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0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5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01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7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35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58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85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13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69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14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9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7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0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F565FBE-A291-44EB-A0D3-88768EB981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C30219E-6A76-44CB-971D-8AAF982B1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66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B134-EB4F-1B2A-2FA3-05F0EE81D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276" y="1399590"/>
            <a:ext cx="9144000" cy="265922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Flappy Stickman</a:t>
            </a:r>
            <a:br>
              <a:rPr lang="en-GB" dirty="0"/>
            </a:br>
            <a:br>
              <a:rPr lang="en-GB" dirty="0"/>
            </a:br>
            <a:r>
              <a:rPr lang="en-GB" sz="2400" dirty="0"/>
              <a:t>-python </a:t>
            </a:r>
            <a:r>
              <a:rPr lang="ja-JP" altLang="en-US" sz="2400" dirty="0"/>
              <a:t>で音声認識のゲームの実現プロジェクト</a:t>
            </a:r>
            <a:r>
              <a:rPr lang="en-GB" altLang="ja-JP" sz="2400" dirty="0"/>
              <a:t>-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64B6D-7069-0FD5-41D9-31EDB254E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276" y="4301834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dirty="0"/>
              <a:t>グループ：</a:t>
            </a:r>
            <a:r>
              <a:rPr lang="en-GB" altLang="ja-JP" dirty="0" err="1"/>
              <a:t>Teikyo</a:t>
            </a:r>
            <a:r>
              <a:rPr lang="en-GB" altLang="ja-JP" dirty="0"/>
              <a:t> Python Game </a:t>
            </a:r>
            <a:r>
              <a:rPr lang="en-GB" altLang="ja-JP" dirty="0" err="1"/>
              <a:t>Center</a:t>
            </a:r>
            <a:endParaRPr lang="en-GB" altLang="ja-JP" dirty="0"/>
          </a:p>
          <a:p>
            <a:pPr fontAlgn="ctr"/>
            <a:r>
              <a:rPr lang="ja-JP" altLang="en-US" dirty="0"/>
              <a:t>名前：マダネ・アブダッラ・</a:t>
            </a:r>
            <a:r>
              <a:rPr lang="en-GB" dirty="0">
                <a:effectLst/>
                <a:latin typeface="inherit"/>
              </a:rPr>
              <a:t>NGUYEN HOANG SON</a:t>
            </a:r>
          </a:p>
          <a:p>
            <a:pPr fontAlgn="ctr"/>
            <a:r>
              <a:rPr lang="ja-JP" altLang="en-US" dirty="0"/>
              <a:t>学籍番号：　　　</a:t>
            </a:r>
            <a:r>
              <a:rPr lang="en-GB" altLang="ja-JP" dirty="0"/>
              <a:t>213219</a:t>
            </a:r>
            <a:r>
              <a:rPr lang="ja-JP" altLang="en-US" dirty="0"/>
              <a:t>・</a:t>
            </a:r>
            <a:r>
              <a:rPr lang="en-GB" altLang="ja-JP" dirty="0"/>
              <a:t>213207</a:t>
            </a:r>
          </a:p>
          <a:p>
            <a:endParaRPr lang="en-GB" altLang="ja-JP" dirty="0"/>
          </a:p>
        </p:txBody>
      </p:sp>
      <p:pic>
        <p:nvPicPr>
          <p:cNvPr id="11" name="Graphic 10" descr="Dragon with solid fill">
            <a:extLst>
              <a:ext uri="{FF2B5EF4-FFF2-40B4-BE49-F238E27FC236}">
                <a16:creationId xmlns:a16="http://schemas.microsoft.com/office/drawing/2014/main" id="{F49AF911-37D5-E911-86B2-08723AD4C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24" y="2563586"/>
            <a:ext cx="2029409" cy="2029409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E960912C-BD80-E8CD-7C84-B4719246A52D}"/>
              </a:ext>
            </a:extLst>
          </p:cNvPr>
          <p:cNvSpPr/>
          <p:nvPr/>
        </p:nvSpPr>
        <p:spPr>
          <a:xfrm>
            <a:off x="1598644" y="793231"/>
            <a:ext cx="2722985" cy="222000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ハロー！。僕は</a:t>
            </a:r>
            <a:r>
              <a:rPr lang="en-GB" altLang="ja-JP" dirty="0" err="1"/>
              <a:t>Mr.Dragon</a:t>
            </a:r>
            <a:r>
              <a:rPr lang="ja-JP" altLang="en-US" dirty="0"/>
              <a:t>です。よろしくお願いします。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77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7" y="1090125"/>
            <a:ext cx="5362024" cy="5105401"/>
          </a:xfrm>
        </p:spPr>
        <p:txBody>
          <a:bodyPr numCol="1" anchor="t">
            <a:normAutofit fontScale="92500" lnSpcReduction="10000"/>
          </a:bodyPr>
          <a:lstStyle/>
          <a:p>
            <a:pPr algn="just"/>
            <a:r>
              <a:rPr lang="en-GB" altLang="ja-JP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ABDULLAH MADANI</a:t>
            </a:r>
            <a:r>
              <a:rPr lang="ja-JP" altLang="en-US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実績：</a:t>
            </a:r>
            <a:endParaRPr lang="en-GB" altLang="ja-JP" sz="32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1.GUI.(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ゲーム内の</a:t>
            </a:r>
            <a:r>
              <a:rPr lang="en-GB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2D 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オブジェクト）</a:t>
            </a:r>
            <a:r>
              <a:rPr lang="en-GB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70%</a:t>
            </a:r>
            <a:endParaRPr lang="en-GB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2.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メインメニュープログラミング。</a:t>
            </a:r>
            <a:r>
              <a:rPr lang="en-GB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90%</a:t>
            </a: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3.</a:t>
            </a:r>
            <a:r>
              <a:rPr lang="en-GB" altLang="ja-JP" sz="3200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Highscore</a:t>
            </a:r>
            <a:r>
              <a:rPr lang="en-GB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-timer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プログラミング </a:t>
            </a:r>
            <a:r>
              <a:rPr lang="en-GB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75%</a:t>
            </a:r>
          </a:p>
          <a:p>
            <a:pPr marL="0" indent="0" algn="just">
              <a:buNone/>
            </a:pPr>
            <a:r>
              <a:rPr lang="en-GB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4.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ゲーム画面プログラミングと音声出力（スピーカー音声）。</a:t>
            </a:r>
            <a:r>
              <a:rPr lang="en-GB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30%</a:t>
            </a:r>
            <a:endParaRPr lang="en-GB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lvl="0" indent="0" algn="just" rtl="0">
              <a:buNone/>
            </a:pPr>
            <a:endParaRPr lang="ja-JP" altLang="en-US" sz="32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endParaRPr lang="en-GB" sz="32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7917F-E0B2-F964-3B88-DDB9A64DDD11}"/>
              </a:ext>
            </a:extLst>
          </p:cNvPr>
          <p:cNvSpPr txBox="1"/>
          <p:nvPr/>
        </p:nvSpPr>
        <p:spPr>
          <a:xfrm>
            <a:off x="6407021" y="474305"/>
            <a:ext cx="51723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NGUYEN HOANG SON</a:t>
            </a:r>
            <a:r>
              <a:rPr lang="ja-JP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実績</a:t>
            </a:r>
            <a:r>
              <a:rPr lang="en-GB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3000" b="1" kern="1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音声認識プログラミング</a:t>
            </a:r>
            <a:endParaRPr lang="en-GB" altLang="ja-JP" sz="3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（音声を取る技術）</a:t>
            </a:r>
            <a:r>
              <a:rPr lang="en-GB" altLang="ja-JP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100%</a:t>
            </a:r>
          </a:p>
          <a:p>
            <a:r>
              <a:rPr lang="en-GB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2.</a:t>
            </a:r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ゲーム内</a:t>
            </a:r>
            <a:r>
              <a:rPr lang="ja-JP" altLang="en-US" sz="3000" kern="100" dirty="0">
                <a:latin typeface="+mj-ea"/>
                <a:ea typeface="+mj-ea"/>
                <a:cs typeface="Arial" panose="020B0604020202020204" pitchFamily="34" charset="0"/>
              </a:rPr>
              <a:t>プログラミング</a:t>
            </a:r>
            <a:r>
              <a:rPr lang="en-GB" altLang="ja-JP" sz="3000" kern="100" dirty="0">
                <a:latin typeface="+mj-ea"/>
                <a:ea typeface="+mj-ea"/>
                <a:cs typeface="Arial" panose="020B0604020202020204" pitchFamily="34" charset="0"/>
              </a:rPr>
              <a:t>:30%</a:t>
            </a:r>
          </a:p>
          <a:p>
            <a:r>
              <a:rPr lang="en-GB" altLang="ja-JP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a.</a:t>
            </a:r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キー式のキャラクターの移動。</a:t>
            </a:r>
            <a:r>
              <a:rPr lang="en-GB" altLang="ja-JP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0%</a:t>
            </a:r>
          </a:p>
          <a:p>
            <a:r>
              <a:rPr lang="en-GB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b.</a:t>
            </a:r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音声認識の場合、音声の大きさでキャラクターを動かせる。</a:t>
            </a:r>
            <a:r>
              <a:rPr lang="en-GB" altLang="ja-JP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100%</a:t>
            </a:r>
          </a:p>
          <a:p>
            <a:r>
              <a:rPr lang="en-GB" altLang="ja-JP" sz="3000" kern="100" dirty="0">
                <a:latin typeface="+mj-ea"/>
                <a:ea typeface="+mj-ea"/>
                <a:cs typeface="Arial" panose="020B0604020202020204" pitchFamily="34" charset="0"/>
              </a:rPr>
              <a:t>c.</a:t>
            </a:r>
            <a:r>
              <a:rPr lang="ja-JP" altLang="en-US" sz="3000" kern="100" dirty="0">
                <a:latin typeface="+mj-ea"/>
                <a:ea typeface="+mj-ea"/>
                <a:cs typeface="Arial" panose="020B0604020202020204" pitchFamily="34" charset="0"/>
              </a:rPr>
              <a:t>壁のプログラムと壁にぶつかった場合、ゲーム終了。</a:t>
            </a:r>
            <a:r>
              <a:rPr lang="en-GB" altLang="ja-JP" sz="3000" kern="100" dirty="0">
                <a:latin typeface="+mj-ea"/>
                <a:ea typeface="+mj-ea"/>
                <a:cs typeface="Arial" panose="020B0604020202020204" pitchFamily="34" charset="0"/>
              </a:rPr>
              <a:t>0%</a:t>
            </a:r>
            <a:endParaRPr lang="en-GB" sz="3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4663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7" y="1090125"/>
            <a:ext cx="5362024" cy="5105401"/>
          </a:xfrm>
        </p:spPr>
        <p:txBody>
          <a:bodyPr numCol="1" anchor="t">
            <a:normAutofit fontScale="92500" lnSpcReduction="10000"/>
          </a:bodyPr>
          <a:lstStyle/>
          <a:p>
            <a:pPr algn="just"/>
            <a:r>
              <a:rPr lang="en-GB" altLang="ja-JP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ABDULLAH MADANI</a:t>
            </a:r>
            <a:r>
              <a:rPr lang="ja-JP" altLang="en-US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課題：</a:t>
            </a:r>
            <a:endParaRPr lang="en-GB" altLang="ja-JP" sz="32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・方向によって、キャラクターの</a:t>
            </a:r>
            <a:r>
              <a:rPr lang="en-GB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GUI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が変わること。</a:t>
            </a:r>
            <a:endParaRPr lang="en-GB" altLang="ja-JP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・</a:t>
            </a:r>
            <a:r>
              <a:rPr lang="en-GB" altLang="ja-JP" sz="3200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Highscore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・</a:t>
            </a:r>
            <a:r>
              <a:rPr lang="en-GB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timer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の</a:t>
            </a:r>
            <a:r>
              <a:rPr lang="en-GB" altLang="ja-JP" sz="3200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gui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を作成すること。</a:t>
            </a:r>
            <a:endParaRPr lang="en-GB" altLang="ja-JP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4.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ゲーム画面の壁を作成すること。</a:t>
            </a:r>
            <a:endParaRPr lang="en-GB" altLang="ja-JP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5.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ゲームのすべてのメソッドをまとめてゲームを動かせること。</a:t>
            </a:r>
            <a:r>
              <a:rPr lang="en-GB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現在まで困難）</a:t>
            </a:r>
            <a:endParaRPr lang="en-GB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lvl="0" indent="0" algn="just" rtl="0">
              <a:buNone/>
            </a:pPr>
            <a:endParaRPr lang="ja-JP" altLang="en-US" sz="32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endParaRPr lang="en-GB" sz="32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7917F-E0B2-F964-3B88-DDB9A64DDD11}"/>
              </a:ext>
            </a:extLst>
          </p:cNvPr>
          <p:cNvSpPr txBox="1"/>
          <p:nvPr/>
        </p:nvSpPr>
        <p:spPr>
          <a:xfrm>
            <a:off x="6407021" y="1090125"/>
            <a:ext cx="51723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NGUYEN HOANG SON</a:t>
            </a:r>
            <a:r>
              <a:rPr lang="ja-JP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課題</a:t>
            </a:r>
            <a:r>
              <a:rPr lang="en-GB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・ゲーム内</a:t>
            </a:r>
            <a:r>
              <a:rPr lang="ja-JP" altLang="en-US" sz="3000" kern="100" dirty="0">
                <a:latin typeface="+mj-ea"/>
                <a:ea typeface="+mj-ea"/>
                <a:cs typeface="Arial" panose="020B0604020202020204" pitchFamily="34" charset="0"/>
              </a:rPr>
              <a:t>プログラミング</a:t>
            </a:r>
            <a:r>
              <a:rPr lang="en-GB" altLang="ja-JP" sz="3000" kern="1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ja-JP" altLang="en-US" sz="3000" kern="100" dirty="0">
                <a:latin typeface="+mj-ea"/>
                <a:ea typeface="+mj-ea"/>
                <a:cs typeface="Arial" panose="020B0604020202020204" pitchFamily="34" charset="0"/>
              </a:rPr>
              <a:t>・</a:t>
            </a:r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キー式のキャラクターの移動。</a:t>
            </a:r>
            <a:endParaRPr lang="en-GB" altLang="ja-JP" sz="3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ja-JP" altLang="en-US" sz="3000" kern="100" dirty="0">
                <a:latin typeface="+mj-ea"/>
                <a:ea typeface="+mj-ea"/>
                <a:cs typeface="Arial" panose="020B0604020202020204" pitchFamily="34" charset="0"/>
              </a:rPr>
              <a:t>・壁のプログラム：と壁にぶつかった場合、ゲーム終了など。</a:t>
            </a:r>
            <a:endParaRPr lang="en-GB" sz="3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endParaRPr lang="en-GB" sz="3200" dirty="0"/>
          </a:p>
        </p:txBody>
      </p:sp>
      <p:pic>
        <p:nvPicPr>
          <p:cNvPr id="5" name="Graphic 4" descr="Dragon with solid fill">
            <a:extLst>
              <a:ext uri="{FF2B5EF4-FFF2-40B4-BE49-F238E27FC236}">
                <a16:creationId xmlns:a16="http://schemas.microsoft.com/office/drawing/2014/main" id="{B01F88D9-F4E2-1D3F-2148-3479ACAA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2566" y="5008340"/>
            <a:ext cx="2023861" cy="1782113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73128C2-1850-A644-CF8D-8933005D714D}"/>
              </a:ext>
            </a:extLst>
          </p:cNvPr>
          <p:cNvSpPr/>
          <p:nvPr/>
        </p:nvSpPr>
        <p:spPr>
          <a:xfrm rot="172953">
            <a:off x="7832751" y="4486179"/>
            <a:ext cx="2163356" cy="12785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ゲーム完成まで頑張りましょう！！</a:t>
            </a:r>
            <a:endParaRPr lang="en-GB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79229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7" y="1090125"/>
            <a:ext cx="5362024" cy="5105401"/>
          </a:xfrm>
        </p:spPr>
        <p:txBody>
          <a:bodyPr numCol="1" anchor="t">
            <a:normAutofit/>
          </a:bodyPr>
          <a:lstStyle/>
          <a:p>
            <a:pPr algn="just"/>
            <a:r>
              <a:rPr lang="en-GB" altLang="ja-JP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ABDULLAH MADANI</a:t>
            </a:r>
            <a:r>
              <a:rPr lang="ja-JP" altLang="en-US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苦労した点：</a:t>
            </a:r>
            <a:endParaRPr lang="en-GB" altLang="ja-JP" sz="32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altLang="ja-JP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altLang="en-US" sz="32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・</a:t>
            </a:r>
            <a:r>
              <a:rPr lang="en-GB" altLang="ja-JP" sz="32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python</a:t>
            </a:r>
            <a:r>
              <a:rPr lang="ja-JP" altLang="en-US" sz="32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のメソッドをまとめて使うことが大変である。</a:t>
            </a:r>
            <a:endParaRPr lang="en-GB" sz="3200" kern="100" dirty="0">
              <a:solidFill>
                <a:srgbClr val="FF000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lvl="0" indent="0" algn="just" rtl="0">
              <a:buNone/>
            </a:pPr>
            <a:endParaRPr lang="ja-JP" altLang="en-US" sz="3200" b="1" kern="100" dirty="0">
              <a:solidFill>
                <a:srgbClr val="FF0000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endParaRPr lang="en-GB" sz="32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7917F-E0B2-F964-3B88-DDB9A64DDD11}"/>
              </a:ext>
            </a:extLst>
          </p:cNvPr>
          <p:cNvSpPr txBox="1"/>
          <p:nvPr/>
        </p:nvSpPr>
        <p:spPr>
          <a:xfrm>
            <a:off x="6407021" y="1090125"/>
            <a:ext cx="51723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NGUYEN HOANG SON:</a:t>
            </a:r>
          </a:p>
          <a:p>
            <a:endParaRPr lang="en-GB" altLang="ja-JP" sz="3000" b="1" kern="1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GB" altLang="ja-JP" sz="3000" b="1" kern="1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GB" altLang="ja-JP" sz="3000" b="1" kern="1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ja-JP" altLang="en-US" sz="3000" b="1" kern="1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・</a:t>
            </a:r>
            <a:r>
              <a:rPr lang="ja-JP" altLang="en-US" sz="30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音声認識プログラミング</a:t>
            </a:r>
            <a:endParaRPr lang="en-GB" altLang="ja-JP" sz="3000" kern="100" dirty="0">
              <a:solidFill>
                <a:srgbClr val="FF000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ja-JP" altLang="en-US" sz="3000" kern="100" dirty="0">
                <a:solidFill>
                  <a:srgbClr val="FF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（音声を取る技術）</a:t>
            </a:r>
            <a:endParaRPr lang="en-GB" altLang="ja-JP" sz="3000" kern="100" dirty="0">
              <a:solidFill>
                <a:srgbClr val="FF000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88" y="2715209"/>
            <a:ext cx="10848423" cy="783772"/>
          </a:xfrm>
        </p:spPr>
        <p:txBody>
          <a:bodyPr numCol="1" anchor="t">
            <a:normAutofit/>
          </a:bodyPr>
          <a:lstStyle/>
          <a:p>
            <a:pPr marL="0" lvl="0" indent="0" algn="ctr" rtl="0">
              <a:buNone/>
            </a:pPr>
            <a:r>
              <a:rPr lang="ja-JP" altLang="en-US" sz="3200" b="1" kern="10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ご清聴ありがとうございました。</a:t>
            </a:r>
          </a:p>
          <a:p>
            <a:pPr marL="0" lvl="0" indent="0" algn="ctr" rtl="0">
              <a:buNone/>
            </a:pPr>
            <a:endParaRPr lang="en-GB" sz="3200" b="1" kern="100" dirty="0">
              <a:solidFill>
                <a:schemeClr val="accent3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5" name="Graphic 4" descr="Dragon with solid fill">
            <a:extLst>
              <a:ext uri="{FF2B5EF4-FFF2-40B4-BE49-F238E27FC236}">
                <a16:creationId xmlns:a16="http://schemas.microsoft.com/office/drawing/2014/main" id="{C53CB510-E2D3-7351-11B9-232DED26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578" y="4457284"/>
            <a:ext cx="2023861" cy="1782113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16F8C3C2-4479-01E4-EDFF-FE728F38651B}"/>
              </a:ext>
            </a:extLst>
          </p:cNvPr>
          <p:cNvSpPr/>
          <p:nvPr/>
        </p:nvSpPr>
        <p:spPr>
          <a:xfrm rot="172953">
            <a:off x="3220763" y="3935123"/>
            <a:ext cx="2163356" cy="12785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ゲームが完成出来たら、一緒にやりましょう！！。</a:t>
            </a:r>
            <a:endParaRPr lang="en-GB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3820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5" y="1659293"/>
            <a:ext cx="7414759" cy="4480250"/>
          </a:xfrm>
        </p:spPr>
        <p:txBody>
          <a:bodyPr anchor="t">
            <a:normAutofit lnSpcReduction="10000"/>
          </a:bodyPr>
          <a:lstStyle/>
          <a:p>
            <a:pPr marL="0" lvl="0" indent="0" algn="just" rtl="0">
              <a:buNone/>
            </a:pPr>
            <a:r>
              <a:rPr lang="ja-JP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目的：</a:t>
            </a:r>
            <a:r>
              <a:rPr lang="ja-JP" sz="28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ja-JP" sz="2800" b="1" kern="100" dirty="0"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マイクを使用して、音声を認識し、その音声の大きさを測定する機能を開発する。その結果が条件としてゲームを開発する。</a:t>
            </a:r>
            <a:endParaRPr lang="en-GB" sz="2800" b="1" kern="100" dirty="0"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kern="100" dirty="0"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 </a:t>
            </a:r>
            <a:endParaRPr lang="en-GB" sz="2800" kern="100" dirty="0">
              <a:effectLst/>
              <a:latin typeface="Century" panose="02040604050505020304" pitchFamily="18" charset="0"/>
              <a:ea typeface="ＭＳ 明朝" panose="02020609040205080304" pitchFamily="49" charset="-128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lang="ja-JP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背景：</a:t>
            </a:r>
            <a:r>
              <a:rPr lang="ja-JP" sz="2800" b="1" kern="100" dirty="0"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ゲームにより、ストレスを解消する人が少なくない。また、声を出すのが気分を上げることもあるが、手を失った人のために、音声でやるゲームは必要だと考えられる。音声認識のある</a:t>
            </a:r>
            <a:r>
              <a:rPr lang="en-US" sz="2800" b="1" kern="100" dirty="0"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Flappy stickman</a:t>
            </a:r>
            <a:r>
              <a:rPr lang="ja-JP" sz="2800" b="1" kern="100" dirty="0"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というゲームを作ってみたい。</a:t>
            </a:r>
            <a:endParaRPr lang="en-GB" sz="2800" b="1" kern="100" dirty="0"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Graphic 3" descr="Dragon with solid fill">
            <a:extLst>
              <a:ext uri="{FF2B5EF4-FFF2-40B4-BE49-F238E27FC236}">
                <a16:creationId xmlns:a16="http://schemas.microsoft.com/office/drawing/2014/main" id="{48F87303-E319-8C14-95E2-CEC35CE91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7714" y="2623051"/>
            <a:ext cx="2379272" cy="2379272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B161467-0320-9484-B446-9C3A55F3E4CD}"/>
              </a:ext>
            </a:extLst>
          </p:cNvPr>
          <p:cNvSpPr/>
          <p:nvPr/>
        </p:nvSpPr>
        <p:spPr>
          <a:xfrm>
            <a:off x="9469015" y="923859"/>
            <a:ext cx="2722985" cy="222000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人間は人間同士のこと考え、音声認識のゲーム作るのか！すごい！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2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5" y="1659293"/>
            <a:ext cx="7414759" cy="4480250"/>
          </a:xfrm>
        </p:spPr>
        <p:txBody>
          <a:bodyPr anchor="t">
            <a:normAutofit lnSpcReduction="10000"/>
          </a:bodyPr>
          <a:lstStyle/>
          <a:p>
            <a:pPr marL="0" lvl="0" indent="0" algn="just" rtl="0">
              <a:buNone/>
            </a:pPr>
            <a:r>
              <a:rPr lang="ja-JP" altLang="en-US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目標：</a:t>
            </a:r>
            <a:r>
              <a:rPr lang="ja-JP" altLang="en-US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プレイヤーたちがゲームをするときに、マイクに声を出して、認識した音声でゲームの</a:t>
            </a:r>
            <a:r>
              <a:rPr lang="en-US" altLang="ja-JP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stickman</a:t>
            </a:r>
            <a:r>
              <a:rPr lang="ja-JP" altLang="en-US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を動かせる。</a:t>
            </a:r>
            <a:endParaRPr lang="en-GB" altLang="ja-JP" sz="28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r>
              <a:rPr lang="ja-JP" altLang="en-US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実装する機能</a:t>
            </a:r>
          </a:p>
          <a:p>
            <a:pPr marL="0" lvl="0" indent="0" algn="just" rtl="0">
              <a:buNone/>
            </a:pPr>
            <a:r>
              <a:rPr lang="en-US" altLang="ja-JP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•	</a:t>
            </a:r>
            <a:r>
              <a:rPr lang="ja-JP" altLang="en-US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音声認識プログラム機能（大きさの最大値を測定する機能など）。</a:t>
            </a:r>
            <a:endParaRPr lang="en-GB" altLang="ja-JP" sz="28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r>
              <a:rPr lang="en-US" altLang="ja-JP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•	</a:t>
            </a:r>
            <a:r>
              <a:rPr lang="ja-JP" altLang="en-US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ゲームの処理のプログラム機能（</a:t>
            </a:r>
            <a:r>
              <a:rPr lang="en-GB" altLang="ja-JP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background</a:t>
            </a:r>
            <a:r>
              <a:rPr lang="ja-JP" altLang="en-US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や</a:t>
            </a:r>
            <a:r>
              <a:rPr lang="en-GB" altLang="ja-JP" sz="2800" b="1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highscore</a:t>
            </a:r>
            <a:r>
              <a:rPr lang="ja-JP" altLang="en-US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、ゲームのプログラミングなど。</a:t>
            </a:r>
            <a:endParaRPr lang="en-GB" altLang="ja-JP" sz="28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endParaRPr lang="ja-JP" altLang="en-US" sz="28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endParaRPr lang="en-GB" sz="28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Graphic 3" descr="Dragon with solid fill">
            <a:extLst>
              <a:ext uri="{FF2B5EF4-FFF2-40B4-BE49-F238E27FC236}">
                <a16:creationId xmlns:a16="http://schemas.microsoft.com/office/drawing/2014/main" id="{48F87303-E319-8C14-95E2-CEC35CE91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7714" y="2623051"/>
            <a:ext cx="2379272" cy="2379272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B161467-0320-9484-B446-9C3A55F3E4CD}"/>
              </a:ext>
            </a:extLst>
          </p:cNvPr>
          <p:cNvSpPr/>
          <p:nvPr/>
        </p:nvSpPr>
        <p:spPr>
          <a:xfrm>
            <a:off x="9469015" y="923859"/>
            <a:ext cx="2722985" cy="222000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音声で</a:t>
            </a:r>
            <a:r>
              <a:rPr lang="en-GB" altLang="ja-JP" dirty="0"/>
              <a:t>Stickman</a:t>
            </a:r>
            <a:r>
              <a:rPr lang="ja-JP" altLang="en-US" dirty="0"/>
              <a:t>を動かせる！。僕もやってみたい。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1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5" y="1659293"/>
            <a:ext cx="7414759" cy="4480250"/>
          </a:xfrm>
        </p:spPr>
        <p:txBody>
          <a:bodyPr anchor="t">
            <a:normAutofit/>
          </a:bodyPr>
          <a:lstStyle/>
          <a:p>
            <a:pPr marL="0" lvl="0" indent="0" algn="just" rtl="0">
              <a:buNone/>
            </a:pPr>
            <a:r>
              <a:rPr lang="ja-JP" altLang="en-US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システム構成・インターフェース</a:t>
            </a:r>
            <a:endParaRPr lang="en-GB" altLang="ja-JP" sz="32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endParaRPr lang="ja-JP" altLang="en-US" sz="28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endParaRPr lang="en-GB" sz="28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Graphic 3" descr="Dragon with solid fill">
            <a:extLst>
              <a:ext uri="{FF2B5EF4-FFF2-40B4-BE49-F238E27FC236}">
                <a16:creationId xmlns:a16="http://schemas.microsoft.com/office/drawing/2014/main" id="{48F87303-E319-8C14-95E2-CEC35CE91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138454" y="450374"/>
            <a:ext cx="1799824" cy="1782113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B161467-0320-9484-B446-9C3A55F3E4CD}"/>
              </a:ext>
            </a:extLst>
          </p:cNvPr>
          <p:cNvSpPr/>
          <p:nvPr/>
        </p:nvSpPr>
        <p:spPr>
          <a:xfrm rot="172953" flipH="1">
            <a:off x="8281191" y="-26541"/>
            <a:ext cx="1923877" cy="12785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音声認識でとった情報でプログラムが動きますね。</a:t>
            </a:r>
            <a:endParaRPr lang="en-GB" sz="1400" dirty="0"/>
          </a:p>
        </p:txBody>
      </p:sp>
      <p:pic>
        <p:nvPicPr>
          <p:cNvPr id="6" name="図 3" descr="ダイアグラム&#10;&#10;自動的に生成された説明">
            <a:extLst>
              <a:ext uri="{FF2B5EF4-FFF2-40B4-BE49-F238E27FC236}">
                <a16:creationId xmlns:a16="http://schemas.microsoft.com/office/drawing/2014/main" id="{7BCCD25A-8AB2-650C-7521-44FB16538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5" y="2519265"/>
            <a:ext cx="6219812" cy="37040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4E8B3B-F480-D446-5076-3168CC1B98E6}"/>
              </a:ext>
            </a:extLst>
          </p:cNvPr>
          <p:cNvSpPr txBox="1">
            <a:spLocks/>
          </p:cNvSpPr>
          <p:nvPr/>
        </p:nvSpPr>
        <p:spPr>
          <a:xfrm>
            <a:off x="6543063" y="1494862"/>
            <a:ext cx="5302589" cy="4480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algn="just"/>
            <a:r>
              <a:rPr lang="ja-JP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システムの構成：</a:t>
            </a:r>
            <a:endParaRPr lang="en-GB" sz="2400" kern="100" dirty="0">
              <a:solidFill>
                <a:schemeClr val="tx1"/>
              </a:solidFill>
              <a:effectLst/>
              <a:latin typeface="Century" panose="02040604050505020304" pitchFamily="18" charset="0"/>
              <a:ea typeface="ＭＳ 明朝" panose="02020609040205080304" pitchFamily="49" charset="-128"/>
              <a:cs typeface="Arial" panose="020B0604020202020204" pitchFamily="34" charset="0"/>
            </a:endParaRPr>
          </a:p>
          <a:p>
            <a:pPr marL="171450" indent="0" algn="just">
              <a:buNone/>
            </a:pPr>
            <a:r>
              <a:rPr lang="ja-JP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マイク，コンピュータ，ディスプレイ，音声認識プログラム，スピーカー、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UI</a:t>
            </a:r>
            <a:r>
              <a:rPr lang="ja-JP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の設定プログラム、ゲームの処理プログラム、ゲームのデータ。</a:t>
            </a:r>
            <a:endParaRPr lang="en-GB" sz="2400" kern="100" dirty="0">
              <a:solidFill>
                <a:schemeClr val="tx1"/>
              </a:solidFill>
              <a:effectLst/>
              <a:latin typeface="Century" panose="02040604050505020304" pitchFamily="18" charset="0"/>
              <a:ea typeface="ＭＳ 明朝" panose="02020609040205080304" pitchFamily="49" charset="-128"/>
              <a:cs typeface="Arial" panose="020B0604020202020204" pitchFamily="34" charset="0"/>
            </a:endParaRPr>
          </a:p>
          <a:p>
            <a:pPr marL="171450" indent="0" algn="just">
              <a:buNone/>
            </a:pPr>
            <a:r>
              <a:rPr lang="ja-JP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 システムの概要を</a:t>
            </a:r>
            <a:r>
              <a:rPr lang="ja-JP" altLang="en-US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左</a:t>
            </a:r>
            <a:r>
              <a:rPr lang="ja-JP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の図 に示す．</a:t>
            </a:r>
            <a:endParaRPr lang="en-GB" sz="2400" kern="100" dirty="0">
              <a:solidFill>
                <a:schemeClr val="tx1"/>
              </a:solidFill>
              <a:effectLst/>
              <a:latin typeface="Century" panose="02040604050505020304" pitchFamily="18" charset="0"/>
              <a:ea typeface="ＭＳ 明朝" panose="02020609040205080304" pitchFamily="49" charset="-128"/>
              <a:cs typeface="Arial" panose="020B0604020202020204" pitchFamily="34" charset="0"/>
            </a:endParaRPr>
          </a:p>
          <a:p>
            <a:pPr marL="457200" algn="just"/>
            <a:r>
              <a:rPr lang="ja-JP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音声認識プログラムの機能：</a:t>
            </a:r>
            <a:endParaRPr lang="en-GB" sz="2400" kern="100" dirty="0">
              <a:solidFill>
                <a:schemeClr val="tx1"/>
              </a:solidFill>
              <a:effectLst/>
              <a:latin typeface="Century" panose="02040604050505020304" pitchFamily="18" charset="0"/>
              <a:ea typeface="ＭＳ 明朝" panose="02020609040205080304" pitchFamily="49" charset="-128"/>
              <a:cs typeface="Arial" panose="020B0604020202020204" pitchFamily="34" charset="0"/>
            </a:endParaRPr>
          </a:p>
          <a:p>
            <a:pPr marL="171450" indent="0" algn="just">
              <a:buNone/>
            </a:pPr>
            <a:r>
              <a:rPr lang="en-US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ja-JP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音声を認識したら，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Stickman</a:t>
            </a:r>
            <a:r>
              <a:rPr lang="ja-JP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は上に向かう</a:t>
            </a:r>
            <a:endParaRPr lang="en-GB" sz="2400" kern="100" dirty="0">
              <a:solidFill>
                <a:schemeClr val="tx1"/>
              </a:solidFill>
              <a:effectLst/>
              <a:latin typeface="Century" panose="02040604050505020304" pitchFamily="18" charset="0"/>
              <a:ea typeface="ＭＳ 明朝" panose="02020609040205080304" pitchFamily="49" charset="-128"/>
              <a:cs typeface="Arial" panose="020B0604020202020204" pitchFamily="34" charset="0"/>
            </a:endParaRPr>
          </a:p>
          <a:p>
            <a:pPr marL="457200" algn="just"/>
            <a:r>
              <a:rPr lang="ja-JP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音声処理プログラムの機能：</a:t>
            </a:r>
            <a:endParaRPr lang="en-GB" sz="2400" kern="100" dirty="0">
              <a:solidFill>
                <a:schemeClr val="tx1"/>
              </a:solidFill>
              <a:effectLst/>
              <a:latin typeface="Century" panose="02040604050505020304" pitchFamily="18" charset="0"/>
              <a:ea typeface="ＭＳ 明朝" panose="02020609040205080304" pitchFamily="49" charset="-128"/>
              <a:cs typeface="Arial" panose="020B0604020202020204" pitchFamily="34" charset="0"/>
            </a:endParaRPr>
          </a:p>
          <a:p>
            <a:pPr marL="171450" indent="0" algn="just">
              <a:buNone/>
            </a:pPr>
            <a:r>
              <a:rPr lang="en-US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Stickman</a:t>
            </a:r>
            <a:r>
              <a:rPr lang="ja-JP" sz="2400" kern="100" dirty="0"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Arial" panose="020B0604020202020204" pitchFamily="34" charset="0"/>
              </a:rPr>
              <a:t>壁やものにぶつかったら、適切な音声が流れる。</a:t>
            </a:r>
            <a:endParaRPr lang="en-GB" sz="2400" kern="100" dirty="0">
              <a:solidFill>
                <a:schemeClr val="tx1"/>
              </a:solidFill>
              <a:effectLst/>
              <a:latin typeface="Century" panose="02040604050505020304" pitchFamily="18" charset="0"/>
              <a:ea typeface="ＭＳ 明朝" panose="02020609040205080304" pitchFamily="49" charset="-128"/>
              <a:cs typeface="Arial" panose="020B0604020202020204" pitchFamily="34" charset="0"/>
            </a:endParaRPr>
          </a:p>
          <a:p>
            <a:pPr marL="0" indent="0" algn="just">
              <a:buFont typeface="Arial"/>
              <a:buNone/>
            </a:pPr>
            <a:endParaRPr lang="en-GB" sz="24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2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6" y="1090126"/>
            <a:ext cx="11305624" cy="5317500"/>
          </a:xfrm>
        </p:spPr>
        <p:txBody>
          <a:bodyPr numCol="2" anchor="t">
            <a:normAutofit fontScale="32500" lnSpcReduction="20000"/>
          </a:bodyPr>
          <a:lstStyle/>
          <a:p>
            <a:pPr marL="0" lvl="0" indent="0" algn="just" rtl="0">
              <a:buNone/>
            </a:pPr>
            <a:r>
              <a:rPr lang="ja-JP" altLang="en-US" sz="128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スケジュール：</a:t>
            </a:r>
            <a:endParaRPr lang="en-GB" altLang="ja-JP" sz="128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第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 4 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回：</a:t>
            </a:r>
            <a:endParaRPr lang="en-GB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1-1python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の調査・学習：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 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人，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 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第５回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:</a:t>
            </a:r>
            <a:endParaRPr lang="en-GB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1-2python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環境の設定：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 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人　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0.5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1-3python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の</a:t>
            </a:r>
            <a:r>
              <a:rPr lang="en-US" sz="7400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pygame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ライブラリの調査・</a:t>
            </a:r>
            <a:endParaRPr lang="en-GB" altLang="ja-JP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学習：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 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人，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0.5 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第６回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:</a:t>
            </a:r>
            <a:endParaRPr lang="en-GB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2-1pygame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による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background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の設計</a:t>
            </a:r>
            <a:endParaRPr lang="en-GB" altLang="ja-JP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の調査・学習：１ 人，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 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2-2pygame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による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background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の設定</a:t>
            </a:r>
            <a:endParaRPr lang="en-GB" altLang="ja-JP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プログラミング：１ 人，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 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 </a:t>
            </a:r>
            <a:endParaRPr lang="en-GB" altLang="ja-JP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alt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・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第</a:t>
            </a:r>
            <a:r>
              <a:rPr lang="en-US" alt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7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回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:</a:t>
            </a:r>
            <a:endParaRPr lang="en-GB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2-3ArtSource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の検索　１ 人，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0.5 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2-4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音声認識調査・学習 １ 人，</a:t>
            </a:r>
            <a:r>
              <a:rPr lang="en-US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0.5 </a:t>
            </a:r>
            <a:r>
              <a:rPr lang="ja-JP" sz="74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74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3-1</a:t>
            </a:r>
            <a:r>
              <a:rPr lang="ja-JP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マイクに受け取った声を記録する機能。１ 人，</a:t>
            </a:r>
            <a:r>
              <a:rPr lang="en-US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1.5 </a:t>
            </a:r>
            <a:r>
              <a:rPr lang="ja-JP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altLang="ja-JP" sz="74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3-2</a:t>
            </a:r>
            <a:r>
              <a:rPr lang="ja-JP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その音声の大きさの最大値を測定できる機能 １ 人，</a:t>
            </a:r>
            <a:r>
              <a:rPr lang="en-US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1.5 </a:t>
            </a:r>
            <a:r>
              <a:rPr lang="ja-JP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r>
              <a:rPr lang="en-US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 </a:t>
            </a:r>
            <a:endParaRPr lang="en-GB" sz="74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ja-JP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第</a:t>
            </a:r>
            <a:r>
              <a:rPr lang="en-US" altLang="ja-JP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8</a:t>
            </a:r>
            <a:r>
              <a:rPr lang="ja-JP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回</a:t>
            </a:r>
            <a:r>
              <a:rPr lang="en-US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:</a:t>
            </a:r>
            <a:endParaRPr lang="en-GB" sz="74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3-1</a:t>
            </a:r>
            <a:r>
              <a:rPr lang="ja-JP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マイクに受け取った声を記録する機能。１ 人，</a:t>
            </a:r>
            <a:r>
              <a:rPr lang="en-US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1.5 </a:t>
            </a:r>
            <a:r>
              <a:rPr lang="ja-JP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74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3-2</a:t>
            </a:r>
            <a:r>
              <a:rPr lang="ja-JP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その音声の大きさの最大値を測定できる機能 １ 人，</a:t>
            </a:r>
            <a:r>
              <a:rPr lang="en-US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1.5 </a:t>
            </a:r>
            <a:r>
              <a:rPr lang="ja-JP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r>
              <a:rPr lang="en-US" sz="7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 </a:t>
            </a:r>
            <a:endParaRPr lang="en-GB" sz="74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6" y="1090125"/>
            <a:ext cx="10378395" cy="5105401"/>
          </a:xfrm>
        </p:spPr>
        <p:txBody>
          <a:bodyPr numCol="2" anchor="t">
            <a:normAutofit fontScale="25000" lnSpcReduction="20000"/>
          </a:bodyPr>
          <a:lstStyle/>
          <a:p>
            <a:pPr algn="just"/>
            <a:r>
              <a:rPr lang="ja-JP" altLang="en-US" sz="96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スケジュール：</a:t>
            </a:r>
            <a:endParaRPr lang="en-GB" altLang="ja-JP" sz="96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64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・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第</a:t>
            </a: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10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回</a:t>
            </a: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:</a:t>
            </a:r>
            <a:endParaRPr lang="en-GB" sz="96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4-1If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文で物体の衝撃を処理する</a:t>
            </a:r>
            <a:endParaRPr lang="en-GB" altLang="ja-JP" sz="96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プログラミング　１人，</a:t>
            </a: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2 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96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4-2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ゲームの</a:t>
            </a: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UI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を設定する</a:t>
            </a:r>
            <a:endParaRPr lang="en-GB" altLang="ja-JP" sz="96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プログラミング　１ 人，</a:t>
            </a: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2 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96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第</a:t>
            </a: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11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回：</a:t>
            </a:r>
            <a:endParaRPr lang="en-GB" sz="96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4-1If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文で物体の衝撃を処理する</a:t>
            </a:r>
            <a:endParaRPr lang="en-GB" altLang="ja-JP" sz="96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プログラミング　１ 人，</a:t>
            </a: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2 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96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4-2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ゲームの</a:t>
            </a: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UI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を設定する</a:t>
            </a:r>
            <a:endParaRPr lang="en-GB" altLang="ja-JP" sz="9600" kern="100" dirty="0">
              <a:solidFill>
                <a:schemeClr val="tx1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プログラミング　１ 人，</a:t>
            </a: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2 </a:t>
            </a:r>
            <a:r>
              <a:rPr lang="ja-JP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r>
              <a:rPr lang="en-US" sz="9600" kern="100" dirty="0">
                <a:solidFill>
                  <a:schemeClr val="tx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endParaRPr lang="en-GB" sz="96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第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12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回：</a:t>
            </a:r>
            <a:endParaRPr lang="en-GB" sz="96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5-1pygame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による音声処理の調査・学習　１ 人，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 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96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5-2pygame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による音声処理のプログラミング　１ 人，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 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 </a:t>
            </a:r>
            <a:endParaRPr lang="en-GB" sz="96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第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13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回：</a:t>
            </a:r>
            <a:endParaRPr lang="en-GB" sz="96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5-3HighScore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計算システムのプログラミング　１ 人，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 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endParaRPr lang="en-GB" sz="96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6-1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ゲームの終了プログラミング　１ 人，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 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 </a:t>
            </a:r>
            <a:endParaRPr lang="en-GB" sz="96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第１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回：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6-2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プレゼンテーションの準備　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 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人，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 </a:t>
            </a:r>
            <a:r>
              <a:rPr lang="ja-JP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コマ</a:t>
            </a:r>
            <a:r>
              <a:rPr lang="en-US" sz="96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 </a:t>
            </a:r>
            <a:endParaRPr lang="en-GB" sz="96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lvl="0" indent="0" algn="just" rtl="0">
              <a:buNone/>
            </a:pPr>
            <a:endParaRPr lang="ja-JP" altLang="en-US" sz="28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endParaRPr lang="en-GB" sz="28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0" name="Graphic 9" descr="Dragon with solid fill">
            <a:extLst>
              <a:ext uri="{FF2B5EF4-FFF2-40B4-BE49-F238E27FC236}">
                <a16:creationId xmlns:a16="http://schemas.microsoft.com/office/drawing/2014/main" id="{F4A88312-F3CC-C995-C151-AD3008A7F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138454" y="450374"/>
            <a:ext cx="1799824" cy="1782113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A811C437-8731-6EAD-A4CA-CCBB716D6C4C}"/>
              </a:ext>
            </a:extLst>
          </p:cNvPr>
          <p:cNvSpPr/>
          <p:nvPr/>
        </p:nvSpPr>
        <p:spPr>
          <a:xfrm rot="172953" flipH="1">
            <a:off x="8281191" y="-26541"/>
            <a:ext cx="1923877" cy="12785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スケジュールはなかなか厳しいですね</a:t>
            </a:r>
            <a:r>
              <a:rPr lang="en-GB" altLang="ja-JP" sz="1400" dirty="0"/>
              <a:t>…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411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7" y="1090125"/>
            <a:ext cx="5362024" cy="5105401"/>
          </a:xfrm>
        </p:spPr>
        <p:txBody>
          <a:bodyPr numCol="1" anchor="t">
            <a:normAutofit fontScale="92500" lnSpcReduction="10000"/>
          </a:bodyPr>
          <a:lstStyle/>
          <a:p>
            <a:pPr algn="just"/>
            <a:r>
              <a:rPr lang="en-GB" altLang="ja-JP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ABDULLAH MADANI</a:t>
            </a:r>
            <a:r>
              <a:rPr lang="ja-JP" altLang="en-US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：</a:t>
            </a:r>
            <a:endParaRPr lang="en-GB" altLang="ja-JP" sz="32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1.GUI.(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ゲーム内の</a:t>
            </a:r>
            <a:r>
              <a:rPr lang="en-GB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2D 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オブジェクト）</a:t>
            </a:r>
            <a:endParaRPr lang="en-GB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2.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メインメニュープログラミング。</a:t>
            </a:r>
            <a:endParaRPr lang="en-GB" altLang="ja-JP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3.</a:t>
            </a:r>
            <a:r>
              <a:rPr lang="en-GB" altLang="ja-JP" sz="3200" kern="1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Highscore</a:t>
            </a:r>
            <a:r>
              <a:rPr lang="en-GB" altLang="ja-JP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-timer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プログラミング</a:t>
            </a:r>
            <a:endParaRPr lang="en-GB" altLang="ja-JP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4.</a:t>
            </a:r>
            <a:r>
              <a:rPr lang="ja-JP" altLang="en-US" sz="3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ゲーム画面プログラミングと音声出力（スピーカー音声）。</a:t>
            </a:r>
            <a:endParaRPr lang="en-GB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lvl="0" indent="0" algn="just" rtl="0">
              <a:buNone/>
            </a:pPr>
            <a:endParaRPr lang="ja-JP" altLang="en-US" sz="32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endParaRPr lang="en-GB" sz="32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7917F-E0B2-F964-3B88-DDB9A64DDD11}"/>
              </a:ext>
            </a:extLst>
          </p:cNvPr>
          <p:cNvSpPr txBox="1"/>
          <p:nvPr/>
        </p:nvSpPr>
        <p:spPr>
          <a:xfrm>
            <a:off x="6407021" y="1090125"/>
            <a:ext cx="51723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NGUYEN HOANG SON:</a:t>
            </a:r>
          </a:p>
          <a:p>
            <a:r>
              <a:rPr lang="en-GB" sz="3000" b="1" kern="1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GB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音声認識プログラミング</a:t>
            </a:r>
            <a:endParaRPr lang="en-GB" altLang="ja-JP" sz="3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（音声を取る技術）</a:t>
            </a:r>
            <a:endParaRPr lang="en-GB" altLang="ja-JP" sz="3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GB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2.</a:t>
            </a:r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ゲーム内</a:t>
            </a:r>
            <a:r>
              <a:rPr lang="ja-JP" altLang="en-US" sz="3000" kern="100" dirty="0">
                <a:latin typeface="+mj-ea"/>
                <a:ea typeface="+mj-ea"/>
                <a:cs typeface="Arial" panose="020B0604020202020204" pitchFamily="34" charset="0"/>
              </a:rPr>
              <a:t>プログラミング</a:t>
            </a:r>
            <a:r>
              <a:rPr lang="en-GB" altLang="ja-JP" sz="3000" kern="1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GB" altLang="ja-JP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a.</a:t>
            </a:r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キー式のキャラクターの移動。</a:t>
            </a:r>
            <a:endParaRPr lang="en-GB" altLang="ja-JP" sz="3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GB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b.</a:t>
            </a:r>
            <a:r>
              <a:rPr lang="ja-JP" altLang="en-US" sz="30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音声認識の場合、音声の大きさでキャラクターを動かせる。</a:t>
            </a:r>
            <a:endParaRPr lang="en-GB" altLang="ja-JP" sz="3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GB" altLang="ja-JP" sz="3000" kern="100" dirty="0">
                <a:latin typeface="+mj-ea"/>
                <a:ea typeface="+mj-ea"/>
                <a:cs typeface="Arial" panose="020B0604020202020204" pitchFamily="34" charset="0"/>
              </a:rPr>
              <a:t>c.</a:t>
            </a:r>
            <a:r>
              <a:rPr lang="ja-JP" altLang="en-US" sz="3000" kern="100" dirty="0">
                <a:latin typeface="+mj-ea"/>
                <a:ea typeface="+mj-ea"/>
                <a:cs typeface="Arial" panose="020B0604020202020204" pitchFamily="34" charset="0"/>
              </a:rPr>
              <a:t>壁のプログラム：壁にぶつかった場合、ゲーム終了など。</a:t>
            </a:r>
            <a:endParaRPr lang="en-GB" sz="30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7051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7" y="1090125"/>
            <a:ext cx="11257414" cy="5105401"/>
          </a:xfrm>
        </p:spPr>
        <p:txBody>
          <a:bodyPr numCol="1" anchor="t">
            <a:normAutofit/>
          </a:bodyPr>
          <a:lstStyle/>
          <a:p>
            <a:pPr algn="just"/>
            <a:r>
              <a:rPr lang="ja-JP" altLang="en-US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進捗状況</a:t>
            </a:r>
            <a:endParaRPr lang="en-GB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lvl="0" indent="0" algn="just" rtl="0">
              <a:buNone/>
            </a:pPr>
            <a:endParaRPr lang="ja-JP" altLang="en-US" sz="32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endParaRPr lang="en-GB" sz="32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F738D-F659-B07E-ACC3-80241428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6" y="1828800"/>
            <a:ext cx="4310101" cy="45713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9FC683-15B4-BFFA-70C1-9F98A44A6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84" y="1802703"/>
            <a:ext cx="4238255" cy="44951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36E3E2-82D4-89F9-2F85-9162A744F473}"/>
              </a:ext>
            </a:extLst>
          </p:cNvPr>
          <p:cNvSpPr txBox="1"/>
          <p:nvPr/>
        </p:nvSpPr>
        <p:spPr>
          <a:xfrm flipH="1">
            <a:off x="7315786" y="1077082"/>
            <a:ext cx="366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音声認識の動きは完了！！</a:t>
            </a:r>
            <a:endParaRPr lang="en-GB" sz="2000" dirty="0"/>
          </a:p>
        </p:txBody>
      </p:sp>
      <p:pic>
        <p:nvPicPr>
          <p:cNvPr id="16" name="Graphic 15" descr="Dragon with solid fill">
            <a:extLst>
              <a:ext uri="{FF2B5EF4-FFF2-40B4-BE49-F238E27FC236}">
                <a16:creationId xmlns:a16="http://schemas.microsoft.com/office/drawing/2014/main" id="{C0C2D930-230A-9C8C-6719-BC29433A1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2752" y="983427"/>
            <a:ext cx="2023861" cy="1782113"/>
          </a:xfrm>
          <a:prstGeom prst="rect">
            <a:avLst/>
          </a:prstGeom>
        </p:spPr>
      </p:pic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0D5B6846-61D1-EBEB-CE5C-B1D04B3DF835}"/>
              </a:ext>
            </a:extLst>
          </p:cNvPr>
          <p:cNvSpPr/>
          <p:nvPr/>
        </p:nvSpPr>
        <p:spPr>
          <a:xfrm rot="172953">
            <a:off x="5537421" y="112320"/>
            <a:ext cx="2163356" cy="12785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MAINMENU</a:t>
            </a:r>
            <a:r>
              <a:rPr lang="ja-JP" altLang="en-US" sz="1400" dirty="0"/>
              <a:t>もゲーム内も？！</a:t>
            </a:r>
            <a:endParaRPr lang="en-GB" altLang="ja-JP" sz="1400" dirty="0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D84443BE-26EA-0EAE-73A4-389AAB6996C7}"/>
              </a:ext>
            </a:extLst>
          </p:cNvPr>
          <p:cNvSpPr/>
          <p:nvPr/>
        </p:nvSpPr>
        <p:spPr>
          <a:xfrm rot="172953">
            <a:off x="5540233" y="-46114"/>
            <a:ext cx="2163356" cy="13903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MAINMENU</a:t>
            </a:r>
            <a:r>
              <a:rPr lang="ja-JP" altLang="en-US" sz="1400" dirty="0"/>
              <a:t>もゲーム内も？！でもハイスコアどうやって？？</a:t>
            </a:r>
            <a:endParaRPr lang="en-GB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76969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5F8-2A96-7423-046E-B49FF4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255037"/>
            <a:ext cx="9905998" cy="715347"/>
          </a:xfrm>
        </p:spPr>
        <p:txBody>
          <a:bodyPr>
            <a:normAutofit/>
          </a:bodyPr>
          <a:lstStyle/>
          <a:p>
            <a:r>
              <a:rPr lang="en-GB" sz="3600" i="1" dirty="0"/>
              <a:t>Flappy Stickman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45BA-A80E-A02E-4FEC-5CB476BA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7" y="1090125"/>
            <a:ext cx="11257414" cy="5105401"/>
          </a:xfrm>
        </p:spPr>
        <p:txBody>
          <a:bodyPr numCol="1" anchor="t">
            <a:normAutofit/>
          </a:bodyPr>
          <a:lstStyle/>
          <a:p>
            <a:pPr algn="just"/>
            <a:r>
              <a:rPr lang="ja-JP" altLang="en-US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進捗状況</a:t>
            </a:r>
            <a:r>
              <a:rPr lang="en-GB" altLang="ja-JP" sz="32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2</a:t>
            </a:r>
            <a:endParaRPr lang="en-GB" sz="3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lvl="0" indent="0" algn="just" rtl="0">
              <a:buNone/>
            </a:pPr>
            <a:endParaRPr lang="ja-JP" altLang="en-US" sz="32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 rtl="0">
              <a:buNone/>
            </a:pPr>
            <a:endParaRPr lang="en-GB" sz="32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6E3E2-82D4-89F9-2F85-9162A744F473}"/>
              </a:ext>
            </a:extLst>
          </p:cNvPr>
          <p:cNvSpPr txBox="1"/>
          <p:nvPr/>
        </p:nvSpPr>
        <p:spPr>
          <a:xfrm flipH="1">
            <a:off x="6227215" y="956122"/>
            <a:ext cx="3667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ゲーム内のハーイスコアタイマーが完了。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5123C-7440-C8C7-D0E5-79189352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348" y="1783749"/>
            <a:ext cx="7116273" cy="3718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9C455-E5CE-54E4-4274-01884E6B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9" y="1860268"/>
            <a:ext cx="3920748" cy="3718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B88B94-9FAC-07DA-FBAF-FD7E9E4935BD}"/>
              </a:ext>
            </a:extLst>
          </p:cNvPr>
          <p:cNvSpPr txBox="1"/>
          <p:nvPr/>
        </p:nvSpPr>
        <p:spPr>
          <a:xfrm flipH="1">
            <a:off x="417689" y="5841583"/>
            <a:ext cx="410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画面を変える機能も完了であるが、ハイスコアの</a:t>
            </a:r>
            <a:r>
              <a:rPr lang="en-GB" altLang="ja-JP" sz="2000" dirty="0"/>
              <a:t>GUI</a:t>
            </a:r>
            <a:r>
              <a:rPr lang="ja-JP" altLang="en-US" sz="2000" dirty="0"/>
              <a:t>は未完成</a:t>
            </a:r>
            <a:endParaRPr lang="en-GB" sz="2000" dirty="0"/>
          </a:p>
        </p:txBody>
      </p:sp>
      <p:pic>
        <p:nvPicPr>
          <p:cNvPr id="12" name="Graphic 11" descr="Dragon with solid fill">
            <a:extLst>
              <a:ext uri="{FF2B5EF4-FFF2-40B4-BE49-F238E27FC236}">
                <a16:creationId xmlns:a16="http://schemas.microsoft.com/office/drawing/2014/main" id="{2741ED21-E3A2-6A68-3167-3CE8C400D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3152" y="3667279"/>
            <a:ext cx="2023861" cy="1782113"/>
          </a:xfrm>
          <a:prstGeom prst="rect">
            <a:avLst/>
          </a:prstGeom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3577908-8771-E7E5-E9F9-141E3634076F}"/>
              </a:ext>
            </a:extLst>
          </p:cNvPr>
          <p:cNvSpPr/>
          <p:nvPr/>
        </p:nvSpPr>
        <p:spPr>
          <a:xfrm rot="172953">
            <a:off x="8740633" y="2637738"/>
            <a:ext cx="2163356" cy="13903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ハイスコアはまだ</a:t>
            </a:r>
            <a:r>
              <a:rPr lang="en-GB" altLang="ja-JP" sz="1400" dirty="0"/>
              <a:t>CMD</a:t>
            </a:r>
            <a:r>
              <a:rPr lang="ja-JP" altLang="en-US" sz="1400" dirty="0"/>
              <a:t>にし書かれてない状況だね。</a:t>
            </a:r>
            <a:endParaRPr lang="en-GB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417382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449</TotalTime>
  <Words>1059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inherit</vt:lpstr>
      <vt:lpstr>ＭＳ ゴシック</vt:lpstr>
      <vt:lpstr>Arial</vt:lpstr>
      <vt:lpstr>Century</vt:lpstr>
      <vt:lpstr>Century Gothic</vt:lpstr>
      <vt:lpstr>Mesh</vt:lpstr>
      <vt:lpstr>Flappy Stickman  -python で音声認識のゲームの実現プロジェクト- </vt:lpstr>
      <vt:lpstr>Flappy Stickman</vt:lpstr>
      <vt:lpstr>Flappy Stickman</vt:lpstr>
      <vt:lpstr>Flappy Stickman</vt:lpstr>
      <vt:lpstr>Flappy Stickman</vt:lpstr>
      <vt:lpstr>Flappy Stickman</vt:lpstr>
      <vt:lpstr>Flappy Stickman</vt:lpstr>
      <vt:lpstr>Flappy Stickman</vt:lpstr>
      <vt:lpstr>Flappy Stickman</vt:lpstr>
      <vt:lpstr>Flappy Stickman</vt:lpstr>
      <vt:lpstr>Flappy Stickman</vt:lpstr>
      <vt:lpstr>Flappy Stickman</vt:lpstr>
      <vt:lpstr>Flappy Stickman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Stickman  -python で音声認識のゲームの実現プロジェクト- </dc:title>
  <dc:creator>ABDULLAH MADANI</dc:creator>
  <cp:lastModifiedBy>ABDULLAH MADANI</cp:lastModifiedBy>
  <cp:revision>1</cp:revision>
  <dcterms:created xsi:type="dcterms:W3CDTF">2022-06-16T09:59:32Z</dcterms:created>
  <dcterms:modified xsi:type="dcterms:W3CDTF">2022-06-16T17:29:28Z</dcterms:modified>
</cp:coreProperties>
</file>