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7" r:id="rId4"/>
    <p:sldId id="298" r:id="rId5"/>
    <p:sldId id="293" r:id="rId6"/>
    <p:sldId id="294" r:id="rId7"/>
    <p:sldId id="295" r:id="rId8"/>
    <p:sldId id="296" r:id="rId9"/>
    <p:sldId id="280" r:id="rId10"/>
    <p:sldId id="297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878" autoAdjust="0"/>
    <p:restoredTop sz="94660"/>
  </p:normalViewPr>
  <p:slideViewPr>
    <p:cSldViewPr snapToGrid="0">
      <p:cViewPr varScale="1">
        <p:scale>
          <a:sx n="47" d="100"/>
          <a:sy n="47" d="100"/>
        </p:scale>
        <p:origin x="66" y="15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001200139 @hufi.edu.vn" userId="edcc2644707458f4" providerId="LiveId" clId="{3EF1F688-180C-41DD-8DC7-ACEA5096BB5E}"/>
    <pc:docChg chg="undo custSel addSld delSld modSld">
      <pc:chgData name="2001200139 @hufi.edu.vn" userId="edcc2644707458f4" providerId="LiveId" clId="{3EF1F688-180C-41DD-8DC7-ACEA5096BB5E}" dt="2022-12-05T15:32:32.248" v="669" actId="2696"/>
      <pc:docMkLst>
        <pc:docMk/>
      </pc:docMkLst>
      <pc:sldChg chg="modSp mod">
        <pc:chgData name="2001200139 @hufi.edu.vn" userId="edcc2644707458f4" providerId="LiveId" clId="{3EF1F688-180C-41DD-8DC7-ACEA5096BB5E}" dt="2022-12-05T14:50:25.420" v="51"/>
        <pc:sldMkLst>
          <pc:docMk/>
          <pc:sldMk cId="3763256671" sldId="256"/>
        </pc:sldMkLst>
        <pc:spChg chg="mod">
          <ac:chgData name="2001200139 @hufi.edu.vn" userId="edcc2644707458f4" providerId="LiveId" clId="{3EF1F688-180C-41DD-8DC7-ACEA5096BB5E}" dt="2022-12-05T14:50:10.557" v="44" actId="20577"/>
          <ac:spMkLst>
            <pc:docMk/>
            <pc:sldMk cId="3763256671" sldId="256"/>
            <ac:spMk id="2" creationId="{F1C5CA0C-FA08-60F9-C2E9-90463B270A59}"/>
          </ac:spMkLst>
        </pc:spChg>
        <pc:spChg chg="mod">
          <ac:chgData name="2001200139 @hufi.edu.vn" userId="edcc2644707458f4" providerId="LiveId" clId="{3EF1F688-180C-41DD-8DC7-ACEA5096BB5E}" dt="2022-12-05T14:50:25.420" v="51"/>
          <ac:spMkLst>
            <pc:docMk/>
            <pc:sldMk cId="3763256671" sldId="256"/>
            <ac:spMk id="3" creationId="{6D26F258-E4A4-733B-2A37-80185198A081}"/>
          </ac:spMkLst>
        </pc:spChg>
      </pc:sldChg>
      <pc:sldChg chg="del">
        <pc:chgData name="2001200139 @hufi.edu.vn" userId="edcc2644707458f4" providerId="LiveId" clId="{3EF1F688-180C-41DD-8DC7-ACEA5096BB5E}" dt="2022-12-05T14:50:29.177" v="52" actId="2696"/>
        <pc:sldMkLst>
          <pc:docMk/>
          <pc:sldMk cId="42955934" sldId="257"/>
        </pc:sldMkLst>
      </pc:sldChg>
      <pc:sldChg chg="modSp new mod">
        <pc:chgData name="2001200139 @hufi.edu.vn" userId="edcc2644707458f4" providerId="LiveId" clId="{3EF1F688-180C-41DD-8DC7-ACEA5096BB5E}" dt="2022-12-05T14:55:08.108" v="109" actId="255"/>
        <pc:sldMkLst>
          <pc:docMk/>
          <pc:sldMk cId="328748136" sldId="257"/>
        </pc:sldMkLst>
        <pc:spChg chg="mod">
          <ac:chgData name="2001200139 @hufi.edu.vn" userId="edcc2644707458f4" providerId="LiveId" clId="{3EF1F688-180C-41DD-8DC7-ACEA5096BB5E}" dt="2022-12-05T14:51:31.867" v="101" actId="1076"/>
          <ac:spMkLst>
            <pc:docMk/>
            <pc:sldMk cId="328748136" sldId="257"/>
            <ac:spMk id="2" creationId="{27FB42FD-4C88-9A9C-2E70-32B1877AA0C1}"/>
          </ac:spMkLst>
        </pc:spChg>
        <pc:spChg chg="mod">
          <ac:chgData name="2001200139 @hufi.edu.vn" userId="edcc2644707458f4" providerId="LiveId" clId="{3EF1F688-180C-41DD-8DC7-ACEA5096BB5E}" dt="2022-12-05T14:55:08.108" v="109" actId="255"/>
          <ac:spMkLst>
            <pc:docMk/>
            <pc:sldMk cId="328748136" sldId="257"/>
            <ac:spMk id="3" creationId="{2E9E6F46-428E-FE51-EA26-72400454D284}"/>
          </ac:spMkLst>
        </pc:spChg>
      </pc:sldChg>
      <pc:sldChg chg="addSp delSp modSp new mod modClrScheme chgLayout">
        <pc:chgData name="2001200139 @hufi.edu.vn" userId="edcc2644707458f4" providerId="LiveId" clId="{3EF1F688-180C-41DD-8DC7-ACEA5096BB5E}" dt="2022-12-05T14:58:42.602" v="137" actId="1076"/>
        <pc:sldMkLst>
          <pc:docMk/>
          <pc:sldMk cId="2067521695" sldId="258"/>
        </pc:sldMkLst>
        <pc:spChg chg="del">
          <ac:chgData name="2001200139 @hufi.edu.vn" userId="edcc2644707458f4" providerId="LiveId" clId="{3EF1F688-180C-41DD-8DC7-ACEA5096BB5E}" dt="2022-12-05T14:55:52.572" v="113" actId="700"/>
          <ac:spMkLst>
            <pc:docMk/>
            <pc:sldMk cId="2067521695" sldId="258"/>
            <ac:spMk id="2" creationId="{551DB37D-B5E2-A4E6-37B5-75A9585BA1B2}"/>
          </ac:spMkLst>
        </pc:spChg>
        <pc:spChg chg="del mod">
          <ac:chgData name="2001200139 @hufi.edu.vn" userId="edcc2644707458f4" providerId="LiveId" clId="{3EF1F688-180C-41DD-8DC7-ACEA5096BB5E}" dt="2022-12-05T14:55:40.287" v="111"/>
          <ac:spMkLst>
            <pc:docMk/>
            <pc:sldMk cId="2067521695" sldId="258"/>
            <ac:spMk id="3" creationId="{7E5A57BA-B347-384D-6FD5-F313C24905C7}"/>
          </ac:spMkLst>
        </pc:spChg>
        <pc:spChg chg="add del mod ord">
          <ac:chgData name="2001200139 @hufi.edu.vn" userId="edcc2644707458f4" providerId="LiveId" clId="{3EF1F688-180C-41DD-8DC7-ACEA5096BB5E}" dt="2022-12-05T14:56:53.120" v="120" actId="700"/>
          <ac:spMkLst>
            <pc:docMk/>
            <pc:sldMk cId="2067521695" sldId="258"/>
            <ac:spMk id="5" creationId="{556D0F3E-6BBF-564A-2519-C3FDBBA31477}"/>
          </ac:spMkLst>
        </pc:spChg>
        <pc:spChg chg="add del mod ord">
          <ac:chgData name="2001200139 @hufi.edu.vn" userId="edcc2644707458f4" providerId="LiveId" clId="{3EF1F688-180C-41DD-8DC7-ACEA5096BB5E}" dt="2022-12-05T14:56:53.120" v="120" actId="700"/>
          <ac:spMkLst>
            <pc:docMk/>
            <pc:sldMk cId="2067521695" sldId="258"/>
            <ac:spMk id="6" creationId="{4DBAAA27-DC24-2D08-0738-B5A8D68A2846}"/>
          </ac:spMkLst>
        </pc:spChg>
        <pc:spChg chg="add del mod ord">
          <ac:chgData name="2001200139 @hufi.edu.vn" userId="edcc2644707458f4" providerId="LiveId" clId="{3EF1F688-180C-41DD-8DC7-ACEA5096BB5E}" dt="2022-12-05T14:57:06.775" v="121" actId="700"/>
          <ac:spMkLst>
            <pc:docMk/>
            <pc:sldMk cId="2067521695" sldId="258"/>
            <ac:spMk id="7" creationId="{DD5823C6-F946-3581-766B-9BF4F8F4E35B}"/>
          </ac:spMkLst>
        </pc:spChg>
        <pc:spChg chg="add del mod ord">
          <ac:chgData name="2001200139 @hufi.edu.vn" userId="edcc2644707458f4" providerId="LiveId" clId="{3EF1F688-180C-41DD-8DC7-ACEA5096BB5E}" dt="2022-12-05T14:57:26.541" v="124" actId="700"/>
          <ac:spMkLst>
            <pc:docMk/>
            <pc:sldMk cId="2067521695" sldId="258"/>
            <ac:spMk id="8" creationId="{871B689D-5625-3E4D-2536-17AF8B0715A3}"/>
          </ac:spMkLst>
        </pc:spChg>
        <pc:spChg chg="add del mod ord">
          <ac:chgData name="2001200139 @hufi.edu.vn" userId="edcc2644707458f4" providerId="LiveId" clId="{3EF1F688-180C-41DD-8DC7-ACEA5096BB5E}" dt="2022-12-05T14:58:03.475" v="129" actId="700"/>
          <ac:spMkLst>
            <pc:docMk/>
            <pc:sldMk cId="2067521695" sldId="258"/>
            <ac:spMk id="9" creationId="{84DA7C73-FCE0-6737-57E4-2EC761723541}"/>
          </ac:spMkLst>
        </pc:spChg>
        <pc:spChg chg="add del mod">
          <ac:chgData name="2001200139 @hufi.edu.vn" userId="edcc2644707458f4" providerId="LiveId" clId="{3EF1F688-180C-41DD-8DC7-ACEA5096BB5E}" dt="2022-12-05T14:57:33.684" v="126"/>
          <ac:spMkLst>
            <pc:docMk/>
            <pc:sldMk cId="2067521695" sldId="258"/>
            <ac:spMk id="11" creationId="{D770C6C9-568F-D474-C6CD-0B2D4A6CBA88}"/>
          </ac:spMkLst>
        </pc:spChg>
        <pc:spChg chg="add mod ord">
          <ac:chgData name="2001200139 @hufi.edu.vn" userId="edcc2644707458f4" providerId="LiveId" clId="{3EF1F688-180C-41DD-8DC7-ACEA5096BB5E}" dt="2022-12-05T14:58:40.673" v="136" actId="1076"/>
          <ac:spMkLst>
            <pc:docMk/>
            <pc:sldMk cId="2067521695" sldId="258"/>
            <ac:spMk id="14" creationId="{0330F467-D4E3-59EB-C348-2DCCC2DD7A82}"/>
          </ac:spMkLst>
        </pc:spChg>
        <pc:picChg chg="add del mod ord">
          <ac:chgData name="2001200139 @hufi.edu.vn" userId="edcc2644707458f4" providerId="LiveId" clId="{3EF1F688-180C-41DD-8DC7-ACEA5096BB5E}" dt="2022-12-05T14:57:28.835" v="125" actId="21"/>
          <ac:picMkLst>
            <pc:docMk/>
            <pc:sldMk cId="2067521695" sldId="258"/>
            <ac:picMk id="4" creationId="{63B4B6DF-607A-914C-C864-72B43D449FB3}"/>
          </ac:picMkLst>
        </pc:picChg>
        <pc:picChg chg="add del mod">
          <ac:chgData name="2001200139 @hufi.edu.vn" userId="edcc2644707458f4" providerId="LiveId" clId="{3EF1F688-180C-41DD-8DC7-ACEA5096BB5E}" dt="2022-12-05T14:57:41.111" v="127" actId="21"/>
          <ac:picMkLst>
            <pc:docMk/>
            <pc:sldMk cId="2067521695" sldId="258"/>
            <ac:picMk id="12" creationId="{22F9FBEB-9333-89CE-1858-E8DF653A9078}"/>
          </ac:picMkLst>
        </pc:picChg>
        <pc:picChg chg="add mod">
          <ac:chgData name="2001200139 @hufi.edu.vn" userId="edcc2644707458f4" providerId="LiveId" clId="{3EF1F688-180C-41DD-8DC7-ACEA5096BB5E}" dt="2022-12-05T14:58:42.602" v="137" actId="1076"/>
          <ac:picMkLst>
            <pc:docMk/>
            <pc:sldMk cId="2067521695" sldId="258"/>
            <ac:picMk id="15" creationId="{A1A1A4C7-A1EF-02DC-B2A6-177CD0068DEF}"/>
          </ac:picMkLst>
        </pc:picChg>
      </pc:sldChg>
      <pc:sldChg chg="del">
        <pc:chgData name="2001200139 @hufi.edu.vn" userId="edcc2644707458f4" providerId="LiveId" clId="{3EF1F688-180C-41DD-8DC7-ACEA5096BB5E}" dt="2022-12-05T14:50:30.626" v="53" actId="2696"/>
        <pc:sldMkLst>
          <pc:docMk/>
          <pc:sldMk cId="3223021690" sldId="258"/>
        </pc:sldMkLst>
      </pc:sldChg>
      <pc:sldChg chg="del">
        <pc:chgData name="2001200139 @hufi.edu.vn" userId="edcc2644707458f4" providerId="LiveId" clId="{3EF1F688-180C-41DD-8DC7-ACEA5096BB5E}" dt="2022-12-05T14:50:31.998" v="54" actId="2696"/>
        <pc:sldMkLst>
          <pc:docMk/>
          <pc:sldMk cId="2941974328" sldId="259"/>
        </pc:sldMkLst>
      </pc:sldChg>
      <pc:sldChg chg="modSp new mod">
        <pc:chgData name="2001200139 @hufi.edu.vn" userId="edcc2644707458f4" providerId="LiveId" clId="{3EF1F688-180C-41DD-8DC7-ACEA5096BB5E}" dt="2022-12-05T15:00:24.543" v="206" actId="255"/>
        <pc:sldMkLst>
          <pc:docMk/>
          <pc:sldMk cId="3851964908" sldId="259"/>
        </pc:sldMkLst>
        <pc:spChg chg="mod">
          <ac:chgData name="2001200139 @hufi.edu.vn" userId="edcc2644707458f4" providerId="LiveId" clId="{3EF1F688-180C-41DD-8DC7-ACEA5096BB5E}" dt="2022-12-05T15:00:08.917" v="204" actId="20577"/>
          <ac:spMkLst>
            <pc:docMk/>
            <pc:sldMk cId="3851964908" sldId="259"/>
            <ac:spMk id="2" creationId="{3935427A-B067-03E4-A577-2EC4129DDAA0}"/>
          </ac:spMkLst>
        </pc:spChg>
        <pc:spChg chg="mod">
          <ac:chgData name="2001200139 @hufi.edu.vn" userId="edcc2644707458f4" providerId="LiveId" clId="{3EF1F688-180C-41DD-8DC7-ACEA5096BB5E}" dt="2022-12-05T15:00:24.543" v="206" actId="255"/>
          <ac:spMkLst>
            <pc:docMk/>
            <pc:sldMk cId="3851964908" sldId="259"/>
            <ac:spMk id="3" creationId="{9DCCA58B-DA84-486D-E6FE-2B6AC0D1AEF0}"/>
          </ac:spMkLst>
        </pc:spChg>
      </pc:sldChg>
      <pc:sldChg chg="del">
        <pc:chgData name="2001200139 @hufi.edu.vn" userId="edcc2644707458f4" providerId="LiveId" clId="{3EF1F688-180C-41DD-8DC7-ACEA5096BB5E}" dt="2022-12-05T14:50:35.226" v="56" actId="2696"/>
        <pc:sldMkLst>
          <pc:docMk/>
          <pc:sldMk cId="2686398206" sldId="260"/>
        </pc:sldMkLst>
      </pc:sldChg>
      <pc:sldChg chg="addSp delSp modSp new mod">
        <pc:chgData name="2001200139 @hufi.edu.vn" userId="edcc2644707458f4" providerId="LiveId" clId="{3EF1F688-180C-41DD-8DC7-ACEA5096BB5E}" dt="2022-12-05T15:04:10.217" v="264" actId="14100"/>
        <pc:sldMkLst>
          <pc:docMk/>
          <pc:sldMk cId="2858111368" sldId="260"/>
        </pc:sldMkLst>
        <pc:spChg chg="mod">
          <ac:chgData name="2001200139 @hufi.edu.vn" userId="edcc2644707458f4" providerId="LiveId" clId="{3EF1F688-180C-41DD-8DC7-ACEA5096BB5E}" dt="2022-12-05T15:00:57.270" v="259" actId="20577"/>
          <ac:spMkLst>
            <pc:docMk/>
            <pc:sldMk cId="2858111368" sldId="260"/>
            <ac:spMk id="2" creationId="{1D4FE024-EF27-B7A5-7D55-B971388FA9D1}"/>
          </ac:spMkLst>
        </pc:spChg>
        <pc:spChg chg="del">
          <ac:chgData name="2001200139 @hufi.edu.vn" userId="edcc2644707458f4" providerId="LiveId" clId="{3EF1F688-180C-41DD-8DC7-ACEA5096BB5E}" dt="2022-12-05T15:03:58.589" v="260"/>
          <ac:spMkLst>
            <pc:docMk/>
            <pc:sldMk cId="2858111368" sldId="260"/>
            <ac:spMk id="3" creationId="{C4A0EA97-C351-2B88-2B19-AF839C36BBC2}"/>
          </ac:spMkLst>
        </pc:spChg>
        <pc:picChg chg="add mod">
          <ac:chgData name="2001200139 @hufi.edu.vn" userId="edcc2644707458f4" providerId="LiveId" clId="{3EF1F688-180C-41DD-8DC7-ACEA5096BB5E}" dt="2022-12-05T15:04:10.217" v="264" actId="14100"/>
          <ac:picMkLst>
            <pc:docMk/>
            <pc:sldMk cId="2858111368" sldId="260"/>
            <ac:picMk id="4" creationId="{9E2FFB93-DF8B-D65C-27BA-A56811EC8B5D}"/>
          </ac:picMkLst>
        </pc:picChg>
      </pc:sldChg>
      <pc:sldChg chg="addSp delSp modSp new mod modClrScheme chgLayout">
        <pc:chgData name="2001200139 @hufi.edu.vn" userId="edcc2644707458f4" providerId="LiveId" clId="{3EF1F688-180C-41DD-8DC7-ACEA5096BB5E}" dt="2022-12-05T15:05:52.481" v="278" actId="14100"/>
        <pc:sldMkLst>
          <pc:docMk/>
          <pc:sldMk cId="3545650577" sldId="261"/>
        </pc:sldMkLst>
        <pc:spChg chg="del">
          <ac:chgData name="2001200139 @hufi.edu.vn" userId="edcc2644707458f4" providerId="LiveId" clId="{3EF1F688-180C-41DD-8DC7-ACEA5096BB5E}" dt="2022-12-05T15:05:26.855" v="272" actId="700"/>
          <ac:spMkLst>
            <pc:docMk/>
            <pc:sldMk cId="3545650577" sldId="261"/>
            <ac:spMk id="2" creationId="{568F5723-791E-D58B-891B-19CAC90A3ED2}"/>
          </ac:spMkLst>
        </pc:spChg>
        <pc:spChg chg="mod ord">
          <ac:chgData name="2001200139 @hufi.edu.vn" userId="edcc2644707458f4" providerId="LiveId" clId="{3EF1F688-180C-41DD-8DC7-ACEA5096BB5E}" dt="2022-12-05T15:05:32.177" v="273" actId="1076"/>
          <ac:spMkLst>
            <pc:docMk/>
            <pc:sldMk cId="3545650577" sldId="261"/>
            <ac:spMk id="3" creationId="{C187D41C-269E-C547-C944-DBEEB61B5691}"/>
          </ac:spMkLst>
        </pc:spChg>
        <pc:picChg chg="add mod">
          <ac:chgData name="2001200139 @hufi.edu.vn" userId="edcc2644707458f4" providerId="LiveId" clId="{3EF1F688-180C-41DD-8DC7-ACEA5096BB5E}" dt="2022-12-05T15:05:52.481" v="278" actId="14100"/>
          <ac:picMkLst>
            <pc:docMk/>
            <pc:sldMk cId="3545650577" sldId="261"/>
            <ac:picMk id="4" creationId="{8A83034E-C9B0-8247-7CFC-71F8F6D921A2}"/>
          </ac:picMkLst>
        </pc:picChg>
      </pc:sldChg>
      <pc:sldChg chg="del">
        <pc:chgData name="2001200139 @hufi.edu.vn" userId="edcc2644707458f4" providerId="LiveId" clId="{3EF1F688-180C-41DD-8DC7-ACEA5096BB5E}" dt="2022-12-05T14:50:33.588" v="55" actId="2696"/>
        <pc:sldMkLst>
          <pc:docMk/>
          <pc:sldMk cId="4022375605" sldId="261"/>
        </pc:sldMkLst>
      </pc:sldChg>
      <pc:sldChg chg="del">
        <pc:chgData name="2001200139 @hufi.edu.vn" userId="edcc2644707458f4" providerId="LiveId" clId="{3EF1F688-180C-41DD-8DC7-ACEA5096BB5E}" dt="2022-12-05T14:50:36.831" v="57" actId="2696"/>
        <pc:sldMkLst>
          <pc:docMk/>
          <pc:sldMk cId="44639880" sldId="262"/>
        </pc:sldMkLst>
      </pc:sldChg>
      <pc:sldChg chg="addSp delSp modSp new mod modClrScheme chgLayout">
        <pc:chgData name="2001200139 @hufi.edu.vn" userId="edcc2644707458f4" providerId="LiveId" clId="{3EF1F688-180C-41DD-8DC7-ACEA5096BB5E}" dt="2022-12-05T15:17:09.610" v="301" actId="1076"/>
        <pc:sldMkLst>
          <pc:docMk/>
          <pc:sldMk cId="3299790076" sldId="262"/>
        </pc:sldMkLst>
        <pc:spChg chg="del">
          <ac:chgData name="2001200139 @hufi.edu.vn" userId="edcc2644707458f4" providerId="LiveId" clId="{3EF1F688-180C-41DD-8DC7-ACEA5096BB5E}" dt="2022-12-05T15:06:50.620" v="281" actId="700"/>
          <ac:spMkLst>
            <pc:docMk/>
            <pc:sldMk cId="3299790076" sldId="262"/>
            <ac:spMk id="2" creationId="{2DC8F152-BEF0-A527-4EBD-747C071736B8}"/>
          </ac:spMkLst>
        </pc:spChg>
        <pc:spChg chg="mod ord">
          <ac:chgData name="2001200139 @hufi.edu.vn" userId="edcc2644707458f4" providerId="LiveId" clId="{3EF1F688-180C-41DD-8DC7-ACEA5096BB5E}" dt="2022-12-05T15:06:55.385" v="282" actId="1076"/>
          <ac:spMkLst>
            <pc:docMk/>
            <pc:sldMk cId="3299790076" sldId="262"/>
            <ac:spMk id="3" creationId="{8F6A47D1-F40E-306F-CEBD-88403A5C0090}"/>
          </ac:spMkLst>
        </pc:spChg>
        <pc:picChg chg="add mod">
          <ac:chgData name="2001200139 @hufi.edu.vn" userId="edcc2644707458f4" providerId="LiveId" clId="{3EF1F688-180C-41DD-8DC7-ACEA5096BB5E}" dt="2022-12-05T15:13:14.537" v="290" actId="1076"/>
          <ac:picMkLst>
            <pc:docMk/>
            <pc:sldMk cId="3299790076" sldId="262"/>
            <ac:picMk id="4" creationId="{CC3154D0-D451-5A08-6359-18E68A054E61}"/>
          </ac:picMkLst>
        </pc:picChg>
        <pc:picChg chg="add del mod">
          <ac:chgData name="2001200139 @hufi.edu.vn" userId="edcc2644707458f4" providerId="LiveId" clId="{3EF1F688-180C-41DD-8DC7-ACEA5096BB5E}" dt="2022-12-05T15:14:17.814" v="294" actId="21"/>
          <ac:picMkLst>
            <pc:docMk/>
            <pc:sldMk cId="3299790076" sldId="262"/>
            <ac:picMk id="5" creationId="{AE0FB6CA-9C18-AF51-9EF2-3700B6C16D50}"/>
          </ac:picMkLst>
        </pc:picChg>
        <pc:picChg chg="add mod">
          <ac:chgData name="2001200139 @hufi.edu.vn" userId="edcc2644707458f4" providerId="LiveId" clId="{3EF1F688-180C-41DD-8DC7-ACEA5096BB5E}" dt="2022-12-05T15:17:09.610" v="301" actId="1076"/>
          <ac:picMkLst>
            <pc:docMk/>
            <pc:sldMk cId="3299790076" sldId="262"/>
            <ac:picMk id="1026" creationId="{CB39EBC5-6989-F552-8633-A961FB13ED31}"/>
          </ac:picMkLst>
        </pc:picChg>
      </pc:sldChg>
      <pc:sldChg chg="addSp delSp modSp new mod modClrScheme chgLayout">
        <pc:chgData name="2001200139 @hufi.edu.vn" userId="edcc2644707458f4" providerId="LiveId" clId="{3EF1F688-180C-41DD-8DC7-ACEA5096BB5E}" dt="2022-12-05T15:21:31.722" v="321" actId="1076"/>
        <pc:sldMkLst>
          <pc:docMk/>
          <pc:sldMk cId="1258493190" sldId="263"/>
        </pc:sldMkLst>
        <pc:spChg chg="del">
          <ac:chgData name="2001200139 @hufi.edu.vn" userId="edcc2644707458f4" providerId="LiveId" clId="{3EF1F688-180C-41DD-8DC7-ACEA5096BB5E}" dt="2022-12-05T15:21:13.891" v="316" actId="700"/>
          <ac:spMkLst>
            <pc:docMk/>
            <pc:sldMk cId="1258493190" sldId="263"/>
            <ac:spMk id="2" creationId="{E1B95DE9-1753-7201-1163-2F9AB92F6837}"/>
          </ac:spMkLst>
        </pc:spChg>
        <pc:spChg chg="mod ord">
          <ac:chgData name="2001200139 @hufi.edu.vn" userId="edcc2644707458f4" providerId="LiveId" clId="{3EF1F688-180C-41DD-8DC7-ACEA5096BB5E}" dt="2022-12-05T15:21:18.082" v="317" actId="1076"/>
          <ac:spMkLst>
            <pc:docMk/>
            <pc:sldMk cId="1258493190" sldId="263"/>
            <ac:spMk id="3" creationId="{15B0E1B2-DDB5-E3E6-FB61-3E083225A6FB}"/>
          </ac:spMkLst>
        </pc:spChg>
        <pc:picChg chg="add mod">
          <ac:chgData name="2001200139 @hufi.edu.vn" userId="edcc2644707458f4" providerId="LiveId" clId="{3EF1F688-180C-41DD-8DC7-ACEA5096BB5E}" dt="2022-12-05T15:21:31.722" v="321" actId="1076"/>
          <ac:picMkLst>
            <pc:docMk/>
            <pc:sldMk cId="1258493190" sldId="263"/>
            <ac:picMk id="4" creationId="{B76684D2-BD41-0F02-97A1-4479CE047190}"/>
          </ac:picMkLst>
        </pc:picChg>
      </pc:sldChg>
      <pc:sldChg chg="del">
        <pc:chgData name="2001200139 @hufi.edu.vn" userId="edcc2644707458f4" providerId="LiveId" clId="{3EF1F688-180C-41DD-8DC7-ACEA5096BB5E}" dt="2022-12-05T14:50:38.439" v="58" actId="2696"/>
        <pc:sldMkLst>
          <pc:docMk/>
          <pc:sldMk cId="2417690785" sldId="263"/>
        </pc:sldMkLst>
      </pc:sldChg>
      <pc:sldChg chg="addSp modSp new mod">
        <pc:chgData name="2001200139 @hufi.edu.vn" userId="edcc2644707458f4" providerId="LiveId" clId="{3EF1F688-180C-41DD-8DC7-ACEA5096BB5E}" dt="2022-12-05T15:24:13.027" v="363" actId="14100"/>
        <pc:sldMkLst>
          <pc:docMk/>
          <pc:sldMk cId="723798513" sldId="264"/>
        </pc:sldMkLst>
        <pc:spChg chg="mod">
          <ac:chgData name="2001200139 @hufi.edu.vn" userId="edcc2644707458f4" providerId="LiveId" clId="{3EF1F688-180C-41DD-8DC7-ACEA5096BB5E}" dt="2022-12-05T15:23:18.720" v="354" actId="20577"/>
          <ac:spMkLst>
            <pc:docMk/>
            <pc:sldMk cId="723798513" sldId="264"/>
            <ac:spMk id="2" creationId="{F7C68B48-5AB3-DC30-D52C-8BBBBC8B26B3}"/>
          </ac:spMkLst>
        </pc:spChg>
        <pc:spChg chg="mod">
          <ac:chgData name="2001200139 @hufi.edu.vn" userId="edcc2644707458f4" providerId="LiveId" clId="{3EF1F688-180C-41DD-8DC7-ACEA5096BB5E}" dt="2022-12-05T15:24:05.538" v="362" actId="14100"/>
          <ac:spMkLst>
            <pc:docMk/>
            <pc:sldMk cId="723798513" sldId="264"/>
            <ac:spMk id="3" creationId="{73737BC4-40AE-EB14-A112-32606950C0EC}"/>
          </ac:spMkLst>
        </pc:spChg>
        <pc:picChg chg="add mod">
          <ac:chgData name="2001200139 @hufi.edu.vn" userId="edcc2644707458f4" providerId="LiveId" clId="{3EF1F688-180C-41DD-8DC7-ACEA5096BB5E}" dt="2022-12-05T15:24:13.027" v="363" actId="14100"/>
          <ac:picMkLst>
            <pc:docMk/>
            <pc:sldMk cId="723798513" sldId="264"/>
            <ac:picMk id="4" creationId="{E596C8BB-D9D7-01BF-6646-7EC7FDA7B42C}"/>
          </ac:picMkLst>
        </pc:picChg>
      </pc:sldChg>
      <pc:sldChg chg="modSp new mod">
        <pc:chgData name="2001200139 @hufi.edu.vn" userId="edcc2644707458f4" providerId="LiveId" clId="{3EF1F688-180C-41DD-8DC7-ACEA5096BB5E}" dt="2022-12-05T15:25:38.214" v="424" actId="27636"/>
        <pc:sldMkLst>
          <pc:docMk/>
          <pc:sldMk cId="2056693167" sldId="265"/>
        </pc:sldMkLst>
        <pc:spChg chg="mod">
          <ac:chgData name="2001200139 @hufi.edu.vn" userId="edcc2644707458f4" providerId="LiveId" clId="{3EF1F688-180C-41DD-8DC7-ACEA5096BB5E}" dt="2022-12-05T15:24:49.835" v="416" actId="20577"/>
          <ac:spMkLst>
            <pc:docMk/>
            <pc:sldMk cId="2056693167" sldId="265"/>
            <ac:spMk id="2" creationId="{68D33FA1-6745-3BA1-8F82-591D57B8A3C9}"/>
          </ac:spMkLst>
        </pc:spChg>
        <pc:spChg chg="mod">
          <ac:chgData name="2001200139 @hufi.edu.vn" userId="edcc2644707458f4" providerId="LiveId" clId="{3EF1F688-180C-41DD-8DC7-ACEA5096BB5E}" dt="2022-12-05T15:25:38.214" v="424" actId="27636"/>
          <ac:spMkLst>
            <pc:docMk/>
            <pc:sldMk cId="2056693167" sldId="265"/>
            <ac:spMk id="3" creationId="{5520B90A-DB67-12A1-78DF-BC4A60C80EE0}"/>
          </ac:spMkLst>
        </pc:spChg>
      </pc:sldChg>
      <pc:sldChg chg="delSp modSp new mod modClrScheme chgLayout">
        <pc:chgData name="2001200139 @hufi.edu.vn" userId="edcc2644707458f4" providerId="LiveId" clId="{3EF1F688-180C-41DD-8DC7-ACEA5096BB5E}" dt="2022-12-05T15:26:30.850" v="433" actId="1076"/>
        <pc:sldMkLst>
          <pc:docMk/>
          <pc:sldMk cId="134798845" sldId="266"/>
        </pc:sldMkLst>
        <pc:spChg chg="del">
          <ac:chgData name="2001200139 @hufi.edu.vn" userId="edcc2644707458f4" providerId="LiveId" clId="{3EF1F688-180C-41DD-8DC7-ACEA5096BB5E}" dt="2022-12-05T15:26:26.818" v="432" actId="700"/>
          <ac:spMkLst>
            <pc:docMk/>
            <pc:sldMk cId="134798845" sldId="266"/>
            <ac:spMk id="2" creationId="{0219A50C-F070-9CAF-9086-90C7B5266374}"/>
          </ac:spMkLst>
        </pc:spChg>
        <pc:spChg chg="mod ord">
          <ac:chgData name="2001200139 @hufi.edu.vn" userId="edcc2644707458f4" providerId="LiveId" clId="{3EF1F688-180C-41DD-8DC7-ACEA5096BB5E}" dt="2022-12-05T15:26:30.850" v="433" actId="1076"/>
          <ac:spMkLst>
            <pc:docMk/>
            <pc:sldMk cId="134798845" sldId="266"/>
            <ac:spMk id="3" creationId="{747CDF96-734D-3027-2319-DB02E5DC4AE9}"/>
          </ac:spMkLst>
        </pc:spChg>
      </pc:sldChg>
      <pc:sldChg chg="modSp new mod">
        <pc:chgData name="2001200139 @hufi.edu.vn" userId="edcc2644707458f4" providerId="LiveId" clId="{3EF1F688-180C-41DD-8DC7-ACEA5096BB5E}" dt="2022-12-05T15:27:11.263" v="476" actId="255"/>
        <pc:sldMkLst>
          <pc:docMk/>
          <pc:sldMk cId="3051062491" sldId="267"/>
        </pc:sldMkLst>
        <pc:spChg chg="mod">
          <ac:chgData name="2001200139 @hufi.edu.vn" userId="edcc2644707458f4" providerId="LiveId" clId="{3EF1F688-180C-41DD-8DC7-ACEA5096BB5E}" dt="2022-12-05T15:26:56.653" v="474" actId="20577"/>
          <ac:spMkLst>
            <pc:docMk/>
            <pc:sldMk cId="3051062491" sldId="267"/>
            <ac:spMk id="2" creationId="{91182B7E-7D3E-16A7-5C67-D7DB008CA108}"/>
          </ac:spMkLst>
        </pc:spChg>
        <pc:spChg chg="mod">
          <ac:chgData name="2001200139 @hufi.edu.vn" userId="edcc2644707458f4" providerId="LiveId" clId="{3EF1F688-180C-41DD-8DC7-ACEA5096BB5E}" dt="2022-12-05T15:27:11.263" v="476" actId="255"/>
          <ac:spMkLst>
            <pc:docMk/>
            <pc:sldMk cId="3051062491" sldId="267"/>
            <ac:spMk id="3" creationId="{8391D4C0-2035-7EA3-D383-C9A570D1B610}"/>
          </ac:spMkLst>
        </pc:spChg>
      </pc:sldChg>
      <pc:sldChg chg="addSp delSp modSp new mod">
        <pc:chgData name="2001200139 @hufi.edu.vn" userId="edcc2644707458f4" providerId="LiveId" clId="{3EF1F688-180C-41DD-8DC7-ACEA5096BB5E}" dt="2022-12-05T15:32:18.507" v="666" actId="12"/>
        <pc:sldMkLst>
          <pc:docMk/>
          <pc:sldMk cId="3269084701" sldId="268"/>
        </pc:sldMkLst>
        <pc:spChg chg="mod">
          <ac:chgData name="2001200139 @hufi.edu.vn" userId="edcc2644707458f4" providerId="LiveId" clId="{3EF1F688-180C-41DD-8DC7-ACEA5096BB5E}" dt="2022-12-05T15:30:19.041" v="634" actId="1076"/>
          <ac:spMkLst>
            <pc:docMk/>
            <pc:sldMk cId="3269084701" sldId="268"/>
            <ac:spMk id="2" creationId="{75173CC4-4ED6-C580-6DC0-66896235AFEC}"/>
          </ac:spMkLst>
        </pc:spChg>
        <pc:spChg chg="add del">
          <ac:chgData name="2001200139 @hufi.edu.vn" userId="edcc2644707458f4" providerId="LiveId" clId="{3EF1F688-180C-41DD-8DC7-ACEA5096BB5E}" dt="2022-12-05T15:28:36.182" v="544" actId="3680"/>
          <ac:spMkLst>
            <pc:docMk/>
            <pc:sldMk cId="3269084701" sldId="268"/>
            <ac:spMk id="3" creationId="{88726C33-AE31-43EE-5DBF-5AA1B36FC87C}"/>
          </ac:spMkLst>
        </pc:spChg>
        <pc:graphicFrameChg chg="add del mod ord modGraphic">
          <ac:chgData name="2001200139 @hufi.edu.vn" userId="edcc2644707458f4" providerId="LiveId" clId="{3EF1F688-180C-41DD-8DC7-ACEA5096BB5E}" dt="2022-12-05T15:28:13.001" v="543" actId="3680"/>
          <ac:graphicFrameMkLst>
            <pc:docMk/>
            <pc:sldMk cId="3269084701" sldId="268"/>
            <ac:graphicFrameMk id="4" creationId="{9F35E286-6DF9-4F25-BA8A-887014EEC8BD}"/>
          </ac:graphicFrameMkLst>
        </pc:graphicFrameChg>
        <pc:graphicFrameChg chg="add mod ord modGraphic">
          <ac:chgData name="2001200139 @hufi.edu.vn" userId="edcc2644707458f4" providerId="LiveId" clId="{3EF1F688-180C-41DD-8DC7-ACEA5096BB5E}" dt="2022-12-05T15:32:18.507" v="666" actId="12"/>
          <ac:graphicFrameMkLst>
            <pc:docMk/>
            <pc:sldMk cId="3269084701" sldId="268"/>
            <ac:graphicFrameMk id="5" creationId="{2042B538-1AEE-04C6-559C-B16911D2AAAC}"/>
          </ac:graphicFrameMkLst>
        </pc:graphicFrameChg>
      </pc:sldChg>
      <pc:sldChg chg="new del">
        <pc:chgData name="2001200139 @hufi.edu.vn" userId="edcc2644707458f4" providerId="LiveId" clId="{3EF1F688-180C-41DD-8DC7-ACEA5096BB5E}" dt="2022-12-05T15:32:26.934" v="667" actId="2696"/>
        <pc:sldMkLst>
          <pc:docMk/>
          <pc:sldMk cId="395591620" sldId="269"/>
        </pc:sldMkLst>
      </pc:sldChg>
      <pc:sldChg chg="new del">
        <pc:chgData name="2001200139 @hufi.edu.vn" userId="edcc2644707458f4" providerId="LiveId" clId="{3EF1F688-180C-41DD-8DC7-ACEA5096BB5E}" dt="2022-12-05T15:32:29.285" v="668" actId="2696"/>
        <pc:sldMkLst>
          <pc:docMk/>
          <pc:sldMk cId="2187987332" sldId="270"/>
        </pc:sldMkLst>
      </pc:sldChg>
      <pc:sldChg chg="new del">
        <pc:chgData name="2001200139 @hufi.edu.vn" userId="edcc2644707458f4" providerId="LiveId" clId="{3EF1F688-180C-41DD-8DC7-ACEA5096BB5E}" dt="2022-12-05T15:32:32.248" v="669" actId="2696"/>
        <pc:sldMkLst>
          <pc:docMk/>
          <pc:sldMk cId="2602355379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07/01/2023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07/01/2023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07/01/2023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07/01/2023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07/01/2023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07/01/2023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07/01/2023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CA0C-FA08-60F9-C2E9-90463B270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2280" y="1747909"/>
            <a:ext cx="8732487" cy="852738"/>
          </a:xfrm>
        </p:spPr>
        <p:txBody>
          <a:bodyPr>
            <a:noAutofit/>
          </a:bodyPr>
          <a:lstStyle/>
          <a:p>
            <a:pPr algn="ctr"/>
            <a:br>
              <a:rPr lang="vi-VN" sz="2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vi-VN" sz="25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Đề tài : </a:t>
            </a:r>
            <a:r>
              <a:rPr lang="en-US" sz="2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 dựng phần mềm quản lý</a:t>
            </a:r>
            <a:br>
              <a:rPr lang="en-US" sz="2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khách sạn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6F258-E4A4-733B-2A37-80185198A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9988" y="3095006"/>
            <a:ext cx="8637072" cy="3031525"/>
          </a:xfrm>
        </p:spPr>
        <p:txBody>
          <a:bodyPr>
            <a:noAutofit/>
          </a:bodyPr>
          <a:lstStyle/>
          <a:p>
            <a:pPr marL="0" marR="8858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97155" algn="l"/>
                <a:tab pos="457200" algn="l"/>
                <a:tab pos="5040630" algn="l"/>
              </a:tabLst>
            </a:pPr>
            <a:r>
              <a:rPr lang="nb-NO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 : 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+ PHẠM LÊ TUẤN ANH – 2001207105 (NHÓM TRƯỞNG)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+ hoàng minh long – 2001202142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+ trần đỗ anh hào – 2001207083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+ nguyễn minh thuận – 2001200143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+ lư gia hoàng – 2001207206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+ nguyễn đức huy – 2001202103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E95C2-BFE1-31FC-FE37-61E5E5439F2F}"/>
              </a:ext>
            </a:extLst>
          </p:cNvPr>
          <p:cNvSpPr txBox="1"/>
          <p:nvPr/>
        </p:nvSpPr>
        <p:spPr>
          <a:xfrm>
            <a:off x="2369988" y="3095006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GVHD : MẠNH THIÊN LÝ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606B4-27CE-54FF-046C-A7268DAB8101}"/>
              </a:ext>
            </a:extLst>
          </p:cNvPr>
          <p:cNvSpPr txBox="1"/>
          <p:nvPr/>
        </p:nvSpPr>
        <p:spPr>
          <a:xfrm>
            <a:off x="9799786" y="3095006"/>
            <a:ext cx="1207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 </a:t>
            </a:r>
            <a:r>
              <a:rPr lang="en-US" sz="18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08 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BB060E-53C3-2C79-FE4A-63AD57F96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280" y="1747909"/>
            <a:ext cx="1036807" cy="102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25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3C2B57F-E83D-9CD4-4D2C-66B2647C8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60217"/>
            <a:ext cx="9603275" cy="10492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7. Mô hình DỮ LIỆU MỨC QUAN NIỆM PDM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6CF442D-5908-44D9-BC19-B734CBF61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51" y="1737310"/>
            <a:ext cx="11083098" cy="5120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1742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3C2B57F-E83D-9CD4-4D2C-66B2647C8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60217"/>
            <a:ext cx="9603275" cy="10492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8. Giao diện và demo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027B324D-1273-D1E6-89E5-245BB954A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904382"/>
            <a:ext cx="9603275" cy="1049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8907742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42FD-4C88-9A9C-2E70-32B1877A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31778"/>
            <a:ext cx="9603275" cy="10492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định nghĩa đề 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E6F46-428E-FE51-EA26-72400454D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1989667"/>
            <a:ext cx="9674787" cy="3385415"/>
          </a:xfrm>
        </p:spPr>
        <p:txBody>
          <a:bodyPr>
            <a:normAutofit/>
          </a:bodyPr>
          <a:lstStyle/>
          <a:p>
            <a:pPr marL="0" marR="0" indent="0">
              <a:lnSpc>
                <a:spcPts val="24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Khách sạn không quá xa lạ với mọi người, nó coi như là một thứ không thể thiếu trong mỗi chuyến du lịch của chúng ta.</a:t>
            </a:r>
          </a:p>
          <a:p>
            <a:pPr marL="0" marR="0" indent="0">
              <a:lnSpc>
                <a:spcPts val="24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2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Với nhu cầu càng tăng về du lịch thì các tổ chức, công ty về dịch vụ khách sạn phải tăng cường việc sử dụng dịch vụ của khách hàng</a:t>
            </a:r>
          </a:p>
          <a:p>
            <a:pPr marL="0" marR="0" indent="0">
              <a:lnSpc>
                <a:spcPts val="24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 nhu cầu thiết yếu đó nên xây dựng một phần mềm để nhân viên có thể quản lý khách đến thuê Phòng đặt Phòng là điều thiết yếu</a:t>
            </a:r>
            <a:r>
              <a:rPr lang="en-US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481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42FD-4C88-9A9C-2E70-32B1877A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31778"/>
            <a:ext cx="9603275" cy="10492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khảo sát nghiệp vụ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E6F46-428E-FE51-EA26-72400454D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3303691"/>
          </a:xfrm>
        </p:spPr>
        <p:txBody>
          <a:bodyPr>
            <a:noAutofit/>
          </a:bodyPr>
          <a:lstStyle/>
          <a:p>
            <a:pPr marL="342900" indent="-342900" algn="l">
              <a:buAutoNum type="arabicPeriod"/>
            </a:pP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 nay việc quản lý khách sạn là điểu vô cùng cần thiết</a:t>
            </a:r>
          </a:p>
          <a:p>
            <a:pPr marL="342900" indent="-342900" algn="l">
              <a:buAutoNum type="arabicPeriod"/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 việc khảo sát thấy được bao gồm các nghiệp vụ sau:</a:t>
            </a:r>
          </a:p>
          <a:p>
            <a:pPr marL="800100" lvl="1" indent="-342900">
              <a:buAutoNum type="arabicPeriod"/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nhân viên của khách sạn</a:t>
            </a:r>
          </a:p>
          <a:p>
            <a:pPr marL="800100" lvl="1" indent="-342900">
              <a:buAutoNum type="arabicPeriod"/>
            </a:pP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 lý khách hàng khi đến khách sạn</a:t>
            </a:r>
          </a:p>
          <a:p>
            <a:pPr marL="800100" lvl="1" indent="-342900">
              <a:buAutoNum type="arabicPeriod"/>
            </a:pP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 lý phòng, sản phẩm,…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chính như là: Đặt phòng, phân quyền chức năng cho nhân viên</a:t>
            </a:r>
            <a:endParaRPr lang="vi-VN" b="0" i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318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42FD-4C88-9A9C-2E70-32B1877A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31778"/>
            <a:ext cx="9603275" cy="10492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nghiệp vụ của hệ 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E6F46-428E-FE51-EA26-72400454D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3303691"/>
          </a:xfrm>
        </p:spPr>
        <p:txBody>
          <a:bodyPr>
            <a:noAutofit/>
          </a:bodyPr>
          <a:lstStyle/>
          <a:p>
            <a:pPr marL="342900" indent="-342900" algn="l">
              <a:buAutoNum type="arabicPeriod"/>
            </a:pP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 phần mềm của nhóm chúng em sẽ bao gồm: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khách hàng, nhân viên, phòng, loại phòng, sản phẩm, thiết bị, danh mục công ty, danh mục đơn vị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chính cho phần mềm: đặt phòng đơn, đặt phòng theo đoàn, đổi phòng, phân quyền chức năng cho nhân viên, thay đổi mật khẩu cho tài khoản</a:t>
            </a:r>
            <a:endParaRPr lang="vi-VN" b="0" i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43573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5736-0B7F-434B-BBD0-B33E7EE8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Mô HÌNH PHÂN CẤP CHỨC NĂNG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9ECF9D-5C59-407E-BBA1-467B4AD69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1471232"/>
            <a:ext cx="9603275" cy="538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39994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B950-D484-46B8-A0FE-453FFF0C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Mô hình luồng dữ liệu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5B2ACE-F1A9-434E-937D-11E2B1EE9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1640334"/>
            <a:ext cx="9603275" cy="521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67500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B950-D484-46B8-A0FE-453FFF0C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Mô hình luồng dữ liệu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3539D2B-E56C-4AEE-94CB-83D8844B8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80" y="1608481"/>
            <a:ext cx="9603274" cy="524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196039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B950-D484-46B8-A0FE-453FFF0C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Mô hình luồng dữ liệu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33CB40A-0A1B-4BF2-B952-7A8D3E8E3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727702"/>
            <a:ext cx="9648579" cy="513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77332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3C2B57F-E83D-9CD4-4D2C-66B2647C8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60217"/>
            <a:ext cx="9603275" cy="10492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6. Mô hình DỮ LIỆU MỨC QUAN NIỆM CDM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7269EBE-54BA-E413-C046-B4CF0EE69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10748"/>
            <a:ext cx="12192000" cy="4609836"/>
          </a:xfrm>
        </p:spPr>
      </p:pic>
    </p:spTree>
    <p:extLst>
      <p:ext uri="{BB962C8B-B14F-4D97-AF65-F5344CB8AC3E}">
        <p14:creationId xmlns:p14="http://schemas.microsoft.com/office/powerpoint/2010/main" val="196801145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510</TotalTime>
  <Words>376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Times New Roman</vt:lpstr>
      <vt:lpstr>Gallery</vt:lpstr>
      <vt:lpstr>  Đề tài : Xây dựng phần mềm quản lý  khách sạn</vt:lpstr>
      <vt:lpstr>1. định nghĩa đề tài</vt:lpstr>
      <vt:lpstr>2. khảo sát nghiệp vụ</vt:lpstr>
      <vt:lpstr>2. nghiệp vụ của hệ thống</vt:lpstr>
      <vt:lpstr>3. Mô HÌNH PHÂN CẤP CHỨC NĂNG</vt:lpstr>
      <vt:lpstr>4. Mô hình luồng dữ liệu</vt:lpstr>
      <vt:lpstr>5. Mô hình luồng dữ liệu</vt:lpstr>
      <vt:lpstr>5. Mô hình luồng dữ liệu</vt:lpstr>
      <vt:lpstr>6. Mô hình DỮ LIỆU MỨC QUAN NIỆM CDM</vt:lpstr>
      <vt:lpstr>7. Mô hình DỮ LIỆU MỨC QUAN NIỆM PDM</vt:lpstr>
      <vt:lpstr>8. Giao diện và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THUẬT TOÁN ROBINSON        NHÓM 14</dc:title>
  <dc:creator>2001200139 @hufi.edu.vn</dc:creator>
  <cp:lastModifiedBy>Tuấn Anh</cp:lastModifiedBy>
  <cp:revision>31</cp:revision>
  <dcterms:created xsi:type="dcterms:W3CDTF">2022-11-23T11:57:25Z</dcterms:created>
  <dcterms:modified xsi:type="dcterms:W3CDTF">2023-01-07T01:21:56Z</dcterms:modified>
</cp:coreProperties>
</file>