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0494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45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351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9388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87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3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063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4612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08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15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955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062DA-A24E-406A-98BC-755B44DE50D3}" type="datetimeFigureOut">
              <a:rPr kumimoji="1" lang="ja-JP" altLang="en-US" smtClean="0"/>
              <a:t>2018/7/12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AA4B4-B6C5-410F-A085-FE33939547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744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/>
              <a:t>とライブラリを一括インストール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47" y="1779355"/>
            <a:ext cx="7279105" cy="4397608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68863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35" y="129338"/>
            <a:ext cx="6743700" cy="64389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819" y="772779"/>
            <a:ext cx="4784843" cy="2788569"/>
          </a:xfrm>
          <a:prstGeom prst="rect">
            <a:avLst/>
          </a:prstGeom>
        </p:spPr>
      </p:pic>
      <p:sp>
        <p:nvSpPr>
          <p:cNvPr id="8" name="円/楕円 7"/>
          <p:cNvSpPr/>
          <p:nvPr/>
        </p:nvSpPr>
        <p:spPr>
          <a:xfrm>
            <a:off x="1171074" y="5037221"/>
            <a:ext cx="1957137" cy="1395664"/>
          </a:xfrm>
          <a:prstGeom prst="ellipse">
            <a:avLst/>
          </a:prstGeom>
          <a:noFill/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3015916" y="3561348"/>
            <a:ext cx="4262903" cy="18769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/>
          <p:cNvSpPr/>
          <p:nvPr/>
        </p:nvSpPr>
        <p:spPr>
          <a:xfrm>
            <a:off x="8614611" y="3128211"/>
            <a:ext cx="625642" cy="487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8791074" y="2736936"/>
            <a:ext cx="1171073" cy="2468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056" y="4282031"/>
            <a:ext cx="1793110" cy="117424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2E4124D-374B-6046-97E5-96CD81E5550F}"/>
              </a:ext>
            </a:extLst>
          </p:cNvPr>
          <p:cNvSpPr txBox="1"/>
          <p:nvPr/>
        </p:nvSpPr>
        <p:spPr>
          <a:xfrm>
            <a:off x="9707884" y="4305456"/>
            <a:ext cx="228187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インストーラーを</a:t>
            </a:r>
            <a:br>
              <a:rPr kumimoji="1" lang="en-US" altLang="ja-JP" dirty="0"/>
            </a:br>
            <a:r>
              <a:rPr kumimoji="1" lang="ja-JP" altLang="en-US"/>
              <a:t>ダブルクリックして</a:t>
            </a:r>
            <a:r>
              <a:rPr kumimoji="1" lang="en-US" altLang="ja-JP" dirty="0"/>
              <a:t>Anaconda</a:t>
            </a:r>
            <a:r>
              <a:rPr kumimoji="1" lang="ja-JP" altLang="en-US"/>
              <a:t>パッケージをインストール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D7F4411-08E1-454B-9ABA-8AC440E55FFA}"/>
              </a:ext>
            </a:extLst>
          </p:cNvPr>
          <p:cNvCxnSpPr/>
          <p:nvPr/>
        </p:nvCxnSpPr>
        <p:spPr>
          <a:xfrm>
            <a:off x="7150483" y="0"/>
            <a:ext cx="0" cy="68580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179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6" y="313497"/>
            <a:ext cx="4752975" cy="36957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9389" y="3746390"/>
            <a:ext cx="3983704" cy="308596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8087" y="313497"/>
            <a:ext cx="4187730" cy="3286146"/>
          </a:xfrm>
          <a:prstGeom prst="rect">
            <a:avLst/>
          </a:prstGeom>
        </p:spPr>
      </p:pic>
      <p:sp>
        <p:nvSpPr>
          <p:cNvPr id="7" name="円/楕円 6">
            <a:extLst>
              <a:ext uri="{FF2B5EF4-FFF2-40B4-BE49-F238E27FC236}">
                <a16:creationId xmlns:a16="http://schemas.microsoft.com/office/drawing/2014/main" id="{BE355619-AEB9-2442-906E-7A0091D75BA9}"/>
              </a:ext>
            </a:extLst>
          </p:cNvPr>
          <p:cNvSpPr/>
          <p:nvPr/>
        </p:nvSpPr>
        <p:spPr>
          <a:xfrm>
            <a:off x="7892716" y="3171039"/>
            <a:ext cx="945284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1A427DA-E59F-344B-8E50-0B94CA8B5607}"/>
              </a:ext>
            </a:extLst>
          </p:cNvPr>
          <p:cNvSpPr/>
          <p:nvPr/>
        </p:nvSpPr>
        <p:spPr>
          <a:xfrm>
            <a:off x="3360821" y="3725090"/>
            <a:ext cx="945284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EC1A6E9D-E8F1-5543-BA4A-577A3F022F96}"/>
              </a:ext>
            </a:extLst>
          </p:cNvPr>
          <p:cNvSpPr/>
          <p:nvPr/>
        </p:nvSpPr>
        <p:spPr>
          <a:xfrm>
            <a:off x="10595811" y="6403754"/>
            <a:ext cx="945284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D70DDA0-B58C-2A44-AC15-70F2E5800BE0}"/>
              </a:ext>
            </a:extLst>
          </p:cNvPr>
          <p:cNvSpPr txBox="1"/>
          <p:nvPr/>
        </p:nvSpPr>
        <p:spPr>
          <a:xfrm>
            <a:off x="2229853" y="4363453"/>
            <a:ext cx="480933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/>
              <a:t>特にこだわりがなければ推奨設定のまま「次へ」</a:t>
            </a:r>
          </a:p>
        </p:txBody>
      </p:sp>
    </p:spTree>
    <p:extLst>
      <p:ext uri="{BB962C8B-B14F-4D97-AF65-F5344CB8AC3E}">
        <p14:creationId xmlns:p14="http://schemas.microsoft.com/office/powerpoint/2010/main" val="3759207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Jupyter</a:t>
            </a:r>
            <a:r>
              <a:rPr lang="en-US" altLang="ja-JP" dirty="0"/>
              <a:t>-notebook</a:t>
            </a:r>
            <a:r>
              <a:rPr lang="ja-JP" altLang="en-US"/>
              <a:t>の起動</a:t>
            </a:r>
            <a:r>
              <a:rPr lang="en-US" altLang="ja-JP" dirty="0"/>
              <a:t> (Windows)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85" y="4923631"/>
            <a:ext cx="2305050" cy="10096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610" y="1548606"/>
            <a:ext cx="3048000" cy="4905375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B3437D3-2EA0-9F41-8A0D-C10924EE6152}"/>
              </a:ext>
            </a:extLst>
          </p:cNvPr>
          <p:cNvCxnSpPr/>
          <p:nvPr/>
        </p:nvCxnSpPr>
        <p:spPr>
          <a:xfrm flipV="1">
            <a:off x="1172817" y="4691270"/>
            <a:ext cx="2418793" cy="954156"/>
          </a:xfrm>
          <a:prstGeom prst="straightConnector1">
            <a:avLst/>
          </a:prstGeom>
          <a:ln w="76200">
            <a:solidFill>
              <a:srgbClr val="FF000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円/楕円 7">
            <a:extLst>
              <a:ext uri="{FF2B5EF4-FFF2-40B4-BE49-F238E27FC236}">
                <a16:creationId xmlns:a16="http://schemas.microsoft.com/office/drawing/2014/main" id="{9C7E5540-06DC-A949-BCED-3505E16A2D8C}"/>
              </a:ext>
            </a:extLst>
          </p:cNvPr>
          <p:cNvSpPr/>
          <p:nvPr/>
        </p:nvSpPr>
        <p:spPr>
          <a:xfrm>
            <a:off x="304800" y="5428456"/>
            <a:ext cx="884059" cy="748507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ADDAC3FF-D050-AA49-B9BC-0D0ACA1FF059}"/>
              </a:ext>
            </a:extLst>
          </p:cNvPr>
          <p:cNvSpPr/>
          <p:nvPr/>
        </p:nvSpPr>
        <p:spPr>
          <a:xfrm>
            <a:off x="4046543" y="5213684"/>
            <a:ext cx="1963860" cy="58902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7862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" y="0"/>
            <a:ext cx="10155243" cy="463520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588" y="3275137"/>
            <a:ext cx="3269583" cy="3450389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EAFC39FC-FF2E-9A48-AF21-D383D9144DEC}"/>
              </a:ext>
            </a:extLst>
          </p:cNvPr>
          <p:cNvSpPr/>
          <p:nvPr/>
        </p:nvSpPr>
        <p:spPr>
          <a:xfrm>
            <a:off x="410829" y="2983832"/>
            <a:ext cx="1963860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3C2D7E-17B6-0C4D-A2A1-17CDA4AA8DBC}"/>
              </a:ext>
            </a:extLst>
          </p:cNvPr>
          <p:cNvSpPr txBox="1"/>
          <p:nvPr/>
        </p:nvSpPr>
        <p:spPr>
          <a:xfrm>
            <a:off x="2419309" y="3013468"/>
            <a:ext cx="451117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/>
              <a:t>①ダブルクリック．プログラムの保存先になる</a:t>
            </a:r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1F579B17-C554-574A-9CA7-E6BE971669BB}"/>
              </a:ext>
            </a:extLst>
          </p:cNvPr>
          <p:cNvSpPr/>
          <p:nvPr/>
        </p:nvSpPr>
        <p:spPr>
          <a:xfrm>
            <a:off x="8993199" y="4274072"/>
            <a:ext cx="1120796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53FE9C8-D5A7-BD49-A51D-0565A0970396}"/>
              </a:ext>
            </a:extLst>
          </p:cNvPr>
          <p:cNvSpPr txBox="1"/>
          <p:nvPr/>
        </p:nvSpPr>
        <p:spPr>
          <a:xfrm>
            <a:off x="10042801" y="2089458"/>
            <a:ext cx="2073597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②</a:t>
            </a:r>
            <a:r>
              <a:rPr lang="en-US" altLang="ja-JP" dirty="0"/>
              <a:t>python</a:t>
            </a:r>
            <a:r>
              <a:rPr lang="ja-JP" altLang="en-US"/>
              <a:t>コードの</a:t>
            </a:r>
            <a:br>
              <a:rPr lang="en-US" altLang="ja-JP" dirty="0"/>
            </a:br>
            <a:r>
              <a:rPr lang="ja-JP" altLang="en-US"/>
              <a:t>実行環境</a:t>
            </a:r>
            <a:br>
              <a:rPr lang="en-US" altLang="ja-JP" dirty="0"/>
            </a:br>
            <a:r>
              <a:rPr lang="en-US" altLang="ja-JP" dirty="0"/>
              <a:t> (</a:t>
            </a:r>
            <a:r>
              <a:rPr lang="en-US" altLang="ja-JP" dirty="0" err="1"/>
              <a:t>jupyter</a:t>
            </a:r>
            <a:r>
              <a:rPr lang="en-US" altLang="ja-JP" dirty="0"/>
              <a:t>-notebook)</a:t>
            </a:r>
            <a:br>
              <a:rPr lang="en-US" altLang="ja-JP" dirty="0"/>
            </a:br>
            <a:r>
              <a:rPr lang="ja-JP" altLang="en-US"/>
              <a:t>を起動</a:t>
            </a:r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DFF7C125-B97E-DE44-A5EB-D236C28094AF}"/>
              </a:ext>
            </a:extLst>
          </p:cNvPr>
          <p:cNvSpPr/>
          <p:nvPr/>
        </p:nvSpPr>
        <p:spPr>
          <a:xfrm>
            <a:off x="8851273" y="1386213"/>
            <a:ext cx="845825" cy="428604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245F9DE-D701-AC45-A038-C590EC43F03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9274186" y="1814817"/>
            <a:ext cx="6017" cy="2324046"/>
          </a:xfrm>
          <a:prstGeom prst="straightConnector1">
            <a:avLst/>
          </a:prstGeom>
          <a:ln w="76200">
            <a:solidFill>
              <a:srgbClr val="FF0000"/>
            </a:solidFill>
            <a:tailEnd type="stealth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094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Let’s start coding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25625"/>
            <a:ext cx="1179195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47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42</Words>
  <Application>Microsoft Macintosh PowerPoint</Application>
  <PresentationFormat>ワイド画面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ＭＳ Ｐゴシック</vt:lpstr>
      <vt:lpstr>Arial</vt:lpstr>
      <vt:lpstr>Calibri</vt:lpstr>
      <vt:lpstr>Calibri Light</vt:lpstr>
      <vt:lpstr>Office テーマ</vt:lpstr>
      <vt:lpstr>Pythonとライブラリを一括インストール</vt:lpstr>
      <vt:lpstr>PowerPoint プレゼンテーション</vt:lpstr>
      <vt:lpstr>PowerPoint プレゼンテーション</vt:lpstr>
      <vt:lpstr>Jupyter-notebookの起動 (Windows)</vt:lpstr>
      <vt:lpstr>PowerPoint プレゼンテーション</vt:lpstr>
      <vt:lpstr>Let’s start coding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okanolab</dc:creator>
  <cp:lastModifiedBy>関本敦</cp:lastModifiedBy>
  <cp:revision>13</cp:revision>
  <dcterms:created xsi:type="dcterms:W3CDTF">2018-07-04T14:13:00Z</dcterms:created>
  <dcterms:modified xsi:type="dcterms:W3CDTF">2018-07-12T03:14:59Z</dcterms:modified>
</cp:coreProperties>
</file>