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  <p:sldId id="410" r:id="rId4"/>
    <p:sldId id="411" r:id="rId5"/>
    <p:sldId id="412" r:id="rId6"/>
    <p:sldId id="413" r:id="rId7"/>
    <p:sldId id="414" r:id="rId8"/>
    <p:sldId id="415" r:id="rId9"/>
    <p:sldId id="416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65.xml"/><Relationship Id="rId3" Type="http://schemas.openxmlformats.org/officeDocument/2006/relationships/image" Target="../media/image1.png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6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8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9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0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1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空白演示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单击输入您的封面副标题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897880" y="3838575"/>
            <a:ext cx="3962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solidFill>
                  <a:srgbClr val="FFFF00"/>
                </a:solidFill>
              </a:rPr>
              <a:t>IT</a:t>
            </a:r>
            <a:endParaRPr lang="en-US" altLang="zh-CN" sz="1400">
              <a:solidFill>
                <a:srgbClr val="FFFF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05" y="637540"/>
            <a:ext cx="11786870" cy="496506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2125" y="780415"/>
            <a:ext cx="11068050" cy="512699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955" y="586105"/>
            <a:ext cx="11249660" cy="538861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3735" y="379095"/>
            <a:ext cx="10844530" cy="60991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19555" y="762000"/>
            <a:ext cx="9535795" cy="483108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6110" y="808990"/>
            <a:ext cx="11064875" cy="523938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14450" y="575310"/>
            <a:ext cx="10020300" cy="58896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4330" y="581660"/>
            <a:ext cx="11655425" cy="592899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WPS 演示</Application>
  <PresentationFormat>宽屏</PresentationFormat>
  <Paragraphs>6</Paragraphs>
  <Slides>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空白演示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这里的冬天不下雪</cp:lastModifiedBy>
  <cp:revision>172</cp:revision>
  <dcterms:created xsi:type="dcterms:W3CDTF">2019-06-19T02:08:00Z</dcterms:created>
  <dcterms:modified xsi:type="dcterms:W3CDTF">2020-08-18T07:40:43Z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</Properties>
</file>