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637540"/>
            <a:ext cx="11786870" cy="49650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31520"/>
            <a:ext cx="10516235" cy="4652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474345"/>
            <a:ext cx="11724005" cy="5608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530225"/>
            <a:ext cx="11729720" cy="5987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95885"/>
            <a:ext cx="7941310" cy="5650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8350" y="5873750"/>
            <a:ext cx="811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choose reject :system will roll back to step five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这里的冬天不下雪</cp:lastModifiedBy>
  <cp:revision>174</cp:revision>
  <dcterms:created xsi:type="dcterms:W3CDTF">2019-06-19T02:08:00Z</dcterms:created>
  <dcterms:modified xsi:type="dcterms:W3CDTF">2020-08-18T07:50:01Z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