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1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6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" y="0"/>
            <a:ext cx="11353800" cy="48602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970" y="341630"/>
            <a:ext cx="6623050" cy="58280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215" y="2129155"/>
            <a:ext cx="5160010" cy="2252980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6882765" y="3147695"/>
            <a:ext cx="1195070" cy="562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975" y="170815"/>
            <a:ext cx="11162665" cy="39731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2790" y="4326890"/>
            <a:ext cx="10746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COMPAL Owner click to check pass or  not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WPS 演示</Application>
  <PresentationFormat>宽屏</PresentationFormat>
  <Paragraphs>6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这里的冬天不下雪</cp:lastModifiedBy>
  <cp:revision>172</cp:revision>
  <dcterms:created xsi:type="dcterms:W3CDTF">2019-06-19T02:08:00Z</dcterms:created>
  <dcterms:modified xsi:type="dcterms:W3CDTF">2020-08-18T07:08:18Z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