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1" r:id="rId5"/>
    <p:sldId id="41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5.xml"/><Relationship Id="rId3" Type="http://schemas.openxmlformats.org/officeDocument/2006/relationships/image" Target="../media/image1.png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6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8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空白演示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05" y="637540"/>
            <a:ext cx="11786870" cy="496506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5305" y="337820"/>
            <a:ext cx="11120755" cy="56680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20" y="81280"/>
            <a:ext cx="11774170" cy="53568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48970" y="5598795"/>
            <a:ext cx="11543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search history week Report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340" y="565150"/>
            <a:ext cx="11831320" cy="56051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WPS 演示</Application>
  <PresentationFormat>宽屏</PresentationFormat>
  <Paragraphs>6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空白演示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这里的冬天不下雪</cp:lastModifiedBy>
  <cp:revision>174</cp:revision>
  <dcterms:created xsi:type="dcterms:W3CDTF">2019-06-19T02:08:00Z</dcterms:created>
  <dcterms:modified xsi:type="dcterms:W3CDTF">2020-08-18T08:03:46Z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