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6360" y="109855"/>
            <a:ext cx="11879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  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网址：10.129.86.29/tp5/login 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【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访问条件：GI加域】【建议使用google chrome浏览器访问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】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" y="854075"/>
            <a:ext cx="11729085" cy="6003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2120"/>
          </a:xfrm>
        </p:spPr>
        <p:txBody>
          <a:bodyPr>
            <a:normAutofit fontScale="90000"/>
          </a:bodyPr>
          <a:p>
            <a:r>
              <a:rPr lang="zh-CN" altLang="en-US" sz="2665"/>
              <a:t>【</a:t>
            </a:r>
            <a:r>
              <a:rPr lang="zh-CN" altLang="en-US" sz="266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登录成功界面</a:t>
            </a:r>
            <a:r>
              <a:rPr lang="zh-CN" altLang="en-US" sz="2665"/>
              <a:t>】</a:t>
            </a:r>
            <a:endParaRPr lang="zh-CN" altLang="en-US" sz="2665"/>
          </a:p>
        </p:txBody>
      </p:sp>
      <p:pic>
        <p:nvPicPr>
          <p:cNvPr id="3" name="图片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885825"/>
            <a:ext cx="12999720" cy="6090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0500" y="15176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TNB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" y="770255"/>
            <a:ext cx="11061700" cy="5318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570865"/>
            <a:ext cx="11304905" cy="4063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" y="60960"/>
            <a:ext cx="11998960" cy="6296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5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" y="73660"/>
            <a:ext cx="12108180" cy="5879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226695"/>
            <a:ext cx="11787505" cy="5764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895,&quot;width&quot;:1898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【登录成功界面】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这里的冬天不下雪</cp:lastModifiedBy>
  <cp:revision>7</cp:revision>
  <dcterms:created xsi:type="dcterms:W3CDTF">2020-08-18T03:10:00Z</dcterms:created>
  <dcterms:modified xsi:type="dcterms:W3CDTF">2020-08-18T03:40:56Z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