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91465"/>
            <a:ext cx="11203305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314325"/>
            <a:ext cx="10609580" cy="5748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310515"/>
            <a:ext cx="11275060" cy="5966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280" y="87630"/>
            <a:ext cx="12030075" cy="6682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245" y="176530"/>
            <a:ext cx="11589385" cy="6108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45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这里的冬天不下雪</cp:lastModifiedBy>
  <cp:revision>2</cp:revision>
  <dcterms:created xsi:type="dcterms:W3CDTF">2020-12-01T03:34:17Z</dcterms:created>
  <dcterms:modified xsi:type="dcterms:W3CDTF">2020-12-01T04:03:04Z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