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8272-E923-4543-83F8-6B4A28D6DD5A}" type="datetimeFigureOut">
              <a:rPr lang="ru-RU" smtClean="0"/>
              <a:pPr/>
              <a:t>22.04.2011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962A-7CA6-4897-8FDB-1F706853F9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4104455"/>
          </a:xfrm>
        </p:spPr>
        <p:txBody>
          <a:bodyPr/>
          <a:lstStyle/>
          <a:p>
            <a:r>
              <a:rPr lang="ru-RU" dirty="0" smtClean="0"/>
              <a:t>Численное моделирование плоского взрыва закруглённого заряда эллиптической формы с использованием технологии </a:t>
            </a:r>
            <a:r>
              <a:rPr lang="ru-RU" dirty="0" err="1" smtClean="0"/>
              <a:t>многопоточности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013176"/>
            <a:ext cx="6400800" cy="132055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Сафронов М. А.</a:t>
            </a:r>
          </a:p>
          <a:p>
            <a:r>
              <a:rPr lang="ru-RU" dirty="0" smtClean="0"/>
              <a:t>Научный руководитель Котляр Л. 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плоского взрыва заряда эллиптической формы</a:t>
            </a:r>
            <a:endParaRPr lang="ru-RU" dirty="0"/>
          </a:p>
        </p:txBody>
      </p:sp>
      <p:pic>
        <p:nvPicPr>
          <p:cNvPr id="4" name="Содержимое 3" descr="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1820" t="28638" r="28723" b="28405"/>
          <a:stretch>
            <a:fillRect/>
          </a:stretch>
        </p:blipFill>
        <p:spPr>
          <a:xfrm>
            <a:off x="35496" y="1988840"/>
            <a:ext cx="4248472" cy="3700282"/>
          </a:xfrm>
        </p:spPr>
      </p:pic>
      <p:pic>
        <p:nvPicPr>
          <p:cNvPr id="5" name="Рисунок 4" descr="flow_u.png"/>
          <p:cNvPicPr>
            <a:picLocks noChangeAspect="1"/>
          </p:cNvPicPr>
          <p:nvPr/>
        </p:nvPicPr>
        <p:blipFill>
          <a:blip r:embed="rId3" cstate="print"/>
          <a:srcRect l="32331" t="31500" r="25241" b="31751"/>
          <a:stretch>
            <a:fillRect/>
          </a:stretch>
        </p:blipFill>
        <p:spPr>
          <a:xfrm>
            <a:off x="4211960" y="1988840"/>
            <a:ext cx="4884199" cy="3384376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419872" y="3645024"/>
            <a:ext cx="115212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Ядро логики</a:t>
            </a:r>
            <a:endParaRPr lang="ru-RU" dirty="0"/>
          </a:p>
        </p:txBody>
      </p:sp>
      <p:pic>
        <p:nvPicPr>
          <p:cNvPr id="4" name="Содержимое 3" descr="dzd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195" t="53135" r="7868" b="26182"/>
          <a:stretch>
            <a:fillRect/>
          </a:stretch>
        </p:blipFill>
        <p:spPr>
          <a:xfrm>
            <a:off x="257061" y="1772816"/>
            <a:ext cx="8491403" cy="1512168"/>
          </a:xfrm>
        </p:spPr>
      </p:pic>
      <p:pic>
        <p:nvPicPr>
          <p:cNvPr id="5" name="Рисунок 4" descr="cn.png"/>
          <p:cNvPicPr>
            <a:picLocks noChangeAspect="1"/>
          </p:cNvPicPr>
          <p:nvPr/>
        </p:nvPicPr>
        <p:blipFill>
          <a:blip r:embed="rId3" cstate="print"/>
          <a:srcRect l="21650" t="60170" r="19419" b="11579"/>
          <a:stretch>
            <a:fillRect/>
          </a:stretch>
        </p:blipFill>
        <p:spPr>
          <a:xfrm>
            <a:off x="700850" y="3717032"/>
            <a:ext cx="7759582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приложения</a:t>
            </a:r>
            <a:endParaRPr lang="ru-RU" dirty="0"/>
          </a:p>
        </p:txBody>
      </p:sp>
      <p:pic>
        <p:nvPicPr>
          <p:cNvPr id="4" name="Содержимое 3" descr="pro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30000" contrast="40000"/>
          </a:blip>
          <a:srcRect l="52640" t="44553" r="15315" b="53404"/>
          <a:stretch>
            <a:fillRect/>
          </a:stretch>
        </p:blipFill>
        <p:spPr>
          <a:xfrm>
            <a:off x="179512" y="3213000"/>
            <a:ext cx="8748000" cy="4463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результатов</a:t>
            </a:r>
            <a:endParaRPr lang="ru-RU" dirty="0"/>
          </a:p>
        </p:txBody>
      </p:sp>
      <p:pic>
        <p:nvPicPr>
          <p:cNvPr id="4" name="Содержимое 3" descr="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223" r="48727" b="46865"/>
          <a:stretch>
            <a:fillRect/>
          </a:stretch>
        </p:blipFill>
        <p:spPr>
          <a:xfrm>
            <a:off x="1691680" y="1772816"/>
            <a:ext cx="5348230" cy="4248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pic>
        <p:nvPicPr>
          <p:cNvPr id="4" name="Содержимое 3" descr="deven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8313" y="1270894"/>
            <a:ext cx="6568063" cy="5254450"/>
          </a:xfrm>
        </p:spPr>
      </p:pic>
      <p:sp>
        <p:nvSpPr>
          <p:cNvPr id="5" name="Прямоугольник 4"/>
          <p:cNvSpPr/>
          <p:nvPr/>
        </p:nvSpPr>
        <p:spPr>
          <a:xfrm>
            <a:off x="1187624" y="3140968"/>
            <a:ext cx="72210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Haskell</a:t>
            </a:r>
            <a:endParaRPr lang="ru-RU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Численное моделирование плоского взрыва закруглённого заряда эллиптической формы с использованием технологии многопоточности</vt:lpstr>
      <vt:lpstr>Модель плоского взрыва заряда эллиптической формы</vt:lpstr>
      <vt:lpstr>Ядро логики</vt:lpstr>
      <vt:lpstr>Внешний вид приложения</vt:lpstr>
      <vt:lpstr>Вывод результатов</vt:lpstr>
      <vt:lpstr>Среда разработки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12</cp:revision>
  <dcterms:created xsi:type="dcterms:W3CDTF">2011-04-22T04:15:42Z</dcterms:created>
  <dcterms:modified xsi:type="dcterms:W3CDTF">2011-04-22T06:12:02Z</dcterms:modified>
</cp:coreProperties>
</file>