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49" autoAdjust="0"/>
    <p:restoredTop sz="95764" autoAdjust="0"/>
  </p:normalViewPr>
  <p:slideViewPr>
    <p:cSldViewPr snapToGrid="0" snapToObjects="1" showGuides="1">
      <p:cViewPr>
        <p:scale>
          <a:sx n="124" d="100"/>
          <a:sy n="124" d="100"/>
        </p:scale>
        <p:origin x="2128" y="312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0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3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24575,'1'5'0,"0"-2"0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4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4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0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3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24575,'1'5'0,"0"-2"0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4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4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3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24575,'1'5'0,"0"-2"0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4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4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0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3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24575,'1'5'0,"0"-2"0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4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4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7T09:15:40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2916427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todoto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&amp;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시퀀스 다이어그램 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소공소공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소공소공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/>
              <a:t>소공소공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8.xm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customXml" Target="../ink/ink12.xml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4.png"/><Relationship Id="rId4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customXml" Target="../ink/ink16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4.png"/><Relationship Id="rId4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89557" y="425092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소공소공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/>
              <a:t>소공소공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591170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2023.06.07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v1.0.0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다이어그램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시퀀스 다이어그램 작성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팀원 모두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소공소공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405D7CE-3596-2AF9-29A2-56388E232BCB}"/>
                  </a:ext>
                </a:extLst>
              </p14:cNvPr>
              <p14:cNvContentPartPr/>
              <p14:nvPr/>
            </p14:nvContentPartPr>
            <p14:xfrm>
              <a:off x="7095941" y="1816616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405D7CE-3596-2AF9-29A2-56388E232B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6941" y="180761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4706F3-78DB-703C-E71C-31A703836904}"/>
              </a:ext>
            </a:extLst>
          </p:cNvPr>
          <p:cNvGrpSpPr/>
          <p:nvPr/>
        </p:nvGrpSpPr>
        <p:grpSpPr>
          <a:xfrm>
            <a:off x="5865821" y="1279496"/>
            <a:ext cx="4320" cy="12240"/>
            <a:chOff x="5865821" y="1279496"/>
            <a:chExt cx="43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7B282D3-0AC9-7FF3-28B7-F845AF154D8A}"/>
                    </a:ext>
                  </a:extLst>
                </p14:cNvPr>
                <p14:cNvContentPartPr/>
                <p14:nvPr/>
              </p14:nvContentPartPr>
              <p14:xfrm>
                <a:off x="5865821" y="1279496"/>
                <a:ext cx="1080" cy="2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7B282D3-0AC9-7FF3-28B7-F845AF154D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57181" y="1270496"/>
                  <a:ext cx="18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3ADC121-B166-0681-E843-19BD7D283DD3}"/>
                    </a:ext>
                  </a:extLst>
                </p14:cNvPr>
                <p14:cNvContentPartPr/>
                <p14:nvPr/>
              </p14:nvContentPartPr>
              <p14:xfrm>
                <a:off x="5869781" y="1291376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3ADC121-B166-0681-E843-19BD7D283D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61141" y="12823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6DEF0EF-4F0C-5F66-4907-7EF9D661A916}"/>
                  </a:ext>
                </a:extLst>
              </p14:cNvPr>
              <p14:cNvContentPartPr/>
              <p14:nvPr/>
            </p14:nvContentPartPr>
            <p14:xfrm>
              <a:off x="7182701" y="1736696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6DEF0EF-4F0C-5F66-4907-7EF9D661A9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4061" y="172805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 descr="도표, 라인, 평면도, 텍스트이(가) 표시된 사진&#10;&#10;자동 생성된 설명">
            <a:extLst>
              <a:ext uri="{FF2B5EF4-FFF2-40B4-BE49-F238E27FC236}">
                <a16:creationId xmlns:a16="http://schemas.microsoft.com/office/drawing/2014/main" id="{7091921C-25CD-F6D8-B2FD-44F525DEC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82" y="1615375"/>
            <a:ext cx="8670836" cy="39353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소공소공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405D7CE-3596-2AF9-29A2-56388E232BCB}"/>
                  </a:ext>
                </a:extLst>
              </p14:cNvPr>
              <p14:cNvContentPartPr/>
              <p14:nvPr/>
            </p14:nvContentPartPr>
            <p14:xfrm>
              <a:off x="7095941" y="1816616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405D7CE-3596-2AF9-29A2-56388E232B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6941" y="180761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4706F3-78DB-703C-E71C-31A703836904}"/>
              </a:ext>
            </a:extLst>
          </p:cNvPr>
          <p:cNvGrpSpPr/>
          <p:nvPr/>
        </p:nvGrpSpPr>
        <p:grpSpPr>
          <a:xfrm>
            <a:off x="5865821" y="1279496"/>
            <a:ext cx="4320" cy="12240"/>
            <a:chOff x="5865821" y="1279496"/>
            <a:chExt cx="43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7B282D3-0AC9-7FF3-28B7-F845AF154D8A}"/>
                    </a:ext>
                  </a:extLst>
                </p14:cNvPr>
                <p14:cNvContentPartPr/>
                <p14:nvPr/>
              </p14:nvContentPartPr>
              <p14:xfrm>
                <a:off x="5865821" y="1279496"/>
                <a:ext cx="1080" cy="2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7B282D3-0AC9-7FF3-28B7-F845AF154D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57181" y="1270496"/>
                  <a:ext cx="18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3ADC121-B166-0681-E843-19BD7D283DD3}"/>
                    </a:ext>
                  </a:extLst>
                </p14:cNvPr>
                <p14:cNvContentPartPr/>
                <p14:nvPr/>
              </p14:nvContentPartPr>
              <p14:xfrm>
                <a:off x="5869781" y="1291376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3ADC121-B166-0681-E843-19BD7D283D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61141" y="12823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6DEF0EF-4F0C-5F66-4907-7EF9D661A916}"/>
                  </a:ext>
                </a:extLst>
              </p14:cNvPr>
              <p14:cNvContentPartPr/>
              <p14:nvPr/>
            </p14:nvContentPartPr>
            <p14:xfrm>
              <a:off x="7182701" y="1736696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6DEF0EF-4F0C-5F66-4907-7EF9D661A9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4061" y="172805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그림 7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881E3D2D-6BFA-588A-DBC9-8D34E0B4D1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87" y="928082"/>
            <a:ext cx="6937625" cy="53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2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소공소공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405D7CE-3596-2AF9-29A2-56388E232BCB}"/>
                  </a:ext>
                </a:extLst>
              </p14:cNvPr>
              <p14:cNvContentPartPr/>
              <p14:nvPr/>
            </p14:nvContentPartPr>
            <p14:xfrm>
              <a:off x="7095941" y="1816616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405D7CE-3596-2AF9-29A2-56388E232B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6941" y="180761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4706F3-78DB-703C-E71C-31A703836904}"/>
              </a:ext>
            </a:extLst>
          </p:cNvPr>
          <p:cNvGrpSpPr/>
          <p:nvPr/>
        </p:nvGrpSpPr>
        <p:grpSpPr>
          <a:xfrm>
            <a:off x="5865821" y="1279496"/>
            <a:ext cx="4320" cy="12240"/>
            <a:chOff x="5865821" y="1279496"/>
            <a:chExt cx="43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7B282D3-0AC9-7FF3-28B7-F845AF154D8A}"/>
                    </a:ext>
                  </a:extLst>
                </p14:cNvPr>
                <p14:cNvContentPartPr/>
                <p14:nvPr/>
              </p14:nvContentPartPr>
              <p14:xfrm>
                <a:off x="5865821" y="1279496"/>
                <a:ext cx="1080" cy="2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7B282D3-0AC9-7FF3-28B7-F845AF154D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57181" y="1270496"/>
                  <a:ext cx="18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3ADC121-B166-0681-E843-19BD7D283DD3}"/>
                    </a:ext>
                  </a:extLst>
                </p14:cNvPr>
                <p14:cNvContentPartPr/>
                <p14:nvPr/>
              </p14:nvContentPartPr>
              <p14:xfrm>
                <a:off x="5869781" y="1291376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3ADC121-B166-0681-E843-19BD7D283D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61141" y="12823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6DEF0EF-4F0C-5F66-4907-7EF9D661A916}"/>
                  </a:ext>
                </a:extLst>
              </p14:cNvPr>
              <p14:cNvContentPartPr/>
              <p14:nvPr/>
            </p14:nvContentPartPr>
            <p14:xfrm>
              <a:off x="7182701" y="1736696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6DEF0EF-4F0C-5F66-4907-7EF9D661A9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4061" y="172805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텍스트, 도표, 영수증, 평행이(가) 표시된 사진&#10;&#10;자동 생성된 설명">
            <a:extLst>
              <a:ext uri="{FF2B5EF4-FFF2-40B4-BE49-F238E27FC236}">
                <a16:creationId xmlns:a16="http://schemas.microsoft.com/office/drawing/2014/main" id="{1A5EE414-689D-0AF9-D6EA-6AFDFD5559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85" y="1357442"/>
            <a:ext cx="7772400" cy="420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0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 err="1"/>
              <a:t>소공소공</a:t>
            </a:r>
            <a:endParaRPr lang="en-US" altLang="ko-K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405D7CE-3596-2AF9-29A2-56388E232BCB}"/>
                  </a:ext>
                </a:extLst>
              </p14:cNvPr>
              <p14:cNvContentPartPr/>
              <p14:nvPr/>
            </p14:nvContentPartPr>
            <p14:xfrm>
              <a:off x="7095941" y="1816616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405D7CE-3596-2AF9-29A2-56388E232B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86941" y="180761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4F4706F3-78DB-703C-E71C-31A703836904}"/>
              </a:ext>
            </a:extLst>
          </p:cNvPr>
          <p:cNvGrpSpPr/>
          <p:nvPr/>
        </p:nvGrpSpPr>
        <p:grpSpPr>
          <a:xfrm>
            <a:off x="5865821" y="1279496"/>
            <a:ext cx="4320" cy="12240"/>
            <a:chOff x="5865821" y="1279496"/>
            <a:chExt cx="432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77B282D3-0AC9-7FF3-28B7-F845AF154D8A}"/>
                    </a:ext>
                  </a:extLst>
                </p14:cNvPr>
                <p14:cNvContentPartPr/>
                <p14:nvPr/>
              </p14:nvContentPartPr>
              <p14:xfrm>
                <a:off x="5865821" y="1279496"/>
                <a:ext cx="1080" cy="2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77B282D3-0AC9-7FF3-28B7-F845AF154D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57181" y="1270496"/>
                  <a:ext cx="18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3ADC121-B166-0681-E843-19BD7D283DD3}"/>
                    </a:ext>
                  </a:extLst>
                </p14:cNvPr>
                <p14:cNvContentPartPr/>
                <p14:nvPr/>
              </p14:nvContentPartPr>
              <p14:xfrm>
                <a:off x="5869781" y="1291376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3ADC121-B166-0681-E843-19BD7D283D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861141" y="12823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6DEF0EF-4F0C-5F66-4907-7EF9D661A916}"/>
                  </a:ext>
                </a:extLst>
              </p14:cNvPr>
              <p14:cNvContentPartPr/>
              <p14:nvPr/>
            </p14:nvContentPartPr>
            <p14:xfrm>
              <a:off x="7182701" y="1736696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6DEF0EF-4F0C-5F66-4907-7EF9D661A9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4061" y="172805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A0B66CAF-4473-C844-CD86-DF3261008A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860550"/>
            <a:ext cx="68834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27968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5512</TotalTime>
  <Words>26</Words>
  <Application>Microsoft Macintosh PowerPoint</Application>
  <PresentationFormat>화면 슬라이드 쇼(4:3)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맑은 고딕</vt:lpstr>
      <vt:lpstr>HY울릉도B</vt:lpstr>
      <vt:lpstr>HY헤드라인M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정혜원</cp:lastModifiedBy>
  <cp:revision>505</cp:revision>
  <cp:lastPrinted>2001-07-23T08:42:52Z</cp:lastPrinted>
  <dcterms:created xsi:type="dcterms:W3CDTF">2011-02-22T01:37:12Z</dcterms:created>
  <dcterms:modified xsi:type="dcterms:W3CDTF">2023-06-07T10:00:20Z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