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D94FFF-CC12-4BE3-B97D-341295695F5B}">
  <a:tblStyle styleId="{9FD94FFF-CC12-4BE3-B97D-341295695F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6fbdb29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36fbdb2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36fbdb2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36fbdb2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6fbdb2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36fbdb2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36fbdb2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36fbdb2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36fbdb2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36fbdb2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36fbdb29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36fbdb29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36fbdb2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36fbdb2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36fbdb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36fbdb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36fbdb2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36fbdb2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36fbdb2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36fbdb2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36fbdb2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36fbdb2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36fbdb2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36fbdb2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36fbdb2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36fbdb2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36fbdb2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36fbdb2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36fbdb2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36fbdb2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Tomy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98050" y="445025"/>
            <a:ext cx="7634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Services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38" y="1185275"/>
            <a:ext cx="6747919" cy="35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37000" y="445025"/>
            <a:ext cx="76953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Caching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545350"/>
            <a:ext cx="32355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In the redirect flow between business logic and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In-memory caching in workers to flush counts to DB at regular intervals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25" y="1350300"/>
            <a:ext cx="5048775" cy="32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17075" y="445025"/>
            <a:ext cx="76152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Security and Rate Limiting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465925"/>
            <a:ext cx="27309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Rate limiting at the gateway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Protection of secure endpoints using OAuth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Role configuration for AWS instances</a:t>
            </a:r>
            <a:endParaRPr/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3101075" y="193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{9FD94FFF-CC12-4BE3-B97D-341295695F5B}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DB access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Kafka Access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Redis access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Main 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Redirect 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Deactivate 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Report 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User 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Analytics service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-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161025" y="445025"/>
            <a:ext cx="76713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CICD Pipeline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513375" y="1481300"/>
            <a:ext cx="69666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Github for version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Jenkins for build and deployment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73125" y="445025"/>
            <a:ext cx="75591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Metrics and Monitoring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649475" y="1561350"/>
            <a:ext cx="68064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AWS cloud watch for monitoring and alerts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Metrics: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creations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 failures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 creations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Redirections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 misses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reads/writes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Deactivation requests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latency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latency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Kafka consumer 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00" y="0"/>
            <a:ext cx="6976007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923400" y="2267550"/>
            <a:ext cx="1297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Thank you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 URL shortening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Goal: Generate a short URL for a given URL, which redirects to the original URL when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User capabilities: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View short URLs created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See statistics of created URLs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Deactivate / Reactivate a created URL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43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Functional: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Generation and redirection of short URLs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User access to created URLs and their statistics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Ability to deactivate URLs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Non-Functional: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Survive DC outages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survive spike of hits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 Assumptions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Total users: 10M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Average number of links created per user: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Maximum URL length: 2083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Length of short URL: 7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URLs are stored indefinitely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Deactivated URLs return 404 and are not counted in stats until reactivated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Data Schema and Storage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User data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_id - 12 byte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userId - int - 4 bytes - not using _id as it will cost 12 byte vs 4 byte in next collection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Email - 320 bytes - (max)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Name of user - 50 bytes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Total size of a document ~ 418 bytes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Url data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_id - 12 byte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userId - the id of the user who created the url - int - 4 bytes.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the original url - a string of length up to 2083 char, - 2083 bytes.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the short url suffix - 7 bytes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isDeactivated - 2 byte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countOfHits - int - 4 bytes</a:t>
            </a:r>
            <a:br>
              <a:rPr lang="en-GB" sz="1100"/>
            </a:br>
            <a:r>
              <a:rPr lang="en-GB" sz="1100"/>
              <a:t>Total size of a document - 2112 bytes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User data - 10M * 418 bytes = 4180 MB ~&lt; 4.2 GB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Url data - 10M * 100 * 2112 bytes = 2112 GB ~&lt; 2.2 TB.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68750" y="316925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Unique URL Generation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40800" y="1753525"/>
            <a:ext cx="66624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Use of Redis as unique sequence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Distributed algorithm for unique number generation in a distributed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Workers generate short URLs using unique numbers from Redis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88375" y="300875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</a:t>
            </a:r>
            <a:r>
              <a:rPr lang="en-GB"/>
              <a:t>Services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80800" y="1745525"/>
            <a:ext cx="67824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Synchronous: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URL creation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URL redirection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User 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Asynchronous: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Update count of URL hits on 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112975" y="445025"/>
            <a:ext cx="77193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Services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13" y="1193300"/>
            <a:ext cx="7658175" cy="35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129000" y="445025"/>
            <a:ext cx="7703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MiniLink - Services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00" y="1233350"/>
            <a:ext cx="7549000" cy="35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