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259febd2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259febd2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259febd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259febd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259febd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259febd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259febd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259febd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259febd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259febd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259febd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259febd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259feb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259feb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259febd2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259febd2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1e81fb84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1e81fb84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e81fb84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e81fb84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e81fb84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e81fb84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1e81fb84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1e81fb84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1e81fb84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1e81fb84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1e81fb84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1e81fb84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1e81fb8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1e81fb8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1e81fb84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1e81fb84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Política New Green Deal en Antas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s"/>
              <a:t>puede el municipio de Antas tener energía 100% limpia y gratuita?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2"/>
          <p:cNvPicPr preferRelativeResize="0"/>
          <p:nvPr/>
        </p:nvPicPr>
        <p:blipFill>
          <a:blip r:embed="rId3">
            <a:alphaModFix/>
          </a:blip>
          <a:stretch>
            <a:fillRect/>
          </a:stretch>
        </p:blipFill>
        <p:spPr>
          <a:xfrm>
            <a:off x="728663" y="171450"/>
            <a:ext cx="7686675" cy="480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Política eficiente económicamente, a la par que responsable a nivel social y ecológico</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Siguiendo con la opinión del pueblo reflejada en la encuesta el gasto de los 6 millones se hará durante 6 años, pero de una forma justa.</a:t>
            </a:r>
            <a:endParaRPr/>
          </a:p>
          <a:p>
            <a:pPr indent="0" lvl="0" marL="0" rtl="0" algn="l">
              <a:spcBef>
                <a:spcPts val="1200"/>
              </a:spcBef>
              <a:spcAft>
                <a:spcPts val="1200"/>
              </a:spcAft>
              <a:buNone/>
            </a:pPr>
            <a:r>
              <a:rPr lang="es"/>
              <a:t>Aunque se realizarán las 1179 casas,  se ejecutará la política expansiva con un 1.3 millones los 4 primeros años y 300.000 los dos últimos años. Por tanto el orden de entrada de las viviendas dependerá de los niveles de renta de las unidades familiares, tendrán preferencia las que están en la cola en cuanto a nivel de recursos.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58850" y="30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Otras freferencias de gasto de la opinión pública</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4"/>
          <p:cNvPicPr preferRelativeResize="0"/>
          <p:nvPr/>
        </p:nvPicPr>
        <p:blipFill>
          <a:blip r:embed="rId3">
            <a:alphaModFix/>
          </a:blip>
          <a:stretch>
            <a:fillRect/>
          </a:stretch>
        </p:blipFill>
        <p:spPr>
          <a:xfrm>
            <a:off x="358850" y="1004225"/>
            <a:ext cx="7830326" cy="3824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PERO ESTO NO QUEDA AQUÍ</a:t>
            </a:r>
            <a:endParaRPr/>
          </a:p>
        </p:txBody>
      </p:sp>
      <p:sp>
        <p:nvSpPr>
          <p:cNvPr id="207" name="Google Shape;20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s"/>
              <a:t>Durante estos 4 años de legislatura también se podrá construir un pabellón valorado en hasta 3 millones,</a:t>
            </a:r>
            <a:endParaRPr/>
          </a:p>
          <a:p>
            <a:pPr indent="-304958" lvl="0" marL="457200" rtl="0" algn="l">
              <a:spcBef>
                <a:spcPts val="0"/>
              </a:spcBef>
              <a:spcAft>
                <a:spcPts val="0"/>
              </a:spcAft>
              <a:buSzPct val="100000"/>
              <a:buChar char="-"/>
            </a:pPr>
            <a:r>
              <a:rPr lang="es"/>
              <a:t>Todo ello sin tocar el millón adicional anual, el cual se puede gestionar:</a:t>
            </a:r>
            <a:endParaRPr/>
          </a:p>
          <a:p>
            <a:pPr indent="-304958" lvl="0" marL="457200" rtl="0" algn="l">
              <a:spcBef>
                <a:spcPts val="0"/>
              </a:spcBef>
              <a:spcAft>
                <a:spcPts val="0"/>
              </a:spcAft>
              <a:buSzPct val="100000"/>
              <a:buChar char="+"/>
            </a:pPr>
            <a:r>
              <a:rPr lang="es"/>
              <a:t> 300.000 millones para deuda,</a:t>
            </a:r>
            <a:endParaRPr/>
          </a:p>
          <a:p>
            <a:pPr indent="-304958" lvl="0" marL="457200" rtl="0" algn="l">
              <a:spcBef>
                <a:spcPts val="0"/>
              </a:spcBef>
              <a:spcAft>
                <a:spcPts val="0"/>
              </a:spcAft>
              <a:buSzPct val="100000"/>
              <a:buChar char="+"/>
            </a:pPr>
            <a:r>
              <a:rPr lang="es"/>
              <a:t> 100.000 euros podrían irse destinados a una hucha de contingencia,</a:t>
            </a:r>
            <a:endParaRPr/>
          </a:p>
          <a:p>
            <a:pPr indent="-304958" lvl="0" marL="457200" rtl="0" algn="l">
              <a:spcBef>
                <a:spcPts val="0"/>
              </a:spcBef>
              <a:spcAft>
                <a:spcPts val="0"/>
              </a:spcAft>
              <a:buSzPct val="100000"/>
              <a:buChar char="+"/>
            </a:pPr>
            <a:r>
              <a:rPr lang="es"/>
              <a:t>y el resto de los 500.000 euros sería gasto extra para el ayuntamiento.</a:t>
            </a:r>
            <a:endParaRPr/>
          </a:p>
          <a:p>
            <a:pPr indent="0" lvl="0" marL="914400" rtl="0" algn="l">
              <a:spcBef>
                <a:spcPts val="1200"/>
              </a:spcBef>
              <a:spcAft>
                <a:spcPts val="0"/>
              </a:spcAft>
              <a:buNone/>
            </a:pPr>
            <a:r>
              <a:t/>
            </a:r>
            <a:endParaRPr/>
          </a:p>
          <a:p>
            <a:pPr indent="-304958" lvl="0" marL="457200" rtl="0" algn="l">
              <a:spcBef>
                <a:spcPts val="1200"/>
              </a:spcBef>
              <a:spcAft>
                <a:spcPts val="0"/>
              </a:spcAft>
              <a:buSzPct val="100000"/>
              <a:buChar char="-"/>
            </a:pPr>
            <a:r>
              <a:rPr lang="es"/>
              <a:t> teniendo en cuenta que la deuda de Antas es de 1.8 millones, a este ritmo, la deuda estaría liquidada en 6 años</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3" name="Google Shape;21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6"/>
          <p:cNvPicPr preferRelativeResize="0"/>
          <p:nvPr/>
        </p:nvPicPr>
        <p:blipFill>
          <a:blip r:embed="rId3">
            <a:alphaModFix/>
          </a:blip>
          <a:stretch>
            <a:fillRect/>
          </a:stretch>
        </p:blipFill>
        <p:spPr>
          <a:xfrm>
            <a:off x="140390" y="0"/>
            <a:ext cx="886321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 más importante</a:t>
            </a:r>
            <a:endParaRPr/>
          </a:p>
        </p:txBody>
      </p:sp>
      <p:sp>
        <p:nvSpPr>
          <p:cNvPr id="220" name="Google Shape;220;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Contando que se gasta los 7.5 millones de entrada y el millón anual durante esos cuatro años aun así habría un superavit de 380.000 euros durante este tiempo, sacados de la caja de mantenimiento antes mencionada.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6" name="Google Shape;226;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28"/>
          <p:cNvPicPr preferRelativeResize="0"/>
          <p:nvPr/>
        </p:nvPicPr>
        <p:blipFill>
          <a:blip r:embed="rId3">
            <a:alphaModFix/>
          </a:blip>
          <a:stretch>
            <a:fillRect/>
          </a:stretch>
        </p:blipFill>
        <p:spPr>
          <a:xfrm>
            <a:off x="258491" y="-56150"/>
            <a:ext cx="8630620"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Por último pero no menos importante</a:t>
            </a:r>
            <a:endParaRPr/>
          </a:p>
        </p:txBody>
      </p:sp>
      <p:sp>
        <p:nvSpPr>
          <p:cNvPr id="233" name="Google Shape;233;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política aquí  propuesta no es buena solo porque ejecuta el dinero desde la perspectiva de la inversión con vistas al retorno y no desde la perspectiva del gasto, además todo ese dinero se inyectará a la economía privada Antusa, generando un ciclo circular de la renta virtuoso que puede generar un aumento de la renta per-cápita  del municipio, beneficiando al bolsillo de vecinos y comercios.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 donde surge la financiación?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-contrato con Enel green power valorado en 106 millones de euros</a:t>
            </a:r>
            <a:endParaRPr sz="1600"/>
          </a:p>
          <a:p>
            <a:pPr indent="0" lvl="0" marL="0" rtl="0" algn="l">
              <a:spcBef>
                <a:spcPts val="1200"/>
              </a:spcBef>
              <a:spcAft>
                <a:spcPts val="0"/>
              </a:spcAft>
              <a:buNone/>
            </a:pPr>
            <a:r>
              <a:rPr lang="es" sz="1600"/>
              <a:t>-El ayuntamiento generará de entrada 7.5 millones en 2024  así como 980.000 euros por año durante 32 años, un total de 40 millones en 32 años</a:t>
            </a:r>
            <a:endParaRPr sz="1600"/>
          </a:p>
          <a:p>
            <a:pPr indent="0" lvl="0" marL="0" rtl="0" algn="l">
              <a:spcBef>
                <a:spcPts val="1200"/>
              </a:spcBef>
              <a:spcAft>
                <a:spcPts val="1200"/>
              </a:spcAft>
              <a:buNone/>
            </a:pPr>
            <a:r>
              <a:rPr lang="es" sz="1600"/>
              <a:t>-el contrato es a cambio de 550 hectáreas de tierra donde van a poner paneles solares con un valor energético de  250 MWp</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36150" y="25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historial de ingresos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261050" y="869225"/>
            <a:ext cx="8621899" cy="4274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27650" y="206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historial dividiendo el dinero recibido de entrada en 4 años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223050" y="1161225"/>
            <a:ext cx="8701501" cy="3919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Cual es la propuesta?</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 Usar 6 de esos de esos 32 millones de entrada para poner una instalación de paneles solares  en cada casa principal del pueblo</a:t>
            </a:r>
            <a:endParaRPr/>
          </a:p>
          <a:p>
            <a:pPr indent="0" lvl="0" marL="0" rtl="0" algn="l">
              <a:spcBef>
                <a:spcPts val="1200"/>
              </a:spcBef>
              <a:spcAft>
                <a:spcPts val="0"/>
              </a:spcAft>
              <a:buNone/>
            </a:pPr>
            <a:r>
              <a:rPr lang="es"/>
              <a:t>-</a:t>
            </a:r>
            <a:r>
              <a:rPr b="1" lang="es"/>
              <a:t>Reparto en el tiempo:</a:t>
            </a:r>
            <a:r>
              <a:rPr lang="es"/>
              <a:t> 4 millones de la entrada y 2 millones de los 32 millones divididos en 32 años, lo que se dividiría en 320.000 euros durante 6 años.  Planeando que en 2030 el plan esté totalmente ejecutado.</a:t>
            </a:r>
            <a:endParaRPr/>
          </a:p>
          <a:p>
            <a:pPr indent="0" lvl="0" marL="0" rtl="0" algn="l">
              <a:spcBef>
                <a:spcPts val="1200"/>
              </a:spcBef>
              <a:spcAft>
                <a:spcPts val="0"/>
              </a:spcAft>
              <a:buNone/>
            </a:pPr>
            <a:r>
              <a:rPr lang="es"/>
              <a:t>-hay 1.176 casas principales en Antas si, suponemos junto con red eléctrica que el consumo diario de una casa promedio es de 9 kwh, necesitaríamos una potencia de unos 2kwp, lo que supone unos costes medios de  5.000 euros</a:t>
            </a:r>
            <a:endParaRPr/>
          </a:p>
          <a:p>
            <a:pPr indent="0" lvl="0" marL="0" rtl="0" algn="l">
              <a:spcBef>
                <a:spcPts val="1200"/>
              </a:spcBef>
              <a:spcAft>
                <a:spcPts val="1200"/>
              </a:spcAft>
              <a:buNone/>
            </a:pPr>
            <a:r>
              <a:rPr b="1" lang="es"/>
              <a:t>Costes desglosados</a:t>
            </a:r>
            <a:r>
              <a:rPr lang="es"/>
              <a:t>: placas=1.500, inversor=1.000, coste instalación=300 batería= 2.200 consulatado a una empresa del pueblo. Supongo que al ser 1.176 instalaciones, por la economía de escala saldría más barato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coste de la pólitica</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1.176 casas por 5.000 euros= 5.800.000 millones</a:t>
            </a:r>
            <a:endParaRPr/>
          </a:p>
          <a:p>
            <a:pPr indent="0" lvl="0" marL="0" rtl="0" algn="l">
              <a:spcBef>
                <a:spcPts val="1200"/>
              </a:spcBef>
              <a:spcAft>
                <a:spcPts val="0"/>
              </a:spcAft>
              <a:buNone/>
            </a:pPr>
            <a:r>
              <a:rPr lang="es"/>
              <a:t>Se le cobrará un abono mensual a cada unidad beneficiada de 25 euros para una  caja colectiva</a:t>
            </a:r>
            <a:endParaRPr/>
          </a:p>
          <a:p>
            <a:pPr indent="0" lvl="0" marL="0" rtl="0" algn="l">
              <a:spcBef>
                <a:spcPts val="1200"/>
              </a:spcBef>
              <a:spcAft>
                <a:spcPts val="0"/>
              </a:spcAft>
              <a:buNone/>
            </a:pPr>
            <a:r>
              <a:rPr lang="es"/>
              <a:t>Esta caja generará al ayuntamiento 352.800 euros al año y </a:t>
            </a:r>
            <a:r>
              <a:rPr lang="es"/>
              <a:t>7.056.000 en 20 años</a:t>
            </a:r>
            <a:endParaRPr/>
          </a:p>
          <a:p>
            <a:pPr indent="0" lvl="0" marL="0" rtl="0" algn="l">
              <a:spcBef>
                <a:spcPts val="1200"/>
              </a:spcBef>
              <a:spcAft>
                <a:spcPts val="0"/>
              </a:spcAft>
              <a:buNone/>
            </a:pPr>
            <a:r>
              <a:rPr lang="es"/>
              <a:t>con ese dinero se cubrirán  daños a instalaciones, y renovación del plan a los 20 años</a:t>
            </a:r>
            <a:endParaRPr/>
          </a:p>
          <a:p>
            <a:pPr indent="0" lvl="0" marL="0" rtl="0" algn="l">
              <a:spcBef>
                <a:spcPts val="1200"/>
              </a:spcBef>
              <a:spcAft>
                <a:spcPts val="0"/>
              </a:spcAft>
              <a:buNone/>
            </a:pPr>
            <a:r>
              <a:rPr lang="es"/>
              <a:t>En los 6 primeros años se habrá recuperado 2.116.800  de la inversión </a:t>
            </a:r>
            <a:endParaRPr/>
          </a:p>
          <a:p>
            <a:pPr indent="0" lvl="0" marL="0" rtl="0" algn="l">
              <a:spcBef>
                <a:spcPts val="1200"/>
              </a:spcBef>
              <a:spcAft>
                <a:spcPts val="0"/>
              </a:spcAft>
              <a:buNone/>
            </a:pPr>
            <a:r>
              <a:rPr lang="es"/>
              <a:t>Si ponemos de media un coste por casa de 80 euros el gasto en 20 años de todas las viviendas son 22 millones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727650" y="190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diferencia entre modelo tradicional y new green deal</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9"/>
          <p:cNvPicPr preferRelativeResize="0"/>
          <p:nvPr/>
        </p:nvPicPr>
        <p:blipFill rotWithShape="1">
          <a:blip r:embed="rId3">
            <a:alphaModFix/>
          </a:blip>
          <a:srcRect b="0" l="0" r="0" t="7595"/>
          <a:stretch/>
        </p:blipFill>
        <p:spPr>
          <a:xfrm>
            <a:off x="256700" y="1329675"/>
            <a:ext cx="8630600" cy="4060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diferencia en 20 años</a:t>
            </a:r>
            <a:endParaRPr/>
          </a:p>
        </p:txBody>
      </p:sp>
      <p:sp>
        <p:nvSpPr>
          <p:cNvPr id="174" name="Google Shape;174;p20"/>
          <p:cNvSpPr txBox="1"/>
          <p:nvPr>
            <p:ph idx="1" type="body"/>
          </p:nvPr>
        </p:nvSpPr>
        <p:spPr>
          <a:xfrm>
            <a:off x="727650" y="20901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-22.000.000-7.000.000=15.000.000</a:t>
            </a:r>
            <a:endParaRPr/>
          </a:p>
          <a:p>
            <a:pPr indent="0" lvl="0" marL="0" rtl="0" algn="l">
              <a:spcBef>
                <a:spcPts val="1200"/>
              </a:spcBef>
              <a:spcAft>
                <a:spcPts val="0"/>
              </a:spcAft>
              <a:buNone/>
            </a:pPr>
            <a:r>
              <a:rPr lang="es"/>
              <a:t>-Los habitantes del pueblo se ahorraría 15.000.000 millones durante este periodo</a:t>
            </a:r>
            <a:endParaRPr/>
          </a:p>
          <a:p>
            <a:pPr indent="0" lvl="0" marL="0" rtl="0" algn="l">
              <a:spcBef>
                <a:spcPts val="1200"/>
              </a:spcBef>
              <a:spcAft>
                <a:spcPts val="0"/>
              </a:spcAft>
              <a:buNone/>
            </a:pPr>
            <a:r>
              <a:rPr lang="es"/>
              <a:t>-Lo que supone unos 600 de ahorro anual por familia, lo que es igual a 12.000 euros en 20 años, eso y que ahora las familias se podrán permitir gastar más electricidad de lo que gastaban antes, por un precio mucho menor y sin contaminar.</a:t>
            </a:r>
            <a:endParaRPr/>
          </a:p>
          <a:p>
            <a:pPr indent="0" lvl="0" marL="0" rtl="0" algn="l">
              <a:spcBef>
                <a:spcPts val="1200"/>
              </a:spcBef>
              <a:spcAft>
                <a:spcPts val="1200"/>
              </a:spcAft>
              <a:buNone/>
            </a:pPr>
            <a:r>
              <a:rPr lang="es"/>
              <a:t>-Otro aspecto es la soberanía e independencia energética del pueblo, un pueblo prueba de crisis energéticas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justificaciones para realizar esta política?</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1"/>
          <p:cNvPicPr preferRelativeResize="0"/>
          <p:nvPr/>
        </p:nvPicPr>
        <p:blipFill>
          <a:blip r:embed="rId3">
            <a:alphaModFix/>
          </a:blip>
          <a:stretch>
            <a:fillRect/>
          </a:stretch>
        </p:blipFill>
        <p:spPr>
          <a:xfrm>
            <a:off x="819150" y="1768138"/>
            <a:ext cx="5202575" cy="289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