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86728" cy="3441715"/>
          </a:xfrm>
        </p:spPr>
        <p:txBody>
          <a:bodyPr>
            <a:normAutofit/>
          </a:bodyPr>
          <a:lstStyle/>
          <a:p>
            <a:r>
              <a:rPr lang="en-US" altLang="zh-CN" sz="5300" dirty="0" smtClean="0"/>
              <a:t>Data Visualization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</a:t>
            </a:r>
            <a:br>
              <a:rPr lang="en-US" altLang="zh-CN" dirty="0" smtClean="0"/>
            </a:br>
            <a:r>
              <a:rPr lang="en-US" altLang="zh-CN" smtClean="0"/>
              <a:t>                          </a:t>
            </a:r>
            <a:r>
              <a:rPr lang="en-US" altLang="zh-CN" smtClean="0"/>
              <a:t>              </a:t>
            </a:r>
            <a:r>
              <a:rPr lang="en-US" altLang="zh-CN" sz="2800" dirty="0" smtClean="0"/>
              <a:t>HIKA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                            </a:t>
            </a:r>
            <a:r>
              <a:rPr lang="en-US" altLang="zh-CN" sz="2800" dirty="0" smtClean="0"/>
              <a:t>Haley &amp; Irene &amp; Ken &amp; Amy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Specific 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50" y="1600200"/>
            <a:ext cx="7471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Kinds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Expectancy(years): </a:t>
            </a:r>
            <a:r>
              <a:rPr lang="en-US" dirty="0" err="1" smtClean="0"/>
              <a:t>veriticle</a:t>
            </a:r>
            <a:r>
              <a:rPr lang="en-US" dirty="0" smtClean="0"/>
              <a:t> axis</a:t>
            </a:r>
          </a:p>
          <a:p>
            <a:r>
              <a:rPr lang="en-US" dirty="0" smtClean="0"/>
              <a:t>Income Per Capita(dollars):horizontal axis</a:t>
            </a:r>
          </a:p>
          <a:p>
            <a:r>
              <a:rPr lang="en-US" altLang="zh-CN" dirty="0" smtClean="0"/>
              <a:t>Population: bubble size</a:t>
            </a:r>
          </a:p>
          <a:p>
            <a:r>
              <a:rPr lang="en-US" altLang="zh-CN" dirty="0" smtClean="0"/>
              <a:t>Year of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Scraping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Data Cleaning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Data Visualization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Interface to Present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</Words>
  <PresentationFormat>全屏显示(4:3)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Data Visualization                                                           HIKA                                             Haley &amp; Irene &amp; Ken &amp; Amy</vt:lpstr>
      <vt:lpstr>A Specific Example</vt:lpstr>
      <vt:lpstr>4 Kinds of Data</vt:lpstr>
      <vt:lpstr>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                                                            HIKA</dc:title>
  <dc:creator>Irene</dc:creator>
  <cp:lastModifiedBy>DELL</cp:lastModifiedBy>
  <cp:revision>6</cp:revision>
  <dcterms:created xsi:type="dcterms:W3CDTF">2014-08-04T15:40:55Z</dcterms:created>
  <dcterms:modified xsi:type="dcterms:W3CDTF">2014-08-06T17:59:12Z</dcterms:modified>
</cp:coreProperties>
</file>