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59" r:id="rId11"/>
    <p:sldId id="262" r:id="rId12"/>
    <p:sldId id="274" r:id="rId13"/>
    <p:sldId id="275" r:id="rId14"/>
    <p:sldId id="276" r:id="rId15"/>
    <p:sldId id="278" r:id="rId16"/>
    <p:sldId id="277" r:id="rId17"/>
    <p:sldId id="279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2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CDFD16-00E1-2148-B8DE-BA982329864F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DF1B53-DE25-DF4B-A563-FF140E3FB1A0}">
      <dgm:prSet phldrT="[Text]"/>
      <dgm:spPr/>
      <dgm:t>
        <a:bodyPr/>
        <a:lstStyle/>
        <a:p>
          <a:r>
            <a:rPr lang="en-US" altLang="zh-TW" dirty="0" smtClean="0"/>
            <a:t>Data</a:t>
          </a:r>
          <a:r>
            <a:rPr lang="zh-TW" altLang="en-US" dirty="0" smtClean="0"/>
            <a:t> </a:t>
          </a:r>
          <a:r>
            <a:rPr lang="en-US" altLang="zh-TW" dirty="0" smtClean="0"/>
            <a:t>Processing</a:t>
          </a:r>
          <a:endParaRPr lang="en-US" dirty="0"/>
        </a:p>
      </dgm:t>
    </dgm:pt>
    <dgm:pt modelId="{162767C5-855A-BB44-8E12-39F84797016D}" type="parTrans" cxnId="{1CA27B4B-7E9E-C149-8F68-F1B27599CBFC}">
      <dgm:prSet/>
      <dgm:spPr/>
      <dgm:t>
        <a:bodyPr/>
        <a:lstStyle/>
        <a:p>
          <a:endParaRPr lang="en-US"/>
        </a:p>
      </dgm:t>
    </dgm:pt>
    <dgm:pt modelId="{0BA43E38-3CA5-EE43-8453-5702D97E9437}" type="sibTrans" cxnId="{1CA27B4B-7E9E-C149-8F68-F1B27599CBFC}">
      <dgm:prSet/>
      <dgm:spPr/>
      <dgm:t>
        <a:bodyPr/>
        <a:lstStyle/>
        <a:p>
          <a:endParaRPr lang="en-US"/>
        </a:p>
      </dgm:t>
    </dgm:pt>
    <dgm:pt modelId="{00EDC8C7-3EC6-334B-B0E8-CE236EBC1421}">
      <dgm:prSet phldrT="[Text]"/>
      <dgm:spPr/>
      <dgm:t>
        <a:bodyPr/>
        <a:lstStyle/>
        <a:p>
          <a:r>
            <a:rPr lang="en-US" altLang="zh-TW" dirty="0" smtClean="0"/>
            <a:t>Imputation</a:t>
          </a:r>
          <a:r>
            <a:rPr lang="zh-TW" altLang="en-US" dirty="0" smtClean="0"/>
            <a:t> </a:t>
          </a:r>
          <a:endParaRPr lang="en-US" dirty="0"/>
        </a:p>
      </dgm:t>
    </dgm:pt>
    <dgm:pt modelId="{B23881DB-30BC-C945-90DB-5BC14B98A3A1}" type="parTrans" cxnId="{C64F5B39-B631-8244-869C-6FCA61E8CD97}">
      <dgm:prSet/>
      <dgm:spPr/>
      <dgm:t>
        <a:bodyPr/>
        <a:lstStyle/>
        <a:p>
          <a:endParaRPr lang="en-US"/>
        </a:p>
      </dgm:t>
    </dgm:pt>
    <dgm:pt modelId="{0EE892D5-ABFC-3345-9C52-C72696AE9B8B}" type="sibTrans" cxnId="{C64F5B39-B631-8244-869C-6FCA61E8CD97}">
      <dgm:prSet/>
      <dgm:spPr/>
      <dgm:t>
        <a:bodyPr/>
        <a:lstStyle/>
        <a:p>
          <a:endParaRPr lang="en-US"/>
        </a:p>
      </dgm:t>
    </dgm:pt>
    <dgm:pt modelId="{AC576CA7-9B3B-C24C-9E7C-69E1DA5CE22F}">
      <dgm:prSet phldrT="[Text]"/>
      <dgm:spPr/>
      <dgm:t>
        <a:bodyPr/>
        <a:lstStyle/>
        <a:p>
          <a:r>
            <a:rPr lang="en-US" altLang="zh-TW" dirty="0" smtClean="0"/>
            <a:t>Filter</a:t>
          </a:r>
          <a:endParaRPr lang="en-US" dirty="0"/>
        </a:p>
      </dgm:t>
    </dgm:pt>
    <dgm:pt modelId="{0DAE6652-DDC8-C348-B53A-E31FC9D4231F}" type="parTrans" cxnId="{AB15AAC2-DBD9-DE4B-8B02-ADA3BB5ECF6D}">
      <dgm:prSet/>
      <dgm:spPr/>
      <dgm:t>
        <a:bodyPr/>
        <a:lstStyle/>
        <a:p>
          <a:endParaRPr lang="en-US"/>
        </a:p>
      </dgm:t>
    </dgm:pt>
    <dgm:pt modelId="{7ED4E878-7A13-1445-B3B9-1E4F20B52A39}" type="sibTrans" cxnId="{AB15AAC2-DBD9-DE4B-8B02-ADA3BB5ECF6D}">
      <dgm:prSet/>
      <dgm:spPr/>
      <dgm:t>
        <a:bodyPr/>
        <a:lstStyle/>
        <a:p>
          <a:endParaRPr lang="en-US"/>
        </a:p>
      </dgm:t>
    </dgm:pt>
    <dgm:pt modelId="{9A17425E-A9AB-0D47-B64C-C1E10C3BA872}">
      <dgm:prSet phldrT="[Text]"/>
      <dgm:spPr/>
      <dgm:t>
        <a:bodyPr/>
        <a:lstStyle/>
        <a:p>
          <a:r>
            <a:rPr lang="en-US" altLang="zh-TW" dirty="0" smtClean="0"/>
            <a:t>Building</a:t>
          </a:r>
          <a:r>
            <a:rPr lang="zh-TW" altLang="en-US" dirty="0" smtClean="0"/>
            <a:t> </a:t>
          </a:r>
          <a:r>
            <a:rPr lang="en-US" altLang="zh-TW" dirty="0" smtClean="0"/>
            <a:t>Model</a:t>
          </a:r>
          <a:endParaRPr lang="en-US" dirty="0"/>
        </a:p>
      </dgm:t>
    </dgm:pt>
    <dgm:pt modelId="{BBE85FEE-A4F7-8140-8A83-8774F0BB16D2}" type="parTrans" cxnId="{4179BD03-21F2-CC49-8A8D-07A88245C8B6}">
      <dgm:prSet/>
      <dgm:spPr/>
      <dgm:t>
        <a:bodyPr/>
        <a:lstStyle/>
        <a:p>
          <a:endParaRPr lang="en-US"/>
        </a:p>
      </dgm:t>
    </dgm:pt>
    <dgm:pt modelId="{515BB673-F399-0245-BA0E-E35B20E6FAB4}" type="sibTrans" cxnId="{4179BD03-21F2-CC49-8A8D-07A88245C8B6}">
      <dgm:prSet/>
      <dgm:spPr/>
      <dgm:t>
        <a:bodyPr/>
        <a:lstStyle/>
        <a:p>
          <a:endParaRPr lang="en-US"/>
        </a:p>
      </dgm:t>
    </dgm:pt>
    <dgm:pt modelId="{C4252A07-9D33-E54F-8359-3200F40E4FE9}">
      <dgm:prSet phldrT="[Text]"/>
      <dgm:spPr/>
      <dgm:t>
        <a:bodyPr/>
        <a:lstStyle/>
        <a:p>
          <a:r>
            <a:rPr lang="en-US" altLang="zh-TW" dirty="0" smtClean="0"/>
            <a:t>Regression</a:t>
          </a:r>
          <a:r>
            <a:rPr lang="zh-TW" altLang="en-US" dirty="0" smtClean="0"/>
            <a:t> </a:t>
          </a:r>
          <a:r>
            <a:rPr lang="en-US" altLang="zh-TW" dirty="0" smtClean="0"/>
            <a:t>Tree</a:t>
          </a:r>
          <a:endParaRPr lang="en-US" dirty="0"/>
        </a:p>
      </dgm:t>
    </dgm:pt>
    <dgm:pt modelId="{8A7E87F5-745A-5546-BFB5-BAB051C9EE69}" type="parTrans" cxnId="{C5536178-A714-474D-BCEB-E3BE728E8224}">
      <dgm:prSet/>
      <dgm:spPr/>
      <dgm:t>
        <a:bodyPr/>
        <a:lstStyle/>
        <a:p>
          <a:endParaRPr lang="en-US"/>
        </a:p>
      </dgm:t>
    </dgm:pt>
    <dgm:pt modelId="{C15AEE36-4607-7D4D-8CAC-3F19E6D6A18E}" type="sibTrans" cxnId="{C5536178-A714-474D-BCEB-E3BE728E8224}">
      <dgm:prSet/>
      <dgm:spPr/>
      <dgm:t>
        <a:bodyPr/>
        <a:lstStyle/>
        <a:p>
          <a:endParaRPr lang="en-US"/>
        </a:p>
      </dgm:t>
    </dgm:pt>
    <dgm:pt modelId="{1DCEDF84-9BC6-504A-88D3-D92875261A01}">
      <dgm:prSet phldrT="[Text]"/>
      <dgm:spPr/>
      <dgm:t>
        <a:bodyPr/>
        <a:lstStyle/>
        <a:p>
          <a:r>
            <a:rPr lang="en-US" altLang="zh-TW" dirty="0" smtClean="0"/>
            <a:t>Boosting</a:t>
          </a:r>
          <a:endParaRPr lang="en-US" dirty="0"/>
        </a:p>
      </dgm:t>
    </dgm:pt>
    <dgm:pt modelId="{8436F405-0943-D741-AF39-BEBBAF3EF615}" type="parTrans" cxnId="{4FDC11EE-882E-8540-A7E2-5639A4220153}">
      <dgm:prSet/>
      <dgm:spPr/>
      <dgm:t>
        <a:bodyPr/>
        <a:lstStyle/>
        <a:p>
          <a:endParaRPr lang="en-US"/>
        </a:p>
      </dgm:t>
    </dgm:pt>
    <dgm:pt modelId="{EF7FFCFE-D57B-004B-8E64-3A3F3643AF3D}" type="sibTrans" cxnId="{4FDC11EE-882E-8540-A7E2-5639A4220153}">
      <dgm:prSet/>
      <dgm:spPr/>
      <dgm:t>
        <a:bodyPr/>
        <a:lstStyle/>
        <a:p>
          <a:endParaRPr lang="en-US"/>
        </a:p>
      </dgm:t>
    </dgm:pt>
    <dgm:pt modelId="{0BE2DD03-DBFA-4949-BB6E-80B83B3C1FEA}">
      <dgm:prSet phldrT="[Text]"/>
      <dgm:spPr/>
      <dgm:t>
        <a:bodyPr/>
        <a:lstStyle/>
        <a:p>
          <a:r>
            <a:rPr lang="en-US" altLang="zh-TW" dirty="0" smtClean="0"/>
            <a:t>Testing</a:t>
          </a:r>
          <a:r>
            <a:rPr lang="zh-TW" altLang="en-US" dirty="0" smtClean="0"/>
            <a:t> </a:t>
          </a:r>
          <a:r>
            <a:rPr lang="en-US" altLang="zh-TW" dirty="0" smtClean="0"/>
            <a:t>and</a:t>
          </a:r>
          <a:r>
            <a:rPr lang="zh-TW" altLang="en-US" dirty="0" smtClean="0"/>
            <a:t> </a:t>
          </a:r>
          <a:r>
            <a:rPr lang="en-US" altLang="zh-TW" dirty="0" smtClean="0"/>
            <a:t>Comparing</a:t>
          </a:r>
          <a:endParaRPr lang="en-US" dirty="0"/>
        </a:p>
      </dgm:t>
    </dgm:pt>
    <dgm:pt modelId="{07822B1D-13AF-AE44-A866-6D723F85A911}" type="parTrans" cxnId="{5C80432F-D6C7-9841-8F8D-646981273C00}">
      <dgm:prSet/>
      <dgm:spPr/>
      <dgm:t>
        <a:bodyPr/>
        <a:lstStyle/>
        <a:p>
          <a:endParaRPr lang="en-US"/>
        </a:p>
      </dgm:t>
    </dgm:pt>
    <dgm:pt modelId="{B07B4D5F-EC33-4249-9C01-3166E239F460}" type="sibTrans" cxnId="{5C80432F-D6C7-9841-8F8D-646981273C00}">
      <dgm:prSet/>
      <dgm:spPr/>
      <dgm:t>
        <a:bodyPr/>
        <a:lstStyle/>
        <a:p>
          <a:endParaRPr lang="en-US"/>
        </a:p>
      </dgm:t>
    </dgm:pt>
    <dgm:pt modelId="{B48895EF-02A8-1E44-A784-6674DC87B53A}">
      <dgm:prSet phldrT="[Text]"/>
      <dgm:spPr/>
      <dgm:t>
        <a:bodyPr/>
        <a:lstStyle/>
        <a:p>
          <a:r>
            <a:rPr lang="en-US" altLang="zh-TW" dirty="0" smtClean="0"/>
            <a:t>CV,</a:t>
          </a:r>
          <a:r>
            <a:rPr lang="zh-TW" altLang="en-US" dirty="0" smtClean="0"/>
            <a:t> </a:t>
          </a:r>
          <a:r>
            <a:rPr lang="en-US" altLang="zh-TW" dirty="0" smtClean="0"/>
            <a:t>ROC</a:t>
          </a:r>
          <a:endParaRPr lang="en-US" dirty="0"/>
        </a:p>
      </dgm:t>
    </dgm:pt>
    <dgm:pt modelId="{4A092CA7-12EB-B445-9B66-A9970F74CA58}" type="parTrans" cxnId="{FD982479-51A2-6647-9DF5-53C549389EE5}">
      <dgm:prSet/>
      <dgm:spPr/>
      <dgm:t>
        <a:bodyPr/>
        <a:lstStyle/>
        <a:p>
          <a:endParaRPr lang="en-US"/>
        </a:p>
      </dgm:t>
    </dgm:pt>
    <dgm:pt modelId="{08F72677-5A8B-F244-844C-1D3AED41F477}" type="sibTrans" cxnId="{FD982479-51A2-6647-9DF5-53C549389EE5}">
      <dgm:prSet/>
      <dgm:spPr/>
      <dgm:t>
        <a:bodyPr/>
        <a:lstStyle/>
        <a:p>
          <a:endParaRPr lang="en-US"/>
        </a:p>
      </dgm:t>
    </dgm:pt>
    <dgm:pt modelId="{171FA8E2-E539-AB4D-9F0F-B0573DA73305}">
      <dgm:prSet phldrT="[Text]"/>
      <dgm:spPr/>
      <dgm:t>
        <a:bodyPr/>
        <a:lstStyle/>
        <a:p>
          <a:r>
            <a:rPr lang="en-US" altLang="zh-TW" dirty="0" smtClean="0"/>
            <a:t>Comparing</a:t>
          </a:r>
          <a:r>
            <a:rPr lang="zh-TW" altLang="en-US" dirty="0" smtClean="0"/>
            <a:t> </a:t>
          </a:r>
          <a:r>
            <a:rPr lang="en-US" altLang="zh-TW" dirty="0" smtClean="0"/>
            <a:t>the</a:t>
          </a:r>
          <a:r>
            <a:rPr lang="zh-TW" altLang="en-US" dirty="0" smtClean="0"/>
            <a:t> </a:t>
          </a:r>
          <a:r>
            <a:rPr lang="en-US" altLang="zh-TW" dirty="0" smtClean="0"/>
            <a:t>past</a:t>
          </a:r>
          <a:r>
            <a:rPr lang="zh-TW" altLang="en-US" dirty="0" smtClean="0"/>
            <a:t> </a:t>
          </a:r>
          <a:r>
            <a:rPr lang="en-US" altLang="zh-TW" dirty="0" smtClean="0"/>
            <a:t>result</a:t>
          </a:r>
          <a:r>
            <a:rPr lang="zh-TW" altLang="en-US" dirty="0" smtClean="0"/>
            <a:t> </a:t>
          </a:r>
          <a:r>
            <a:rPr lang="en-US" altLang="zh-TW" dirty="0" smtClean="0"/>
            <a:t>in</a:t>
          </a:r>
          <a:r>
            <a:rPr lang="zh-TW" altLang="en-US" dirty="0" smtClean="0"/>
            <a:t> </a:t>
          </a:r>
          <a:r>
            <a:rPr lang="en-US" altLang="zh-TW" dirty="0" smtClean="0"/>
            <a:t>2009</a:t>
          </a:r>
          <a:endParaRPr lang="en-US" dirty="0"/>
        </a:p>
      </dgm:t>
    </dgm:pt>
    <dgm:pt modelId="{5DCED015-2934-EC48-B49A-EBDC82F27DD0}" type="parTrans" cxnId="{9956E98A-C3BB-284C-A340-FD6E030201DE}">
      <dgm:prSet/>
      <dgm:spPr/>
      <dgm:t>
        <a:bodyPr/>
        <a:lstStyle/>
        <a:p>
          <a:endParaRPr lang="en-US"/>
        </a:p>
      </dgm:t>
    </dgm:pt>
    <dgm:pt modelId="{4B5CBAE7-AA23-F340-AB3F-D37F5A046623}" type="sibTrans" cxnId="{9956E98A-C3BB-284C-A340-FD6E030201DE}">
      <dgm:prSet/>
      <dgm:spPr/>
      <dgm:t>
        <a:bodyPr/>
        <a:lstStyle/>
        <a:p>
          <a:endParaRPr lang="en-US"/>
        </a:p>
      </dgm:t>
    </dgm:pt>
    <dgm:pt modelId="{935A377D-C7DA-5343-921A-E23FEECEC036}" type="pres">
      <dgm:prSet presAssocID="{AFCDFD16-00E1-2148-B8DE-BA982329864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7C8E173-B935-684A-894D-5FFDA6ECE575}" type="pres">
      <dgm:prSet presAssocID="{1DDF1B53-DE25-DF4B-A563-FF140E3FB1A0}" presName="horFlow" presStyleCnt="0"/>
      <dgm:spPr/>
    </dgm:pt>
    <dgm:pt modelId="{B85A8728-C43B-C841-AAB1-F42F6CBD87BE}" type="pres">
      <dgm:prSet presAssocID="{1DDF1B53-DE25-DF4B-A563-FF140E3FB1A0}" presName="bigChev" presStyleLbl="node1" presStyleIdx="0" presStyleCnt="3"/>
      <dgm:spPr/>
    </dgm:pt>
    <dgm:pt modelId="{03830968-19AC-7B45-8744-45AB41C17876}" type="pres">
      <dgm:prSet presAssocID="{B23881DB-30BC-C945-90DB-5BC14B98A3A1}" presName="parTrans" presStyleCnt="0"/>
      <dgm:spPr/>
    </dgm:pt>
    <dgm:pt modelId="{91A5E4AF-3A61-BB4B-8810-8B75FBE3DBF5}" type="pres">
      <dgm:prSet presAssocID="{00EDC8C7-3EC6-334B-B0E8-CE236EBC1421}" presName="node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B04A2-2CF3-DC46-BA87-BDC1DF172BA8}" type="pres">
      <dgm:prSet presAssocID="{0EE892D5-ABFC-3345-9C52-C72696AE9B8B}" presName="sibTrans" presStyleCnt="0"/>
      <dgm:spPr/>
    </dgm:pt>
    <dgm:pt modelId="{E94B6625-F3C6-B943-B9AD-C0F771E735D2}" type="pres">
      <dgm:prSet presAssocID="{AC576CA7-9B3B-C24C-9E7C-69E1DA5CE22F}" presName="node" presStyleLbl="alignAccFollowNode1" presStyleIdx="1" presStyleCnt="6">
        <dgm:presLayoutVars>
          <dgm:bulletEnabled val="1"/>
        </dgm:presLayoutVars>
      </dgm:prSet>
      <dgm:spPr/>
    </dgm:pt>
    <dgm:pt modelId="{3EEE6566-146F-5042-902C-12789321624B}" type="pres">
      <dgm:prSet presAssocID="{1DDF1B53-DE25-DF4B-A563-FF140E3FB1A0}" presName="vSp" presStyleCnt="0"/>
      <dgm:spPr/>
    </dgm:pt>
    <dgm:pt modelId="{4812AE5F-6B62-F94A-98D5-EC098FBB02EA}" type="pres">
      <dgm:prSet presAssocID="{9A17425E-A9AB-0D47-B64C-C1E10C3BA872}" presName="horFlow" presStyleCnt="0"/>
      <dgm:spPr/>
    </dgm:pt>
    <dgm:pt modelId="{0CA5DABB-B0B1-E443-B036-33AA8CF62030}" type="pres">
      <dgm:prSet presAssocID="{9A17425E-A9AB-0D47-B64C-C1E10C3BA872}" presName="bigChev" presStyleLbl="node1" presStyleIdx="1" presStyleCnt="3"/>
      <dgm:spPr/>
    </dgm:pt>
    <dgm:pt modelId="{1D7F4D25-97A0-DE4D-9B89-F9789EB2A06F}" type="pres">
      <dgm:prSet presAssocID="{8A7E87F5-745A-5546-BFB5-BAB051C9EE69}" presName="parTrans" presStyleCnt="0"/>
      <dgm:spPr/>
    </dgm:pt>
    <dgm:pt modelId="{5D923AE5-9D4C-5748-B85B-5DA3D84DB40F}" type="pres">
      <dgm:prSet presAssocID="{C4252A07-9D33-E54F-8359-3200F40E4FE9}" presName="node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B6E14-C1A5-8941-9E2E-27B5925E79C6}" type="pres">
      <dgm:prSet presAssocID="{C15AEE36-4607-7D4D-8CAC-3F19E6D6A18E}" presName="sibTrans" presStyleCnt="0"/>
      <dgm:spPr/>
    </dgm:pt>
    <dgm:pt modelId="{77C45E99-2CA3-B740-85D9-1DE965AF5881}" type="pres">
      <dgm:prSet presAssocID="{1DCEDF84-9BC6-504A-88D3-D92875261A01}" presName="node" presStyleLbl="alignAccFollowNode1" presStyleIdx="3" presStyleCnt="6">
        <dgm:presLayoutVars>
          <dgm:bulletEnabled val="1"/>
        </dgm:presLayoutVars>
      </dgm:prSet>
      <dgm:spPr/>
    </dgm:pt>
    <dgm:pt modelId="{BB513364-EA31-784F-875A-DB586D802BAE}" type="pres">
      <dgm:prSet presAssocID="{9A17425E-A9AB-0D47-B64C-C1E10C3BA872}" presName="vSp" presStyleCnt="0"/>
      <dgm:spPr/>
    </dgm:pt>
    <dgm:pt modelId="{36777CA9-7FE4-D143-8C2C-DCD195DD5EC5}" type="pres">
      <dgm:prSet presAssocID="{0BE2DD03-DBFA-4949-BB6E-80B83B3C1FEA}" presName="horFlow" presStyleCnt="0"/>
      <dgm:spPr/>
    </dgm:pt>
    <dgm:pt modelId="{7CD5534A-B4E7-A143-B8D3-FFFB38A991BB}" type="pres">
      <dgm:prSet presAssocID="{0BE2DD03-DBFA-4949-BB6E-80B83B3C1FEA}" presName="bigChev" presStyleLbl="node1" presStyleIdx="2" presStyleCnt="3"/>
      <dgm:spPr/>
      <dgm:t>
        <a:bodyPr/>
        <a:lstStyle/>
        <a:p>
          <a:endParaRPr lang="en-US"/>
        </a:p>
      </dgm:t>
    </dgm:pt>
    <dgm:pt modelId="{5B58BACB-31C4-2543-8CC7-B0C281645254}" type="pres">
      <dgm:prSet presAssocID="{4A092CA7-12EB-B445-9B66-A9970F74CA58}" presName="parTrans" presStyleCnt="0"/>
      <dgm:spPr/>
    </dgm:pt>
    <dgm:pt modelId="{C559160B-9F74-1C46-B2ED-1D9E233BDE9C}" type="pres">
      <dgm:prSet presAssocID="{B48895EF-02A8-1E44-A784-6674DC87B53A}" presName="node" presStyleLbl="alignAccFollowNode1" presStyleIdx="4" presStyleCnt="6">
        <dgm:presLayoutVars>
          <dgm:bulletEnabled val="1"/>
        </dgm:presLayoutVars>
      </dgm:prSet>
      <dgm:spPr/>
    </dgm:pt>
    <dgm:pt modelId="{F7DC7849-293F-3B4C-A16C-D3AB84AD49C1}" type="pres">
      <dgm:prSet presAssocID="{08F72677-5A8B-F244-844C-1D3AED41F477}" presName="sibTrans" presStyleCnt="0"/>
      <dgm:spPr/>
    </dgm:pt>
    <dgm:pt modelId="{A8EE1643-7DFF-9440-8E88-1694FC446FDF}" type="pres">
      <dgm:prSet presAssocID="{171FA8E2-E539-AB4D-9F0F-B0573DA73305}" presName="node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243F37-9060-6143-816C-70DA63B76229}" type="presOf" srcId="{B48895EF-02A8-1E44-A784-6674DC87B53A}" destId="{C559160B-9F74-1C46-B2ED-1D9E233BDE9C}" srcOrd="0" destOrd="0" presId="urn:microsoft.com/office/officeart/2005/8/layout/lProcess3"/>
    <dgm:cxn modelId="{A1FB9950-6D5A-364B-9B7B-42B171068750}" type="presOf" srcId="{9A17425E-A9AB-0D47-B64C-C1E10C3BA872}" destId="{0CA5DABB-B0B1-E443-B036-33AA8CF62030}" srcOrd="0" destOrd="0" presId="urn:microsoft.com/office/officeart/2005/8/layout/lProcess3"/>
    <dgm:cxn modelId="{32240714-4C6F-4D4C-B0A8-0B055B1036D9}" type="presOf" srcId="{C4252A07-9D33-E54F-8359-3200F40E4FE9}" destId="{5D923AE5-9D4C-5748-B85B-5DA3D84DB40F}" srcOrd="0" destOrd="0" presId="urn:microsoft.com/office/officeart/2005/8/layout/lProcess3"/>
    <dgm:cxn modelId="{FD982479-51A2-6647-9DF5-53C549389EE5}" srcId="{0BE2DD03-DBFA-4949-BB6E-80B83B3C1FEA}" destId="{B48895EF-02A8-1E44-A784-6674DC87B53A}" srcOrd="0" destOrd="0" parTransId="{4A092CA7-12EB-B445-9B66-A9970F74CA58}" sibTransId="{08F72677-5A8B-F244-844C-1D3AED41F477}"/>
    <dgm:cxn modelId="{E353116C-229D-E248-86E7-7DEF9FFDBF6E}" type="presOf" srcId="{AC576CA7-9B3B-C24C-9E7C-69E1DA5CE22F}" destId="{E94B6625-F3C6-B943-B9AD-C0F771E735D2}" srcOrd="0" destOrd="0" presId="urn:microsoft.com/office/officeart/2005/8/layout/lProcess3"/>
    <dgm:cxn modelId="{C5536178-A714-474D-BCEB-E3BE728E8224}" srcId="{9A17425E-A9AB-0D47-B64C-C1E10C3BA872}" destId="{C4252A07-9D33-E54F-8359-3200F40E4FE9}" srcOrd="0" destOrd="0" parTransId="{8A7E87F5-745A-5546-BFB5-BAB051C9EE69}" sibTransId="{C15AEE36-4607-7D4D-8CAC-3F19E6D6A18E}"/>
    <dgm:cxn modelId="{4179BD03-21F2-CC49-8A8D-07A88245C8B6}" srcId="{AFCDFD16-00E1-2148-B8DE-BA982329864F}" destId="{9A17425E-A9AB-0D47-B64C-C1E10C3BA872}" srcOrd="1" destOrd="0" parTransId="{BBE85FEE-A4F7-8140-8A83-8774F0BB16D2}" sibTransId="{515BB673-F399-0245-BA0E-E35B20E6FAB4}"/>
    <dgm:cxn modelId="{4ABF0A52-1F4B-4243-88DB-F5C4A007D2A0}" type="presOf" srcId="{1DDF1B53-DE25-DF4B-A563-FF140E3FB1A0}" destId="{B85A8728-C43B-C841-AAB1-F42F6CBD87BE}" srcOrd="0" destOrd="0" presId="urn:microsoft.com/office/officeart/2005/8/layout/lProcess3"/>
    <dgm:cxn modelId="{9AEC4439-DC60-AD4D-B519-32F00922A582}" type="presOf" srcId="{0BE2DD03-DBFA-4949-BB6E-80B83B3C1FEA}" destId="{7CD5534A-B4E7-A143-B8D3-FFFB38A991BB}" srcOrd="0" destOrd="0" presId="urn:microsoft.com/office/officeart/2005/8/layout/lProcess3"/>
    <dgm:cxn modelId="{4FDC11EE-882E-8540-A7E2-5639A4220153}" srcId="{9A17425E-A9AB-0D47-B64C-C1E10C3BA872}" destId="{1DCEDF84-9BC6-504A-88D3-D92875261A01}" srcOrd="1" destOrd="0" parTransId="{8436F405-0943-D741-AF39-BEBBAF3EF615}" sibTransId="{EF7FFCFE-D57B-004B-8E64-3A3F3643AF3D}"/>
    <dgm:cxn modelId="{66F61BFD-DC2A-2041-A684-3436D4AAAC44}" type="presOf" srcId="{00EDC8C7-3EC6-334B-B0E8-CE236EBC1421}" destId="{91A5E4AF-3A61-BB4B-8810-8B75FBE3DBF5}" srcOrd="0" destOrd="0" presId="urn:microsoft.com/office/officeart/2005/8/layout/lProcess3"/>
    <dgm:cxn modelId="{C5050F68-C658-074A-8452-9A2C13AE3901}" type="presOf" srcId="{171FA8E2-E539-AB4D-9F0F-B0573DA73305}" destId="{A8EE1643-7DFF-9440-8E88-1694FC446FDF}" srcOrd="0" destOrd="0" presId="urn:microsoft.com/office/officeart/2005/8/layout/lProcess3"/>
    <dgm:cxn modelId="{C2FF28FA-F838-9849-8759-13BA3E1D50B1}" type="presOf" srcId="{1DCEDF84-9BC6-504A-88D3-D92875261A01}" destId="{77C45E99-2CA3-B740-85D9-1DE965AF5881}" srcOrd="0" destOrd="0" presId="urn:microsoft.com/office/officeart/2005/8/layout/lProcess3"/>
    <dgm:cxn modelId="{C64F5B39-B631-8244-869C-6FCA61E8CD97}" srcId="{1DDF1B53-DE25-DF4B-A563-FF140E3FB1A0}" destId="{00EDC8C7-3EC6-334B-B0E8-CE236EBC1421}" srcOrd="0" destOrd="0" parTransId="{B23881DB-30BC-C945-90DB-5BC14B98A3A1}" sibTransId="{0EE892D5-ABFC-3345-9C52-C72696AE9B8B}"/>
    <dgm:cxn modelId="{AB15AAC2-DBD9-DE4B-8B02-ADA3BB5ECF6D}" srcId="{1DDF1B53-DE25-DF4B-A563-FF140E3FB1A0}" destId="{AC576CA7-9B3B-C24C-9E7C-69E1DA5CE22F}" srcOrd="1" destOrd="0" parTransId="{0DAE6652-DDC8-C348-B53A-E31FC9D4231F}" sibTransId="{7ED4E878-7A13-1445-B3B9-1E4F20B52A39}"/>
    <dgm:cxn modelId="{5C80432F-D6C7-9841-8F8D-646981273C00}" srcId="{AFCDFD16-00E1-2148-B8DE-BA982329864F}" destId="{0BE2DD03-DBFA-4949-BB6E-80B83B3C1FEA}" srcOrd="2" destOrd="0" parTransId="{07822B1D-13AF-AE44-A866-6D723F85A911}" sibTransId="{B07B4D5F-EC33-4249-9C01-3166E239F460}"/>
    <dgm:cxn modelId="{1CA27B4B-7E9E-C149-8F68-F1B27599CBFC}" srcId="{AFCDFD16-00E1-2148-B8DE-BA982329864F}" destId="{1DDF1B53-DE25-DF4B-A563-FF140E3FB1A0}" srcOrd="0" destOrd="0" parTransId="{162767C5-855A-BB44-8E12-39F84797016D}" sibTransId="{0BA43E38-3CA5-EE43-8453-5702D97E9437}"/>
    <dgm:cxn modelId="{9956E98A-C3BB-284C-A340-FD6E030201DE}" srcId="{0BE2DD03-DBFA-4949-BB6E-80B83B3C1FEA}" destId="{171FA8E2-E539-AB4D-9F0F-B0573DA73305}" srcOrd="1" destOrd="0" parTransId="{5DCED015-2934-EC48-B49A-EBDC82F27DD0}" sibTransId="{4B5CBAE7-AA23-F340-AB3F-D37F5A046623}"/>
    <dgm:cxn modelId="{100C5271-8DBC-4747-8801-C5EC5F0309EA}" type="presOf" srcId="{AFCDFD16-00E1-2148-B8DE-BA982329864F}" destId="{935A377D-C7DA-5343-921A-E23FEECEC036}" srcOrd="0" destOrd="0" presId="urn:microsoft.com/office/officeart/2005/8/layout/lProcess3"/>
    <dgm:cxn modelId="{DF3042E1-F5F8-E64E-A03C-51A5AFA0A93B}" type="presParOf" srcId="{935A377D-C7DA-5343-921A-E23FEECEC036}" destId="{E7C8E173-B935-684A-894D-5FFDA6ECE575}" srcOrd="0" destOrd="0" presId="urn:microsoft.com/office/officeart/2005/8/layout/lProcess3"/>
    <dgm:cxn modelId="{FE502015-F618-2A46-A99F-99C3752C3937}" type="presParOf" srcId="{E7C8E173-B935-684A-894D-5FFDA6ECE575}" destId="{B85A8728-C43B-C841-AAB1-F42F6CBD87BE}" srcOrd="0" destOrd="0" presId="urn:microsoft.com/office/officeart/2005/8/layout/lProcess3"/>
    <dgm:cxn modelId="{E142F5BE-E58A-4647-88F0-73FCCEFDF665}" type="presParOf" srcId="{E7C8E173-B935-684A-894D-5FFDA6ECE575}" destId="{03830968-19AC-7B45-8744-45AB41C17876}" srcOrd="1" destOrd="0" presId="urn:microsoft.com/office/officeart/2005/8/layout/lProcess3"/>
    <dgm:cxn modelId="{E8874A89-4013-1F46-BAE7-00BA2FA32415}" type="presParOf" srcId="{E7C8E173-B935-684A-894D-5FFDA6ECE575}" destId="{91A5E4AF-3A61-BB4B-8810-8B75FBE3DBF5}" srcOrd="2" destOrd="0" presId="urn:microsoft.com/office/officeart/2005/8/layout/lProcess3"/>
    <dgm:cxn modelId="{DC7FD960-CE7E-DF4D-8D68-61FD9E18EF74}" type="presParOf" srcId="{E7C8E173-B935-684A-894D-5FFDA6ECE575}" destId="{A46B04A2-2CF3-DC46-BA87-BDC1DF172BA8}" srcOrd="3" destOrd="0" presId="urn:microsoft.com/office/officeart/2005/8/layout/lProcess3"/>
    <dgm:cxn modelId="{D29DFCAF-0B69-CF4E-9C5A-3EFBFBF3505E}" type="presParOf" srcId="{E7C8E173-B935-684A-894D-5FFDA6ECE575}" destId="{E94B6625-F3C6-B943-B9AD-C0F771E735D2}" srcOrd="4" destOrd="0" presId="urn:microsoft.com/office/officeart/2005/8/layout/lProcess3"/>
    <dgm:cxn modelId="{2F282EF1-A56B-364A-93A0-3E0689EB5798}" type="presParOf" srcId="{935A377D-C7DA-5343-921A-E23FEECEC036}" destId="{3EEE6566-146F-5042-902C-12789321624B}" srcOrd="1" destOrd="0" presId="urn:microsoft.com/office/officeart/2005/8/layout/lProcess3"/>
    <dgm:cxn modelId="{2B6C3A52-6C9F-3F4B-A513-2B6B81F6A253}" type="presParOf" srcId="{935A377D-C7DA-5343-921A-E23FEECEC036}" destId="{4812AE5F-6B62-F94A-98D5-EC098FBB02EA}" srcOrd="2" destOrd="0" presId="urn:microsoft.com/office/officeart/2005/8/layout/lProcess3"/>
    <dgm:cxn modelId="{C7A43D62-8948-8449-B069-BF88FE2A0F8B}" type="presParOf" srcId="{4812AE5F-6B62-F94A-98D5-EC098FBB02EA}" destId="{0CA5DABB-B0B1-E443-B036-33AA8CF62030}" srcOrd="0" destOrd="0" presId="urn:microsoft.com/office/officeart/2005/8/layout/lProcess3"/>
    <dgm:cxn modelId="{B9660BE1-2C33-974D-9377-B1378DA0C8E8}" type="presParOf" srcId="{4812AE5F-6B62-F94A-98D5-EC098FBB02EA}" destId="{1D7F4D25-97A0-DE4D-9B89-F9789EB2A06F}" srcOrd="1" destOrd="0" presId="urn:microsoft.com/office/officeart/2005/8/layout/lProcess3"/>
    <dgm:cxn modelId="{5567DD1B-7330-0A46-8C01-D06231E3A7DD}" type="presParOf" srcId="{4812AE5F-6B62-F94A-98D5-EC098FBB02EA}" destId="{5D923AE5-9D4C-5748-B85B-5DA3D84DB40F}" srcOrd="2" destOrd="0" presId="urn:microsoft.com/office/officeart/2005/8/layout/lProcess3"/>
    <dgm:cxn modelId="{6CE90F86-F86F-EA4C-9972-11957EDAD6B8}" type="presParOf" srcId="{4812AE5F-6B62-F94A-98D5-EC098FBB02EA}" destId="{4F4B6E14-C1A5-8941-9E2E-27B5925E79C6}" srcOrd="3" destOrd="0" presId="urn:microsoft.com/office/officeart/2005/8/layout/lProcess3"/>
    <dgm:cxn modelId="{0CC06526-82BD-D545-BA4C-84B1DE381C4D}" type="presParOf" srcId="{4812AE5F-6B62-F94A-98D5-EC098FBB02EA}" destId="{77C45E99-2CA3-B740-85D9-1DE965AF5881}" srcOrd="4" destOrd="0" presId="urn:microsoft.com/office/officeart/2005/8/layout/lProcess3"/>
    <dgm:cxn modelId="{B95E7467-2FFE-B342-9E6F-5B49050F9E16}" type="presParOf" srcId="{935A377D-C7DA-5343-921A-E23FEECEC036}" destId="{BB513364-EA31-784F-875A-DB586D802BAE}" srcOrd="3" destOrd="0" presId="urn:microsoft.com/office/officeart/2005/8/layout/lProcess3"/>
    <dgm:cxn modelId="{E2B5C25C-F10E-C147-9FDD-0C83467F6D5E}" type="presParOf" srcId="{935A377D-C7DA-5343-921A-E23FEECEC036}" destId="{36777CA9-7FE4-D143-8C2C-DCD195DD5EC5}" srcOrd="4" destOrd="0" presId="urn:microsoft.com/office/officeart/2005/8/layout/lProcess3"/>
    <dgm:cxn modelId="{E626FDFE-3DB5-C745-90CE-F68752885C24}" type="presParOf" srcId="{36777CA9-7FE4-D143-8C2C-DCD195DD5EC5}" destId="{7CD5534A-B4E7-A143-B8D3-FFFB38A991BB}" srcOrd="0" destOrd="0" presId="urn:microsoft.com/office/officeart/2005/8/layout/lProcess3"/>
    <dgm:cxn modelId="{5261DC7B-AD3A-6244-A50A-70C795BB3A5D}" type="presParOf" srcId="{36777CA9-7FE4-D143-8C2C-DCD195DD5EC5}" destId="{5B58BACB-31C4-2543-8CC7-B0C281645254}" srcOrd="1" destOrd="0" presId="urn:microsoft.com/office/officeart/2005/8/layout/lProcess3"/>
    <dgm:cxn modelId="{7DF6FD8B-FA00-2F42-8E17-0AA89198CBB3}" type="presParOf" srcId="{36777CA9-7FE4-D143-8C2C-DCD195DD5EC5}" destId="{C559160B-9F74-1C46-B2ED-1D9E233BDE9C}" srcOrd="2" destOrd="0" presId="urn:microsoft.com/office/officeart/2005/8/layout/lProcess3"/>
    <dgm:cxn modelId="{39D063EE-E4FD-C34B-BCD3-FFD34EEADA61}" type="presParOf" srcId="{36777CA9-7FE4-D143-8C2C-DCD195DD5EC5}" destId="{F7DC7849-293F-3B4C-A16C-D3AB84AD49C1}" srcOrd="3" destOrd="0" presId="urn:microsoft.com/office/officeart/2005/8/layout/lProcess3"/>
    <dgm:cxn modelId="{64B49C9D-245C-F149-BED5-1B981BB30035}" type="presParOf" srcId="{36777CA9-7FE4-D143-8C2C-DCD195DD5EC5}" destId="{A8EE1643-7DFF-9440-8E88-1694FC446FDF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18A61C-6DF1-3B4F-802C-72E7BFF2073D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9D56A0-15B5-2348-9C80-3DCF715F499F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 smtClean="0"/>
            <a:t>Final</a:t>
          </a:r>
          <a:r>
            <a:rPr lang="zh-TW" altLang="en-US" dirty="0" smtClean="0"/>
            <a:t> </a:t>
          </a:r>
          <a:r>
            <a:rPr lang="en-US" altLang="zh-TW" dirty="0" smtClean="0"/>
            <a:t>Model</a:t>
          </a:r>
          <a:endParaRPr lang="en-US" dirty="0"/>
        </a:p>
      </dgm:t>
    </dgm:pt>
    <dgm:pt modelId="{1607A83C-F42B-5145-A944-BBE5EF89561C}" type="parTrans" cxnId="{665C9373-6357-8C4C-AC58-B940B7610242}">
      <dgm:prSet/>
      <dgm:spPr/>
      <dgm:t>
        <a:bodyPr/>
        <a:lstStyle/>
        <a:p>
          <a:endParaRPr lang="en-US"/>
        </a:p>
      </dgm:t>
    </dgm:pt>
    <dgm:pt modelId="{3A66ECFA-9315-3149-8610-152325501976}" type="sibTrans" cxnId="{665C9373-6357-8C4C-AC58-B940B7610242}">
      <dgm:prSet/>
      <dgm:spPr/>
      <dgm:t>
        <a:bodyPr/>
        <a:lstStyle/>
        <a:p>
          <a:endParaRPr lang="en-US"/>
        </a:p>
      </dgm:t>
    </dgm:pt>
    <dgm:pt modelId="{A8C57AB4-3CA5-CB4B-A130-EFF28A2E9CCE}">
      <dgm:prSet phldrT="[Text]"/>
      <dgm:spPr/>
      <dgm:t>
        <a:bodyPr/>
        <a:lstStyle/>
        <a:p>
          <a:r>
            <a:rPr lang="en-US" altLang="zh-TW" dirty="0" smtClean="0"/>
            <a:t>Category</a:t>
          </a:r>
          <a:r>
            <a:rPr lang="zh-TW" altLang="en-US" dirty="0" smtClean="0"/>
            <a:t> </a:t>
          </a:r>
          <a:r>
            <a:rPr lang="en-US" altLang="zh-TW" dirty="0" smtClean="0"/>
            <a:t>1</a:t>
          </a:r>
          <a:r>
            <a:rPr lang="zh-TW" altLang="en-US" dirty="0" smtClean="0"/>
            <a:t> </a:t>
          </a:r>
          <a:r>
            <a:rPr lang="en-US" altLang="zh-TW" dirty="0" smtClean="0"/>
            <a:t>Model</a:t>
          </a:r>
          <a:endParaRPr lang="en-US" dirty="0"/>
        </a:p>
      </dgm:t>
    </dgm:pt>
    <dgm:pt modelId="{9F2ABD87-9A0C-4744-A704-D3D07A0020B2}" type="parTrans" cxnId="{25333BB5-FFF7-6443-B8A3-B5A7A6573F6E}">
      <dgm:prSet/>
      <dgm:spPr/>
      <dgm:t>
        <a:bodyPr/>
        <a:lstStyle/>
        <a:p>
          <a:endParaRPr lang="en-US"/>
        </a:p>
      </dgm:t>
    </dgm:pt>
    <dgm:pt modelId="{3BAEBD94-8B00-D348-825F-9396540055A9}" type="sibTrans" cxnId="{25333BB5-FFF7-6443-B8A3-B5A7A6573F6E}">
      <dgm:prSet/>
      <dgm:spPr/>
      <dgm:t>
        <a:bodyPr/>
        <a:lstStyle/>
        <a:p>
          <a:endParaRPr lang="en-US"/>
        </a:p>
      </dgm:t>
    </dgm:pt>
    <dgm:pt modelId="{7B82B60C-9EEC-8A4E-8A8F-9D499FDC8330}">
      <dgm:prSet phldrT="[Text]"/>
      <dgm:spPr/>
      <dgm:t>
        <a:bodyPr/>
        <a:lstStyle/>
        <a:p>
          <a:r>
            <a:rPr lang="en-US" altLang="zh-TW" dirty="0" smtClean="0"/>
            <a:t>Category</a:t>
          </a:r>
          <a:r>
            <a:rPr lang="zh-TW" altLang="en-US" dirty="0" smtClean="0"/>
            <a:t> </a:t>
          </a:r>
          <a:r>
            <a:rPr lang="en-US" altLang="zh-TW" dirty="0" smtClean="0"/>
            <a:t>2</a:t>
          </a:r>
          <a:r>
            <a:rPr lang="zh-TW" altLang="en-US" dirty="0" smtClean="0"/>
            <a:t> </a:t>
          </a:r>
          <a:r>
            <a:rPr lang="en-US" altLang="zh-TW" dirty="0" smtClean="0"/>
            <a:t>Model</a:t>
          </a:r>
          <a:endParaRPr lang="en-US" dirty="0"/>
        </a:p>
      </dgm:t>
    </dgm:pt>
    <dgm:pt modelId="{5F50E552-F181-F04F-A7FA-10790DEDA860}" type="parTrans" cxnId="{6E522001-FC56-ED4A-897E-0CE8C2E3EA99}">
      <dgm:prSet/>
      <dgm:spPr/>
      <dgm:t>
        <a:bodyPr/>
        <a:lstStyle/>
        <a:p>
          <a:endParaRPr lang="en-US"/>
        </a:p>
      </dgm:t>
    </dgm:pt>
    <dgm:pt modelId="{CDDA0A3E-A3EC-524A-8B8D-5B855B6CB854}" type="sibTrans" cxnId="{6E522001-FC56-ED4A-897E-0CE8C2E3EA99}">
      <dgm:prSet/>
      <dgm:spPr/>
      <dgm:t>
        <a:bodyPr/>
        <a:lstStyle/>
        <a:p>
          <a:endParaRPr lang="en-US"/>
        </a:p>
      </dgm:t>
    </dgm:pt>
    <dgm:pt modelId="{EA215B58-F8C7-CE4C-9456-387C9BC02342}">
      <dgm:prSet phldrT="[Text]"/>
      <dgm:spPr/>
      <dgm:t>
        <a:bodyPr/>
        <a:lstStyle/>
        <a:p>
          <a:r>
            <a:rPr lang="en-US" altLang="zh-TW" dirty="0" smtClean="0"/>
            <a:t>Category</a:t>
          </a:r>
          <a:r>
            <a:rPr lang="zh-TW" altLang="en-US" dirty="0" smtClean="0"/>
            <a:t> </a:t>
          </a:r>
          <a:r>
            <a:rPr lang="en-US" altLang="zh-TW" dirty="0" smtClean="0"/>
            <a:t>3</a:t>
          </a:r>
          <a:r>
            <a:rPr lang="zh-TW" altLang="en-US" dirty="0" smtClean="0"/>
            <a:t> </a:t>
          </a:r>
          <a:r>
            <a:rPr lang="en-US" altLang="zh-TW" dirty="0" smtClean="0"/>
            <a:t>Model</a:t>
          </a:r>
          <a:endParaRPr lang="zh-TW" altLang="en-US" dirty="0" smtClean="0"/>
        </a:p>
        <a:p>
          <a:r>
            <a:rPr lang="en-US" altLang="zh-TW" dirty="0" smtClean="0"/>
            <a:t>(No</a:t>
          </a:r>
          <a:r>
            <a:rPr lang="zh-TW" altLang="en-US" dirty="0" smtClean="0"/>
            <a:t> </a:t>
          </a:r>
          <a:r>
            <a:rPr lang="en-US" altLang="zh-TW" dirty="0" smtClean="0"/>
            <a:t>Any</a:t>
          </a:r>
          <a:r>
            <a:rPr lang="zh-TW" altLang="en-US" dirty="0" smtClean="0"/>
            <a:t> </a:t>
          </a:r>
          <a:r>
            <a:rPr lang="en-US" altLang="zh-TW" dirty="0" smtClean="0"/>
            <a:t>NA)</a:t>
          </a:r>
          <a:endParaRPr lang="en-US" dirty="0"/>
        </a:p>
      </dgm:t>
    </dgm:pt>
    <dgm:pt modelId="{44D6BAB2-25F1-804D-A3EE-F5B6EB771999}" type="parTrans" cxnId="{3CE44B0F-4E31-E446-A92D-0BDB15C52664}">
      <dgm:prSet/>
      <dgm:spPr/>
      <dgm:t>
        <a:bodyPr/>
        <a:lstStyle/>
        <a:p>
          <a:endParaRPr lang="en-US"/>
        </a:p>
      </dgm:t>
    </dgm:pt>
    <dgm:pt modelId="{D4681537-2C29-F549-A6F1-24F4B3D722C6}" type="sibTrans" cxnId="{3CE44B0F-4E31-E446-A92D-0BDB15C52664}">
      <dgm:prSet/>
      <dgm:spPr/>
      <dgm:t>
        <a:bodyPr/>
        <a:lstStyle/>
        <a:p>
          <a:endParaRPr lang="en-US"/>
        </a:p>
      </dgm:t>
    </dgm:pt>
    <dgm:pt modelId="{891851BE-FAB3-1A4B-BC57-0B8E98813E3F}" type="pres">
      <dgm:prSet presAssocID="{E618A61C-6DF1-3B4F-802C-72E7BFF2073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372043B-75D2-2B45-BF36-BE0595ED4CB1}" type="pres">
      <dgm:prSet presAssocID="{709D56A0-15B5-2348-9C80-3DCF715F499F}" presName="centerShape" presStyleLbl="node0" presStyleIdx="0" presStyleCnt="1"/>
      <dgm:spPr/>
      <dgm:t>
        <a:bodyPr/>
        <a:lstStyle/>
        <a:p>
          <a:endParaRPr lang="en-US"/>
        </a:p>
      </dgm:t>
    </dgm:pt>
    <dgm:pt modelId="{9AD6DD57-AC49-864E-8D83-77EF34F69914}" type="pres">
      <dgm:prSet presAssocID="{9F2ABD87-9A0C-4744-A704-D3D07A0020B2}" presName="parTrans" presStyleLbl="bgSibTrans2D1" presStyleIdx="0" presStyleCnt="3"/>
      <dgm:spPr/>
    </dgm:pt>
    <dgm:pt modelId="{321F634A-031D-1B40-84FF-5AF0021761FD}" type="pres">
      <dgm:prSet presAssocID="{A8C57AB4-3CA5-CB4B-A130-EFF28A2E9CCE}" presName="node" presStyleLbl="node1" presStyleIdx="0" presStyleCnt="3" custScaleX="126512" custScaleY="65415" custRadScaleRad="110317" custRadScaleInc="-8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A88D0-0F10-A743-90B4-7097BDB18A06}" type="pres">
      <dgm:prSet presAssocID="{5F50E552-F181-F04F-A7FA-10790DEDA860}" presName="parTrans" presStyleLbl="bgSibTrans2D1" presStyleIdx="1" presStyleCnt="3"/>
      <dgm:spPr/>
    </dgm:pt>
    <dgm:pt modelId="{E5AE6D5E-A918-E34A-A8A7-B45ACB88B010}" type="pres">
      <dgm:prSet presAssocID="{7B82B60C-9EEC-8A4E-8A8F-9D499FDC8330}" presName="node" presStyleLbl="node1" presStyleIdx="1" presStyleCnt="3" custScaleX="153906" custScaleY="574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4574A-4BBF-5D4D-917B-E91E2E1A68CD}" type="pres">
      <dgm:prSet presAssocID="{44D6BAB2-25F1-804D-A3EE-F5B6EB771999}" presName="parTrans" presStyleLbl="bgSibTrans2D1" presStyleIdx="2" presStyleCnt="3"/>
      <dgm:spPr/>
    </dgm:pt>
    <dgm:pt modelId="{592492FA-4DFC-7C4D-81D9-DE3382BBBD4C}" type="pres">
      <dgm:prSet presAssocID="{EA215B58-F8C7-CE4C-9456-387C9BC02342}" presName="node" presStyleLbl="node1" presStyleIdx="2" presStyleCnt="3" custScaleX="135219" custScaleY="72069" custRadScaleRad="119220" custRadScaleInc="32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DE2E19-94BB-5B41-A28C-0AC806FEF1EC}" type="presOf" srcId="{709D56A0-15B5-2348-9C80-3DCF715F499F}" destId="{9372043B-75D2-2B45-BF36-BE0595ED4CB1}" srcOrd="0" destOrd="0" presId="urn:microsoft.com/office/officeart/2005/8/layout/radial4"/>
    <dgm:cxn modelId="{D7FAB464-0C76-0C41-9E5A-FA5B11EA14DA}" type="presOf" srcId="{E618A61C-6DF1-3B4F-802C-72E7BFF2073D}" destId="{891851BE-FAB3-1A4B-BC57-0B8E98813E3F}" srcOrd="0" destOrd="0" presId="urn:microsoft.com/office/officeart/2005/8/layout/radial4"/>
    <dgm:cxn modelId="{25333BB5-FFF7-6443-B8A3-B5A7A6573F6E}" srcId="{709D56A0-15B5-2348-9C80-3DCF715F499F}" destId="{A8C57AB4-3CA5-CB4B-A130-EFF28A2E9CCE}" srcOrd="0" destOrd="0" parTransId="{9F2ABD87-9A0C-4744-A704-D3D07A0020B2}" sibTransId="{3BAEBD94-8B00-D348-825F-9396540055A9}"/>
    <dgm:cxn modelId="{665C9373-6357-8C4C-AC58-B940B7610242}" srcId="{E618A61C-6DF1-3B4F-802C-72E7BFF2073D}" destId="{709D56A0-15B5-2348-9C80-3DCF715F499F}" srcOrd="0" destOrd="0" parTransId="{1607A83C-F42B-5145-A944-BBE5EF89561C}" sibTransId="{3A66ECFA-9315-3149-8610-152325501976}"/>
    <dgm:cxn modelId="{8C339017-30D5-B84E-ACC7-11BCAB018E4F}" type="presOf" srcId="{9F2ABD87-9A0C-4744-A704-D3D07A0020B2}" destId="{9AD6DD57-AC49-864E-8D83-77EF34F69914}" srcOrd="0" destOrd="0" presId="urn:microsoft.com/office/officeart/2005/8/layout/radial4"/>
    <dgm:cxn modelId="{6E522001-FC56-ED4A-897E-0CE8C2E3EA99}" srcId="{709D56A0-15B5-2348-9C80-3DCF715F499F}" destId="{7B82B60C-9EEC-8A4E-8A8F-9D499FDC8330}" srcOrd="1" destOrd="0" parTransId="{5F50E552-F181-F04F-A7FA-10790DEDA860}" sibTransId="{CDDA0A3E-A3EC-524A-8B8D-5B855B6CB854}"/>
    <dgm:cxn modelId="{38DC0F91-7AEE-FD44-AFB0-52E49D37667B}" type="presOf" srcId="{EA215B58-F8C7-CE4C-9456-387C9BC02342}" destId="{592492FA-4DFC-7C4D-81D9-DE3382BBBD4C}" srcOrd="0" destOrd="0" presId="urn:microsoft.com/office/officeart/2005/8/layout/radial4"/>
    <dgm:cxn modelId="{C2633ABA-1497-7A4B-A7B4-B0AC83812758}" type="presOf" srcId="{5F50E552-F181-F04F-A7FA-10790DEDA860}" destId="{26AA88D0-0F10-A743-90B4-7097BDB18A06}" srcOrd="0" destOrd="0" presId="urn:microsoft.com/office/officeart/2005/8/layout/radial4"/>
    <dgm:cxn modelId="{4CC66BEC-70C2-B045-B06B-A416ABA4375E}" type="presOf" srcId="{A8C57AB4-3CA5-CB4B-A130-EFF28A2E9CCE}" destId="{321F634A-031D-1B40-84FF-5AF0021761FD}" srcOrd="0" destOrd="0" presId="urn:microsoft.com/office/officeart/2005/8/layout/radial4"/>
    <dgm:cxn modelId="{8EB2F9B9-C423-784A-A3A4-9C19D702272E}" type="presOf" srcId="{44D6BAB2-25F1-804D-A3EE-F5B6EB771999}" destId="{88E4574A-4BBF-5D4D-917B-E91E2E1A68CD}" srcOrd="0" destOrd="0" presId="urn:microsoft.com/office/officeart/2005/8/layout/radial4"/>
    <dgm:cxn modelId="{8E9A84DC-C6D3-8A40-9E93-9743A1081113}" type="presOf" srcId="{7B82B60C-9EEC-8A4E-8A8F-9D499FDC8330}" destId="{E5AE6D5E-A918-E34A-A8A7-B45ACB88B010}" srcOrd="0" destOrd="0" presId="urn:microsoft.com/office/officeart/2005/8/layout/radial4"/>
    <dgm:cxn modelId="{3CE44B0F-4E31-E446-A92D-0BDB15C52664}" srcId="{709D56A0-15B5-2348-9C80-3DCF715F499F}" destId="{EA215B58-F8C7-CE4C-9456-387C9BC02342}" srcOrd="2" destOrd="0" parTransId="{44D6BAB2-25F1-804D-A3EE-F5B6EB771999}" sibTransId="{D4681537-2C29-F549-A6F1-24F4B3D722C6}"/>
    <dgm:cxn modelId="{41244894-EBDC-5449-9A52-5C633C2EF250}" type="presParOf" srcId="{891851BE-FAB3-1A4B-BC57-0B8E98813E3F}" destId="{9372043B-75D2-2B45-BF36-BE0595ED4CB1}" srcOrd="0" destOrd="0" presId="urn:microsoft.com/office/officeart/2005/8/layout/radial4"/>
    <dgm:cxn modelId="{890D9ECF-4711-2F44-B472-D95CFC4FA9E8}" type="presParOf" srcId="{891851BE-FAB3-1A4B-BC57-0B8E98813E3F}" destId="{9AD6DD57-AC49-864E-8D83-77EF34F69914}" srcOrd="1" destOrd="0" presId="urn:microsoft.com/office/officeart/2005/8/layout/radial4"/>
    <dgm:cxn modelId="{7567B1A5-92D0-6447-B9DF-7D01EFBAC2BB}" type="presParOf" srcId="{891851BE-FAB3-1A4B-BC57-0B8E98813E3F}" destId="{321F634A-031D-1B40-84FF-5AF0021761FD}" srcOrd="2" destOrd="0" presId="urn:microsoft.com/office/officeart/2005/8/layout/radial4"/>
    <dgm:cxn modelId="{51991A9D-39A2-AE48-9119-78E82B0F7A18}" type="presParOf" srcId="{891851BE-FAB3-1A4B-BC57-0B8E98813E3F}" destId="{26AA88D0-0F10-A743-90B4-7097BDB18A06}" srcOrd="3" destOrd="0" presId="urn:microsoft.com/office/officeart/2005/8/layout/radial4"/>
    <dgm:cxn modelId="{CA71A177-57CE-D04C-BB6B-CD89254119D8}" type="presParOf" srcId="{891851BE-FAB3-1A4B-BC57-0B8E98813E3F}" destId="{E5AE6D5E-A918-E34A-A8A7-B45ACB88B010}" srcOrd="4" destOrd="0" presId="urn:microsoft.com/office/officeart/2005/8/layout/radial4"/>
    <dgm:cxn modelId="{FEAC1E8D-56C9-014A-B634-8162376E4B8B}" type="presParOf" srcId="{891851BE-FAB3-1A4B-BC57-0B8E98813E3F}" destId="{88E4574A-4BBF-5D4D-917B-E91E2E1A68CD}" srcOrd="5" destOrd="0" presId="urn:microsoft.com/office/officeart/2005/8/layout/radial4"/>
    <dgm:cxn modelId="{66693557-D6DB-D44A-964E-2C0B8BC81B29}" type="presParOf" srcId="{891851BE-FAB3-1A4B-BC57-0B8E98813E3F}" destId="{592492FA-4DFC-7C4D-81D9-DE3382BBBD4C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8728-C43B-C841-AAB1-F42F6CBD87BE}">
      <dsp:nvSpPr>
        <dsp:cNvPr id="0" name=""/>
        <dsp:cNvSpPr/>
      </dsp:nvSpPr>
      <dsp:spPr>
        <a:xfrm>
          <a:off x="2205" y="27616"/>
          <a:ext cx="3407568" cy="136302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Data</a:t>
          </a:r>
          <a:r>
            <a:rPr lang="zh-TW" altLang="en-US" sz="3300" kern="1200" dirty="0" smtClean="0"/>
            <a:t> </a:t>
          </a:r>
          <a:r>
            <a:rPr lang="en-US" altLang="zh-TW" sz="3300" kern="1200" dirty="0" smtClean="0"/>
            <a:t>Processing</a:t>
          </a:r>
          <a:endParaRPr lang="en-US" sz="3300" kern="1200" dirty="0"/>
        </a:p>
      </dsp:txBody>
      <dsp:txXfrm>
        <a:off x="683719" y="27616"/>
        <a:ext cx="2044541" cy="1363027"/>
      </dsp:txXfrm>
    </dsp:sp>
    <dsp:sp modelId="{91A5E4AF-3A61-BB4B-8810-8B75FBE3DBF5}">
      <dsp:nvSpPr>
        <dsp:cNvPr id="0" name=""/>
        <dsp:cNvSpPr/>
      </dsp:nvSpPr>
      <dsp:spPr>
        <a:xfrm>
          <a:off x="2966790" y="143473"/>
          <a:ext cx="2828282" cy="11313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Imputation</a:t>
          </a:r>
          <a:r>
            <a:rPr lang="zh-TW" altLang="en-US" sz="2300" kern="1200" dirty="0" smtClean="0"/>
            <a:t> </a:t>
          </a:r>
          <a:endParaRPr lang="en-US" sz="2300" kern="1200" dirty="0"/>
        </a:p>
      </dsp:txBody>
      <dsp:txXfrm>
        <a:off x="3532446" y="143473"/>
        <a:ext cx="1696970" cy="1131312"/>
      </dsp:txXfrm>
    </dsp:sp>
    <dsp:sp modelId="{E94B6625-F3C6-B943-B9AD-C0F771E735D2}">
      <dsp:nvSpPr>
        <dsp:cNvPr id="0" name=""/>
        <dsp:cNvSpPr/>
      </dsp:nvSpPr>
      <dsp:spPr>
        <a:xfrm>
          <a:off x="5399112" y="143473"/>
          <a:ext cx="2828282" cy="11313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Filter</a:t>
          </a:r>
          <a:endParaRPr lang="en-US" sz="2300" kern="1200" dirty="0"/>
        </a:p>
      </dsp:txBody>
      <dsp:txXfrm>
        <a:off x="5964768" y="143473"/>
        <a:ext cx="1696970" cy="1131312"/>
      </dsp:txXfrm>
    </dsp:sp>
    <dsp:sp modelId="{0CA5DABB-B0B1-E443-B036-33AA8CF62030}">
      <dsp:nvSpPr>
        <dsp:cNvPr id="0" name=""/>
        <dsp:cNvSpPr/>
      </dsp:nvSpPr>
      <dsp:spPr>
        <a:xfrm>
          <a:off x="2205" y="1581467"/>
          <a:ext cx="3407568" cy="136302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Building</a:t>
          </a:r>
          <a:r>
            <a:rPr lang="zh-TW" altLang="en-US" sz="3300" kern="1200" dirty="0" smtClean="0"/>
            <a:t> </a:t>
          </a:r>
          <a:r>
            <a:rPr lang="en-US" altLang="zh-TW" sz="3300" kern="1200" dirty="0" smtClean="0"/>
            <a:t>Model</a:t>
          </a:r>
          <a:endParaRPr lang="en-US" sz="3300" kern="1200" dirty="0"/>
        </a:p>
      </dsp:txBody>
      <dsp:txXfrm>
        <a:off x="683719" y="1581467"/>
        <a:ext cx="2044541" cy="1363027"/>
      </dsp:txXfrm>
    </dsp:sp>
    <dsp:sp modelId="{5D923AE5-9D4C-5748-B85B-5DA3D84DB40F}">
      <dsp:nvSpPr>
        <dsp:cNvPr id="0" name=""/>
        <dsp:cNvSpPr/>
      </dsp:nvSpPr>
      <dsp:spPr>
        <a:xfrm>
          <a:off x="2966790" y="1697325"/>
          <a:ext cx="2828282" cy="11313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Regression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Tree</a:t>
          </a:r>
          <a:endParaRPr lang="en-US" sz="2300" kern="1200" dirty="0"/>
        </a:p>
      </dsp:txBody>
      <dsp:txXfrm>
        <a:off x="3532446" y="1697325"/>
        <a:ext cx="1696970" cy="1131312"/>
      </dsp:txXfrm>
    </dsp:sp>
    <dsp:sp modelId="{77C45E99-2CA3-B740-85D9-1DE965AF5881}">
      <dsp:nvSpPr>
        <dsp:cNvPr id="0" name=""/>
        <dsp:cNvSpPr/>
      </dsp:nvSpPr>
      <dsp:spPr>
        <a:xfrm>
          <a:off x="5399112" y="1697325"/>
          <a:ext cx="2828282" cy="11313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Boosting</a:t>
          </a:r>
          <a:endParaRPr lang="en-US" sz="2300" kern="1200" dirty="0"/>
        </a:p>
      </dsp:txBody>
      <dsp:txXfrm>
        <a:off x="5964768" y="1697325"/>
        <a:ext cx="1696970" cy="1131312"/>
      </dsp:txXfrm>
    </dsp:sp>
    <dsp:sp modelId="{7CD5534A-B4E7-A143-B8D3-FFFB38A991BB}">
      <dsp:nvSpPr>
        <dsp:cNvPr id="0" name=""/>
        <dsp:cNvSpPr/>
      </dsp:nvSpPr>
      <dsp:spPr>
        <a:xfrm>
          <a:off x="2205" y="3135319"/>
          <a:ext cx="3407568" cy="136302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/>
            <a:t>Testing</a:t>
          </a:r>
          <a:r>
            <a:rPr lang="zh-TW" altLang="en-US" sz="3300" kern="1200" dirty="0" smtClean="0"/>
            <a:t> </a:t>
          </a:r>
          <a:r>
            <a:rPr lang="en-US" altLang="zh-TW" sz="3300" kern="1200" dirty="0" smtClean="0"/>
            <a:t>and</a:t>
          </a:r>
          <a:r>
            <a:rPr lang="zh-TW" altLang="en-US" sz="3300" kern="1200" dirty="0" smtClean="0"/>
            <a:t> </a:t>
          </a:r>
          <a:r>
            <a:rPr lang="en-US" altLang="zh-TW" sz="3300" kern="1200" dirty="0" smtClean="0"/>
            <a:t>Comparing</a:t>
          </a:r>
          <a:endParaRPr lang="en-US" sz="3300" kern="1200" dirty="0"/>
        </a:p>
      </dsp:txBody>
      <dsp:txXfrm>
        <a:off x="683719" y="3135319"/>
        <a:ext cx="2044541" cy="1363027"/>
      </dsp:txXfrm>
    </dsp:sp>
    <dsp:sp modelId="{C559160B-9F74-1C46-B2ED-1D9E233BDE9C}">
      <dsp:nvSpPr>
        <dsp:cNvPr id="0" name=""/>
        <dsp:cNvSpPr/>
      </dsp:nvSpPr>
      <dsp:spPr>
        <a:xfrm>
          <a:off x="2966790" y="3251176"/>
          <a:ext cx="2828282" cy="11313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CV,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ROC</a:t>
          </a:r>
          <a:endParaRPr lang="en-US" sz="2300" kern="1200" dirty="0"/>
        </a:p>
      </dsp:txBody>
      <dsp:txXfrm>
        <a:off x="3532446" y="3251176"/>
        <a:ext cx="1696970" cy="1131312"/>
      </dsp:txXfrm>
    </dsp:sp>
    <dsp:sp modelId="{A8EE1643-7DFF-9440-8E88-1694FC446FDF}">
      <dsp:nvSpPr>
        <dsp:cNvPr id="0" name=""/>
        <dsp:cNvSpPr/>
      </dsp:nvSpPr>
      <dsp:spPr>
        <a:xfrm>
          <a:off x="5399112" y="3251176"/>
          <a:ext cx="2828282" cy="113131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Comparing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the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past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result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in</a:t>
          </a:r>
          <a:r>
            <a:rPr lang="zh-TW" altLang="en-US" sz="2300" kern="1200" dirty="0" smtClean="0"/>
            <a:t> </a:t>
          </a:r>
          <a:r>
            <a:rPr lang="en-US" altLang="zh-TW" sz="2300" kern="1200" dirty="0" smtClean="0"/>
            <a:t>2009</a:t>
          </a:r>
          <a:endParaRPr lang="en-US" sz="2300" kern="1200" dirty="0"/>
        </a:p>
      </dsp:txBody>
      <dsp:txXfrm>
        <a:off x="5964768" y="3251176"/>
        <a:ext cx="1696970" cy="1131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2043B-75D2-2B45-BF36-BE0595ED4CB1}">
      <dsp:nvSpPr>
        <dsp:cNvPr id="0" name=""/>
        <dsp:cNvSpPr/>
      </dsp:nvSpPr>
      <dsp:spPr>
        <a:xfrm>
          <a:off x="3040332" y="2294570"/>
          <a:ext cx="2063588" cy="2063588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4200" kern="1200" dirty="0" smtClean="0"/>
            <a:t>Final</a:t>
          </a:r>
          <a:r>
            <a:rPr lang="zh-TW" altLang="en-US" sz="4200" kern="1200" dirty="0" smtClean="0"/>
            <a:t> </a:t>
          </a:r>
          <a:r>
            <a:rPr lang="en-US" altLang="zh-TW" sz="4200" kern="1200" dirty="0" smtClean="0"/>
            <a:t>Model</a:t>
          </a:r>
          <a:endParaRPr lang="en-US" sz="4200" kern="1200" dirty="0"/>
        </a:p>
      </dsp:txBody>
      <dsp:txXfrm>
        <a:off x="3342537" y="2596775"/>
        <a:ext cx="1459178" cy="1459178"/>
      </dsp:txXfrm>
    </dsp:sp>
    <dsp:sp modelId="{9AD6DD57-AC49-864E-8D83-77EF34F69914}">
      <dsp:nvSpPr>
        <dsp:cNvPr id="0" name=""/>
        <dsp:cNvSpPr/>
      </dsp:nvSpPr>
      <dsp:spPr>
        <a:xfrm rot="12870444">
          <a:off x="1447428" y="1863261"/>
          <a:ext cx="1848405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F634A-031D-1B40-84FF-5AF0021761FD}">
      <dsp:nvSpPr>
        <dsp:cNvPr id="0" name=""/>
        <dsp:cNvSpPr/>
      </dsp:nvSpPr>
      <dsp:spPr>
        <a:xfrm>
          <a:off x="369962" y="1120790"/>
          <a:ext cx="2480152" cy="10259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Category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1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Model</a:t>
          </a:r>
          <a:endParaRPr lang="en-US" sz="2700" kern="1200" dirty="0"/>
        </a:p>
      </dsp:txBody>
      <dsp:txXfrm>
        <a:off x="400010" y="1150838"/>
        <a:ext cx="2420056" cy="965825"/>
      </dsp:txXfrm>
    </dsp:sp>
    <dsp:sp modelId="{26AA88D0-0F10-A743-90B4-7097BDB18A06}">
      <dsp:nvSpPr>
        <dsp:cNvPr id="0" name=""/>
        <dsp:cNvSpPr/>
      </dsp:nvSpPr>
      <dsp:spPr>
        <a:xfrm rot="16200000">
          <a:off x="3279950" y="1116122"/>
          <a:ext cx="1584352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AE6D5E-A918-E34A-A8A7-B45ACB88B010}">
      <dsp:nvSpPr>
        <dsp:cNvPr id="0" name=""/>
        <dsp:cNvSpPr/>
      </dsp:nvSpPr>
      <dsp:spPr>
        <a:xfrm>
          <a:off x="2563533" y="167803"/>
          <a:ext cx="3017186" cy="900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Category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2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Model</a:t>
          </a:r>
          <a:endParaRPr lang="en-US" sz="2700" kern="1200" dirty="0"/>
        </a:p>
      </dsp:txBody>
      <dsp:txXfrm>
        <a:off x="2589905" y="194175"/>
        <a:ext cx="2964442" cy="847663"/>
      </dsp:txXfrm>
    </dsp:sp>
    <dsp:sp modelId="{88E4574A-4BBF-5D4D-917B-E91E2E1A68CD}">
      <dsp:nvSpPr>
        <dsp:cNvPr id="0" name=""/>
        <dsp:cNvSpPr/>
      </dsp:nvSpPr>
      <dsp:spPr>
        <a:xfrm rot="19615416">
          <a:off x="4869733" y="1836676"/>
          <a:ext cx="2076268" cy="5881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2492FA-4DFC-7C4D-81D9-DE3382BBBD4C}">
      <dsp:nvSpPr>
        <dsp:cNvPr id="0" name=""/>
        <dsp:cNvSpPr/>
      </dsp:nvSpPr>
      <dsp:spPr>
        <a:xfrm>
          <a:off x="5452343" y="999029"/>
          <a:ext cx="2650845" cy="11302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Category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3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Model</a:t>
          </a:r>
          <a:endParaRPr lang="zh-TW" altLang="en-US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dirty="0" smtClean="0"/>
            <a:t>(No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Any</a:t>
          </a:r>
          <a:r>
            <a:rPr lang="zh-TW" altLang="en-US" sz="2700" kern="1200" dirty="0" smtClean="0"/>
            <a:t> </a:t>
          </a:r>
          <a:r>
            <a:rPr lang="en-US" altLang="zh-TW" sz="2700" kern="1200" dirty="0" smtClean="0"/>
            <a:t>NA)</a:t>
          </a:r>
          <a:endParaRPr lang="en-US" sz="2700" kern="1200" dirty="0"/>
        </a:p>
      </dsp:txBody>
      <dsp:txXfrm>
        <a:off x="5485448" y="1032134"/>
        <a:ext cx="2584635" cy="1064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AF13F-671F-654B-9B89-2EF5C56D8B36}" type="datetimeFigureOut">
              <a:rPr lang="en-US" smtClean="0"/>
              <a:t>13/6/6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5A9AF-701A-574D-8157-EBEB0DD05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5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Expected Value of AUC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07791-95C9-4D82-BE6A-6DCFF85B39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75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5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9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B2AA-6EA2-FC40-9A96-5C1E8E94B757}" type="datetimeFigureOut">
              <a:rPr lang="en-US" smtClean="0"/>
              <a:t>13/6/6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A566-5DEB-9447-A7BF-C291EFFEB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ddcuporange.com/results.php?ds=smal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idx="4294967295"/>
          </p:nvPr>
        </p:nvSpPr>
        <p:spPr>
          <a:xfrm>
            <a:off x="1115616" y="2492896"/>
            <a:ext cx="6840538" cy="936625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Predicting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Customer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KDD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Cup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2009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zh-TW" alt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412776"/>
            <a:ext cx="86440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Statistical 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ata 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ining 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ourse </a:t>
            </a:r>
            <a:r>
              <a:rPr lang="en-US" altLang="zh-TW" sz="4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4000" b="1" dirty="0" smtClean="0">
                <a:latin typeface="Times New Roman" pitchFamily="18" charset="0"/>
                <a:cs typeface="Times New Roman" pitchFamily="18" charset="0"/>
              </a:rPr>
              <a:t>roject</a:t>
            </a:r>
            <a:endParaRPr lang="zh-TW" altLang="en-US" sz="4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50548" y="3861048"/>
            <a:ext cx="245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邱家良 王瑋勇</a:t>
            </a:r>
            <a:endParaRPr lang="zh-TW" altLang="en-US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347864" y="5589240"/>
            <a:ext cx="2407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201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06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06</a:t>
            </a:r>
            <a:endParaRPr lang="en-US" altLang="zh-TW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843808" y="4509120"/>
            <a:ext cx="3216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Department of Statistics</a:t>
            </a:r>
          </a:p>
          <a:p>
            <a:pPr algn="ctr"/>
            <a:r>
              <a:rPr lang="en-US" altLang="zh-TW" dirty="0" smtClean="0"/>
              <a:t>National Cheng Kung University</a:t>
            </a:r>
          </a:p>
          <a:p>
            <a:pPr algn="ctr"/>
            <a:r>
              <a:rPr lang="en-US" altLang="zh-TW" dirty="0" smtClean="0"/>
              <a:t>Tainan, Taiwan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257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Helvetica"/>
                <a:cs typeface="Helvetica"/>
              </a:rPr>
              <a:t>Analysis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Procedure</a:t>
            </a:r>
            <a:br>
              <a:rPr lang="en-US" altLang="zh-TW" b="1" dirty="0" smtClean="0">
                <a:latin typeface="Helvetica"/>
                <a:cs typeface="Helvetica"/>
              </a:rPr>
            </a:b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Data</a:t>
            </a:r>
            <a:r>
              <a:rPr lang="zh-TW" altLang="en-US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Processing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latin typeface="Helvetica"/>
                <a:cs typeface="Helvetica"/>
              </a:rPr>
              <a:t>High </a:t>
            </a:r>
            <a:r>
              <a:rPr lang="en-US" altLang="zh-CN" dirty="0" smtClean="0">
                <a:latin typeface="Helvetica"/>
                <a:cs typeface="Helvetica"/>
              </a:rPr>
              <a:t>missing </a:t>
            </a:r>
            <a:r>
              <a:rPr lang="en-US" altLang="zh-CN" dirty="0" smtClean="0">
                <a:latin typeface="Helvetica"/>
                <a:cs typeface="Helvetica"/>
              </a:rPr>
              <a:t>value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is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the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major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problem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of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original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data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set.</a:t>
            </a:r>
            <a:endParaRPr lang="en-US" altLang="zh-CN" dirty="0">
              <a:latin typeface="Helvetica"/>
              <a:cs typeface="Helvetica"/>
            </a:endParaRPr>
          </a:p>
          <a:p>
            <a:r>
              <a:rPr lang="en-US" altLang="zh-TW" dirty="0" smtClean="0">
                <a:latin typeface="Helvetica"/>
                <a:cs typeface="Helvetica"/>
              </a:rPr>
              <a:t>Filter</a:t>
            </a:r>
            <a:endParaRPr lang="en-US" altLang="zh-TW" dirty="0">
              <a:latin typeface="Helvetica"/>
              <a:cs typeface="Helvetica"/>
            </a:endParaRP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Abandoning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variables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that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CN" dirty="0" smtClean="0">
                <a:solidFill>
                  <a:srgbClr val="A6A6A6"/>
                </a:solidFill>
                <a:latin typeface="Helvetica"/>
                <a:cs typeface="Helvetica"/>
              </a:rPr>
              <a:t>contains more than 95% of N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A</a:t>
            </a:r>
            <a:r>
              <a:rPr lang="en-US" altLang="zh-CN" dirty="0" smtClean="0">
                <a:solidFill>
                  <a:srgbClr val="A6A6A6"/>
                </a:solidFill>
                <a:latin typeface="Helvetica"/>
                <a:cs typeface="Helvetica"/>
              </a:rPr>
              <a:t>s</a:t>
            </a:r>
            <a:endParaRPr lang="en-US" altLang="zh-CN" dirty="0">
              <a:solidFill>
                <a:srgbClr val="A6A6A6"/>
              </a:solidFill>
              <a:latin typeface="Helvetica"/>
              <a:cs typeface="Helvetica"/>
            </a:endParaRPr>
          </a:p>
          <a:p>
            <a:r>
              <a:rPr lang="en-US" altLang="zh-TW" dirty="0" smtClean="0">
                <a:latin typeface="Helvetica"/>
                <a:cs typeface="Helvetica"/>
              </a:rPr>
              <a:t>Imputation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According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categories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we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set(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2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categories)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If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some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variables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only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have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one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category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but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having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NA&lt;-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replace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value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0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&amp;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1</a:t>
            </a:r>
            <a:endParaRPr lang="en-US" altLang="zh-TW" dirty="0">
              <a:solidFill>
                <a:srgbClr val="A6A6A6"/>
              </a:solidFill>
              <a:latin typeface="Helvetica"/>
              <a:cs typeface="Helvetica"/>
            </a:endParaRPr>
          </a:p>
          <a:p>
            <a:pPr lvl="1"/>
            <a:endParaRPr lang="en-US" altLang="zh-TW" dirty="0" smtClean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43264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Analysis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Procedure</a:t>
            </a:r>
            <a:br>
              <a:rPr lang="en-US" altLang="zh-TW" b="1" dirty="0" smtClean="0">
                <a:latin typeface="Helvetica"/>
                <a:cs typeface="Helvetica"/>
              </a:rPr>
            </a:b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Data</a:t>
            </a:r>
            <a:r>
              <a:rPr lang="zh-TW" altLang="en-US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Setting</a:t>
            </a:r>
            <a:r>
              <a:rPr lang="zh-TW" altLang="en-US" dirty="0" smtClean="0"/>
              <a:t> </a:t>
            </a:r>
            <a:r>
              <a:rPr lang="en-US" dirty="0" smtClean="0"/>
              <a:t>Categories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Variables that contains 5~95% of NAs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Variables that contains 5% less NAs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Category 1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Imputation </a:t>
            </a:r>
            <a:r>
              <a:rPr lang="en-US" dirty="0" smtClean="0">
                <a:solidFill>
                  <a:srgbClr val="A6A6A6"/>
                </a:solidFill>
              </a:rPr>
              <a:t>method: Regression </a:t>
            </a:r>
            <a:r>
              <a:rPr lang="en-US" dirty="0" smtClean="0">
                <a:solidFill>
                  <a:srgbClr val="A6A6A6"/>
                </a:solidFill>
              </a:rPr>
              <a:t>Tree</a:t>
            </a:r>
            <a:r>
              <a:rPr lang="en-US" altLang="zh-TW" dirty="0" smtClean="0">
                <a:solidFill>
                  <a:srgbClr val="A6A6A6"/>
                </a:solidFill>
              </a:rPr>
              <a:t>(</a:t>
            </a:r>
            <a:r>
              <a:rPr lang="en-US" dirty="0" err="1" smtClean="0">
                <a:solidFill>
                  <a:srgbClr val="A6A6A6"/>
                </a:solidFill>
              </a:rPr>
              <a:t>Doetsch</a:t>
            </a:r>
            <a:r>
              <a:rPr lang="en-US" dirty="0" smtClean="0">
                <a:solidFill>
                  <a:srgbClr val="A6A6A6"/>
                </a:solidFill>
              </a:rPr>
              <a:t> </a:t>
            </a:r>
            <a:r>
              <a:rPr lang="en-US" dirty="0" smtClean="0">
                <a:solidFill>
                  <a:srgbClr val="A6A6A6"/>
                </a:solidFill>
              </a:rPr>
              <a:t>et al</a:t>
            </a:r>
            <a:r>
              <a:rPr lang="en-US" dirty="0" smtClean="0">
                <a:solidFill>
                  <a:srgbClr val="A6A6A6"/>
                </a:solidFill>
              </a:rPr>
              <a:t>.</a:t>
            </a:r>
            <a:r>
              <a:rPr lang="en-US" altLang="zh-TW" dirty="0" smtClean="0">
                <a:solidFill>
                  <a:srgbClr val="A6A6A6"/>
                </a:solidFill>
              </a:rPr>
              <a:t>,</a:t>
            </a:r>
            <a:r>
              <a:rPr lang="en-US" dirty="0" smtClean="0">
                <a:solidFill>
                  <a:srgbClr val="A6A6A6"/>
                </a:solidFill>
              </a:rPr>
              <a:t> 2009</a:t>
            </a:r>
            <a:r>
              <a:rPr lang="en-US" altLang="zh-TW" dirty="0" smtClean="0">
                <a:solidFill>
                  <a:srgbClr val="A6A6A6"/>
                </a:solidFill>
              </a:rPr>
              <a:t>)</a:t>
            </a:r>
            <a:endParaRPr lang="en-US" dirty="0" smtClean="0">
              <a:solidFill>
                <a:srgbClr val="A6A6A6"/>
              </a:solidFill>
            </a:endParaRPr>
          </a:p>
          <a:p>
            <a:r>
              <a:rPr lang="en-US" dirty="0" smtClean="0"/>
              <a:t>Category 2: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For numerical variables, impute NA by mean of the corresponding variable.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For categorical variables, impute NA by mode of the corresponding variable.</a:t>
            </a:r>
            <a:endParaRPr lang="en-GB" dirty="0" smtClean="0">
              <a:solidFill>
                <a:srgbClr val="A6A6A6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036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Analysis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Procedure</a:t>
            </a:r>
            <a:br>
              <a:rPr lang="en-US" altLang="zh-TW" b="1" dirty="0" smtClean="0">
                <a:latin typeface="Helvetica"/>
                <a:cs typeface="Helvetica"/>
              </a:rPr>
            </a:b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Data</a:t>
            </a:r>
            <a:r>
              <a:rPr lang="zh-TW" altLang="en-US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Processing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295749"/>
              </p:ext>
            </p:extLst>
          </p:nvPr>
        </p:nvGraphicFramePr>
        <p:xfrm>
          <a:off x="3237308" y="2102959"/>
          <a:ext cx="4504104" cy="3672198"/>
        </p:xfrm>
        <a:graphic>
          <a:graphicData uri="http://schemas.openxmlformats.org/drawingml/2006/table">
            <a:tbl>
              <a:tblPr/>
              <a:tblGrid>
                <a:gridCol w="1126026"/>
                <a:gridCol w="1126026"/>
                <a:gridCol w="1126026"/>
                <a:gridCol w="1126026"/>
              </a:tblGrid>
              <a:tr h="61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61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61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61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054850"/>
            <a:ext cx="241810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Build</a:t>
            </a:r>
            <a:r>
              <a:rPr lang="zh-TW" altLang="en-US" dirty="0" smtClean="0"/>
              <a:t> </a:t>
            </a:r>
            <a:r>
              <a:rPr lang="en-US" altLang="zh-TW" dirty="0" smtClean="0"/>
              <a:t>Regression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predict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NA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</a:t>
            </a:r>
          </a:p>
          <a:p>
            <a:pPr algn="ctr"/>
            <a:endParaRPr lang="en-US" dirty="0"/>
          </a:p>
          <a:p>
            <a:pPr algn="ctr"/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Var1~3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X</a:t>
            </a:r>
          </a:p>
          <a:p>
            <a:pPr algn="ctr"/>
            <a:r>
              <a:rPr lang="en-US" altLang="zh-TW" dirty="0" smtClean="0"/>
              <a:t>Var4</a:t>
            </a:r>
            <a:r>
              <a:rPr lang="zh-TW" altLang="en-US" dirty="0" smtClean="0"/>
              <a:t>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Helvetica"/>
                <a:cs typeface="Helvetica"/>
              </a:rPr>
              <a:t>Analysis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Procedure</a:t>
            </a:r>
            <a:br>
              <a:rPr lang="en-US" altLang="zh-TW" b="1" dirty="0" smtClean="0">
                <a:latin typeface="Helvetica"/>
                <a:cs typeface="Helvetica"/>
              </a:rPr>
            </a:b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Building</a:t>
            </a:r>
            <a:r>
              <a:rPr lang="zh-TW" altLang="en-US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2971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8875" y="4540109"/>
            <a:ext cx="2522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Tree</a:t>
            </a:r>
            <a:r>
              <a:rPr lang="zh-TW" altLang="en-US" dirty="0" smtClean="0"/>
              <a:t> 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Boosting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</a:p>
          <a:p>
            <a:endParaRPr lang="en-US" dirty="0"/>
          </a:p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Y</a:t>
            </a:r>
            <a:r>
              <a:rPr lang="zh-TW" altLang="en-US" dirty="0" smtClean="0"/>
              <a:t> </a:t>
            </a:r>
            <a:r>
              <a:rPr lang="en-US" altLang="zh-TW" dirty="0" smtClean="0"/>
              <a:t>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depend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</a:t>
            </a:r>
            <a:r>
              <a:rPr lang="zh-TW" altLang="en-US" dirty="0" smtClean="0"/>
              <a:t> </a:t>
            </a:r>
            <a:r>
              <a:rPr lang="en-US" altLang="zh-TW" dirty="0" smtClean="0"/>
              <a:t>Category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54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Problems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Server,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</a:rPr>
              <a:t>Not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work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run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our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code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(Small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data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is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work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in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our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pc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or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mac!)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Test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 </a:t>
            </a:r>
            <a:r>
              <a:rPr lang="en-US" altLang="zh-TW" dirty="0" smtClean="0"/>
              <a:t>miss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label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</a:rPr>
              <a:t>Solution: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slice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original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train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data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train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data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and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test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data,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with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70%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and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30%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respectively.</a:t>
            </a:r>
          </a:p>
          <a:p>
            <a:pPr lvl="1"/>
            <a:endParaRPr lang="en-US" dirty="0"/>
          </a:p>
          <a:p>
            <a:r>
              <a:rPr lang="en-US" altLang="zh-TW" dirty="0" smtClean="0"/>
              <a:t>Final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Solution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</a:rPr>
              <a:t>Using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our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own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computer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:’(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</a:rPr>
              <a:t>Cutting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train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data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as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five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ten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parts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,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and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utilizing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such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parts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cross</a:t>
            </a:r>
            <a:r>
              <a:rPr lang="zh-TW" altLang="en-US" dirty="0" smtClean="0">
                <a:solidFill>
                  <a:srgbClr val="A6A6A6"/>
                </a:solidFill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</a:rPr>
              <a:t>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0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What’s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New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Helvetica"/>
                <a:cs typeface="Helvetica"/>
              </a:rPr>
              <a:t>Data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processing</a:t>
            </a:r>
            <a:endParaRPr lang="en-US" altLang="zh-TW" dirty="0">
              <a:latin typeface="Helvetica"/>
              <a:cs typeface="Helvetica"/>
            </a:endParaRP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Imputation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(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Replace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value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0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&amp;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1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)</a:t>
            </a:r>
          </a:p>
          <a:p>
            <a:r>
              <a:rPr lang="en-US" altLang="zh-TW" dirty="0" smtClean="0">
                <a:latin typeface="Helvetica"/>
                <a:cs typeface="Helvetica"/>
              </a:rPr>
              <a:t>Model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building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3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categories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Model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-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&gt;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Final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Model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More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easy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understanding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Maybe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more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accuracy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endParaRPr lang="en-US" altLang="zh-TW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pPr lvl="1"/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0133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>
                <a:latin typeface="Helvetica"/>
                <a:cs typeface="Helvetica"/>
              </a:rPr>
              <a:t>Preview</a:t>
            </a:r>
            <a:br>
              <a:rPr lang="en-US" altLang="zh-TW" b="1" dirty="0" smtClean="0">
                <a:latin typeface="Helvetica"/>
                <a:cs typeface="Helvetica"/>
              </a:rPr>
            </a:br>
            <a:r>
              <a:rPr lang="en-US" altLang="zh-TW" sz="2700" b="1" dirty="0" smtClean="0">
                <a:solidFill>
                  <a:srgbClr val="A6A6A6"/>
                </a:solidFill>
                <a:latin typeface="Helvetica"/>
                <a:cs typeface="Helvetica"/>
              </a:rPr>
              <a:t>next</a:t>
            </a:r>
            <a:r>
              <a:rPr lang="zh-TW" altLang="en-US" sz="2700" b="1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sz="2700" b="1" dirty="0" smtClean="0">
                <a:solidFill>
                  <a:srgbClr val="A6A6A6"/>
                </a:solidFill>
                <a:latin typeface="Helvetica"/>
                <a:cs typeface="Helvetica"/>
              </a:rPr>
              <a:t>week</a:t>
            </a:r>
            <a:endParaRPr lang="en-US" sz="2700" b="1" dirty="0">
              <a:solidFill>
                <a:srgbClr val="A6A6A6"/>
              </a:solidFill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Helvetica"/>
                <a:cs typeface="Helvetica"/>
              </a:rPr>
              <a:t>Result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Calculate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result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endParaRPr lang="en-US" altLang="zh-TW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Comparing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different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method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in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differing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categories(1~3)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endParaRPr lang="en-US" altLang="zh-TW" dirty="0" smtClean="0">
              <a:solidFill>
                <a:srgbClr val="A6A6A6"/>
              </a:solidFill>
              <a:latin typeface="Helvetica"/>
              <a:cs typeface="Helvetica"/>
            </a:endParaRP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Plot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ROC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Curve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to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analyze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our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model</a:t>
            </a:r>
          </a:p>
          <a:p>
            <a:pPr lvl="1"/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Comparing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result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from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the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KDD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2009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Cup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A6A6A6"/>
                </a:solidFill>
                <a:latin typeface="Helvetica"/>
                <a:cs typeface="Helvetica"/>
              </a:rPr>
              <a:t>Winner</a:t>
            </a:r>
            <a:r>
              <a:rPr lang="zh-TW" altLang="en-US" dirty="0" smtClean="0">
                <a:solidFill>
                  <a:srgbClr val="A6A6A6"/>
                </a:solidFill>
                <a:latin typeface="Helvetica"/>
                <a:cs typeface="Helvetica"/>
              </a:rPr>
              <a:t>  </a:t>
            </a:r>
            <a:endParaRPr lang="en-US" altLang="zh-TW" dirty="0">
              <a:solidFill>
                <a:srgbClr val="A6A6A6"/>
              </a:solidFill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987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References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Helvetica"/>
                <a:cs typeface="Helvetica"/>
              </a:rPr>
              <a:t>Patrick </a:t>
            </a:r>
            <a:r>
              <a:rPr lang="en-US" sz="2000" dirty="0" err="1" smtClean="0">
                <a:latin typeface="Helvetica"/>
                <a:cs typeface="Helvetica"/>
              </a:rPr>
              <a:t>Doetsch</a:t>
            </a:r>
            <a:r>
              <a:rPr lang="en-US" altLang="zh-TW" sz="2000" dirty="0" smtClean="0">
                <a:latin typeface="Helvetica"/>
                <a:cs typeface="Helvetica"/>
              </a:rPr>
              <a:t>(2009) Logistic Model Trees with AUC Split Criterion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for the KDD Cup 2009 Small </a:t>
            </a:r>
            <a:r>
              <a:rPr lang="en-US" altLang="zh-TW" sz="2000" dirty="0" err="1" smtClean="0">
                <a:latin typeface="Helvetica"/>
                <a:cs typeface="Helvetica"/>
              </a:rPr>
              <a:t>Challenge.The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Journal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of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Machine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Learning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Research</a:t>
            </a:r>
            <a:r>
              <a:rPr lang="zh-TW" altLang="en-US" sz="2000" dirty="0" smtClean="0">
                <a:latin typeface="Helvetica"/>
                <a:cs typeface="Helvetica"/>
              </a:rPr>
              <a:t>  </a:t>
            </a:r>
            <a:r>
              <a:rPr lang="en-US" sz="2000" dirty="0" smtClean="0">
                <a:latin typeface="Helvetica"/>
                <a:cs typeface="Helvetica"/>
              </a:rPr>
              <a:t>: Workshop and Conference Proceedings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2009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pages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1-12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Helvetica"/>
                <a:cs typeface="Helvetica"/>
              </a:rPr>
              <a:t>IBM Research: Winning the KDD Cup Orange Challenge with Ensemble Selection. In: </a:t>
            </a:r>
            <a:r>
              <a:rPr lang="en-US" altLang="zh-TW" sz="2000" dirty="0" smtClean="0">
                <a:latin typeface="Helvetica"/>
                <a:cs typeface="Helvetica"/>
              </a:rPr>
              <a:t>JMLR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sz="2000" dirty="0" smtClean="0">
                <a:latin typeface="Helvetica"/>
                <a:cs typeface="Helvetica"/>
              </a:rPr>
              <a:t>W&amp;CP, vol. 7 (2009)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latin typeface="Helvetica"/>
                <a:cs typeface="Helvetica"/>
              </a:rPr>
              <a:t>Xie</a:t>
            </a:r>
            <a:r>
              <a:rPr lang="en-US" sz="2000" dirty="0" smtClean="0">
                <a:latin typeface="Helvetica"/>
                <a:cs typeface="Helvetica"/>
              </a:rPr>
              <a:t>, J., </a:t>
            </a:r>
            <a:r>
              <a:rPr lang="en-US" sz="2000" dirty="0" err="1" smtClean="0">
                <a:latin typeface="Helvetica"/>
                <a:cs typeface="Helvetica"/>
              </a:rPr>
              <a:t>Rojkova</a:t>
            </a:r>
            <a:r>
              <a:rPr lang="en-US" sz="2000" dirty="0" smtClean="0">
                <a:latin typeface="Helvetica"/>
                <a:cs typeface="Helvetica"/>
              </a:rPr>
              <a:t>, V., Pal, S., </a:t>
            </a:r>
            <a:r>
              <a:rPr lang="en-US" sz="2000" dirty="0" err="1" smtClean="0">
                <a:latin typeface="Helvetica"/>
                <a:cs typeface="Helvetica"/>
              </a:rPr>
              <a:t>Coggeshall</a:t>
            </a:r>
            <a:r>
              <a:rPr lang="en-US" sz="2000" dirty="0" smtClean="0">
                <a:latin typeface="Helvetica"/>
                <a:cs typeface="Helvetica"/>
              </a:rPr>
              <a:t>, S.: A Combination of Boosting and Bagging for KDD Cup 2009 - Fast Scoring on a Large Database. In: JMLR W&amp;CP, vol. 7 (2009)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Helvetica"/>
                <a:cs typeface="Helvetica"/>
              </a:rPr>
              <a:t>The KDD Cup 2009 Results (Online) (2009), </a:t>
            </a:r>
            <a:r>
              <a:rPr lang="en-US" sz="2000" dirty="0" smtClean="0">
                <a:latin typeface="Helvetica"/>
                <a:cs typeface="Helvetica"/>
                <a:hlinkClick r:id="rId2"/>
              </a:rPr>
              <a:t>http://www.kddcuporange.com/results.php?ds=small</a:t>
            </a:r>
            <a:endParaRPr lang="en-US" sz="2000" dirty="0" smtClean="0">
              <a:latin typeface="Helvetica"/>
              <a:cs typeface="Helvetic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smtClean="0">
                <a:latin typeface="Helvetica"/>
                <a:cs typeface="Helvetica"/>
              </a:rPr>
              <a:t>Hastie.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T.,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err="1" smtClean="0">
                <a:latin typeface="Helvetica"/>
                <a:cs typeface="Helvetica"/>
              </a:rPr>
              <a:t>Tibshirani</a:t>
            </a:r>
            <a:r>
              <a:rPr lang="en-US" altLang="zh-TW" sz="2000" dirty="0" smtClean="0">
                <a:latin typeface="Helvetica"/>
                <a:cs typeface="Helvetica"/>
              </a:rPr>
              <a:t>,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R.,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and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Friedman,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J.(2001)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,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The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elements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of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Statistical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Learning,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New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York:</a:t>
            </a:r>
            <a:r>
              <a:rPr lang="zh-TW" altLang="en-US" sz="2000" dirty="0" smtClean="0">
                <a:latin typeface="Helvetica"/>
                <a:cs typeface="Helvetica"/>
              </a:rPr>
              <a:t> </a:t>
            </a:r>
            <a:r>
              <a:rPr lang="en-US" altLang="zh-TW" sz="2000" dirty="0" smtClean="0">
                <a:latin typeface="Helvetica"/>
                <a:cs typeface="Helvetica"/>
              </a:rPr>
              <a:t>Springer-</a:t>
            </a:r>
            <a:r>
              <a:rPr lang="en-US" altLang="zh-TW" sz="2000" dirty="0" err="1" smtClean="0">
                <a:latin typeface="Helvetica"/>
                <a:cs typeface="Helvetica"/>
              </a:rPr>
              <a:t>Verlag</a:t>
            </a:r>
            <a:r>
              <a:rPr lang="en-US" altLang="zh-TW" sz="2000" dirty="0" smtClean="0">
                <a:latin typeface="Helvetica"/>
                <a:cs typeface="Helvetica"/>
              </a:rPr>
              <a:t>.</a:t>
            </a:r>
            <a:endParaRPr lang="en-US" sz="2000" dirty="0" smtClean="0">
              <a:latin typeface="Helvetica"/>
              <a:cs typeface="Helvetica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 smtClean="0">
              <a:latin typeface="Helvetica"/>
              <a:cs typeface="Helvetica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28924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Preprocessing result: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Dimension reduction:</a:t>
            </a:r>
          </a:p>
          <a:p>
            <a:pPr marL="400050" lvl="1" indent="0">
              <a:buNone/>
            </a:pPr>
            <a:r>
              <a:rPr lang="en-US" dirty="0" smtClean="0"/>
              <a:t>From 15,000 to ???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more NA values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419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Classifier</a:t>
            </a:r>
            <a:r>
              <a:rPr lang="en-GB" dirty="0" smtClean="0"/>
              <a:t>: tree</a:t>
            </a:r>
          </a:p>
          <a:p>
            <a:r>
              <a:rPr lang="en-US" dirty="0" smtClean="0"/>
              <a:t>very few of +1 cases  -&gt; assign weight </a:t>
            </a:r>
          </a:p>
          <a:p>
            <a:r>
              <a:rPr lang="en-US" dirty="0" smtClean="0"/>
              <a:t>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53634"/>
              </p:ext>
            </p:extLst>
          </p:nvPr>
        </p:nvGraphicFramePr>
        <p:xfrm>
          <a:off x="827584" y="386104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error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error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Appetency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Churn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Upselling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3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Outline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ü"/>
            </a:pPr>
            <a:r>
              <a:rPr lang="zh-TW" altLang="en-US" dirty="0" smtClean="0"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Problem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Description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endParaRPr lang="en-US" altLang="zh-TW" dirty="0" smtClean="0">
              <a:latin typeface="Helvetica"/>
              <a:cs typeface="Helvetica"/>
            </a:endParaRPr>
          </a:p>
          <a:p>
            <a:pPr>
              <a:buFont typeface="Wingdings" charset="2"/>
              <a:buChar char="ü"/>
            </a:pPr>
            <a:r>
              <a:rPr lang="zh-TW" altLang="en-US" dirty="0" smtClean="0"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Data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Overview</a:t>
            </a:r>
          </a:p>
          <a:p>
            <a:pPr>
              <a:buFont typeface="Wingdings" charset="2"/>
              <a:buChar char="ü"/>
            </a:pPr>
            <a:r>
              <a:rPr lang="zh-TW" altLang="en-US" dirty="0" smtClean="0"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Literature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Review</a:t>
            </a:r>
          </a:p>
          <a:p>
            <a:r>
              <a:rPr lang="zh-TW" altLang="en-US" dirty="0" smtClean="0"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The idea of Analysis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Procedure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Data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Processing</a:t>
            </a:r>
          </a:p>
          <a:p>
            <a:pPr lvl="1"/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Building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Model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Problem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we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meet</a:t>
            </a:r>
          </a:p>
          <a:p>
            <a:r>
              <a:rPr lang="zh-TW" altLang="en-US" dirty="0" smtClean="0"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Preview</a:t>
            </a:r>
          </a:p>
          <a:p>
            <a:r>
              <a:rPr lang="zh-TW" altLang="en-US" dirty="0" smtClean="0">
                <a:latin typeface="Helvetica"/>
                <a:cs typeface="Helvetica"/>
              </a:rPr>
              <a:t>  </a:t>
            </a:r>
            <a:r>
              <a:rPr lang="en-US" altLang="zh-TW" dirty="0" smtClean="0">
                <a:latin typeface="Helvetica"/>
                <a:cs typeface="Helvetica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79233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Problem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Description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latin typeface="Helvetica"/>
                <a:cs typeface="Helvetica"/>
              </a:rPr>
              <a:t>KDD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CUP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2009</a:t>
            </a:r>
            <a:endParaRPr lang="en-US" altLang="zh-TW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 lvl="1"/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Supported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by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Orange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(French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Company)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endParaRPr lang="en-US" altLang="zh-TW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i="1" dirty="0">
                <a:latin typeface="Helvetica"/>
                <a:cs typeface="Helvetica"/>
              </a:rPr>
              <a:t>Customer Relationship Management (CRM</a:t>
            </a:r>
            <a:r>
              <a:rPr lang="en-US" i="1" dirty="0" smtClean="0">
                <a:latin typeface="Helvetica"/>
                <a:cs typeface="Helvetica"/>
              </a:rPr>
              <a:t>)</a:t>
            </a:r>
          </a:p>
          <a:p>
            <a:r>
              <a:rPr lang="en-US" i="1" dirty="0">
                <a:latin typeface="Helvetica"/>
                <a:cs typeface="Helvetica"/>
              </a:rPr>
              <a:t>predict the </a:t>
            </a:r>
            <a:r>
              <a:rPr lang="en-US" i="1" u="sng" dirty="0">
                <a:solidFill>
                  <a:srgbClr val="FF0000"/>
                </a:solidFill>
                <a:latin typeface="Helvetica"/>
                <a:cs typeface="Helvetica"/>
              </a:rPr>
              <a:t>propensity of customers </a:t>
            </a:r>
            <a:endParaRPr lang="en-US" i="1" dirty="0">
              <a:latin typeface="Helvetica"/>
              <a:cs typeface="Helvetica"/>
            </a:endParaRPr>
          </a:p>
          <a:p>
            <a:pPr lvl="1"/>
            <a:r>
              <a:rPr lang="en-US" i="1" dirty="0" smtClean="0">
                <a:solidFill>
                  <a:srgbClr val="7F7F7F"/>
                </a:solidFill>
                <a:latin typeface="Helvetica"/>
                <a:cs typeface="Helvetica"/>
              </a:rPr>
              <a:t>switch </a:t>
            </a:r>
            <a:r>
              <a:rPr lang="en-US" i="1" dirty="0">
                <a:solidFill>
                  <a:srgbClr val="7F7F7F"/>
                </a:solidFill>
                <a:latin typeface="Helvetica"/>
                <a:cs typeface="Helvetica"/>
              </a:rPr>
              <a:t>provider (churn</a:t>
            </a:r>
            <a:r>
              <a:rPr lang="en-US" i="1" dirty="0" smtClean="0">
                <a:solidFill>
                  <a:srgbClr val="7F7F7F"/>
                </a:solidFill>
                <a:latin typeface="Helvetica"/>
                <a:cs typeface="Helvetica"/>
              </a:rPr>
              <a:t>)</a:t>
            </a:r>
          </a:p>
          <a:p>
            <a:pPr lvl="1"/>
            <a:r>
              <a:rPr lang="en-US" i="1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Helvetica"/>
                <a:cs typeface="Helvetica"/>
              </a:rPr>
              <a:t>buy new products or services (appetency</a:t>
            </a:r>
            <a:r>
              <a:rPr lang="en-US" i="1" dirty="0" smtClean="0">
                <a:solidFill>
                  <a:srgbClr val="7F7F7F"/>
                </a:solidFill>
                <a:latin typeface="Helvetica"/>
                <a:cs typeface="Helvetica"/>
              </a:rPr>
              <a:t>)</a:t>
            </a:r>
            <a:endParaRPr lang="en-US" i="1" dirty="0">
              <a:solidFill>
                <a:srgbClr val="7F7F7F"/>
              </a:solidFill>
              <a:latin typeface="Helvetica"/>
              <a:cs typeface="Helvetica"/>
            </a:endParaRPr>
          </a:p>
          <a:p>
            <a:pPr lvl="1"/>
            <a:r>
              <a:rPr lang="en-US" i="1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i="1" dirty="0">
                <a:solidFill>
                  <a:srgbClr val="7F7F7F"/>
                </a:solidFill>
                <a:latin typeface="Helvetica"/>
                <a:cs typeface="Helvetica"/>
              </a:rPr>
              <a:t>buy upgrades or add-ons proposed to them to make the sale more profitable (up-selling)</a:t>
            </a:r>
            <a:r>
              <a:rPr lang="en-US" i="1" dirty="0" smtClean="0">
                <a:solidFill>
                  <a:srgbClr val="7F7F7F"/>
                </a:solidFill>
                <a:latin typeface="Helvetica"/>
                <a:cs typeface="Helvetica"/>
              </a:rPr>
              <a:t>.</a:t>
            </a:r>
          </a:p>
          <a:p>
            <a:r>
              <a:rPr lang="en-US" dirty="0">
                <a:latin typeface="Helvetica"/>
                <a:cs typeface="Helvetica"/>
              </a:rPr>
              <a:t>Make Good Predictions of </a:t>
            </a:r>
            <a:r>
              <a:rPr lang="en-US" b="1" dirty="0">
                <a:solidFill>
                  <a:srgbClr val="FF0000"/>
                </a:solidFill>
                <a:latin typeface="Helvetica"/>
                <a:cs typeface="Helvetica"/>
              </a:rPr>
              <a:t>Target Variables </a:t>
            </a:r>
            <a:r>
              <a:rPr lang="en-US" dirty="0">
                <a:latin typeface="Helvetica"/>
                <a:cs typeface="Helvetica"/>
              </a:rPr>
              <a:t>with </a:t>
            </a:r>
            <a:r>
              <a:rPr lang="en-US" b="1" dirty="0">
                <a:solidFill>
                  <a:srgbClr val="FF0000"/>
                </a:solidFill>
                <a:latin typeface="Helvetica"/>
                <a:cs typeface="Helvetica"/>
              </a:rPr>
              <a:t>high accuracy</a:t>
            </a:r>
          </a:p>
          <a:p>
            <a:r>
              <a:rPr lang="en-US" altLang="zh-CN" dirty="0">
                <a:latin typeface="Helvetica"/>
                <a:cs typeface="Helvetica"/>
              </a:rPr>
              <a:t>Interpretable: </a:t>
            </a:r>
            <a:r>
              <a:rPr lang="en-US" altLang="zh-CN" b="1" dirty="0">
                <a:solidFill>
                  <a:srgbClr val="FF0000"/>
                </a:solidFill>
                <a:latin typeface="Helvetica"/>
                <a:cs typeface="Helvetica"/>
              </a:rPr>
              <a:t>selected predictive variables </a:t>
            </a:r>
            <a:r>
              <a:rPr lang="en-US" altLang="zh-CN" dirty="0">
                <a:latin typeface="Helvetica"/>
                <a:cs typeface="Helvetica"/>
              </a:rPr>
              <a:t>must be insightful</a:t>
            </a:r>
            <a:endParaRPr lang="en-US" dirty="0">
              <a:latin typeface="Helvetica"/>
              <a:cs typeface="Helvetica"/>
            </a:endParaRPr>
          </a:p>
          <a:p>
            <a:pPr lvl="1"/>
            <a:endParaRPr lang="en-US" altLang="zh-TW" dirty="0" smtClean="0"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6781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Helvetica"/>
                <a:cs typeface="Helvetica"/>
              </a:rPr>
              <a:t>Data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Description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endParaRPr lang="en-US" b="1" dirty="0">
              <a:latin typeface="Helvetica"/>
              <a:cs typeface="Helvetic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Two datasets </a:t>
            </a:r>
            <a:r>
              <a:rPr lang="en-US" dirty="0" smtClean="0">
                <a:latin typeface="Helvetica"/>
                <a:cs typeface="Helvetica"/>
              </a:rPr>
              <a:t>given</a:t>
            </a:r>
          </a:p>
          <a:p>
            <a:pPr lvl="1"/>
            <a:r>
              <a:rPr lang="en-US" dirty="0" smtClean="0">
                <a:latin typeface="Helvetica"/>
                <a:cs typeface="Helvetica"/>
              </a:rPr>
              <a:t>training </a:t>
            </a:r>
            <a:r>
              <a:rPr lang="en-US" dirty="0">
                <a:latin typeface="Helvetica"/>
                <a:cs typeface="Helvetica"/>
              </a:rPr>
              <a:t>&amp; </a:t>
            </a:r>
            <a:r>
              <a:rPr lang="en-US" strike="sngStrike" dirty="0" smtClean="0">
                <a:latin typeface="Helvetica"/>
                <a:cs typeface="Helvetica"/>
              </a:rPr>
              <a:t>test</a:t>
            </a:r>
            <a:r>
              <a:rPr lang="zh-TW" altLang="en-US" strike="sngStrike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(Target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Label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isn’t</a:t>
            </a:r>
            <a:r>
              <a:rPr lang="zh-TW" altLang="en-US" dirty="0" smtClean="0">
                <a:latin typeface="Helvetica"/>
                <a:cs typeface="Helvetica"/>
              </a:rPr>
              <a:t> </a:t>
            </a:r>
            <a:r>
              <a:rPr lang="en-US" altLang="zh-TW" dirty="0" smtClean="0">
                <a:latin typeface="Helvetica"/>
                <a:cs typeface="Helvetica"/>
              </a:rPr>
              <a:t>available!)</a:t>
            </a:r>
            <a:r>
              <a:rPr lang="en-US" dirty="0" smtClean="0">
                <a:latin typeface="Helvetica"/>
                <a:cs typeface="Helvetica"/>
              </a:rPr>
              <a:t> </a:t>
            </a:r>
            <a:r>
              <a:rPr lang="en-US" dirty="0" smtClean="0">
                <a:latin typeface="Helvetica"/>
                <a:cs typeface="Helvetica"/>
              </a:rPr>
              <a:t>datasets</a:t>
            </a:r>
          </a:p>
          <a:p>
            <a:r>
              <a:rPr lang="en-US" dirty="0">
                <a:latin typeface="Helvetica"/>
                <a:cs typeface="Helvetica"/>
              </a:rPr>
              <a:t>Dimension 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50,000 </a:t>
            </a:r>
            <a:r>
              <a:rPr lang="en-US" dirty="0">
                <a:solidFill>
                  <a:srgbClr val="7F7F7F"/>
                </a:solidFill>
                <a:latin typeface="Helvetica"/>
                <a:cs typeface="Helvetica"/>
              </a:rPr>
              <a:t>instances x 15,000 input variables </a:t>
            </a:r>
            <a:endParaRPr lang="en-US" dirty="0" smtClean="0">
              <a:solidFill>
                <a:srgbClr val="7F7F7F"/>
              </a:solidFill>
              <a:latin typeface="Helvetica"/>
              <a:cs typeface="Helvetica"/>
            </a:endParaRPr>
          </a:p>
          <a:p>
            <a:pPr lvl="1"/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About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1.7GByes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14,740 numerical variables, 260 categorical variables</a:t>
            </a:r>
          </a:p>
          <a:p>
            <a:r>
              <a:rPr lang="en-US" altLang="zh-TW" dirty="0" smtClean="0">
                <a:latin typeface="Helvetica"/>
                <a:cs typeface="Helvetica"/>
              </a:rPr>
              <a:t>Problems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High </a:t>
            </a:r>
            <a:r>
              <a:rPr lang="en-US" dirty="0">
                <a:solidFill>
                  <a:srgbClr val="7F7F7F"/>
                </a:solidFill>
                <a:latin typeface="Helvetica"/>
                <a:cs typeface="Helvetica"/>
              </a:rPr>
              <a:t>Missing </a:t>
            </a:r>
            <a:r>
              <a:rPr lang="en-US" dirty="0" smtClean="0">
                <a:solidFill>
                  <a:srgbClr val="7F7F7F"/>
                </a:solidFill>
                <a:latin typeface="Helvetica"/>
                <a:cs typeface="Helvetica"/>
              </a:rPr>
              <a:t>Values</a:t>
            </a:r>
          </a:p>
          <a:p>
            <a:pPr lvl="1"/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High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Variance</a:t>
            </a:r>
          </a:p>
          <a:p>
            <a:pPr lvl="1"/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High</a:t>
            </a:r>
            <a:r>
              <a:rPr lang="zh-TW" altLang="en-US" dirty="0" smtClean="0">
                <a:solidFill>
                  <a:srgbClr val="7F7F7F"/>
                </a:solidFill>
                <a:latin typeface="Helvetica"/>
                <a:cs typeface="Helvetica"/>
              </a:rPr>
              <a:t> </a:t>
            </a:r>
            <a:r>
              <a:rPr lang="en-US" altLang="zh-TW" dirty="0" smtClean="0">
                <a:solidFill>
                  <a:srgbClr val="7F7F7F"/>
                </a:solidFill>
                <a:latin typeface="Helvetica"/>
                <a:cs typeface="Helvetica"/>
              </a:rPr>
              <a:t>Range</a:t>
            </a:r>
            <a:endParaRPr lang="en-US" dirty="0">
              <a:solidFill>
                <a:srgbClr val="7F7F7F"/>
              </a:solidFill>
              <a:latin typeface="Helvetica"/>
              <a:cs typeface="Helvetica"/>
            </a:endParaRP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44435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Description</a:t>
            </a:r>
            <a:r>
              <a:rPr lang="zh-TW" altLang="en-US" dirty="0"/>
              <a:t> </a:t>
            </a:r>
            <a:r>
              <a:rPr lang="en-US" altLang="zh-TW" dirty="0"/>
              <a:t>(SMALL</a:t>
            </a:r>
            <a:r>
              <a:rPr lang="zh-TW" altLang="en-US" dirty="0"/>
              <a:t> </a:t>
            </a:r>
            <a:r>
              <a:rPr lang="en-US" altLang="zh-TW" dirty="0"/>
              <a:t>DATA)</a:t>
            </a:r>
            <a:endParaRPr lang="en-US" dirty="0"/>
          </a:p>
        </p:txBody>
      </p:sp>
      <p:pic>
        <p:nvPicPr>
          <p:cNvPr id="4" name="Picture 3" descr="screen-capture-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72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0534" y="6029867"/>
            <a:ext cx="580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Continous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</a:t>
            </a:r>
            <a:r>
              <a:rPr lang="zh-TW" altLang="en-US" dirty="0" smtClean="0"/>
              <a:t> </a:t>
            </a:r>
            <a:r>
              <a:rPr lang="en-US" altLang="zh-TW" b="1" dirty="0" smtClean="0">
                <a:solidFill>
                  <a:schemeClr val="accent1"/>
                </a:solidFill>
              </a:rPr>
              <a:t>Green</a:t>
            </a:r>
            <a:r>
              <a:rPr lang="en-US" altLang="zh-TW" dirty="0" smtClean="0"/>
              <a:t>=Category</a:t>
            </a:r>
            <a:r>
              <a:rPr lang="zh-TW" altLang="en-US" dirty="0" smtClean="0"/>
              <a:t> </a:t>
            </a:r>
            <a:r>
              <a:rPr lang="en-US" altLang="zh-TW" dirty="0" smtClean="0"/>
              <a:t>Variable</a:t>
            </a:r>
            <a:r>
              <a:rPr lang="zh-TW" alt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5866" y="6399199"/>
            <a:ext cx="580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Size=the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scale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MIssing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7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822" y="165581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Variable selection:</a:t>
                </a:r>
              </a:p>
              <a:p>
                <a:r>
                  <a:rPr lang="en-US" sz="2000" dirty="0" smtClean="0"/>
                  <a:t>Among 15,000, 20% of those which had identical observation was removed.</a:t>
                </a:r>
              </a:p>
              <a:p>
                <a:r>
                  <a:rPr lang="en-US" sz="2000" dirty="0" smtClean="0"/>
                  <a:t>Maximize Generalized Correlation (Hall &amp; Miller, 2009):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sup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𝑐𝑜𝑟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{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𝑌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where </a:t>
                </a:r>
                <a:r>
                  <a:rPr lang="en-US" sz="2000" i="1" dirty="0" smtClean="0"/>
                  <a:t>h </a:t>
                </a:r>
                <a:r>
                  <a:rPr lang="en-US" sz="2000" dirty="0" smtClean="0"/>
                  <a:t>is the allowable set of nonlinear transformations.</a:t>
                </a:r>
              </a:p>
              <a:p>
                <a:r>
                  <a:rPr lang="en-US" sz="2000" dirty="0" smtClean="0"/>
                  <a:t>Consider more than the top 2000 variables</a:t>
                </a:r>
                <a:endParaRPr lang="en-US" sz="2000" dirty="0"/>
              </a:p>
              <a:p>
                <a:pPr marL="0" indent="0">
                  <a:buNone/>
                </a:pPr>
                <a:endParaRPr lang="en-GB" sz="2000" dirty="0"/>
              </a:p>
              <a:p>
                <a:endParaRPr lang="en-GB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22" y="1655812"/>
                <a:ext cx="8229600" cy="4525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395536" y="205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Literature Review </a:t>
            </a:r>
            <a:br>
              <a:rPr lang="en-US" dirty="0" smtClean="0"/>
            </a:br>
            <a:r>
              <a:rPr lang="en-US" altLang="zh-CN" sz="2000" dirty="0" smtClean="0"/>
              <a:t>Miller et al. (2009), The University of Melbourne’s KDD Cup Report</a:t>
            </a:r>
            <a:endParaRPr lang="en-GB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"/>
          <a:stretch/>
        </p:blipFill>
        <p:spPr bwMode="auto">
          <a:xfrm>
            <a:off x="5886034" y="4561215"/>
            <a:ext cx="3040252" cy="206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6618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Literature Review </a:t>
            </a:r>
            <a:r>
              <a:rPr lang="en-US" dirty="0"/>
              <a:t/>
            </a:r>
            <a:br>
              <a:rPr lang="en-US" dirty="0"/>
            </a:br>
            <a:r>
              <a:rPr lang="en-US" altLang="zh-CN" sz="2000" dirty="0" smtClean="0"/>
              <a:t>Miller et al. (2009), The University of Melbourne’s KDD Cup Report</a:t>
            </a:r>
            <a:endParaRPr lang="en-GB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8256"/>
            <a:ext cx="8229600" cy="530120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Categorical variables: High levels (up to more than 10,000)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Treatment: </a:t>
            </a:r>
          </a:p>
          <a:p>
            <a:pPr lvl="1"/>
            <a:r>
              <a:rPr lang="en-US" sz="1800" dirty="0" smtClean="0"/>
              <a:t>Keeping any levels that had at least 1000 observations worth of exposure</a:t>
            </a:r>
          </a:p>
          <a:p>
            <a:pPr lvl="1"/>
            <a:r>
              <a:rPr lang="en-US" sz="1800" dirty="0" smtClean="0"/>
              <a:t>Aggregating any levels between 500-999 into a new level</a:t>
            </a:r>
          </a:p>
          <a:p>
            <a:pPr lvl="1"/>
            <a:r>
              <a:rPr lang="en-US" sz="1800" dirty="0" smtClean="0"/>
              <a:t>Aggregating any levels between 250-599 into a new level</a:t>
            </a:r>
          </a:p>
          <a:p>
            <a:pPr lvl="1"/>
            <a:r>
              <a:rPr lang="en-US" sz="1800" dirty="0" smtClean="0"/>
              <a:t>Aggregating any levels between 1-250 into a new level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5743" y="4695956"/>
            <a:ext cx="5060373" cy="141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25363" y="6110855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Table: AUC based on exposure-based </a:t>
            </a:r>
            <a:r>
              <a:rPr lang="en-US" sz="1600" dirty="0" err="1" smtClean="0"/>
              <a:t>aggregration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48447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 smtClean="0"/>
              <a:t>Literature Review</a:t>
            </a:r>
            <a:br>
              <a:rPr lang="en-US" altLang="zh-CN" dirty="0" smtClean="0"/>
            </a:br>
            <a:r>
              <a:rPr lang="en-US" altLang="zh-CN" sz="2000" dirty="0"/>
              <a:t>Miller et al. (2009), The University of Melbourne’s KDD Cup Report</a:t>
            </a:r>
            <a:endParaRPr lang="en-GB"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7"/>
          <a:stretch/>
        </p:blipFill>
        <p:spPr bwMode="auto">
          <a:xfrm>
            <a:off x="4592948" y="4216659"/>
            <a:ext cx="4050926" cy="145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1757" y="5973138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  Model Parameters for boosted tree models</a:t>
            </a: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21383" y="2314267"/>
            <a:ext cx="81007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Modelling</a:t>
            </a:r>
            <a:r>
              <a:rPr lang="en-US" altLang="zh-CN" sz="2000" b="1" dirty="0"/>
              <a:t>: </a:t>
            </a:r>
            <a:r>
              <a:rPr lang="en-US" sz="2000" b="1" dirty="0"/>
              <a:t>Boosted Tree </a:t>
            </a:r>
            <a:r>
              <a:rPr lang="en-US" sz="2000" b="1" dirty="0" smtClean="0"/>
              <a:t>Models</a:t>
            </a:r>
            <a:endParaRPr lang="en-US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Usefulness </a:t>
            </a:r>
            <a:r>
              <a:rPr lang="en-US" dirty="0"/>
              <a:t>of a variable: evaluated by reduction of binary loss to the model. Around 200 variables were selected in each 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/>
              <a:t>Positive cases were given weights to yield roughly equal weight for each cases</a:t>
            </a:r>
            <a:r>
              <a:rPr lang="en-US" altLang="zh-CN" dirty="0" smtClean="0"/>
              <a:t>.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34998"/>
              </p:ext>
            </p:extLst>
          </p:nvPr>
        </p:nvGraphicFramePr>
        <p:xfrm>
          <a:off x="78043" y="3899480"/>
          <a:ext cx="439371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057"/>
                <a:gridCol w="776355"/>
                <a:gridCol w="884445"/>
                <a:gridCol w="882300"/>
                <a:gridCol w="795557"/>
              </a:tblGrid>
              <a:tr h="5421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Churn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Appetency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Upselling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</a:t>
                      </a:r>
                      <a:endParaRPr lang="en-GB" dirty="0"/>
                    </a:p>
                  </a:txBody>
                  <a:tcPr/>
                </a:tc>
              </a:tr>
              <a:tr h="314115"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0.7651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0.9092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0.85206</a:t>
                      </a:r>
                      <a:endParaRPr lang="en-GB" dirty="0"/>
                    </a:p>
                  </a:txBody>
                  <a:tcPr/>
                </a:tc>
              </a:tr>
              <a:tr h="49053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Univ. Melbourne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0.7570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0.8836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0.84847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6185" y="5910727"/>
            <a:ext cx="648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Table:  Final Model Performance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934066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Helvetica"/>
                <a:cs typeface="Helvetica"/>
              </a:rPr>
              <a:t>Analysis</a:t>
            </a:r>
            <a:r>
              <a:rPr lang="zh-TW" altLang="en-US" b="1" dirty="0" smtClean="0">
                <a:latin typeface="Helvetica"/>
                <a:cs typeface="Helvetica"/>
              </a:rPr>
              <a:t> </a:t>
            </a:r>
            <a:r>
              <a:rPr lang="en-US" altLang="zh-TW" b="1" dirty="0" smtClean="0">
                <a:latin typeface="Helvetica"/>
                <a:cs typeface="Helvetica"/>
              </a:rPr>
              <a:t>Procedure</a:t>
            </a:r>
            <a:br>
              <a:rPr lang="en-US" altLang="zh-TW" b="1" dirty="0" smtClean="0">
                <a:latin typeface="Helvetica"/>
                <a:cs typeface="Helvetica"/>
              </a:rPr>
            </a:br>
            <a:r>
              <a:rPr lang="en-US" altLang="zh-TW" sz="2400" b="1" dirty="0" smtClean="0">
                <a:solidFill>
                  <a:srgbClr val="A6A6A6"/>
                </a:solidFill>
                <a:latin typeface="Helvetica"/>
                <a:cs typeface="Helvetica"/>
              </a:rPr>
              <a:t>Overview</a:t>
            </a:r>
            <a:endParaRPr lang="en-US" sz="2400" dirty="0">
              <a:solidFill>
                <a:srgbClr val="A6A6A6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2511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38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993</Words>
  <Application>Microsoft Macintosh PowerPoint</Application>
  <PresentationFormat>On-screen Show (4:3)</PresentationFormat>
  <Paragraphs>187</Paragraphs>
  <Slides>19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Predicting Customer Relationship from KDD Cup 2009 Data Set </vt:lpstr>
      <vt:lpstr>Outline</vt:lpstr>
      <vt:lpstr>Problem Description </vt:lpstr>
      <vt:lpstr>Data Description </vt:lpstr>
      <vt:lpstr>Data Description (SMALL DATA)</vt:lpstr>
      <vt:lpstr>PowerPoint Presentation</vt:lpstr>
      <vt:lpstr>Literature Review  Miller et al. (2009), The University of Melbourne’s KDD Cup Report</vt:lpstr>
      <vt:lpstr>Literature Review Miller et al. (2009), The University of Melbourne’s KDD Cup Report</vt:lpstr>
      <vt:lpstr>Analysis Procedure Overview</vt:lpstr>
      <vt:lpstr>Analysis Procedure Data Processing</vt:lpstr>
      <vt:lpstr>Analysis Procedure Data Processing</vt:lpstr>
      <vt:lpstr>Analysis Procedure Data Processing</vt:lpstr>
      <vt:lpstr>Analysis Procedure Building Model</vt:lpstr>
      <vt:lpstr>Problems </vt:lpstr>
      <vt:lpstr>What’s New </vt:lpstr>
      <vt:lpstr>Preview next week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Relationship from KDD Cup 2009 Data Set </dc:title>
  <dc:creator>Hika</dc:creator>
  <cp:lastModifiedBy>Hika</cp:lastModifiedBy>
  <cp:revision>19</cp:revision>
  <dcterms:created xsi:type="dcterms:W3CDTF">2013-06-05T16:19:42Z</dcterms:created>
  <dcterms:modified xsi:type="dcterms:W3CDTF">2013-06-05T19:57:35Z</dcterms:modified>
</cp:coreProperties>
</file>