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AF0C9F-9A1B-4774-83F0-CB9803243608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6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3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8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0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8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01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BF35-7A47-4A61-96F5-27DEF5C94072}" type="datetimeFigureOut">
              <a:rPr lang="en-GB" smtClean="0"/>
              <a:t>05/06/2013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7890-25F8-4E1E-9952-B5A9A93AE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2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en-GB" altLang="zh-CN" dirty="0"/>
              <a:t> </a:t>
            </a:r>
            <a:r>
              <a:rPr lang="en-GB" altLang="zh-CN" dirty="0" smtClean="0"/>
              <a:t>(250mb)- 50,000 instances &amp; 15,000 variables</a:t>
            </a:r>
          </a:p>
          <a:p>
            <a:r>
              <a:rPr lang="en-US" altLang="zh-CN" dirty="0" smtClean="0"/>
              <a:t>High missing value</a:t>
            </a:r>
          </a:p>
          <a:p>
            <a:endParaRPr lang="en-US" altLang="zh-CN" dirty="0"/>
          </a:p>
          <a:p>
            <a:r>
              <a:rPr lang="en-US" altLang="zh-CN" dirty="0" smtClean="0"/>
              <a:t>Abandoned variables:</a:t>
            </a:r>
          </a:p>
          <a:p>
            <a:pPr lvl="1"/>
            <a:r>
              <a:rPr lang="en-US" altLang="zh-CN" dirty="0" smtClean="0"/>
              <a:t>Variables that contains more than 95% of NAs</a:t>
            </a:r>
            <a:endParaRPr lang="en-US" altLang="zh-CN" dirty="0"/>
          </a:p>
          <a:p>
            <a:endParaRPr lang="en-GB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486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 that contains 5~95% of NAs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 that contains 5% less NAs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Category 1:</a:t>
            </a:r>
          </a:p>
          <a:p>
            <a:pPr marL="0" indent="0">
              <a:buNone/>
            </a:pPr>
            <a:r>
              <a:rPr lang="en-US" dirty="0" smtClean="0"/>
              <a:t>Imputation method: Regression Tree</a:t>
            </a:r>
          </a:p>
          <a:p>
            <a:pPr marL="0" indent="0">
              <a:buNone/>
            </a:pPr>
            <a:r>
              <a:rPr lang="en-US" dirty="0" smtClean="0"/>
              <a:t>Refer to </a:t>
            </a:r>
            <a:r>
              <a:rPr lang="en-US" dirty="0" err="1" smtClean="0"/>
              <a:t>Doetsch</a:t>
            </a:r>
            <a:r>
              <a:rPr lang="en-US" dirty="0" smtClean="0"/>
              <a:t> et al. (2009)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18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2:</a:t>
            </a:r>
          </a:p>
          <a:p>
            <a:r>
              <a:rPr lang="en-US" dirty="0" smtClean="0"/>
              <a:t>For numerical variables, impute NA by mean of the corresponding variable.</a:t>
            </a:r>
          </a:p>
          <a:p>
            <a:r>
              <a:rPr lang="en-US" dirty="0" smtClean="0"/>
              <a:t>For categorical variables, impute NA by mode of the corresponding variable.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92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result: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Dimension reduction:</a:t>
            </a:r>
          </a:p>
          <a:p>
            <a:pPr marL="400050" lvl="1" indent="0">
              <a:buNone/>
            </a:pPr>
            <a:r>
              <a:rPr lang="en-US" dirty="0" smtClean="0"/>
              <a:t>From 15,000 to ???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more NA values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83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r>
              <a:rPr lang="en-GB" dirty="0" smtClean="0"/>
              <a:t>: tree</a:t>
            </a:r>
          </a:p>
          <a:p>
            <a:r>
              <a:rPr lang="en-US" dirty="0" smtClean="0"/>
              <a:t>very few of +1 cases  -&gt; assign weight </a:t>
            </a:r>
          </a:p>
          <a:p>
            <a:r>
              <a:rPr lang="en-US" dirty="0" smtClean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9452"/>
              </p:ext>
            </p:extLst>
          </p:nvPr>
        </p:nvGraphicFramePr>
        <p:xfrm>
          <a:off x="827584" y="38610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error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Appetency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Churn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Upselling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3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Imputation method</vt:lpstr>
      <vt:lpstr>Imputation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Jon</dc:creator>
  <cp:lastModifiedBy>Jon</cp:lastModifiedBy>
  <cp:revision>7</cp:revision>
  <dcterms:created xsi:type="dcterms:W3CDTF">2013-06-04T18:50:11Z</dcterms:created>
  <dcterms:modified xsi:type="dcterms:W3CDTF">2013-06-04T21:26:46Z</dcterms:modified>
</cp:coreProperties>
</file>