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7" r:id="rId8"/>
    <p:sldId id="274" r:id="rId9"/>
    <p:sldId id="270" r:id="rId10"/>
    <p:sldId id="276" r:id="rId11"/>
    <p:sldId id="277" r:id="rId12"/>
    <p:sldId id="278" r:id="rId13"/>
    <p:sldId id="271" r:id="rId14"/>
    <p:sldId id="263" r:id="rId15"/>
    <p:sldId id="272" r:id="rId16"/>
    <p:sldId id="273" r:id="rId17"/>
    <p:sldId id="275" r:id="rId18"/>
    <p:sldId id="279" r:id="rId19"/>
    <p:sldId id="264" r:id="rId20"/>
    <p:sldId id="280" r:id="rId21"/>
    <p:sldId id="282" r:id="rId22"/>
    <p:sldId id="265" r:id="rId23"/>
    <p:sldId id="266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fyra.dev/" TargetMode="External"/><Relationship Id="rId5" Type="http://schemas.openxmlformats.org/officeDocument/2006/relationships/hyperlink" Target="https://garden.io/" TargetMode="External"/><Relationship Id="rId4" Type="http://schemas.openxmlformats.org/officeDocument/2006/relationships/hyperlink" Target="https://telepresence.i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18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github.com/fatedier/frp" TargetMode="External"/><Relationship Id="rId4" Type="http://schemas.openxmlformats.org/officeDocument/2006/relationships/hyperlink" Target="https://www.wireguard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.com/en-TR/blog/microservice-architecture/" TargetMode="Externa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427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Microsoft’s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Tye project (was experimental, now retired)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 Aspire (preview)</a:t>
            </a:r>
          </a:p>
        </p:txBody>
      </p:sp>
    </p:spTree>
    <p:extLst>
      <p:ext uri="{BB962C8B-B14F-4D97-AF65-F5344CB8AC3E}">
        <p14:creationId xmlns:p14="http://schemas.microsoft.com/office/powerpoint/2010/main" val="28109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575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.NET Aspire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 Aspire is an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opinionated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cloud ready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stack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for building observable, production ready,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distributed applications</a:t>
            </a:r>
            <a:endParaRPr lang="tr-TR" sz="32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Orchestration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unning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and connecting multi-project applications and their dependencies for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development environments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uGet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packages for commonly used services, such as Redis or Postgres</a:t>
            </a: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roject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templates and tooling experiences for Visual Studio and the dotnet CLI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1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.NET Aspire: Dashboard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6" name="Picture 2" descr="A screenshot of the .NET Aspire dashboard Resources page.">
            <a:extLst>
              <a:ext uri="{FF2B5EF4-FFF2-40B4-BE49-F238E27FC236}">
                <a16:creationId xmlns:a16="http://schemas.microsoft.com/office/drawing/2014/main" id="{6E2308A7-1634-DE56-5F6B-3ECB08AA56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0" y="1036066"/>
            <a:ext cx="10177252" cy="217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the .NET Aspire dashboard Console Logs page with a source selected.">
            <a:extLst>
              <a:ext uri="{FF2B5EF4-FFF2-40B4-BE49-F238E27FC236}">
                <a16:creationId xmlns:a16="http://schemas.microsoft.com/office/drawing/2014/main" id="{092A8FE9-2F91-59DD-DEE5-CA98BB4E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8" y="3296553"/>
            <a:ext cx="9026481" cy="26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solutions / products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3"/>
            <a:ext cx="11473139" cy="2268835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 Studio 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Bridge to Kubernetes</a:t>
            </a:r>
            <a:b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https://learn.microsoft.com/en-us/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visualstudio/bridge</a:t>
            </a:r>
          </a:p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telepresence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garden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gefyra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.dev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(open source &amp; free)</a:t>
            </a:r>
          </a:p>
          <a:p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94781-D427-4532-8DBF-3CBCB1103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7" y="3563930"/>
            <a:ext cx="9534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Telepresence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5402773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et up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remote development environment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 for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where you can still use all of your favorite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tools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like IDEs, debuggers, and profilers.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732596-54BB-1B32-B849-D060B4FEF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3372"/>
            <a:ext cx="5772149" cy="47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799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Telepresence: How it works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Install the Telepresence CLI to your local computer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Install Telepresence in your Kubernetes cluster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telepresence helm </a:t>
            </a:r>
            <a:r>
              <a:rPr lang="en-US" sz="2000" b="1" i="0" dirty="0">
                <a:effectLst/>
                <a:highlight>
                  <a:srgbClr val="F7F7FA"/>
                </a:highlight>
                <a:latin typeface="Menlo"/>
              </a:rPr>
              <a:t>install</a:t>
            </a:r>
            <a:endParaRPr lang="tr-TR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to your Kubernetes cluster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telepresence </a:t>
            </a:r>
            <a:r>
              <a:rPr lang="en-US" sz="2000" b="1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connect</a:t>
            </a:r>
            <a:endParaRPr lang="tr-TR" sz="20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Intercept your service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</a:t>
            </a: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telepresence </a:t>
            </a:r>
            <a:r>
              <a:rPr lang="en-US" sz="2000" b="1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intercept</a:t>
            </a: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 &lt;service-name&gt; --port &lt;local-port&gt;[:&lt;remote-port&gt;] --env-file &lt;path-to-env-file&gt;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 your local environment using the environment variables retrieved in the previous step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 lnSpcReduction="10000"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Introducing 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Tunneling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solution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designed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&amp;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tools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used</a:t>
            </a:r>
          </a:p>
          <a:p>
            <a:r>
              <a:rPr lang="tr-TR" sz="3600" b="1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3600" dirty="0">
              <a:solidFill>
                <a:srgbClr val="FF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891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Implementation: The Operations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1226034"/>
            <a:ext cx="5240041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Establish a VPN Tunnel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Access to cluster services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 to collect the monitoring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C3088-39D8-971C-A597-15B840E1AAF9}"/>
              </a:ext>
            </a:extLst>
          </p:cNvPr>
          <p:cNvSpPr txBox="1">
            <a:spLocks/>
          </p:cNvSpPr>
          <p:nvPr/>
        </p:nvSpPr>
        <p:spPr>
          <a:xfrm>
            <a:off x="6096000" y="1226034"/>
            <a:ext cx="5240041" cy="46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Intercept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Setup a proxy server-client &amp; redirect the traffic to local machine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Override environment variables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Add DNS records to hosts file</a:t>
            </a:r>
          </a:p>
        </p:txBody>
      </p:sp>
    </p:spTree>
    <p:extLst>
      <p:ext uri="{BB962C8B-B14F-4D97-AF65-F5344CB8AC3E}">
        <p14:creationId xmlns:p14="http://schemas.microsoft.com/office/powerpoint/2010/main" val="36826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673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Implementation: The Tools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2309412"/>
            <a:ext cx="5240041" cy="3592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https://www.wireguard.com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WireGuard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® is an extremely simple yet </a:t>
            </a:r>
            <a:r>
              <a:rPr lang="en-US" sz="18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fast and modern VPN 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that utilizes state-of-the-art cryptography.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aims to be faster, simpler, leaner, and more useful than IPsec, while avoiding the massive headache</a:t>
            </a:r>
            <a:r>
              <a:rPr lang="tr-TR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1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C3088-39D8-971C-A597-15B840E1AAF9}"/>
              </a:ext>
            </a:extLst>
          </p:cNvPr>
          <p:cNvSpPr txBox="1">
            <a:spLocks/>
          </p:cNvSpPr>
          <p:nvPr/>
        </p:nvSpPr>
        <p:spPr>
          <a:xfrm>
            <a:off x="6096000" y="1226034"/>
            <a:ext cx="5240041" cy="46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6000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frp</a:t>
            </a:r>
            <a:endParaRPr lang="tr-TR" sz="6000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  <a:hlinkClick r:id="rId5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https://github.com/fatedier/frp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frp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is a fast </a:t>
            </a:r>
            <a:r>
              <a:rPr lang="en-US" sz="18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reverse proxy that allows you to expose a local server located behind a NAT or firewall to the Internet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currently supports TCP and UDP, as well as HTTP and HTTPS protocols, enabling requests to be forwarded to internal services via domain name.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AutoShape 2" descr="WireGuard: fast, modern, secure VPN tunnel">
            <a:extLst>
              <a:ext uri="{FF2B5EF4-FFF2-40B4-BE49-F238E27FC236}">
                <a16:creationId xmlns:a16="http://schemas.microsoft.com/office/drawing/2014/main" id="{8AF48617-F935-244B-8566-3E26013D9A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446222"/>
            <a:ext cx="304800" cy="1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29F276-B1C5-5DAF-31F3-D324B59F7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1226034"/>
            <a:ext cx="4775335" cy="10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Thanks for listening..!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</a:t>
            </a:r>
            <a:r>
              <a:rPr lang="tr-TR" sz="40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used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4000" b="1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DevOps</a:t>
            </a:r>
            <a:r>
              <a:rPr lang="en-US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engineers?</a:t>
            </a:r>
            <a:endParaRPr lang="tr-TR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8210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 of a microservice solution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Uber’s Microservice Graph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2B08F6-B32A-46ED-3A2D-10DA5722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2" y="995929"/>
            <a:ext cx="6789127" cy="57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13E2E-1E03-848D-7A62-00DB6C1F52FE}"/>
              </a:ext>
            </a:extLst>
          </p:cNvPr>
          <p:cNvSpPr txBox="1"/>
          <p:nvPr/>
        </p:nvSpPr>
        <p:spPr>
          <a:xfrm>
            <a:off x="6054509" y="469671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https://www.uber.com/en-TR/blog/microservice-architecture/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80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Microservices unit testing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Mocking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dependencies;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Database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Infrastructure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Event bus, Cache, file system, 3rd-party services, ...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 other services (REST, GraphQL, gRPC...)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Publishing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Triggering the service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(typically sent by other services)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(REST, GraphQL, gRPC...) from UI and other services</a:t>
            </a:r>
          </a:p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Simulating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network delays, errors, re-tries, 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054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1042</Words>
  <Application>Microsoft Office PowerPoint</Application>
  <PresentationFormat>Widescreen</PresentationFormat>
  <Paragraphs>186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Euclid Circular B</vt:lpstr>
      <vt:lpstr>HelveticaNeueLT Std</vt:lpstr>
      <vt:lpstr>Menlo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79</cp:revision>
  <dcterms:created xsi:type="dcterms:W3CDTF">2023-08-29T10:33:10Z</dcterms:created>
  <dcterms:modified xsi:type="dcterms:W3CDTF">2024-05-24T08:19:11Z</dcterms:modified>
</cp:coreProperties>
</file>