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</a:p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 ASP.NET Core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16728" y="4807630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45" y="5551205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</a:t>
            </a:r>
            <a:r>
              <a:rPr lang="tr-TR" sz="40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used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4000" b="1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DevOps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engineers?</a:t>
            </a:r>
            <a:endParaRPr lang="tr-TR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1044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81</cp:revision>
  <dcterms:created xsi:type="dcterms:W3CDTF">2023-08-29T10:33:10Z</dcterms:created>
  <dcterms:modified xsi:type="dcterms:W3CDTF">2025-10-21T09:05:52Z</dcterms:modified>
</cp:coreProperties>
</file>