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2" r:id="rId3"/>
    <p:sldId id="257" r:id="rId4"/>
    <p:sldId id="360" r:id="rId5"/>
    <p:sldId id="281" r:id="rId6"/>
    <p:sldId id="282" r:id="rId7"/>
    <p:sldId id="283" r:id="rId8"/>
    <p:sldId id="287" r:id="rId9"/>
    <p:sldId id="286" r:id="rId10"/>
    <p:sldId id="284" r:id="rId11"/>
    <p:sldId id="363" r:id="rId12"/>
    <p:sldId id="270" r:id="rId13"/>
    <p:sldId id="299" r:id="rId14"/>
    <p:sldId id="260" r:id="rId15"/>
    <p:sldId id="261" r:id="rId16"/>
    <p:sldId id="289" r:id="rId17"/>
    <p:sldId id="290" r:id="rId18"/>
    <p:sldId id="311" r:id="rId19"/>
    <p:sldId id="310" r:id="rId20"/>
    <p:sldId id="295" r:id="rId21"/>
    <p:sldId id="312" r:id="rId22"/>
    <p:sldId id="313" r:id="rId23"/>
    <p:sldId id="304" r:id="rId24"/>
    <p:sldId id="315" r:id="rId25"/>
    <p:sldId id="305" r:id="rId26"/>
    <p:sldId id="316" r:id="rId27"/>
    <p:sldId id="317" r:id="rId28"/>
    <p:sldId id="318" r:id="rId29"/>
    <p:sldId id="319" r:id="rId30"/>
    <p:sldId id="320" r:id="rId31"/>
    <p:sldId id="321" r:id="rId32"/>
    <p:sldId id="323" r:id="rId33"/>
    <p:sldId id="325" r:id="rId34"/>
    <p:sldId id="326" r:id="rId35"/>
    <p:sldId id="333" r:id="rId36"/>
    <p:sldId id="327" r:id="rId37"/>
    <p:sldId id="334" r:id="rId38"/>
    <p:sldId id="328" r:id="rId39"/>
    <p:sldId id="271" r:id="rId40"/>
    <p:sldId id="339" r:id="rId41"/>
    <p:sldId id="344" r:id="rId42"/>
    <p:sldId id="351" r:id="rId43"/>
    <p:sldId id="353" r:id="rId44"/>
    <p:sldId id="346" r:id="rId45"/>
    <p:sldId id="347" r:id="rId46"/>
    <p:sldId id="348" r:id="rId47"/>
    <p:sldId id="349" r:id="rId48"/>
    <p:sldId id="350" r:id="rId49"/>
    <p:sldId id="355" r:id="rId50"/>
    <p:sldId id="357" r:id="rId51"/>
    <p:sldId id="36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362"/>
            <p14:sldId id="257"/>
            <p14:sldId id="360"/>
            <p14:sldId id="281"/>
            <p14:sldId id="282"/>
            <p14:sldId id="283"/>
            <p14:sldId id="287"/>
            <p14:sldId id="286"/>
            <p14:sldId id="284"/>
            <p14:sldId id="363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EA4D3-B7DF-BAA9-E873-FD73EDE3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133EF8F-7A28-A51F-20C7-D313CE24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1F168A-446F-1745-DF8B-2F88F6C3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226098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56770D1-44BD-6E2D-2E37-C9F8DD18B156}"/>
              </a:ext>
            </a:extLst>
          </p:cNvPr>
          <p:cNvSpPr txBox="1">
            <a:spLocks/>
          </p:cNvSpPr>
          <p:nvPr/>
        </p:nvSpPr>
        <p:spPr>
          <a:xfrm>
            <a:off x="231261" y="407657"/>
            <a:ext cx="11464553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</a:t>
            </a:r>
            <a:r>
              <a:rPr lang="tr-TR" sz="3600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: HALİL İBRAHİM KALKAN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8FECD86-6AA2-6EAD-CFC3-DB7EE5CB3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4065773"/>
            <a:ext cx="1962431" cy="480059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11E77CC4-BAEA-7594-AC6C-5E8CDB043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0" y="3414824"/>
            <a:ext cx="1394484" cy="480059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4F28BCEE-E347-BF42-EF7D-B5B31218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129634"/>
            <a:ext cx="480059" cy="480059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75C95E6C-23C0-2E99-F401-F67E16A87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2731937"/>
            <a:ext cx="476451" cy="476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7BD3DF-527B-8FC8-1818-690C2ACEDB78}"/>
              </a:ext>
            </a:extLst>
          </p:cNvPr>
          <p:cNvSpPr txBox="1"/>
          <p:nvPr/>
        </p:nvSpPr>
        <p:spPr>
          <a:xfrm>
            <a:off x="849071" y="219897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C885F-9593-EE27-6676-CE547C2AB3EB}"/>
              </a:ext>
            </a:extLst>
          </p:cNvPr>
          <p:cNvSpPr txBox="1"/>
          <p:nvPr/>
        </p:nvSpPr>
        <p:spPr>
          <a:xfrm>
            <a:off x="849071" y="2819924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62EF5-EE68-9EFC-47CA-867AFD51BDBF}"/>
              </a:ext>
            </a:extLst>
          </p:cNvPr>
          <p:cNvSpPr txBox="1"/>
          <p:nvPr/>
        </p:nvSpPr>
        <p:spPr>
          <a:xfrm>
            <a:off x="2399450" y="4149857"/>
            <a:ext cx="67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C0D83-BF21-05E0-D0F2-C3956D833D76}"/>
              </a:ext>
            </a:extLst>
          </p:cNvPr>
          <p:cNvSpPr txBox="1"/>
          <p:nvPr/>
        </p:nvSpPr>
        <p:spPr>
          <a:xfrm>
            <a:off x="1775486" y="3470187"/>
            <a:ext cx="735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B83744-0FEF-8C5D-3C01-021FD26B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4716722"/>
            <a:ext cx="476451" cy="4764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A33D77-4655-0D03-B2CF-67C2D15F7862}"/>
              </a:ext>
            </a:extLst>
          </p:cNvPr>
          <p:cNvSpPr txBox="1"/>
          <p:nvPr/>
        </p:nvSpPr>
        <p:spPr>
          <a:xfrm>
            <a:off x="711320" y="4665792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30C5A222-3B2E-183B-2B95-DD3067C9A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9" y="5480429"/>
            <a:ext cx="476451" cy="4764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7637232-90F5-B383-E3AC-F019E8ED29EC}"/>
              </a:ext>
            </a:extLst>
          </p:cNvPr>
          <p:cNvSpPr txBox="1"/>
          <p:nvPr/>
        </p:nvSpPr>
        <p:spPr>
          <a:xfrm>
            <a:off x="711320" y="5432083"/>
            <a:ext cx="8415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A</a:t>
            </a:r>
            <a:r>
              <a:rPr lang="en-US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FA1F-7B81-53D5-510E-1EC445E10968}"/>
              </a:ext>
            </a:extLst>
          </p:cNvPr>
          <p:cNvSpPr txBox="1"/>
          <p:nvPr/>
        </p:nvSpPr>
        <p:spPr>
          <a:xfrm>
            <a:off x="849071" y="1674473"/>
            <a:ext cx="82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8" name="Picture 4" descr="Div Coding icon PNG and SVG Vector Free Download">
            <a:extLst>
              <a:ext uri="{FF2B5EF4-FFF2-40B4-BE49-F238E27FC236}">
                <a16:creationId xmlns:a16="http://schemas.microsoft.com/office/drawing/2014/main" id="{14C64ECF-0DDD-93E1-1E16-ACC7AE9C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61" y="1583505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BF63BE-FB5C-844A-3A40-9E4FBD9A5F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084" y="60320"/>
            <a:ext cx="2996181" cy="6683789"/>
          </a:xfrm>
          <a:prstGeom prst="roundRect">
            <a:avLst>
              <a:gd name="adj" fmla="val 9116"/>
            </a:avLst>
          </a:prstGeom>
        </p:spPr>
      </p:pic>
    </p:spTree>
    <p:extLst>
      <p:ext uri="{BB962C8B-B14F-4D97-AF65-F5344CB8AC3E}">
        <p14:creationId xmlns:p14="http://schemas.microsoft.com/office/powerpoint/2010/main" val="16735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6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solidFill>
                  <a:srgbClr val="0070C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tr-TR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m</a:t>
            </a:r>
            <a:r>
              <a:rPr lang="en-US" b="1" dirty="0" err="1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onolith</a:t>
            </a:r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</a:t>
            </a:r>
            <a:r>
              <a:rPr lang="tr-TR" sz="2400" b="1" i="1" dirty="0">
                <a:solidFill>
                  <a:schemeClr val="accent1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THEM</a:t>
            </a:r>
            <a:endParaRPr lang="en-US" sz="2400" b="1" i="1" dirty="0">
              <a:solidFill>
                <a:schemeClr val="accent1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2469</TotalTime>
  <Words>1779</Words>
  <Application>Microsoft Office PowerPoint</Application>
  <PresentationFormat>Widescreen</PresentationFormat>
  <Paragraphs>337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Euclid Circular B</vt:lpstr>
      <vt:lpstr>Lexend</vt:lpstr>
      <vt:lpstr>Poppins</vt:lpstr>
      <vt:lpstr>Office Theme</vt:lpstr>
      <vt:lpstr>Bitmap Image</vt:lpstr>
      <vt:lpstr>DESIGNING MONOLITH FIRST FOR MICROSERVICE ARCHITECTURE</vt:lpstr>
      <vt:lpstr>PowerPoint Presentation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When?</vt:lpstr>
      <vt:lpstr>Monolith first: Alternative approaches?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200</cp:revision>
  <dcterms:created xsi:type="dcterms:W3CDTF">2022-02-27T10:42:11Z</dcterms:created>
  <dcterms:modified xsi:type="dcterms:W3CDTF">2025-08-03T11:47:59Z</dcterms:modified>
</cp:coreProperties>
</file>