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6" r:id="rId9"/>
    <p:sldId id="363" r:id="rId10"/>
    <p:sldId id="270" r:id="rId11"/>
    <p:sldId id="299" r:id="rId12"/>
    <p:sldId id="260" r:id="rId13"/>
    <p:sldId id="261" r:id="rId14"/>
    <p:sldId id="289" r:id="rId15"/>
    <p:sldId id="290" r:id="rId16"/>
    <p:sldId id="311" r:id="rId17"/>
    <p:sldId id="310" r:id="rId18"/>
    <p:sldId id="295" r:id="rId19"/>
    <p:sldId id="312" r:id="rId20"/>
    <p:sldId id="313" r:id="rId21"/>
    <p:sldId id="304" r:id="rId22"/>
    <p:sldId id="315" r:id="rId23"/>
    <p:sldId id="30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5" r:id="rId32"/>
    <p:sldId id="326" r:id="rId33"/>
    <p:sldId id="333" r:id="rId34"/>
    <p:sldId id="327" r:id="rId35"/>
    <p:sldId id="334" r:id="rId36"/>
    <p:sldId id="328" r:id="rId37"/>
    <p:sldId id="271" r:id="rId38"/>
    <p:sldId id="339" r:id="rId39"/>
    <p:sldId id="344" r:id="rId40"/>
    <p:sldId id="351" r:id="rId41"/>
    <p:sldId id="353" r:id="rId42"/>
    <p:sldId id="346" r:id="rId43"/>
    <p:sldId id="347" r:id="rId44"/>
    <p:sldId id="348" r:id="rId45"/>
    <p:sldId id="349" r:id="rId46"/>
    <p:sldId id="350" r:id="rId47"/>
    <p:sldId id="355" r:id="rId48"/>
    <p:sldId id="357" r:id="rId49"/>
    <p:sldId id="364" r:id="rId50"/>
    <p:sldId id="36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6"/>
            <p14:sldId id="363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4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pframework/modular-monolith-dem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B75FF2-5AC2-4E0C-93F0-DE3461CF1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7989" y="0"/>
            <a:ext cx="307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5"/>
            <a:ext cx="4288099" cy="14535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1055"/>
            <a:ext cx="10866120" cy="189590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678" y="1965960"/>
            <a:ext cx="4478691" cy="146303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9470829" y="241664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575567" y="2412206"/>
            <a:ext cx="3397725" cy="285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  <a:p>
            <a:pPr algn="ctr"/>
            <a:r>
              <a:rPr lang="en-US" sz="1600" dirty="0"/>
              <a:t>object serialization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27216" y="4155422"/>
            <a:ext cx="1497561" cy="431826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06033" y="4086964"/>
            <a:ext cx="1495504" cy="5708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A29A1-00FF-3BD8-6319-CF0C24F6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555" y="0"/>
            <a:ext cx="3314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5A6F1-CE4D-27D1-10FE-21056E3C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6AFD-D968-9370-EDB2-D18AD99C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2890"/>
            <a:ext cx="4403756" cy="30632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</a:t>
            </a:r>
            <a:b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9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96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40EE5C-F888-D0A8-41DF-8A4C97F4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b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https://github.com/abpframework/modular-monolith-demo</a:t>
            </a:r>
            <a:r>
              <a:rPr lang="tr-TR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2DE5CA8F-10B6-88A0-4732-51844A0E4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93" y="2055137"/>
            <a:ext cx="3598752" cy="35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16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1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1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32903FA-1BBF-F8FF-8FEF-E4B62D0E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38" y="2155278"/>
            <a:ext cx="3283078" cy="328307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2CCFEE-CDF0-8C49-821C-77B1AA95EC8C}"/>
              </a:ext>
            </a:extLst>
          </p:cNvPr>
          <p:cNvSpPr txBox="1">
            <a:spLocks/>
          </p:cNvSpPr>
          <p:nvPr/>
        </p:nvSpPr>
        <p:spPr>
          <a:xfrm>
            <a:off x="8632038" y="1707101"/>
            <a:ext cx="3283078" cy="451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1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en-US" sz="2100" b="1" u="sng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EA4D3-B7DF-BAA9-E873-FD73EDE3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33EF8F-7A28-A51F-20C7-D313CE24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F168A-446F-1745-DF8B-2F88F6C3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22609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1685</Words>
  <Application>Microsoft Office PowerPoint</Application>
  <PresentationFormat>Widescreen</PresentationFormat>
  <Paragraphs>333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When?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DEMO https://github.com/abpframework/modular-monolith-demo 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210</cp:revision>
  <dcterms:created xsi:type="dcterms:W3CDTF">2022-02-27T10:42:11Z</dcterms:created>
  <dcterms:modified xsi:type="dcterms:W3CDTF">2025-09-18T10:02:29Z</dcterms:modified>
</cp:coreProperties>
</file>