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63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0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5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52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59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2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9E75-F55B-4081-8568-930DBF0703AA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742F-9988-4BC3-8397-3FE1E17BD6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93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dAME4DPJ20" TargetMode="External"/><Relationship Id="rId2" Type="http://schemas.openxmlformats.org/officeDocument/2006/relationships/hyperlink" Target="https://youtu.be/2fNnz-qSul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0k73kY-Gc9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per.abril.com.br/ciencia/e-possivel-criar-materia-a-partir-do-na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1333454"/>
          </a:xfrm>
        </p:spPr>
        <p:txBody>
          <a:bodyPr>
            <a:normAutofit/>
          </a:bodyPr>
          <a:lstStyle/>
          <a:p>
            <a:r>
              <a:rPr lang="pt-BR" b="1" dirty="0" smtClean="0"/>
              <a:t>ORIGEM DA </a:t>
            </a:r>
            <a:r>
              <a:rPr lang="pt-BR" b="1" dirty="0" smtClean="0"/>
              <a:t>TERRA</a:t>
            </a:r>
            <a:br>
              <a:rPr lang="pt-BR" b="1" dirty="0" smtClean="0"/>
            </a:br>
            <a:r>
              <a:rPr lang="pt-BR" sz="2700" dirty="0" smtClean="0">
                <a:latin typeface="+mn-lt"/>
              </a:rPr>
              <a:t>capítulo 65</a:t>
            </a:r>
            <a:endParaRPr lang="pt-BR" sz="2700" dirty="0"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51" y="3302648"/>
            <a:ext cx="5167498" cy="19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origem do Universo e do Sistema Solar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cientistas supõem que uma grande explosão espalhou inúmeros fragmentos de uma massa compacta de matéria pelo Universo há cerca de 10 a 20 bilhões de anos. Eles acreditam que esses fragmentos estejam se movendo até hoje pelo Universo e por isso poderíamos dizer que o Universo está em contínua expansão. Essa explosão é conhecida como Teoria do Big </a:t>
            </a:r>
            <a:r>
              <a:rPr lang="pt-BR" dirty="0" err="1"/>
              <a:t>Bang</a:t>
            </a:r>
            <a:r>
              <a:rPr lang="pt-BR" dirty="0"/>
              <a:t>. Os fragmentos liberados na explosão eram muito quentes e à medida que tornavam-se um pouco mais frios, os átomos de muitos elementos químicos teriam sido formados, como os de hidrogênio e os de hélio.</a:t>
            </a:r>
          </a:p>
        </p:txBody>
      </p:sp>
    </p:spTree>
    <p:extLst>
      <p:ext uri="{BB962C8B-B14F-4D97-AF65-F5344CB8AC3E}">
        <p14:creationId xmlns:p14="http://schemas.microsoft.com/office/powerpoint/2010/main" val="14332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Teoria do Big </a:t>
            </a:r>
            <a:r>
              <a:rPr lang="pt-BR" b="1" dirty="0" err="1" smtClean="0"/>
              <a:t>Bang</a:t>
            </a:r>
            <a:r>
              <a:rPr lang="pt-BR" b="1" dirty="0" smtClean="0"/>
              <a:t> ou da Grande Explosão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3236"/>
            <a:ext cx="10515600" cy="5113057"/>
          </a:xfrm>
        </p:spPr>
        <p:txBody>
          <a:bodyPr/>
          <a:lstStyle/>
          <a:p>
            <a:pPr algn="just"/>
            <a:r>
              <a:rPr lang="pt-BR" dirty="0"/>
              <a:t>Segundo a Teoria do Big </a:t>
            </a:r>
            <a:r>
              <a:rPr lang="pt-BR" dirty="0" err="1"/>
              <a:t>Bang</a:t>
            </a:r>
            <a:r>
              <a:rPr lang="pt-BR" dirty="0"/>
              <a:t>, o Sol teria surgido entre 5 a 10 bilhões de anos atrás e o calor liberado pelo Sol teria acontecido por causa das grandes compressões por forças de atração gravitacional que a matéria formadora do astro rei sofria. Essas compressões fizeram com que a matéria entrasse em ignição e liberado calor. Isso propiciou o aparecimento de outros elementos, derivados do hélio e do hidrogênio. Os planetas, inclusive a Terra, teriam se originado da fusão de elementos que o Sol liberava com grande quantidade de </a:t>
            </a:r>
            <a:r>
              <a:rPr lang="pt-BR" dirty="0" smtClean="0"/>
              <a:t>    poeira </a:t>
            </a:r>
            <a:r>
              <a:rPr lang="pt-BR" dirty="0"/>
              <a:t>e gases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5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formação da Terra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 smtClean="0"/>
              <a:t>Principais </a:t>
            </a:r>
            <a:r>
              <a:rPr lang="pt-BR" dirty="0"/>
              <a:t>eventos que marcaram a formação do </a:t>
            </a:r>
            <a:r>
              <a:rPr lang="pt-BR" dirty="0" smtClean="0"/>
              <a:t>planeta: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/>
              <a:t>1º evento</a:t>
            </a:r>
            <a:r>
              <a:rPr lang="pt-BR" dirty="0"/>
              <a:t>: Formação da Terra há aproximadamente 4,5 bilhões de anos, nesse período o planeta era extremamente quente equivalente a uma imensa bola de fogo, não abrigando nem uma forma de vida.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/>
              <a:t>2º evento</a:t>
            </a:r>
            <a:r>
              <a:rPr lang="pt-BR" dirty="0"/>
              <a:t>: Passados milhões de anos após a formação do planeta, a Terra entrou em um processo de resfriamento gradativo, essa alteração originou uma estreita camada de rocha em toda a Terra.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2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2585" y="821299"/>
            <a:ext cx="10103095" cy="6036701"/>
          </a:xfrm>
        </p:spPr>
        <p:txBody>
          <a:bodyPr/>
          <a:lstStyle/>
          <a:p>
            <a:pPr algn="just"/>
            <a:r>
              <a:rPr lang="pt-BR" b="1" dirty="0" smtClean="0"/>
              <a:t>3º evento</a:t>
            </a:r>
            <a:r>
              <a:rPr lang="pt-BR" dirty="0" smtClean="0"/>
              <a:t>: Com as mudanças ocorridas na temperatura do planeta, que foi se resfriando, foi expelida do interior da Terra uma imensa quantidade de gases e vapor de água. Esse processo fez com que os gases formassem a atmosfera e o vapor de água favoreceu o surgimento das primeiras precipitações, um longo tempo de chuva ocasionou a formação dos oceanos primitivos, que possuíam cerca de 20 cm de profundidade.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84" y="3743347"/>
            <a:ext cx="5381896" cy="25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Atividade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7835" y="1446167"/>
            <a:ext cx="5706291" cy="46486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1. Faça as suas anotações deste material didático no seu caderno.  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2. Para entregar na aba “Trabalhos”: Assista os vídeos a seguir (A origem do Planeta Terra - parte 1 e 2), faça uma resenha de cada vídeo, ocupando no máximo uma página para os dois vídeos e na formatação ABNT.</a:t>
            </a:r>
          </a:p>
          <a:p>
            <a:pPr marL="0" indent="0" algn="just">
              <a:buNone/>
            </a:pPr>
            <a:r>
              <a:rPr lang="pt-BR" b="1" dirty="0" smtClean="0"/>
              <a:t>Obs.</a:t>
            </a:r>
            <a:r>
              <a:rPr lang="pt-BR" dirty="0" smtClean="0"/>
              <a:t> Seguir as orientações da Prof. Silvia sobre as normas da ABNT.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50974" y="1446167"/>
            <a:ext cx="3735977" cy="427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ETESP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Nome completo do aluno       Série</a:t>
            </a:r>
          </a:p>
          <a:p>
            <a:pPr algn="ctr"/>
            <a:endParaRPr lang="pt-BR" dirty="0"/>
          </a:p>
          <a:p>
            <a:r>
              <a:rPr lang="pt-BR" dirty="0" smtClean="0"/>
              <a:t>    A origem do Planeta Terra – parte 1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A origem do Planeta Terra – parte 2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7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8189"/>
            <a:ext cx="10515600" cy="771344"/>
          </a:xfrm>
        </p:spPr>
        <p:txBody>
          <a:bodyPr/>
          <a:lstStyle/>
          <a:p>
            <a:r>
              <a:rPr lang="pt-BR" b="1" dirty="0"/>
              <a:t>Para ilustrar...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3944983"/>
          </a:xfrm>
        </p:spPr>
        <p:txBody>
          <a:bodyPr>
            <a:normAutofit/>
          </a:bodyPr>
          <a:lstStyle/>
          <a:p>
            <a:r>
              <a:rPr lang="pt-BR" dirty="0" smtClean="0"/>
              <a:t>A origem do Planeta Terra - parte 1 – 10:02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youtu.be/2fNnz-qSulY</a:t>
            </a: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/>
              <a:t>A origem do Planeta Terra - parte </a:t>
            </a:r>
            <a:r>
              <a:rPr lang="pt-BR" dirty="0" smtClean="0"/>
              <a:t>2 – 7:22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youtu.be/fdAME4DPJ20</a:t>
            </a:r>
            <a:endParaRPr lang="pt-BR" dirty="0" smtClean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Nat </a:t>
            </a:r>
            <a:r>
              <a:rPr lang="pt-BR" dirty="0" err="1"/>
              <a:t>Geo</a:t>
            </a:r>
            <a:r>
              <a:rPr lang="pt-BR" dirty="0"/>
              <a:t> Construindo o Planeta Terra – 1:34:01 (completo) </a:t>
            </a:r>
          </a:p>
          <a:p>
            <a:pPr marL="0" indent="0">
              <a:buNone/>
            </a:pPr>
            <a:r>
              <a:rPr lang="pt-BR" dirty="0">
                <a:hlinkClick r:id="rId4" tooltip="https://youtu.be/0k73ky-gc9i"/>
              </a:rPr>
              <a:t>https://</a:t>
            </a:r>
            <a:r>
              <a:rPr lang="pt-BR" dirty="0" smtClean="0">
                <a:hlinkClick r:id="rId4" tooltip="https://youtu.be/0k73ky-gc9i"/>
              </a:rPr>
              <a:t>youtu.be/0k73kY-Gc9I</a:t>
            </a:r>
            <a:endParaRPr lang="pt-BR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>
              <a:solidFill>
                <a:srgbClr val="A6A6A6"/>
              </a:solidFill>
              <a:latin typeface="wf_segoe-ui_normal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7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3100" dirty="0" smtClean="0">
                <a:latin typeface="+mn-lt"/>
              </a:rPr>
              <a:t/>
            </a:r>
            <a:br>
              <a:rPr lang="pt-BR" sz="3100" dirty="0" smtClean="0">
                <a:latin typeface="+mn-lt"/>
              </a:rPr>
            </a:br>
            <a:r>
              <a:rPr lang="pt-BR" sz="3100" dirty="0" smtClean="0">
                <a:latin typeface="+mn-lt"/>
              </a:rPr>
              <a:t/>
            </a:r>
            <a:br>
              <a:rPr lang="pt-BR" sz="3100" dirty="0" smtClean="0">
                <a:latin typeface="+mn-lt"/>
              </a:rPr>
            </a:br>
            <a:r>
              <a:rPr lang="pt-BR" sz="3100" dirty="0" smtClean="0">
                <a:latin typeface="+mn-lt"/>
              </a:rPr>
              <a:t>Contribuição do aluno </a:t>
            </a:r>
            <a:r>
              <a:rPr lang="pt-BR" sz="3100" b="1" dirty="0">
                <a:latin typeface="+mn-lt"/>
              </a:rPr>
              <a:t>EUSTAQUIO GREGORIO DOS SANTOS </a:t>
            </a:r>
            <a:r>
              <a:rPr lang="pt-BR" sz="3100" b="1" dirty="0" smtClean="0">
                <a:latin typeface="+mn-lt"/>
              </a:rPr>
              <a:t>JUNIOR – 1º MA/2021</a:t>
            </a:r>
            <a:r>
              <a:rPr lang="pt-BR" sz="3100" b="1" dirty="0">
                <a:latin typeface="+mn-lt"/>
              </a:rPr>
              <a:t/>
            </a:r>
            <a:br>
              <a:rPr lang="pt-BR" sz="3100" b="1" dirty="0">
                <a:latin typeface="+mn-lt"/>
              </a:rPr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70181"/>
            <a:ext cx="10515600" cy="4633717"/>
          </a:xfrm>
        </p:spPr>
        <p:txBody>
          <a:bodyPr>
            <a:normAutofit/>
          </a:bodyPr>
          <a:lstStyle/>
          <a:p>
            <a:r>
              <a:rPr lang="pt-BR" dirty="0" smtClean="0"/>
              <a:t>                   É possível criar matéria a partir do nada</a:t>
            </a: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super.abril.com.br/ciencia/e-possivel-criar-materia-a-partir-do-nada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2" descr="Superinteressante - Enxergue além do óbv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48" y="2070181"/>
            <a:ext cx="1234255" cy="4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45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4045C23B35D48ABBFB4754B07FEB1" ma:contentTypeVersion="2" ma:contentTypeDescription="Create a new document." ma:contentTypeScope="" ma:versionID="fe5e04745d130995d0de7623bf0a8f3b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f37c81a443e3404cfd2338ff2675639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BAE62F-0FD8-4F1B-AD31-2C3263966296}"/>
</file>

<file path=customXml/itemProps2.xml><?xml version="1.0" encoding="utf-8"?>
<ds:datastoreItem xmlns:ds="http://schemas.openxmlformats.org/officeDocument/2006/customXml" ds:itemID="{E4D28220-DB14-468E-BE38-4C75F9D37F39}"/>
</file>

<file path=customXml/itemProps3.xml><?xml version="1.0" encoding="utf-8"?>
<ds:datastoreItem xmlns:ds="http://schemas.openxmlformats.org/officeDocument/2006/customXml" ds:itemID="{45803FAF-CD0D-4A1D-AB34-D21D6F975906}"/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329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wf_segoe-ui_normal</vt:lpstr>
      <vt:lpstr>Tema do Office</vt:lpstr>
      <vt:lpstr>ORIGEM DA TERRA capítulo 65</vt:lpstr>
      <vt:lpstr>A origem do Universo e do Sistema Solar</vt:lpstr>
      <vt:lpstr>A Teoria do Big Bang ou da Grande Explosão</vt:lpstr>
      <vt:lpstr>A formação da Terra</vt:lpstr>
      <vt:lpstr>Apresentação do PowerPoint</vt:lpstr>
      <vt:lpstr>Atividade</vt:lpstr>
      <vt:lpstr>Para ilustrar...</vt:lpstr>
      <vt:lpstr>  Contribuição do aluno EUSTAQUIO GREGORIO DOS SANTOS JUNIOR – 1º MA/2021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ORIGEM DA TERRA</dc:title>
  <dc:creator>Usuário do Windows</dc:creator>
  <cp:lastModifiedBy>Etesp</cp:lastModifiedBy>
  <cp:revision>27</cp:revision>
  <dcterms:created xsi:type="dcterms:W3CDTF">2020-04-29T22:26:36Z</dcterms:created>
  <dcterms:modified xsi:type="dcterms:W3CDTF">2021-05-12T13:17:18Z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