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Z7kD0U7J9lpkwhvB1KqVIpZGP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LoGyLqCf1DQ" TargetMode="External"/><Relationship Id="rId4" Type="http://schemas.openxmlformats.org/officeDocument/2006/relationships/hyperlink" Target="https://www.youtube.com/watch?v=55oompY1p-0" TargetMode="External"/><Relationship Id="rId5" Type="http://schemas.openxmlformats.org/officeDocument/2006/relationships/hyperlink" Target="https://www.youtube.com/watch?v=bDOuBb9uDO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amwFWGMJhUw" TargetMode="External"/><Relationship Id="rId4" Type="http://schemas.openxmlformats.org/officeDocument/2006/relationships/hyperlink" Target="https://www.youtube.com/watch?v=tgQUVQMn-js" TargetMode="External"/><Relationship Id="rId5" Type="http://schemas.openxmlformats.org/officeDocument/2006/relationships/hyperlink" Target="https://www.youtube.com/watch?v=niTJnXKSWTI" TargetMode="External"/><Relationship Id="rId6" Type="http://schemas.openxmlformats.org/officeDocument/2006/relationships/hyperlink" Target="https://www.youtube.com/watch?v=BylqsLsYQ-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</a:pPr>
            <a:r>
              <a:rPr b="1" lang="pt-BR" sz="5800"/>
              <a:t>Conhecendo sobre as vacinas </a:t>
            </a:r>
            <a:endParaRPr b="1" sz="5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Histórico e vacinas contra COVID-19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875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O que são vacinas?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240972"/>
            <a:ext cx="6228806" cy="501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 </a:t>
            </a:r>
            <a:r>
              <a:rPr b="1" lang="pt-BR"/>
              <a:t>vacinas</a:t>
            </a:r>
            <a:r>
              <a:rPr lang="pt-BR"/>
              <a:t> são substâncias constituídas por agentes patogênicos (vírus ou bactérias), vivos ou mortos, ou seus derivados.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Elas estimulam o sistema imune a produzir anticorpos (proteínas que atuam na defesa do organismo), os quais atuam contra os agentes patogênicos.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 </a:t>
            </a:r>
            <a:r>
              <a:rPr b="1" lang="pt-BR"/>
              <a:t>vacinas são seguras </a:t>
            </a:r>
            <a:r>
              <a:rPr lang="pt-BR"/>
              <a:t>e causam poucas reações adversas, sendo essas, geralmente, leves e de curta duração. Trata-se da principal forma de </a:t>
            </a:r>
            <a:r>
              <a:rPr b="1" lang="pt-BR"/>
              <a:t>prevenção</a:t>
            </a:r>
            <a:r>
              <a:rPr lang="pt-BR"/>
              <a:t> de inúmeras doenças.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1507" y="1520372"/>
            <a:ext cx="4361907" cy="403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Como agem as vacina?</a:t>
            </a:r>
            <a:endParaRPr b="1"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Quando um indivíduo entra em contato pela primeira vez com um </a:t>
            </a:r>
            <a:r>
              <a:rPr b="1" lang="pt-BR"/>
              <a:t>antígeno </a:t>
            </a:r>
            <a:r>
              <a:rPr lang="pt-BR"/>
              <a:t>(substância estranha), o organismo inicia a produção de</a:t>
            </a:r>
            <a:r>
              <a:rPr b="1" lang="pt-BR"/>
              <a:t> anticorpos </a:t>
            </a:r>
            <a:r>
              <a:rPr lang="pt-BR"/>
              <a:t>para combatê-lo, no entanto, esse processo é demorado e o indivíduo acaba por desenvolver a doença causada por aquele antígeno.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vacinas atuam por meio do desenvolvimento da chamada </a:t>
            </a:r>
            <a:r>
              <a:rPr b="1" lang="pt-BR"/>
              <a:t>“memória imunológica”</a:t>
            </a:r>
            <a:r>
              <a:rPr lang="pt-BR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introdução do agente patogênico (morto ou enfraquecido) ou seus derivados no organismo estimula o sistema imune a produzir anticorpos.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Futuramente, quando o indivíduo infectar-se com aquele agente, o organismo produzirá uma resposta imunológica de forma mais rápida para destruí-lo.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797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Para ilustrar...</a:t>
            </a:r>
            <a:endParaRPr b="1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254034"/>
            <a:ext cx="10515600" cy="492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Como as VACINAS agem no nosso corpo? Qual a diferença entre as VACINAS contra o coronavírus? 9:50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https://www.youtube.com/watch?v=LoGyLqCf1DQ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Contribuição da aluna </a:t>
            </a:r>
            <a:r>
              <a:rPr b="1" lang="pt-BR"/>
              <a:t>Giovanna Carvalho Ferraz </a:t>
            </a:r>
            <a:r>
              <a:rPr lang="pt-BR"/>
              <a:t>- 1°EDI/2021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CoronaVac, Oxford, Sputnik V, Pfizer... as diferenças entre as vacinas contra a Covid-19 – 2:32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https://www.youtube.com/watch?v=55oompY1p-0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Contribuição do aluno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Jose Felipe Higino Araujo </a:t>
            </a: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- 1º DS/2021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Programando vacinas de RNA | Nerdologia Tech – 10:44</a:t>
            </a:r>
            <a:b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https://www.youtube.com/watch?v=bDOuBb9uDOo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Revolta da Vacina – Video Saúde Distribuidora da Fiocruz – 23:08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https://www.youtube.com/watch?v=amwFWGMJhUw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CORONAVÍRUS vazou de laboratório? NASCEU ONDE? – 2:31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https://www.youtube.com/watch?v=tgQUVQMn-js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Covid-19:os impactos que a variante da Índia pode ter no Brasil-12:10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https://www.youtube.com/watch?v=niTJnXKSWTI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Revolução das Vacinas: Como era o mundo sem vacinação - 11:47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https://www.youtube.com/watch?v=BylqsLsYQ-k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2021-06-03T12:27:04Z</dcterms:created>
  <dc:creator>Etesp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0x0101002A24045C23B35D48ABBFB4754B07FEB1</vt:lpwstr>
  </property>
</Properties>
</file>