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2" r:id="rId6"/>
    <p:sldId id="258" r:id="rId7"/>
    <p:sldId id="259" r:id="rId8"/>
    <p:sldId id="270" r:id="rId9"/>
    <p:sldId id="266" r:id="rId10"/>
    <p:sldId id="269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F7780-154B-4B5D-96EF-819EFC61BC32}" v="36" dt="2021-06-16T12:20:28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A GRACIANO OLIVEIRA DOS REIS" userId="S::yara.reis@etec.sp.gov.br::5691f510-32b8-4a5a-a5a2-73dae48a25a5" providerId="AD" clId="Web-{BCDF7780-154B-4B5D-96EF-819EFC61BC32}"/>
    <pc:docChg chg="modSld">
      <pc:chgData name="YARA GRACIANO OLIVEIRA DOS REIS" userId="S::yara.reis@etec.sp.gov.br::5691f510-32b8-4a5a-a5a2-73dae48a25a5" providerId="AD" clId="Web-{BCDF7780-154B-4B5D-96EF-819EFC61BC32}" dt="2021-06-16T12:20:28.215" v="16" actId="20577"/>
      <pc:docMkLst>
        <pc:docMk/>
      </pc:docMkLst>
      <pc:sldChg chg="modSp">
        <pc:chgData name="YARA GRACIANO OLIVEIRA DOS REIS" userId="S::yara.reis@etec.sp.gov.br::5691f510-32b8-4a5a-a5a2-73dae48a25a5" providerId="AD" clId="Web-{BCDF7780-154B-4B5D-96EF-819EFC61BC32}" dt="2021-06-16T12:20:28.215" v="16" actId="20577"/>
        <pc:sldMkLst>
          <pc:docMk/>
          <pc:sldMk cId="1317386189" sldId="267"/>
        </pc:sldMkLst>
        <pc:spChg chg="mod">
          <ac:chgData name="YARA GRACIANO OLIVEIRA DOS REIS" userId="S::yara.reis@etec.sp.gov.br::5691f510-32b8-4a5a-a5a2-73dae48a25a5" providerId="AD" clId="Web-{BCDF7780-154B-4B5D-96EF-819EFC61BC32}" dt="2021-06-16T12:20:28.215" v="16" actId="20577"/>
          <ac:spMkLst>
            <pc:docMk/>
            <pc:sldMk cId="1317386189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EC01-E50F-4FE1-815B-046405476F9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6333-D440-4A3C-8E16-318120CE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66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EC01-E50F-4FE1-815B-046405476F9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6333-D440-4A3C-8E16-318120CE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6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EC01-E50F-4FE1-815B-046405476F9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6333-D440-4A3C-8E16-318120CE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8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EC01-E50F-4FE1-815B-046405476F9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6333-D440-4A3C-8E16-318120CE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49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EC01-E50F-4FE1-815B-046405476F9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6333-D440-4A3C-8E16-318120CE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45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EC01-E50F-4FE1-815B-046405476F9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6333-D440-4A3C-8E16-318120CE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14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EC01-E50F-4FE1-815B-046405476F9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6333-D440-4A3C-8E16-318120CE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61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EC01-E50F-4FE1-815B-046405476F9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6333-D440-4A3C-8E16-318120CE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2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EC01-E50F-4FE1-815B-046405476F9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6333-D440-4A3C-8E16-318120CE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59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EC01-E50F-4FE1-815B-046405476F9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6333-D440-4A3C-8E16-318120CE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1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EC01-E50F-4FE1-815B-046405476F9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6333-D440-4A3C-8E16-318120CE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EC01-E50F-4FE1-815B-046405476F95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A6333-D440-4A3C-8E16-318120CE86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5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As células procarionte e eucarionte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4792300"/>
          </a:xfrm>
        </p:spPr>
        <p:txBody>
          <a:bodyPr/>
          <a:lstStyle/>
          <a:p>
            <a:pPr algn="just"/>
            <a:r>
              <a:rPr lang="pt-BR" dirty="0"/>
              <a:t>Há alguns seres unicelulares que têm um tipo diferente de célula: nela, o material genético apresenta-se livre no citoplasma, ou seja, não apresentam núcleo. Essas células são chamadas  </a:t>
            </a:r>
            <a:r>
              <a:rPr lang="pt-BR" b="1" dirty="0"/>
              <a:t>procarióticas </a:t>
            </a:r>
            <a:r>
              <a:rPr lang="pt-BR" dirty="0"/>
              <a:t>ou </a:t>
            </a:r>
            <a:r>
              <a:rPr lang="pt-BR" b="1" dirty="0"/>
              <a:t>procariontes </a:t>
            </a:r>
            <a:r>
              <a:rPr lang="pt-BR" dirty="0"/>
              <a:t>(do grego </a:t>
            </a:r>
            <a:r>
              <a:rPr lang="pt-BR" i="1" dirty="0"/>
              <a:t>pro = anterior; </a:t>
            </a:r>
            <a:r>
              <a:rPr lang="pt-BR" i="1" dirty="0" err="1"/>
              <a:t>karyon</a:t>
            </a:r>
            <a:r>
              <a:rPr lang="pt-BR" i="1" dirty="0"/>
              <a:t> =</a:t>
            </a:r>
            <a:r>
              <a:rPr lang="pt-BR" dirty="0"/>
              <a:t> núcleo; </a:t>
            </a:r>
            <a:r>
              <a:rPr lang="pt-BR" i="1" dirty="0" err="1"/>
              <a:t>onthos</a:t>
            </a:r>
            <a:r>
              <a:rPr lang="pt-BR" i="1" dirty="0"/>
              <a:t> =</a:t>
            </a:r>
            <a:r>
              <a:rPr lang="pt-BR" dirty="0"/>
              <a:t> ser).</a:t>
            </a:r>
          </a:p>
          <a:p>
            <a:endParaRPr lang="pt-BR" dirty="0"/>
          </a:p>
          <a:p>
            <a:pPr algn="just"/>
            <a:r>
              <a:rPr lang="pt-BR" dirty="0"/>
              <a:t>As células animais e vegetais têm núcleo, estrutura onde se localiza o material genético. Por esse motivo são chamadas de células </a:t>
            </a:r>
            <a:r>
              <a:rPr lang="pt-BR" b="1" dirty="0"/>
              <a:t>eucarióticas </a:t>
            </a:r>
            <a:r>
              <a:rPr lang="pt-BR" dirty="0"/>
              <a:t>ou </a:t>
            </a:r>
            <a:r>
              <a:rPr lang="pt-BR" b="1" dirty="0"/>
              <a:t>eucariontes </a:t>
            </a:r>
            <a:r>
              <a:rPr lang="pt-BR" dirty="0"/>
              <a:t>(do grego </a:t>
            </a:r>
            <a:r>
              <a:rPr lang="pt-BR" i="1" dirty="0"/>
              <a:t>eu=</a:t>
            </a:r>
            <a:r>
              <a:rPr lang="pt-BR" dirty="0"/>
              <a:t> verdadeiro; </a:t>
            </a:r>
            <a:r>
              <a:rPr lang="pt-BR" i="1" dirty="0" err="1"/>
              <a:t>karyon</a:t>
            </a:r>
            <a:r>
              <a:rPr lang="pt-BR" i="1" dirty="0"/>
              <a:t> =</a:t>
            </a:r>
            <a:r>
              <a:rPr lang="pt-BR" dirty="0"/>
              <a:t> núcleo; </a:t>
            </a:r>
            <a:r>
              <a:rPr lang="pt-BR" i="1" dirty="0" err="1"/>
              <a:t>onthos</a:t>
            </a:r>
            <a:r>
              <a:rPr lang="pt-BR" i="1" dirty="0"/>
              <a:t> =</a:t>
            </a:r>
            <a:r>
              <a:rPr lang="pt-BR" dirty="0"/>
              <a:t> ser).</a:t>
            </a:r>
          </a:p>
        </p:txBody>
      </p:sp>
    </p:spTree>
    <p:extLst>
      <p:ext uri="{BB962C8B-B14F-4D97-AF65-F5344CB8AC3E}">
        <p14:creationId xmlns:p14="http://schemas.microsoft.com/office/powerpoint/2010/main" val="134612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esquemas de Célula Procariótica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753" y="1825625"/>
            <a:ext cx="77564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9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532" y="1378487"/>
            <a:ext cx="6506262" cy="43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1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805" y="1294079"/>
            <a:ext cx="3770403" cy="469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0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800" b="1" dirty="0"/>
              <a:t>Célula eucariótica animal e a célula eucariótica vegetal</a:t>
            </a:r>
            <a:endParaRPr lang="pt-BR" sz="38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975" y="1690687"/>
            <a:ext cx="10138049" cy="4383541"/>
          </a:xfrm>
          <a:prstGeom prst="rect">
            <a:avLst/>
          </a:prstGeom>
        </p:spPr>
      </p:pic>
      <p:sp>
        <p:nvSpPr>
          <p:cNvPr id="4" name="Retângulo Arredondado 3"/>
          <p:cNvSpPr/>
          <p:nvPr/>
        </p:nvSpPr>
        <p:spPr>
          <a:xfrm>
            <a:off x="9470572" y="5251269"/>
            <a:ext cx="1436914" cy="2743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ribossomos</a:t>
            </a:r>
          </a:p>
        </p:txBody>
      </p:sp>
    </p:spTree>
    <p:extLst>
      <p:ext uri="{BB962C8B-B14F-4D97-AF65-F5344CB8AC3E}">
        <p14:creationId xmlns:p14="http://schemas.microsoft.com/office/powerpoint/2010/main" val="222217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77" y="801511"/>
            <a:ext cx="10306594" cy="54657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sp>
        <p:nvSpPr>
          <p:cNvPr id="7" name="Elipse 6"/>
          <p:cNvSpPr/>
          <p:nvPr/>
        </p:nvSpPr>
        <p:spPr>
          <a:xfrm>
            <a:off x="10437223" y="3718126"/>
            <a:ext cx="295769" cy="18466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8" name="Elipse 7"/>
          <p:cNvSpPr/>
          <p:nvPr/>
        </p:nvSpPr>
        <p:spPr>
          <a:xfrm>
            <a:off x="9131014" y="4167053"/>
            <a:ext cx="313507" cy="3265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99847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1- Esquematizar uma célula procariótica e identificar as seguintes estruturas: parede celular, membrana plasmática, citoplasma, </a:t>
            </a:r>
            <a:r>
              <a:rPr lang="pt-BR" dirty="0" err="1"/>
              <a:t>mesossomo</a:t>
            </a:r>
            <a:r>
              <a:rPr lang="pt-BR" dirty="0"/>
              <a:t>, ribossomos e DNA.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2- Esquematizar uma célula eucariótica vegetal e identificar as seguintes estruturas: parede celular, membrana plasmática, citoplasma, ribossomos, DNA, </a:t>
            </a:r>
            <a:r>
              <a:rPr lang="pt-BR" dirty="0" err="1"/>
              <a:t>carioteca</a:t>
            </a:r>
            <a:r>
              <a:rPr lang="pt-BR" dirty="0"/>
              <a:t>, nucleoplasma, nucléolos, complexo </a:t>
            </a:r>
            <a:r>
              <a:rPr lang="pt-BR" dirty="0" err="1"/>
              <a:t>Golgiense</a:t>
            </a:r>
            <a:r>
              <a:rPr lang="pt-BR" dirty="0"/>
              <a:t>, mitocôndrias, cloroplastos, vacúolos e retículo endoplasmático.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46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3. Esquematizar uma célula eucariótica animal e identificar as seguintes estruturas: membrana celular, citoplasma, ribossomos, DNA, </a:t>
            </a:r>
            <a:r>
              <a:rPr lang="pt-BR" dirty="0" err="1"/>
              <a:t>carioteca</a:t>
            </a:r>
            <a:r>
              <a:rPr lang="pt-BR" dirty="0"/>
              <a:t>, nucleoplasma, nucléolos, complexo </a:t>
            </a:r>
            <a:r>
              <a:rPr lang="pt-BR" dirty="0" err="1"/>
              <a:t>Golgiense</a:t>
            </a:r>
            <a:r>
              <a:rPr lang="pt-BR" dirty="0"/>
              <a:t>, mitocôndrias, retículo endoplasmático liso, retículo endoplasmático rugoso, centríolos e lisossomos. 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Organizar todos os esquemas das células (procariótica, eucariótica vegetal e eucariótica animal) em </a:t>
            </a:r>
            <a:r>
              <a:rPr lang="pt-BR" b="1" dirty="0"/>
              <a:t>um único arquivo,</a:t>
            </a:r>
            <a:r>
              <a:rPr lang="pt-BR" dirty="0"/>
              <a:t> </a:t>
            </a:r>
            <a:r>
              <a:rPr lang="pt-BR" b="1" dirty="0"/>
              <a:t>salvo em PDF.</a:t>
            </a:r>
            <a:r>
              <a:rPr lang="pt-BR" dirty="0"/>
              <a:t> Inserir na </a:t>
            </a:r>
            <a:r>
              <a:rPr lang="pt-BR" b="1" dirty="0"/>
              <a:t>aba “Trabalhos” </a:t>
            </a:r>
            <a:r>
              <a:rPr lang="pt-BR"/>
              <a:t>até o dia 22/07/2021. </a:t>
            </a:r>
            <a:endParaRPr lang="pt-BR">
              <a:cs typeface="Calibri"/>
            </a:endParaRPr>
          </a:p>
          <a:p>
            <a:pPr marL="0" indent="0" algn="just">
              <a:buNone/>
            </a:pPr>
            <a:endParaRPr lang="pt-BR" b="1" dirty="0"/>
          </a:p>
          <a:p>
            <a:pPr marL="0" indent="0" algn="just">
              <a:buNone/>
            </a:pPr>
            <a:r>
              <a:rPr lang="pt-BR" b="1" dirty="0"/>
              <a:t>Não serão aceitas atividades entregues em atraso.</a:t>
            </a:r>
          </a:p>
        </p:txBody>
      </p:sp>
    </p:spTree>
    <p:extLst>
      <p:ext uri="{BB962C8B-B14F-4D97-AF65-F5344CB8AC3E}">
        <p14:creationId xmlns:p14="http://schemas.microsoft.com/office/powerpoint/2010/main" val="1317386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24045C23B35D48ABBFB4754B07FEB1" ma:contentTypeVersion="2" ma:contentTypeDescription="Create a new document." ma:contentTypeScope="" ma:versionID="fe5e04745d130995d0de7623bf0a8f3b">
  <xsd:schema xmlns:xsd="http://www.w3.org/2001/XMLSchema" xmlns:xs="http://www.w3.org/2001/XMLSchema" xmlns:p="http://schemas.microsoft.com/office/2006/metadata/properties" xmlns:ns2="f86d911b-265d-42e4-9bbc-bde4ef259eed" targetNamespace="http://schemas.microsoft.com/office/2006/metadata/properties" ma:root="true" ma:fieldsID="f37c81a443e3404cfd2338ff2675639e" ns2:_="">
    <xsd:import namespace="f86d911b-265d-42e4-9bbc-bde4ef259e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6d911b-265d-42e4-9bbc-bde4ef259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7FA2BE-3A15-4395-B82D-82477A5C8D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3D653E-BEF9-4AE0-9216-113B33BA99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9878A5-8BC7-445B-80EE-F667E2027B88}"/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As células procarionte e eucarionte </vt:lpstr>
      <vt:lpstr>Exemplos de esquemas de Célula Procariótica</vt:lpstr>
      <vt:lpstr>Apresentação do PowerPoint</vt:lpstr>
      <vt:lpstr>Apresentação do PowerPoint</vt:lpstr>
      <vt:lpstr>Célula eucariótica animal e a célula eucariótica vegetal</vt:lpstr>
      <vt:lpstr>Apresentação do PowerPoint</vt:lpstr>
      <vt:lpstr>Atividade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Etesp</cp:lastModifiedBy>
  <cp:revision>12</cp:revision>
  <dcterms:created xsi:type="dcterms:W3CDTF">2020-07-17T12:13:21Z</dcterms:created>
  <dcterms:modified xsi:type="dcterms:W3CDTF">2021-06-16T12:20:34Z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0x0101002A24045C23B35D48ABBFB4754B07FEB1</vt:lpwstr>
  </property>
</Properties>
</file>