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8D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60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18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59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66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05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2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3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2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18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8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A451-E556-42AA-9D1D-6C0ADFE3D7C1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F41A-B3C4-4221-9351-3F82C794D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55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GZlSfdU7ck" TargetMode="External"/><Relationship Id="rId2" Type="http://schemas.openxmlformats.org/officeDocument/2006/relationships/hyperlink" Target="https://www.youtube.com/watch?v=2pVeLDD9gz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038"/>
          </a:xfrm>
        </p:spPr>
        <p:txBody>
          <a:bodyPr>
            <a:normAutofit/>
          </a:bodyPr>
          <a:lstStyle/>
          <a:p>
            <a:pPr algn="ctr"/>
            <a:r>
              <a:rPr lang="pt-BR" sz="8000" dirty="0" smtClean="0"/>
              <a:t>Gametogênese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20205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Gametogênese? - Blog Descomplic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39" y="377648"/>
            <a:ext cx="8706118" cy="60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000500" y="4157663"/>
            <a:ext cx="342900" cy="20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238750" y="4157663"/>
            <a:ext cx="342900" cy="20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839197" y="3986213"/>
            <a:ext cx="690565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(2n)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00766" y="236337"/>
            <a:ext cx="10349248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rgbClr val="FF3399"/>
                </a:solidFill>
              </a:rPr>
              <a:t>Gametogênese (ovulogênese ou ovogênese)</a:t>
            </a:r>
            <a:endParaRPr lang="pt-BR" sz="3200" b="1" dirty="0">
              <a:solidFill>
                <a:srgbClr val="FF3399"/>
              </a:solidFill>
            </a:endParaRPr>
          </a:p>
        </p:txBody>
      </p:sp>
      <p:pic>
        <p:nvPicPr>
          <p:cNvPr id="2050" name="Picture 2" descr="biologia: Gametogênese e Ovulogêne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428" y="1180631"/>
            <a:ext cx="10483403" cy="51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229100" y="4486276"/>
            <a:ext cx="342900" cy="200025"/>
          </a:xfrm>
          <a:prstGeom prst="rect">
            <a:avLst/>
          </a:prstGeom>
          <a:solidFill>
            <a:srgbClr val="E08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95850" y="4500564"/>
            <a:ext cx="342900" cy="200025"/>
          </a:xfrm>
          <a:prstGeom prst="rect">
            <a:avLst/>
          </a:prstGeom>
          <a:solidFill>
            <a:srgbClr val="E08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624260" y="4286250"/>
            <a:ext cx="447677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6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ESPERMATOGÊNESE X OVULOGÊNESE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3017" y="888274"/>
            <a:ext cx="2821577" cy="5212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                        </a:t>
            </a:r>
          </a:p>
          <a:p>
            <a:pPr marL="0" indent="0">
              <a:buNone/>
            </a:pPr>
            <a:r>
              <a:rPr lang="pt-BR" dirty="0" smtClean="0"/>
              <a:t> 1 </a:t>
            </a:r>
            <a:r>
              <a:rPr lang="pt-BR" dirty="0" err="1" smtClean="0"/>
              <a:t>Gônia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                     1 Cito I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                                   2 Cito II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4 </a:t>
            </a:r>
            <a:r>
              <a:rPr lang="pt-BR" dirty="0" err="1" smtClean="0"/>
              <a:t>Espermátides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4 Espermatozoides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Seta para Baixo 4"/>
          <p:cNvSpPr/>
          <p:nvPr/>
        </p:nvSpPr>
        <p:spPr>
          <a:xfrm flipH="1">
            <a:off x="3265715" y="1724297"/>
            <a:ext cx="535576" cy="509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 flipH="1">
            <a:off x="3265715" y="2795452"/>
            <a:ext cx="535576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flipH="1">
            <a:off x="3259182" y="3853543"/>
            <a:ext cx="542109" cy="574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flipH="1">
            <a:off x="3213460" y="4951458"/>
            <a:ext cx="587830" cy="535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28263" y="1190772"/>
            <a:ext cx="23905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1 </a:t>
            </a:r>
            <a:r>
              <a:rPr lang="pt-BR" sz="2600" dirty="0" err="1" smtClean="0"/>
              <a:t>Gônia</a:t>
            </a:r>
            <a:endParaRPr lang="pt-BR" sz="2600" dirty="0"/>
          </a:p>
          <a:p>
            <a:r>
              <a:rPr lang="pt-BR" sz="2600" dirty="0"/>
              <a:t>                                                      </a:t>
            </a:r>
            <a:endParaRPr lang="pt-BR" sz="2600" dirty="0" smtClean="0"/>
          </a:p>
          <a:p>
            <a:endParaRPr lang="pt-BR" sz="2600" dirty="0" smtClean="0"/>
          </a:p>
          <a:p>
            <a:r>
              <a:rPr lang="pt-BR" sz="2600" dirty="0" smtClean="0"/>
              <a:t>1 </a:t>
            </a:r>
            <a:r>
              <a:rPr lang="pt-BR" sz="2600" dirty="0"/>
              <a:t>Cito I</a:t>
            </a:r>
          </a:p>
          <a:p>
            <a:endParaRPr lang="pt-BR" sz="2600" dirty="0"/>
          </a:p>
          <a:p>
            <a:r>
              <a:rPr lang="pt-BR" sz="2600" dirty="0"/>
              <a:t>                                                      1 Cito II</a:t>
            </a:r>
          </a:p>
          <a:p>
            <a:endParaRPr lang="pt-BR" sz="2600" dirty="0"/>
          </a:p>
          <a:p>
            <a:r>
              <a:rPr lang="pt-BR" sz="2600" dirty="0"/>
              <a:t>                                                      1 Óvulo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7694024" y="1865724"/>
            <a:ext cx="522514" cy="509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7694024" y="2982760"/>
            <a:ext cx="522514" cy="509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>
            <a:off x="7694024" y="4173583"/>
            <a:ext cx="522514" cy="509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6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pt-BR" dirty="0" smtClean="0"/>
              <a:t>Para ilustrar...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351338"/>
          </a:xfrm>
        </p:spPr>
        <p:txBody>
          <a:bodyPr/>
          <a:lstStyle/>
          <a:p>
            <a:r>
              <a:rPr lang="pt-BR" dirty="0" smtClean="0"/>
              <a:t>Gametogênese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www.youtube.com/watch?v=2pVeLDD9gz8</a:t>
            </a:r>
            <a:endParaRPr lang="pt-BR" dirty="0" smtClean="0"/>
          </a:p>
          <a:p>
            <a:r>
              <a:rPr lang="es-ES" dirty="0"/>
              <a:t>Meiosis y gametogénesis FÁCIL y DIVERTIDO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www.youtube.com/watch?v=iGZlSfdU7ck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6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4045C23B35D48ABBFB4754B07FEB1" ma:contentTypeVersion="2" ma:contentTypeDescription="Create a new document." ma:contentTypeScope="" ma:versionID="fe5e04745d130995d0de7623bf0a8f3b">
  <xsd:schema xmlns:xsd="http://www.w3.org/2001/XMLSchema" xmlns:xs="http://www.w3.org/2001/XMLSchema" xmlns:p="http://schemas.microsoft.com/office/2006/metadata/properties" xmlns:ns2="f86d911b-265d-42e4-9bbc-bde4ef259eed" targetNamespace="http://schemas.microsoft.com/office/2006/metadata/properties" ma:root="true" ma:fieldsID="f37c81a443e3404cfd2338ff2675639e" ns2:_="">
    <xsd:import namespace="f86d911b-265d-42e4-9bbc-bde4ef259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911b-265d-42e4-9bbc-bde4ef25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710691-AD95-4C19-8AB3-1A5A5A6D91ED}"/>
</file>

<file path=customXml/itemProps2.xml><?xml version="1.0" encoding="utf-8"?>
<ds:datastoreItem xmlns:ds="http://schemas.openxmlformats.org/officeDocument/2006/customXml" ds:itemID="{0740E624-CC7C-4868-999A-70EC8A65D067}"/>
</file>

<file path=customXml/itemProps3.xml><?xml version="1.0" encoding="utf-8"?>
<ds:datastoreItem xmlns:ds="http://schemas.openxmlformats.org/officeDocument/2006/customXml" ds:itemID="{61ABAC08-03DA-4CA2-B463-D76BE1D83EED}"/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Gametogênese</vt:lpstr>
      <vt:lpstr>Apresentação do PowerPoint</vt:lpstr>
      <vt:lpstr>Gametogênese (ovulogênese ou ovogênese)</vt:lpstr>
      <vt:lpstr>ESPERMATOGÊNESE X OVULOGÊNESE </vt:lpstr>
      <vt:lpstr>Para ilustrar...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Gametogênese</dc:title>
  <dc:creator>Ygor Graciano</dc:creator>
  <cp:lastModifiedBy>Usuário do Windows</cp:lastModifiedBy>
  <cp:revision>8</cp:revision>
  <dcterms:created xsi:type="dcterms:W3CDTF">2020-11-05T01:13:13Z</dcterms:created>
  <dcterms:modified xsi:type="dcterms:W3CDTF">2021-11-03T14:43:39Z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