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lVlpnOYr2qFSkKO/LSuU457JY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j0ckprzQnuw&amp;t=10s" TargetMode="External"/><Relationship Id="rId4" Type="http://schemas.openxmlformats.org/officeDocument/2006/relationships/hyperlink" Target="https://www.youtube.com/watch?v=_FRMDYLHCi8" TargetMode="External"/><Relationship Id="rId5" Type="http://schemas.openxmlformats.org/officeDocument/2006/relationships/hyperlink" Target="https://www.youtube.com/watch?v=zSAuuDob4h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b="1" lang="pt-BR" sz="9600"/>
              <a:t>Embriologia</a:t>
            </a:r>
            <a:br>
              <a:rPr b="1" lang="pt-BR" sz="9600"/>
            </a:br>
            <a:r>
              <a:rPr b="1" lang="pt-BR" sz="9600"/>
              <a:t>Animal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359" y="328448"/>
            <a:ext cx="7115504" cy="5959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653845" y="352835"/>
            <a:ext cx="10515600" cy="896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Para ilustrar...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700838" y="137723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Embriologia humana em 4 minutos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https://www.youtube.com/watch?v=j0ckprzQnuw&amp;t=10s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Fases da Embriogênese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https://www.youtube.com/watch?v=_FRMDYLHCi8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Impressionante Gênesis da vida animal O Desenvolvimento De um Embrião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https://www.youtube.com/watch?v=zSAuuDob4hk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 que é Embriologia? - Toda Matéria" id="89" name="Google Shape;8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915" y="128789"/>
            <a:ext cx="10225825" cy="597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briologia: veja as fases da Gastrulação e da Blastulação" id="94" name="Google Shape;9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944" y="618186"/>
            <a:ext cx="10753859" cy="57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ol Braga on Instagram: “Acabou a sofrência pra estudar embriologia!!!  #resumosdotime #mapamental #resumobiologia” | Estudos, Mapa mental,  Instagram" id="99" name="Google Shape;9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276" y="476518"/>
            <a:ext cx="11281893" cy="5700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urulaçã: as etapas embrionárias. Endoderme, Ectoderme, Mesoderme" id="104" name="Google Shape;10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66" y="605308"/>
            <a:ext cx="11526591" cy="576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838200" y="365125"/>
            <a:ext cx="10515600" cy="774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Desenvolvimento Embrionário</a:t>
            </a:r>
            <a:endParaRPr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554864" y="1139572"/>
            <a:ext cx="10535501" cy="482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pt-BR"/>
              <a:t>Segmentação:</a:t>
            </a:r>
            <a:r>
              <a:rPr lang="pt-BR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Mórula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Blástula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2"/>
            </a:pPr>
            <a:r>
              <a:rPr b="1" lang="pt-BR"/>
              <a:t>Gastrulação: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Arquêntero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Blastóporo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Folhetos germinativos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2228045" y="1914019"/>
            <a:ext cx="1996225" cy="571484"/>
          </a:xfrm>
          <a:prstGeom prst="rightBrace">
            <a:avLst>
              <a:gd fmla="val 8333" name="adj1"/>
              <a:gd fmla="val 45493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4391603" y="1920861"/>
            <a:ext cx="22666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Fases</a:t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2640170" y="3566680"/>
            <a:ext cx="2446985" cy="682580"/>
          </a:xfrm>
          <a:prstGeom prst="leftBrace">
            <a:avLst>
              <a:gd fmla="val 8333" name="adj1"/>
              <a:gd fmla="val 52083" name="adj2"/>
            </a:avLst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5154493" y="3290552"/>
            <a:ext cx="26788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Protostômio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5154493" y="3907970"/>
            <a:ext cx="24350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Deuterostômio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4224270" y="4702629"/>
            <a:ext cx="413044" cy="1097280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825437" y="4558771"/>
            <a:ext cx="333102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Ectoderma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Mesoderma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Endoderma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600750"/>
            <a:ext cx="10515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000"/>
              <a:t>Blastóporo</a:t>
            </a:r>
            <a:endParaRPr sz="4000"/>
          </a:p>
        </p:txBody>
      </p:sp>
      <p:pic>
        <p:nvPicPr>
          <p:cNvPr id="123" name="Google Shape;12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105" l="3212" r="3598" t="7542"/>
          <a:stretch/>
        </p:blipFill>
        <p:spPr>
          <a:xfrm>
            <a:off x="1981199" y="1250730"/>
            <a:ext cx="8229601" cy="492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427100"/>
            <a:ext cx="10515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000"/>
              <a:t>Folhetos Germinativos</a:t>
            </a:r>
            <a:endParaRPr sz="4000"/>
          </a:p>
        </p:txBody>
      </p:sp>
      <p:pic>
        <p:nvPicPr>
          <p:cNvPr id="129" name="Google Shape;12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487" l="4167" r="4530" t="17464"/>
          <a:stretch/>
        </p:blipFill>
        <p:spPr>
          <a:xfrm>
            <a:off x="1739497" y="1166647"/>
            <a:ext cx="8713006" cy="5013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489150"/>
            <a:ext cx="10515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000"/>
              <a:t>Celoma</a:t>
            </a:r>
            <a:endParaRPr sz="4000"/>
          </a:p>
        </p:txBody>
      </p:sp>
      <p:pic>
        <p:nvPicPr>
          <p:cNvPr id="135" name="Google Shape;13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696" y="1199689"/>
            <a:ext cx="7220607" cy="492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2020-11-05T01:30:58Z</dcterms:created>
  <dc:creator>Ygor Graciano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