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  <p:sldId id="265" r:id="rId9"/>
    <p:sldId id="264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C135-6A3A-4444-B9C4-6DD82C83B9F4}" type="datetimeFigureOut">
              <a:rPr lang="pt-BR" smtClean="0"/>
              <a:pPr/>
              <a:t>12/01/2021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6E67-68A3-43F2-9312-BFF9232E14D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13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C135-6A3A-4444-B9C4-6DD82C83B9F4}" type="datetimeFigureOut">
              <a:rPr lang="pt-BR" smtClean="0"/>
              <a:pPr/>
              <a:t>12/01/2021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6E67-68A3-43F2-9312-BFF9232E14D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48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C135-6A3A-4444-B9C4-6DD82C83B9F4}" type="datetimeFigureOut">
              <a:rPr lang="pt-BR" smtClean="0"/>
              <a:pPr/>
              <a:t>12/01/2021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6E67-68A3-43F2-9312-BFF9232E14D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91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C135-6A3A-4444-B9C4-6DD82C83B9F4}" type="datetimeFigureOut">
              <a:rPr lang="pt-BR" smtClean="0"/>
              <a:pPr/>
              <a:t>12/01/2021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6E67-68A3-43F2-9312-BFF9232E14D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2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C135-6A3A-4444-B9C4-6DD82C83B9F4}" type="datetimeFigureOut">
              <a:rPr lang="pt-BR" smtClean="0"/>
              <a:pPr/>
              <a:t>12/01/2021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6E67-68A3-43F2-9312-BFF9232E14D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61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C135-6A3A-4444-B9C4-6DD82C83B9F4}" type="datetimeFigureOut">
              <a:rPr lang="pt-BR" smtClean="0"/>
              <a:pPr/>
              <a:t>12/01/2021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6E67-68A3-43F2-9312-BFF9232E14D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92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C135-6A3A-4444-B9C4-6DD82C83B9F4}" type="datetimeFigureOut">
              <a:rPr lang="pt-BR" smtClean="0"/>
              <a:pPr/>
              <a:t>12/01/2021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6E67-68A3-43F2-9312-BFF9232E14D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9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C135-6A3A-4444-B9C4-6DD82C83B9F4}" type="datetimeFigureOut">
              <a:rPr lang="pt-BR" smtClean="0"/>
              <a:pPr/>
              <a:t>12/01/2021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6E67-68A3-43F2-9312-BFF9232E14D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385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C135-6A3A-4444-B9C4-6DD82C83B9F4}" type="datetimeFigureOut">
              <a:rPr lang="pt-BR" smtClean="0"/>
              <a:pPr/>
              <a:t>12/01/2021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6E67-68A3-43F2-9312-BFF9232E14D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22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C135-6A3A-4444-B9C4-6DD82C83B9F4}" type="datetimeFigureOut">
              <a:rPr lang="pt-BR" smtClean="0"/>
              <a:pPr/>
              <a:t>12/01/2021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6E67-68A3-43F2-9312-BFF9232E14D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80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C135-6A3A-4444-B9C4-6DD82C83B9F4}" type="datetimeFigureOut">
              <a:rPr lang="pt-BR" smtClean="0"/>
              <a:pPr/>
              <a:t>12/01/2021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6E67-68A3-43F2-9312-BFF9232E14D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2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FC135-6A3A-4444-B9C4-6DD82C83B9F4}" type="datetimeFigureOut">
              <a:rPr lang="pt-BR" smtClean="0"/>
              <a:pPr/>
              <a:t>12/01/2021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16E67-68A3-43F2-9312-BFF9232E14D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72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Stored</a:t>
            </a:r>
            <a:r>
              <a:rPr lang="pt-BR" dirty="0"/>
              <a:t> </a:t>
            </a:r>
            <a:r>
              <a:rPr lang="pt-BR" dirty="0" err="1"/>
              <a:t>Procedure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3164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848450" y="244244"/>
            <a:ext cx="93256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Recebe um nome de cliente e conta quantos clientes têm esse nome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1167319" y="1243052"/>
            <a:ext cx="9751588" cy="5483800"/>
            <a:chOff x="1167319" y="1243052"/>
            <a:chExt cx="9751588" cy="5483800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7319" y="1243052"/>
              <a:ext cx="9751588" cy="5483800"/>
            </a:xfrm>
            <a:prstGeom prst="rect">
              <a:avLst/>
            </a:prstGeom>
          </p:spPr>
        </p:pic>
        <p:sp>
          <p:nvSpPr>
            <p:cNvPr id="2" name="Retângulo 1"/>
            <p:cNvSpPr/>
            <p:nvPr/>
          </p:nvSpPr>
          <p:spPr>
            <a:xfrm>
              <a:off x="2923504" y="3786389"/>
              <a:ext cx="656823" cy="1674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2923503" y="4544096"/>
              <a:ext cx="656823" cy="1674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851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Insere um registro na tabela Detalhes do Pedido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76774" y="2157961"/>
            <a:ext cx="8038452" cy="368666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38200" y="95044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Altera a Procedure, adicionando um controle de fluxo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72902" y="756764"/>
            <a:ext cx="6446196" cy="619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5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2-08pic09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7565" y="330740"/>
            <a:ext cx="9597958" cy="6329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258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Stored</a:t>
            </a:r>
            <a:r>
              <a:rPr lang="pt-BR" dirty="0"/>
              <a:t> Procedures  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Um procedimento armazenado (</a:t>
            </a:r>
            <a:r>
              <a:rPr lang="pt-BR" dirty="0" err="1"/>
              <a:t>stored</a:t>
            </a:r>
            <a:r>
              <a:rPr lang="pt-BR" dirty="0"/>
              <a:t> procedure) é uma coleção nomeada de comandos SQL que é armazenada no servidor (compiladas). </a:t>
            </a:r>
          </a:p>
          <a:p>
            <a:pPr lvl="0" algn="just">
              <a:lnSpc>
                <a:spcPct val="150000"/>
              </a:lnSpc>
            </a:pPr>
            <a:r>
              <a:rPr lang="pt-PT" dirty="0"/>
              <a:t>É um método de encapsular tarefas repetitivas que são executadas mais eficientemente.</a:t>
            </a:r>
          </a:p>
          <a:p>
            <a:pPr lvl="0" algn="just">
              <a:lnSpc>
                <a:spcPct val="150000"/>
              </a:lnSpc>
            </a:pPr>
            <a:r>
              <a:rPr lang="pt-PT" dirty="0"/>
              <a:t>Separação dos códigos SQL da programação.</a:t>
            </a:r>
          </a:p>
          <a:p>
            <a:pPr lvl="0" algn="just">
              <a:lnSpc>
                <a:spcPct val="150000"/>
              </a:lnSpc>
            </a:pPr>
            <a:r>
              <a:rPr lang="pt-PT" dirty="0"/>
              <a:t>Melhoram o tráfego na rede e a performance das aplicações.</a:t>
            </a:r>
          </a:p>
          <a:p>
            <a:pPr lvl="0" algn="just">
              <a:lnSpc>
                <a:spcPct val="150000"/>
              </a:lnSpc>
            </a:pPr>
            <a:r>
              <a:rPr lang="pt-PT" dirty="0"/>
              <a:t>Criação de um repositório unificado dos códigos SQL </a:t>
            </a:r>
          </a:p>
          <a:p>
            <a:pPr lvl="0" algn="just">
              <a:lnSpc>
                <a:spcPct val="150000"/>
              </a:lnSpc>
            </a:pPr>
            <a:r>
              <a:rPr lang="pt-PT" dirty="0"/>
              <a:t>Melhoram manutenção dos códigos sql e das aplicações que acessam o banco de dados.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8670" y="638323"/>
            <a:ext cx="10231734" cy="1643074"/>
          </a:xfrm>
        </p:spPr>
        <p:txBody>
          <a:bodyPr>
            <a:noAutofit/>
          </a:bodyPr>
          <a:lstStyle/>
          <a:p>
            <a:pPr algn="l"/>
            <a:r>
              <a:rPr lang="pt-PT" sz="4000" b="1" dirty="0"/>
              <a:t>Modelo de Acesso ao Banco de Dados sem utilização de Stored Procedures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736" y="2708847"/>
            <a:ext cx="10539602" cy="3583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111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593" y="412966"/>
            <a:ext cx="10486895" cy="1643074"/>
          </a:xfrm>
        </p:spPr>
        <p:txBody>
          <a:bodyPr>
            <a:noAutofit/>
          </a:bodyPr>
          <a:lstStyle/>
          <a:p>
            <a:pPr algn="l"/>
            <a:r>
              <a:rPr lang="pt-PT" sz="4000" b="1" dirty="0"/>
              <a:t>Modelo de Acesso ao Banco de Dados utilizando Stored Procedures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9524" y="2056040"/>
            <a:ext cx="7616104" cy="4499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8620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 para criação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 algn="just">
              <a:lnSpc>
                <a:spcPct val="150000"/>
              </a:lnSpc>
            </a:pPr>
            <a:r>
              <a:rPr lang="pt-BR" dirty="0"/>
              <a:t>Somente usuários que são  </a:t>
            </a:r>
            <a:r>
              <a:rPr lang="pt-BR" dirty="0" err="1"/>
              <a:t>sysadmin</a:t>
            </a:r>
            <a:r>
              <a:rPr lang="pt-BR" dirty="0"/>
              <a:t> ou das regras de Banco de Dados </a:t>
            </a:r>
            <a:r>
              <a:rPr lang="pt-BR" dirty="0" err="1"/>
              <a:t>db_owner</a:t>
            </a:r>
            <a:r>
              <a:rPr lang="pt-BR" dirty="0"/>
              <a:t> e </a:t>
            </a:r>
            <a:r>
              <a:rPr lang="pt-BR" dirty="0" err="1"/>
              <a:t>db_ddladmin</a:t>
            </a:r>
            <a:r>
              <a:rPr lang="pt-BR" dirty="0"/>
              <a:t>.</a:t>
            </a:r>
          </a:p>
          <a:p>
            <a:pPr lvl="0" algn="just">
              <a:lnSpc>
                <a:spcPct val="150000"/>
              </a:lnSpc>
            </a:pPr>
            <a:r>
              <a:rPr lang="pt-BR" dirty="0"/>
              <a:t>Em um </a:t>
            </a:r>
            <a:r>
              <a:rPr lang="pt-BR" dirty="0" err="1"/>
              <a:t>stored</a:t>
            </a:r>
            <a:r>
              <a:rPr lang="pt-BR" dirty="0"/>
              <a:t> procedure podemos referenciar tabelas, </a:t>
            </a:r>
            <a:r>
              <a:rPr lang="pt-BR" dirty="0" err="1"/>
              <a:t>views</a:t>
            </a:r>
            <a:r>
              <a:rPr lang="pt-BR" dirty="0"/>
              <a:t>, outros </a:t>
            </a:r>
            <a:r>
              <a:rPr lang="pt-BR" dirty="0" err="1"/>
              <a:t>stored</a:t>
            </a:r>
            <a:r>
              <a:rPr lang="pt-BR" dirty="0"/>
              <a:t> procedures e tabelas temporárias.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Podemos incluir qualquer comando T-SQL, com exceção dos seguintes comandos: </a:t>
            </a:r>
            <a:r>
              <a:rPr lang="pt-BR" i="1" dirty="0">
                <a:solidFill>
                  <a:srgbClr val="FF0000"/>
                </a:solidFill>
              </a:rPr>
              <a:t>CREATE PROCEDURE, CREATE DEFAULT, CREATE RULE, CREATE TRIGGER E CREATE VIEW.</a:t>
            </a:r>
          </a:p>
        </p:txBody>
      </p:sp>
    </p:spTree>
    <p:extLst>
      <p:ext uri="{BB962C8B-B14F-4D97-AF65-F5344CB8AC3E}">
        <p14:creationId xmlns:p14="http://schemas.microsoft.com/office/powerpoint/2010/main" val="388308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Tipos de Procedures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4800" dirty="0" err="1"/>
              <a:t>User-defined</a:t>
            </a:r>
            <a:r>
              <a:rPr lang="pt-BR" sz="4800" dirty="0"/>
              <a:t> </a:t>
            </a:r>
            <a:r>
              <a:rPr lang="pt-BR" sz="4800" dirty="0" err="1"/>
              <a:t>stored</a:t>
            </a:r>
            <a:r>
              <a:rPr lang="pt-BR" sz="4800" dirty="0"/>
              <a:t> procedure.</a:t>
            </a:r>
          </a:p>
          <a:p>
            <a:pPr>
              <a:lnSpc>
                <a:spcPct val="150000"/>
              </a:lnSpc>
            </a:pPr>
            <a:r>
              <a:rPr lang="pt-BR" sz="4800" dirty="0" err="1"/>
              <a:t>Temporary</a:t>
            </a:r>
            <a:r>
              <a:rPr lang="pt-BR" sz="4800" dirty="0"/>
              <a:t> </a:t>
            </a:r>
            <a:r>
              <a:rPr lang="pt-BR" sz="4800" dirty="0" err="1"/>
              <a:t>stored</a:t>
            </a:r>
            <a:r>
              <a:rPr lang="pt-BR" sz="4800" dirty="0"/>
              <a:t> procedure.</a:t>
            </a:r>
          </a:p>
          <a:p>
            <a:pPr>
              <a:lnSpc>
                <a:spcPct val="150000"/>
              </a:lnSpc>
            </a:pPr>
            <a:r>
              <a:rPr lang="pt-BR" sz="4800" dirty="0"/>
              <a:t>System </a:t>
            </a:r>
            <a:r>
              <a:rPr lang="pt-BR" sz="4800" dirty="0" err="1"/>
              <a:t>stored</a:t>
            </a:r>
            <a:r>
              <a:rPr lang="pt-BR" sz="4800" dirty="0"/>
              <a:t> procedures.</a:t>
            </a:r>
          </a:p>
          <a:p>
            <a:pPr>
              <a:lnSpc>
                <a:spcPct val="150000"/>
              </a:lnSpc>
            </a:pPr>
            <a:r>
              <a:rPr lang="pt-BR" sz="4800" dirty="0" err="1"/>
              <a:t>Extended</a:t>
            </a:r>
            <a:r>
              <a:rPr lang="pt-BR" sz="4800" dirty="0"/>
              <a:t> </a:t>
            </a:r>
            <a:r>
              <a:rPr lang="pt-BR" sz="4800" dirty="0" err="1"/>
              <a:t>stored</a:t>
            </a:r>
            <a:r>
              <a:rPr lang="pt-BR" sz="4800" dirty="0"/>
              <a:t> procedures </a:t>
            </a:r>
          </a:p>
        </p:txBody>
      </p:sp>
    </p:spTree>
    <p:extLst>
      <p:ext uri="{BB962C8B-B14F-4D97-AF65-F5344CB8AC3E}">
        <p14:creationId xmlns:p14="http://schemas.microsoft.com/office/powerpoint/2010/main" val="290945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PT" sz="4000" b="1" dirty="0"/>
              <a:t>Localização das procedures no  Management Studio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8980" y="1027906"/>
            <a:ext cx="3882904" cy="563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Procedure sem parâmetro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13304" y="1825625"/>
            <a:ext cx="8213366" cy="414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75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8715" y="89816"/>
            <a:ext cx="10515600" cy="4351338"/>
          </a:xfrm>
        </p:spPr>
        <p:txBody>
          <a:bodyPr/>
          <a:lstStyle/>
          <a:p>
            <a:r>
              <a:rPr lang="pt-BR" dirty="0"/>
              <a:t>Recebe um parâmetro (@</a:t>
            </a:r>
            <a:r>
              <a:rPr lang="pt-BR" dirty="0" err="1"/>
              <a:t>nomeBusca</a:t>
            </a:r>
            <a:r>
              <a:rPr lang="pt-BR" dirty="0"/>
              <a:t>) e mostra todos os clientes com o nome solicitado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3167" y="1135635"/>
            <a:ext cx="6271646" cy="548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114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</TotalTime>
  <Words>240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Stored Procedure</vt:lpstr>
      <vt:lpstr>Stored Procedures   </vt:lpstr>
      <vt:lpstr>Modelo de Acesso ao Banco de Dados sem utilização de Stored Procedures</vt:lpstr>
      <vt:lpstr>Modelo de Acesso ao Banco de Dados utilizando Stored Procedures</vt:lpstr>
      <vt:lpstr>Regras para criação</vt:lpstr>
      <vt:lpstr>Tipos de Procedures</vt:lpstr>
      <vt:lpstr>Localização das procedures no  Management Studio</vt:lpstr>
      <vt:lpstr>Procedure sem parâmetro</vt:lpstr>
      <vt:lpstr>Apresentação do PowerPoint</vt:lpstr>
      <vt:lpstr>Apresentação do PowerPoint</vt:lpstr>
      <vt:lpstr>Insere um registro na tabela Detalhes do Pedido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03</dc:title>
  <dc:creator>Luiz Ricardo</dc:creator>
  <cp:lastModifiedBy>Luiz Ricardo</cp:lastModifiedBy>
  <cp:revision>53</cp:revision>
  <dcterms:created xsi:type="dcterms:W3CDTF">2014-02-10T00:28:28Z</dcterms:created>
  <dcterms:modified xsi:type="dcterms:W3CDTF">2021-01-13T02:43:06Z</dcterms:modified>
</cp:coreProperties>
</file>