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11.xml" ContentType="application/inkml+xml"/>
  <Override PartName="/ppt/ink/ink13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ink/ink12.xml" ContentType="application/inkml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2" r:id="rId2"/>
    <p:sldId id="419" r:id="rId3"/>
    <p:sldId id="420" r:id="rId4"/>
    <p:sldId id="421" r:id="rId5"/>
    <p:sldId id="438" r:id="rId6"/>
    <p:sldId id="357" r:id="rId7"/>
    <p:sldId id="389" r:id="rId8"/>
    <p:sldId id="390" r:id="rId9"/>
    <p:sldId id="391" r:id="rId10"/>
    <p:sldId id="417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7" r:id="rId20"/>
    <p:sldId id="268" r:id="rId21"/>
    <p:sldId id="264" r:id="rId22"/>
    <p:sldId id="265" r:id="rId23"/>
    <p:sldId id="266" r:id="rId24"/>
    <p:sldId id="269" r:id="rId25"/>
    <p:sldId id="270" r:id="rId26"/>
    <p:sldId id="271" r:id="rId27"/>
    <p:sldId id="439" r:id="rId28"/>
    <p:sldId id="447" r:id="rId29"/>
    <p:sldId id="448" r:id="rId30"/>
    <p:sldId id="449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6:10:14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9279 3902 784 0,'0'0'97'16,"0"0"-97"-16,0 0-18 15,0 0 18-15,0 0 15 16,0 0 17-16,0 0-3 16,37-7-25-16,-16 7-1 15,-1 0 3-15,0 0-4 16,5 0 2-16,4 0 4 15,6 0 1-15,7 9 0 0,10-1-4 16,8-4 1 0,10-4-3-16,7 0 12 0,2 0-10 15,-2 0 9-15,-3 0-14 16,-7 0 1-16,-7-2 0 16,-4-3 0-16,-2 5-1 15,-2-3 2-15,6 3-2 16,5-2 2-16,1 2 1 15,7-2-3-15,6-2 0 16,5 1 3-16,8-3-2 16,-1 5-1-16,-2 1 2 15,-11 0-6-15,-10 0 5 16,-12 0-2-16,-7 0-1 16,-5 0-1-16,1 0-1 0,-1 1 4 15,2 5 0-15,7-6-1 16,10 0-3-16,5 0 8 15,11 0-1-15,0 0 0 16,4 0-2-16,-6 0-1 16,-3 0 2-16,-8 0 0 15,-6 0-2-15,-6 0-1 16,1 1 1-16,1 3 0 16,-1 2 2-16,7 0-3 15,1-2 1-15,2 1 0 16,9 2 0-16,4 0 1 15,2 0-2-15,3-1 2 16,-8-1-2-16,-6-2 2 0,-6-1-2 16,-9 0 2-1,2 2-2-15,0-1-6 0,1 0 6 16,5-3-2-16,3 0 3 16,4 0 0-16,4 0 3 15,3 0-3-15,1 0 1 16,-1 0 4-16,-3 0-2 15,-4 0-1-15,-2 0-2 16,-1 0 0-16,2 0 0 16,-2 0 2-16,1 0 0 15,-5 0-1-15,2 0 4 16,4 0-1-16,6 0 7 0,6 0-11 16,5 0 9-1,2 0-5-15,-8 0 7 0,-6 0-11 16,-13 0 2-16,-12 0-1 15,-13-3 5-15,-6 0-3 16,-10-3-1-16,-3 1 0 16,-5-2 0-16,-1 5 5 15,2-1-3-15,-2 0-1 16,5-1-2-16,1 0 1 16,-1 2 1-16,3 0 1 15,-3 0-1-15,1 2-2 16,-3 0-2-16,0 0 1 15,-2-3 0-15,-2 3 4 16,-5 0-3-16,0 0-2 16,0 0 4-16,-2 0 0 0,0 0-3 15,0 0 1-15,0 0 3 16,0 0-3-16,0 0 8 16,0-3-9-16,0 3 2 15,0 0 2-15,0 0-4 16,0 0 3-16,0 0-2 15,0 0-1-15,0 0 0 16,0 0-3-16,0 0 5 16,3 0-4-16,-3 0 2 15,0 0-1-15,0 0 1 16,0 0 2-16,0 0 0 16,0 0-4-16,0 0 2 0,0 0 0 15,0 0 0-15,0 0-1 16,0 0 0-16,0 0 1 15,0 0 1-15,0 0 0 16,0 0-2-16,0 0 1 16,0 0-3-16,0 0 3 15,0 0 0-15,0 0 2 16,0 0 0-16,0 0-4 16,0 0 7-16,0 0-8 15,0 0 8-15,0 0-5 16,0 0 0-16,0 0 0 15,0 0-3-15,0 0 3 16,0 0-1-16,0 0 6 0,0 0-8 16,0 0 6-16,0 0-6 15,0 0 3-15,2 0-7 16,-2 0-2-16,0 0-8 16,0 0-11-16,0 0-77 15,0 0-79-15,0 0-310 16</inkml:trace>
  <inkml:trace contextRef="#ctx0" brushRef="#br0" timeOffset="6111.33">2386 6034 507 0,'0'0'239'0,"0"0"-182"16,0 0-57-16,0 0 0 16,0 0 17-16,0 0 42 15,0 0-28-15,23-9-3 16,-14 8-26-16,5-2 8 16,-1 3-10-16,-1 0 10 15,5 0 1-15,3 0-10 16,1 0 9-16,4 0-8 15,4 0 1-15,5 0-1 16,-3 0 1-16,2 0-2 0,0-1 2 16,-4-8-3-16,0 4 1 15,-2-4 0-15,-1 4-1 16,2-2-3-16,-3 0 3 16,-3 0-2-16,2-1-4 15,3-2 5-15,2-2-6 16,0 3 6-16,0-2-6 15,-1 7 5-15,-4 3 1 16,-2 1-3-16,-5 0-1 16,1 0 5-16,1 0 1 15,0 0 0-15,3 1 1 16,3 3 1-16,0 0-3 0,10-2 1 16,1-2 0-1,3 0 3-15,1 0-4 0,4 0 3 16,0-14 1-16,3 1-1 15,-1-4-3-15,6-3 0 16,-3 4-2-16,0 2 1 16,-4 4-3-16,-12 4 8 15,-6 2-8-15,-12 4-2 16,-4 0-1-16,-1 4 7 16,0 12 0-16,-1 5 1 15,3-1 3-15,1-1 0 16,3-3 0-16,3 0-1 15,6-6-2-15,2 1 2 0,2-8-2 16,6-3 0 0,6 0-1-16,3-3 0 0,8-11-6 15,4-2 6-15,4 0 0 16,-6 5-1-16,1 3 1 16,-9 4-3-16,-3 2 3 15,-6 2 0-15,-5 0 0 16,-4 2-1-16,0 10 1 15,1 2 2-15,0 0 5 16,2-2-5-16,2 0 0 16,5-4 6-16,5-4-6 15,5-4 9-15,8 0-10 16,1 0 3-16,3-12-1 16,2 3-1-16,-11 0-2 0,-9 6-2 15,-3 0-1-15,-8 3 5 16,-5 0-4-16,-2 0 4 15,-3 0-4-15,-1 3 3 16,2 4-1-16,3 0 1 16,4-4-1-16,1 4 3 15,8-2-1-15,4-1 7 16,3-2-4-16,7-2 4 16,4 0-6-16,2 0 5 15,2 0-8-15,3-9 2 16,-1-2-2-16,2 3 1 15,-2 1-2-15,1 0 1 16,-3 3-1-16,-6 2 2 0,-5 0-2 16,-7 2-1-16,-6 0 0 15,-3 0 0-15,-1 0 2 16,3 0 0-16,-2 0 2 16,6 0-4-16,-1 0 4 15,0 0 1-15,6-2 0 16,3-6-2-16,2-1-1 15,0-2 0-15,2 3 0 16,-7 2 0-16,1 2 0 16,-5 1 1-16,-2 3 0 15,0 0-1-15,-4 0 2 16,-1 0-2-16,-3 0-1 0,0 0 1 16,1 0 1-16,1 9-1 15,1 2 3-15,2-4-2 16,4-2 1-16,1 2 2 15,1-5-2-15,3 0-1 16,2 1-1-16,1-3 1 16,2 0 0-16,5 3-1 15,1-1 2-15,2 2-1 16,5 3 4-16,-4-2-3 16,-6 3 2-16,-4 2-4 15,-4 0 0-15,-1 2 0 16,-1-2 1-16,-1 2-2 15,-2-3 4-15,3-2-7 0,1 0 9 16,1-6-8 0,6-1 7-16,0 0-4 0,8 0 0 15,1 0-4-15,3-5 4 16,-4-4 0-16,-2 4 0 16,-7 2 3-16,-5 3-3 15,1 0 1-15,-3 0 0 16,4 0-1-16,-4 0 0 15,3 5 0-15,3 0 1 16,-1 2-2-16,2-3 4 16,2-1-6-16,1 2 6 15,1-3-3-15,3-2 3 16,-1 0-6-16,6 0 1 16,0 0 1-16,2 0-2 0,-2-5-3 15,-6-2 4-15,-1 2-1 16,-3 1-1-16,-2 1 7 15,3 1-6-15,1 0 1 16,-2 2 2-16,2 0 0 16,-4 0 0-16,-1 0 0 15,-1 0 2-15,-3 0-5 16,0 0 6-16,1 0-3 16,-1 0 1-16,1 0-2 15,-3-9-6-15,6 1 2 16,0-2-6-16,-1 0-6 15,3 3 5-15,-4 0 10 16,-3 4-2-16,-3 3 6 0,-5 0-6 16,-4 0 4-1,-2 0-1-15,-1 5 1 0,0 5 4 16,1 2 2-16,0 1-4 16,3 1 6-16,3 0-7 15,3-5 1-15,7 1 0 16,-1-2-4-16,3-3 0 15,4-1-6-15,-4-1 3 16,-1-1 1-16,-1 1 4 16,-5-3 0-16,-1 0-3 15,1 0-1-15,-3 0 2 16,3-3-5-16,1-6 7 0,3-5-8 16,3-4 2-16,2-1-7 15,5 2-3-15,-3 0 16 16,5 2 2-16,-3 4-2 15,-2 1 2-15,-1 0-6 16,-4 4 4-16,-4 2-2 16,1 0 1-16,-5 4 2 15,0 0-1-15,-2 0 3 16,1 0-6-16,1 0 2 16,3-3-10-16,1 0-17 15,0-3 11-15,4 3 6 16,-1-2 5-16,-4-3 1 15,-3 4 1-15,-9 1 4 16,-3-2 11-16,-5 5 6 16,3 0-9-16,0 0 7 0,1 0-11 15,0 0 0-15,-2 0 5 16,4 0-2-16,2 0 1 16,2 2-7-16,5 4 7 15,0 0-6-15,-2 2 7 16,1 0-6-16,-2 2 4 15,3-4 0-15,0 2-2 16,2-2 6-16,2 2-6 16,-2 0 8-16,3 1-9 15,-2 3 5-15,3-3-8 16,6 3 1-16,2 0-2 16,4 1 0-16,0 1 1 0,2-3 1 15,-3 1-2-15,0 0 0 16,-6 0 3-16,-5-3-3 15,-8-4 0-15,-3 0-3 16,-2-5 1-16,2 0 0 16,5 0-6-16,2 0 2 15,4 0-5-15,5 0 7 16,0 0 1-16,-4 0-8 16,-3 0 2-16,1 0 8 15,-2-5-5-15,-1 0 4 16,-6 0 1-16,0 1 1 15,-5-1-2-15,-2-2 4 16,-4 2-3-16,2 1 3 0,2 0-4 16,-1 1 2-1,3 2-1-15,1-2 1 0,2 3 0 16,3 0-1-16,-1 0 3 16,1 0-1-16,-2 0 0 15,-2 0 4-15,-4 0-3 16,-4-1 2-16,-2-2 2 15,-9 0 1-15,-2 3 3 16,-4-3-2-16,-4 3 5 16,0 0-8-16,0 0 10 15,0 0-10-15,0 0-4 16,0 0-1-16,0 0-6 0,5 0-36 16,-1 0-129-1,2 0-452-15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6:38:42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1483 15516 440 0,'0'0'182'0,"0"0"-116"15,0 0-58-15,0 0 15 16,0 0 49-16,0 0-11 16,0 0-39-16,-4-4 9 15,4 18-7-15,0 3 7 16,0 2-12-16,0 6-1 0,2 3 5 15,0 8-9-15,-2 0 2 16,3 4-10-16,-3 3 11 16,0 3-9-16,0-7-2 15,0 1-2-15,0-3-5 16,0-10 1-16,0 4 0 16,0-13 0-16,0-4 0 15,0-7-2-15,0-2-28 16,0-5-26-16,3 0-64 15,-1-17-30-15,-2-10-265 0</inkml:trace>
  <inkml:trace contextRef="#ctx0" brushRef="#br0" timeOffset="617.19">1416 15499 760 0,'0'0'57'0,"0"0"-56"16,0 0 19-16,0 0 23 15,0 0-6-15,0 0-25 0,48-77 7 16,-36 70-5-16,-2-2-2 15,-1 3 8-15,0 1-7 16,-3 0-2-16,0 3-5 16,2 2 12-16,-1 0-16 15,1 0 8-15,4 0-9 16,5 0 4-16,4 7-1 16,-4 7-3-16,1 3-1 15,-3 3 1-15,-1 0-1 16,-1 1 0-16,-3 0 0 15,-6 0 1-15,0-2-3 16,-4 3-2-16,0-5 4 16,0-1 2-16,0 0-2 15,0-8 0-15,0 3 0 0,0 2-5 16,-7-5 13-16,-6 2-8 16,-4-2 4-16,-4-2-4 15,-3 2 0-15,-2-4 0 16,3 1-1-16,-1-2 2 15,1-1-1-15,6 2 1 16,1-4-2-16,5 0 5 16,1 0-6-16,6 0 2 15,4 0 0-15,0 0-1 16,0 0-3-16,0 0 3 16,0 0-19-16,0 0-9 0,12-4-26 15,-2-1 3 1,-1 0-83-16,1 1-42 0,-4 4-72 15</inkml:trace>
  <inkml:trace contextRef="#ctx0" brushRef="#br0" timeOffset="1312.01">2030 15346 214 0,'0'0'372'0,"0"0"-330"16,0 0-41-16,0 0 12 15,0 0 55-15,0 0-22 16,0 0-37-16,-12 56 19 15,12-40-8-15,0-4 0 16,0-1-8-16,7-8-1 0,2 1 4 16,-2-4 0-16,0 0 0 15,-1 0-6-15,3 0 13 16,1-4-4-16,-2-8-7 16,-1-2-11-16,-1-2 1 15,-6 2-1-15,0 4 0 16,0-5 0-16,0 9 4 15,0-1-4-15,-6 5 4 16,-7 2-10-16,-4 0 6 16,5 0-3-16,-4 12-8 15,4 6-22-15,6-4-37 16,4 2-60-16,2-2-99 16</inkml:trace>
  <inkml:trace contextRef="#ctx0" brushRef="#br0" timeOffset="1904.08">2148 15619 94 0,'0'0'327'15,"0"0"-255"-15,0 0-51 16,0 0 20-16,0 0 24 16,0 0-19-16,-67-16-8 15,59 28-5-15,1 0 1 16,4 2 7-16,3-1-18 16,0-2 2-16,0 1-19 15,0-3 18-15,0 0-13 0,5-4 7 16,4-2-9-16,-1-1 1 15,1-2 1-15,3 0-9 16,-4 0 4-16,3 0-4 16,-3 0 7-16,-4-2-8 15,0-6 9-15,-4-1-8 16,0 0-1-16,0 5 2 16,0-4-2-16,0 4-1 15,0 4 5-15,-4 0-12 16,-8 0 13-16,4 0-12 15,-3 12 8-15,2-2-5 16,4 2-41-16,3-2-41 0,2-3-145 16,0-7-193-16</inkml:trace>
  <inkml:trace contextRef="#ctx0" brushRef="#br0" timeOffset="3120.21">3009 15226 513 0,'0'0'432'0,"0"0"-406"0,0 0-26 16,0 0 0-16,0 0 14 15,0 0-1-15,13 0-7 16,9 0 2-16,3-5-7 16,4 2 2-16,-1 3-1 15,7-6-2-15,-4 2 1 16,2 0 0-16,-2 4-1 16,-4 0-2-16,-8 0 2 15,-2 0 0-15,-9 0-1 16,-2 1-9-16,-6 15 9 15,0 3-2-15,0 3-4 16,-10 0 0-16,-15-2 7 0,-2 1 3 16,-1 0 0-16,0-5 6 15,5 0-8-15,-4-8 7 16,6 1-6-16,3-4 7 16,7-3-9-16,5-2 0 15,2 0 1-15,1 0-1 16,3 0 0-16,0-2-5 15,0-6 4-15,0-1-15 16,7-4 7-16,6 5 0 16,1 6 9-16,-3-1-3 15,5 3 0-15,-1 0 1 16,0 0 2-16,3 0 4 16,0 5-2-16,5 11-1 15,-4-2 2-15,6 9-4 16,-2-6 6-16,-1 5-6 0,-2-3 1 15,-7-2-1-15,-2 1-2 16,-4 3 4-16,-6-5-2 16,-1 0 2-16,0-2 3 15,0-2-4-15,0-3 3 16,0 6 5-16,-12-7-9 16,-4-2 3-16,-5 2 1 15,0-8-2-15,-6 0-1 16,2 0 6-16,-4 0-2 15,8 0 6-15,-4-4-8 0,2-5 11 16,5 4-12 0,3-3 3-16,6 2 3 0,0 1-5 15,7 5 1-15,2 0 3 16,0 0-6-16,0 0 2 16,0 0-4-16,0 0-15 15,0 0-21-15,0 0-22 16,11 7-16-16,7-3-150 15,2-4-216-15</inkml:trace>
  <inkml:trace contextRef="#ctx0" brushRef="#br0" timeOffset="3742.62">3751 15415 830 0,'0'0'113'16,"0"0"-100"-16,0 0-13 16,0 0 27-16,0 0 24 0,0 0-38 15,0 0 5 1,80 0-17-16,-44 0 5 0,2 0-4 15,-1-7-4-15,6 1 2 16,-3-4 0-16,0 1 0 16,-2 0 3-16,-9 1-5 15,-3 2 4-15,-7 3-4 16,-7-4-4-16,-2 7 0 16,-8-2-11-16,-2 2-5 15,0 0-32-15,0 0-15 16,-4 0-16-16,-10 9-66 15,-3-9-152-15</inkml:trace>
  <inkml:trace contextRef="#ctx0" brushRef="#br0" timeOffset="4135.35">3979 15252 866 0,'0'0'37'0,"0"0"-34"0,0 0-3 15,0 0 29-15,0 0-4 16,0 0-8-16,4 73-9 16,-4-38 13-16,0 0-9 15,0 6 15-15,0-1-16 16,0-4 0-16,0-3-6 16,0-3 1-16,0-4-4 15,0-4 1-15,0-4-3 16,3-5-1-16,3-2-17 15,-2-3-60-15,0-8-90 16,1 0-170-16</inkml:trace>
  <inkml:trace contextRef="#ctx0" brushRef="#br0" timeOffset="4769.31">4490 15141 783 0,'0'0'82'16,"0"0"-82"-16,0 0 0 15,0 0 36-15,0 0-6 0,0 0-21 16,0 24 4-16,0 1 4 16,0-2 3-16,0 4-4 15,0-5 0-15,0 0-5 16,0-1 4-16,0-1-13 16,0-8 16-16,0 1-18 15,0-3 12-15,0-1-9 16,0 0 2-16,6-4 3 15,5-5-3-15,4 3-1 16,3-3-4-16,0 0 7 16,-1 0-6-16,2 0-2 15,-5 0 5-15,3 0-9 16,-4 0 6-16,1 0-4 16,-6 0 0-16,3 0-1 15,-3 0 1-15,-2 0-5 0,-2 0 2 16,-4 0-18-16,2 0-11 15,-2 0-37-15,0 0-52 16,0 0-49-16,0 0-96 16</inkml:trace>
  <inkml:trace contextRef="#ctx0" brushRef="#br0" timeOffset="5180.45">4718 15151 778 0,'0'0'68'16,"0"0"-61"-16,0 0-7 15,0 0 21-15,0 0 18 16,0 0-19-16,-20 82-1 15,20-52 6-15,0 5-7 16,0-3 12-16,0 4-16 16,0-2 9-16,0 2-6 15,0-4-1-15,2 0-6 16,0 2-1-16,4-6-2 16,-2 3-2-16,-2-9-1 0,0 0-1 15,0-8-2 1,-2-2 1-16,0-2-1 0,0-6 4 15,0-1-10-15,0 0 3 16,0-3-10-16,3 0-23 16,1 0-40-16,4 0-68 15,6 0-92-15,4-6-157 16</inkml:trace>
  <inkml:trace contextRef="#ctx0" brushRef="#br0" timeOffset="5573.08">5099 15490 825 0,'0'0'129'0,"0"0"-104"16,0 0-25-16,0 0 56 16,0 0-12-16,0 0-16 15,45-2-28-15,-20 2 9 16,0 0-7-16,-4 0-2 16,4 0 8-16,-5 0-8 0,0 0 5 15,0 0-4-15,-4 0 9 16,-1 0-9-16,-5 0 2 15,3 0-1-15,-7 0-3 16,1 0 1-16,-5 0 0 16,0 0-1-16,-2 0-5 15,0 0-4-15,0 0-34 16,0 0-41-16,0-1-114 16,0-6-124-16</inkml:trace>
  <inkml:trace contextRef="#ctx0" brushRef="#br0" timeOffset="5953.11">5066 15263 880 0,'0'0'111'0,"0"0"-111"16,0 0 18-16,0 0 56 16,0 0-56-16,0 0-8 15,76 0-8-15,-49 0 8 16,-2 0-6-16,-4 0 13 0,2 0-17 15,-1 0 5-15,-2 0-4 16,0 0 5-16,-4 0-6 16,-1 0 2-16,-6 0-4 15,-2-1 0-15,-3 1-2 16,-1 0-14-16,-3 0-13 16,2 0-108-16,-2 0-185 15</inkml:trace>
  <inkml:trace contextRef="#ctx0" brushRef="#br0" timeOffset="6997.26">5676 15017 889 0,'0'0'28'15,"0"0"-27"-15,0 0-1 16,0 0 54-16,0 0-28 16,0 0-9-16,64 49-13 0,-43-44 6 15,0-1 8-15,-3-4-11 16,-1 0 7-16,1 0-11 15,-3 0 10-15,2-9-11 16,-5-3-2-16,2-5 0 16,-4 5 2-16,2 0-2 15,-3 7 1-15,-6 0-2 16,-1 5 6-16,0 0-11 16,-2 0 8-16,0 0-4 15,0 0-1-15,0 5-2 16,0 16 4-16,0 7 1 15,0 2 2-15,-4 2 0 0,1 3 5 16,3-2-1-16,0 1 1 16,0 3-4-16,0 3 5 15,0-1-2-15,0-2-2 16,0-2 7-16,0 0-9 16,0-3 4-16,0-6-5 15,0-4 7-15,0-3-5 16,0-5-4-16,0-6 1 15,0 2-1-15,-2-10 1 16,2 4 1-16,0-4-1 16,0 0 3-16,0 0-2 15,0 0-1-15,0 0 3 16,0 0-3-16,0 0-2 16,0 0-2-16,0-4-14 15,5-9-12-15,-1 3-55 0,0-2-27 16,-1 1-104-16,-3-2-144 15</inkml:trace>
  <inkml:trace contextRef="#ctx0" brushRef="#br0" timeOffset="7341.48">5699 15378 656 0,'0'0'186'0,"0"0"-147"16,0 0-36-16,0 0 73 16,0 0-28-16,0 0-15 15,76-8-12-15,-49 8 10 16,2-1-22-16,-1 1 10 15,-4-3-12-15,4-1 1 16,-6 2 0-16,-1-1-8 16,0-3 0-16,0 3 7 15,-1 1-10-15,-5 0 3 16,-2 0 0-16,-3 2-15 16,-10 0-19-16,0 0-87 0,0 0-154 15,-14 0-364 1</inkml:trace>
  <inkml:trace contextRef="#ctx0" brushRef="#br0" timeOffset="12248.06">8722 14807 454 0,'0'0'295'0,"0"0"-239"0,0 0-45 15,0 0-11-15,0 0 43 16,0 0 3-16,0 0-19 16,100-75-9-16,-88 73-2 15,1 2 2-15,-7-4 5 16,-1 4-9-16,-3 0 10 15,0 0-18-15,3 0 3 16,-3 6-3-16,3 16 4 16,-1 12 4-16,0 7-10 15,3 2-1-15,2 12-2 16,0 0 7-16,-1-3-8 16,2 1 3-16,0-11 2 15,2 1-6-15,0-7 1 16,-2-4 0-16,-1-5 0 0,-5 0 1 15,2-5-6-15,-4-6 10 16,-2-6-7-16,0-6 7 16,0-2-7-16,0-2 2 15,0 0 0-15,0 0 4 16,0 0-4-16,2 0 4 16,2 0-2-16,0-16 2 15,3-4-3-15,1-1-2 16,2-3 4-16,-1-3-6 15,5-5 3-15,1-3 0 0,3-1-2 16,2-4 5 0,0 0-6-16,-2 0 7 0,2-1-7 15,-7 1 8 1,0-4-8-16,0 5 3 0,-1-2-1 16,1 5 1-16,1 4 0 15,-5 6 0-15,1 4 2 16,-2 6-4-16,-5 4 4 15,5 2-3-15,-6 4 4 16,-2 4-5-16,0 2 2 16,0 0-6-16,0 0 4 15,0 0-1-15,0 0-2 16,0 0-9-16,0 0 14 16,0 0-17-16,0 6 8 15,0 6-31-15,0-6-8 0,0 2-11 16,0 1-66-16,0-4-106 15,0-1-290-15</inkml:trace>
  <inkml:trace contextRef="#ctx0" brushRef="#br0" timeOffset="12818.56">9524 14698 509 0,'0'0'156'15,"0"0"-128"-15,0 0-17 16,0 0-11-16,0 0 28 16,0 0-12-16,0-7-10 0,-2 7-6 15,-5 0 31-15,-1 7 18 16,-2 9-9-16,-3 0-8 15,-1 6 8-15,4 2-11 16,-3 7 5-16,-1 1-13 16,3 6 5-16,-1 1-13 15,4 4-3-15,-1 1 7 16,5-4-9-16,4 0 0 16,0-4-7-16,0-1 3 15,0-3 1-15,0-9 3 16,8 1-4-16,5-3-8 15,1-8 5-15,-1 4-1 0,1-10 1 16,1 0 0 0,3-1-2-16,1-6 1 0,0 0-4 15,3 0-31-15,1-2-45 16,-4-14-100-16,0 2-98 16</inkml:trace>
  <inkml:trace contextRef="#ctx0" brushRef="#br0" timeOffset="13264.41">9805 15057 754 0,'0'0'91'16,"0"0"-89"-16,0 0-2 15,0 0 45-15,0 0 0 16,0 0-26-16,0 16 14 16,3 2 11-16,-3 10-16 15,0 0 9-15,0 11-13 16,0-4-4-16,0 7-16 15,0 3 7-15,0 4-4 16,6-6-1-16,1-2-3 0,0-2 0 16,4-3-3-1,-4-7 1-15,-1-4 4 0,-2-7-4 16,1 1-2-16,-3-7-6 16,-2 2 0-16,0-9-6 15,0 2-5-15,0-1-10 16,0-3-53-16,0 2-16 15,-11-5-5-15,-2 0-62 16,1 0-58-16</inkml:trace>
  <inkml:trace contextRef="#ctx0" brushRef="#br0" timeOffset="13858.34">9781 15049 194 0,'0'0'423'16,"0"0"-378"0,0 0-40-16,0 0 51 0,0 0 54 15,0 0-63-15,33-55-1 16,-22 46-22-16,3-1 3 16,-4 4-3-16,4 4-8 15,0-6-1-15,1 6 1 16,-1-2-2-16,1 1-12 15,1 3 16-15,-1 0-15 16,-1 0 3-16,-1 0-4 16,1 0-1-16,-3 7 0 15,-1 11-1-15,0 2 1 16,-4 2 1-16,-1 1 1 16,-5 3-3-16,0-9 2 0,0 5 2 15,0 0-6-15,-2-4 2 16,-11 0 0-16,-1-8-1 15,-2-1 2-15,3-4-2 16,-5-2-1-16,0-3 0 16,0 0-14-16,-4 0 0 15,4 0-10-15,3-4 5 16,-1-9 7-16,7 5 2 16,5 2-15-16,-1 2-16 15,5 4-7-15,0 0-41 16,0-1-51-16,0-2-140 15</inkml:trace>
  <inkml:trace contextRef="#ctx0" brushRef="#br0" timeOffset="14467.31">10024 14594 836 0,'0'0'97'0,"0"0"-69"0,0 0-27 16,0 0 61-16,0 0-14 16,0 0-45-16,29 10 9 15,-13 14 2-15,5 4 11 16,-1 7-17-16,3-4 6 15,-3 5-11-15,0 1-1 0,0-2 2 16,-4 4 0 0,-1-4-3-16,-3 6 1 0,-4-1-2 15,1 0 4 1,-7 1 0-16,-2 0 0 0,0-1-4 16,0 0 0-16,0-1 0 15,-5-7 1-15,-5-2 0 16,-2-2-2-16,4-7 4 15,1-1-1-15,1-7-2 16,4 0 0-16,-3-8-1 16,5-1-7-16,0-4-1 15,0 0-6-15,0 0 2 16,0 0-4-16,0 0-8 16,0 0-45-16,0 0-70 15,0 0-80-15,5 0-133 0</inkml:trace>
  <inkml:trace contextRef="#ctx0" brushRef="#br0" timeOffset="15112.29">10701 15159 738 0,'0'0'108'15,"0"0"-92"-15,0 0 29 16,0 0 38-16,0 0-42 16,0 0-29-16,27 0-5 15,-10 0 2-15,2 0 12 16,3 0-11-16,5 0 0 15,2 0-8-15,4 0 9 0,5 0-10 16,0-4 0-16,-3 0-1 16,-8 0 1-16,-4 2-2 15,-10 2 4-15,-6-4-8 16,-5 4 4-16,-2 0-11 16,0 0-23-16,0 0-14 15,0 0-22-15,-20 0-14 16,-7 0-146-16,-9 0-259 15</inkml:trace>
  <inkml:trace contextRef="#ctx0" brushRef="#br0" timeOffset="15433.36">10692 15025 809 0,'0'0'117'16,"0"0"-115"-16,0 0 5 16,0 0 42-16,0 0-12 15,0 0-26-15,86-5-10 16,-55 5 16-16,2-3-8 15,7 1 1-15,0 0-10 16,1 2-1-16,-1-5-2 0,-3 5-10 16,-10 0-30-16,-5 0-65 15,-6 0-52-15,-7 0-56 16</inkml:trace>
  <inkml:trace contextRef="#ctx0" brushRef="#br0" timeOffset="16381.71">11399 14674 680 0,'0'0'124'0,"0"0"-116"15,0 0 23-15,0 0 61 16,0 0-20-16,0 0-58 16,29 2 0-16,-16 13-2 15,3 2 5-15,-3 7-5 16,1 5-7-16,-1 5 1 0,1 1-5 16,0 7 15-16,1-1-13 15,-4-1 5-15,2-2-8 16,-2-9 5-16,-2 2-2 15,0-4 4-15,0-4-7 16,-5-5 2-16,1-4-4 16,-1-2 4-16,-2-6-2 15,-2-3 5-15,2-2-9 16,-2-1 7-16,0 0-3 16,0 0 0-16,0 0 3 15,3 0 1-15,0-10-2 16,5-11-2-16,1-6 4 15,0 1-2-15,0-2 2 16,0-7-7-16,0 2 3 0,-1 3-2 16,2-2 2-1,-2 6 1-15,1-4-1 0,3 3 4 16,-4 4-4-16,3-4 0 16,-1 5 0-16,-4 4 5 15,3 0-5-15,-3 4 0 16,2 0 2-16,-2 2-4 15,1 2 2-15,-3-3-3 16,-2 6 6-16,2 0-2 16,0 4 3-16,-2 1-8 15,0 0 4-15,-2 0 0 16,0 2-4-16,0 0 3 16,0 0 0-16,0 0-10 0,0 0 11 15,0 0-26-15,0 0 2 16,-2 14-45-16,-10 4-56 15,-1 0-144-15,-3-1-203 16</inkml:trace>
  <inkml:trace contextRef="#ctx0" brushRef="#br0" timeOffset="18365.09">1595 16874 711 0,'0'0'0'0,"0"0"-41"16,0 0 41-16,0 0 75 15,0 0-45-15,0 0-20 16,0 0-9-16,11-5 24 15,-11 5-5-15,2 0 6 0,-2 0-20 16,0 0 17 0,0-7 3-16,0 1-16 0,0-2-10 15,0-3-19-15,0-1 9 16,0-2-10-16,-4 1 17 16,-7-1-4-16,0 2 5 15,-3-2 2-15,1 0 0 16,-1 6-4-16,4-2 7 15,-5 5-6-15,5 5 3 16,-1 0-3-16,-3 0 1 16,3 0 1-16,-2 5-8 15,-3 9 3-15,4 4 3 0,-5 3 3 16,7 2 2 0,0 5-2-16,6-6 8 0,2 0-7 15,2-1 20-15,0 2-17 16,0-5 9-16,4-4-7 15,10 4-2-15,3-10 5 16,3 3-7-16,5-8 6 16,0-3-6-16,-1 0-4 15,0 0-1-15,-1-3-3 16,-1-11-4-16,-4-5-2 16,-3 1-2-16,-3 0 0 15,-5-5 9-15,-1 6-4 16,-3-1 6-16,-1 0 3 15,-2 1 2-15,0 8 1 16,0 4 2-16,0 2-3 0,0 3-1 16,0 0-1-16,2 0-10 15,-2 8 3-15,0 13 7 16,0 8 5-16,0 11 2 16,0 8 12-16,0 6-6 15,0 4 2-15,0 0 1 16,0 4 3-16,0-7-7 15,2-3-9-15,0-6 3 16,0-11-3-16,0-3 4 16,3-11-6-16,-1-7-1 15,-2-1 0-15,4-8-1 16,-4-5-2-16,-2 5-20 16,0-5-8-16,0 0 2 15,0 0 4-15,0-9-75 0,0-5-31 16,0 0-10-16,0-7-144 15</inkml:trace>
  <inkml:trace contextRef="#ctx0" brushRef="#br0" timeOffset="18589.66">1483 17161 649 0,'0'0'99'0,"0"0"-99"0,0 0 0 15,0 0 44-15,0 0-22 16,0 0-12 0,108-10-3-16,-82 10-2 0,2-4 5 15,-5-5-3-15,0 4-7 16,-1-8-6-16,1 4-22 16,-4-6-27-16,0-1-126 15,-4 2-322-15</inkml:trace>
  <inkml:trace contextRef="#ctx0" brushRef="#br0" timeOffset="19154.68">2075 16647 539 0,'0'0'77'0,"0"0"-77"15,0 0 0-15,0 0 43 16,0 0 12-16,0 0-48 16,-2-2 6-16,2 2-5 15,0 6 17-15,0 8 19 16,0 3-24-16,0-4 1 15,0 1-7-15,0-5-1 16,0-1-10-16,0-3 9 16,0-5-5-16,8 0 9 15,1 0-4-15,0 0 7 16,0-8 6-16,0-6-9 0,-3 4-3 16,-1-6-12-16,-2 6 3 15,-3 7-3-15,0-4-2 16,0 7-12-16,0 0 9 15,0 0-47-15,-13 7-5 16,1 14-51-16,-6 6-100 16,5-5-239-16</inkml:trace>
  <inkml:trace contextRef="#ctx0" brushRef="#br0" timeOffset="19731.66">2235 16990 522 0,'0'0'137'16,"0"0"-100"-16,0 0 3 15,0 0 45-15,0 0-34 0,0 0-39 16,0-54-2-16,0 54-10 15,0 0 0-15,0 0-2 16,0 0 2-16,-9 14 4 16,2 0-1-16,0 4 14 15,3-1-7-15,2-4 14 16,2 1-16-16,0-6 1 16,0-2-7-16,0-1 8 15,3-5-3-15,7 0 10 16,2 0-6-16,-2 0-3 15,0-7 5-15,-4-5-6 0,1 2 8 16,-3-2-15-16,-3-2 1 16,-1 4-1-16,0-2-4 15,0 8-3-15,0 4-14 16,0 0 1-16,0 0-13 16,-12 0-7-16,-6 9-42 15,3 5-89-15,-1-2-121 16</inkml:trace>
  <inkml:trace contextRef="#ctx0" brushRef="#br0" timeOffset="27200.68">3724 16906 632 0,'0'0'328'16,"0"0"-286"-16,0 0-42 15,0 0 3-15,0 0 33 16,0 0-13-16,0 0-13 16,0 0-5-16,4 0 3 15,1-6-7-15,-4-6 0 16,5 2-1-16,-6-8 1 0,2 0-1 15,0-4 1-15,3-4-2 16,1-1 5-16,1 0-4 16,2 1 0-16,2-5-6 15,5 7 2-15,1 6-4 16,6 1-8-16,-3 5 16 16,2 1 0-16,-2 3 2 15,-2 4-4-15,-2 4 2 16,0 0-1-16,-1 4 1 15,1 15 0-15,-3 6-2 16,0 1 1-16,-2-2 0 16,-3 3 2-16,2 3-3 0,-5-2 0 15,-3-2 2-15,-2 1-2 16,0 4 0-16,0 1-1 16,-12 0 3-16,-5 6-1 15,-5-6 2-15,-4 4-2 16,0-5 3-16,1-4 2 15,6-5-4-15,-2 0 0 16,9-8 3-16,0-5-5 16,5 1 4-16,3-6-3 15,4 4 2-15,0-4 0 16,0-4-1-16,0 0 1 16,0 0-1-16,0 0 1 15,0 0 12-15,11 0-12 0,7 0 23 16,-2 0-15-16,6 0 3 15,-3 0-6-15,0 0-6 16,1 0 9-16,-2 0-7 16,-5 0 4-16,1 0-5 15,-3 0 7-15,-1 0-5 16,2 0 0-16,1 0 4 16,5 0-5-16,0 0 4 15,4-4-4-15,3 0 10 16,0 0-11-16,-4-5 3 15,-3 4-2-15,-7 5-2 16,-3-4 0-16,-6 4 0 0,-2 0-1 16,0 0-16-16,0 0 1 15,0 0-20-15,-8 0-27 16,-9 0-46-16,-3-9-136 16,2-1-222-16</inkml:trace>
  <inkml:trace contextRef="#ctx0" brushRef="#br0" timeOffset="28428.65">4112 16165 681 0,'0'0'150'15,"0"0"-128"-15,0 0-6 16,0 0 60-16,0 0-30 16,0 0-16-16,33-23-27 15,-12 17 6-15,-1 3 1 16,4-2-1-16,-4 5-4 16,0-4-4-16,-6 4 1 15,-4 0 2-15,0 0 0 16,-4 0-4-16,1 0 0 15,-3 4-1-15,-4 4-2 16,0 1-1-16,0 6 2 0,0-3 0 16,0 2 2-16,-2 0-2 15,-11-3 7-15,-3-4-6 16,1 1 3-16,1-2-3 16,0-1 1-16,5-2-2 15,3-3-1-15,0 4 0 16,6-4 3-16,-3 0 0 15,3 0 1-15,0 0 0 16,0 0-1-16,0 0-5 16,0 0-1-16,11 0 6 15,5 0 0-15,1 0 0 16,2 0 0-16,-1 0-1 16,-3 0 3-16,-1 0-4 0,-1 0 4 15,-4 5-4 1,0-2 1-16,-2 3-1 0,-1 2 1 15,-2-4-3-15,-1 7 4 16,-3-8-6-16,0 8 6 16,0 1-3-16,0 1 0 15,0-3 6-15,-7 6-7 16,-6-1 5-16,-1-6-2 16,-3 4 1-16,-1-4 0 15,0 0 4-15,0-1-3 16,2-8 1-16,3 2-1 15,1-2 1-15,1 0-2 16,5 0 1-16,-2-2 1 16,-2-6-1-16,4-6 5 0,-1 5-5 15,3 0 9-15,-4 1-7 16,4 3 8-16,0 0-9 16,4 2 5-16,-4 3-3 15,4 0-4-15,0 0 0 16,0 0 0-16,-1 0-2 15,-1 0 0-15,0 0-2 16,0 0 3-16,0 8-10 16,2 1-19-16,-2 1-6 15,2-2-20-15,0 1-138 16,0 0-39-16</inkml:trace>
  <inkml:trace contextRef="#ctx0" brushRef="#br0" timeOffset="29304.6">4673 16954 736 0,'0'0'82'15,"0"0"-76"-15,0 0 39 16,0 0 22-16,0 0-35 15,0 0-23-15,29-8 7 16,-17 8 5-16,-1 0 4 16,5 0-13-16,-3-5 1 15,5 5-8-15,-1-5 7 16,3 5-6-16,5-4-5 16,-3 1 4-16,1-2-3 15,-3 5 0-15,-3-4 0 0,-5 4-4 16,-6 0 0-16,-3-2 2 15,-3 2-11-15,0 0-22 16,0 0-5-16,0 0-23 16,0 0 8-16,0 0-49 15,0 0-87-15,-11 0-100 16</inkml:trace>
  <inkml:trace contextRef="#ctx0" brushRef="#br0" timeOffset="29794.42">4660 16772 672 0,'0'0'92'0,"0"0"-85"16,0 0 7-16,0 0 55 15,0 0-32-15,0 0-17 16,44-5 1-16,-32 5 5 16,1 0 2-16,1 0 6 15,-1 0-17-15,3 0 0 16,-3 0-3-16,3-4 2 0,1 3-9 15,-1-3-1-15,2-1-1 16,-1 1-3-16,-1 4 1 16,0 0 3-16,-5-4-1 15,-5 4-4-15,2 0 0 16,-6 0 0-16,0 0-1 16,-2-1 0-16,0 1-1 15,0 0-1-15,0 0-3 16,0 0 5-16,0 0 0 15,0 0-4-15,0 0 2 16,0 0-3-16,0 0-32 16,0 0-31-16,0 0-57 0,7 0-172 15,1 0-227-15</inkml:trace>
  <inkml:trace contextRef="#ctx0" brushRef="#br0" timeOffset="30934.94">5601 16462 636 0,'0'0'131'16,"0"0"-127"-16,0 0 2 16,0 0-5-16,0 0 39 15,0 0-28-15,0 0 6 0,-52-7 3 16,44 7 13-16,-3 12-16 15,-1 2-6-15,-1 0 2 16,-1 4 7-16,-1-2-3 16,0 9 2-16,1-4-4 15,0 5 3-15,4 0 11 16,1 3-21-16,2-3 8 16,0 1-11-16,5 0 3 15,2-1 1-15,0-2-6 16,0-2 3-16,0 0-6 15,7 0 7-15,6 0-2 16,5-1-2-16,0-1-1 16,6 1 2-16,-1-7-4 0,1 4 3 15,3-6-4-15,-1-2 0 16,3-1 2-16,1-4 0 16,-5-5 2-16,3 0-3 15,-3 0 2-15,0 0-3 16,-4-5-1-16,0-12 0 15,-3 3 0-15,-5-8-1 16,0 5-6-16,-4-6 6 16,-6 5 2-16,-1-4-1 15,-2 8-2-15,0-4 2 16,0 4 0-16,-2 2-5 16,-13 2 2-16,-2 6 2 15,-3 4 1-15,-7 0 2 0,-2 0-6 16,0 0 6-16,-2 0-3 15,3 0-1-15,5 14 3 16,-4-2 1-16,7-2 0 16,5 4-2-16,-1 2 0 15,7-7 0-15,0 5 2 16,2-2-1-16,5 3 3 16,0-5-3-16,2 2 1 15,0-3-1-15,0 0 1 16,0-5 1-16,0 3-4 15,0-4 7-15,0 1-4 16,0 1 0-16,0-2-2 0,0 1 0 16,0-4-6-16,0 2-44 15,0-2-90-15,0 0-126 16,2 0-337-16</inkml:trace>
  <inkml:trace contextRef="#ctx0" brushRef="#br0" timeOffset="33552.51">8934 16235 737 0,'0'0'118'0,"0"0"-92"15,0 0-25-15,0 0 13 16,0 0 26-16,0 0-19 16,6-9-16-16,1 20-1 15,5 6 7-15,-4 10 2 16,3-6 6-16,3 9-6 16,-3 7 9-16,1-2-12 15,5 6 8-15,-1-5-7 16,-1 3-1-16,3-5-4 15,-5 1 4-15,3-5-2 16,-1 2-4-16,-4-6 2 0,3-4-4 16,-3-3 4-16,-6-6-5 15,4 0 0-15,-5-4 0 16,-2-4-1-16,-2-1 0 16,2-4 0-16,-2 0 1 15,0 0 2-15,0 0 3 16,2 0-5-16,1 0 4 15,5-4-2-15,0-14 1 16,0-1-4-16,1-7 0 16,1 1-1-16,0-12 4 15,1 2-3-15,1-6 0 16,-1 1 2-16,-3-4-2 16,2 4 0-16,-4-1 3 15,3 5-3-15,2-4 2 16,1 8-1-16,-2-2-1 0,4 7 1 15,-5 0 1-15,2 3-1 16,0 2-2-16,0 5 0 16,-2 0 0-16,-2 7 0 15,-3 2 0-15,3 2 1 16,-5 6-2-16,-1-5 2 16,3 5-1-16,-4 0-2 15,0 0-1-15,2 0 1 16,-2 0-5-16,0 0-1 15,0 0 3-15,0 15 0 16,0-5 0-16,0 2-27 16,0-3-9-16,0 3-23 0,0-3-45 15,0 2-84-15,0-8-44 16</inkml:trace>
  <inkml:trace contextRef="#ctx0" brushRef="#br0" timeOffset="34048.18">9658 16116 760 0,'0'0'143'16,"0"0"-110"-16,0 0-32 15,0 0 7-15,0 0 7 16,0 0-7-16,-10-3-5 15,0 23 8-15,-3 7 4 16,-1 4 4-16,1 1 5 0,-1-1-7 16,4 8 8-16,-2-2-10 15,5 8 1-15,0-1-12 16,3-1 2-16,2-2 2 16,2-1-1-16,0-4-3 15,0 0-3-15,0-6 2 16,0-5-3-16,5 0 1 15,3-6-1-15,4-2-3 16,-1-3-9-16,2-1-40 16,3-8-25-16,2-1-34 15,2-4-122-15,2 0-90 16</inkml:trace>
  <inkml:trace contextRef="#ctx0" brushRef="#br0" timeOffset="35115.48">10004 16571 558 0,'0'0'227'0,"0"0"-162"15,0 0-61-15,0 0 38 16,0 0 12-16,0 0-32 16,31-76-12-16,-27 62-8 15,-4-8 1-15,0 4-1 16,0-4-4-16,0 0 5 15,-11 0-7-15,-8 3 4 16,0 6-5-16,-3 2-3 16,0 8 2-16,-1-1 2 15,1 4 2-15,4 0 2 0,0 0 0 16,2 0 0 0,4 5-2-16,2 8 1 15,4 0-1-15,4 6 0 0,2-2 1 16,0 10-2-16,0-5 2 15,0-1 0-15,9 2 1 16,9-5 2-16,-3-1-2 16,3-2 3-16,2-7-3 15,-2-4 0-15,2-2 1 16,-1-2 9-16,0 0-8 16,-1 0 4-16,-3-14-5 15,1-4-1-15,-5-4-3 16,-3 0-4-16,-3-4 3 15,-3 6-3-15,-2-3 6 16,0 9 2-16,0 2 3 0,0 9-4 16,0-2 8-16,0 5-8 15,0 0-2-15,0 8-4 16,0 15 6-16,-4 9 1 16,-3 12 4-16,3 6 4 15,2 6-3-15,-3 6 4 16,3 2-1-16,0-1 10 15,2-1-14-15,0-1 6 16,0-2-9-16,0-14 2 16,6-6-2-16,3-11 0 15,-2-5-1-15,0-14-1 16,-1-1 0-16,1-8-2 16,2 0 1-16,0 0 1 15,0-8-10-15,2-11 3 16,-5-8-8-16,2-3-17 0,-4-5 9 15,-4-2 9-15,0 2-25 16,0 3 8-16,0 1 10 16,-9 4 19-16,-9 6 2 15,-2 3 0-15,-2 8 8 16,-1-4-2-16,5 1 3 16,1 8-7-16,5-3 7 15,8 8-2-15,2-5 5 16,2 5-4-16,0-5 11 15,0 2-11-15,6 1-5 0,6-1 6 16,5 3 2 0,4-4 10-16,-1-1-12 0,2 1 17 15,-2 3-23-15,0 1 3 16,-2-5-6-16,-4 1 4 16,-4 0-4-16,-1-4-7 15,1 2-32-15,-6-1-22 16,-2-4-107-16,-2-3-114 15</inkml:trace>
  <inkml:trace contextRef="#ctx0" brushRef="#br0" timeOffset="35647.85">10294 15998 414 0,'0'0'404'0,"0"0"-329"0,0 0-72 16,0 0 18-16,0 0 42 15,0 0-18-15,11 64-26 16,2-39-2-16,0 4-3 16,0 0 0-16,1 5 1 15,-3-1-13-15,-2 5 12 16,-2 2-11-16,-5 4 9 15,1 9-12-15,-3 1 8 16,0 4-3-16,0-3 0 16,0-4-1-16,-14-5 4 15,1-6-7-15,-1-3-1 16,1-7 4-16,4-9 2 16,2-2-9-16,2-13 6 15,5-2-6-15,0-4-5 16,0 0-5-16,0 0-9 0,10 0-47 15,7-18-67-15,4-5-94 16,1 0-118-16</inkml:trace>
  <inkml:trace contextRef="#ctx0" brushRef="#br0" timeOffset="36268.99">10869 16531 308 0,'0'0'391'16,"0"0"-329"-16,0 0-52 16,0 0 53-16,0 0 21 15,0 0-33-15,22-23-31 16,-10 23 11-16,7 0-5 15,1 0 10-15,1 0-22 16,2 0-5-16,2 0 7 0,2 0-8 16,2 0 3-16,0 0-9 15,-1 0 8-15,0 0-9 16,-6-5 0-16,-2 1-1 16,-6 4 1-16,-6-4-1 15,-6 4-6-15,-2 0 3 16,0 0-20-16,0-4-19 15,0 4-22-15,-8-2-21 16,-13 0-83-16,-1-4-194 16</inkml:trace>
  <inkml:trace contextRef="#ctx0" brushRef="#br0" timeOffset="36548.12">10815 16298 704 0,'0'0'109'0,"0"0"-104"16,0 0-4-16,0 0 49 15,0 0-11-15,113-14-16 16,-76 14-5-16,1 0 2 15,2 0-8-15,1-3-3 0,-4-2-9 16,-8 5 0-16,-5-4-32 16,-4 4-40-16,-6 0-144 15,-4-2-60-15</inkml:trace>
  <inkml:trace contextRef="#ctx0" brushRef="#br0" timeOffset="37365.35">11553 16128 237 0,'0'0'583'16,"0"0"-509"-16,0 0-74 16,0 0 8-16,0 0 11 15,0 0-18-15,4 5 3 16,-4 12 6-16,0 5-4 0,0 0 6 15,0 7 1 1,-2-3-2-16,-5 1 2 0,1 4-1 16,-1-6-7-16,2 4-5 15,0-12 6-15,4 6-6 16,1-9 2-16,0-6-2 16,-2-4 0-16,2-2 1 15,0-2-1-15,-3 0 0 16,3 0-1-16,-2-2 1 15,2-16-2-15,0-1 2 16,0-2-9-16,0-9-2 16,0-2 1-16,0 1 1 15,2-5 5-15,1 4-1 16,-3-2 3-16,0 5 1 16,0 0 1-16,0 5 0 15,0 7 1-15,0 4 3 0,0-1-3 16,0 4 2-16,0 1 3 15,0 2 5-15,0-2-9 16,2 4-2-16,2-3 3 16,3 2-5-16,0-2 6 15,-1 2 1-15,3 2-4 16,-1-1 4-16,2 5 3 16,3 0-4-16,3 0 9 15,-1 0-4-15,6 0 6 16,-4 0-1-16,4 0 4 15,-3 0-10-15,-1 0 2 0,1 0-7 16,-3-3 1 0,-1 3 0-16,-1 0-4 0,-3 0 0 15,-4 0 2-15,-1 0-5 16,-3 0 3-16,0 0-9 16,-2 0-22-16,0 0-21 15,0 3-13-15,0 6-67 16,0-3-84-16,0-2-160 15</inkml:trace>
  <inkml:trace contextRef="#ctx0" brushRef="#br0" timeOffset="37837.39">11565 16235 568 0,'0'0'178'0,"0"0"-120"16,0 0-38-16,0 0 76 0,0 0-31 16,0 0-35-16,0 0-13 15,23 0 5-15,-9 0-2 16,1 0 6-16,1 0-14 16,-1 0 2-16,3 0-1 15,0 0-2-15,2-5 0 16,-1 1-8-16,-2 1 7 15,-3 3-8-15,-2 0 8 16,0 0-10-16,-5 0 0 16,-1 0 0-16,-3 0 0 15,1 0 0-15,0 0-5 16,-2 0-5-16,4 0-11 16,-2 0-16-16,2 0-136 15,-3 0-174-15</inkml:trace>
  <inkml:trace contextRef="#ctx0" brushRef="#br0" timeOffset="53415.17">16502 14200 825 0,'0'0'108'0,"0"0"-104"15,0 0-4-15,0 0 0 16,0 0 13-16,0 0-10 15,0 0-3-15,4-37-7 16,-4 67 7-16,0 8 2 16,0 10 2-16,-7-2-3 15,-7 6 3-15,4-7-2 0,-3-8 0 16,3-6 1-16,4-9 2 16,1-8-3-16,5-6-2 15,0-8 3-15,0 0 2 16,2 0-2-16,15-18-3 15,0-13 10-15,1-6-17 16,-1-6 13-16,-1 0-8 16,3-3 4-16,-2 0-4 15,1 2 3-15,-3 3-1 16,3 3 5-16,-2 1-5 16,0 11 0-16,-3 4 2 15,0 8 2-15,-4 9 4 0,-2-1-4 16,-3 6 9-16,1 0-13 15,2 0-2-15,1 24-2 16,1 11 4-16,3 6 4 16,-6 2 6-16,1 8-6 15,1-3-1-15,0 1-2 16,-2 0 5-16,3-6-1 16,-2-4 0-16,4-4 1 15,-4-5-2-15,-1-6 1 16,0-8 0-16,0-5-5 15,-4-6 2-15,0-1-2 16,-2-4-12-16,0 0-17 16,0 0-43-16,0-2-38 0,-10-16-181 15</inkml:trace>
  <inkml:trace contextRef="#ctx0" brushRef="#br0" timeOffset="53690.35">16531 14325 87 0,'0'0'776'16,"0"0"-697"-16,0 0-71 0,0 0 15 15,0 0 43-15,0 0-47 16,2-2-19-16,12 2 11 15,3 6-9-15,3 4 6 16,5-2-8-16,6 0 0 16,7-6-12-16,8 0-28 15,6-2-41-15,1 0-92 16,-4 0-194-16</inkml:trace>
  <inkml:trace contextRef="#ctx0" brushRef="#br0" timeOffset="54199.93">17228 14343 879 0,'0'0'114'0,"0"0"-102"0,0 0-12 16,0 0 13-16,0 0 10 15,0 0-22-15,29 22 16 16,-8-18-17-16,0 1 11 16,0-2-1-16,1-1-1 15,0-2-4-15,0 0 5 16,0 0-1-16,1-2-4 16,-1-11-2-16,-2-1-2 15,-1-3-1-15,-6 0 0 0,-3 0 0 16,0 2-3-16,-8 1-3 15,-2 2-4-15,0 3-6 16,0 3 5-16,-16 6-3 16,-11 0 10-16,-2 0 1 15,-2 6 3-15,3 10 0 16,1 3 0-16,2 2 0 16,9 2 0-16,6-4 3 15,5 1 0-15,5 3 8 16,0 0-4-16,11 0 11 15,13-1-13-15,10-2 6 16,2-4-5-16,5-4-5 16,-1-2 2-16,-3-4 0 0,-2-2-3 15,-8-4-4 1,-2 0-19-16,-8 0-45 0,-3-2-48 16,-5-16-189-16</inkml:trace>
  <inkml:trace contextRef="#ctx0" brushRef="#br0" timeOffset="54588.06">17629 14080 847 0,'0'0'136'0,"0"0"-107"16,0 0-26-16,0 0 24 16,0 0 29-16,0 0-43 15,16-14-11-15,2 9 2 16,4-8 0-16,1 3 0 15,4-3 2-15,-2-1-5 16,2-3-1-16,0 2 0 16,-4-2-1-16,-3 3-12 15,-5 2-12-15,-1 6-7 0,-10 6-43 16,-1 0-23-16,-3 0-108 16,0 4 7-16,-9 12-43 15</inkml:trace>
  <inkml:trace contextRef="#ctx0" brushRef="#br0" timeOffset="55124.57">18241 14002 569 0,'0'0'425'15,"0"0"-425"-15,0 0-24 16,0 0 24-16,0 0 14 16,-43 111 9-16,37-61-22 15,3 4 8-15,-1-6-7 16,4-2-1-16,-4-6 1 16,4-3-2-16,0-12 0 15,0-8-2-15,0-6 2 16,0-6-18-16,0-5-66 0,11 0-39 15,-3-7-110-15</inkml:trace>
  <inkml:trace contextRef="#ctx0" brushRef="#br0" timeOffset="55836.42">18250 13939 870 0,'0'0'81'0,"0"0"-80"15,0 0 1-15,0 0 42 0,0 0-15 16,0 0-29-16,44-27 6 16,-17 27-5-16,2 0-1 15,2 0 3-15,4 10-6 16,-1 0 4-16,1 6-2 15,-1 3 1-15,-6 3-2 16,-9 2-4-16,-11 1-11 16,-8 1 1-16,0 3 6 15,-11-2-6-15,-20-2 15 16,-4-4 1-16,-6-2 0 16,-1-4 4-16,4-6-3 15,3-1 1-15,10-8 0 0,7 0-2 16,9 0 3-16,7 0 0 15,2 0 3-15,0 0 3 16,0-5-9-16,2-4-7 16,10 6 5-16,3-4 2 15,-2 3-3-15,0 4 3 16,-1 0 2-16,4 0 2 16,-4 0-3-16,5 11 1 15,0 1 6-15,4 5-2 16,-2 3-6-16,4 1 0 15,-1 6 0-15,3-3 7 16,-6 0-7-16,-3 0-9 16,-7-2 9-16,-7 0 0 15,-2 1-3-15,0-5 6 0,-4-1-1 16,-19-3-1-16,0 1 15 16,-6-3-15-16,-3-7 11 15,-1 0-11-15,-1-5 6 16,0 0-2-16,1 0 2 15,6 0 2-15,3-5-3 16,4 0 6-16,4-5-8 16,5 3 4-16,7 6-5 15,0-8-1-15,4 7-1 16,0-1-2-16,-3-1 0 16,3-1-25-16,0 0-66 0,-5-7-156 15</inkml:trace>
  <inkml:trace contextRef="#ctx0" brushRef="#br0" timeOffset="56695.21">15372 14297 942 0,'0'0'63'16,"0"0"-63"-16,0 0-32 15,0 0 32-15,0 0 20 16,0 0-10-16,0 112-5 16,0-66-4-16,2 3 4 0,0 1-3 15,2 3 9-15,-2-2-10 16,3 3 1-16,-2-4 0 15,3-1 1-15,-1-9-3 16,-1-10-1-16,-2-7 0 16,0-9-2-16,-2-2-21 15,1-6-54-15,3-6-70 16,-2 0-35-16,0-9-164 16</inkml:trace>
  <inkml:trace contextRef="#ctx0" brushRef="#br0" timeOffset="57117.36">15278 14258 726 0,'0'0'104'15,"0"0"-104"-15,0 0 22 16,0 0 6-16,0 0 9 16,127-58-16-16,-92 58-16 15,-1 0-3-15,-3 0 3 16,-2 0 6-16,-7 0-11 0,-1 12 0 16,-10 5-4-1,-5 5 3-15,-2 2-4 0,-4 2 3 16,0 1 1-16,0 0 0 15,-8-5 2-15,-11 1 0 16,-1-3 1-16,-1-4-2 16,-2 2 5-16,1-10-5 15,0 1 0-15,-1-4-2 16,8-5 1-16,0 0-13 16,6 0-10-16,2 0-22 15,2 0-19-15,5 0-28 16,0 0-70-16,5 0-235 15</inkml:trace>
  <inkml:trace contextRef="#ctx0" brushRef="#br0" timeOffset="57623.56">15955 14265 677 0,'0'0'77'15,"0"0"-77"-15,0 0 0 16,0 0 9-16,0 0 23 15,0 0-24-15,-31-7-6 16,25 19 13-16,1 2-5 16,1-1 4-16,-1 1-3 15,3-2-4-15,2 2-3 16,0-6 0-16,0 2-3 16,0-8-1-16,0 3 2 15,0-5-6-15,0 2 5 16,0-2-1-16,0 0 5 15,7 0 14-15,0 0-13 0,-3-9 0 16,0-4 7 0,-2-1-11-16,-2 2-1 15,0-5 4-15,0 5 8 0,0 0-12 16,-2 7 0-16,-9 0-1 16,-3 5-6-16,2 0-19 15,-3 0-35-15,3 14-27 16,1 4-36-16,1 4-15 15,6 1-126-15</inkml:trace>
  <inkml:trace contextRef="#ctx0" brushRef="#br0" timeOffset="58138.45">15924 14522 583 0,'0'0'54'0,"0"0"-54"0,0 0 0 16,0 0 30-16,0 0-2 15,0 0-28-15,0-22-6 16,0 24 6-16,0 8 11 16,0 2 8-16,0 0-11 15,0 0 3-15,0-2 5 16,0-4-9-16,0 0 4 15,0-6-8-15,0 0 11 16,4 0 26-16,5 0-23 16,1-12 12-16,-2-3 5 15,-1 6-12-15,-5-8-6 16,-2 6 4-16,0 0-13 16,0 4 2-16,0 4-2 0,-2 3-7 15,-11 0-1 1,-4 0-13-16,-2 10-24 0,1 11-53 15,5-3-30-15,-1 0-44 16,4 5-132-16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6:40:29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10329 14101 787 0,'0'0'109'0,"0"0"-103"16,0 0-1-16,0 0 6 16,0 0 38-16,0 0-14 0,0 0-23 15,0 0 4 1,-2 0-5-16,2 0 7 0,0 0-6 16,0-5 3-16,0-11-14 15,2 0 7-15,5-3-7 16,-1-5 0-16,2 0-1 15,5-2-4-15,-3 1 2 16,4 3 1-16,0 4 1 16,4 0 1-16,-1 6-1 15,-3 2-3-15,-1 2 1 16,1 4 2-16,-4 4-5 16,1 0 5-16,1 0-6 15,-1 0 3-15,3 12 3 16,-4 8 1-16,-1 3 1 15,-2 7-4-15,0-1 1 0,-3 5 1 16,-4 1-1-16,0-1 0 16,0 2-1-16,0-2 4 15,0 2-5-15,-9-1 5 16,-6-2-4-16,-6 3 4 16,0-1-2-16,-6-8 0 15,2-1 0-15,-2-4 0 16,5 0 0-16,2-8 1 15,0-2 0-15,4 3-1 16,5-11 2-16,4 0-1 16,5-2 1-16,2-2-2 15,0 0 3-15,0 0 0 16,0 2 4-16,2 0-5 0,16 1 11 16,4 2 1-16,5-5 0 15,2 0-7-15,2 0 1 16,1 0-1-16,1 0-5 15,-5 0 7-15,-2 0-3 16,-2 0-3-16,-9 0-1 16,-1 0 6-16,-7 0-7 15,-2 0 2-15,-5 0-2 16,0 0-1-16,0 0-1 16,0 0-1-16,0 0 1 15,0 0 0-15,0 0-2 16,3 0-18-16,-3 0-5 0,5-12-47 15,-1-4-122-15,6-7-284 16</inkml:trace>
  <inkml:trace contextRef="#ctx0" brushRef="#br0" timeOffset="1221.61">10674 13387 521 0,'0'0'149'0,"0"0"-115"15,0 0-29-15,0 0 9 0,0 0 72 16,0 0-57-16,0 0-5 16,32-82-12-16,-12 64 10 15,-1 2 2-15,2-1-14 16,-4 3 1-16,2 3 4 15,-4 0-8-15,-2 5 9 16,-1 2-15-16,-5 3 8 16,1 1-7-16,-1 0-2 15,0 0 0-15,2 0-2 16,-3 15 0-16,1 7-2 16,-3 5 3-16,1 0 1 15,-5 4 0-15,0-2 0 16,0 4 3-16,-2-3-6 15,-12-1 6-15,-1 0-1 16,-3 0 2-16,0-6-3 0,-4 1 8 16,0-4-8-1,-1-3-1-15,4-5 1 0,0-4 1 16,5-5-1-16,8-3 1 16,-2 0-1-16,5 0-2 15,-1 0 1-15,0-10-4 16,1-3-5-16,0 1 9 15,3 1-2-15,0-3 2 16,0 5-2-16,0 0 0 16,3 6 2-16,1 0 0 0,1 3 3 15,-1 0 1 1,1 0 7-16,1 0-8 0,4 0 0 16,0 8 2-16,7 4 3 15,-2 3-1-15,4-6-3 16,0 1 2-16,5 1-3 15,-1-2 4-15,-1 0-1 16,0-4-4-16,-2 0 6 16,-5-3-3-16,0-2 6 15,-3 0-3-15,-4 0 1 16,-2 0-7-16,-4 0 8 16,0 0-5-16,-2 0-1 15,0 0-2-15,2-9 1 16,-2 1-3-16,0-1 2 15,0 1 0-15,0-1 0 16,0 1 0-16,0 2 0 0,0-4-2 16,3 6 0-16,-1 0-1 15,1 0-3-15,0 0-2 16,5 4 0-16,-2-2-6 16,1 2-3-16,3 0-15 15,2 0-27-15,1 0-21 16,-1 0-180-16,-1 0-142 15</inkml:trace>
  <inkml:trace contextRef="#ctx0" brushRef="#br0" timeOffset="1864.02">11292 14180 945 0,'0'0'75'0,"0"0"-75"0,0 0 0 16,0 0 21-16,0 0 14 15,0 0-26-15,58-17-4 16,-38 17 1-16,3 0 2 15,-2 0 1-15,2 0-2 16,4 0-2-16,2 3 2 16,2-1-5-16,0-2 4 15,-1 3-4-15,2-3 1 16,-3 0-3-16,-4 0 0 16,-2 0 0-16,-8 0-1 15,-4 0 0-15,-6 0-13 16,-5 0-16-16,0 0-31 15,0 0-45-15,-5-8-132 0,-17-1-217 16</inkml:trace>
  <inkml:trace contextRef="#ctx0" brushRef="#br0" timeOffset="2174.71">11509 14016 814 0,'0'0'121'16,"0"0"-107"-16,0 0-5 15,0 0 27-15,0 0-6 0,0 0 0 16,-14 68-3-16,7-27-14 16,-1 2-2-16,-2 1 1 15,1 2-2-15,1 1-1 16,-2-7-3-16,6-2 0 15,2-3-4-15,2-7 3 16,0-3-4-16,0-8 1 16,0-3-4-16,11-4 2 15,6-5-2-15,8-5-23 16,9 0-76-16,-1-1-217 16</inkml:trace>
  <inkml:trace contextRef="#ctx0" brushRef="#br0" timeOffset="3050.72">12137 13926 884 0,'0'0'87'0,"0"0"-84"15,0 0 9-15,0 0 55 16,0 0-31-16,0 0-36 16,40-12 0-16,-20 12 7 15,1 0-4-15,5 0 5 16,-3 0-8-16,-2 0 4 16,-1 0-2-16,-4 0-1 15,-2 8-1-15,-6 2-3 16,-3 2 3-16,-5 2-7 0,0 3 6 15,0-2 0-15,-5 3-2 16,-12 0 3-16,-8 1 0 16,-4-3 1-16,0-2 0 15,5-5-2-15,0-2 4 16,10-2-4-16,2-5 3 16,8 0-4-16,2 0 3 15,-1 0-2-15,3 0-1 16,0 0 2-16,0 0 0 15,0 0 0-15,0 0 3 16,0 0-2-16,9 0-2 16,7 0 0-16,4 0 1 15,0 0 1-15,3 0 2 0,1 0 0 16,-3 5-1-16,-2 4-2 16,-1 8 1-16,-3-2-2 15,1 8 2-15,-3-1-2 16,-3 0 1-16,-6 2-2 15,-4 1 0-15,0-8 2 16,0 5 0-16,-2-3 0 16,-14-3 7-16,-2-3-7 15,-4 1 8-15,0-4-5 16,-3-2-2-16,0-6 2 16,6-2-1-16,-1 0 0 15,-1 0-2-15,4-2 0 16,1-10 2-16,1 2-2 0,3-3 1 15,5 3 0 1,1 3 0-16,4 3-2 0,2 2-6 16,0-1-10-1,0 3-27-15,2 0-52 0,18 0-127 16,4 0-66-16</inkml:trace>
  <inkml:trace contextRef="#ctx0" brushRef="#br0" timeOffset="3582.14">12652 14200 657 0,'0'0'91'0,"0"0"-90"16,0 0 6-1,0 0 72-15,0 0-48 0,0 0-19 16,0-5-8-16,-5 15 24 16,-2 2-3-16,-1 4-3 15,1 0 7-15,1-2 0 16,3 2-6-16,3-6-10 16,0 0 9-16,0-4-15 15,0-2-3-15,7-2 3 16,4-2-1-16,4 0 3 15,-1 0-6-15,-5-12 6 16,-1-3-9-16,-5-2 10 16,-3-1-5-16,0 2-1 15,0 0-1-15,0 6-1 0,-3 3-2 16,-7 7-2-16,-6 0 0 16,-2 0-9-16,-2 0-46 15,-2 7-73-15,0 5-154 16</inkml:trace>
  <inkml:trace contextRef="#ctx0" brushRef="#br0" timeOffset="4800.59">12984 14033 714 0,'0'0'221'0,"0"0"-183"15,0 0-32-15,0 0 17 16,0 0 27-16,0 0-35 15,-5-57-10-15,10 38-4 16,7-2 1-16,0-1 3 16,1 0-3-16,4 1 3 15,-2-2-1-15,3 0 6 0,2 3-6 16,0 3 6-16,2 1-3 16,-1 3 0-16,-2 4-3 15,0 3-4-15,3 0 3 16,-5 3-3-16,1 3 0 15,-3 0-1-15,1 0 2 16,0 5-1-16,-5 11 0 16,0 7-1-16,-1 3 0 15,-6 6 1-15,-4 3-2 16,0 2 0-16,0 2-6 16,0 3 8-16,-18 2-1 15,-4-2-1-15,-6 1 2 16,-1-3 0-16,-2-6-2 0,-2-1 4 15,3-1 0 1,5-11 0-16,1-1-2 0,9-3 3 16,5-8-1-16,3-1-2 15,3-2 0-15,4-2 0 16,0-2 1-16,0-2 3 16,0 0-3-16,0 2 2 15,0 1-2-15,0 2 6 16,13-3 3-16,5 3 3 15,1-3-9-15,4-2-1 16,-1 1 9-16,3-1-8 16,-1 0 3-16,-4 0-3 15,2 0 2-15,-4 0-4 16,-4 0 1-16,-6 0 4 0,-1 0-5 16,-4 0 1-16,1 0-1 15,-1 0-1-15,-1 0-1 16,0 0 0-16,2 0 2 15,1 0-3-15,1 0 1 16,4 2-1-16,-2 0 0 16,5 3-15-16,3-5-7 15,1 0-8-15,6 0-45 16,-2-19-161-16,-2-3-270 16</inkml:trace>
  <inkml:trace contextRef="#ctx0" brushRef="#br0" timeOffset="5422.05">13719 14120 736 0,'0'0'125'0,"0"0"-113"15,0 0 61 1,0 0 33-16,0 0-44 0,0 0-44 16,0 0-12-16,31 0 8 15,-8 0-4-15,2 0 0 16,1 0-10-16,4 0 4 16,5 0 3-16,3 0-1 15,2 0-6-15,0-1 4 16,-6 1-4-16,-10-4 2 15,-6 2 0-15,-9 2-2 16,-5 0-2-16,-4 0-8 16,0-3 0-16,0 3-11 0,0 0-7 15,0 0-56-15,0-2-65 16,0-3-217-16</inkml:trace>
  <inkml:trace contextRef="#ctx0" brushRef="#br0" timeOffset="5935.93">14510 13687 826 0,'0'0'113'0,"0"0"-105"15,0 0-7-15,0 0 18 16,0 0 35-16,0 0-23 15,-95 72-17-15,80-41-1 16,3-1-3-16,5-2 2 16,2-4-6-16,4-1 7 15,1-6-13-15,0-3 1 0,0 1 3 16,6-6-4-16,8 3 7 16,6-7-1-16,7 0-1 15,2-1-3-15,10-1 4 16,4-2-4-16,-1-1 3 15,1 0-5-15,-7 0 0 16,-7 0-1-16,-7 0 1 16,-9 0-4-16,-4 0-6 15,-5 0 2-15,-2 0-14 16,-2 0-11-16,0 0-45 16,0-5-60-16,0-3-166 15</inkml:trace>
  <inkml:trace contextRef="#ctx0" brushRef="#br0" timeOffset="6301.03">14743 13704 820 0,'0'0'88'16,"0"0"-83"-16,0 0 3 16,0 0 45-16,0 0-1 0,0 0-18 15,-29 108-20 1,23-69 6-16,5 2 0 0,-1 3-4 16,0-4-13-16,0 5 2 15,2-9 4-15,-3 3-7 16,3-4 9-16,0-3-9 15,0-4 1-15,0-2-2 16,0-4-1-16,0-8 0 16,0 0-1-16,0-2-3 15,5-7-23-15,0 0-43 16,3-3-102-16,6-2-154 16</inkml:trace>
  <inkml:trace contextRef="#ctx0" brushRef="#br0" timeOffset="6702.51">15144 14079 553 0,'0'0'420'0,"0"0"-389"15,0 0-18-15,0 0 2 0,0 0 42 16,0 0-47-16,0 0 2 16,38-3-8-16,-18 3 6 15,0 0-2-15,5 0 2 16,6 0-2-16,5 0 2 15,3 0-7-15,4 0 5 16,-1 0-4-16,0 0-4 16,-5 0 2-16,-8-1 2 15,-10-5-5-15,-9 1 1 16,-6 3 0-16,-4 1-29 16,0-8-2-16,-4 2-44 15,-25-5-137-15,-8 0-307 16</inkml:trace>
  <inkml:trace contextRef="#ctx0" brushRef="#br0" timeOffset="7002.43">15158 13793 925 0,'0'0'97'16,"0"0"-69"-16,0 0 26 0,0 0-13 15,0 0-28 1,122-7-3-16,-84 7-7 0,2 0 2 16,0 0 0-16,-2 0-3 15,0 0-2-15,3 0-10 16,-5 0 3-16,3 0-21 15,1 0-49-15,-4-7-60 16,0-6-90-16,-1-7-149 16</inkml:trace>
  <inkml:trace contextRef="#ctx0" brushRef="#br0" timeOffset="7417.8">15916 13662 658 0,'0'0'241'16,"0"0"-203"-16,0 0-18 16,0 0 49-16,0 0-23 15,0 0-14-15,19 64-22 16,-7-34-3-16,1 2-1 15,3 0-2-15,3-1 5 16,4-8-6-16,4-2 0 16,-1-7 0-16,6-5 3 15,3-3 0-15,0-6-3 0,1 0 2 16,1 0-5-16,-4-15 2 16,0-4-1-16,-6-7-1 15,-1-1 2-15,-8-5 8 16,-4-3-9-16,-7-2 6 15,-7 2-4-15,0 0 0 16,-20 3-3-16,-14 6-2 16,-10 8 2-16,-12 6-10 15,-14 8-13-15,-7 4-50 16,-8 0-201-16</inkml:trace>
  <inkml:trace contextRef="#ctx0" brushRef="#br0" timeOffset="10900.68">17308 13288 957 0,'0'0'62'0,"0"0"-62"0,0 0 1 16,0 0 9-16,0 0 14 15,0 0-5-15,0 0-11 16,0 69 6-16,-15-22-3 16,-2-1 1-16,-4 3-4 15,1 3-1-15,-3 2 0 16,4-4-5-16,-2 3 3 16,7-5-3-16,3-4 2 15,5-2-3-15,4-4 2 0,2-4-3 16,0-4 1-1,0-3-2-15,8-6 1 0,11-2-1 16,3-8-13-16,5-3-12 16,-1-4-86-16,-1-4-150 15,0 0-198-15</inkml:trace>
  <inkml:trace contextRef="#ctx0" brushRef="#br0" timeOffset="11550.57">17576 13650 846 0,'0'0'117'0,"0"0"-96"16,0 0-16-16,0 0-5 15,0 0 16-15,0 0 4 16,-3 37-5-16,-5-3-2 16,-3 4-5-16,-1 1 4 15,4 0 1-15,-1-2-5 16,5-5 0-16,-2-4-6 16,6-4 10-16,0-6-8 15,0-4 2-15,0-5-6 16,0-4 0-16,0-5 3 0,8 0-3 15,5 0 5-15,3-10-5 16,3-13-1-16,-1-7-9 16,1-7 9-16,-6-3-7 15,-3-6-5-15,-2 0 7 16,-8 0-4-16,0 6 5 16,0 4 4-16,-5 8 0 15,-8 6 2-15,2 5 2 16,3 5-1-16,2 5 1 15,4 2-1-15,2 1 3 16,0 3 0-16,0-4 1 16,0 3 5-16,0 2-6 0,0 0 4 15,11-1-8-15,0 1 3 16,4 0-1-16,3-3 3 16,5 3-2-16,1 0 3 15,3 0-1-15,4 0-3 16,2 0 2-16,4 3-5 15,-2 2 7-15,-1-1-7 16,-7 2 1-16,-8 2-1 16,-7-6-4-16,-6 2-3 15,-6 1-13-15,0 0-48 16,-8 2-92-16,-21-2-193 16</inkml:trace>
  <inkml:trace contextRef="#ctx0" brushRef="#br0" timeOffset="11871.66">17565 13818 968 0,'0'0'108'0,"0"0"-97"15,0 0 22-15,0 0 11 16,0 0-24-16,0 0-18 16,74-16 1-16,-41 16-2 15,-2 0-1-15,-2 0 0 0,-3 0 2 16,-1 0-3-16,0 6 1 16,-3 2-3-16,-1 1-3 15,0-9-7-15,2 5 6 16,-3-3-25-16,0 0-47 15,-2-2-59-15,-3 0-122 16,1 0-273-16</inkml:trace>
  <inkml:trace contextRef="#ctx0" brushRef="#br0" timeOffset="12340.14">18252 13457 869 0,'0'0'90'15,"0"0"-86"-15,0 0-3 16,0 0 36-16,0 0 15 15,0 0-25-15,8 72-11 16,3-35 0-16,3 2-9 16,-3 3 6-16,1 9-5 0,-2-2 3 15,1 4-2-15,-1 1 0 16,-7-4-8-16,-3 1 6 16,0-7-6-16,0-5 5 15,-11-2-6-15,-4-5 3 16,-3-5 1-16,1-2-4 15,1-5 4-15,1 1 1 16,3-9-2-16,5-3-1 16,1-4-2-16,3 0 0 15,3-3-1-15,0 0 0 16,0 2-3-16,0-4-1 16,0 2-11-16,0-2 1 15,0 2-26-15,0-2-52 16,3 0-96-16,-1 0-164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6:40:58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3358 7333 650 0,'0'0'97'0,"0"0"-83"16,0 0 20 0,0 0 32-16,0 0-12 0,0 0-23 15,0 0-23-15,3-12 1 16,5 10-5-16,4 2 7 16,-1 0-11-16,3 0 8 15,-4 0-4-15,7 0 1 16,-2 0 3-16,5 0-1 15,2 0 5-15,-2 0-10 16,3 2 2-16,-4 5-2 16,3 2 5-16,1 1-6 15,0 3 1-15,0 1 0 16,-2-2 2-16,-1 5-4 16,-1-3 4-16,3-2-6 15,-2 0 5-15,2-1 3 0,-4-6-2 16,6-4 1-16,-2-1-2 15,0 0 0-15,5 0 3 16,0 0-4-16,4-14-2 16,2-9 1-16,3-3 3 15,-2-2-3-15,-1 1-2 16,-6 6-2-16,-10 5 3 16,-5 8-3-16,-7 4 2 15,-3 4 1-15,0 0-13 16,2 4 3-16,5 17 10 15,3 3 1-15,1 5 0 16,5-5 6-16,3-4-7 0,4-1 0 16,1-10 0-16,4-3 2 15,-3-4 0-15,2-2 1 16,-2 0-1-16,1-8 3 16,0-12-2-16,-3-2 0 15,2-3-6-15,-2-4 2 16,-2 3-4-16,-3 0 5 15,-1 6 0-15,-5 5-4 16,-3 6 8-16,-4 3-7 16,-1 6 3-16,2 0-1 15,-1 0-3-15,7 10-2 16,2 7 5-16,5 0 2 16,2-1-3-16,6-3 8 0,2-1 1 15,8-7-3 1,1-3 10-16,2-2-14 0,3 0 7 15,-5 0-7-15,-3-4 0 16,2-6 0-16,-6 0 2 16,-4 1-4-16,-2-2 5 15,-3 1-6-15,-1-1 6 16,-3 6-6-16,-3 1 3 16,1 4 0-16,-3 0-2 15,0 2-4-15,-5 16 5 16,6 6-2-16,-1-1 2 15,2 0 1-15,0-3 10 16,3-5-7-16,3-1-3 16,4-5 0-16,4-7 0 0,6-2 4 15,5 0-4-15,6-5 1 16,3-15 3-16,0 1-1 16,-2-8 3-16,3-2-12 15,-6-1 6-15,-1-1-2 16,-9 8 1-16,-7 7 2 15,-10 8-3-15,-9 4-1 16,-4 4 3-16,-1 0-6 16,-5 18 5-16,4 8-4 15,0 4 4-15,5 0 2 16,5-2 6-16,6-5 1 16,5-2-7-16,3-5 0 15,6-8 5-15,4-7 2 0,6-1-8 16,3 0 7-1,2 0-6-15,-2-14-2 0,-5-1 2 16,-3-3-1-16,-8-7 0 16,-4 2-3-16,-6-1 0 15,0 1 2-15,-3 5-1 16,-1 7 2-16,-1 4 0 16,-3 6-4-16,1 1 3 15,-1 0 1-15,5 6-2 16,-2 14-2-16,10-2 8 15,1 2 2-15,4-3-6 16,5-4 4-16,8-3 0 0,3-4-4 16,2-2 6-1,4-4-6-15,-4 0 0 0,-1 0 3 16,-2 0-7-16,-1-10 8 16,-1-2-4-16,-2-5 3 15,4-2-6-15,-2-1 0 16,2-6 1-16,-1-1 1 15,0 1-1-15,-3 7 1 16,-3 6 1-16,-6 6-4 16,-4 7 7-16,-11 0-6 15,4 0 0-15,-7 11 3 16,3 10 1-16,0 0-1 16,-1-1 5-16,4-1-5 15,-2-1 6-15,4-6-6 16,2 0 10-16,4-6-7 0,2-6 1 15,4 0-4-15,3 0 1 16,3-6 0-16,1-10 0 16,3-3-2-16,-3 2 2 15,-2-4-2-15,-5 6 2 16,-3 1-2-16,-10 6 2 16,-6 4-2-16,-9 4 1 15,-5 0-3-15,-2 2-2 16,0 19 4-16,0 8 1 15,2-2 0-15,3 2 11 16,6-7-9-16,-1-6-1 16,7-2 0-16,4-8-1 0,8-6 5 15,9 0-4-15,7 0-1 16,9-12 4-16,2-6-2 16,-1-2-1-16,1-5 0 15,-1 2-1-15,-3-4 0 16,-4 5 0-16,0 5 0 15,-8 6-1-15,-7 6 2 16,-6 5-2-16,-7 0 2 16,-5 8-7-16,-1 14 6 15,-1 6-1-15,1 2 0 16,-3-5 1-16,0-2 0 16,3-8 0-16,-2-3-3 15,5-4 8-15,5-5-2 16,4-3-1-16,10 0-2 0,4-3 1 15,2-8-1-15,6-5 0 16,-2-3 1-16,3-1-2 16,1 1 2-16,-4-3-5 15,3 3 8-15,-5 6-6 16,-5 4 5-16,-11 9-6 16,-10 0 2-16,-9 7-2 15,-2 17-3-15,0 8 6 16,-3 2-4-16,-2-4 9 15,3-2-4-15,1-9-1 16,4-1 2-16,3-7 3 0,2-5-4 16,7-4 0-16,7-2-1 15,8 0 1-15,5-10 2 16,2-8-4 0,2-2 4-16,2 0 0 0,-3-4 0 15,-3 0-6-15,1 4 3 16,-6 4 0-16,-3 6 0 15,-8 5 0-15,-5 5-3 16,-6 0 3-16,-5 9-3 16,0 8 5-16,-1 3-4 15,0-1 4-15,-2-1-4 16,4-8 1-16,2-2 1 16,7-5 2-16,9-3 3 15,9 0-3-15,7 0 1 16,5-9-4-16,2-3 9 0,-3-2-12 15,1-2 4-15,-2 0 0 16,4-2 0-16,1-2 2 16,0-1-6-16,-1 6 8 15,-6 6-7-15,-11 9 7 16,-13 0-8-16,-2 2 4 16,-10 20 0-16,1 7-9 15,-1 2 9-15,1 1 0 16,-2-1 3-16,1-5-3 15,4-5 3-15,2-4 4 16,4-5-6-16,2-4 6 16,5-5-6-16,2-3 3 0,2 0-1 15,7 0-3-15,0-11 0 16,4-3 4-16,-2-4-4 16,-1-2 2-16,0-1-2 15,-1 1 2-15,-5 6-3 16,-4 5 1-16,-6 6-1 15,-8 3 1-15,-3 0-2 16,-3 0 0-16,-1 23 3 16,4-1-4-16,-1 2 6 15,3-2-3-15,-4-6 0 16,7-2 0-16,-1-6 2 16,9-1-2-16,4-6 3 15,5-1 2-15,3 0-6 0,4 0 4 16,1 0-4-16,-2-8 5 15,1-5-7-15,-4 1 3 16,-1-5-2-16,2-3 1 16,-3-1-3-16,2 4 1 15,-6 3 6-15,-4 6-11 16,-8 6 15-16,-1 2-14 16,-3 0 6-16,1 14 0 15,-3 5 1-15,1 4 0 16,-3-1-2-16,5-1 5 15,1-2-7-15,4-1 9 16,6-4-5-16,2-2 6 0,6-5-9 16,5-4 3-16,3-1 0 15,1-2 0-15,0 0 2 16,1 0-3-16,-8-2 4 16,-3-12-6-16,-5-2 7 15,-4-2-9-15,-5 2 5 16,-2 4-4-16,-6 4 3 15,-4 5 2-15,1 3-2 16,0 0 1-16,6 0-6 16,4 1 12-16,-2 15-7 15,3 2 5-15,3 0-7 16,0 1 3-16,4-4 0 16,3 2-1-16,-1-6 4 0,0-3-6 15,-3-6 8 1,-1 1-6-16,0-3 6 0,-1 0-7 15,-2 0 4-15,1-10-3 16,-1-4 1-16,0-3-1 16,-2-1-1-16,1 2 4 15,-4 2-4-15,-1 6 6 16,-5 3-7-16,-5 5 7 16,-4 0-8-16,2 0 4 15,-4 0-1-15,0 0 0 16,4 0 1-16,0 0-3 15,3 0 6-15,3 0-2 16,2 0 1-16,1 0-2 16,5 3 2-16,0 1-2 0,6 0 1 15,1-2 0-15,2-1-2 16,0-1 4-16,-4 0-4 16,0 0 5-16,-6 0 0 15,-5 0 1-15,-8 0-2 16,-4 0-2-16,0 0-1 15,0 0 0-15,0 0 0 16,0 0-1-16,0 6-2 16,0-1-1-16,0 1 4 15,-8 0-8-15,-3 3-21 16,-1-6-5-16,-9 3-59 16,-8-3-177-16,-10-3-327 15</inkml:trace>
  <inkml:trace contextRef="#ctx0" brushRef="#br0" timeOffset="24641.63">2603 12035 465 0,'0'0'86'16,"0"0"-77"-16,0 0-4 16,0 0 30-16,0 0 3 15,0 0-13-15,0 0-22 16,-3 0-3-16,3 0 8 16,0 0-4-16,0 0 6 15,0 0-5-15,0 0 12 16,0 0-11-16,0 0 5 15,0 0-8-15,0 4 5 16,0 5 7-16,-2 4 11 0,2 4 9 16,-2 1-19-1,0 3 13-15,2 3-9 0,-3 3 0 16,3 1-13-16,-1 2 13 16,-2 0-13-16,3 0 5 15,-4 0 0-15,1-4-5 16,3 0 6-16,-4-4-11 15,2-6 13-15,-2-6-13 16,3-2 7-16,1-6-9 16,0 1 2-16,0-3-1 15,0 0 0-15,0 0-1 16,0 0-14-16,-2 0-13 0,2-5-28 16,-2-5-33-1,0-2-70-15,-3 5-72 0</inkml:trace>
  <inkml:trace contextRef="#ctx0" brushRef="#br0" timeOffset="27134.17">2629 11971 502 0,'0'0'108'0,"0"0"-82"0,0 0-23 15,0 0 13-15,0 0 46 16,0 0-27-16,3 20-15 15,3-15 0-15,4 0 13 16,3-1 6-16,1 1-17 16,1 0 11-16,5 2-13 15,-1-4 5-15,3 3-9 16,6-3-2-16,-1 0 5 16,4-1-10-16,7-2 3 15,-2 2-9-15,8-2 11 16,-2 0-12-16,1 2 4 15,-1-2-6-15,0 0 0 16,1 0 1-16,-3 0 0 0,0 0 2 16,-4 0 0-1,-3 0-4-15,1 0 4 0,-5 0-2 16,2 0 1-16,0 0-3 16,0 0 1-16,3 0 0 15,1 0 8-15,3 0-7 16,3 0 1-16,-2 0 1 15,1 0 0-15,-5 0-1 16,4 0-1-16,-5 0-1 16,-1 0-2-16,-2 0 2 15,0 0 2-15,1 0-2 16,-1 3 0-16,2-1-2 0,-2 5 6 16,0-1-6-16,1 1 8 15,-3-2-9-15,2 0 3 16,2 0-1-16,0-1-1 15,4 1 4-15,-5-1-4 16,5 4 2-16,-6-4 0 16,0 2 2-16,-2-1-2 15,-2-1-3-15,-1 2 3 16,-4-2 0-16,1 1 4 16,2-3-4-16,-1 1 1 15,1 0-3-15,-1-2 6 16,1 2-5-16,-3-3 5 15,3 0-7-15,-4 0 3 16,6 0 0-16,0 0 0 16,4 0 1-16,5 0-5 0,-1-3 9 15,4-1-6-15,-1 2 2 16,-1-1-2-16,-3 1 1 16,0 2-1-16,-5 0 1 15,-3 0 0-15,-1 0 0 16,-7 0 2-16,-1-3-6 15,-3 3 8-15,-3 0-4 16,3 0 3-16,-1-2-6 16,3 0 1-16,7 1 2 15,4-1-1-15,7-2 2 16,4 1-1-16,2-1 2 16,-2 3-2-16,-2-1 0 0,4 0 1 15,-4 2-1-15,-1-2 0 16,0 2 0-16,0-4 0 15,-3 1 0-15,5-1 0 16,-6 3-4-16,4-2 8 16,1 3-6-16,1 0 6 15,1 0-8-15,3 0 5 16,-1 0-1-16,0 0 0 16,0 0 0-16,-2 3-2 15,-5 2 6-15,-2-1-8 16,-4 3 8-16,-2-2-5 15,-3 0 2-15,2-1-1 16,2-2 0-16,2-2 1 0,3 1-2 16,5-1 3-16,2 0 0 15,0 0 2-15,2 0 1 16,-1 0-4-16,-2 0-1 16,-6 0 0-16,2 0 1 15,-1 0-2-15,-1 2 1 16,-3-2-2-16,4 2 2 15,-1-2 3-15,5 0-2 16,4 0-1-16,5 0 1 16,-1 0-2-16,-1 0 1 15,-1 0 0-15,-2 0 0 16,-2 0 2-16,0 0-6 0,-6 0 8 16,5 0-3-1,-2 0 0-15,-1 0-2 0,1 0-2 16,4 3 3-16,2-3 2 15,3 0-2-15,0 0-2 16,-1 0 2-16,-1 0 0 16,-4 0 0-16,-1 0 1 15,-6 4 0-15,-9-3-2 16,-1 4 1-16,-6-4 0 16,-3-1-1-16,-1 0 3 15,0 0-6-15,0 0 8 16,4 0-4-16,6 0 2 15,1 0-2-15,7 0 0 0,4 0 0 16,5 0 0-16,2 0 1 16,-1 0-2-16,-2 0 6 15,-3 0-4-15,-5 0-1 16,0 0 0-16,-4-1 3 16,-5 1-6-16,2-3 4 15,-4 3-2-15,-1-2 0 16,1 2 1-16,2-1 0 15,0 1 4-15,3 0-5 16,0-2 5-16,0 2-7 16,2 0 3-16,1 0 0 15,6 0 0-15,1 0 0 16,2 0-3-16,-3 0 7 16,-1 0-4-16,-2 0 0 0,-2 0 0 15,0 0 4-15,-3 0-6 16,-3 0 2-16,0 0 0 15,-2 0-4-15,-2 0 8 16,1 0-4-16,0 0 2 16,2 0 3-16,4 0-5 15,3 0 4-15,4 0-3 16,3 0-1-16,1 0 0 16,4 0 0-16,-1 0-3 15,1 0 6-15,4 0-3 16,-5 2 4-16,-5-1-4 15,-8-1 2-15,-6 2-3 16,-3-2 1-16,-3 0 0 0,4 0-4 16,-3 0 8-16,5 0-8 15,3 0 10-15,3 0-8 16,-1 0 6-16,1 0-5 16,1 0 1-16,-1 0 0 15,-4 0 0-15,-6 0 1 16,-2 0-3-16,-6 0 5 15,-3 0-5-15,-2 0 4 16,-2 0-3-16,0 0 7 16,0 0-10-16,0 0 4 15,0 0 0-15,0 0-1 16,0 0 4-16,0 0-6 0,0 0 6 16,0 0-1-1,0 0 2-15,0 0-8 0,0 0 6 16,0 0-2-16,0 0 1 15,0 4-1-15,0 4 2 16,0 0 0-16,0 2 2 16,0 1-3-16,0-1 2 15,0 4 2-15,0 0-4 16,-2 2 0-16,2 0-1 16,-2 2 3-16,2-2-2 15,0 1 2-15,0-2 0 16,0-1 5-16,0-2-8 15,0 0 7-15,0-4-5 16,0 0-1-16,0-2 3 16,0-3-4-16,0-1 0 0,0-2 3 15,0 0-1-15,0 0-2 16,0 0-4-16,0 0-39 16,0-11-107-16,-14-12-552 15</inkml:trace>
  <inkml:trace contextRef="#ctx0" brushRef="#br0" timeOffset="28014.6">4016 11207 938 0,'0'0'53'15,"0"0"-53"-15,0 0 6 16,0 0 4-16,0 0 15 16,0 0 0-16,0 0-22 15,61 14-1-15,-52 16 1 16,1 6 1-16,-3 7 5 15,-2 3-5-15,-3 1 4 16,2 4-5-16,-2-2 2 16,3-4-4-16,-1-5-1 15,-3-8 2-15,5-10-2 16,-1-11 0-16,-5-2-5 16,0-5-16-16,0-4-59 0,0 0-23 15,0-4-144-15</inkml:trace>
  <inkml:trace contextRef="#ctx0" brushRef="#br0" timeOffset="29822.25">4085 11239 819 0,'0'0'0'16,"0"0"1"-16,0 0-1 0,0 0 36 16,60-106-3-16,-38 92-17 15,0 5-11-15,1 4 2 16,-5 3-5-16,-5 2-1 16,-1 0-1-16,-6 2-2 15,-3 15 2-15,-1 4 1 16,-2 7-1-16,0 1 5 15,0 2-2-15,0-1-1 16,0-2 2-16,0-2-1 16,-9-4 1-16,-3-1-3 15,2-6 4-15,-1-2 1 16,1-6-5-16,6-4 0 0,0-1 5 16,4-2 0-16,0 0-3 15,0-2 5-15,0-15-8 16,0 2 0-16,0-2 0 15,0 5 0-15,0 2 0 16,1 6-2-16,4 1 1 16,1 3-5-16,2 0 5 15,1 0 1-15,3 3 0 16,2 11 3-16,-1 1-3 16,3 0 2-16,1-2-1 15,2-5 1-15,4-4 0 16,-2-2 5-16,2-2-6 15,-3 0 8-15,-1 0-9 0,-3 0 4 16,1-14 4 0,-4-3-4-16,-3-1 5 0,4-2-3 15,-3-2 2-15,-2 0-7 16,-3-2 11-16,-1 2-11 16,2 0 5-16,-3 4-6 15,-2 5 0-15,3 1 1 16,-3 7-1-16,1 3 0 15,1 2-4-15,-2 0 2 16,4 0-1-16,4 10 0 16,1 12 6-16,0 2-3 15,2 2 0-15,1 0 3 16,-1-3-3-16,5-1 3 16,-1-4-1-16,2-7 0 15,-1-3 8-15,-3-4-8 16,3-4 2-16,-5 0-3 0,3 0 7 15,-3 0-3-15,-1-13 0 16,-2-4 2-16,-1 2-6 16,0-6 8-16,-4 1-4 15,-3 2-5-15,-2 2 1 16,0 2-2-16,0 7-2 16,0 2 1-16,0 5 1 15,0 0-4-15,0 0 2 16,0 0 5-16,0 14-5 15,0 6 4-15,0 2-2 16,0-3-3-16,7-3 4 0,6-5 0 16,5-3 1-1,0-2 2-15,0-1-1 0,2-5 3 16,-5 0-5-16,2 0 9 16,-1 0-8-16,-4-15 0 15,-1 0-1-15,-2-6 0 16,-4-1-1-16,-5 0-1 15,0 1 1-15,0-2-1 16,-18 0-11-16,-7 2 15 16,-4 5-4-16,0 2 2 15,0 7-1-15,5 4-8 16,4 3 8-16,6 0-2 0,7 0-7 16,3 0 9-1,4 3-12-15,0 9 6 0,0 1 2 16,11 0 4-16,9 0 2 15,3-6 1-15,4 2 0 16,0-6 1-16,-4-3 0 16,6 0-2-16,-4 0 2 15,-2 0 4-15,-6 0-9 16,-3-3 3-16,-4-6-1 16,0-2 3-16,-1 1-1 15,-3-1-2-15,1 4 3 16,-3 3 6-16,1 1-9 15,0 3 5-15,1 0-2 0,1 0-6 16,4 17 6 0,0 5-3-16,2 6 0 0,1 6 2 15,-1 3-2-15,1 0 3 16,-6 3 2-16,1 1-4 16,-1-3-2-16,-2 0 3 15,-4-4-1-15,0-2 1 16,-2-4 3-16,0-7-1 15,0-4-2-15,0-5 2 16,0-6-2-16,0-4 6 16,0-2-5-16,0 0 0 15,0-2 2-15,-2-16-4 16,-4-8 4-16,-2-5-2 16,0-4-6-16,0-5 7 0,1 2-4 15,-3 0 5-15,3-5-6 16,1 4 1-16,6-2-2 15,0 3 1-15,0 1 2 16,0 0-2-16,0 4 3 16,6 1-3-16,7 6 2 15,1 6-2-15,1 5 0 16,-1 2-1-16,-1 6-3 16,2 0 1-16,-1 3 2 15,2 4 4-15,-3 0-4 16,-1 0 6-16,-1 0-2 15,-5 0-1-15,-1 0-2 16,-2 11-2-16,1 0 3 0,-4 8 0 16,0 1 1-16,0 2-6 15,0-1 10-15,-12 2-5 16,-3-3 0-16,1-2 6 16,1-1-5-16,-1-5-2 15,4 1 2-15,3-5-3 16,3-2 2-16,2-2-2 15,-2 0-10-15,4 0-34 16,0 0-34-16,0-1-132 16,0 0-82-16</inkml:trace>
  <inkml:trace contextRef="#ctx0" brushRef="#br0" timeOffset="30025.74">5653 11205 1074 0,'0'0'62'15,"0"0"-58"-15,0 0 7 16,0 0 7-16,0 0-3 16,0 0-15-16,0 0-3 15,-3-20-31-15,3 20-171 16,5 0-573-16</inkml:trace>
  <inkml:trace contextRef="#ctx0" brushRef="#br0" timeOffset="31871.29">6147 11510 905 0,'0'0'0'0,"0"0"-5"15,0 0 5-15,0 0 18 16,0 0 5-16,11-129-21 16,-7 95 1-16,4-2-2 15,-4-2 0-15,3-2 1 16,1 0 1-16,4 0 6 0,3 2-3 15,3 6 3 1,-1 6-9-16,6 6 3 0,0 4 2 16,-1 3-3-16,5 6 15 15,-1 3-13-15,1 1 4 16,-1 3-8-16,-1 0 0 16,-4 9 0-16,-6 11-1 15,-3 5-2-15,-10 5-3 16,-2 2 4-16,0-6-1 15,0 3-1-15,-16-7 4 16,-7 0 1-16,2-8 5 16,-2 1-6-16,3-7 0 15,5-7-1-15,3-1 2 16,3 0 0-16,5 0-1 0,4-9 0 16,0-3-11-16,0 1 8 15,0 3-1-15,0 2 2 16,4 2 1-16,3 4-5 15,0 0 1-15,2 0 3 16,-1 0 4-16,-1 4-2 16,2 6 1-16,0 0 5 15,-1 0-3-15,2-1 5 16,5-2-6-16,0-1 9 16,6-4-1-16,-1 0-5 15,5-2 7-15,-1 0-11 16,-3 0 11-16,1-14-10 15,-5 0 13-15,-3-4-15 0,-1 0 6 16,-7-4-5 0,2-2 3-16,-4-1-4 0,-4 4 1 15,0 1-5-15,0 3 6 16,0 1-4-16,0 7 4 16,0 2-4-16,-2 5 0 15,0 2-3-15,0 0 5 16,-1 0-7-16,-2 17 6 15,1 5 0-15,2 5-1 16,2-1 4-16,0 3-3 16,0-3 8-16,0 0-13 15,2-3 6-15,12-6 0 0,-1-3 2 16,1-2-2 0,1-6 0-16,1-2 2 0,-1-4 3 15,3 0-3-15,-1 0 3 16,-4-12-4-16,1-2 1 15,-2-4 0-15,-1-2 0 16,-5 2 0-16,1 1 0 16,0-2 5-16,-5 3-6 15,3 6 7-15,-1 2-8 16,-2 3 2-16,0 5-2 16,0 0-2-16,1 0 0 15,0 0-6-15,5 0 6 16,1 5 2-16,0 7 1 15,2 4 0-15,2 0 3 16,0 0-4-16,1-2 0 0,-3 0 0 16,2-3 0-16,-1-4 0 15,-5 0 0-15,0-4-3 16,-5 0 10-16,0-3-10 16,-2 0 9-16,0 0-5 15,2 0 0-15,2 0 0 16,3-13 1-16,1-1-2 15,0-2 0-15,1-2 3 16,1-2-1-16,0 2 0 16,2 0 0-16,0 2-1 15,-1 6-2-15,-2 3-3 16,-2 4 2-16,-3 3 0 0,-2 0-4 16,1 0 2-1,-3 4 4-15,4 12-2 0,1 2 8 16,-2-1-7-16,5 3 1 15,-2-3 0-15,4-2-1 16,0-4 2-16,-4-1-3 16,4-5 6-16,-5 0-3 15,0-3-1-15,1-2 5 16,-2 0-3-16,2 0 1 16,4 0 3-16,-4-7-5 15,2-4 2-15,1-1-3 16,-3-2 4-16,-2 0-2 0,3-2 0 15,-3 0 4 1,0 4-7-16,-1 3 1 16,0 4-1-16,-3 3 1 0,0 2 0 15,4 0 0-15,-4 0-6 16,4 0 4-16,-1 2 4 16,-1 8-8-16,4 2 8 15,1 0-3-15,2 0 2 16,-3-2-2-16,3-1 0 15,-2 0 1-15,2-3 0 16,0-2 4-16,0-2-2 16,5-2 2-16,1 0-5 15,7 0 2-15,3 0-1 16,-3-6 1-16,0-9-1 16,-2 4-1-16,1-1-5 0,-6 4 6 15,-6 2 0 1,-4 3-1-16,-3 3 0 0,-2 0-3 15,0 0 3-15,0 0-4 16,0 5-7-16,0 7 3 16,0-3 6-16,0 3-22 15,0-5-9-15,0-3-69 16,6-4-132-16,10 0 70 16,0 0-248-16</inkml:trace>
  <inkml:trace contextRef="#ctx0" brushRef="#br0" timeOffset="33267.4">7643 11089 752 0,'0'0'83'0,"0"0"-80"15,0 0 4-15,0 0 27 16,0 0-4-16,0 0 6 16,0 0-14-16,14 72-18 15,-11-39 7-15,0 2 2 16,-3 1-4-16,0 0 0 0,0 0-5 16,0-1 9-1,0-3-11-15,0-2 7 0,0-6-5 16,0-2-2-16,0-8-2 15,0-6 0-15,0-2 0 16,0-4 1-16,0-2-2 16,0 0 6-16,0 0-4 15,0-8 1-15,0-12-4 16,0-8-1-16,0-7 3 16,0-6-2-16,4-7-6 15,-1-5-13-15,5-1-4 16,0 4 20-16,-2 8 5 15,2 8-3-15,-1 8 8 0,3 6-5 16,-2 6 0-16,1 6 0 16,-3 4 2-16,2 2-2 15,-2 2 0-15,1 0-6 16,-1 0 6-16,4 12 0 16,-4 1 0-16,1 6 0 15,-6-3 0-15,2 0 0 16,-3 0 0-16,0-2 0 15,0-4 2-15,0-2-5 16,0-2 6-16,5-2-1 16,-4-2 0-16,9-2-2 15,-1 0 2-15,2 0 4 16,7 0-4-16,2 0-2 16,0 0 3-16,0-8-2 0,1-4 6 15,-2-5-3-15,-1 0 5 16,3-7-6-16,-6-2-4 15,-1-4 2-15,-1-5-2 16,-5-2 1-16,2-4 0 16,-6 1-2-16,-3 2 4 15,2 0-4-15,-3 6 3 16,0 3-2-16,0 6-8 16,0 5 1-16,0 4 1 15,-3 6 5-15,0 4-4 16,-2 4 0-16,0 0 4 15,1 0 4-15,-2 1-2 16,1 19 3-16,1 6-2 0,0 8 3 16,4 7 3-16,0 3 5 15,0 0-4-15,0-1 3 16,10-4-9-16,5-2 11 16,6-5-13-16,1-6 6 15,1-6-4-15,-1-5 5 16,0-4-2-16,1-9-2 15,-2-2 7-15,0 0-9 16,-4 0 5-16,-1-16-6 16,-2-2 4-16,-4-3-2 15,-5-2-4-15,-1-1 2 16,-4-1-3-16,0 4 1 0,0 5 2 16,0 3 0-16,-2 5 0 15,-5 7 6-15,1 1-5 16,0 0-2-16,-3 0-3 15,4 9 4-15,3 8-1 16,2 4 2-16,0 0-2 16,0-2 2-16,0 4 5 15,4-7-6-15,10 0 7 16,1-4-7-16,5-7 9 16,1 0-4-16,0-5 2 15,2 0-3-15,0 0-3 16,-4-8 0-16,1-6 0 15,-1-2 10-15,-2-2-10 16,1-1 5-16,-1 3-6 0,4 2 4 16,-4 5 2-16,1 0 0 15,-2 4-2-15,-3 0-1 16,3 3 8-16,-1 2-6 16,1 0 3-16,2 0-6 15,0 0-1-15,-1 9-1 16,1 7 0-16,1-1-2 15,-6 5 2-15,-5 1-1 16,-6-1 1-16,-2 2-1 16,0-4 5-16,-7-2-10 15,-15 0 4-15,-3-4 2 0,-9-1-1 16,-7-6-1 0,2-1-19-16,-9-4-40 0,0 0-121 15,-10 0-407-15</inkml:trace>
  <inkml:trace contextRef="#ctx0" brushRef="#br0" timeOffset="33604.83">6405 10513 1039 0,'0'0'90'0,"0"0"-90"16,0 0-105-16,0 0 78 15,0 0 27-15,0 0-155 16,41 24-319-16</inkml:trace>
  <inkml:trace contextRef="#ctx0" brushRef="#br0" timeOffset="35184.66">10873 12155 794 0,'0'0'69'0,"0"0"-63"16,0 0-6-16,0 0 5 16,0 0 36-16,0 0-30 15,-20 21-10-15,20-3 19 16,9 4-8-16,-5 2 11 16,-1 2-4-16,1 1 2 15,-4 5-15-15,0-3 12 16,0 3-3-16,0 0-6 15,0-4 1-15,0-2-8 16,0-4 10-16,0-3-11 16,0-6 13-16,0-1-12 15,0-2-1-15,0-6-1 16,2 1 0-16,3-3 0 0,-5-2 0 16,0 0 0-1,2 0-17-15,-2 0 3 0,1 0-23 16,2 0-30-16,-1-14-63 15,-2-1-68-15,0-2-15 16</inkml:trace>
  <inkml:trace contextRef="#ctx0" brushRef="#br0" timeOffset="37400.74">10988 12123 671 0,'0'0'63'0,"0"0"-57"16,0 0-6-16,0 0 77 15,0 0-25-15,0 0-31 16,75 3-13-16,-46 0 19 16,2 1-7-16,0 1 10 15,4 0-26-15,0 2 2 0,-1 3 5 16,-3-2 0 0,5 1-4-16,-2 1-6 0,0 3 10 15,1-4-11-15,1 0 19 16,1-1-14-16,2-2 11 15,1-3-4-15,4 0-10 16,1-3 2-16,2 0-3 16,8 0 2-16,0 0-1 15,6 0 1-15,4 0-3 16,-5 0 6-16,-2 0-5 16,-11 0 1-16,-6 0 2 15,-4 0-1-15,-4 0-6 16,-3 0 6-16,0 0-1 15,0 0 1-15,7 0-3 0,2 0 5 16,0 0-5-16,6 0 0 16,0 0 0-16,4 0-1 15,-3 0 2-15,2 0-2 16,0 0 4-16,-2 0-1 16,-3 0-2-16,4 0 0 15,-5 0-1-15,1 0 1 16,1 2 0-16,-4 0 0 15,1 0-3-15,0-2 4 16,5 0-2-16,3 3 2 16,0-3-3-16,7 0 7 15,-1 0-9-15,3 3 7 16,1-1-5-16,-4 0 2 16,-4 2 0-16,-7 0-2 0,-3-2 5 15,-5 0-2-15,1-1 0 16,-1 2-2-16,2-3 1 15,2 2 0-15,3-2-1 16,8 0 2-16,7 0-2 16,4 0 2-16,7 0-3 15,5 0 5-15,-1 0-5 16,2 0 8-16,-4 0-10 16,-9 0 4-16,-12-2 0 15,-4-1-1-15,-14 2 1 16,-2 1-2-16,-3-2 4 15,-5 0-2-15,0-2 1 16,3 2-2-16,-1 0 1 0,7 0 0 16,5 2 0-16,2-2 0 15,2 2 0-15,2 0 1 16,3 0-5-16,-2 0 8 16,-4 0-4-16,-3 0 3 15,-5 0-6-15,-2 0 3 16,-2 0 0-16,2 0 0 15,4 0 0-15,2 0-1 16,4 0 2-16,3 0-4 16,7 0 9-16,8 0-11 15,3 0 10-15,4 0-5 16,1 6 0-16,-1-2 0 16,-1-2-4-16,-7 2 10 0,-5-3-13 15,-4 2 15-15,-2-3-12 16,-6 0 12-16,1 0-12 15,5 0 4-15,1 0 0 16,4 0-1-16,6 0 1 16,2 0 0-16,0 0 2 15,2 0 0-15,-7-4-1 16,-6 2 1-16,-9-2 1 16,-3 2-4-16,-8 0 1 15,-2-2 0-15,-2 2-1 16,-4-1 3-16,-1-2-5 15,3-2 7-15,2 7-1 0,8-5 1 16,8 3-7-16,3 0 3 16,0 0 0-16,3 2 0 15,-3-2 0-15,-1 2-1 16,-1 0 3-16,0 0-3 16,-2 0 3-16,0 0-3 15,-2 0 2-15,3 0-1 16,4 0 0-16,1 0 0 15,6 0 0-15,0 0 1 16,4 0-4-16,4 0 7 16,0 0-4-16,2 4 4 15,-2 2-7-15,-2 2 3 16,-4-1-1-16,-2 2 1 0,-2-5 0 16,-6 2 0-16,-3-2 1 15,2 2-2-15,0-3 2 16,-1-2 0-16,4-1 0 15,-2 0-2-15,1 0 0 16,-1 0 1-16,2 0-1 16,1 0 2-16,1 2-4 15,6 2 7-15,-1-2-6 16,5 3 7-16,2-5-9 16,2 5 4-16,-1-3 0 15,-2 3 0-15,-4-5 1 16,-3 0-2-16,-6 0 2 0,-6 0 0 15,-6 0 1 1,-6 0-2-16,-4 0 2 0,-2 0-5 16,-2 0 3-16,-2 0 0 15,0-3 0-15,6 1 0 16,-3 0-2-16,7 0 5 16,-3 2-4-16,2 0 5 15,-2 0-8-15,-1 0 5 16,-5-3-1-16,0 3 0 15,-2 0 2-15,3 0-4 16,-4 0 4-16,3 0-5 16,3 0 6-16,-2 0-3 15,2 0 2-15,5 0-4 16,-1 0 1-16,-2 0 1 16,3 0-1-16,-3 0 1 0,-4 3 0 15,-2-1 4-15,-3 0-5 16,-4 0 2-16,2-2-2 15,-2 0 2-15,2 3-2 16,0-3 1-16,-1 3 0 16,7-1 0-16,-4-2-1 15,3 4 1-15,1-4 0 16,4 4 4-16,-1 0-2 16,2 0-2-16,0-2 0 15,3 0 0-15,-6 0 0 16,-2-2 0-16,-6 0-2 15,-2 0 7-15,-5 0 2 0,-2 0-6 16,-2 0 3-16,0 0-2 16,0 0-2-16,0 0 0 15,0 0-1-15,0 2 1 16,0 3-1-16,0 4 1 16,0 3 0-16,0 4 6 15,0 3-2-15,0 2-5 16,-6-1 2-16,-1 4 4 15,-2-4-4-15,5 1 0 16,-4-4 5-16,7-2-4 16,-1-3 5-16,0-2-3 15,2-6-3-15,0-1-1 16,-4-3 0-16,4 0 0 0,-3 0-5 16,-7 0-21-16,-5 0-71 15,-11-1-241-15</inkml:trace>
  <inkml:trace contextRef="#ctx0" brushRef="#br0" timeOffset="38419.37">14691 11776 49 0,'0'0'795'15,"0"0"-707"-15,0 0-67 16,0 0 1-16,0 0 28 16,0 0-25-16,45-22-16 15,-36 39-2-15,3 9-3 16,-6 3 9-16,3 10-10 0,-5 5 2 15,0 4-2 1,-4 5-1-16,0 3 2 0,0 0-6 16,0-5 2-16,0-2 0 15,0-11-1-15,-2-10 3 16,-2-8-4-16,2-6 4 16,2-8-7-16,0-2-3 15,-2-4-24-15,2 0-27 16,-3-4-40-16,1-19-86 15,2-10-139-15</inkml:trace>
  <inkml:trace contextRef="#ctx0" brushRef="#br0" timeOffset="40157.69">14765 11860 900 0,'0'0'0'15,"0"0"-26"-15,0 0 26 16,0 0 42-16,0 0-21 16,0 0-16-16,42-51-1 15,-17 40-3-15,1 2 5 0,4-5-3 16,1 4-2-1,-1-2 3-15,0 3-1 0,-3 4-3 16,-4 3 0-16,-6 2 2 16,-5 0-2-16,-4 0 2 15,-3 0-1-15,-3 6-1 16,-2 12 0-16,0 0 5 16,0 8-4-16,-2-2 5 15,-11 0-2-15,-3-2-7 16,-1 0 3-16,1-4 0 15,3-3 2-15,3-4-1 16,-1-2-2-16,7-4 6 16,1-3-4-16,3 0-1 15,0-2 3-15,0 0-2 16,0 0 2-16,0 0 4 0,7 0-6 16,10 0-1-1,6-6 1-15,-3 0-3 0,3 2 5 16,-4 2-2-16,1-4 4 15,0 1-8-15,0-7 5 16,-2 3-2-16,-2-5 0 16,2-2 1-16,-3-3-2 15,1-4 2-15,-3-3 3 16,3 2-4-16,-3-2 11 16,1 4-7-16,-3 4 8 15,3 4 1-15,-5 7-2 16,3 5-4-16,0 2-6 0,-1 0 6 15,-1 0-6 1,0 16 1-16,-1 9 1 0,-3 4-4 16,1 4 1-16,0-1 0 15,2-2 1-15,-2-2 0 16,6-8-2-16,0-4 3 16,1-6 0-16,5-4-1 15,0-6 2-15,2 0-1 16,0 0-2-16,0-2 2 15,-1-12-2-15,-1-4 0 16,-3-2 0-16,-3-2-3 16,-2 2 6-16,-2 2-5 15,-4 3 8-15,-1 3-8 16,-2 4 2-16,-2 5-1 16,0 3-1-16,0 0-1 0,0 0 3 15,0 0-6-15,0 16 5 16,0 2 2-16,0 0-1 15,0-1 0-15,0 2 0 16,4-5 0-16,10-2 2 16,-1-2-2-16,5-4 2 15,4-2 4-15,1-4-4 16,-3 0 8-16,-1 0-7 16,-3 0-2-16,-5-14-1 15,1-2-1-15,-3-4-2 16,-8 0-3-16,-1-4 6 15,0 2-19-15,0-2 18 0,-12 2-10 16,-6 2 8-16,-3 7-14 16,4 8 13-16,-1 2-6 15,4 3 6-15,1 0-2 16,4 0-9-16,5 8 8 16,2 5 6-16,2 2 0 15,0 2 2-15,0-3-2 16,2 2 1-16,9-7 0 15,4 0 8-15,3-3-3 16,-2-2 0-16,5-4-4 16,-4 0 9-16,3 0-7 15,0 0 2-15,2-8-5 16,-1-6 0-16,-4 0 1 0,-1-3-1 16,-4 2 1-1,-2 3 0-15,-5 3-1 0,-1 8 4 16,-2 1 1-16,0 0-4 15,1 0-2-15,-3 13 1 16,2 11 0-16,0 8 7 16,0 5-7-16,5 5 4 15,0 2-3-15,2 0 1 16,1-1 1-16,0-1-5 16,-1-5 2-16,1 0 0 15,0-7 1-15,-6-9 0 16,-2-6-1-16,-2-5 1 0,0-8-5 15,0 0 11 1,0-2-14-16,0 0 15 0,-4-2-8 16,-8-16 1-16,2-4-1 15,-1-7 4-15,3-1-3 16,2-5-1-16,-2-4 1 16,7-3 1-16,1-2 0 15,0 0-3-15,0 3 5 16,7 0-4-16,7 8 1 15,5 2 3-15,-1 4 5 16,0 8-9-16,0 3 9 16,-2 7-6-16,-3 3-2 15,-2 2 0-15,3 2-1 16,-4 2 0-16,6 0 1 16,-1 0 0-16,2 0-1 0,0 5 2 15,2 6 2-15,-3 3-1 16,-2 5-2-16,-9-1-1 15,-5 6-4-15,0 2 4 16,-9-2 1-16,-17 0-1 16,0-4 0-16,-1-4 1 15,1-3 4-15,4-4-4 16,4-3 1-16,2-4 4 16,7-2-11-16,5 0 5 15,1 0-12-15,3 0-34 16,0 0-75-16,0-11-173 15</inkml:trace>
  <inkml:trace contextRef="#ctx0" brushRef="#br0" timeOffset="40355.42">16479 11793 980 0,'0'0'101'16,"0"0"-91"-16,0 0-6 16,0 0 10-16,0 0-5 15,0 0-9-15,0 0-61 16,4-8-243-16</inkml:trace>
  <inkml:trace contextRef="#ctx0" brushRef="#br0" timeOffset="42300.55">16740 11939 700 0,'0'0'120'0,"0"0"-107"15,0 0-12-15,0 0 44 16,0 0 8-16,0 0-17 15,45-92-26-15,-19 64 18 16,-3-4 1-16,-1-1-7 16,0 0-7-16,0-4-8 15,-1 7 4-15,-1 4-11 16,-5 6 9-16,-2 6-7 16,-1 6-2-16,-6 4 0 15,-1 2-1-15,-1 2-1 16,-2 0-10-16,4 0 0 15,-3 0 10-15,6 16 0 0,0 3 1 16,1 4-1-16,-2 3-12 16,-1 0 5-16,-1 2-2 15,0-6 0-15,-4-1 3 16,-2-3 1-16,0-6 3 16,0-1-10-16,-2-1 10 15,-14-1 0-15,-4-5 3 16,1 0 1-16,2-4-1 15,2 0 0-15,3 0 1 16,1 0 0-16,4 0 0 16,3-3 6-16,4 2-6 15,0-1 8-15,0 2-8 16,0 0-1-16,0 0-11 0,6 0 12 16,5 0 3-1,8 6-3-15,0-1 3 0,1 1-1 16,1 0 6-16,-4-5-7 15,4-1 5-15,-1 0-6 16,-1 0 2-16,0-1 0 16,-5-12-2-16,3 1 0 15,-4-4 0-15,1-2 10 16,-4-4-6-16,-4-3 5 16,2 3-7-16,-3 0 2 15,-3 5-2-15,0-2-2 16,-2 6 0-16,2 2 1 0,-2 1-5 15,0 6 7-15,0 4-9 16,0 0 7-16,0 0-3 16,0 0-6-16,0 2 7 15,0 12 0-15,0 7 2 16,2 0-3-16,3 6 7 16,1-1-2-16,2-1-1 15,0 0 0-15,4-6 5 16,3-5-5-16,-2-1-2 15,0-8 4-15,1-2-2 16,0-3-2-16,-2 0 5 16,2 0-4-16,0-6 5 15,1-9-4-15,-4-3-2 16,0 0 1-16,0 1-1 16,-4-2 1-16,0 4 1 0,-3 0-2 15,-2 6 1-15,1 2 3 16,-3 5-3-16,0 2 2 15,1 0-2-15,2 0-2 16,1 0-2-16,4 4-1 16,-2 13 4-16,5 1 0 15,-2 1 0-15,1 2 4 16,2-3-3-16,0 0 1 16,1-3-1-16,-1-4-1 15,-4-2 0-15,-5-6 1 16,5-1-1-16,-8 0 1 15,2-2 2-15,0 0 6 0,0 0 3 16,6-2 2-16,3-9-14 16,-1-3 0-16,2 0 4 15,-3 3-4-15,2-5 0 16,0 2-2-16,0 1 1 16,-2 2 1-16,-2 1 4 15,-5 8-2-15,1 0-4 16,-1 2-2-16,0 0 3 15,-2 0-11-15,0 10 10 16,2 8-1-16,0 1 5 16,2 3-4-16,6-1 4 15,-3-5 0-15,3-4 1 16,-1-3-6-16,1-4 0 0,-2-3 3 16,1-2 3-1,3 0-1-15,-2 0-1 0,3 0 0 16,-1-7 7-16,-1-7-7 15,1-1-2-15,-4-2-3 16,1 1 2-16,-3 3 2 16,0-4-2-16,-4 7 2 15,0 3 0-15,-2 4 0 16,0 3 4-16,0 0-4 16,0 0-3-16,0 0 2 15,0 0-3-15,2 0 2 16,-2 8-2-16,2 4 6 0,3 0-5 15,-1 1 6 1,2-5 5-16,4 0-6 0,-4-3 6 16,1 0-8-16,-1-1 3 15,4-4 4-15,-1 0-4 16,-1 0-3-16,1 0 2 16,1 0-2-16,-4 0 1 15,1-9 1-15,-3 0 5 16,3 1-11-16,-2-4 4 15,1 2 0-15,1 3-1 16,-1 4 1-16,-4 1 0 16,3 2 0-16,-2 0-2 15,1 0 1-15,0 0-3 16,5 0 4-16,0 13-3 16,-1 2 3-16,6-1 0 0,0 2-2 15,-2-4-15-15,5 1-30 16,0-8-56-16,1-3-149 15,0-2-127-15</inkml:trace>
  <inkml:trace contextRef="#ctx0" brushRef="#br0" timeOffset="43772.65">18294 11718 830 0,'0'0'61'0,"0"0"-50"16,0 0-7-16,0 0 27 15,0 0-10-15,0 0-6 16,0 125-3-16,10-87 8 16,-2 2-12-16,1-2 6 15,-3 0-11-15,-2-4 8 16,6 1-5-16,-6-5 2 15,3-3 1-15,-3-4-3 16,-4-7 4-16,0-2-10 16,0-6 5-16,0-6-2 15,0-2-6-15,0 0 1 16,0 0 1-16,0-9 1 0,-4-10 0 16,-3-6-3-16,3-4 3 15,0-6-6-15,1-5 12 16,3-6-7-16,0-2 4 15,0 2-6-15,13 3 3 16,5 4-3-16,2 5 2 16,0 8 0-16,0 4-1 15,-3 7 3-15,2 8-4 16,-6 0 6-16,0 5-7 16,-1 2 7-16,-5 0-6 15,-3 0 3-15,-2 0-1 16,-2 0-1-16,0 0-7 0,0 0 9 15,0 11-3 1,0 2 0-16,-2 2 6 0,-9-1-5 16,-1 0 2-16,1-4 0 15,5-1 0-15,2 2 1 16,1-5-2-16,3-1 3 16,0 2-4-16,0-2 6 15,0 4-8-15,0 1 8 16,5-4-4-16,6 1 2 15,0-2 2-15,5-1 6 16,-3-2-10-16,3-2 5 16,0 0-2-16,-1 0 2 15,1-4-4-15,-1-10-1 16,1 0 3-16,-6-6-3 16,4 0 0-16,0-4 0 0,-4-2-1 15,0-4 2 1,-1-4-5-16,-1-2 8 0,1-5-7 15,-2 2 8-15,0-2-10 16,-3-1 5-16,-4-3-4 16,0 1 3-16,0 0-5 15,0 2 4-15,0 5 2 16,-4 6-4-16,-10 7 4 16,-1 8-3-16,1 7-3 15,3 9 6-15,0 0 0 16,-3 2-4-16,4 25 3 15,-1 11 1-15,8 8 0 0,3 3 3 16,0-1-2-16,0-2 3 16,9-4-5-16,11-2 1 15,2-3 0-15,1-3 5 16,2-8-3-16,-4-5 4 16,2-3-5-16,-5-4 11 15,1-6-10-15,-3-2 9 16,-3-2-11-16,-1-1 2 15,-1-3 2-15,-3 0-3 16,6 0 3-16,-2 0-1 16,5 0-3-16,-1-9 4 15,1-4-5-15,1-4 5 16,0 0-7-16,-3-3 3 0,-1-4-1 16,-3-1 0-16,-3-1-4 15,-4 2 1-15,-4 7 4 16,0 2-1-16,0 4 1 15,0 2-2-15,-2 7 2 16,-12 2 0-16,5 0-1 16,-3 0-1-16,1 11 0 15,3 6 2-15,1 3-1 16,0 4 3-16,3-1 5 16,4 2-7-16,0 1 9 15,0-4-7-15,0-2 1 16,0-4 4-16,14-4-3 0,3-4 4 15,3-6-4 1,6-2 7-16,2 0-10 0,3-4 5 16,0-14-5-16,3 1-1 15,-1-6 2-15,3 0-2 16,-5 4 3-16,-2 1-3 16,-11 2 10-16,-5 11-6 15,-7 0 17-15,-2 5-18 16,-2 0-3-16,2 0 2 15,-3 20-2-15,2 11 3 16,-3 4-2-16,0 5-1 16,0-1 3-16,0-3-4 15,-3-8 3-15,-12-4-4 16,-4-6-1-16,-7-6-5 16,-6-4-17-16,-11-6-15 0,-4-2-91 15,-2 0-337-15</inkml:trace>
  <inkml:trace contextRef="#ctx0" brushRef="#br0" timeOffset="45556.83">10128 12468 662 0,'0'0'115'0,"0"0"-87"16,0 0-16-16,0 0 50 15,0 0-5-15,0 0-35 16,0 0-7-16,34-1-5 16,-30-9 5-16,-2-3 4 15,-2-2-12-15,0-5 2 16,0-4-7-16,0-7 8 16,0-3-7-16,0-7 6 15,0-6-7-15,8-5 3 16,0-6-1-16,1-3-4 0,3 1 0 15,1 2 3-15,-1 2-3 16,5 2 3-16,-1 4-1 16,1 0 0-16,1 1-2 15,-3 1 0-15,-1 2 0 16,-5-1-5-16,-3 1 7 16,-1 7-7-16,-2 3 9 15,1 2-10-15,-4 1 6 16,0 6-1-16,0 0-7 15,0 3 8-15,0 0 0 16,0 4 0-16,0 1-2 16,0 2 4-16,0 2-3 15,0 1 5-15,4 5-8 16,3-3 5-16,-3 1-3 16,0 2-1-16,1 1 3 0,-3-1 0 15,-2 4 4-15,2 1-9 16,-2 0 11-16,0 0-9 15,3-2 11-15,-1 4-11 16,1-2 3-16,1-1-1 16,-2 2-4-16,2 1 5 15,1-2-1-15,1 1 3 16,2 3-2-16,2-5 2 16,2 5-1-16,5 0-1 15,2 0 0-15,-2 0 2 16,1 0-2-16,-1 0 1 15,2 0 2-15,1 0-6 0,2 0 6 16,-2 0-4-16,5-2 6 16,-3-3-5-16,2 0 0 15,1-1-1-15,-5 0 0 16,-1 0 2-16,0 0-3 16,-5 0-3-16,-6 2 0 15,-6-1-22-15,-2 3 7 16,0 0-31-16,0 2-46 15,0 0-62-15,0 0-28 16,-5-1-153-16</inkml:trace>
  <inkml:trace contextRef="#ctx0" brushRef="#br0" timeOffset="46073.42">10745 10868 200 0,'0'0'515'0,"0"0"-477"0,0 0-36 16,0 0 5-16,0 0 53 16,0 0-31-16,75 10-14 15,-58 0-6-15,1-1-2 16,-2 0 10-16,-4-3-14 16,2 3 8-16,-2-2-9 15,-4 4 10-15,-2-2-9 16,-1 1 6-16,3 3-7 15,-2-1 3-15,-2-2-2 16,1 0-1-16,-5-2-4 16,0 2 5-16,0-1-3 15,0 2 1-15,-15-1 5 0,-4 0-5 16,-1 0-1 0,3-3 1-16,1 0 0 0,1-3-1 15,3-3 0-15,5 2-1 16,1 0-9-16,4-2-32 15,0-1-23-15,2 0-22 16,-3 0-55-16,3 0-75 16</inkml:trace>
  <inkml:trace contextRef="#ctx0" brushRef="#br0" timeOffset="46318.29">10859 10918 754 0,'0'0'46'0,"0"0"-38"16,0 0-4-16,0 0 17 16,-35 123 8-16,35-93-5 15,0 0-18-15,0-2-2 16,0-4-4-16,0-4-16 15,0-6-60-15,0-1-34 16,0-8-46-16,6-5-252 16</inkml:trace>
  <inkml:trace contextRef="#ctx0" brushRef="#br0" timeOffset="48211.68">11478 10858 650 0,'0'0'32'0,"0"0"-28"16,0 0 3-16,0 0-6 15,0 0 6-15,0 0-7 16,-17-70-14-16,7 60-9 15,-6 2 5-15,-2 6 6 16,0 2 3-16,-2 0 7 16,0 0 4-16,2 4 5 15,2 10 9-15,1 5 10 16,2 6-3-16,0 5 9 16,5 4-9-16,6 0 16 0,2 0-14 15,0-3-8 1,5-6 9-16,13-4-10 0,1-5 1 15,8-4-7-15,2-4 13 16,4-5-12-16,1-3 0 16,-3 0-7-16,0 0-2 15,-4 0-2-15,-2-2 1 16,-5-10 4-16,0 0-2 16,-4-1 1-16,-6-1-2 15,-4 0-2-15,0-3 0 16,-6 4 2-16,0 0-2 15,0 2 0-15,0-2 0 0,0 5 1 16,0 2-4-16,0 2-6 16,-6 3 2-16,5 1-5 15,-1 0 1-15,2 0 4 16,0 0 3-16,0 10 3 16,0 3 1-16,0 6 0 15,11-3 1-15,0 2-1 16,5-4 3-16,4-2-3 15,0-2 4-15,3-4 3 16,0-5 7-16,0-1-8 16,-1 0 9-16,1 0-8 15,-4-1 12-15,2-15-9 16,-3-3-1-16,-3 0-1 0,-1-6-7 16,-5 0 4-16,-5-2-3 15,-2 1-4-15,-2 0-2 16,0 0 4-16,-4 4-4 15,-14 3 2-15,-4 6-13 16,-3 3 9-16,-2 7 2 16,3 0 0-16,-1 3 4 15,6 0-2-15,0 0-2 16,6 4 8-16,4 6-6 16,4 5 2-16,5-3 0 15,0 5 0-15,0 3-2 16,0 1 2-16,10-4 3 15,5 3-1-15,0-2 1 16,1-1 4-16,3-4-6 0,-2 1 3 16,1-4-2-16,-1-1-2 15,2-4 0-15,-2-2 0 16,1-3-6-16,0 0 4 16,0 0 0-16,-2 0-2 15,-3-13 2-15,1-5 1 16,1-1-11-16,-4-3 11 15,2-5 0-15,-2 2 0 16,-1 2 2-16,-2-1-2 16,-1 6 3-16,-1 4-2 15,2 2 1-15,-5 5 5 16,2 1-5-16,2 3 4 16,2 1-1-16,0 2-3 0,6 0-1 15,0 0-5-15,4 0 4 16,1 14 1-16,-2 2 2 15,-3 3 3-15,1 6-8 16,-4 1 6-16,0 3-3 16,0-2 3-16,-3 0-2 15,-2-4-2-15,2 0 8 16,-1-5-6-16,-3-4 2 16,-1-6-1-16,-2-3-2 15,0-5 0-15,0 0 1 0,1 0 7 16,6-3-3-1,-3-13-3-15,8-6-1 0,-3-5 2 16,-2 0-5-16,2-2 4 16,-2 0-4-16,0-2 2 15,0 4 0-15,-2 4 0 16,0 3 2-16,-3 4-4 16,0 3 4-16,0 1-2 15,-1 7 1-15,-1 1 5 16,-2 4-3-16,2 0-4 15,3 0 1-15,2 0-10 16,1 2 10-16,1 10 1 16,1 4-1-16,2 4 5 15,-1 2-9-15,5-1 9 16,3 0-7-16,-2-1 2 0,5-2 0 16,3-2 1-1,1-4-1-15,1-4 0 0,0-1 1 16,4-7 4-16,0 0-4 15,2 0 3-15,-2 0-2 16,-4-15-3-16,-2-3 1 16,-7-5-2-16,-2 2 2 15,-5-5 0-15,-7 1 1 16,-1-4 1-16,-3 5-1 16,0-1 6-16,0 4-10 15,-11 4 3-15,-9 4-1 16,-3 3-1-16,3 6 4 0,0 4-7 15,2 0 10-15,3 0-8 16,1 2 6-16,5 14-6 16,7 5 3-16,2 0 0 15,0 4 4-15,0 1 0 16,0 3 0-16,13-3-3 16,2 2 8-16,9-1-6 15,-3-4 8-15,4-5-8 16,2-2-1-16,2-5-2 15,-2-6-1-15,1-3-1 16,-2-2-44-16,-3 0-30 16,2 0-85-16,-2-14-189 15</inkml:trace>
  <inkml:trace contextRef="#ctx0" brushRef="#br0" timeOffset="49168.19">13310 10740 604 0,'0'0'66'0,"0"0"-52"16,0 0 11-16,0 0 2 15,0 0-11-15,0 0-13 16,-11-28-3-16,-12 26-1 15,-4 2 1-15,-2 0 4 0,0 0 3 16,-2 0 28-16,6 0 10 16,1 16 0-16,5 2-9 15,6 2-12-15,5 4-7 16,4-2 1-16,4 2 0 16,0 0-1-16,0-2 11 15,12-3-14-15,7-1-1 16,5-5-7-16,3-3-3 15,9 0 1-15,4-5-1 16,5-3 1-16,1-2-4 16,-1 0 1-16,-3 0 3 15,-4-2-5-15,-6-10 6 16,-2-5-10-16,-5 0 7 0,-7-2-2 16,-1 0 0-1,-6-4 0-15,1 1-1 0,-5-6 4 16,2-2-4-16,-5-3 3 15,-2-4-4-15,1-6 2 16,-3-1 0-16,0-2 0 16,0 5 0-16,0 5 0 15,0 7 0-15,0 9-2 16,0 4 4-16,-3 8-5 16,-1 2 7-16,-1 2-7 15,5 2 4-15,0 2-1 16,0 0 0-16,-2 0-1 15,-2 18-1-15,4 10 4 16,0 8 9-16,0 4-10 0,0 3 4 16,0 0-3-16,11 0-2 15,0-3 0-15,2 1 1 16,3-6-2-16,2-5 4 16,-1-2-6-16,4-8 6 15,-2-3-2-15,2-4 5 16,-5-5-7-16,1-2 1 15,-3-4 0-15,-1-2-1 16,1 0 2-16,-4 0-1 16,3-2 3-16,-1-12 1 15,-1-1-4-15,0-4 1 16,3-3 0-16,-5-2-2 16,4 0 1-16,-5 2 0 0,1 5 0 15,-4 4 1-15,-3 6-3 16,-2 6 5-16,0 1-7 15,0 0 6-15,0 0-4 16,0 12 0-16,0 9 2 16,4 0 0-16,6 1 3 15,0-5-5-15,7-2 5 16,2-1-1-16,2-6-2 16,5-1 0-16,1-7 4 15,-2 0-11-15,-1 0 6 16,-4-9-44-16,-6-9-92 15,-3-4-199-15</inkml:trace>
  <inkml:trace contextRef="#ctx0" brushRef="#br0" timeOffset="49373.71">14014 10476 913 0,'0'0'44'0,"0"0"-31"16,0 0 24-16,0 0-10 15,0 0-6-15,0 0-18 16,18-41-6-16,-18 41-85 0,0 0-87 16,-25 0-95-1</inkml:trace>
  <inkml:trace contextRef="#ctx0" brushRef="#br0" timeOffset="49660.82">13486 10519 839 0,'0'0'97'0,"0"0"-76"16,0 0-11-16,0 0 61 16,0 0-36-16,0 0-22 15,64-14-4-15,-35 12-9 16,0 1 0-16,0-2 0 16,3 1-1-16,-3 2-42 15,2 0-12-15,-2 0-53 16,0 0-108-16,2 0-157 15</inkml:trace>
  <inkml:trace contextRef="#ctx0" brushRef="#br0" timeOffset="50933">14448 10585 637 0,'0'0'79'15,"0"0"-66"-15,0 0 0 16,0 0 29-16,0 0-5 16,0 0-15-16,5 19-2 15,-7 8 30-15,-10 6-20 16,4 3 2-16,-1 2-6 0,3-2 3 16,6-5-7-16,0-2-13 15,0-7 4-15,11-6-8 16,1-3 9-16,2-8-10 15,4-3 1-15,0-2-1 16,3 0-4-16,4 0 5 16,-3-7-5-16,3-10-2 15,-2-3 0-15,-4 0 2 16,0-3 0-16,-9 0-4 16,2 1 6-16,-5 2-5 15,-5-2 0-15,0 4 3 16,-2 2 0-16,0 6-1 0,0 2 0 15,0 2 2 1,0 1 0-16,0 5 0 0,4-1-2 16,1-1-2-16,6 2-3 15,1 0-1-15,5 0 7 16,-2 0-2-16,2 0 4 16,-2 0-4-16,1 0 5 15,-6 0-1-15,3 0 3 16,-5 0-7-16,-2 0 2 15,-1 0 0-15,-5 0-1 16,0 0 0-16,0 0 1 16,0 0-6-16,0 0 5 15,0 8 2-15,0 8 0 16,0 4-1-16,0 5 0 16,0 1 0-16,0 1 0 15,0-1 0-15,0-2 0 0,4-4-2 16,11-1 5-16,3-8 1 15,3-3-1-15,-1-2-3 16,2-6 0-16,0 0 0 16,3 0 1-16,2-6 2 15,-6-8-3-15,2-3 2 16,-7-6-1-16,-5 0 1 16,-5-6-4-16,-4 2-1 15,-2 2 2-15,0-1-2 16,-12 2 1-16,-11 4 1 15,-2 6 2-15,-2 5-4 0,2 6 7 16,0 3-7-16,2 0 7 16,8 0-7-16,1 0 3 15,6 0-4-15,1 0 2 16,2 5-6-16,3 0 7 16,2-3-2-16,0 0 1 15,-2-2 4-15,2 0-4 16,0 0 2-16,0 1 0 15,0-1 0-15,0 2 0 16,0 3 9-16,4-1-5 16,10-1 9-16,6 0-7 15,4 1 10-15,9-2-14 0,6-2 4 16,1 0-6-16,-1 0 0 16,-2 0 0-16,-11 0 0 15,-8 0 0-15,-9 0-14 16,-5 0-4-16,-4 0-26 15,0 0-10-15,0 0-83 16,0 0-157-16</inkml:trace>
  <inkml:trace contextRef="#ctx0" brushRef="#br0" timeOffset="51968.93">15766 10885 648 0,'0'0'84'0,"0"0"-71"16,0 0-5-16,0 0 82 0,0 0-11 16,114 3-40-16,-81-3-9 15,-1-8-3-15,-1-8-3 16,0-6-13-16,0-6 3 15,-6-6-13-15,-8-6-2 16,-1-2 1-16,-7-4 0 16,-3-5 1-16,-4 3-1 15,-2 0 0-15,0 7 2 16,0 2-10-16,3 11 10 16,-3 5-5-16,0 12-12 15,0 3-12-15,0 8-5 16,-3 0 20-16,-7 0 9 15,-1 0 1-15,-1 14 2 0,5 3 0 16,3 6 4-16,2 5-1 16,2 4 3-16,0 4-2 15,0 7 13-15,0 1-6 16,13 2-4-16,1-2 4 16,-1-4-5-16,3-6 9 15,-1-4-13-15,1-9 9 16,-5-4-11-16,0-7 0 15,3-4 11-15,-1-4-11 16,5-2 2-16,1 0-2 16,2 0 1-16,-1-10 1 15,-1-4 0-15,-2-2 3 16,-1 0-10-16,-6 0 5 16,3 4 0-16,-5 1 0 15,-4 2 1-15,-2 3-2 0,-2 4-4 16,0 2 5-16,0 0-4 15,0 0 1-15,0 8 1 16,-9 12 2-16,0 2 0 16,0 0 1-16,7 0-2 15,2-4 2-15,0 0 2 16,7-4-2-16,15-3 11 16,5-6-11-16,1-5 10 15,4 0-10-15,0 0 0 16,-3 0 1-16,-8-13-2 15,2-4 0-15,-5-4 1 16,-5-4 1-16,-2-1 4 0,-6 2-12 16,-3-2 12-16,-2 0-6 15,0 3 0-15,-9 6 0 16,-9 2 2-16,-6 8 0 16,-3 5-4-16,0 2 6 15,-4 0-6-15,2 0 8 16,4 9-10-16,3 3 4 15,6 5-3-15,7-3-13 16,9-2-17-16,0-2-37 16,0-2-39-16,5-3-161 15,15-5-118-15</inkml:trace>
  <inkml:trace contextRef="#ctx0" brushRef="#br0" timeOffset="52278.72">16729 10383 787 0,'0'0'51'0,"0"0"-41"0,0 0 7 16,0 0 51-16,0 0-31 16,0 0-32-16,-7-4-2 15,-4 24-3-15,-7 8 7 16,-2 0-6-16,-2 5-1 16,-1-4-2-16,4 4-12 15,3-3-53-15,5-6-63 16,9-6-102-16</inkml:trace>
  <inkml:trace contextRef="#ctx0" brushRef="#br0" timeOffset="53321.02">17021 10749 703 0,'0'0'23'16,"0"0"-17"-16,0 0 45 15,0 0 4-15,0 0-34 16,0 0 1-16,43-80-19 0,-43 66 10 16,0 2-10-16,-2 2-3 15,-19 5 0-15,-4 5-2 16,-4 0 1-16,0 0 1 16,0 15 2-16,0 6-1 15,5 4 11-15,4 0-8 16,4 1 10-16,10-5-9 15,4 0 1-15,2-3 1 16,0-6 3-16,8-5 0 16,10-2-3-16,0-5 8 15,0 0-14-15,0 0 4 16,-4 0-5-16,5 0 0 16,-3-10-1-16,-2-4-4 0,1-2-3 15,-1-1 5-15,-4-1 1 16,1 4 4-16,1 1-6 15,-3 6 11-15,-1 2-10 16,0 5 3-16,-4 0 0 16,2 0-7-16,3 0 7 15,-3 14 0-15,6 6 3 16,-1 3 2-16,5 3-4 16,5 0 0-16,7 3 0 15,4 1-1-15,2-2 0 16,5-2 1-16,-6-1-1 15,-6-6 2-15,-9-1-3 0,-5-4 5 16,-11-5 5-16,-2-3-6 16,0-4 0-16,-6 0 8 15,-19-2 8-15,-4 0-8 16,-4 0-8-16,1-2-3 16,4-12 4-16,3 0-1 15,5-4-3-15,3-3 3 16,12 3-1-16,2 0-2 15,3 2 2-15,0 2 1 16,0-1-3-16,16 1 1 16,4-1-1-16,1 3 1 15,5-2 2-15,3-1 2 0,-3 1-1 16,-1-3-3 0,-2 1 5-16,-6 0-1 0,-1 2 0 15,-5 2 5-15,-3 0-9 16,0 4 9-16,-5 4-9 15,0 2 0-15,-3 2 0 16,0 0-2-16,0 0-1 16,0 0-2-16,0 11 2 15,0 7 4-15,0-1-2 16,0 1 2-16,3 0 2 16,5 1 2-16,3-7-10 15,5 2 4-15,2-5 0 16,2-7 4-16,0-2-4 0,1 0-3 15,-2 0-43 1,-3-4-67-16,-1-12-132 0,-5-4-156 16</inkml:trace>
  <inkml:trace contextRef="#ctx0" brushRef="#br0" timeOffset="53560.44">17519 10505 820 0,'0'0'64'0,"0"0"-43"0,0 0 15 16,0 0 3-16,0 0-9 15,0 0-30-15,0-10-4 16,0 12-5-16,-8 6-29 15,2 4-53-15,-1-5-103 16,5 0-112-16</inkml:trace>
  <inkml:trace contextRef="#ctx0" brushRef="#br0" timeOffset="54559.3">17835 10619 549 0,'0'0'40'0,"0"0"-16"15,0 0 48-15,0 0 1 16,0 0-11-16,0 0-37 16,-21-29-2-16,6 29-9 15,-3 0 22-15,3 14-22 16,-1 4 21-16,1 3-13 0,5 4 6 16,4-1-5-16,3-1-6 15,3 0-2-15,0-3-9 16,5-6 13-16,9-2-14 15,1-3 13-15,3-6-13 16,1-3 3-16,6 0-2 16,2 0-5-16,2 0 2 15,2-10-1-15,-2-6-4 16,0 0 6-16,-5-3-8 16,-5-1 3-16,1 5-1 15,-7 1 0-15,-6 2 0 16,-6 4-2-16,-1 6 0 15,0 0 4-15,0 2 0 16,0 0 0-16,0 0 2 0,0 0-3 16,0 4 1-16,0 6-3 15,0 3 3-15,0-4 0 16,0 3 0-16,5-1 1 16,8 0 4-16,6 1-3 15,1-2 3-15,3-3-1 16,5 2 0-16,1-5-1 15,0-2-1-15,-5-2 2 16,1 0-3-16,-10 0-1 16,-1 0 3-16,-5-2-3 0,-3-11 2 15,-5-1-4 1,-1-3-4-16,0-3 6 0,0-1 0 16,0-4 4-1,-1-1-9-15,-12 2 9 16,-1 0-10-16,-1 2 12 0,-5 4-12 15,-2-1 6-15,-5 7-4 16,3 4-3-16,-5 4-1 16,2 2 6-16,2 2-1 15,3 0-1-15,4 0 8 16,4 5-4-16,4 4 2 16,1 3-4-16,5 3 3 15,4-1-1-15,0-1 5 16,0 1 1-16,4-2 3 15,13 0-4-15,4-4 6 0,3 2-7 16,4-3 17-16,9-1-19 16,-2-3 9-16,5-3-7 15,-1 0 6-15,-6 0-1 16,-6 0-3-16,-5 0 1 16,-11 0-5-16,-4 0 9 15,-5 0-11-15,-2 0 0 16,0 0-4-16,0 0-15 15,-13 0-31-15,-12 0-2 16,-2 5-226-16</inkml:trace>
  <inkml:trace contextRef="#ctx0" brushRef="#br0" timeOffset="69136.81">2879 14775 279 0,'0'0'80'16,"0"0"-67"-16,0 0-2 15,0 0 46-15,0 0-4 16,0 0-2-16,0 0-27 0,0 0-3 15,0 0 1 1,2 0-3-16,-2 0 7 0,2 0-4 16,-2 0 3-16,0 0-9 15,3 0 6-15,-3 1-3 16,0 3 16-16,0 4-5 16,3 1-16-16,-3 6 1 15,2 6 2-15,-2 11 3 16,0 2-8-16,0 4 9 15,0 7-10-15,0 0 10 16,0 1-13-16,0 0 6 16,0-2-5-16,0-3-3 15,0-5-1-15,0-6 5 16,0 2 2-16,0-9-7 16,0 2 5-16,-2 3-4 15,-6-2 1-15,2 0-5 16,-1-2 0-16,3-2 0 0,-3 1 2 15,1-6-4-15,1 1 0 16,0-5 0-16,3 1 2 16,2-9 0-16,0 4 2 15,0-9-2-15,0 0-1 16,0 0 1-16,0 0 3 16,0 0-1-16,0 0 2 15,0 0-5-15,0 0 8 16,0 0-7-16,0 0 1 15,2 0-2-15,3 0-2 16,0 0 0-16,1 0 1 16,1 0 0-16,-1 0 1 0,3 0-3 15,1 0 4-15,2 0-2 16,1 0 3-16,3 0-5 16,3 0 2-16,0 0 0 15,4 0 1-15,1 0 0 16,3 0-2-16,-5 4 2 15,3-4-1-15,-3 4 1 16,0-3-1-16,0 2 2 16,1-2-4-16,-3 4 2 15,0-2 0-15,0-1-1 16,-2 1 3-16,4 1-6 16,-4 2 8-16,0-2-4 15,1 0 3-15,0 0-5 0,-2 0 2 16,4 2 0-16,-3-6 0 15,-1 4 2-15,1 0-4 16,0-3 6-16,4 2-2 16,5-3-2-16,0 0 1 15,4 0 3-15,0 2-7 16,-2 2 3-16,2-4 0 16,-5 3-1-16,-2-3 4 15,-3 5-6-15,0-3 7 16,-1 0-6-16,2-2 7 15,0 0-10-15,3 0 5 16,0 0 0-16,2 0-1 0,4 0 4 16,4 0-6-1,3 0 6-15,2 0-2 0,3 0 1 16,-4-2-1-16,-1 0 4 16,-5 2-10-16,0 0 6 15,-8 0-1-15,-2 0 0 16,-6 0 0-16,-1 0-2 15,-2-5 4-15,1 5 0 16,2 0 0-16,1 0-2 16,10 0 1-16,3 0-1 15,2 0 0-15,8 0 1 16,-1 0-1-16,0 0 2 16,1 0-4-16,-4 0 5 15,3 0-5-15,-5 5 7 16,4-5-8-16,-3 4 3 0,1-2 0 15,1-2 0-15,1 0 1 16,-1 0-3-16,7 0 5 16,5 0-1-16,1 0-1 15,2 0 7-15,5 0-7 16,0 0 0-16,-2 0 2 16,0 0-3-16,-2 0 3 15,-1 0-1-15,2 0-1 16,1 0 1-16,0 0-3 15,0 0 8-15,-5 0-7 16,-2-2 0-16,1-2 0 16,0-1-2-16,0 5 4 0,3-3 0 15,1 3 0-15,1 0 3 16,-1 0-4-16,-7 0-1 16,-2 0 0-16,3 0 0 15,-1 0 1-15,0 0 0 16,5 0-2-16,-6 0 3 15,3 0-3-15,0 0 5 16,2 0-6-16,1 0 7 16,1 0-8-16,-5-4 3 15,2 4 0-15,-5-2 0 16,-2-1 1-16,-6 3-2 16,1-1 3-16,-5-2-3 15,1 3 5-15,-1-1-8 0,3-3 4 16,2 4 0-1,6-6 2-15,7 6 0 0,8-2-4 16,5 0 2-16,3 2 0 16,-3 0 0-16,-1-3-1 15,-3 3 4-15,-4 0-6 16,0 0 3-16,-3 0 0 16,-4 0 0-16,-2 0 1 15,-3-1-4-15,-1 1 6 16,-1-8-3-16,6 4 1 15,0-2-2-15,6 1 1 16,2 2 0-16,2 3 4 0,0-5-2 16,2 5 0-16,0 0-2 15,5 0 3-15,-4 0-1 16,2 0 2-16,-5 0 1 16,0 0-7-16,0 0 3 15,3 5-2-15,1-2 2 16,3 2 0-16,-1-1-1 15,5-2 1-15,-1 2-1 16,-6-4 1-16,-2 0-2 16,-5 0-3-16,-3 0 4 15,1 0 0-15,-4 0 0 16,-2 0 0-16,-1 0 1 16,4 0-4-16,-1 4 7 15,2-4-3-15,0 0 0 16,-1 4-1-16,0-4 1 0,-2 0-1 15,-1 1 0-15,-3 2 1 16,-2-1-2-16,1 0 5 16,-3 0-2-16,-3-2-1 15,0 0-2-15,-2 0 3 16,-3 0-2-16,-1 0 0 16,-1 0 1-16,-2 0-2 15,3 4 3-15,-2-4 0 16,0 0-1-16,2 0 1 15,-2 0 4-15,2 0-8 16,5 0 2-16,-1 0 0 16,3 0 1-16,3 0-1 0,-1 0 0 15,2 0 3-15,-2 4-3 16,0-4 1-16,-2 0 0 16,-1 0-1-16,1 0-3 15,1 0 2-15,-4 0 1 16,3 0-1-16,1 0 4 15,-2 0-6-15,3-4 8 16,-2 0-5-16,0 2 4 16,-1-2-7-16,-1 4 3 15,-4-4 0-15,-1 4 1 16,-2-4-1-16,0 0 0 16,0-2 2-16,2 2 3 15,2-1-5-15,-4 2 1 0,3-2 2 16,1 1-3-1,0 0 1-15,1 3-1 0,-1-3 0 16,1-1 0-16,-3 0-2 16,2 1 6-16,1 4-4 15,-1 0 4-15,0-4-5 16,3 4 1-16,0-5 0 16,0 5-1-16,2 0 3 15,0 0-3-15,1 0 2 16,0-4 2-16,-6 3-2 15,-1-1 2-15,-7-3 1 16,2 3-5-16,-2-2 1 0,2 0 0 16,-2 0 0-1,-3 0 4-15,5 2-9 0,-3-2 10 16,-1-4-5-16,3 7 4 16,1-4-7-16,-2 3 3 15,2 1-1-15,-6-4 1 16,0 1 0-16,-3 1 0 15,-7-2 0-15,-1 3-2 16,2-2 7-16,-3 1-2 16,-1 3-1-16,2 0-4 15,-1-5 4-15,-5 5-2 16,2-2 0-16,-3 2 3 16,-3 0-3-16,0 0 2 0,0 0 0 15,0 0 2 1,0 0-8-16,0 0-2 0,0-4 4 15,0 4-2-15,-7-8 4 16,-6 0-1-16,-1-2 4 16,6-2-1-16,-1 3 2 15,1-6 4-15,6-2-7 16,2-4 2-16,0 1-3 16,0-2 0-16,0-4-4 15,10 4 8-15,-4 0-8 16,3 4 8-16,0 7-3 15,-8-1 2-15,5 7-4 16,-4 1 1-16,-2 4 0 16,0-5 0-16,0 5-2 0,0 0 1 15,0 0-9-15,0 0 9 16,0 0-27-16,0 0-9 16,0 0-16-16,0 9-78 15,-14 0-448-15</inkml:trace>
  <inkml:trace contextRef="#ctx0" brushRef="#br0" timeOffset="69973.75">5888 16128 970 0,'0'0'7'0,"0"0"-7"16,0 0-21-16,0 0 21 16,-26 107 33-16,23-54-4 15,3 7-26-15,0 11 7 16,0 1-4-16,0 3 4 16,0-8-3-16,0-9 1 15,0-5-4-15,0-7-2 16,0-11-1-16,0-4 2 15,-4-9-3-15,-3-5 6 16,2-6-13-16,2-7 5 16,1-4-24-16,-3 0-49 15,0-18-54-15,0-14-202 16</inkml:trace>
  <inkml:trace contextRef="#ctx0" brushRef="#br0" timeOffset="71718.96">5900 16182 892 0,'0'0'71'0,"0"0"-71"15,0 0 6-15,0 0 6 16,0 0 26-16,0 0-33 15,46-95 3-15,-15 83-7 16,4-5 6-16,0 11-5 0,1-2-1 16,-7 0 2-1,-7 6-3-15,-2 2 0 0,-4 0 5 16,-5 0-9-16,-3 10 8 16,0 12-8-16,-6 4 7 15,-2 10-6-15,0-4 2 16,-2 2 1-16,-17-2-1 15,1-4 2-15,-1-1 3 16,-2-10-3-16,6 1 6 16,1-9-5-16,7-4-4 15,6-5 4-15,1 0-2 16,0 0 5-16,0 0-2 16,0-10-3-16,4 1-13 0,7-4 13 15,1 10 0 1,-2 1 0-16,-3 2-3 0,1 0 3 15,1 0 3-15,1 0-2 16,1 9 11-16,5 5-11 16,-4-1 3-16,5-3-3 15,-2-3 9-15,1-5-9 16,2-2 8-16,-3 0-5 16,3 0 4-16,2-5-2 15,0-9 0-15,0-8-6 16,2-1 2-16,-4 1-4 15,3-3 5-15,-6-1-6 16,1 1 6-16,-3-5-6 16,-1 7 1-16,-2 2 2 0,-1 11 1 15,-3 0 0-15,2 10-2 16,-6 0 1-16,0 0-3 16,-2 0 0-16,2 6 1 15,-2 16 2-15,3 8-2 16,-3-1 2-16,2 4 2 15,6-1 0-15,4-6 1 16,3 2 0-16,6-6-1 16,-1-10 0-16,4-1 0 15,-1-11 0-15,3 0-1 16,1 0 0-16,-2-13 1 16,-4-5 0-16,-2-4-4 15,-4-2 4-15,-4 2-5 0,-2-4 6 16,-3 4-6-1,-1 3 4-15,-2 7-2 0,-3 3 1 16,0 7-1-16,0 2 0 16,0 0-4-16,0 0 4 15,0 18 1-15,0 6-2 16,0 3 5-16,0-6-6 16,0 1 3-16,0-4-3 15,0-4 2-15,9-1 2 16,6-8-2-16,3-1 4 15,2-4 2-15,0 0-4 16,0 0 3-16,-5-9-2 0,-1-4-1 16,-5-4-1-1,-1-2-2-15,-4 1 0 0,-2-3-1 16,-2-2 2-16,0 0-3 16,0 0 4-16,-14 2-15 15,-3 4 2-15,-2 3 2 16,1 4-2-16,1 5 7 15,1 5-15-15,3 0 20 16,2 0-6-16,1 0 4 16,8 15 6-16,-1-4-6 15,3 4-3-15,0-5 6 16,8 2 11-16,12-2-4 16,5-2 5-16,1-4-7 0,6-2 5 15,-3-2-7-15,0 0 9 16,-6 0-11-16,0-2 7 15,-5-5-4-15,-10 2-2 16,-1 5 0-16,-5 0 0 16,1 0-2-16,-3 19 3 15,0 13 2-15,0 6 1 16,2 1 0-16,3 12-5 16,-1 0-1-16,3 8 1 15,-3 0 1-15,2-1-2 16,-1-5 1-16,0-7-2 15,-5-7 2-15,0-7-2 16,0-10 4-16,0-4-3 16,0-10 1-16,0-2 0 0,0-6 1 15,0 0-1-15,0 0-2 16,0 0 2-16,-2 0 0 16,-3-18 5-16,2-9 1 15,2 0-6-15,-2-14-2 16,3-9 2-16,-2-2 1 15,2-15-2-15,0 4-4 16,0-4 2-16,0 9 4 16,2 0-5-16,7 7 6 15,3 5-5-15,-4 1 2 16,1 12 0-16,3 4 0 16,-4 9 0-16,3 8 4 15,-1-1-3-15,-2 8-1 0,3 0 1 16,-1 0-5-16,3 2 4 15,3 3 0-15,3 0 1 16,2 0 0-16,-1 0-2 16,-5 0 2-16,-3 17-2 15,-6 5 2-15,-3 10 1 16,-3 0 1-16,0 3-1 16,-14 0-2-16,-6-3 0 15,0-6 6-15,-5-3-6 16,6-6 0-16,3-7 3 15,7-2-3-15,7-4 1 16,2-4-1-16,0 0-16 0,0 0-21 16,0-22-125-1,15 0-239-15</inkml:trace>
  <inkml:trace contextRef="#ctx0" brushRef="#br0" timeOffset="71908.11">7632 16150 104 0,'0'0'994'16,"0"0"-963"-16,0 0-28 16,0 0 8-16,0 0 3 0,0 0-14 15,0 0-14 1,-16 0-28-16,16 0-240 0</inkml:trace>
  <inkml:trace contextRef="#ctx0" brushRef="#br0" timeOffset="73586.53">8049 16343 618 0,'0'0'139'16,"0"0"-116"-16,0 0-2 15,0 0 70-15,0 0-58 16,0 0-4-16,83-67-4 16,-57 41 13-16,-2-1-4 15,-1-5-2-15,-2-3-14 16,0-1-3-16,-1 0-6 16,-2 0-4-16,0 4-3 15,0 6 1-15,-3 4-6 0,2 8 6 16,2 5-6-16,2 1-1 15,1 8 2-15,-1 0 1 16,2 0-2-16,-8 3 3 16,-1 12 0-16,-6 3-1 15,-2 9 1-15,-4 2-3 16,-2 0 6-16,0 0-6 16,-11-3 1-16,-8-1 2 15,-5-3 0-15,1-5 0 16,1-3 0-16,5-5 1 15,5-5-2-15,5-4 5 16,7 0-8-16,0 0 1 0,0 0-3 16,0-10-5-16,0 2-5 15,4-1 10-15,6 4 1 16,-3 5 2-16,-1 0 5 16,-1 0-2-16,1 0 2 15,4 0 7-15,0 7-4 16,7 5 1-16,2-3 4 15,4 2-4-15,1-4 3 16,3-2-9-16,4-2 7 16,-2-3-7-16,0 0 10 15,3-3-9-15,-6-12 1 16,0-2-1-16,-3-2-1 16,-7-8 1-16,-3 6-1 15,-5-5 0-15,2 3 3 16,-6 2-1-16,-1 5 0 0,-3 4-4 15,0 8-2-15,0-2 3 16,0 6-2-16,0 0 0 16,0 0-2-16,-3 10 2 15,-8 8 1-15,0 4 4 16,4 4 0-16,3-2-1 16,4 2-2-16,0-3 2 15,0-2-1-15,13-3 0 16,5 1 3-16,-1-10-1 15,6-1-2-15,-5-4 6 16,0-4-3-16,-1 0 0 16,-1 0 1-16,0 0-6 0,-5 0 3 15,1-14-2-15,-4 2 1 16,1-10 0-16,3 3 0 16,-2-4 4-16,1 2-5 15,1 8 5-15,1-1-8 16,-5 10 2-16,2 0 1 15,-3 4-6-15,-1 0 5 16,0 0 0-16,2 8 4 16,-2 10-4-16,-3 0 4 15,3 0-1-15,-2 1 2 16,2-4-3-16,4-1 0 16,-1-4 0-16,2-5 3 15,0-2-2-15,7-3 4 0,0 0-3 16,5 0 5-1,-4-8-7-15,1-10 0 0,1 0-1 16,0-4 0-16,0-2 0 16,-3 1 1-16,-1 4 0 15,-7 9 0-15,-1 1 0 16,-7 4 5-16,-2 5-8 16,0 0 3-16,0 0-2 15,0 10-5-15,0 8 7 16,-2 4 0-16,-2-6 3 15,4-2-3-15,0-4 0 16,0-2 1-16,0-4 2 16,0 1-2-16,8-5 3 0,3 0-3 15,3 0 1-15,1 0 0 16,-4-5-4-16,0-7 4 16,-1-3-3-16,0 3 2 15,0-1-1-15,-2 3 7 16,-2 6-7-16,0 0 0 15,-6 4-1-15,2 0-1 16,-2 0 0-16,0 0 2 16,0 0-4-16,0 8 4 15,2 6 0-15,0-2 4 16,2 2-4-16,3 1 0 16,3-8 5-16,0 0-2 0,3-4 3 15,3 1-3-15,2-4 6 16,2 0-8-16,3 0-1 15,1-7 4-15,-2-7-5 16,3-1 1-16,-3-2-2 16,-5 0 1-16,2 7 1 15,-9-2-1-15,-2 5 5 16,-6 7-4-16,0 0 0 16,-2 0 0-16,0 0-6 15,0 0 1-15,0 15 5 16,0 3 1-16,0-2-1 15,0 2-12-15,0-4 2 16,3 0-12-16,15-5-28 16,1 0-113-16,12-1-200 15</inkml:trace>
  <inkml:trace contextRef="#ctx0" brushRef="#br0" timeOffset="75003.05">10153 16080 890 0,'0'0'106'15,"0"0"-90"-15,0 0-16 0,0 0 0 16,0 0 16-16,0 0 2 16,0 85-7-16,-14-46-2 15,3 6-3-15,-4-6 8 16,-1 7-10-16,3-2 12 16,-3 1-10-16,5-6 5 15,2-2-5-15,0-1-3 16,3-14 1-16,1-4-4 15,1-10 0-15,0-5 3 16,1-3-5-16,0 0 2 0,1 0-1 16,-2-20 1-16,0-15-3 15,1-5 0-15,3-6 1 16,0-11-3-16,0-2 3 16,8 0-1-16,13-3-10 15,2 6 12-15,4 10 0 16,-1 2 0-16,-2 11 0 15,1 4 1-15,-4 10 4 16,-4 9-2-16,-1 7-2 16,-5-2 4-16,-5 5-9 15,-2 0 11-15,0 0-12 16,-4 0 3-16,0 0 1 16,0 13 0-16,0 6 2 15,0 8 2-15,0-1-2 16,0 1 1-16,-4-8-1 0,4 0 0 15,0 1 4-15,0-8-7 16,0 3 3-16,4-3 0 16,11-7 1-16,7 0-1 15,3-1 3-15,4-4-1 16,4 0 3-16,-1 0-5 16,-1-14 6-16,-2-6-4 15,-2 1-4-15,-4-8 2 16,0-4 0-16,-4 0 0 15,0-5 1-15,-6-1-2 16,-4-2 2-16,-2-2-1 16,-3 5 2-16,-1 0-4 0,-1 10 1 15,-2 3-6-15,0 6 1 16,0 8-2-16,0 3-5 16,0 6 7-16,-8 0 4 15,0 0-1-15,-3 20 0 16,0 5 6-16,-2 13-3 15,0 6 1-15,5 0 8 16,2 1 3-16,6-5-4 16,0-5 4-16,0-2-9 15,14-8 9-15,5 0-9 16,4-9 7-16,-1-2-10 16,-2-11 2-16,2-3 4 15,-1 0-3-15,-1 0-3 0,0-12 4 16,0-8-10-1,-3-1 12-15,-1-5-12 0,-3 4 6 16,-3 0-1-16,-6 3-2 16,-3 6 2-16,-1-1-1 15,0 9-1-15,0 2 3 16,0 3-2-16,-3 0-3 16,-7 0 8-16,-3 5-6 15,5 16 3-15,0-2 0 16,4 4 0-16,2 3 0 15,2-4 0-15,0-4 1 16,0 0 1-16,4-2 1 0,8-7 4 16,1-2-4-16,3-5 2 15,-1-2-3-15,5 0 0 16,2 0 3-16,3-16-5 16,1-2 2-16,6-4-1 15,3-1 2-15,4-4 0 16,-2 1-1-16,1 4 0 15,-7 8-1-15,-7-1 6 16,-1 7-1-16,-6 8 5 16,-2 0-3-16,0 0 4 15,-3 0-9-15,0 0 9 16,1 13-9-16,0 5-2 16,3 0 0-16,-2 4 0 15,4 0 0-15,-2 0-1 16,-8 2 0-16,-3-2-2 0,-5-1 0 15,0 2 2-15,-11-5-3 16,-16-4-1-16,-6-2 3 16,-5-1-1-16,-5-4-9 15,1-2-2-15,-7-3-15 16,0-2-6-16,-5 0-71 16,-1 0-141-16,-3-5-368 15</inkml:trace>
  <inkml:trace contextRef="#ctx0" brushRef="#br0" timeOffset="75303.47">9050 15719 1071 0,'0'0'62'0,"0"0"-62"16,0 0-18-16,0 0 15 0,0 0-12 15,0 0-55-15,-25 2-213 16</inkml:trace>
  <inkml:trace contextRef="#ctx0" brushRef="#br0" timeOffset="78252.63">15077 14807 839 0,'0'0'60'0,"0"0"-54"16,0 0-2-16,0 0 2 15,0 0 15-15,0 0-9 16,-2-5-10-16,2 32 10 16,0 9-5-16,0-2 17 0,0 6-14 15,0 6 11-15,0-6-7 16,2 1 3-16,0 2-4 16,-2-1-8-16,2 1 6 15,0-4-8-15,1 0 7 16,0 1-8-16,-2-4 4 15,2-1-5-15,1-9 0 16,1-3 3-16,-1-9-3 16,2-2-1-16,4-8 2 15,-1 0-4-15,6-4 8 16,3 0-1-16,7 0-2 16,2 0-1-16,4 0-1 15,2 0-1-15,5 0 1 16,-1 0-1-16,4 0 0 15,-1 0 1-15,0 0-4 0,1 0 8 16,1 0-4-16,-3 0 2 16,4 0-6-16,2 0 3 15,0 0 0-15,3 0 0 16,-1-2 0-16,-1 2-2 16,0-2 7-16,-6 2-6 15,-5 0 2-15,0 0-2 16,0 0-5-16,-2 0 2 15,3 0-1-15,1 0-1 16,11 0 4-16,9 0-2 16,12 0 2-16,9 0 2 15,3 0 0-15,-3 0 6 0,2 0-8 16,-6 0 2-16,-3 2-2 16,-5 0 0-16,-8 5 2 15,-6-7-3-15,-7 0 6 16,1 0-4-16,-2 0 6 15,6 0-10-15,6 0 6 16,6-5-1-16,7-1 2 16,9 2 0-16,4 0-2 15,3 4 1-15,-6 0-2 16,-8 0 5-16,-7 0-3 16,-6 0 1-16,-2 4-4 15,-1 0 1-15,4-2 1 0,1 0 0 16,5 0-1-16,4-2 0 15,1 0 1-15,13 0 0 16,9 0 1-16,12 0-1 16,8 0 0-16,-3 0 0 15,-2 0 2-15,-13 0-2 16,-14 0 0-16,-13 5 1 16,-11 2-4-16,-8-5 9 15,-1 4-9-15,1 0 9 16,5-1-6-16,3-4 0 15,9 1-2-15,6 0 2 16,7 1 0-16,10 2 0 16,7-5 2-16,1 8 3 0,-7-6-3 15,-10 2 0-15,-10 4-2 16,-5-4-1-16,-10 1 0 16,0-1 1-16,0-3 0 15,2-1 2-15,3 4-6 16,9-4 8-16,4 0-1 15,12 0-1-15,7 0-2 16,5 0 1-16,5 0 4 16,-1 9 0-16,-7-4-1 15,-6 8-2-15,-9-4 2 16,-6-1-1-16,-8 1-2 16,-1 1 3-16,-3-6-2 15,0-3-2-15,0 2 0 0,3-1-1 16,0-2 1-16,5 0-1 15,4 0-2-15,-1 0 6 16,-2 0 0-16,0 0-1 16,-12 0-4-16,-7 0 2 15,-10 0 0-15,-6 0-1 16,-5 0 4-16,-6 0-7 16,2 0 8-16,0 0-3 15,0 0-1-15,-4 0 2 16,3-2 1-16,2-1-3 15,-1 3 0-15,1 0-1 16,4 0 1-16,-4 0 0 0,0 0 0 16,-4 0 4-16,-3 0-3 15,-4 0 2-15,-5 0-5 16,-3 0 2-16,2 0 0 16,4 0 2-16,2 0 0 15,7 0-4-15,5 0 5 16,7 0-3-16,3 0 2 15,1 0-4-15,-3 0 6 16,-6 0-5-16,-6 0 1 16,-7 0-1-16,-3 0 1 15,-2-1-1-15,1-3-1 16,-5 0 4-16,6 4-2 16,0-8 4-16,0 3-7 15,5 3 3-15,3-6 0 16,-2 4 1-16,3 0-1 0,3 3 0 15,2 1 0-15,0-4 0 16,-3 4 2-16,0 0-2 16,-5-5 2-16,-4 5-4 15,-1 0 2-15,-10 0 0 16,-2 0-1-16,-2 0 3 16,0-4-7-16,0 4 10 15,0-1-9-15,0 1 4 16,0-3 0-16,0 2-2 15,0 1 2-15,0 0 4 16,0-4-4-16,0 4 0 16,0 0 3-16,0-5 0 0,0 0-3 15,0-4 0-15,0 0 6 16,0 0-10-16,0-7 4 16,0 2-1-16,0 0 1 15,1-4-4-15,-1 1 4 16,0 0 0-16,0 2-3 15,0 6 8-15,0-3-11 16,-3 7 6-16,-4 0 0 16,-2 1-2-16,2 4 1 15,-3 0-2-15,-7 0-19 16,-2 0-19-16,-10 0-86 16,-6 9-189-16</inkml:trace>
  <inkml:trace contextRef="#ctx0" brushRef="#br0" timeOffset="79308.17">16945 16087 927 0,'0'0'62'0,"0"0"-53"15,0 0 5-15,0 0-14 16,0 0 8-16,0 0-8 15,0 0 2-15,0 29 2 16,11 15 0-16,-2 0 3 0,1 4 4 16,-8 2-7-16,-2 1 9 15,0 5-6-15,0-3 5 16,0-2-12-16,0 2 4 16,-2-14-4-1,-4-7 1-15,2-10-1 0,0 1-2 16,1-14-6-16,1-1-56 15,2-3-29-15,-2-5-130 16,2 0-61-16</inkml:trace>
  <inkml:trace contextRef="#ctx0" brushRef="#br0" timeOffset="81069.25">17010 16142 863 0,'0'0'62'0,"0"0"-62"16,0 0 5-16,0 0 5 16,0 0 25-16,42-113-25 15,-11 101-5-15,2 3 1 16,-3 1 2-16,-4 3-6 15,-3 4 2-15,-8 1-4 16,-1 0 0-16,-8 0 0 16,-1 0-4-16,-3 18 1 0,-2-1 1 15,0 8-2-15,0 5 8 16,-17-2-8-16,-6 5 4 16,-4-4 0-16,0-3 0 15,-2 0 1-15,5-8-2 16,4-4 6-16,6-6-4 15,5-4 0-15,8-4 0 16,1 0 2-16,0 0 7 16,0 0-10-16,16 0 0 15,3-4-11-15,6-4 9 16,-5 4-1-16,0 4 4 16,-2 0-6-16,-3 0 10 0,-1 0-7 15,-1 0 2-15,-2 0 0 16,0 0 0-16,2 0 2 15,3 0 2-15,3 0-3 16,0-4 9-16,4-6-8 16,-3-4 8-16,0-1-7 15,4-5 1-15,-4 3-4 16,0-5 0-16,-2 3 0 16,-3-4 0-16,-1 0-4 15,-3 6 9-15,-2 1-6 16,-2 6 5-16,-4 4-7 15,0 4 3-15,-3 2 0 16,0 0-7-16,0 0-4 0,0 12 11 16,3 10 0-16,0 4-1 15,4 2 2-15,3-2 1 16,1 1 3-16,5-4-5 16,1-9 2-16,-1 2-2 15,1-9 8-15,2 0-5 16,-4-7 5-16,-2 0-3 15,-3 0 12-15,5 0-11 16,-4-4 9-16,3-13-12 16,-3-2 2-16,-2-3-5 15,-1 0 2-15,0 4-2 16,-3 0 1-16,0 4 1 0,-2 6 0 16,-1 4-2-1,-2 4 1-15,0 0-2 0,0 0-1 16,2 0-4-16,0 12 3 15,0 6 3-15,6 4-2 16,0 0 6-16,5-3-3 16,2-2 1-16,9-2-1 15,-5-3-1-15,4-3 0 16,-5-4 1-16,-2-4 0 16,1-1 3-16,-4 0-2 15,1 0 4-15,-3-10-6 16,0-4 5-16,-4-8 3 15,-5-3-14-15,-2-4 6 16,0 3-1-16,0-6 0 0,-13 6-2 16,-9 4 2-16,4 4-10 15,-5 5 10-15,3 12 2 16,3 1-5-16,0 0 2 16,4 0 1-16,3 0 1 15,2 14-4-15,6 0 4 16,2 4-4-16,0-1 2 15,10 0 4-15,11-3 2 16,4-4-3-16,4-2-2 16,2 1 5-16,-2-9-4 15,0 0 4-15,-2 0-4 16,-4 0 2-16,-4-5-2 16,-1-3 9-16,-3-6-9 0,-3 4 2 15,-5 6-2-15,-1-1 0 16,-6 5 1-16,2 0 2 15,0 0-6-15,2 0-1 16,2 5-1-16,3 19 10 16,1 5-3-16,4 8-1 15,4 4-2-15,2-2 1 16,3 1-1-16,-6 1 1 16,-1 4 0-16,-3 0 0 15,-4-1 3-15,-3-4-1 16,-3-10-1-16,-3-2 1 15,0-10-1-15,0-6-1 16,0-5 0-16,0-7-3 0,-4 0 3 16,-4 0 0-16,2-5 2 15,-1-19 5-15,1-10-1 16,-4-2-1-16,4-10-8 16,2-6 6-16,1-2-3 15,1 0 0-15,2-4 0 16,0 3-3-16,0 6 6 15,12 2-2-15,1 7-1 16,-2 8 0-16,-3 6 2 16,1 6-5-16,-2 8 3 15,-2-1 0-15,-1 12-2 16,-2-3-1-16,-1 4 2 0,2 0 1 16,3 0-5-16,5 0 8 15,2 0-7-15,5 5 5 16,0 11-1-16,-3 3 0 15,-4-1 2-15,1 3-4 16,-8 2 3-16,-4 0-2 16,0 4 2-16,0-5 0 15,-2-1 1-15,-9-1-2 16,-3-6 0-16,3-2 0 16,-1-7-1-16,6 3 3 15,0-8-4-15,3 0-1 16,-2 0-12-16,5 0-39 15,0 0-15-15,0-13-49 16,0-6-144-16,12 1-207 16</inkml:trace>
  <inkml:trace contextRef="#ctx0" brushRef="#br0" timeOffset="81257.5">18802 16087 309 0,'0'0'711'16,"0"0"-677"-16,0 0-24 15,0 0 31-15,0 0-11 16,0 0-25-16,0 0-5 16,5 0-8-16,-1 0-66 0,-2 0-167 15</inkml:trace>
  <inkml:trace contextRef="#ctx0" brushRef="#br0" timeOffset="82836.49">19234 16226 911 0,'0'0'90'15,"0"0"-88"-15,0 0 8 16,0 0 25-16,0 0-18 15,0 0-7-15,54-120-9 16,-37 89 3-16,2-6 0 16,-3 2-6-16,-1 3 2 15,-1 2 0-15,-1 7 2 16,0 2-1-16,3 7 3 0,-5 5-2 16,2 4-4-1,-2 5 0-15,3 0 2 0,-1 0 2 16,0 0-2-16,3 10 0 15,-3 6 0-15,1-2 0 16,-1 4 0-16,-1-4-3 16,-6 0 4-16,-2-1-3 15,-4-1-2-15,0 2 1 16,0-5 1-16,0 0-1 16,-4 1 3-16,-12-3 0 15,3 0-3-15,-3 1 7 16,1-8-2-16,3 0-2 15,6 4 2-15,0-4-2 16,5 0 0-16,1 0 3 16,0 4-3-16,0-2-2 0,0 2-6 15,5 4 8 1,6 1 3-16,4-4 3 0,6-1-4 16,0-1 4-16,4 2-6 15,-1-5 3-15,-1 0-3 16,-3 0 2-16,-4 0 1 15,-1-5-2-15,-1-7 5 16,-3-5-5-16,-2-1 6 16,-2-5-6-16,-3 1-1 15,0 0 1-15,-1 3 0 16,-1 2-2-16,-2 7 2 16,0 1-6-16,2 4 11 0,-2 5-12 15,0 0 3-15,2 0 1 16,-2 0-6-16,0 0-1 15,0 19 9-15,0-1 0 16,0 3-2-16,2 2 4 16,8-1 1-16,1-4-2 15,5 2 7-15,1-4-8 16,1-6 0-16,5-3 6 16,-4-2-4-16,6-3 2 15,0-2-3-15,-3 0-2 16,-3 0 6-16,2-7-6 15,-6-2 4-15,1-3-3 16,-3-2 0-16,1-4 0 0,-3 1 0 16,-3 8 1-1,0-4-4-15,-4 12 6 0,-4-3-6 16,2 4 5-16,-1 0-4 16,-1 0-8-16,0 10 9 15,0 7 1-15,4 4 0 16,1-3 4-16,4 1-1 15,-1-7-2-15,3-1 0 16,-2-3 4-16,0-2-2 16,0-5 2-16,-1-1-5 15,6 0 4-15,-3 0-1 16,1 0 0-16,1-3-3 16,-2-11 7-16,3 2-11 15,-2-2 8-15,0-2-4 0,1 0 0 16,-4 0 0-16,-1 6-1 15,-2 6 2-15,-4-1-3 16,0 5 3-16,-2 0-4 16,2 0 3-16,-2 0-1 15,2 13 2-15,1 5-1 16,-1-4 0-16,4 0 0 16,2-1-2-16,-2-1 6 15,1-3-8-15,-1-3 8 16,0-2-3-16,4-4 1 15,-1 0 4-15,2 0-4 16,0 0-2-16,0-4 2 16,5-6-2-16,-5-2 0 0,3 2 0 15,-3-8 1-15,2 2-1 16,-2 2 0-16,-2 4 5 16,0 1-6-16,-5 6 1 15,1 3-5-15,-3 0 2 16,1 0-2-16,-1 0 4 15,2 0 1-15,2 12 2 16,1 2-2-16,0-2 2 16,4 4 0-16,-2 0-2 15,3-2 0-15,-2-2 1 0,3-2 1 16,-1-6 0 0,-1-4-2-16,1 0 3 0,-2 0-2 15,1 0 0-15,3 0-2 16,-3-12-11-16,-2 1-3 15,0-1-26-15,-2-5-31 16,1 3-47-16,-1-1-88 16,0 2-34-16</inkml:trace>
  <inkml:trace contextRef="#ctx0" brushRef="#br0" timeOffset="84318.27">20900 15990 784 0,'0'0'124'15,"0"0"-119"-15,0 0 41 16,0 0 20-16,0 104-34 15,0-70-22-15,0 3-7 16,0-2 15-16,0 5-15 16,0-4 10-16,-5 4-12 15,-1 0 5-15,-1 1-2 16,0-5-2-16,3-2 1 0,-1-6-1 16,5-10 2-16,-2-4 0 15,2-6-1-15,0-3-3 16,0-5 1-16,0 0 2 15,0 0-1-15,0-11-2 16,2-15 3-16,14-4-7 16,-6-10 2-16,4-6 0 15,-2-2-7-15,1-7 4 16,0 1-9-16,1 1-1 16,-1 9 15-16,-1 5-2 15,-3 15 2-15,1 2 0 16,0 8 4-16,-4 6 1 15,3 4 3-15,-4-2-3 16,6 3 1-16,-3 3-6 16,3 0-2-16,0 0-1 0,1 0 3 15,-2 0 0-15,0 4 3 16,-3 8-2-16,-3 3 1 16,-4-1-4-16,0 3 3 15,0-5-1-15,0 3 0 16,0-4 1-16,0 4-3 15,0-10 4-15,0 4-2 16,0-1 0-16,0-4 1 16,0 2 2-16,0-1-4 15,11 2 2-15,3-7-1 16,1 2 0-16,1-2 0 16,2 0 4-16,1 0-4 0,0-2 5 15,0-10-3 1,4-6-2-16,-5-4 0 0,-1-6 0 15,1-2-1-15,-3-6 2 16,1-9-3-16,3 0 4 16,-4 0-4-16,1 2 5 15,-3 2-6-15,-7 9 9 16,-1 6-12-16,-5 4 6 16,0 7-6-16,0 6 2 15,-2 6-1-15,-7-2 3 16,0 5 4-16,2 0-2 15,0 0 3-15,-3 5-6 16,3 18 0-16,-3 7 3 0,4 7 4 16,-1-2 0-1,3 5 7-15,4-6-11 0,0 3 11 16,0-5-8-16,0-5 5 16,0 0-6-16,9-5-4 15,6-4 3-15,3-5-1 16,4-4 0-16,1-1 1 15,1-8-2-15,1 0 3 16,-1 0-4-16,1-8-1 16,-2-6 2-16,0-4-6 15,0 0 7-15,0-3-1 16,-3 6 2-16,-5-5-6 0,-1 1 3 16,-3 1 0-1,-7 4 4-15,-2 0-7 0,-2 7 2 16,0 0 1-16,0 7-4 15,-2 0 5-15,-13 0 0 16,-1 10 2-16,0 8-6 16,3 0 10-16,2 5-7 15,1-1 6-15,6 0-6 16,2 0 5-16,2-8-3 16,0 4 5-16,2-9-2 15,14 3 3-15,6-7-5 16,2-5 10-16,8 0-6 15,1 0-3-15,3 0 5 16,0-12-12-16,-3-2 5 16,-5-8 0-16,-4 4 0 0,-5 0 2 15,-3 4-6-15,-5 1 8 16,-2 8 4-16,-2 0-4 16,0 2 5-16,-1 3-5 15,1 0 2-15,2 0 0 16,2 0-4-16,0 0-2 15,5 3 3-15,1 7-3 16,-1 7 3-16,7 1-1 16,-2 2 2-16,0 0-3 15,-5-1-1-15,-8-2 0 16,-8 1 0-16,0-4-1 16,0-2 0-16,-10-3 1 0,-11 2 0 15,-3-2 3 1,-8-2-6-16,-3-5-4 0,-8-2-8 15,-3 0-15-15,-10 0-44 16,-9 0-140-16,-4-9-293 16</inkml:trace>
  <inkml:trace contextRef="#ctx0" brushRef="#br0" timeOffset="84678.48">19785 15623 563 0,'0'0'555'0,"0"0"-555"16,0 0-196-16,0 0 171 15,0 0-54-15,0 0-506 16</inkml:trace>
  <inkml:trace contextRef="#ctx0" brushRef="#br0" timeOffset="86961.75">13945 14120 548 0,'0'0'186'16,"0"0"-155"-16,0 0-31 0,0 0 3 16,0 0 27-1,0 0-7-15,0 0-1 0,-56-72-19 16,45 69 1-16,-3 3-4 15,-8-2 0-15,-5 2 0 16,1 0 0-16,-5 0-3 16,-3 0 6-16,3 0-3 15,-5 0 3-15,0 2 0 16,1 3 0-16,1 2-3 16,1-2 1-16,4 4-1 15,2-4 0-15,3 3 1 16,-1 1-3-16,1-1 5 15,-1 1-2-15,1 3 2 16,-3 3-3-16,-2 2 2 16,4 6-1-16,0 0 5 0,4-4 2 15,-1 5 1-15,8-2-9 16,0 0 7-16,4 2-1 16,0-2 5-16,1 0-9 15,3 2 4-15,-3-2-2 16,5-1 4-16,-4 1 1 15,1 0-5-15,-2-3 4 16,2 2-5-16,-1-1 8 16,2-3-10-16,-1 2 7 15,3-1-5-15,-3-2 0 16,2 2 5-16,1 1 0 16,0 0 8-16,-1 5-9 0,1 3 12 15,0 2-12 1,-2 5 3-16,4-2-10 0,0 7 9 15,0-4-1-15,2 4-6 16,0 0 4-16,0-4-5 16,0-5 5-16,2-2-5 15,12-2 11-15,1-2-9 16,1 2 3-16,3-4-5 16,4 0 0-16,2 5 1 15,4-4 0-15,0 4-2 16,0-4 5-16,-4 2-4 15,-2-2 0-15,-2 3-1 16,1-3 3-16,-1 0-3 0,0-2 0 16,2 1 0-16,-2 0 0 15,5-2 0-15,0 0-1 16,2-4 4-16,4 0-4 16,2-2 4-16,0-8-6 15,1-1 2-15,-1-2 1 16,1-3 2-16,1 0-1 15,-3 0-1-15,-2 0 2 16,-2 0-2-16,-1 0 2 16,4 0-2-16,-4 0 2 15,2-5-2-15,4-4 0 16,-3-5 2-16,4 2-5 0,0-6 8 16,-2 1-9-1,-2-2 8-15,1 1-5 0,-1-3 5 16,-2-2-5-16,-2 5 1 15,-2 1-1-15,-4-3 1 16,-1 8 0-16,-2-2-2 16,-5 1 4-16,3 3-1 15,-7 1-1-15,3-3 0 16,0 7 0-16,0-7 0 16,-2 2 1-16,-4-2 0 15,7 2-1-15,-3-4 1 16,4 1-5-16,0-3 9 15,-2 0-6-15,-2 2 3 16,1-7-4-16,-3 2 1 16,4-3-3-16,-1-7 3 0,-3 0 2 15,2-8-2-15,-2 2 3 16,1 5-3-16,-1-6 3 16,-2 6-4-16,1 2 2 15,-5-3 0-15,2 5 1 16,-2 3-1-16,-2-6 0 15,5 5 0-15,-2 0-2 16,-1 2 5-16,-2-6-5 16,0 0 6-16,0-2-8 15,0 0 3-15,-8 0 1 16,2 2 0-16,0-7 0 16,-3 3 0-16,-1 5 2 0,0 0-3 15,1 0 2 1,-7 0-2-16,-7 5 0 0,0 1 1 15,-14-2-5-15,2 5 5 16,-5 1 0-16,-2 4-4 16,-1-1 4-16,-1 0 0 15,3 2 0-15,-1-1 1 16,4 4-2-16,-2 3-11 16,2 0-5-16,0 3 2 15,3 3-9-15,1 0-5 16,-2 0 4-16,5 9-10 15,2 1-11-15,2 3-14 16,5 4-43-16,0 3-28 0,5 4-15 16,3 4-226-1</inkml:trace>
  <inkml:trace contextRef="#ctx0" brushRef="#br0" timeOffset="88174.64">13842 15294 502 0,'0'0'51'0,"0"0"-45"0,0 0 21 16,0 0 59-16,0 0-33 15,0 0-26-15,0 14-11 16,0 20 35-16,0 2-30 15,0 8-6-15,0 7-2 16,0-4-4-16,-2 8 6 16,-5-1-7-16,-2 3 14 15,0 6-9-15,-4 4 0 16,0 0 0-16,-3 9-8 16,1 1 6-16,1-3-3 15,3-10-6-15,5-6-2 16,-2-9 7-16,3-10-5 15,4-13 8-15,1-7-10 16,0-9 6-16,0-7-5 0,0 2 1 16,0-5 0-16,0 0-1 15,0 0 1-15,0 0 2 16,0 0 1-16,0 0-3 16,0 0-4-16,0 0-3 15,0 0-7-15,0 0-19 16,0-5-14-16,0 2-40 15,0-2-89-15,0 4-35 16</inkml:trace>
  <inkml:trace contextRef="#ctx0" brushRef="#br0" timeOffset="90252.51">12892 17415 193 0,'0'0'612'0,"0"0"-535"16,0 0-66-16,0 0-3 16,0 0 30-16,0 0-16 0,16-41-16 15,-13 24-5-15,-3-1 2 16,0 0-4-16,0-4 5 16,0 4-8-16,-3 0-6 15,-6 8 10-15,-2 10 1 16,0 0 0-16,-6 0 1 15,1 5 0-15,-2 18 4 16,-1 12-1-16,4 0 12 16,3 5-10-16,4 6 16 15,6 3-9-15,2-4 0 16,0 8-9-16,0-9 2 16,0-4-4-16,14-8 0 0,5-6 11 15,6-8-12 1,0-4 0-16,1-3-1 0,-5-11 1 15,0 0 0-15,-1 0 0 16,3-11-2-16,-1-11 2 16,0 0-4-16,1-6-4 15,-4-2 5-15,0-2-15 16,-3 0 16-16,-1 1-2 16,-4 1-9-16,-2 7 0 15,0 5 7-15,-5 1 1 16,-4 11 4-16,2 6-6 15,-2 0 2-15,0 0-5 16,0 6-3-16,0 15 11 0,-8 2 1 16,1 0-1-1,7 3 2-15,0-5-2 0,0-2 11 16,0-6-6-16,9 1 5 16,13-2-9-16,3-5 11 15,1-7-12-15,3 0 1 16,-2 0 0-16,-5 0 1 15,-3 0-2-15,-6-19-3 16,-3-2 1-16,-2 1 4 16,-5-6-4-16,-3 0 2 15,0-6-2-15,0 2-5 16,-1-3-10-16,-15 8 6 0,1 6-10 16,-4 9 21-16,7 2-3 15,-4 8 3-15,4 0-2 16,-1 0-2-16,2 4 2 15,3 15 2-15,0-2 0 16,6 5 0-16,2 4 2 16,0-2 0-16,0-2 5 15,2 1-3-15,16-5 4 16,1-1-1-16,0 0 1 16,3-7-4-16,-1-2 4 15,-2-6-4-15,2-2-3 16,-6 0 3-16,-1 0-4 15,-2 0 8-15,-1-14-7 16,1-4-2-16,-1-4 5 16,1-5-2-16,-1-1-2 0,-3-2 2 15,4 2-3-15,-1 3 4 16,1 6 3-16,-4 9-5 16,-1 2 10-16,-3 4-11 15,0 4 0-15,2 0 0 16,0 0-3-16,0 18 3 15,3 5 0-15,-2 2 0 16,2 3 1-16,0-2-1 16,2 1 1-16,3-1-2 15,-4-6 1-15,0 2 0 16,1-10 0-16,-5 1 0 16,1-8-2-16,0 1 5 0,0-6-4 15,1 0 2 1,6 0 2-16,-3 0-2 0,4-11 1 15,-1-2 1-15,3-6-2 16,6-7-2-16,1 1 4 16,3-8-5-16,0-3 4 15,0 2 2-15,-3 7-4 16,-4 0 0-16,-6 10 0 16,-5 10 5-16,-8 3-1 15,2 4-1-15,-3 0-3 16,0 0-9-16,0 14 8 15,0 8 1-15,0 6 0 16,0-2 0-16,0 0 0 16,0-3-4-16,2-5 6 0,13 0-4 15,5-4 4-15,5-10 1 16,4 0-2-16,5-4 1 16,1 0 0-16,-1-4 4 15,2-14-6-15,-10 0 0 16,-4-4 0-16,-5 0 0 15,-7-1-2-15,-3 2 4 16,-5-5 3-16,-2 1-5 16,0-1 0-16,0 8-3 15,-9 0-6-15,-4 10 7 16,-1 4-1-16,-1 4 2 0,-1 0 1 16,3 7 1-16,2 12-1 15,2 3 2-15,5 0 0 16,4 4 2-16,0-4 0 15,0-3 0-15,6-2-4 16,16-2 0-16,6-1 8 16,1-6-8-16,4-8 10 15,0 0-10-15,-4 0 0 16,2 0-24-16,-3 0-60 16,-4-5-140-16,-5-9-310 15</inkml:trace>
  <inkml:trace contextRef="#ctx0" brushRef="#br0" timeOffset="91251.72">14682 17343 635 0,'0'0'105'15,"0"0"-90"-15,0 0 15 16,0 0 24-16,0 0-39 16,0 0 9-16,-125-41-8 15,103 41 7-15,1 5-4 16,0 13 6-16,3 5 8 16,5-2-5-16,7 7 2 15,6 2-10-15,0-2-4 16,0-2-11-16,23 1 14 15,8-6-16-15,4-2 10 16,5-1-10-16,-3-12-3 0,3-3 3 16,1-3-1-16,-1 0-1 15,-3-3 4-15,-6-15-5 16,-2-7 1-16,-4-5-1 16,-4 2-1-16,-6-6-4 15,-1-2 4-15,-4-3 1 16,-1-12-1-16,1-2-3 15,-6 0 2-15,-3-5-5 16,2 0-2-16,-1 3 8 16,1 3 1-16,-1 11 0 15,2 10 0-15,1 9 1 16,-2 8 0-16,-1 6-2 16,-2 8 4-16,0 0-1 15,0 0-2-15,0 12 0 0,0 20 0 16,0 12 0-16,0 6 2 15,0 4 0-15,-2 7-1 16,2-3 1-16,0-4 9 16,0 0-9-16,0-6 10 15,0-7-11-15,6-2 5 16,5-11-6-16,3-5 3 16,-4-9-2-16,3-2-1 15,-1-7 0-15,3-5 0 16,4 0 5-16,3 0-4 15,0 0 6-15,0-14-4 16,1 0-4-16,-3-8 2 16,0 4 3-16,0-8-4 0,-5 4 2 15,-1 0-4-15,-8 8 4 16,1 10-1-16,-7 1-1 16,2 3 0-16,-2 0-4 15,0 0 4-15,0 19-2 16,0 0 2-16,0 8 0 15,4-5 3-15,4-4-3 16,5 0 0-16,1-4 0 16,3-1 0-16,3-9 0 15,3-4 0-15,1 0-6 16,-1-9-17-16,1-13-46 16,-8-4-128-16,-1-1-204 0</inkml:trace>
  <inkml:trace contextRef="#ctx0" brushRef="#br0" timeOffset="91423.62">15498 17138 1001 0,'0'0'93'16,"0"0"-88"-16,0 0 17 15,0 0 3-15,0 0-24 16,0 0-1-16,-2-1-20 15,0 1-118-15,-18-4-289 16</inkml:trace>
  <inkml:trace contextRef="#ctx0" brushRef="#br0" timeOffset="91710.32">14792 17151 970 0,'0'0'114'0,"0"0"-114"0,0 0 7 16,0 0 4-1,0 0-7-15,0 0-3 0,44-9-1 16,-19 9 0-16,4 0-2 15,2 0-12-15,5-4-34 16,-1-1-25-16,6-4 9 16,5 0-81-16,1-3-95 15</inkml:trace>
  <inkml:trace contextRef="#ctx0" brushRef="#br0" timeOffset="92752.48">15731 17200 737 0,'0'0'159'16,"0"0"-147"-16,0 0-4 15,0 0 17-15,0 0 24 0,0 0-36 16,29-9-10 0,-21 23 0-16,1 4 4 0,-5 3 14 15,-2 5-19-15,-2 3 1 16,0-3-3-16,0-3 4 15,0-2-3-15,4-3 0 16,0-8 1-16,0-1-1 16,3-9 5-16,1 0-4 15,4 0 8-15,5 0-7 16,2-12-1-16,1-8 3 16,-3 1-5-16,-1-7 1 15,1-1-1-15,-3 0 0 16,2 1 2-16,-5 0 0 15,0 3 2-15,-2 6-7 16,-3 7 3-16,2 2 0 0,-6 8-2 16,0 0 2-16,0 0-2 15,-2 0-3-15,7 0 5 16,-1 0-8-16,5 0 4 16,3 0 5-16,2 0-1 15,-1 0 2-15,3 4-1 16,2 0 0-16,-3-4 3 15,-1 0-2-15,0 0-1 16,-8 0-1-16,-1 0 6 16,1 0-13-16,-6 0 3 15,-2 0 1-15,0 0-3 16,0 0-10-16,0 18 11 16,0 3 5-16,-2 8 0 15,-6 7 3-15,1-6 0 0,3 2-2 16,2-2 5-16,2-12 0 15,0 1 0-15,0-10 4 16,16-4-7-16,8-5 8 16,5 0 1-16,2 0-2 15,2-14-8-15,-3-5-2 16,-6-3 1-16,1 5-1 16,-7-6 0-16,-5-3 2 15,-2 2-4-15,-7-2 5 16,-4 0-10-16,0 3 5 15,0 6 0-15,-15 3-7 16,-7 6 1-16,-7 1-3 16,-3 7 2-16,-1 0 9 0,2 0 0 15,4 11-1-15,5 1 3 16,4 2-2-16,10-5 2 16,3 3-2-16,5-1 1 15,0-3 5-15,5-4 3 16,14 2-1-16,12-3 10 15,8-3-15-15,5 0 11 16,5 0-12-16,2 0-1 16,-2 0 4-16,-1-3-5 15,-11-3 0-15,-7-2-3 16,-6 8-35-16,-13-4-114 16,-7-2-267-16</inkml:trace>
  <inkml:trace contextRef="#ctx0" brushRef="#br0" timeOffset="93752.66">17093 17529 281 0,'0'0'683'15,"0"0"-619"-15,0 0-64 16,0 0 33-16,0 0 10 16,0 0-26-16,98-39-12 15,-56 16-3-15,1-7 2 16,-1-6-4-16,-2 0 0 0,-2 0 5 16,-10-3-12-1,-5-7 7-15,-11-3-1 0,-4 5 1 16,-8-1-9-16,0 5 7 15,0 8 1-15,-9 10 1 16,-5 9-3-16,1 13 2 16,0 0 1-16,-3 9 0 15,-2 17 0-15,5 6 0 16,-1 5-6-16,8 2 8 16,3 5-2-16,3-3 2 15,0 2 0-15,0-6 0 16,3 4 1-16,10-10-3 15,3-1 4-15,2-6-1 0,-1-2-1 16,-1-6 0 0,-3-6 1-16,-2-1-3 0,-3-5 2 15,0-4-2-15,3 0 6 16,1 0 6-16,5 0-10 16,3-8 4-16,1-7-2 15,0-1-1-15,0-2-3 16,1 1 0-16,-4-2-1 15,-4 9 5-15,-6 2-7 16,-6 4 6-16,-1 4-6 16,-1 0-1-16,0 0 2 15,0 12-2-15,0 12 4 16,0 2-2-16,0-3 3 16,0-1-4-16,11 0 5 0,6-8-3 15,6 0 1 1,6-10 0-16,2-4 1 0,7 0 1 15,-3 0-4-15,1-11 9 16,-5-5-8-16,-6-2 3 16,-7-4-3-16,-5 4 7 15,-6-4-10-15,-5 4 4 16,-2-3-2-16,0 1 2 16,-13 3 0-16,-10 3 0 15,-1 7 4-15,-3 4-6 16,-2 3 4-16,-2 0-4 15,3 0 2-15,2 15-2 16,0-6 0-16,3 8-2 0,6-8 0 16,8-1-9-16,6-2-4 15,3-6-60-15,3 0-125 16,17 0-34-16,1 0-164 16</inkml:trace>
  <inkml:trace contextRef="#ctx0" brushRef="#br0" timeOffset="94017.64">17980 17031 745 0,'0'0'120'16,"0"0"-119"-16,0 0 17 16,0 0 49-16,0 0-24 15,0 0-30-15,-58 97-8 16,44-69 0-16,1-1-5 16,-2-5-3-16,1-4-82 15,1-6-106-15,0-6-143 16</inkml:trace>
  <inkml:trace contextRef="#ctx0" brushRef="#br0" timeOffset="95486.07">18387 17387 864 0,'0'0'49'0,"0"0"-47"16,0 0-2-16,0 0 34 16,0 0-9-16,0 0-20 15,-17-71 0-15,12 66-4 16,-6-4 15-16,-4 9-15 15,-3 0 4-15,-7 0 4 0,-2 5 14 16,-1 17 2 0,0 0-4-16,4 6 6 0,6-1-14 15,5-1 7-15,8-3-20 16,5 0 3-16,0-11-3 16,0 1-2-16,7-4 2 15,2-8 0-15,7-1 2 16,-1 0 1-16,6 0 1 15,-1-5-2-15,4-13-2 16,0 1-2-16,5-7 0 16,-2 2-2-16,0 4-5 15,-5 6 6-15,-6 2 2 16,-5 6 0-16,-4 4 0 16,0 0 0-16,-1 4 2 0,0 18-3 15,3 6 5-15,1 13-2 16,0-2-1-16,1 2 2 15,1 3-3-15,-1-4 4 16,2 0-1-16,3-4-1 16,0-5 0-16,-1 1-1 15,-3-15 0-15,-4-3 0 16,-5-10 0-16,-3 0 0 16,0-4-7-16,0 0 6 15,0 0 0-15,-13 0-1 16,-6 0 4-16,0-8 0 15,3-6 0-15,2 0-1 0,5-1 2 16,3 0-3-16,4-3 2 16,2 0 1-16,0 4 0 15,0-8-1-15,0 0-4 16,13 0 4-16,11-6-2 16,3-7 0-16,7 0 2 15,-1-6-3-15,2-3 2 16,-1 2-1-16,-6 3 3 15,-3 4 5-15,-9 12-7 16,-2 2 2-16,-9 11-3 16,0 6 0-16,-5 4 0 15,0 0-3-15,0 9 2 16,0 12-3-16,-2 16 4 0,-4-2 0 16,-1 2 4-16,3-2-3 15,4-9 0-15,0 1 1 16,0-9-2-16,0-4 0 15,0-10 1-15,9 0-2 16,7-4 2-16,1 0 3 16,1 0-4-16,1-8-10 15,-3-6-25-15,-2-13-91 16,-7 1-234-16</inkml:trace>
  <inkml:trace contextRef="#ctx0" brushRef="#br0" timeOffset="95699.23">18942 17074 744 0,'0'0'295'0,"0"0"-289"16,0 0-1-16,0 0-5 15,0 0 0-15,0 0-8 16,-19-4-72-16,19 18-74 16,0-5-156-16</inkml:trace>
  <inkml:trace contextRef="#ctx0" brushRef="#br0" timeOffset="96610.58">19455 17311 872 0,'0'0'122'15,"0"0"-114"-15,0 0 0 16,0 0 9-16,0 0-4 15,0 0-13-15,-75-58-2 16,56 58-2-16,-5 10-9 0,0 8 5 16,-3 8 8-16,0 0 0 15,0 3 1-15,5-4 3 16,4 1 2-16,5-7 11 16,8-2 8-16,5 1-12 15,0-7 8-15,0 1-14 16,18-7 7-16,9-1-5 15,2-4 1-15,-2 0-5 16,7 0-4-16,-9-9 0 16,2-3-1-16,-2-7 0 15,-5 1 0-15,0 0-3 16,-4 4 6-16,-5 2-6 0,-8 6 2 16,1 6 1-1,-4 0-4-15,0 0 2 0,0 0-3 16,0 6 5-16,0 10-2 15,-5 3 5-15,1 3-6 16,4-3 6-16,0-2-5 16,0-4 6-16,4-3-4 15,12-1 0-15,9-5 1 16,2-4 2-16,4 0 0 16,2 0-3-16,0-4 1 15,1-15 3-15,1 6-3 16,-1-6-1-16,-3 2-1 15,-2-5 1-15,-7 3 0 16,-1-3 0-16,-9 0-2 16,-3 1-4-16,-9 2 3 0,0 1 3 15,-9 0-4-15,-19 6 5 16,-6-2-2-16,-4 10-12 16,3 4 5-16,-1 0 4 15,6 0 3-15,7 0-1 16,5 0 4-16,7 7-2 15,2 0 3-15,8-3-5 16,1 5 4-16,0 0 3 16,0-1 4-16,0 1-4 15,14-4 10-15,-1 3-13 16,2-1 8-16,3-4-4 16,1 1 6-16,1 1-8 0,-3-5 7 15,-1 0-7-15,-3 0 0 16,-4 0 2-16,0 0-6 15,-2 0 2-15,0 0 0 16,1 0-2-16,4 0 1 16,-1 0-2-16,1 0-8 15,-2 0-6-15,-3 0-16 16,-5 0-93-16,-2 0-430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6:45:37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559 16990 440 0,'0'0'308'15,"0"0"-268"-15,0 0-28 16,0 0 6-16,0 0 41 15,0 0-19-15,0 0-11 16,0 0-29-16,-11-22 13 0,11 22-1 16,0 0-5-16,0 0-7 15,0 0 1-15,2 12-1 16,5 12 1-16,3 6 13 16,2 6-12-16,2 5 7 15,8 4-8-15,-1 4 7 16,2-1-3-16,-3 1-3 15,3-3 3-15,-6-3-4 16,1-7 1-16,-3-4-1 16,-3-10-1-16,-5-4 0 15,-3-5-6-15,-2-12-32 16,-2 3-19-16,0-4-46 0,0 0 7 16,0-14-96-16</inkml:trace>
  <inkml:trace contextRef="#ctx0" brushRef="#br0" timeOffset="513.08">545 16932 583 0,'0'0'126'0,"0"0"-117"15,0 0-5-15,0 0-4 16,0 0 61-16,0 0-35 16,65-54-17-16,-41 50-7 15,-1-1 0-15,-3 5 0 16,-4 0-1-16,4 0 4 15,-2 0-2-15,-6 0 2 16,2 5-4-16,0 4 4 16,-2 3-2-16,-1 3 2 15,1-1-5-15,-8 3-2 0,-4 0 2 16,0 1-5-16,0 5 5 16,-22-6 3-16,-7 1 2 15,-5 0 2-15,1 0 2 16,2-8-8-16,4-1-2 15,10-2 1-15,2-7-3 16,9 0 1-16,2 2 1 16,2-2-5-16,2 0-7 15,0 0-18-15,0 0-40 16,9-2-9-16,7-1 17 16,3 3-96-16,-1-4-242 15</inkml:trace>
  <inkml:trace contextRef="#ctx0" brushRef="#br0" timeOffset="1029.57">1026 16837 213 0,'0'0'230'0,"0"0"-193"0,0 0-31 16,0 0 16-16,0 0 32 15,0 0 2-15,-15 32-17 16,15-18-22-16,0-5 4 16,0 1-2-16,0-2 1 15,0 0-18-15,0-2 8 16,5-6-7-16,-1 5 3 16,2-5-6-16,-1 0 7 15,2 0-4-15,-2 0-1 16,-3-5 4-16,-2-4-3 15,0-6 14-15,0 3-6 0,0 2 9 16,0 1-5 0,0 6-1-16,0-1-8 0,-2 2 4 15,-1 2-9-15,-3 0-1 16,-2 0-2-16,2 2-7 16,-3 14-13-16,3 1-48 15,1-2-20-15,2 4-11 16,0-2-97-16</inkml:trace>
  <inkml:trace contextRef="#ctx0" brushRef="#br0" timeOffset="1535.63">1093 17154 522 0,'0'0'31'0,"0"0"-31"15,0 0-1-15,0 0 1 16,0 0 45-16,0 0-33 0,0-30-11 16,0 30-1-16,0 0 0 15,-2 0 1-15,-2 9 1 16,-1 0 0-16,3 0 13 16,-3 5-8-16,4-2 19 15,-1 2-10-15,-1 0-1 16,3-7-5-16,0 0-3 15,0-3 1-15,0 0-4 16,0-4 3-16,0 0-3 16,0 0 4-16,0 0 4 15,0 0 2-15,0-4-13 16,0-7 9-16,0 4-10 0,0 2-7 16,0 0-5-16,0 1 5 15,0-1-25-15,0 5-51 16,0 0-6-16,0 0-178 15</inkml:trace>
  <inkml:trace contextRef="#ctx0" brushRef="#br0" timeOffset="2613.6">1436 16848 434 0,'0'0'176'16,"0"0"-150"-16,0 0-20 0,0 0-6 16,0 0 52-16,0 0-13 15,0 62-23-15,0-36 3 16,5 6 15-16,4-1-14 15,3 1 5-15,1-1-15 16,1 0 8-16,3-4 1 16,6-5-6-16,-1 1-2 15,2-11-9-15,0-3 11 16,1-9-11-16,0 0 14 16,0 0-15-16,-4-3 6 15,0-15-7-15,-3-5 3 16,-5-4-1-16,-3-4-2 15,0-1 3-15,-6 0 0 0,1-8 10 16,-5 1-13-16,0-2 9 16,0 1-8-16,0 2 1 15,-2 2 4-15,-15 3-5 16,2 1 5-16,-5 2-6 16,-2 9 6-16,-2 2-6 15,-5 9 0-15,-2 6-4 16,-9 4 4-16,3 0-4 15,0 8 1-15,1 17 1 16,5 0-14-16,6 1 5 16,9 2-13-16,5-1 5 15,7-1-16-15,4-3-31 0,0 4-77 16,0-13-103-16</inkml:trace>
  <inkml:trace contextRef="#ctx0" brushRef="#br0" timeOffset="4626.46">2380 16695 794 0,'0'0'53'16,"0"0"-53"-16,0 0-18 0,0 0 18 15,0 0 21-15,0 0-12 16,-76-22-8-16,58 26 1 16,0 10-1-16,5 0-1 15,-3 2 9-15,5 3-9 16,2-6 3-16,-1 1-1 15,7-2 0-15,-1-1-1 16,1-3-1-16,3 2 2 16,0-7-2-16,0 6 8 15,0-4-4-15,7 0 5 0,13 2-7 16,3 0 9 0,3 1-9-16,1 0 2 0,-5 1-1 15,3 0-3-15,-6 5-1 16,2 4 1-16,-1-4 1 15,-7 3 0-15,1 0-2 16,-8 1 1-16,-1-4-3 16,-3 4 2-16,-2-4-1 15,0-2 0-15,0-1 0 16,-11-4 0-16,-9 3 4 16,-5-2-6-16,-4-4 4 15,-2-4-10-15,-3 0-20 16,1 0 20-16,0 0-3 0,4 0 9 15,2-4 3 1,7-4 2-16,2 3 0 0,7 0 1 16,8 5-1-16,1 0 3 15,2 0 0-15,0 0-1 16,0 0 0-16,0 0-1 16,0 0 0-16,0 0-2 15,14 0 8-15,1 0 0 16,6 5-7-16,1 0 10 15,2 3-6-15,3 1 2 16,0-4-3-16,-1-5-3 16,3 0 4-16,0 0-5 15,0 0 4-15,0 0 2 16,-4-5-6-16,-2-4 0 0,-8-4-1 16,-1 1-4-16,-3-7 5 15,-5 1 0-15,-5 0-1 16,-1 1-8-16,0-2 18 15,0 1-7-15,0 6 1 16,0 3-3-16,0 4 0 16,0 5 0-16,0 0-2 15,0 0-2-15,0 0-9 16,0 0-12-16,0 8 25 16,3 10 0-16,4 0 0 15,5-4 1-15,-4 5-1 16,8-7 0-16,4-3 2 15,0 3 1-15,1-6-3 0,-2-1 5 16,-4-5-3 0,-1 0 4-16,-2 0-4 0,-4 0 0 15,-2-9 0-15,-1-9 0 16,-3 4-4-16,-2-8-4 16,0 0-2-16,0 0-6 15,0-2 14-15,-15 2-11 16,-1 0 9-16,0 8-5 15,-3 2 6-15,1 7-4 16,2 2 2-16,-2 3 3 16,7 0-1-16,0 0-1 15,2 15 0-15,7 4-1 0,2-1 2 16,0 3 1 0,0 4 4-16,2 1-3 0,12-8 3 15,1 5 0 1,3-11 0-16,0 5-3 0,2-7 6 15,0-2-5-15,1-2 4 16,-5-1-6-16,3-2 6 16,0-3 4-16,2 0-4 15,4 0-2-15,1-10-4 16,5-6 1-16,1-7-1 16,1-3 1-16,-2-1-1 15,-4-4 11-15,-4-6-10 16,-9 1 12-16,-5-4-13 15,-1 1 12-15,-6-1-6 16,-2 3-2-16,0-4 10 0,0 8-14 16,-4 0 11-16,-8 11-9 15,-1 5-3-15,-1 4 1 16,-2 11-1-16,1 2-4 16,0 0-2-16,-3 10 6 15,0 12-5-15,2 7 4 16,3 4 4-16,2 7-4 15,4 0 4-15,5 5 3 16,2-5 3-16,0 1-4 16,0 0 7-16,0-1-5 15,9-5 4-15,7 4 7 16,3-3 4-16,4-4-14 0,1-6 7 16,0-2-5-1,-1-2-2-15,-3-9 5 0,-4 1-8 16,-1-7 4-16,-1 0-7 15,-5-3 14-15,1 0-15 16,0-4 6-16,1 0-3 16,0 0-3-16,0 0 0 15,2 0-1-15,3-4-18 16,2-7-53-16,-2-5-91 16,1 2-303-16</inkml:trace>
  <inkml:trace contextRef="#ctx0" brushRef="#br0" timeOffset="5312.33">3562 16910 764 0,'0'0'139'15,"0"0"-132"-15,0 0 39 16,0 0 15-16,0 0-22 16,0 0-28-16,39 0-5 15,-20 5 0-15,-5 0-2 16,5-1 3-16,-4 1-7 16,2-5 12-16,-1 0-10 15,3 0 8-15,1 0-9 16,-3 0 0-16,4-11 2 15,-3-7-3-15,-3 1 0 16,-2 0-4-16,-6-5 2 0,-3 3-15 16,-4 2 15-16,0 3-18 15,0-1 19-15,-1 8-7 16,-18 2 8-16,2 1-4 16,-6 4 2-16,1 0 0 15,2 0-2-15,0 16 2 16,4 7 4-16,3 0-3 15,1 4 3-15,6 4 2 16,6-4 3-16,0 4 0 16,0-8 5-16,16 0-7 15,5-6 6-15,9-1-6 16,4-5 7-16,-1-4-9 0,5 0-3 16,-5-4 1-16,-4-3-1 15,-4 0 0-15,-5 0-9 16,0 0-15-16,-6-10-39 15,-4-2-41-15,-5-6-124 16,-1 4-257-16</inkml:trace>
  <inkml:trace contextRef="#ctx0" brushRef="#br0" timeOffset="5673.93">3926 16583 840 0,'0'0'111'16,"0"0"-93"-16,0 0-16 15,0 0 43-15,0 0 5 16,0 0-42-16,28-63 0 16,-1 46-1-16,-3 1 1 15,0 2-5-15,-1-4 3 0,-5 8-3 16,-5-2-3 0,-4 6 8-16,-3 2-13 0,-3 0 5 15,-1 4-18-15,-2 0-36 16,0 0-81-16,0 4-74 15,0 6-110-15</inkml:trace>
  <inkml:trace contextRef="#ctx0" brushRef="#br0" timeOffset="7668.01">4587 16714 712 0,'0'0'106'0,"0"0"-76"16,0 0-27-16,0 0 25 15,0 0 40-15,0 0-29 16,13-51-24-16,-13 51-11 16,0 0-4-16,0 0 0 15,0 14-1-15,0 13 1 16,0 5 10-16,0 4-9 0,0 0 3 16,2-2 4-16,4 7-8 15,-1-9 2-15,5-1 0 16,-5-4-2-1,5-13 1-15,-1-2-2 0,0-7 5 16,2-5 4-16,1 0-7 16,0 0 5-16,5-5-6 15,-7-12 0-15,3-1-6 16,-1-5 0-16,-3-3 1 16,-2-1-2-16,2-1 6 15,-3 5-6-15,-1 2 6 16,1-1-9-16,-2 4 10 15,1 0-12-15,-3 4-2 0,3 1 10 16,-3 3-1-16,3 3 2 16,-4 2 0-16,4 5 0 15,-1-4 1-15,-1 4 1 16,3 0-21-16,-1 0 12 16,2 0 8-16,-1 0-2 15,1 9 3-15,0-2 2 16,0 3-3-16,1-1 6 15,1-5-3-15,3-4-1 16,1 1 1-16,1-1-1 16,-4 0 2-16,3 0-6 15,-3-1 6-15,-5-7-4 0,1-5-4 16,-4-1 6-16,-2 0-29 16,0 1 9-16,0 1-6 15,0-2-8-15,0-1-2 16,-8 7 11-16,-2 4 13 15,-1 4 1-15,-2 0 10 16,1 0 1-16,1 12-2 16,3 6 4-16,-2 5 1 15,6 0 6-15,2 3 20 16,2 1-1-16,0 1-5 16,0 2-1-16,0-4-9 15,6 6 1-15,6-11-4 16,0 2 5-16,5-5-6 0,-2 0 11 15,-1-4-9 1,-1-2-4-16,1-5 1 0,-1-4-7 16,0-3 5-16,1 0-5 15,-4 0 13-15,6 0-13 16,-5 0 2-16,1-10-1 16,1-2 2-16,-2-6-2 15,3 4-1-15,-6-7-2 16,1-2 3-16,0 0-6 15,-2 2 8-15,-1-2-7 16,1 0 6-16,-2 5-5 16,4-3 2-16,-3 3-2 15,3 4 2-15,-3 4 0 16,4 3-3-16,-1-2-2 0,1 8 3 16,2 1-3-16,-2 0 2 15,5 0 1-15,-6 0 1 16,-1 17-4-16,1 2 5 15,-2 4 5-15,-2 4-2 16,1-1 4-16,-5 2-5 16,4 2 4-16,0-9-1 15,0 2-2-15,2-9-1 16,-1-5-1-16,0 0 1 16,4-5-2-16,1 0-4 15,0-4-26-15,5 0-17 16,1 0-95-16,1-12-128 15</inkml:trace>
  <inkml:trace contextRef="#ctx0" brushRef="#br0" timeOffset="9000.21">5726 16816 182 0,'0'0'367'0,"0"0"-323"16,0 0-37-16,0 0 3 16,0 0 38-16,0 0-46 15,-5-22 19-15,5 7-13 16,0 3 3-16,-2-2 5 15,-10 1-8-15,-5 4 8 16,-3-1-15-16,-5 7 6 16,1 3-5-16,-5 0 1 15,5 0-3-15,-5 0-1 16,6 13-1-16,1 5 1 16,2 0-1-16,6 5 4 15,-1-2 7-15,9-2 4 16,6 3 9-16,0 0-10 15,0-4 5-15,0 0-4 16,13-4-2-16,5-2 3 0,3-7-1 16,2 4 4-16,2-5-16 15,-2-4 7-15,0 0-6 16,-3 0 0-16,-1 0 0 16,-4-8-4-16,3-6-3 15,-5-8-5-15,-1 0-3 16,-2-6 3-16,-5-2-1 15,-1-6-10-15,-4 0 12 16,0-4 7-16,0-1 2 16,0-3 2-16,0-3 0 15,0 8 3-15,0 0 4 0,-2 8 4 16,0 1-7-16,-3 6 13 16,3 5-4-16,0 7-6 15,2 8-8-15,0 3 4 16,0 1-5-16,0 0-9 15,0 10-6-15,0 22 15 16,0 12 10-16,0 0-10 16,-2 0 14-16,-1 0-13 15,3-2 15-15,-1-3-8 16,1-7 1-16,0-5 1 16,0 0-6-16,0-9 1 15,1-4-4-15,6-2 10 16,0-3-9-16,3 3 14 15,2-1-13-15,-1 1 11 0,2-3-12 16,-1 5 4-16,1 3-2 16,1-7 0-16,-1-2-4 15,1 3 4-15,0-4 0 16,-2-7-3-16,1 5 1 16,1-5 1-16,1 0-1 15,4-5-1-15,-2-7 0 16,-1-6 2-16,-3-5 0 15,-1 2-3-15,-2 1 2 16,-3-2-4-16,-1 0 2 16,1 0-1-16,-4 4-1 15,-1 0 0-15,-2-1 1 16,0 2 1-16,0 4-7 16,0-1 14-16,0 2-11 0,-10 6 8 15,0-2-6 1,1 2 2-16,-5 2 0 0,3 4-1 15,3 0 0-15,-4 0 0 16,0 0 1-16,5 15-3 16,-1-6 6-16,3 8 6 15,1 0-4-15,4 5 3 16,0 1-2-16,0 0 2 16,0 4 1-16,3-5-2 15,8 4 3-15,2-2-7 16,0-2 7-16,1 0-6 15,-1-3-2-15,1-7 5 16,-3-3-7-16,1-1 0 0,-4-2 5 16,1-6 1-16,5 0-4 15,1 0 10-15,7 0-12 16,1 0 15-16,3 0-13 16,1-10 2-16,-3-3-3 15,1 4 7-15,-4-3-3 16,-4 2-3-16,-1 2-1 15,-7 6 1-15,-1-3 1 16,-6 2-2-16,0 3 3 16,-2 0-4-16,0 0-2 15,0 0-4-15,0 0 0 16,0 0-16-16,0 0-10 0,0 0-74 16,0 0-210-16</inkml:trace>
  <inkml:trace contextRef="#ctx0" brushRef="#br0" timeOffset="10376.79">6789 16883 572 0,'0'0'138'15,"0"0"-114"-15,0 0-22 16,0 0 1-16,0 0 4 15,0 0 12-15,0 0-4 16,4 17-4-16,-2-11-1 0,1 3-5 16,2-6-1-16,-3-1-4 15,-2-2-1-15,0 0-23 16,0 0-31-16,0 0-61 16,0-2-186-16</inkml:trace>
  <inkml:trace contextRef="#ctx0" brushRef="#br0" timeOffset="12841.95">9063 16973 554 0,'0'0'168'0,"0"0"-132"16,0 0-32-16,0 0 12 15,0 0 65-15,0 0-47 16,-9 0-19-16,9 0-3 15,0 0 0-15,0-9 8 16,0-1-16-16,0-8-3 16,0 0 1-16,0-8-3 15,0 0 2-15,0-3-2 16,0 0-6-16,0-3 1 0,0 0-7 16,0 6 1-16,0 3 5 15,0 5-1-15,0 4 6 16,0 7-13-16,0-2 5 15,0 7 10-15,5 2 4 16,1 0-4-16,4 0 0 16,5 0 0-16,-2 11 2 15,7 6-2-15,-2 1 4 16,2 0-8-16,0 4 9 16,-5 0-10-16,-3 1 0 15,-1 3 0-15,-4-3 2 16,0 0-2-16,-3 3 5 15,-4-5 0-15,0 2-2 0,0-9 7 16,0 0-4 0,0-2-1-16,0-9 4 0,0 0-3 15,0-3-1-15,0 0 4 16,0 0 3-16,0 0-1 16,0-14-2-16,0-4-3 15,0-4 0-15,0-5-1 16,0 4-9-16,2-7 9 15,2 2-3-15,3 2 3 16,-3-6-2-16,6 6 2 16,-4-1-1-16,1 6 2 15,-1 2 3-15,2 5-1 0,-2 1-5 16,1 8 3-16,-3 1-1 16,0 4 0-16,0 0-4 15,4 0 1-15,-1 0 6 16,1 9 1-16,3 4-1 15,1 9 3-15,-1 1-5 16,2 4 2-16,-2 0-1 16,-1-1 0-16,-2 2-2 15,-1-2 2-15,-2 0-1 16,1-6-1-16,-2 1 11 16,3-9-8-16,-2-1 0 15,1-2 2-15,1-6 0 16,1-3 4-16,2 2-2 15,5-2 2-15,1 0-7 16,0 0 6-16,1 0-6 0,-1-5 5 16,0-8-4-16,-3-1-5 15,1 0 2-15,-2-4 0 16,-2-4-4-16,-3-4 7 16,-5 2-6-16,-2-11 3 15,0 4-4-15,0-5-1 16,0 1 3-16,-12 7 3 15,-2 7-1-15,0 6 0 16,0 7-2-16,1 8 0 16,1 0-2-16,-1 0 2 15,2 12-3-15,4 13 2 16,-2 4 4-16,5 3-2 0,4 4 0 16,0-1 1-16,0-3 2 15,0-4 0-15,4-2 2 16,8 0-4-16,3 1 4 15,3-15-4-15,2 3 0 16,3-1-2-16,2-9-39 16,3-5-41-16,0 0-134 15,-1 0-89-15</inkml:trace>
  <inkml:trace contextRef="#ctx0" brushRef="#br0" timeOffset="14094.35">9972 16844 733 0,'0'0'137'0,"0"0"-121"0,0 0-5 16,0 0-11-16,0 0 24 15,0 0-21-15,9-113-3 16,-9 91-28-16,0-1 13 15,0 7-26-15,-17 2-7 16,-6 3 12-16,-4 11 25 16,-4 0 7-16,0 0-5 15,-2 0 8-15,1 18 1 0,3 1 6 16,7 3-3 0,2 0 17-16,9 1 0 0,6 4 3 15,5-1-4-15,0-3-12 16,8-4 8-16,12 3-7 15,8-5 9-15,1-8-9 16,2 1-3-16,-1-6-5 16,-4-4-1-16,-4 0-11 15,-4 0-3-15,-5 0-10 16,-1-14-4-16,-1-4 21 16,-3 0-4-16,-2-1 11 15,-2-2-6-15,-2 3 3 16,-2-4-12-16,0-1 12 15,0 6 4-15,1 7 1 16,2 2 6-16,-3 4-2 0,5 4 11 16,3 0-15-16,2 0-1 15,4 17 1-15,5 5 7 16,3 9-3-16,3 5-1 16,4 4 4-16,0 2-7 15,-3 2 10-15,1 0-1 16,-4 0 9-16,-6-4-17 15,-1-3 12-15,-3-1-3 16,-5-10 0-16,-6-4 6 16,-2-5-10-16,0-2 10 15,0-5-13-15,-15-3 16 16,1-2-14-16,-4-5 10 0,0 0-14 16,4 0 6-16,1-5-5 15,-1-16-1-15,4-2-2 16,0-8 0-16,4-1 0 15,1-2-6-15,5-7 5 16,0 5-13-16,0-8 3 16,5 3 4-16,9 0 1 15,1 3 5-15,3 6-3 16,-1-4 4-16,1 9 1 16,-5 0-1-16,1 5 0 15,-6 3-3-15,1 6-4 16,-1 4-6-16,-4 5 1 15,-2 1 1-15,1 3-2 0,-3 0 4 16,2 0 3-16,0 0-1 16,2 0 4-16,1 12 6 15,2-3-3-15,2-1 1 16,-4-3-1-16,8 0 4 16,-5 0-3-16,1-1-1 15,5-4 3-15,-5 0 3 16,-3 0-6-16,1 0 4 15,-5 0-3-15,-2 0 4 16,0 0-4-16,0-4 2 16,0-1 13-16,0 0-15 15,-5 5-1-15,-5 0 1 0,-4 0-5 16,1 0 5 0,-5 0-2-16,0 0 1 0,2 0-2 15,-1 1 2 1,-1 8 0-16,7-2 0 0,-1 3 1 15,4 3 0-15,3-8 0 16,2 8 5-16,3-3-5 16,0 2 13-16,0-2-13 15,0 4 7-15,3 3 5 16,8-5-10-16,3 7 11 16,1-6-10-16,3 1 13 15,0-2-15-15,3-1 6 16,0-7-5-16,-3 1 6 15,-2-2-7-15,-5-3-1 16,-5 0-2-16,2 0-19 0,-7 0-8 16,2-8-54-16,-3-7-105 15,0-2-191-15</inkml:trace>
  <inkml:trace contextRef="#ctx0" brushRef="#br0" timeOffset="15666.92">10458 16753 527 0,'0'0'0'16,"0"0"-9"-16,0 0 9 16,0 0 4-16,0 0 29 15,0 0-29-15,0 0 0 16,-8 0 19-16,8 5 25 16,6 4-3-16,1 0 6 15,1-6-14-15,2 8 15 16,-4-3-26-16,3-4 2 0,1 5-17 15,-6 0 10 1,2 1 0-16,-1 2-9 0,-1-2-2 16,0 0-10-16,4 2 10 15,-4-3-8-15,0-4 4 16,2-5-4-16,1 4 1 16,3-4-3-16,-1 0-14 15,1 0-11-15,0 0-37 16,-1-9-41-16,-3-5-25 15,1 1-119-15</inkml:trace>
  <inkml:trace contextRef="#ctx0" brushRef="#br0" timeOffset="16125.42">10791 16673 660 0,'0'0'84'16,"0"0"-83"-16,0 0 2 15,0 0 16-15,0 0 7 16,0 0-17-16,-23-26-8 0,23 26 1 16,-4 0-2-16,-5 0 4 15,-4 4 4-15,1 10-3 16,-2 3 13-16,4 0-2 16,1 2 6-16,4-1 2 15,4 4 4-15,1-4-15 16,0 4-2-16,0-4 2 15,0-4-11-15,11-2 18 16,7-2-19-16,1-6 7 16,1 0-5-16,3-2-6 15,-4-2-8-15,2 0-47 0,0 0-36 16,-2 0-60 0,-1 0-61-16</inkml:trace>
  <inkml:trace contextRef="#ctx0" brushRef="#br0" timeOffset="17130.82">11183 16731 585 0,'0'0'121'0,"0"0"-121"0,0 0-4 16,0 0 4-16,0 0 9 15,0 0-5-15,-31-49-5 16,17 44 2-16,0 5-2 16,-1 0-1-16,0 0 2 15,-4 6 4-15,0 10 9 16,1-1 18-16,1 7 10 15,3-5-4-15,3 6-6 16,3-5-6-16,8-1-3 16,0 2-12-16,0-7 4 15,0 2 0-15,12-4-7 16,1-2-6-16,3 1 10 0,-2-9-10 16,6 0 9-16,-3 0-8 15,-1 0-4-15,0-5-5 16,1-4 2-16,-3 0 1 15,-3-3-16-15,-1-2 15 16,0-4-18-16,-3 4 21 16,-1-2-9-16,1 2 10 15,-3 4-7-15,1 1 7 16,-2 5 1-16,-1 0 0 16,0 4 4-16,-2 0-3 0,0 0-1 15,0 0 1 1,0 13 2-16,0 1 1 15,0-2 4-15,2 2-4 16,2-4 4-16,3 2-6 0,1-7 7 16,4 4-2-16,1-6-1 15,5-3 3-15,-3 0-5 16,6 0 3-16,-1 0-4 16,0-3-5-16,-2-9 2 15,-5 1-6-15,1-2-3 16,-8-6 0-16,1 3 7 15,-5 2 2-15,0 5 0 16,-2 0 2-16,0 4 5 16,0 5-4-16,0 0-2 15,0 0-1-15,0 0-2 0,0 0 2 16,0 10 2-16,0 3 9 16,0 1-7-16,0 2 10 15,0-1-7-15,0-5 2 16,5 2 1-16,6-6-2 15,2 2 2-15,5-4-1 16,3-4 3-16,0 0-9 16,2 0 13-16,-5 0-9 15,-3 0 5-15,-3 0-5 16,-3-4-1-16,-2-6 4 16,-2-2-2-16,-2 2-1 15,-3-4-6-15,0-3 5 16,0-1-1-16,0 0-1 0,-8 1 1 15,-4 2-10 1,-2-1 5-16,-3 6-2 0,-3 7-2 16,-3-4-6-16,-6 7-9 15,0 0-25-15,-2 0-21 16,-2 0-30-16,0 0-30 16,5 0-64-16,1 0-120 15</inkml:trace>
  <inkml:trace contextRef="#ctx0" brushRef="#br0" timeOffset="17371.41">10992 16543 901 0,'0'0'58'0,"0"0"-58"16,0 0 0-16,0 0 33 16,0 0-30-16,0 0-3 15,135-76-27-15,-115 71-33 16,-4 5-27-16,-8 0-56 16,-8 0-85-16</inkml:trace>
  <inkml:trace contextRef="#ctx0" brushRef="#br0" timeOffset="17675.09">10938 16968 826 0,'0'0'94'0,"0"0"-82"0,0 0 33 16,0 0 7-16,0 0-15 16,0 0-35-16,-12 106 6 15,8-84-8-15,-7 2-12 16,-3-7-92-16,-1-7-160 15</inkml:trace>
  <inkml:trace contextRef="#ctx0" brushRef="#br0" timeOffset="19883.68">12672 16837 590 0,'0'0'61'15,"0"0"-54"-15,0 0-5 16,0 0 59-16,0 0-29 0,0 0-18 16,0 0-12-16,0 0 21 15,0 0 13-15,0 0-9 16,0 0-4-16,0 0-13 16,0 0 8-16,0 0-7 15,0 0-2-15,0 0-6 16,2-3-1-16,0-6-1 15,2 0-1-15,1 1 0 16,-1-6 0-16,6 4-5 16,-4-7 10-16,3 8-9 15,-2-5 8-15,0 6-5 16,-1-5 1-16,-1 8 0 16,-1-4 0-16,0 4 2 15,2 0 0-15,-2 1-1 0,-1 4 12 16,3 0-12-16,0 0 2 15,-2 0-3-15,6 0-1 16,-4 0 1-16,1 14 4 16,1 0 0-16,2 3-4 15,-3-4 3-15,1 1-3 16,0-2 10-16,5-1-9 16,0-3 4-16,-4 2-4 15,2-2-1-15,-2 1 0 16,0 0 0-16,2-1 2 15,-2-2 1-15,2 2-2 16,-2 2 0-16,0-7 1 0,-1 2 3 16,4-1-4-16,-4-4 1 15,2 0-2-15,5 0 0 16,-4 0 0-16,1-4 7 16,-1-4-6-16,-5 2 9 15,6-6-9-15,-3 1 7 16,-3 4-4-16,0-3-1 15,-4-2 5-15,2 2-7 16,-4-2 3-16,0-2 3 16,0 4 6-16,0-3-7 15,0 0 7-15,0 0-12 16,0 4 2-16,0-6-3 16,0 7 0-16,-4-1 0 0,0 0 1 15,2-1-2-15,2 6 2 16,-2-4-2-16,2 8 5 15,-2-4-8-15,2 4 0 16,0 0-1-16,0 0-7 16,0 0-23-16,0 0-6 15,0 0-7-15,0 4 26 16,0 8-18-16,0 2-53 16,0 0-108-16,0-1-72 15</inkml:trace>
  <inkml:trace contextRef="#ctx0" brushRef="#br0" timeOffset="20462.77">13363 16709 512 0,'0'0'183'15,"0"0"-147"-15,0 0-35 16,0 0 11-16,0 0 50 16,0 0-26-16,-4 0-30 15,4 0 8-15,0 0 6 16,0 5 20-16,2 4-2 0,2 8-8 15,-1 1-3 1,-1 3-9-16,0 11 6 0,4 5-16 16,1 3 7-16,1 4-10 15,4-3-3-15,-1 2 4 16,1-7-2-16,-4 5-4 16,3-10 1-16,-3 1 1 15,-2-2 2-15,-2-11-8 16,-1-1 9-16,-3-10-7 15,0-2 2-15,2-6-6 16,-2 4-7-16,0-4-38 16,0 0-42-16,0-10-81 15,0-16-101-15</inkml:trace>
  <inkml:trace contextRef="#ctx0" brushRef="#br0" timeOffset="21025.91">13280 16699 204 0,'0'0'484'16,"0"0"-416"0,0 0-56-16,0 0 38 15,0 0 22-15,0 0-42 0,34-40-14 16,-18 37-1-16,1-2 6 16,-1 1 14-16,3 2-16 15,-2-2 6-15,-2 4-21 16,-1 0 9-16,-1 0-11 15,1 0 0-15,-4 0 1 16,1 0-3-16,-1 0-1 16,-3 6 1-16,1 6 2 15,2-1 1-15,-2 1-2 16,-1-3-1-16,-1 4 0 16,-2 1-2-16,-4-1-1 15,0 0-2-15,0 1 3 0,0 0 1 16,0-2 2-16,0 2 0 15,-8-1-1-15,-7-2 0 16,-1 1 0-16,-3-2 4 16,2-2-4-16,-1-4-5 15,1 0-6-15,3-4-17 16,3 0 8-16,3 0-6 16,5 0-3-16,3 0-32 15,0 0-36-15,0-8-112 16,0 0-192-16</inkml:trace>
  <inkml:trace contextRef="#ctx0" brushRef="#br0" timeOffset="21665.12">13811 16557 559 0,'0'0'104'0,"0"0"-95"16,0 0-3-16,0 0 20 15,0 0 17-15,0 0-18 0,-29 26 7 16,24-11-12 0,5 2 11-16,-3-5-9 0,3 2-6 15,0-4-6-15,0-2 4 16,0-2-4-16,0-6-6 16,0 0 4-16,8 0 5 15,3 0 3-15,0 0-5 16,3-6-6-16,-5-8-3 15,-3 2-2-15,-2 3 4 16,-1-3-1-16,-3 1 11 16,0 3-9-16,0 1-5 15,0 4 2-15,-6 3-4 16,-4 0 3-16,-3 0-6 0,2 0 3 16,2 0-17-16,0 15-12 15,4-1-31-15,2-2-31 16,2 1-85-16,-1 1-68 15</inkml:trace>
  <inkml:trace contextRef="#ctx0" brushRef="#br0" timeOffset="22296.49">13875 16856 478 0,'0'0'87'15,"0"0"-77"-15,0 0 32 16,0 0 13-16,0 0-20 15,0 0-20-15,-11 0 5 16,11 0 11-16,-2 10 7 16,0-2-11-16,0 1-2 15,2-4 3-15,0 2-7 16,0 0-2-16,0 1-3 16,0-3-7-16,0-2 3 15,0-3-10-15,0 0 10 16,4 0 1-16,0 0-7 15,3 0 7-15,-2 0-8 0,0-3 3 16,-3-10-5 0,-2 6 10-16,0 0-12 0,0-3 3 15,0 6 0-15,0-1-8 16,0 2-4-16,0 3 8 16,-10 0 0-16,1 0-14 15,1 0-39-15,1 0-7 16,3 3-33-16,2 2-83 15,2-1-161-15</inkml:trace>
  <inkml:trace contextRef="#ctx0" brushRef="#br0" timeOffset="26727.81">14279 16473 6 0,'0'0'691'16,"0"0"-616"-16,0 0-75 16,0 0 0-16,0 0 17 15,0 0 11-15,0 0-18 16,0 0-1-16,-3 26 12 15,3 2-1-15,8 6 2 16,-6-2-6-16,2 8-3 0,6 0 2 16,-2 5 0-16,3-5 0 15,5-4-11-15,-1-5 3 16,6-4-5-16,1-13 3 16,1-6-4-16,3-8 4 15,-2 0 4-15,5 0-3 16,-4-18-3-16,-6-8-2 15,-1-2 3-15,-8-7-4 16,-1-1 5-16,-7-4-1 16,-2 0 4-16,0-4 1 15,0 3-4-15,-11-5-3 16,0 3-2-16,-6 2 2 0,2 9 0 16,-3 6-2-1,3 4-3-15,-1 9 2 0,1 4-4 16,-3 9-10-16,-2 0-22 15,-5 5-13-15,1 21 12 16,1 6-23-16,4 2 5 16,4 8-73-16,7-7-18 15,4 4-144-15</inkml:trace>
  <inkml:trace contextRef="#ctx0" brushRef="#br0" timeOffset="28375.96">15206 16445 738 0,'0'0'86'0,"0"0"-84"16,0 0-1-16,0 0-1 15,0 0 11-15,0 0-10 16,-113-18-1-16,101 18 0 16,-1 0-1-16,-1 9 1 15,2 0 1-15,-1 1 0 16,3-3 3-16,0 8 0 15,7-3 4-15,1 7-2 0,2-2 10 16,0 1-3 0,0 0-8-16,13-4 6 0,5 0-1 15,1-2-10-15,4-1 4 16,4-8 1-16,-2 1-4 16,1 1 3-16,-1-2-4 15,-3 3 1-15,-2 2-1 16,-3 2-3-16,-1 4 2 15,-5 4 0-15,-1 3 0 16,-6-4 0-16,-4 6-3 16,0-5 4-16,0-1 3 15,0 2-3-15,-8-6-2 16,-6 1 2-16,-5-2 2 16,0-7-2-16,-4 1 0 0,1-6-11 15,0 0 4-15,0 0-5 16,-1-18 2-16,5-4 5 15,-1 0 1-15,6 3 1 16,1 1-1-16,5 9 4 16,5 5 0-16,0-1 0 15,2 2 1-15,0 3-2 16,0 0-7-16,0 0-22 16,4 3 30-16,6 6 5 15,5 4 4-15,2 1-7 16,4-5 8-16,1 1-6 15,2-2-1-15,1 0 2 16,-3-8-4-16,3 0 0 0,-2 0 1 16,-4 0-1-16,1 0 0 15,-5-8 2-15,2-7-1 16,-7 3 1-16,0-2-2 16,-4 1 5-16,-1-6-5 15,-1 2 1-15,-3 0-1 16,2 7 0-16,-3-2 1 15,0 6-4-15,0 6 2 16,0 0 0-16,0 0-3 16,0 0-5-16,0 0 5 15,0 18 1-15,-3 0-1 16,3 1 2-16,0-2 1 0,0 1 0 16,5-5 0-16,9 1-1 15,7-11 1-15,3 2 6 16,0-3-6-16,1-2 1 15,0 0 2-15,-6 0 0 16,-3-10-3-16,-3-4 5 16,-3-3-4-16,-8 3 0 15,-2-3 0-15,0-2-1 16,0 1-5-16,-14-3-1 16,-5 2 7-16,-5 6-2 15,-2-4-3-15,4 8 2 16,-1 0 4-16,6 7-4 15,3 2-2-15,3 0 2 16,7 0-3-16,2 11-2 16,2 3 2-16,0-2 2 0,0 9 3 15,8-3-3-15,13 2 2 16,3 1 2-16,1-2 2 16,10-2-3-16,-3-4-1 15,-1-4 1-15,-2-8 1 16,0-1 1-16,-4 0 0 15,0 0 0-15,0 0 3 16,-4-14-2-16,-2-7-3 16,-1-3 7-16,-3-3-6 15,-3-5 4-15,-3-6 1 16,-3-3 3-16,-4 2-8 16,-2-3 2-16,0 2-1 0,0 4-2 15,0 5 0-15,0 9 3 16,-4 9-3-16,-5 9 1 15,1 4-1-15,-4 0-2 16,1 7-5-16,3 16 4 16,-2 9 3-16,4 8 10 15,3 0-4-15,3 4 5 16,0-3 0-16,0 5 0 16,0-2-2-16,7-5 2 15,6-8 3-15,5 1-2 16,0-6 3-16,5-2-9 15,-4-7 4-15,3 0-10 16,1-7 3-16,-6-6 3 0,3 0-5 16,-1-4-2-16,-4 0-15 15,-1 0-28-15,-3 0-23 16,-2-4-88-16,0-8-193 16</inkml:trace>
  <inkml:trace contextRef="#ctx0" brushRef="#br0" timeOffset="29393.26">16460 16749 613 0,'0'0'136'0,"0"0"-136"15,0 0-13-15,0 0 13 16,0 0 55-16,0 0-41 16,-10 4-7-16,10-4 9 15,0 0 20-15,0-4-12 0,0-14-22 16,0 1-2 0,0-6 0-16,0-5 4 0,5 2-2 15,2 1-2-15,-1-1 0 16,-2 1 0-16,5 11 0 15,-1 2 1-15,-2 6-1 16,1 6-8-16,-1 0 5 16,0 0 6-16,5 11-6 15,1 10 6-15,2 4-6 16,-3 4 3-16,3 7-5 16,-5-4 7-16,3 3-2 15,-4-9 0-15,2 2 3 16,-3-10 0-16,-4 0-3 15,0-10 0-15,0-2 1 16,-1-3 5-16,-2-3-4 0,0 0 13 16,2 0 9-16,1-14-10 15,1-3-7-15,-2-1-7 16,3-5 8-16,-3 1-6 16,0-4 0-16,0 3-2 15,0 0 0-15,3 1 0 16,-2 4 1-16,3 0-1 15,-1 3 0-15,1 0 1 16,-3 5-1-16,5 3 0 16,-1 0 1-16,2 0-2 15,0 2-2-15,-2 5 0 16,4 0 3-16,-3 0-4 0,1 0 3 16,1 5 1-16,-4 12-3 15,3 5 2-15,-2 4 1 16,2 2 0-16,0 2 1 15,-3-2 2-15,4 2 2 16,-4-6 0-16,3 3-3 16,-3-9 9-16,-2-4-11 15,2-2 9-15,-2-8-8 16,0-2-2-16,1-2 0 16,1 0-13-16,3 0-28 15,3-18-93-15,1-2-118 16</inkml:trace>
  <inkml:trace contextRef="#ctx0" brushRef="#br0" timeOffset="30394.93">17153 16629 31 0,'0'0'681'0,"0"0"-636"16,0 0-45-16,0 0 4 16,0 0 28-16,0 0-27 15,-20-24-5-15,8 12-2 0,-3 2-5 16,-6-2 1 0,-6-2 3-16,2 11 2 0,-4-4 2 15,6 7 2-15,0 0-1 16,8 0 4-16,-2 19 3 15,10-2 8-15,2 5 10 16,5 2-19-16,0 6 8 16,0-2-9-16,9-1 8 15,11-1-13-15,0-4-2 16,2-5 7-16,-1-2-7 16,-4-7 1-16,-1-2 2 15,-1-3-1-15,-3-3-1 16,1 0 5-16,-2 0-3 15,-2-7-1-15,-1-7 5 16,-3 0-6-16,2 0-1 0,-2-4-1 16,-1 2 1-16,-2 2 0 15,1-1 0-15,-1 3 2 16,-2 7 0-16,2-4 0 16,0 6 3-16,0 3-5 15,0 0-4-15,1 0 0 16,1 0-4-16,1 0 6 15,2 13 4-15,-2 3 1 16,7 6-3-16,0-3 8 16,1-6-8-16,3 6 2 15,-1-12-1-15,3 4 5 16,-5-7-3-16,3 0 3 0,-3-4-1 16,3 0 4-16,-1 0 4 15,-1-14-2-15,1-3 1 16,-3 3-8-16,-1-3-4 15,2-5 4-15,-5 3-3 16,1 1-1-16,-4 4 0 16,0 7 1-16,-5 7-1 15,0-5 0-15,0 5 0 16,0 0-2-16,0 0-1 16,0 8-2-16,0 15 5 15,0-6 7-15,0 5-6 16,0 1 0-16,0-5 9 15,2-4-7-15,12-4 2 0,0-2 1 16,5-4 4 0,1-4 2-16,1 0-3 0,2 0 2 15,-2 0-10 1,-2-4 5-16,-1-6-1 0,-5-2 4 16,-1-2 0-16,-3 0 1 15,-7-4-3-15,-2 1 2 16,0 3-1-16,0-4-7 15,-2 4 3-15,-19-4-3 16,0 6 0-16,-6 3-1 16,-4 0 0-16,0 6 0 15,-2 3 0-15,5 0-12 0,-1 0-24 16,5 0-45 0,1 0-26-16,4 0-53 15,1-5-146-15</inkml:trace>
  <inkml:trace contextRef="#ctx0" brushRef="#br0" timeOffset="30700.41">16919 16356 824 0,'0'0'51'16,"0"0"-47"-16,0 0 27 16,0 0 12-16,0 0-12 15,0 0-19-15,102-44-6 16,-82 43-5-16,3 1-2 15,3-4-3-15,0 4-27 16,5-5-68-16,-3 5-149 16,-8 0-248-16</inkml:trace>
  <inkml:trace contextRef="#ctx0" brushRef="#br0" timeOffset="31496.13">18117 16607 734 0,'0'0'175'15,"0"0"-151"-15,0 0-22 16,0 0 13-16,0 0 10 15,0 0-20-15,32 12 12 16,-18-12-6-16,3 0 12 16,1 0-10-16,5 0-1 15,-3-7-8-15,6-7 5 16,-4-1-8-16,-1-2-1 16,-6 0-1-16,-1-1 1 15,-6 0 0-15,-1 4 0 16,-5 0-1-16,-2 2-5 15,0 6 5-15,0 1 1 16,-6 2 6-16,-15 3-6 0,2 0-2 16,-4 3 1-16,3 12-2 15,-3 3 4-15,6 4-1 16,3-4 3-16,2 4-1 16,9 0-4-16,3-3 3 15,0 2-1-15,0-3 5 16,9 1-1-16,11-5 4 15,3-1-2-15,-2-1-2 16,0-3-3-16,1-4 3 16,1 0-3-16,-4-1-2 0,-1-4-7 15,-3 0-31 1,-1 0-44-16,-1 0-69 0,-4-14-133 16</inkml:trace>
  <inkml:trace contextRef="#ctx0" brushRef="#br0" timeOffset="31849.83">18487 16307 840 0,'0'0'111'0,"0"0"-98"15,0 0-6-15,0 0 49 16,0 0-21-16,0 0-27 16,68-37-5-16,-47 33 5 15,0-4-1-15,-1-1-4 16,-2 0-1-16,0-1 0 15,-5 3-2-15,1 2 0 16,-4-2-8-16,-1 7-21 16,1 0-59-16,-10 0-56 15,0 0-101-15,0 0-298 0</inkml:trace>
  <inkml:trace contextRef="#ctx0" brushRef="#br0" timeOffset="33125.94">18854 16481 599 0,'0'0'87'0,"0"0"-87"15,0 0 0-15,0 0 21 16,0 0 49-16,0 0-29 15,-16 85-8-15,14-62-2 16,2 3-1-16,0-4-9 16,0-3-3-16,0-2-7 15,0-4 9-15,2-4-15 16,6-5 17-16,2-4-19 16,1 0 9-16,0 0-1 15,5 0-9-15,-3-4 2 16,0-14-2-16,-2 4 0 15,-2-8-2-15,3 5 2 0,-6-6-2 16,0 5 0-16,-1 1-1 16,-5 5 0-16,2 1 2 15,-2 8-1-15,0-2 0 16,0 1 0-16,3 4-2 16,-2 0 3-16,3 0-3 15,0 0-1-15,2 0-12 16,1 0 9-16,2 0 6 15,1 0 0-15,4 0 0 16,4 0 2-16,0 4 1 16,2 1 2-16,0-5-4 15,3 0 1-15,-4 0 3 0,2 0-4 16,-4 0 0-16,1-5-1 16,-2-3 0-16,-3-6-1 15,-2 4 0-15,-1-6 2 16,-4 2-5-16,-4-4 3 15,-2 4-1-15,0 0-14 16,0 6 15-16,0 0-3 16,0 6-3-16,-5 2 2 15,-8 0-2-15,0 0 6 16,-2 6 1-16,5 8-5 16,2 6 10-16,1 4-6 15,2 2 2-15,5 0 1 16,0-2 8-16,0 2-6 15,0-3 6-15,5-6-7 16,8-3 11-16,-1-2-12 0,5-2 7 16,-4-5-6-16,-2-2 2 15,3-3 1-15,0 0-2 16,-1 0 0-16,-1 0-4 16,-2 0 6-16,1-3-5 15,1-2 5-15,-1-5-6 16,-1-7 4-16,3 5-3 15,-1-7 1-15,2 1 5 16,-3 0-7-16,0 4 4 16,0-2-4-16,-2 6 7 15,-2 6-5-15,-3-1-1 16,-3 5-1-16,-1 0-1 0,0 0-4 16,6 0 2-16,-1 12 1 15,3 8 4-15,1-3-1 16,0 1 0-16,2 5-1 15,0-2 3-15,1-3-5 16,-4 1 2-16,1-10 0 16,1-1 0-16,-2 1-4 15,1-8-23-15,0 2-53 16,4-3-19-16,3 0-106 16,0 0-57-16</inkml:trace>
  <inkml:trace contextRef="#ctx0" brushRef="#br0" timeOffset="34176.58">19886 16615 482 0,'0'0'164'15,"0"0"-164"-15,0 0 7 16,0 0 0-16,0 0 22 16,0 0-18-16,-5-54-5 15,0 42 9-15,-6 6-2 0,-5-6 5 16,1 8-2 0,-7 2 1-16,1 2 2 0,0 0-6 15,0 0 0-15,1 0-9 16,3 10 13-16,-1 4-8 15,2 3 6-15,5 0-6 16,1 1 7-16,5 0-1 16,5 0-11-16,0-4 2 15,0-2-2-15,0-2 4 16,0-6 1-16,12 1 12 16,7-5-9-16,1 0-1 15,0 0-5-15,2 0-6 16,1-12 0-16,0-7-1 15,-2-3-1-15,-1-2-1 16,-3-6 2-16,-1-5-6 0,-3-2 3 16,-1-7-13-16,-5 0 2 15,-6-2 14-15,2 2-1 16,-3 3 1-16,0 11 2 16,0 6 2-16,0 8-2 15,-3 6 0-15,0 2 2 16,-4 3-6-16,2 5 3 15,3 0 0-15,-3 0 2 16,1 17-2-16,0 7 8 16,1 10-3-16,3 2 11 15,0 5-1-15,0 3 4 16,0-4-3-16,0-5-3 0,0-2-3 16,11-3-3-16,5-1-2 15,-1-8 0-15,6 2-3 16,-1-6-2-16,2-5 5 15,3-2-3-15,1-6 0 16,1 0 1-16,-2-4-1 16,0 0 1-16,-2 0 0 15,2-12-3-15,-2-6 2 16,-3 1-2-16,-5-6 2 16,-6 2-4-16,-2-4 3 15,-2 4-2-15,-5-2 2 16,0 5 0-16,0 1-1 15,0 12 0-15,0 1-8 0,-10 4 8 16,-6 0 1 0,-1 0 1-16,-1 0-4 0,2 14-2 15,-1 4 4-15,3 4 2 16,3 0-2-16,3 4 1 16,2-3 0-16,2 4 9 15,4-5-7-15,0 0 8 16,0 0-9-16,2-8 10 15,14 0-8-15,2-2 0 16,4-2 2-16,3-5 0 16,0-1-1-16,-1-4-4 15,0 0 1-15,1 0 4 16,-1 0-12-16,-5 0 6 16,-6 0-2-16,-7-4 2 0,-6 4-9 15,0-5-4-15,0 5-15 16,0 0-34-16,0 0-160 15,0-4-336-15</inkml:trace>
  <inkml:trace contextRef="#ctx0" brushRef="#br0" timeOffset="42580.84">642 17901 657 0,'0'0'128'0,"0"0"-110"16,0 0-18-16,0 0 6 16,0 0 24-16,0 0 6 15,0 0-20-15,10 0-10 16,-9 0 14-16,3 0-4 16,-4 0-2-16,0 0-7 15,0 0 7-15,0 0-5 0,0 0-3 16,0 0-5-1,0-9-1-15,0 0-14 0,0-4-5 16,0-4-5-16,0 6-13 16,0-1 4-16,0 2 3 15,-11 2 7-15,-3-2 7 16,3 10 12-16,0-4-16 16,0 4 16-16,2 0 4 15,0 0 0-15,0 4 0 16,0 10 0-16,3 0 2 15,-1 4 5-15,2 0-3 16,2 4 8-16,3 1-12 16,0-1 0-16,0 0 2 0,0-4-2 15,8 0 0-15,3-1-4 16,2-2 18-16,1-7-2 16,-1-4-7-16,1-4-2 15,1 0 1-15,-2 0-3 16,-3 0 13-16,4-8-13 15,-2-6-1-15,-3 0-8 16,-1-4-7-16,-4-4 5 16,-2-1-32-16,-2 2 28 15,0-2 12-15,0 5-12 16,0 9 14-16,0 0 7 16,0 1-5-16,0 8 4 15,0 0-3-15,0 0-3 16,1 0-13-16,4 18 9 0,-5 17 4 15,2 0 1-15,3 14 3 16,-3 1 7 0,0 0 1-16,4 2 4 0,0-2 2 15,2-6-8-15,1-3 11 16,-4-11-9-16,1-7-7 16,-3-4 11-16,-1-1-9 15,0-6-2-15,-2-6-5 16,2-3 0-16,-2 2 0 15,0-5-20-15,0 0-30 16,0 0-5-16,0-8-21 16,0-6-73-16,-6-4-79 0</inkml:trace>
  <inkml:trace contextRef="#ctx0" brushRef="#br0" timeOffset="43735.63">951 17788 508 0,'0'0'64'0,"0"0"-61"16,0 0 1-16,0 0 24 16,0 0-4-16,0 0-24 0,0 2-11 15,0-2 9-15,0 0-9 16,0 0 0-16,0 0 2 16,0 0 3-16,0 0 6 15,0 0 2-15,0 0 2 16,0 0 9-16,0 0 10 15,0 0-5-15,0 0-3 16,0 0-8-16,0 0 4 16,0 0-11-16,0 0-1 15,0 0-1-15,0 5 1 16,0-2 1-16,0 7 1 16,0-6 0-16,2 0 2 15,-1 4-6-15,5-3 6 0,-2-4-1 16,0 3-2-1,2 1-5-15,-2-5 4 0,2 0 1 16,1 0 2-16,-1 0 5 16,2-5-5-16,-2-2 1 15,-1-8-6-15,-1 5-15 16,-2-2 11-16,-2-2-1 16,0 7 8-16,0 4 0 15,0-1-1-15,0 0 1 16,0 4 0-16,0 0 0 15,-4 0-7-15,-3 4 3 16,1 10 3-16,1-2-7 16,-1-2-4-16,5 4-8 15,-1-2-15-15,2-2-38 0,0-2-37 16,0-8-101-16</inkml:trace>
  <inkml:trace contextRef="#ctx0" brushRef="#br0" timeOffset="44236.97">1105 18020 266 0,'0'0'59'16,"0"0"-54"-16,0 0-3 0,0 0 24 15,0 0 35-15,0 0-18 16,-14 29-18-16,14-17-7 16,0-7-1-16,0 4 0 15,0-5 5-15,0 0-9 16,0-4 5-16,0 0 5 15,0 0 20-15,0 0 11 16,2-4-25-16,3-10-29 16,0-2-17-16,-5 2-5 15,0 6-49-15,0 1-4 16,0 7-41-16,0 0-66 16</inkml:trace>
  <inkml:trace contextRef="#ctx0" brushRef="#br0" timeOffset="46543.78">1689 17633 10 0,'0'0'227'16,"0"0"-184"-16,0 0 3 16,0 0 0-16,0 0 19 15,0 0-1-15,0 0 3 16,16-104-5-16,-16 101 5 15,0 3-17-15,2 0-11 16,-2 0-17-16,0 0-20 16,0 0-2-16,0 0-5 15,0 18 5-15,0 8 0 16,0 2 5-16,0 7 5 16,-4 9-3-16,-6 2 0 15,4 0-6-15,-4 5 4 16,1 3-2-16,1-5 2 0,-1-7-2 15,3-13-2-15,0-10-1 16,3-7 0-16,3-10-2 16,0-2 6-16,0-2 7 15,0-29-4-15,0-4-7 16,9-13 1-16,1 2-2 16,-1-3-2-16,1 5-1 15,-2-2-9-15,1 11 6 16,-3-4 6-16,2 6 1 15,-4 6 0-15,0 1 1 16,-1 4-3-16,3 0 5 16,1 8-5-16,0 1 2 0,4-1-4 15,-3 6 4-15,4-1 0 16,-2 9-11-16,0 0 17 16,1 0-12-16,0 0 2 15,3 9 3-15,-1 21-3 16,2 3 3-16,-1 3 1 15,-2 4 0-15,1-7 2 16,-5 4 2-16,-1-1-3 16,-1 0 1-16,0 0 4 15,0-2-5-15,-2-5 6 16,1-4-6-16,-1-6 1 16,-2-5-1-16,2-6-1 15,0-8 0-15,-2 0-11 0,-2 0-35 16,0-4-62-1,0-14-107-15</inkml:trace>
  <inkml:trace contextRef="#ctx0" brushRef="#br0" timeOffset="46849.36">1755 17776 655 0,'0'0'75'0,"0"0"-74"15,0 0 0-15,0 0 34 0,0 0 25 16,0 0-42-16,21 0-10 16,-6 0-8-16,5 0 4 15,3 0-2-15,1 0 2 16,8-4-3-16,5 1 0 15,8-4 3-15,0 3-4 16,-1 4 0-16,-8 0-6 16,-10 0-27-16,-6 0-104 15,-13 0-32-15,-5 0-51 16</inkml:trace>
  <inkml:trace contextRef="#ctx0" brushRef="#br0" timeOffset="48327.25">2364 17387 539 0,'0'0'77'16,"0"0"-76"-16,0 0-1 15,0 0 0-15,0 0 4 16,0 0 4-16,2 107 0 15,2-70 6-15,2 7-2 16,-4-3 5-16,0-1-2 16,-2-5-2-16,0-3-6 15,0-1 10-15,0-4-10 16,0-6 3-16,0-7-9 16,0-1 5-16,0-8-4 15,0 0-2-15,0-5 11 16,0 0 0-16,2 0 23 0,5 0-11 15,1 0-15-15,5 0-7 16,1 0 0-16,2 0-1 16,-1 0 1-16,0 0-2 15,-1 0 2-15,0 3-3 16,1 8 4-16,-1-3-5 16,1 5 5-16,-1 0-3 15,-1-8 1-15,1 4 0 16,-6-4 0-16,1-5 0 15,0 0 5-15,-4 0-4 16,2-14 7-16,-3-4-5 16,0-3 5-16,-4-3-6 0,0-3 4 15,0 1-6-15,0-1 2 16,0 10-2-16,0 3 1 16,0 0-2-16,0 10 4 15,0 0-5-15,0-1 2 16,3 5-1-16,-1 0-6 15,2 0-2-15,4 9 8 16,0 9 1-16,3-4-1 16,1 8 2-16,-2 0 0 15,3-3-1-15,-2-2 1 16,1 0-1-16,0-7 0 16,-1-1 2-16,-3-1-2 15,4-3 2-15,-1-5-1 0,-3 0 3 16,4 0-4-1,-3 0 5-15,2-13-4 0,-2-1 2 16,0 0-3-16,-3-4 0 16,3 0 2-16,-2-4-2 15,0 4 0-15,-3 0-3 16,-2 0 3-16,-1 1 1 16,-1 3-1-16,0 2-3 15,0 7 2-15,0 1 1 16,0 4 0-16,0 0-1 15,0 0-4-15,4 0-6 16,-2 9 4-16,0 8 4 16,2 12 6-16,4 0-5 15,0 3 3-15,1 3-1 0,5-8 2 16,-6 5-2-16,9-10 5 16,-5 1-4-16,1-9 6 15,1-10-5-15,-1 0 1 16,0-4 1-16,1 0-8 15,2-6-18-15,-6-10-48 16,0 2-90-16,-1-5-50 16</inkml:trace>
  <inkml:trace contextRef="#ctx0" brushRef="#br0" timeOffset="50010.05">3958 17781 594 0,'0'0'133'15,"0"0"-91"-15,0 0-40 16,0 0 49-16,0 0-19 15,0 0-25-15,28 0-7 16,-20 7 1-16,-4 0 3 0,0-4 1 16,1 1 8-1,0 1-1-15,1-5 14 0,5 0 2 16,3 0-7-16,1-5-5 16,6-13-10-16,1 0-4 15,-2-4 0-15,-2 4-4 16,-7 3 1-16,-5-5-2 15,-4 6-19-15,-2 7 3 16,0 2 10-16,-2 5 4 16,-15 0-6-16,-6 0 2 15,-1 5 9-15,4 11 0 16,4 2-3-16,3 4 5 16,1 1-4-16,6 9 2 15,2-5 0-15,4-1 0 16,0 1 0-16,0 0 4 0,4-9-4 15,16 3 9 1,1-7-6-16,5-5 7 0,0 3-8 16,-1-7 4-16,-2-5-4 15,-4 0-2-15,-1 0-3 16,-5 0-59-16,-2 0-58 16,-3-12-91-16,-8-2-212 15</inkml:trace>
  <inkml:trace contextRef="#ctx0" brushRef="#br0" timeOffset="50432.8">4183 17529 677 0,'0'0'116'0,"0"0"-84"15,0 0-20-15,0 0 31 16,0 0 10-16,0 0-33 16,60-26-7-16,-33 13-8 15,-2-4 1-15,4 3-1 16,-2 4 0-16,-3-2-5 16,0 2 6-16,-6 6-6 15,-3-4 0-15,-1 6 0 16,-7 2-4-16,-3 0-49 15,-2 0-72-15,-2 7-55 16,0 5-118-16</inkml:trace>
  <inkml:trace contextRef="#ctx0" brushRef="#br0" timeOffset="62908.45">3414 17628 556 0,'0'0'83'0,"0"0"-83"16,0 0-8-16,0 0 8 15,0 0 17-15,0 0-3 16,9-12-13-16,-9 12 1 16,0 0 2-16,0 0 30 15,0-4 0-15,0 2 0 16,0-2-20-16,0-4 2 16,0 4-5-16,0-3-6 15,0-5 5-15,0 7-7 16,0-7 6-16,-4-2-6 15,-5 1 3-15,-1 4-2 0,0 0-3 16,1 4 1 0,-3-4-2-16,1 5 0 15,3 4 0-15,-4 0-3 0,1 0 5 16,0 0-6-16,0 0 7 16,-1 8-6-16,2 2 0 15,0 6 3-15,-2-1-1 16,3 2-1-16,-1 2 1 15,4-5 2-15,1 4-3 16,3-6 4-16,0 2 0 16,0 4-1-16,0-6-2 15,2 2-1-15,-2-5 2 16,2 8 0-16,0-2 2 0,0-2 2 16,0 0-1-1,0 0 7-15,0 1-9 0,8-6 6 16,1 6-4-1,3-4-2-15,-4-2 6 0,5 0-6 16,1-2 4-16,1-2-5 16,-1 1 10-16,1-5-10 15,-1 0 8-15,-1 0-6 16,3 0 3-16,-5-5-2 16,-1-9 0-16,3 1-3 15,-3-10 2-15,1 8-4 16,-4-10 7-16,2 7-10 15,-4 0 8-15,-1 1-7 16,0 0 1-16,-2-1 3 0,4 4-5 16,-4 0 2-16,0 2 2 15,2 2-2-15,-2 6 0 16,-2-4 3-16,3 8 2 16,-3-2-1-16,0 2-2 15,0 0-10-15,0 0-1 16,0 0 1-16,0 2 9 15,0 10 1-15,0 1 2 16,0 1 5-16,0 3-6 16,0-2 14-16,0 6-12 15,0-3 1-15,0 1 0 16,0-2-1-16,0 1-2 16,0-4 3-16,0-2 0 0,0 2-2 15,0-4 5-15,0-6-4 16,0 0 3-16,4-4-4 15,-1 4 2-15,0-4 4 16,7 0-4-16,-1 0 13 16,4 0-10-16,1 0 9 15,-3 0-14-15,2 0 2 16,-6-8-3-16,-1 4-13 16,-2-2-27-16,-4 2-8 15,3 1-20-15,-3 3-22 16,0 0-64-16,0 0-134 15</inkml:trace>
  <inkml:trace contextRef="#ctx0" brushRef="#br0" timeOffset="65826.85">4887 17374 637 0,'0'0'120'0,"0"0"-66"16,0 0-48-16,0 0-2 15,0 0 29-15,0 0-18 16,0 0-15-16,16-17 0 15,-7 22 0-15,1 12 3 16,-6 10-4-16,0 0 3 16,-4 11-1-16,2 3 0 15,0-1-1-15,1 2 2 16,1-6 1-16,-2 4-3 16,2-2-1-16,-1-6 0 0,0 0 2 15,-3-9-2-15,0-10-29 16,2-5 30-16,-2-8 2 15,2 0-2-15,-2 0 3 16,0 0 5-16,0 0-4 16,0-14 2-16,0 2-5 15,0-2 2-15,0-4 5 16,2 0-8-16,9-4 3 16,3 4 1-16,2 0-1 15,3 6-3-15,-1-2 4 16,2 3-7-16,-2 4 3 15,-3 2 0-15,4 5 0 0,-6 0-3 16,3 0 3 0,-1 0-2-16,-1 12 2 0,1 8-5 15,-3-3 5-15,-6 5-9 16,-2 0 7-16,-4 1-8 16,0 0 8-16,0 3-9 15,-3-8 9-15,-12 8 2 16,-7-3 0-16,0-5 4 15,-3-4-2-15,1-5 4 16,4-4-5-16,2-5 4 16,5 0-1-16,1-5-2 15,6-13 3-15,4 0-5 16,2 1 0-16,0 3 0 16,0-5-3-16,12 7 9 15,2 2-6-15,-3 7 2 0,1-2-4 16,-3 5 2-16,-1 0 0 15,-1 0-3-15,4 0-3 16,0 0 5-16,0 0 1 16,3 8-4-16,-1 1 8 15,3 0-6-15,-1-1 5 16,3 2-6-16,1 2 3 16,-1-2 0-16,1 0 1 15,-2-6-1-15,4 0 6 16,-3-4-4-16,-3 0 10 0,1 0-11 15,-2-4 6 1,3-13-5-16,-4-2 1 16,-3-3 3-16,3-6-5 15,-4 2 2-15,-3 0 0 0,1-2-5 16,-2 1 6-16,-1 6-2 16,-2-2 1-16,3 9-4 15,-1 1 1-15,0 5 0 16,-3 8 0-16,4 0-4 15,-3 0 3-15,-2 0-15 16,4 0 15-16,2 14 1 16,1 2-1-16,2 8 1 15,2 1 0-15,0 6 0 16,5-3 1-16,-3-2-2 16,3-4 2-16,-3 1-2 0,3-6 4 15,1-7-5-15,-3-2 8 16,4-2-12-16,-2-6 3 15,1 0-20-15,6 0-67 16,-5 0-40-16,-1-14-95 16</inkml:trace>
  <inkml:trace contextRef="#ctx0" brushRef="#br0" timeOffset="66977.25">5843 17696 560 0,'0'0'98'15,"0"0"-89"-15,0 0-7 16,0 0 9-16,0 0 12 15,0 0-22-15,-57-68 2 16,46 56-2-16,-3 8-1 16,-1-2 2-16,-3 6-5 15,3 0 2-15,1 0-2 16,1 10 3-16,1 2 1 16,0 10 11-16,5 2-10 15,2 2 19-15,5 4-7 0,0-2 10 16,0 4-14-16,0-6-1 15,7-3 5-15,2-1-6 16,1-5-1-16,0-3-2 16,1-5 4-16,-1-6-4 15,2-3 3-15,-1 0-5 16,1 0 7-16,-4-16-10 16,1-6-1-16,-2 2-2 15,0-6-20-15,-1 4 16 16,1-4-24-16,-1 3 25 0,-1 0-5 15,1 8 9 1,2 0-3-16,-2 5 4 0,-4 1-17 16,0 6 13-16,0-1 3 15,-2 4-4-15,3 0-36 16,-3 0 17-16,0 12 25 16,2 6 2-16,3 5 3 15,0 3-3-15,0-3-2 16,7 3 2-16,0 0-2 15,0-2 5-15,2-6-5 16,-4-6 7-16,0-2-4 16,-1-10-3-16,0 0 4 15,0 0 8-15,-1-5-6 16,4-13 1-16,-3-5 0 16,-1 8-7-16,4-10 5 0,-5 4-4 15,-1-2 2 1,-2 5-1-16,2 1 6 0,-2-2-6 15,-4 6 0-15,2-1 7 16,-2 7 3-16,0 2 3 16,0 0-7-16,2 5-2 15,0 0-6-15,0 0-9 16,3 5-2-16,-3 7 11 16,5 7 1-16,-1-1 0 15,4 4-2-15,0 4 4 16,0-7 1-16,-1-2-4 15,-3 1 4-15,1-4 0 0,-5-2 0 16,0-6-4 0,-2-1 0-16,0-5 5 0,0 0-4 15,3 0 8-15,-3 0 0 16,4 0 20-16,1-11-23 16,3-11-3-16,1 4-2 15,3-3-1-15,-2-6 0 16,1 3 0-16,1-2-1 15,-2 4 2-15,5 5 3 16,-4 4-1-16,-5 6 15 16,0 0-9-16,-3 7 1 15,2 0-9-15,-1 0-1 16,1 4-1-16,3 10 1 16,2 4 0-16,-2 4 5 15,2 0-4-15,3 0 2 0,2 0-3 16,-4-3 0-1,0-2 0-15,-1-7 0 0,3-2 0 16,-4-8-9-16,2 0-32 16,0 0-61-16,2-4-66 15,0-13-169-15</inkml:trace>
  <inkml:trace contextRef="#ctx0" brushRef="#br0" timeOffset="67393.84">6521 17616 630 0,'0'0'56'0,"0"0"-50"15,0 0-5-15,0 0 24 16,0 0-6-16,0 0-16 15,-21-72 6-15,9 72-9 16,-1 0 13-16,-3 0-12 16,1 0 0-16,-4 0 2 15,2 17 1-15,-1 2 11 16,2 3 8-16,3 0 10 16,4-1-7-16,5 2-1 0,4 0-9 15,0 0 6-15,0-5-20 16,0 4 10-16,13-7-6 15,5 6 6-15,6-4-3 16,-2-4-4-16,1 1-1 16,4-6-2-16,-2 3 1 15,-4-11 1-15,0 3-8 16,-6-3 2-16,-1 0-28 16,-3 0-31-16,0-3-46 15,0-11-41-15,-4-9-88 16</inkml:trace>
  <inkml:trace contextRef="#ctx0" brushRef="#br0" timeOffset="68033.34">6836 17670 596 0,'0'0'67'0,"0"0"-63"16,0 0 14-16,0 0 60 15,0 0-55-15,0 0-17 16,15 0-6-16,-15-10 2 0,0 2-2 16,0-6 0-1,0 4 7-15,-10-2-3 0,-9 2-4 16,0 6 1-16,-7 4-1 15,3 0 4-15,2 0 6 16,2 4-3-16,3 9 1 16,5 10 11-16,-1 0 2 15,8 3 4-15,2 1-19 16,2-5 5-16,0 0-11 16,0-3 8-16,0-2-8 15,0-3 6-15,7-2 0 16,8-2 3-16,0-5 8 15,4-5-11-15,1 0 3 16,-3 0-7-16,1 0-1 0,0-5 5 16,-2-9-3-16,-1 1-3 15,1-4 0-15,-4-1 2 16,3 0 1-16,-7 4-1 16,-3 6 2-16,-3 8 1 15,-2 0-3-15,0 0 8 16,4 0 0-16,1 0-9 15,4 8 5-15,2 14-4 16,3-3 14-16,-1-2-13 16,5 1 5-16,-2-5 1 15,5-3-2-15,2-3-3 16,-1-5-2-16,0-2-1 16,-1 0 2-16,-4 0-6 0,-5 0-12 15,-10-6-50-15,-2 3-131 16,0-2-191-16</inkml:trace>
  <inkml:trace contextRef="#ctx0" brushRef="#br0" timeOffset="78593.71">9069 17714 579 0,'0'0'248'0,"0"0"-214"16,0 0-34-16,0 0 8 16,0 0 4-16,0 0-4 15,0 0-1-15,27 0-2 16,-20 0 14-16,2 4 0 0,0 4 5 15,-4-2-10-15,5 11-4 16,-3 3-5-16,0 6 7 16,-3 9-7-16,3 13 5 15,-2 7-5-15,4 3-2 16,-3-4 1-16,-2-1-2 16,1-7 4-16,-3-3-6 15,0-7 0-15,-2-10-1 16,0-3-3-16,0-9 0 15,0-6-1-15,0 0-51 16,0-6-7-16,0-2-34 16,0 0-28-16,-6 0-8 15,-3-18-237-15</inkml:trace>
  <inkml:trace contextRef="#ctx0" brushRef="#br0" timeOffset="79148.39">9081 17704 311 0,'0'0'270'16,"0"0"-229"-16,0 0-38 15,0 0 16-15,0 0 51 16,0 0-31-16,95-48-11 16,-81 48-1-16,-2-4 3 15,-2 4-2-15,-1 0 9 16,1 0-12-16,-2 0-7 15,1 0-5-15,-1 0-8 16,3 0 0-16,1 13-3 16,2 4 2-16,-3 1-4 15,-3 5 0-15,2-6-4 16,-6 1 3-16,1 5-2 0,-5-9-7 16,0 7 3-16,0-3 0 15,-7 1 7-15,-13-6 4 16,-5 4-2-16,0-8-2 15,-3 0-2-15,4-6 0 16,3-3-5-16,5 0 1 16,3 0-13-16,9-3 14 15,2-10-15-15,2 8 11 16,0 0 3-16,0 1-31 16,2 4-11-16,9 0-17 15,0 0-23-15,0 0-38 16,-2 9-197-16</inkml:trace>
  <inkml:trace contextRef="#ctx0" brushRef="#br0" timeOffset="79649.03">9515 17691 552 0,'0'0'123'15,"0"0"-99"-15,0 0-12 16,0 0 64-16,0 0-15 16,0 0-31-16,47 0-5 15,-27 0-3-15,1 0 1 0,-2 5-11 16,4-1-8-1,-1 0 3-15,-2-4 1 0,-2 0-3 16,0 4-3-16,-3-1-1 16,-4-3 3-16,-2 0-4 15,-2 3-4-15,-5-3-1 16,-1 4-26-16,5 1-21 16,-6-2-28-16,3 1-47 15,-3-2-70-15,0-2-222 16</inkml:trace>
  <inkml:trace contextRef="#ctx0" brushRef="#br0" timeOffset="80197.74">9749 17606 620 0,'0'0'130'16,"0"0"-113"-16,0 0-6 15,0 0 66-15,0 0-29 16,0 0-25-16,9-4-12 0,-2 8 8 15,-1 2-4 1,4 1-4-16,1 2 1 0,2-4 0 16,1 4 1-16,1-6-10 15,0 4 6-15,4-3-1 16,-2 0-6-16,-3 1 1 16,-1 0-3-16,-4-1 0 15,-2 4-2-15,-2-4-5 16,-1 1 7-16,-4 0-3 15,0 3-7-15,0 2 7 16,0-1-4-16,0 0 7 16,-7 3 0-16,-9-2 2 0,3 5-1 15,-3 0 0-15,0-1-1 16,5 4 1-16,1-4-1 16,1 2 1-16,-2-6-2 15,8 0 2-15,1-2-2 16,2-8-3-16,0 4-8 15,0-4-16-15,0 0-6 16,0 0-25-16,2-8-136 16,10-6-69-16</inkml:trace>
  <inkml:trace contextRef="#ctx0" brushRef="#br0" timeOffset="81179.23">10280 17726 531 0,'0'0'163'16,"0"0"-135"-16,0 0-19 15,0 0 55-15,0 0 6 16,0 0-32-16,10 0-14 16,-4 0-9-16,-2-8-5 15,3 4 1-15,-1-6-5 16,1-3-5-16,-2-1-1 0,-5 2-3 15,0-3 0-15,0-5-1 16,0 6 3-16,-15 0-1 16,-5 6-3-16,1-2-1 15,-3 10 5-15,-1 0-9 16,-3 0 3-16,6 0 0 16,-1 10 4-16,1 2-10 15,5 1 1-15,1 6 8 16,8 3 4-16,1-5 0 15,5 2 1-15,0-1 1 16,0-2 0-16,9-6 1 16,9 4-3-16,3-6 8 0,0-1-7 15,1-4 3 1,-2 1-4-16,0-4 3 16,-1 0-6-16,-5 0 4 0,-4 0-3 15,-1-7 2-15,-5-4-3 16,6-7 2-16,-6 8 1 15,1-6 1-15,0 2-1 16,-2 0-3-16,2 2 3 16,0 8 0-16,-3 4 3 15,-2 0-3-15,0 0 0 16,0 4-8-16,0 13 7 16,0 15 1-16,0 3 0 15,0 14 2-15,-5 5 7 0,0 4-4 16,5 4 7-1,0-3-7-15,0-6 5 0,0-2-9 16,0-8 5-16,5-7-2 16,4-10-1-16,-2-3 2 15,-1-14-2-15,-1 0 4 16,2-9-6-16,-1 0 8 16,3 0-9-16,-2 0-5 15,2-9-30-15,-4-9 3 16,-4 4-44-16,-1-7-49 15,0 2-13-15,0-3-59 16</inkml:trace>
  <inkml:trace contextRef="#ctx0" brushRef="#br0" timeOffset="81388.14">10157 17973 448 0,'0'0'113'0,"0"0"-95"15,0 0 52-15,0 0 11 16,0 0-15-16,0 0-37 16,67-32 0-16,-44 32-21 15,1-5 2-15,1 2 2 16,-1-1-12-16,-2-6-3 16,-1 6-64-16,-6-5-124 15,-3 0-285-15</inkml:trace>
  <inkml:trace contextRef="#ctx0" brushRef="#br0" timeOffset="81927.5">10659 17561 486 0,'0'0'113'15,"0"0"-101"-15,0 0-10 16,0 0 8-16,0 0 12 16,0 0-5-16,-7 14-2 15,7-5-11-15,0-1 3 0,0-2-5 16,0-2 5-1,0-4 12-15,0 0 4 0,0 0-8 16,0 0 24-16,0 0 12 16,5 0-20-16,2-4-16 15,1-10-6-15,-3 5-9 16,-1 0 3-16,-3 4-2 16,-1 2-1-16,0 3-7 15,0 0-19-15,0 0-36 16,0 0 15-16,-3 12-19 15,-8 5-71-15,2 6-213 16</inkml:trace>
  <inkml:trace contextRef="#ctx0" brushRef="#br0" timeOffset="82319.87">10749 17892 231 0,'0'0'239'0,"0"0"-196"0,0 0-8 16,0 0 18-16,0 0 21 16,0 0-38-16,0-94-29 15,0 94-7-15,0 0 1 16,-4 0 1-16,0 9 7 16,0 0-1-16,2 4-6 15,-1-8 11-15,1 0-3 16,2-2 5-16,0-3-4 15,0 0-5-15,0 0-6 16,0 0-1-16,0 0-79 16,0 0-174-16</inkml:trace>
  <inkml:trace contextRef="#ctx0" brushRef="#br0" timeOffset="83933.79">11553 17394 638 0,'0'0'149'0,"0"0"-122"0,0 0-17 16,0 0-5-16,0 0 11 15,0 0-14-15,-23 0 2 16,8 0-4-16,-1 0-1 15,1 0 1-15,3 3 1 16,4 6 0-16,3-6-1 16,1 8 1-16,0-4-1 15,4-1 1-15,0 6-1 16,0-2 5-16,0 2-1 16,0-1-2-16,13-3 5 15,5 0 0-15,-1-3-2 0,6-1 0 16,1 5-5-16,3-4 2 15,2 7-2-15,0-1 2 16,-3 1-2 0,-1 2-4-16,-5 0-6 0,-2 4-29 15,-5 0 25-15,-6 4 2 16,-1 0 11-16,-6-5 0 16,0 2 1-16,0-4-2 15,-4 0 4-15,-12-5-1 16,-1-2-1-16,-1-3 5 15,2 0-2-15,-2-5-2 16,5 0 3-16,-6 0-2 16,9-14-4-16,-1-8 4 15,5 4-5-15,3-5-5 16,3 6 4-16,0-1 1 0,0 9 3 16,0 4 2-1,0 1-1-15,0 4 8 0,0 0 5 16,0 0-14-16,3 0-3 15,3 0 1-15,1 0 1 16,1 9 1-16,6 3 0 16,1-1 0-16,3 3 3 15,10-7 4-15,-2 2 1 16,0-4-2-16,1 0 4 16,-2-1-3-16,0-4-1 15,-3 0 6-15,-1 0-10 16,2-4 1-16,-5-10-3 0,-2 0-2 15,0-9-4-15,-8 6 6 16,1 1 2 0,-8-2-2-16,-1-1-2 0,0 5-2 15,0 5 4-15,0 1 0 16,-7 4-3-16,-4 4 3 16,-1 0 0-16,1 0 0 15,2 0 0-15,0 8-4 16,2 2 4-16,3 7 0 15,2 2 2-15,2-1 3 16,0-2 1-16,0 1 0 16,9-2 5-16,9-1 11 0,4-6-7 15,4 1 6-15,-1-4-4 16,0-5-1-16,-1 0-4 16,0 0 0-16,-3 0-8 15,-1 0-2-15,-7 0-4 16,-8-5-21-16,-4 5-30 15,-1 0-67-15,0 0-88 16,0-5-224-16</inkml:trace>
  <inkml:trace contextRef="#ctx0" brushRef="#br0" timeOffset="85455.1">12529 17554 565 0,'0'0'35'0,"0"0"-35"15,0 0 14-15,0 0 31 16,0 0-12-16,0 0 2 15,-25 48-1-15,25-26 2 16,0-4-5-16,0 5-3 16,0-6-5-16,6 1-6 15,3 0-7-15,11-4 5 16,-5-2-5-16,5-2 5 16,-3-6-12-16,2-4 4 15,-2 0-4-15,1 0 2 16,-3 0-2-16,-1-18-3 0,-3 1-5 15,-1-6 4-15,-6 0 0 16,-4-2-14-16,0 1 9 16,0-2-16-16,-10 8-4 15,-9 4 4-15,-2 5 8 16,-1 2-6-16,5 1 1 16,1 6 15-16,3 0-11 15,4 0 5-15,4 0 1 16,3 0 3-16,2 0-5 15,0 6-10-15,0-2 21 16,0-1 6-16,5 2 5 16,6-1 1-16,2-2 21 0,3-2-9 15,1 0 6-15,1 0-8 16,0 0-6-16,2 0 7 16,0 0-10-16,1 0-1 15,-6 0-11-15,-7-2-1 16,-2-2 0-16,-4 4-1 15,-2 0-9-15,2 0-30 16,-2 0-27-16,0 0-37 16,0 0-27-16,0 0-146 15</inkml:trace>
  <inkml:trace contextRef="#ctx0" brushRef="#br0" timeOffset="87111.24">13202 17299 372 0,'0'0'321'16,"0"0"-312"-16,0 0-9 15,0 0 0-15,0 0 7 16,0 0 0-16,-113 8-6 0,103 10 8 15,6 0 5-15,0 4-1 16,4 0 2-16,0-3 4 16,0-2-3-16,0-3 9 15,6-6-9-15,9 2-4 16,4-6 3-16,5 1-7 16,1-5-4-16,2 3-1 15,-4-3 8-15,-2 0-11 16,-5 4 0-16,-5 3 0 15,1 1 0-15,-4 1-5 16,-4 4 4-16,3 1-6 16,-4 4 7-16,4 0-2 0,-1-4 2 15,-4 1 4 1,1-4-4-16,-3 3-4 0,0-7 2 16,0-2-4-16,0 4-5 15,0-4 0-15,-14-1 5 16,-2-4-14-16,-2 0 6 15,3 0-6-15,-1 0 4 16,1 0 4-16,3-9-12 16,0 0 20-16,5-3-1 15,-2 2-3-15,4 6 8 16,5 0 4-16,-2 4-1 16,2 0 3-16,0 0-5 15,0 0-1-15,0 0-7 0,0 0 4 16,7 0 3-1,2 0 3-15,4 4 3 0,3 0-2 16,2-4 11 0,4 4-12-16,2-4 3 0,-1 0-5 15,-2 0 2-15,-1 0-2 16,-1 0 1-16,-4-4-2 16,-1-4-2-16,-3-2 2 15,-2-2 3-15,-3 1 4 16,-1-2-6-16,-3 1-2 15,1 2 1-15,-3-3-7 16,0 8 7-16,0 0-1 16,0 1-1-16,0 4 2 15,0 0-12-15,0 0-24 0,0 0 14 16,0 4 19-16,0 6 2 16,0 6 1-16,0-1 0 15,0-5 7-15,0 2 12 16,4-3-6-16,13 0-1 15,1-1-4-15,5-6 7 16,-4-2-9-16,2 0-6 16,-5 0 6-16,-5 0-4 15,-5-10-2-15,-2-2-4 16,-4 1 4-16,0-6 0 16,0 2-7-16,-2-2 4 15,-13 0-10-15,-3 0 6 16,1 6-9-16,-6-1-20 0,3 6 6 15,2 6 19-15,-1 0 11 16,5 0 0-16,5 0 0 16,2 0-1-16,7 6-4 15,0 3 5-15,0 5 5 16,0 2-5-16,4-2 10 16,15 0 7-16,0 4-6 15,6-6 10-15,4-6-11 16,0 2-7-16,2-2 1 15,-2-6-4-15,0 0 0 16,-2 0 0-16,0-2-5 16,0-14-3-16,-1-2 8 0,-2-1 0 15,-3-3 8-15,-5-2-3 16,-7-2-3-16,1 1 3 16,-6-4-5-16,-1 0 3 15,-3 0 6-15,0 3-7 16,0 4 11-16,-3 4 2 15,-7 9-10-15,-1 0-5 16,-2 4 0-16,1 5-1 16,4 0 0-16,-4 0-1 15,3 14 2-15,3 9 5 16,0 7 1-16,4 2 15 16,2-1 1-16,0 10-12 15,0-2-3-15,0-3 0 0,5 3 9 16,2-7-7-1,-1-6-3-15,5-3-3 0,1-5 1 16,-1-4 2-16,-3-4-4 16,6-2 0-16,-1 0-2 15,1-6-23-15,3-2-100 16,0 0-196-16</inkml:trace>
  <inkml:trace contextRef="#ctx0" brushRef="#br0" timeOffset="87717.22">14286 17587 764 0,'0'0'73'0,"0"0"-70"0,0 0 20 16,0 0 32-16,0 0-26 16,0 0-22-16,87 5 7 15,-60-5-8-15,2-5-3 16,-1-2-1-16,0-7-2 16,-5 0 0-16,-2-7 2 15,-3 3-4-15,-8 0-5 16,-3 4 6-16,-5-3-1 15,-2 2 2-15,0 7 0 16,-9 4-6-16,-11 0 5 16,-1 4-8-16,-2 0 4 0,1 4 5 15,4 14 1-15,7 5 0 16,2-2 0-16,7 2-1 16,2-1 0-16,0 0 7 15,4-4 1-15,17-4-1 16,2 0 1-16,2-7 2 15,6-2-9-15,0-1 4 16,0-4-5-16,-1 0-3 16,-6 0-29-16,-3-4-60 15,-8-8-182-15</inkml:trace>
  <inkml:trace contextRef="#ctx0" brushRef="#br0" timeOffset="88023.03">14722 17293 834 0,'0'0'146'0,"0"0"-130"16,0 0-5-16,0 0 44 0,0 0-33 16,0 0-15-1,41-16-7-15,-22 9 3 0,4 0-3 16,0 2-25-16,-2-4-31 16,-3 4-10-16,-6 2-48 15,-5 3-62-15,-7 0-94 16</inkml:trace>
  <inkml:trace contextRef="#ctx0" brushRef="#br0" timeOffset="89211.06">15017 17415 733 0,'0'0'80'0,"0"0"-75"15,0 0 8-15,0 0 25 16,0 0-28-16,0 0 11 15,0 34 0-15,2-12 0 16,2-3-1-16,-4 3-7 16,2-5-4-16,2 2-6 15,-2-9 4-15,2 4-5 16,0-6 3-16,-1-4 0 16,1-4 3-16,2 0-4 15,2 0 6-15,3 0-8 0,-3 0-1 16,3 0-1-1,3-12 3-15,-1-6-3 0,-1 4 0 16,-4-9 1-16,-1 5-2 16,-5 0-1-16,5 1 2 15,-5 2-1-15,3 3 3 16,-3 7-2-16,0-4 0 16,2 6 1-16,-1 3 2 15,-1-5-2-15,0 5-1 16,0 0 0-16,5 0-4 15,-1 0 4-15,6 5-1 16,2 2 1-16,-1-2 1 16,5 0-1-16,-1-1 0 15,3 0-1-15,1-4-1 0,0 0-10 16,0 0 12-16,-5 0-6 16,-1-4 2-16,-6-10-12 15,-2 0-4-15,-3-2-5 16,-4 2 8-16,0 0-5 15,0 2 21-15,0 3-2 16,0 0 3-16,-14 6-6 16,4 3 0-16,-4 0 4 15,1 0 1-15,0 7 0 16,1 5 2-16,0 7-2 16,5 1 4-16,-1 6 6 15,3-1-3-15,4 3-1 16,1-6 9-16,0 0 0 0,0 1-1 15,4-9-8-15,12-2 9 16,4-3-12-16,1-4 8 16,5-5-5-16,-1 0-1 15,1 0-4-15,-3 0-4 16,1-5 1-16,-4-9 2 16,-3 1-12-16,-3-4 8 15,-5 3 4-15,1 0-1 16,-6-3 1-16,-1 4 0 15,0 4 2-15,-1 0 3 16,1 3 0-16,-3 6 4 16,4 0-5-16,-4 0 1 0,4 0-4 15,0 0 0-15,4 0 0 16,1 10 6-16,-1 4-6 16,4 3 1-16,1-4-1 15,1 6 3-15,1-5 2 16,-2-2-4-16,3-2-1 15,-1-7-6-15,6 2 1 16,3-5-75-16,1 0-63 16,3 0-65-16,0 0-265 15</inkml:trace>
  <inkml:trace contextRef="#ctx0" brushRef="#br0" timeOffset="90227.59">16149 17495 419 0,'0'0'278'16,"0"0"-239"-16,0 0-31 15,0 0 1-15,0 0 36 16,0 0-37-16,-7-50-6 16,-8 42-4-16,-3 4-6 15,-4 3 7-15,-4 1 1 0,3 0-1 16,-4 0 2-16,3 5 0 16,-1 13 11-16,3-6 6 15,2 11-2-15,4-5 1 16,7-4 3-16,5 4 0 15,4-4 0-15,0-2 0 16,0-3-3-16,4 0-7 16,17-6 1-16,0-3-5 15,4 0-2-15,2 0-4 16,-3-3-2-16,1-9-6 16,-2-2-1-16,-4-8 2 15,1-2-10-15,-4-2-1 16,-2-5-7-16,-4 3 16 0,-5-5-1 15,-5 4 10 1,0 3 4-16,0-2-3 0,0 2 8 16,0 4 3-16,0 3-5 15,0 6 1-15,0 1 9 16,-3 5-7-16,3 4 11 16,0 3-11-16,0 0-6 15,-2 0-4-15,0 0 0 16,-3 14 0-16,-1 7 8 15,0 5 9-15,1 6-12 16,2-1 4-16,3 5 0 16,0-4-5-16,0 4 5 0,5-6-3 15,10-2-3-15,4-1-1 16,0-5 0-16,6 0-2 16,2-8-1-16,2-2 1 15,2-2 0-15,-4-10-4 16,0 0-5-16,-3 0 3 15,-1 0-3-15,3-8 4 16,-8-6-4-16,0 0 7 16,-2-8-2-16,-6 0 1 15,-1 3 2-15,-1-3 0 16,-2 0 1-16,-2 4 0 16,-1 0 3-16,-3 10 0 15,0-1 2-15,0 4-2 16,0 5-3-16,0-4 0 15,-9 4-6-15,-3 0 1 0,3 0 5 16,-3 12 2-16,4 2-1 16,2 4 5-16,1 0-4 15,5 1 10-15,0-2-8 16,0 1 0-16,0-2 6 16,0-1-1-16,14-7-4 15,6-2 6-15,2 2-1 16,5-8-6-16,4 0 7 15,-2 0-9-15,2 0-2 16,-2 0-1-16,-8 0-5 16,-1 0-40-16,-2 0-71 15,-10-5-119-15,-4-2-324 0</inkml:trace>
  <inkml:trace contextRef="#ctx0" brushRef="#br0" timeOffset="91569.53">17135 17612 702 0,'0'0'87'0,"0"0"-82"16,0 0 1-16,0 0 4 0,0 0 16 15,-7 118-18-15,7-90-4 16,0-5-2-16,0-2-2 15,0-3-24-15,0-8-63 16,7-6-97-16,-1-4-193 16</inkml:trace>
  <inkml:trace contextRef="#ctx0" brushRef="#br0" timeOffset="92494.01">17351 17594 733 0,'0'0'95'0,"0"0"-89"16,0 0-2-16,0 0 57 15,0 0-39-15,0 0-16 16,45-28-4-16,-28 10-2 0,-1-1-3 16,-1-2 1-1,-1-1-7-15,-7 3 2 16,-5-3-1-16,-2 9 7 15,0 1 1-15,0 1 0 0,-12 3 0 16,-7 8-3-16,-4 0-1 16,-4 0-6-16,5 0 3 15,0 19-5-15,6-2 10 16,5 10 1-16,3-5-2 16,6 9 2-16,2-4 1 15,0-1 0-15,3-4 1 16,17-8 2-16,7-1-1 15,2-4 6-15,2-7-6 16,1-2-1-16,-3 0-2 16,-3 0 0-16,-1 0-5 0,-10-11-2 15,-1-2 7-15,-5 1-3 16,-1-2 4-16,-5-5-6 16,0 6 4-16,-3 1 1 15,0 2 1-15,0 1 0 16,2 5 10-16,0-1-10 15,-2 5-1-15,2 0-3 16,0 0-8-16,3 4-5 16,2 6 15-16,6 4 2 15,-2 4 1-15,2 0-1 16,3-6 1-16,2 2-2 16,1-6 3-16,2-2 0 0,-1-2 1 15,-5-4 3 1,0 0-2-16,-1 0-3 0,-3-4 0 15,-1-6-1-15,-2 0 0 16,-3-7 0-16,-1 3 8 16,-4 1-2-16,2-4-5 15,-2 3 10-15,2 5-2 16,1-4 10-16,0 8-5 16,-1 1-6-16,0 4 7 15,0 0-12-15,-2 0-3 16,4 0 1-16,-1 4-3 15,2 5 2-15,8 4 0 16,0 1 5-16,1-4-1 0,6-2 0 16,2 2-2-1,0-6-2-15,0-1-2 0,3-3-2 16,-1 0-88-16,-3-3-148 16</inkml:trace>
  <inkml:trace contextRef="#ctx0" brushRef="#br0" timeOffset="92831.53">18196 17191 736 0,'0'0'88'0,"0"0"-88"15,0 0 0-15,0 0 11 16,0 0 0-16,0 0 2 16,0 32-12-16,0-14 8 15,0 11-4-15,0 0 22 16,0 5-7-16,0 2-8 16,0 4 0-16,0-4-3 15,0-3 1-15,0-3-5 16,0-2 3-16,0-6-7 15,2-5-1-15,7-5-3 16,-5-5-15-16,1-3-55 16,-3-4-64-16,-2 0-68 0</inkml:trace>
  <inkml:trace contextRef="#ctx0" brushRef="#br0" timeOffset="93063.72">17984 17481 707 0,'0'0'150'16,"0"0"-136"-16,0 0-10 16,0 0 32-16,0 0-14 0,133 0-10 15,-90 0-12-15,-5 0 0 16,-5 0-4-16,-4 0-39 15,-7 0-70-15,-3-3-75 16,-4-2-121-16</inkml:trace>
  <inkml:trace contextRef="#ctx0" brushRef="#br0" timeOffset="93996.14">18563 17409 86 0,'0'0'372'0,"0"0"-334"0,0 0-33 16,0 0 35-16,0 0 13 15,0 0-25-15,-73-30-13 16,62 30 15-16,-2 0 2 15,-1 4 19-15,1 10 13 16,-1 4-24-16,3-1-1 16,2 5-5-16,5-3-8 15,2 3-1-15,-1-4-5 16,3-2-13-16,0 3 3 16,0-9 1-16,12 4-2 15,-2-6 0-15,4-4 4 0,-1-4-11 16,1 0-1-16,1 0 7 15,1 0-8-15,2-4 0 16,-3-10-3-16,1 0-17 16,0-7 14-16,-1 3-9 15,-3-5 5-15,-1 0-10 16,-3 10 15-16,-1 0 5 16,0 9 1-16,-5 0 1 15,0 4-2-15,-2 0-6 16,0 0-2-16,0 8 5 15,0 10 3-15,0 1 4 16,3-2-4-16,3 1 3 16,3-5 7-16,0-3-9 0,4-2-1 15,1-4 4-15,1 0 5 16,8-4-1-16,-1 0-7 16,2 0 4-16,2-12-4 15,-2 1-1-15,-2-5 0 16,-5 2-1-16,-3 1-10 15,-3-2 11-15,-4 3 3 16,-2 8-2-16,-3 3 4 16,0 1-4-16,-2 0-1 15,0 0-5-15,0 0 3 16,0 10 2-16,0 4 4 16,-4 3 8-16,1 5-9 0,3-3 5 15,0-3 3-15,0-7-4 16,0 2-5-16,9-3 3 15,6-8-4-15,5 0 10 16,3 0 3-16,1 0-5 16,1-14-6-16,-3 0-2 15,-3-2 13-15,-6-3-12 16,-5 1 2-16,-4-3 3 16,-4 7-4-16,0-5 1 15,0 6 3-15,-4 1-5 16,-13 1-2-16,-6 3 0 15,-1 4 0-15,-6 4 0 16,4 0-11-16,-3 0-9 16,0 0-10-16,3 0-12 15,-1 0-12-15,2 0-7 0,1 4-41 16,1-4-45-16,6 0-84 16</inkml:trace>
  <inkml:trace contextRef="#ctx0" brushRef="#br0" timeOffset="94265.22">18379 17293 145 0,'0'0'762'0,"0"0"-709"16,0 0-47-16,0 0 14 16,0 0 25-16,0 0-16 15,127-26-24-15,-105 22 0 16,1-1-5-16,-2 0-8 16,-3 1-36-16,-2-1-90 15,-5 2-171-15</inkml:trace>
  <inkml:trace contextRef="#ctx0" brushRef="#br0" timeOffset="95122.9">19604 17406 589 0,'0'0'153'0,"0"0"-137"0,0 0-16 16,0 0 33-1,0 0 40-15,0 0-49 0,-2 3-7 16,12-3-11-16,-5 0 21 16,5-3-4-16,-8-6-3 15,0-1-15-15,-2-3-2 16,0 4-3-16,-4 1-2 15,-19 2-5-15,-5 3-4 16,-2 3-2-16,-1 0 0 16,4 3 10-16,6 11 3 15,5 4-1-15,3 0 1 16,6 4 0-16,2-4 2 0,5 0-2 16,0-4 5-1,0-6-4-15,9 1 2 16,7-5 5-16,4-4 2 0,2 0-1 15,0 0-2-15,-2-8-2 16,-7 0-4-16,1-3 3 16,-7-1-3-16,-3 2 6 15,-2-3-3-15,3 4 11 16,-2 1-6-16,-3 2-2 16,2 6-4-16,-2 0 3 15,0 0-6-15,2 0-1 16,-2 0-4-16,0 4 2 15,0 10 3-15,2 4 0 16,0 4 0-16,7-3 0 16,5-2 1-16,1-3-2 0,8-2 2 15,1-5-2-15,3-3-10 16,-1-4-29-16,1 0-163 16,-5 0-225-16</inkml:trace>
  <inkml:trace contextRef="#ctx0" brushRef="#br0" timeOffset="97485.76">21529 17415 746 0,'0'0'97'0,"0"0"-85"15,0 0 73-15,0 0-19 16,0 0-51-16,0 0-15 16,39 0 0-16,-20 0 3 15,4 0-1-15,0 0 1 16,4 0-1-16,-2-2 4 16,-4-5-4-16,2-8-2 15,-7 3 0-15,-3 2-9 16,-7-8-3-16,-1 6-4 15,-5-2-3-15,0 0 17 16,0 5-5-16,-9 6 2 16,-8-3 3-16,-6 6-1 0,3 0 2 15,0 0 0-15,0 14 1 16,2 4 12-16,0 5-2 16,2-2 10-16,5 1-15 15,9-4 7-15,2 0-7 16,0-4-1-16,0-1 3 15,13-3 1-15,8-3-3 16,3-5-4-16,8 3-1 16,1-5 0-16,0 0-16 15,-4 0-83-15,-3-11-108 16,-4-11-177-16</inkml:trace>
  <inkml:trace contextRef="#ctx0" brushRef="#br0" timeOffset="97714.05">21919 17012 42 0,'0'0'876'0,"0"0"-844"16,0 0-31-16,0 0 9 15,0 0-5-15,0 0-2 16,-3 40-3-16,-12-12 0 16,-1 3-45-16,-6-4-106 0,2-4-150 15</inkml:trace>
  <inkml:trace contextRef="#ctx0" brushRef="#br0" timeOffset="99031.23">22326 16844 595 0,'0'0'214'0,"0"0"-172"16,0 0-37-16,0 0 23 16,0 0 20-16,0 0-44 15,0 48-2-15,0-4 8 16,0 0-1-16,-6 7 8 16,-2-8-5-16,2 3 0 0,0-1-2 15,-6-5-5-15,1-4 4 16,0-7-3-16,0 0 3 15,0-7-8-15,4-4 5 16,-1-6-6-16,5-1-1 16,1-8 0-16,0-3 2 15,2 0 1-15,0 0 1 16,0 0 6-16,0 0-6 16,0 0 2-16,13-10-4 15,5-6-2-15,4 2-4 16,3 5 3-16,-1-8 1 15,0 8-5-15,-5 4 6 16,2 1 0-16,-4 0 0 0,-6 4-6 16,-1 0 2-1,0 0 3-15,1 8-4 0,0 9 2 16,-2 10 6-16,2-5-6 16,-1 6 5-16,-2 2-2 15,-6-7 0-15,-2 0-4 16,0-7-2-16,0-6 3 15,-2 4-4-15,-16-10 7 16,-2 5 0-16,-7-5 0 16,1-4-2-16,-1 0 5 15,4 0-6-15,3-4 1 16,7-9 1-16,1-1 0 16,4 0-1-16,6 2 2 15,2 2 0-15,0 2 0 0,0 3-1 16,0 0 0-1,0 5 2-15,6 0 0 0,0 0-1 16,4 0-12-16,-1 0 12 16,-1 0 2-16,4 6-2 15,1 2 0-15,3-4-2 16,1 0 4-16,2 2 3 16,3-6-5-16,5 0 2 15,-1 0-1-15,5 0-1 16,-2-6 1-16,-2-6 2 15,-2-2-4-15,-5-8 1 16,0 0-2-16,-4-2 1 16,-1-6-9-16,-4-2 1 0,-2 2 9 15,-2 4 5-15,0 8-1 16,-3 4 4-16,-1 6-7 16,-1 6 4-16,0 2-4 15,0 0-1-15,0 0-8 16,0 17 8-16,0 2 1 15,3 3 4-15,2 2-2 16,0-2 4-16,1 0 1 16,1-4-6-16,3 0 8 15,1-6-4-15,3-7 1 16,1 4-6-16,6-5 2 16,3-4-3-16,3 0-10 0,2 0-18 15,1 0-40-15,-1-4-99 16,-4-14-52-16</inkml:trace>
  <inkml:trace contextRef="#ctx0" brushRef="#br0" timeOffset="100080.94">23160 17249 403 0,'0'0'196'0,"0"0"-196"0,0 0-12 15,0 0 12-15,0 0 9 16,0 0-9-16,-22-54 4 16,10 54 7-16,-1 0 7 15,-1 0-4-15,-1 0 39 16,-1 0-9-16,-1 5 1 15,-1 14 8-15,3 3-20 16,-1 0-5-16,4-4-8 16,6 0-2-16,-1-1-9 15,7-4 3-15,0-3-9 16,0-1 5-16,0 0-2 16,5-4-1-16,12-2 0 15,6 1-1-15,2-4-1 0,-2 0-3 16,2 0-7-16,0 0-9 15,-4-4-7-15,3-6-6 16,-5-2 21-16,-5-2 2 16,-1 1 3-16,-8-1-1 15,-1 5 4-15,-4 1 2 16,0 8 5-16,0-4 4 16,0 4-10-16,0 0-2 15,0 0-2-15,0 0-4 16,0 0 3-16,0 12 4 15,0-3 3-15,0 5-2 16,0 3 3-16,0-2 1 16,0 2 1-16,7-8-3 0,2 0 1 15,2-1 1-15,3-5 2 16,-1 0-1-16,1-3-5 16,1 0 2-16,1 0-1 15,-1 0 3-15,-1 0-5 16,1-6-4-16,-7-11-6 15,3 5 10-15,-1-7-3 16,-2 1 2-16,2 0 1 16,-1 1 0-16,-6 4 4 15,7 3-2-15,-5 6 0 16,0 4 0-16,1 0-2 16,-2 0 0-16,0 0-3 0,1 0 0 15,2 7 3 1,0 13-1-16,0-8 5 0,1 7-3 15,-1-4 0-15,-3-3-1 16,1-3 0-16,-1-1 0 16,3-4 0-16,-2 1 0 15,10-5 2-15,-4 0-1 16,4 0 2-16,1 0-3 16,-2 0 0-16,-1-9-2 15,-2-5 0-15,3-4-1 16,-3 1-2-16,2-6 5 15,-2 7 3-15,-2 2 3 16,-4 9-6-16,-2 0 15 0,-3 5-7 16,0 0 0-1,0 0-8-15,0 0-1 0,0 10 1 16,0 8 2-16,0 0 1 16,0-1-2-16,0-4 2 15,0 1 2-15,10-6 2 16,-2-2-4-16,6-1 5 15,4-2-7-15,4-3-1 16,1 0-46-16,-2 0-120 16,2-14-184-16</inkml:trace>
  <inkml:trace contextRef="#ctx0" brushRef="#br0" timeOffset="100515.28">24081 17151 421 0,'0'0'0'0,"0"0"8"15,0 0 57-15,0 0-12 16,0 0-25-16,0 0-13 16,-83-18 34-16,63 18-10 0,3 9 8 15,-2 3-11 1,4-1-4-16,3 7 4 0,4-1-8 16,1 6 9-16,5-5-7 15,2 4-9-15,0 0-5 16,0-5 5-16,0-3-9 15,5-1 1-15,7-3 0 16,0-1-11-16,5-6 2 16,2-3 0-16,2 0-8 15,4 0-13-15,2 0-34 16,0-3-1-16,-3-16-57 16,1 1-68-16,-2 0-27 0,-4 2-49 15</inkml:trace>
  <inkml:trace contextRef="#ctx0" brushRef="#br0" timeOffset="101133.59">24375 17179 17 0,'0'0'459'16,"0"0"-420"-16,0 0-9 16,0 0 61-16,0 0-24 0,0 0-59 15,18-14-2-15,-16 14 39 16,-2-9 6-16,0 4-22 16,0 1-17-16,-7-1-6 15,-11 1-5-15,-3 3-1 16,-2 1 1-16,-2 0 6 15,1 0 14-15,-1 14 6 16,3 8 1-16,2-4-3 16,4 0 11-16,7 4-15 15,3-4 4-15,6 0-11 16,0-4-2-16,0 0 0 16,2-2-5-16,9-3 1 15,5-4-4-15,0-1-1 0,8 0-2 16,-2-4 2-16,1 0-2 15,-1 0-1-15,4-8-12 16,-3-6 9-16,-3-3-18 16,0 2-1-16,0-2 9 15,-4-4-3-15,-5 11 16 16,-3 2 0-16,-5 8 4 16,-1 0-3-16,-2 0 7 15,1 0-1-15,3 0-7 16,-2 4 0-16,5 4 10 15,-1 5 8-15,3-4-11 16,3 1 9-16,7-3-10 16,6 4 9-16,10-2-12 0,8-6 5 15,3 3-7-15,0-3 0 16,-11-3-1-16,-10 0-15 16,-12 0-64-16,-11 0-212 15</inkml:trace>
  <inkml:trace contextRef="#ctx0" brushRef="#br0" timeOffset="108062.17">20046 17128 333 0,'0'0'203'15,"0"0"-160"-15,0 0-37 16,0 0 33-16,0 0 62 16,0 0-32-16,0 0-38 15,0 0-9-15,0 0-4 16,0 0 13-16,0 0-18 16,0 0 4-16,0 0-10 0,0 5 0 15,0 4-4-15,0 5 14 16,0 7 0-16,0-3-12 15,0 10 10-15,0-2-6 16,0 6 2-16,3 3-7 16,6 0 5-16,0 1-2 15,1-3-7-15,-1 2 3 16,0-4 1-16,2-4-1 16,-2-4-3-16,0-5 3 15,0-11-1-15,-5-2-1 0,3-1-1 16,-3-4 0-1,6 0 7-15,-4 0-1 0,1 0-2 16,1 0-3-16,-1-4-1 16,3-1 1-16,0-2-4 15,-1 5 3-15,1-2-3 16,-2 4-1-16,3 0 3 16,-1 0-1-16,0 0-2 15,3 0 2-15,0 0 2 16,1 0 1-16,2 0 1 15,-1 0-4-15,-1 0 1 16,-1 0 1-16,-3 0 2 16,-2 0-1-16,-1 0-1 15,-1-8 2-15,-1-3-4 16,-2-1 6-16,-3 3-7 0,2-4 7 16,-2-1-6-16,0 4 3 15,0 3-2-15,0-2 2 16,0 3 0-16,0-2-1 15,0-1 0-15,0 0-3 16,2 1-1-16,2-1-2 16,1 0-1-16,-1 3 1 15,0 6 1-15,-1-4 3 16,-1 4-5-16,-2 0 4 16,0 0 0-16,2 0-6 15,-2 0 9-15,2 10-5 16,1 8 5-16,2 0 2 15,1 3-2-15,3-8 0 0,0 6 1 16,2-6-1-16,0 1 1 16,1-1-3-16,-4-10 6 15,-1 4-7-15,-1-7 6 16,2 4-3-16,-4-4 2 16,2 0 1-16,-3 0 1 15,1 0-3-15,0 0 8 16,-1 0-9-16,6 0 9 15,-3-11-9-15,3-5 0 16,-5-2-2-16,6 1 2 16,-4-6-4-16,3 0 2 15,-2 0 2-15,0 1 0 0,-1 0-1 16,-1 8 6 0,-2 2-7-16,0 2 4 0,-1 10-2 15,-2 0 2-15,0 0-2 16,3 0-1-16,-1 0-7 15,1 10 6-15,-1 8 4 16,2 4 4-16,3 0-3 16,-3 0-1-16,5 0 5 15,2-3-6-15,-2-5 2 16,2-2 2-16,3-3 1 16,-3-5-5-16,5 1 6 15,-1-5-5-15,0 0-2 0,3 0-11 16,0 0-47-1,3-13-31-15,-6 4-149 0,1-6-48 16</inkml:trace>
  <inkml:trace contextRef="#ctx0" brushRef="#br0" timeOffset="108730.01">21053 17433 296 0,'0'0'361'0,"0"0"-339"16,0 0-20-16,0 0 58 16,0 0-34-16,0 0-13 15,9-42-9-15,-9 30 18 16,0-2 6-16,0 0 9 15,-4 2-6-15,-11 6-15 16,-4-2-12-16,-1 4-2 16,-1 4 1-16,2 0-3 15,1 0 2-15,4 0-2 16,4 15 3-16,0 0-2 16,4 8 15-16,4-6 1 15,2 1 6-15,0 0-14 16,0-4 7-16,0 0-5 0,2-2-10 15,10-1 2-15,2-8 3 16,3-3 2-16,0 0 0 16,0 0 2-16,-2 0-7 15,-1 0 0-15,-6-8 0 16,1-6-5-16,-6 4 2 16,2-2 0-16,1 2-1 15,-4-2 1-15,0 6 3 16,0 3-1-16,-2 3 4 15,0 0-5-15,0 0-2 16,2 0-4-16,0 0 0 16,3 3 5-16,1 11 1 15,6-4 6-15,1 2-7 0,5-2 9 16,5-1 2 0,3-6-2-16,3-3-8 15,-2 0 9-15,2 0-9 0,-5 0 0 16,-1-3 0-16,-8-6 1 15,-9 3-3-15,-1 6 3 16,-5-4-4-16,0 4-6 16,0 0-31-16,0 0-45 15,-13 0-35-15,-2 4-242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6:49:09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2150 12082 469 0,'0'0'166'0,"0"0"-158"16,0 0-6-16,0 0 2 15,0 0 29-15,0 0-11 0,0 0-22 16,-13-25 0-16,13 19 3 16,2 1 1-16,0 0-1 15,-2 3-1-15,0 0 1 16,0 2 17-16,0 0-15 15,0 0-3-15,0 6-2 16,0 12 2-16,0 3 22 16,5-3-18-16,3 1 7 15,2-2 0-15,1-3-4 16,-1-6 2-16,2-3 4 16,-1-5 2-16,-1 0-2 15,-4 0-2-15,1 0 4 16,-5-3-6-16,0-11-7 0,-2-1 1 15,0-1 2-15,0 1-5 16,0 0-2-16,0 1 2 16,-2 4-1-16,-3 4 2 15,1 2-4-15,2 4 1 16,-2 0-2-16,-2 0-2 16,0 0 0-16,-1 0 4 15,3 13-9-15,0-2 4 16,2 3 5-16,-2 1-1 15,2-4 3-15,2 2-3 16,0-1 1-16,0-5 0 16,0 1 1-16,0-1 2 0,0-3 0 15,10 0-3 1,-4-2 0-16,1-2 1 0,-4 0 6 16,6 0-5-16,-8 0 0 15,4 0-1-15,-1-12-2 16,-1-2 0-16,-1-1-9 15,-2-1 4-15,0 2 2 16,0 0 2-16,0 2 4 16,0 6-4-16,-7 1-3 15,0 5 3-15,0 0-2 16,3 0-31-16,0 0-33 16,-1 14-45-16,1 1-27 15,4-4-130-15</inkml:trace>
  <inkml:trace contextRef="#ctx0" brushRef="#br0" timeOffset="527.03">2183 12548 459 0,'0'0'416'16,"0"0"-416"-16,0 0-36 15,0 0 23-15,0 0 13 16,0 0 47-16,-37 109-14 0,37-73-20 15,0 4-12-15,11 2 6 16,-2 2 2-16,-2 1-5 16,-3-1 6-16,-2 2-6 15,-2-6 4-15,0-5-8 16,0-6 0-16,0-7 1 16,0-6-1-16,-6-4-2 15,2-6-23-15,4-6-38 16,0 0-78-16,0-8-70 15</inkml:trace>
  <inkml:trace contextRef="#ctx0" brushRef="#br0" timeOffset="911.25">2162 12689 427 0,'0'0'472'16,"0"0"-444"-16,0 0-28 15,0 0 0-15,0 0 26 16,0 0 4-16,69-74-19 16,-41 64-7-16,-1 4-4 0,-3 3 0 15,-3 3 6-15,-3 0-4 16,-3 0-2-16,-3 11 0 15,-2 4 0-15,-3 5 1 16,-7 6 6-16,0-1-1 16,0 3 7-16,-4 0 6 15,-15 2-12-15,-1-4 6 16,-2-1-9-16,4-5 1 16,3-8-4-16,4-5-2 15,2-2-4-15,2-5-45 16,1 0-26-16,1-10-32 15,5-11-187-15</inkml:trace>
  <inkml:trace contextRef="#ctx0" brushRef="#br0" timeOffset="1645.45">2432 12071 586 0,'0'0'225'15,"0"0"-176"-15,0 0-41 16,0 0 14-16,0 0 6 15,0 0 12-15,66-14-11 16,-30 3-9-16,6-1-11 16,7-7 7-16,9-3-5 15,9-6-1-15,9-7-4 16,4-4 1-16,0-3 2 16,0 0-1-16,-8-2-8 15,-10 7 8-15,-9 0-1 16,-8 2-7-16,-5 5 2 0,-1 0 0 15,-6 4-2-15,-6 4 0 16,-8 5 1-16,-3 5-1 16,-7 3 3-16,-6 5-7 15,0 4 3-15,0 0-1 16,-3 0-17-16,0 0 1 16,0 0-15-16,0 6-18 15,0 6-16-15,-9 2-75 16,-14 0-214-16</inkml:trace>
  <inkml:trace contextRef="#ctx0" brushRef="#br0" timeOffset="2505.58">2470 12177 624 0,'0'0'76'0,"0"0"-72"15,0 0 23 1,0 0 48-16,0 0-15 0,0 0-19 15,40 47-12-15,-21-24-7 16,2 0 3-16,9 3 0 16,0 0-6-16,11 3-3 15,4 0 0-15,2 1-2 16,5 1-8-16,-6-1 1 16,-4-2-5-16,1-2 0 15,-7-3 1-15,-3-2-1 16,-6-1-1-16,-5-4 0 15,-7-4-2-15,-3-2 3 16,-5-3-3-16,-5-2 1 0,-2-2-1 16,0 0-4-1,0-1 2-15,0-2 2 0,0 0-15 16,2 0-29-16,-2 0-36 16,4 0-38-16,2 0-132 15</inkml:trace>
  <inkml:trace contextRef="#ctx0" brushRef="#br0" timeOffset="3422.16">3643 11099 752 0,'0'0'125'16,"0"0"-103"-16,0 0-14 16,0 0 14-16,0 0-4 15,0 0-8-15,41 48 18 16,-26-15-11-16,1 10 2 16,2 1-10-16,-6 3 1 15,5 0-3-15,-4-3 2 16,0-3-3-16,-1-7-4 15,-1-8 2-15,-2-3-3 16,0-9 3-16,-3-7 1 16,1-2 4-16,0-5-7 15,-1 0 8-15,8-3-3 0,-1-19-6 16,-1-4 1-16,-1-2-2 16,-3-4 2-16,0-2-1 15,0 2 2-15,-3-4-1 16,1-1-2-16,-1-1 1 15,2-3 0 1,-5 2 0-16,2 3 1 0,1 2-2 16,1 2 1-16,0 6-1 15,2 2 3-15,1 6-4 16,-3 4 1-16,1 4-2 16,-2 6 0-16,-1 4-4 15,-2 0-6-15,0 0-21 16,3 0-30-16,1 0-14 0,1 14-27 15,-2 0-133-15,-5 4-318 16</inkml:trace>
  <inkml:trace contextRef="#ctx0" brushRef="#br0" timeOffset="13024.29">3703 12645 545 0,'0'0'204'0,"0"0"-203"0,0 0 5 15,-46 104-4 1,42-66 26-16,2 5 4 0,2-4-7 16,0 1-15-16,2-5 3 15,9-1-4-15,3-4-5 16,-4-4 7-16,-1-5-9 16,-3-12 2-16,-2-1 0 15,-4-5-4-15,0-3 0 16,0 0 10-16,0 0 23 15,0-9 3-15,0-14-20 16,0-4-14-16,-4-7 3 16,0-2-3-16,0-5 2 15,2 1-4-15,-6-2 0 16,7-2 2-16,1 3 2 16,0 0-5-16,0 3 2 0,0 8 4 15,0 0-4 1,0 4 6-16,9 5-7 0,-1 6 0 15,0 4-2-15,-4 3 2 16,-4 5 2-16,2 1-1 16,0 2-1-16,3 0 0 15,3 0-2-15,0 0 6 16,5 0-4-16,0 8 2 16,5 0-2-16,-2-2 7 15,-3-3 1-15,1-3-1 16,5 0 1-16,0 0 8 15,3 0 1-15,2-5-3 0,-4-10-12 16,3 1 3 0,-4 0-4-16,-4 3-2 0,-1 3 0 15,-7 4 1-15,-4 1-1 16,-3 3-1-16,0 0-11 16,0 0-40-16,0 15-16 15,-14 7 10-15,-3 3-133 16,-4 1-221-16</inkml:trace>
  <inkml:trace contextRef="#ctx0" brushRef="#br0" timeOffset="13334.98">3645 12878 778 0,'0'0'146'0,"0"0"-106"16,0 0-34-16,0 0 40 16,0 0-8-16,0 0-12 15,75-27-9-15,-40 22-14 16,6-2 9-16,3 1-10 15,0-4 10-15,-3 3-12 16,-3-4 0-16,-9 3 0 0,-3 2-13 16,-10 4-63-16,-7 2-88 15,-9 0-235-15</inkml:trace>
  <inkml:trace contextRef="#ctx0" brushRef="#br0" timeOffset="14173.39">2079 14516 865 0,'0'0'139'0,"0"0"-139"15,0 0-18-15,0 0 18 16,0 0 17-16,0 0-17 16,25-70-7-16,-11 44 3 15,3 1-4-15,-4-6 6 16,1 4 2-16,-7-1-2 16,-1 6 1-16,-2 10 1 15,-4 2 0-15,0 6 1 16,0 4-4-16,0 0-10 15,0 2 6-15,0 24 4 16,0 13 1-16,4 7 4 0,-2 0-2 16,4 2 2-1,-2 0-1-15,0 0 8 0,1-2-8 16,-1-4 6-16,2-3-4 16,-1-4 0-16,0-9-1 15,-3-3-4-15,-2-5-3 16,0-4-23-16,0 4-66 15,0-9-110-15,0 0-96 16</inkml:trace>
  <inkml:trace contextRef="#ctx0" brushRef="#br0" timeOffset="14467.19">2039 14930 877 0,'0'0'77'15,"0"0"-74"-15,0 0 7 16,0 0 42-16,0 0-43 16,0 0-5-16,98-39-1 15,-60 29 4-15,1-2 3 16,2 0 0-16,-5-2-3 15,-1 1-6-15,-6 4 7 0,-2 0-7 16,-4 4-2-16,-4 5-18 16,-1 0-21-16,-5 0-54 15,1 0-78-15,-1 0-82 16</inkml:trace>
  <inkml:trace contextRef="#ctx0" brushRef="#br0" timeOffset="17589.91">2892 14448 862 0,'0'0'88'0,"0"0"-88"15,0 0-64-15,0 0 64 16,0 0 11-16,0 0 13 15,36 90-8-15,-23-32-12 16,1 4 9-16,-1 2 1 16,1 2 2-16,-1-3-8 0,-1-5 2 15,-1-12-5-15,-5-4-3 16,-2-6 1-16,-4-12 0 16,0-6-1-16,0-4-1 15,0-6 1-15,-2-4-2 16,-9 0-42-16,-3-4 42 15,-1 0 0-15,-1-22-19 16,-2-12-4-16,3-7 14 16,2-17-11-16,0-4 15 15,10-7-6-15,3-8 10 16,0 3 2-16,2 2 4 16,18 10 4-16,5 10-5 0,0 11 5 15,-1 9-3 1,2 9 1-16,-1 6-2 0,0 10-10 15,-5 7 4-15,-5 0-1 16,-1 3 0-16,-3 20-5 16,-7 4 3-16,1 6-8 15,-5 2 10-15,0 4-6 16,0 1 5-16,0-2-1 16,-5 0 2-16,-6-2-2 15,-2-2 4-15,0-8-1 16,-2-6 1-16,7-4-4 15,2-14-17-15,4-2 0 0,-1 0 4 16,3 0 14 0,0-11-12-16,0 2 10 0,0-1 5 15,0 7 4-15,9 3-4 16,1 0 1-16,5 0-1 16,2 13 2-16,-1 1 12 15,5-1-9-15,0-4 0 16,4 0 1-16,-1-8-2 15,1-1 4-15,2 0 1 16,-3-1 1-16,-2-17-1 16,-1-7 7-16,-4-3-4 15,-1-7 0-15,-6 0-6 16,0-1 10-16,-3 3 9 16,-5-8-9-16,0 3-10 15,3 1-6-15,-1 3 0 0,6 10 2 16,-6 2-3-16,2 10 1 15,-1 7 0-15,-1 5-6 16,5 0-8-16,0 0 10 16,2 21 2-16,1 9 0 15,-4 4 1-15,5 2 0 16,-1 3 2-16,3-3 0 16,6-5 1-16,1 1 0 15,2-9 1-15,2-7-2 16,-3-6 1-16,0-8-1 15,-2-2 6-15,0 0-6 16,1-10 2-16,-2-10-3 0,-4-1-1 16,-3-8-2-1,-6 0 3-15,0 6 0 0,-5-5 0 16,2 8 0-16,-2 4 5 16,-2 6 10-16,0 3-11 15,0 7-4-15,0 0-1 16,0 0-13-16,0 23 12 15,2 3 0-15,3 6 1 16,2 0 1-16,2 0 4 16,6 2-4-16,1-10 9 15,4-4-6-15,2-6-1 16,5-10 1-16,-2-4-3 16,1 0 1-16,-1-14 0 0,-5-8-1 15,0-4-6 1,-8-2 1-16,1-2 5 0,-9 0-1 15,-4 2-1-15,0-2-1 16,0 4 3-16,-6 2 4 16,-11 0-4-16,-2 7 0 15,-1 5-1-15,-1 6 3 16,0 6-7-16,5 0-4 16,3 0 4-16,3 0-8 15,8 10-12-15,0 5 6 16,2 1 8-16,0 2 9 15,0-1 0-15,9-3 1 16,11-2 2-16,0-3 1 16,2-3 1-16,0-6-3 0,3 0 1 15,2 0-1-15,2 0 3 16,0-18-1-16,-4 0 0 16,-3-3 0-16,2 2 5 15,-7-2-5-15,-1 3 0 16,-9 4-1-16,0 8 3 15,-5 3 9-15,0 3 6 16,1 0-19-16,0 0-1 16,7 23 1-16,-1 10 2 15,2 8 3-15,2 4-1 16,3 9 0-16,-1 4-4 16,1 5 6-16,0 3 1 15,-3-8-6-15,0-4 4 0,1-14-2 16,-3-4-1-16,1-10-1 15,-6-3 1-15,-2-9-2 16,-4-5-1-16,0-6 1 16,0 2-10-16,0-5 7 15,0 0 3-15,0 0 1 16,-2 0-1-16,-10-5 5 16,4-12-4-16,-3-10 2 15,-1-4-3-15,4-10 7 16,2-10-3-16,5-18-2 15,1-11-2-15,0-8-1 16,11 6-2-16,9 3 4 0,1 15-1 16,-4 12 13-1,1 10-1-15,-5 8 0 0,1 10 1 16,-1 2-1-16,1 12-10 16,-3 3-2-16,2 7-2 15,-2 0 2-15,0 17-7 16,-2 13 5-16,-4 10-5 15,-5 6 4-15,0-2 1 16,0 4-1-16,0-2 1 16,0-5 4-16,0-10 0 15,0 1-2-15,0-13-7 16,4-3-1-16,9-12-5 16,8-4-5-16,3 0 0 0,2-4-5 15,3-19-2-15,4-2 24 16,-8-3 2-16,0-6-1 15,-4 2 0-15,-4 1 7 16,-5 3 0-16,-4 2 7 16,-4 8 1-16,-4 8 5 15,0 2 2-15,0 4 0 16,0 4-15-16,0 0-7 16,0 4-6-16,0 16-4 15,0 8 9-15,0 0 1 16,0 3-1-16,0-5-1 15,3 0 4-15,14-3-2 16,4-9 2-16,3-3-3 16,5-4 5-16,-2-7 0 0,0 0-4 15,-2 0-5-15,-3-9 5 16,-3-9 2-16,-2 0-1 16,-7-1 2-16,-1-2 6 15,-8-1-4-15,3-7 3 16,-4-1-7-16,0 0 2 15,0 2 0-15,-5 0-1 16,-10 3 5-16,-3 11-5 16,-2 2-4-16,-2 5 5 15,-2 7-6-15,6 0 0 16,4 0 2-16,3 0-5 16,4 2-3-16,2 12 0 15,1 0 9-15,2 2-2 0,2-6 6 16,0 2-3-16,0-2 0 15,2-2 11-15,16-3-6 16,5-4 2-16,4-1 1 16,3 0-6-16,2 0 3 15,-3-4-5-15,-1-10 1 16,-3-4 0-16,-3 0-3 16,-1-4 3-16,-4-2-4 15,1 0-1-15,-5 0 0 16,-1 2 2-16,-1 8 1 0,-3 0-4 15,4 10 4 1,1-3-3-16,1 7 1 0,1 0 0 16,5 3-6-1,0 14 6-15,5 2 2 0,1 3 1 16,-4 2-1-16,6 2-9 16,-4 4-10-16,5-4-7 15,-3 5 13-15,-3-6-21 16,-7 4 20-16,-9-6-2 15,-5-2-2-15,-2-3-9 16,0-2 8-16,-9-4 18 16,-9-6 2-16,0-3 7 15,0-3 4-15,2 0 5 16,3 0-7-16,7-7 4 16,1-9-10-16,2 2 0 0,3-2-4 15,0-1 11 1,0 6 2-16,10-2-12 0,3 5 10 15,-2 4-3-15,3 2-7 16,-1 2 4-16,1 0-1 16,-2 0 0-16,5 0-4 15,-2 0 9-15,3 0-7 16,-1 0 7-16,4 0-8 16,3 0 10-16,1-8-11 15,0-6 4-15,-2-8 5 16,-3 5-2-16,-3-10 4 15,-2 1-11-15,-4 2 10 0,-2-3-7 16,-4 4 4 0,-3 2-5-16,-2 12 6 0,0 4-4 15,0 5 5-15,0 0-9 16,0 5-10-16,0 19 0 16,0 10 10-16,-2-2 3 15,-5 6 0-15,5-4-4 16,2-4 1-16,0-4 0 15,0-6-1-15,0-4 0 16,17-11-2-16,8-3-9 16,5-2-24-16,5-2-78 15,2-21-155-15</inkml:trace>
  <inkml:trace contextRef="#ctx0" brushRef="#br0" timeOffset="17783.27">5987 13964 670 0,'0'0'448'16,"0"0"-430"-16,0 0-10 16,0 0-7-16,0 0 3 15,0 0-3-15,-25-23-1 16,25 23-23-16,0 0-76 15,0 0-283-15</inkml:trace>
  <inkml:trace contextRef="#ctx0" brushRef="#br0" timeOffset="18339.58">6415 14061 854 0,'0'0'93'15,"0"0"-93"-15,0 0-26 16,0 0 26-16,0 0 9 15,0 0-9-15,-81-31-2 0,61 51 1 16,3 5 1 0,-2 3 2-16,6 3 7 0,3 3 4 15,2 1 7-15,8-5-4 16,0-2 5-16,0-2-1 16,0-4-9-16,10-3 4 15,3-4-2-15,5-3 1 16,4-5-9-16,7-7 3 15,2 0-4-15,4 0-4 16,2 0-4-16,0-15-28 16,-1-3-17-16,-5-4-61 15,-4-1-54-15,-2 2-143 16</inkml:trace>
  <inkml:trace contextRef="#ctx0" brushRef="#br0" timeOffset="19206.46">6860 14105 539 0,'0'0'262'15,"0"0"-261"-15,0 0 13 16,0 0-4-16,0 0 19 0,0 0-12 16,-83-34-16-16,63 36 3 15,-4 18 21-15,-1 6-9 16,2 4 15-16,0 4 0 16,7 0 4-16,5-4-19 15,7-2 13-15,4-6-21 16,0-3 3-16,0-7-3 15,11-3-6-15,11-7 4 16,7-2 1-16,5 0-4 16,1-10 1-16,1-10-8 15,-5-2 1-15,-4-2 3 16,-6 0-17-16,-2-3 10 16,-8 6-1-16,-4 1 7 15,-4 3 1-15,0 5 0 0,0 4 6 16,-3 7-5-16,0 1 5 15,0 0-6-15,0 0-2 16,0 9-14-16,0 10 16 16,0 0 1-16,0 1-1 15,0-8 0-15,3 1-1 16,8-5 1-16,9-2 3 16,3-6 0-16,4 0 3 15,2 0-3-15,0-6-3 16,-4-10 0-16,0-1-6 15,-6-3 5-15,-3 1-1 0,-8-1-9 16,0 1 8 0,-6 5 6-16,-2 7 4 0,0 2-3 15,0 5 6-15,0 0-10 16,0 0-1-16,-5 14-4 16,-8 13 5-16,-3 1 15 15,8 2-9-15,3-2 5 16,5-6-11-16,0-2 7 15,0-6-6-15,0-4 1 16,18-6 0-16,1-4 1 16,4 0 2-16,2 0-3 15,-2-14 6-15,-6-7-6 16,-1-2-3-16,-5-5 3 16,-5-2-2-16,-4-2 6 15,-2-3 4-15,0 4 0 0,-4-1-6 16,-15 6 3-16,-6-3-3 15,0 9-4-15,-2 6-2 16,-2 4 1-16,-2 3-21 16,-4 5-21-16,-3 2-88 15,-5 0-178-15</inkml:trace>
  <inkml:trace contextRef="#ctx0" brushRef="#br0" timeOffset="19446.47">6598 13805 862 0,'0'0'197'15,"0"0"-162"-15,0 0-34 16,0 0 17-16,0 0-8 15,0 0-8-15,0 0-2 16,114-65-21-16,-101 65-52 16,-9 0-67-16,-4 14-166 15</inkml:trace>
  <inkml:trace contextRef="#ctx0" brushRef="#br0" timeOffset="19686.56">6332 14570 214 0,'0'0'701'0,"0"0"-645"15,0 0-44-15,0 116 12 16,0-80 27-16,0 0-21 15,0-4-30-15,-7 3-8 0,-6-7 4 16,-2-9-77-16,-1 0-337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6:49:58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1230 7904 326 0,'0'0'68'0,"0"0"-66"16,0 0 3-16,0 0 87 0,0 0-19 15,0 0-44-15,0 0-8 16,0 0-8-16,0 0-3 15,0 0 13-15,0 0-12 16,0 0 3-16,0 0-14 16,0 4 6-16,0 2 5 15,2 5-5-15,4-4-1 16,-1 0-3-16,2-1 3 16,0-2-2-16,1-3 9 15,-1-1-8-15,2 0 5 16,0 0-2-16,-4 0-4 15,5 0 5-15,-3-3 0 16,-3-5-3-16,1-3-3 16,-3 1 0-16,-2 0-2 15,0 1 0-15,0-4-8 0,0 4 4 16,0-1-2-16,-7 3-1 16,-1 3 3-16,-5 2-5 15,1 2 4-15,1 0 0 16,0 0 4-16,4 0-2 15,1 6 1-15,1 4 1 16,0 2-2-16,2-2 3 16,3 2 0-16,0 0 3 15,0-1-2-15,0-2 12 16,3 0-4-16,7-1 9 16,1-4-12-16,-3-3 5 15,4 2-5-15,-1-3 1 0,-3 0 5 16,4 0-6-16,-3 0-1 15,-1-11-3 1,0 4 3-16,-2-4-5 0,-3 0 0 16,-3 1-6-16,0-2 5 15,0 1-1-15,0 4-2 16,0 0 0-16,0 3 1 16,-5 2 0-16,-4 2-2 15,2 0 5-15,0 0-10 16,-1 0 5-16,1 0-6 15,-2 4-4-15,5 6 5 16,-1-2-4-16,1-1-17 16,4 0-19-16,0 0 0 0,0-2-12 15,0 0-94 1</inkml:trace>
  <inkml:trace contextRef="#ctx0" brushRef="#br0" timeOffset="3111.67">1504 7897 651 0,'0'0'29'16,"0"0"-29"-16,0 0 0 16,0 0 17-16,0 0 22 15,0 0-23-15,44-9-11 16,-24 2-4-16,1-2 3 16,-2 2 7-16,2-5 4 15,-1-1 1-15,1-3 2 0,4 0-12 16,0-2 0-16,4-4 3 15,-1-2-4-15,6 0 10 16,0-6-10-16,6-3 13 16,7 0-11-16,2-4 6 15,7-4-3-15,1-3-4 16,6-5 3-16,2-4-9 16,-1 4 2-16,5-3 2 15,0 3 0-15,1 2-4 16,-1 5 10-16,-7 5-10 15,-6 5 0-15,-14 6 2 16,-11 5-2-16,-6 1 0 16,-9 9 1-16,-3-1-4 15,-2 4 6-15,-4 2-1 16,-3 2 2-16,-2 2-6 0,-2 2 2 16,0 0-1-16,0 0-2 15,0 0-5-15,0 0 2 16,0 0-6-16,0 0 6 15,0 0-17-15,0 0 4 16,0 0-35-16,0 0-27 16,0 0-60-16,0 0-117 15</inkml:trace>
  <inkml:trace contextRef="#ctx0" brushRef="#br0" timeOffset="4079.05">3018 6411 560 0,'0'0'149'0,"0"0"-102"16,0 0-46-16,0 0 7 0,0 0 4 15,0 0 9 1,2 39-9-16,4-4 4 0,0 5-5 16,4 4-1-16,-5-4-1 15,0 4-4-15,2-3 6 16,-2-4-6-16,0-7 8 15,2-9-11-15,-3-7 14 16,0-7-9-16,3-5 8 16,-3 0-8-16,-1-2 6 15,4 0 3-15,0 0-8 16,5-19 1-16,4-2-8 16,-5-3 8-16,3-2-7 15,-3 0 7-15,-1 0-8 16,0-3 1-16,3 6 3 0,-1-5-2 15,0 2 7-15,2 4-7 16,-5 0 7-16,0 4-9 16,-1 4 11-16,-3 3-11 15,-2 6 8-15,-1 0-5 16,-2 4 0-16,0 1-1 16,0 0-3-16,0 0-3 15,0 0-22-15,0 0-9 16,0 0-23-16,0 0-57 15,0 11-93-15,-12 0-177 16</inkml:trace>
  <inkml:trace contextRef="#ctx0" brushRef="#br0" timeOffset="5592.8">1410 8124 628 0,'0'0'135'0,"0"0"-135"16,0 0 1-16,0 0-1 16,0 0 7-16,0 0 16 15,98 0 9-15,-53 12-13 16,-1-3-8-16,6 3-1 16,3 1-5-16,0 2-3 15,5 5 3-15,2 4-4 16,3 4 10-16,-1 3-11 15,-2-1 9-15,-4 1-8 16,-4 2 2-16,-8 1 3 16,-1 0 0-16,-8-4 9 0,-3-2-3 15,-1-5 5-15,-2-2-2 16,2-4 4-16,0-4-8 16,-2-1 6-16,2-3-3 15,-4-2-4-15,-5 0-1 16,-1 0-6-16,-4-3 6 15,-1 3-8-15,-2-4 8 16,-6 1-6-16,3-1 2 16,-7 1-4-16,4-4 2 15,-6 1 3-15,-2-1-5 16,0 0 3-16,0 2-3 16,0-2 6-16,0 0-5 0,0 0 0 15,0 0 3-15,1 0-7 16,-1 0 2-16,3 0 0 15,-3 0-1-15,0 0 3 16,0 0-5-16,2 0 7 16,-2 0-5-16,5 0 4 15,-3 0-5-15,0 2 2 16,2-2 0-16,-3 3 0 16,-1-3-1-16,0 0 0 15,0 0-1-15,0 0-1 16,0 0-6-16,0 0-22 15,0 0-59-15,0 0-27 16,0 0-67-16,0-7-333 16</inkml:trace>
  <inkml:trace contextRef="#ctx0" brushRef="#br0" timeOffset="7070.7">3026 8608 701 0,'0'0'86'16,"0"0"-78"-16,0 0 0 16,0 0 8-16,0 0 24 15,0 0-17-15,0 0-15 0,0 7-8 16,0 16 3-16,0 5 2 15,0 4-2-15,0 3 1 16,2 2-3-16,-2-2 4 16,0 0-3-16,0-1 4 15,0-2-1-15,0-8-5 16,0-5 1-16,0-7-1 16,0-4 0-16,0-4 1 15,0-1 1-15,2-3-1 16,-2 0 9-16,5 0-6 15,-2-11 0-15,1-10-4 16,-2 0-2-16,1-3-3 16,-3-6 3-16,0-2 2 15,0-4-3-15,0 0 1 16,0-7 4-16,0 3-1 0,0 0 1 16,0 4-1-16,0 8 0 15,0 5 5-15,0 4 8 16,0 5-6-16,0 3 8 15,0-1-8-15,0 3 2 16,0 4-8-16,0 0 0 16,4 1 0-16,0-2-2 15,0 1 4-15,1 0-2 16,0-2 2-16,2 2-1 16,1-3 7-16,6-2-7 0,0 0 10 15,5-3-13 1,1 1 7-16,0 0-5 0,-1 3 1 15,0 0-2-15,-1 4 0 16,-5 1-1-16,3-1 4 16,-5 1-4-16,-2 3 2 15,0-1-4-15,-7 2 2 16,3 0-3-16,-4 0-11 16,2 0-15-16,-3 2-19 15,0 12-12-15,0 4-62 16,0-1-67-16,0-2-129 15</inkml:trace>
  <inkml:trace contextRef="#ctx0" brushRef="#br0" timeOffset="7515.03">3138 8739 692 0,'0'0'72'0,"0"0"-68"15,0 0 1-15,0 0 43 16,0 0 23-16,0 0-24 15,131-50-26-15,-107 39 0 16,-1 4-9-16,-6 0 15 16,-2 4-20-16,-7-1 9 15,1 4-12-15,-2-3 11 16,-2 1-8-16,-3 2-2 16,-2 0 0-16,0 0-4 15,0 0-1-15,2 0 3 16,-2 0-3-16,2 0 1 15,0 0-2-15,-2 0-7 16,2 0-7-16,-2 0-17 16,3 0-21-16,-1 0-20 0,-1 0-45 15,2 0-48-15,-3 0-32 16,0 0-98-16</inkml:trace>
  <inkml:trace contextRef="#ctx0" brushRef="#br0" timeOffset="8888.82">2957 5046 615 0,'0'0'287'0,"0"0"-219"15,0 0-65-15,0 0 5 16,0 0 30-16,0 0-2 15,7-5-15-15,-3 5-15 16,6 14-1-16,-4 10-4 16,1 12 5-16,1 8-6 15,-3 13 3-15,0 5 1 16,-3 2-1-16,-1-2 0 16,-1-10-1-16,3-9 1 15,0-10-1-15,-1-5 0 0,-2-10 1 16,0-1-6-16,2-12 3 15,-2-1 0-15,2-4-3 16,-2 0-10-16,2 0-4 16,0-4-42-16,2-20-55 15,-4-6-110-15,0-3-67 16,0-8-67-16</inkml:trace>
  <inkml:trace contextRef="#ctx0" brushRef="#br0" timeOffset="9356.37">2879 5063 793 0,'0'0'89'15,"0"0"-88"-15,0 0-1 16,0 0 27-16,0 0 40 15,0 0-34-15,16-48-5 16,-1 38-20-16,-1 4 11 16,1-2-14-16,3 5 4 15,-3 0-8-15,4 1 0 16,-3 2 2-16,-1-2-3 16,-2 2 0-16,3 0 4 0,-5 0-6 15,5 0 3 1,-5 0-2-16,0 10-3 0,-2-1 0 15,-3 4 4-15,1 1 1 16,-3 0-1-16,-1 0-8 16,-3 4 7-16,0 1 2 15,-3 2 8-15,-12 2-7 16,-4-4 3-16,-2 1-5 16,1-4 2-16,-1 1-1 15,3-5 0-15,1-3-2 16,2 0-1-16,3-4 2 15,3-1-30-15,-1 1-26 16,-2 2-36-16,-1 0-81 0,-1 1-161 16</inkml:trace>
  <inkml:trace contextRef="#ctx0" brushRef="#br0" timeOffset="16534.12">4344 6505 499 0,'0'0'158'15,"0"0"-125"-15,0 0-29 16,0 0 38-16,0 0 1 16,0 0-4-16,0 0-17 0,0 0-8 15,46-52-6-15,-39 49 0 16,0 3 3-16,-3-1 2 16,3-3 2-16,0 1-2 15,1-2 10-15,6-4-1 16,1-1 5-16,6-5-6 15,6-6-3-15,8-5 2 16,7-8 1-16,12-6-2 16,8-6-11-16,6-2 5 15,1 0-4-15,-3 4 5 16,-9 5-13-16,-4 7 8 16,-16 9-7-16,-5 4-1 15,-10 7 0-15,-4 4 0 16,-7 4-2-16,0-2 2 15,-2 2-3-15,-3 1 2 0,4 1-2 16,-2-1-6 0,-3 3 3-16,-1 0 0 0,0 0-13 15,-4 0-9-15,6 0-16 16,-4 0-25-16,1 0-31 16,2 0-74-16,-2 0-47 15</inkml:trace>
  <inkml:trace contextRef="#ctx0" brushRef="#br0" timeOffset="17404.96">4415 6497 695 0,'0'0'129'0,"0"0"-115"16,0 0-12-16,0 0 30 15,0 0 34-15,0 0-8 0,29 0-30 16,-5 0-18-16,6 0 15 15,3 0-3-15,9 0 1 16,3 3-6-16,8 4-3 16,3 3-5-16,2 2-3 15,-2 2-1-15,0 0-4 16,-6 4 5-16,-2-4-5 16,-6 1 3-16,-4 2-4 15,-3-2 3-15,-5 4-1 16,-3-4-1-16,-6 0 2 15,2-3-3-15,-3 2 6 16,-5-4-5-16,-1-3 0 16,-3-2 0-16,-7-3-1 15,-2 1 0-15,-2-3-7 0,0 0-16 16,0 0-12-16,0-18-64 16,3-13-272-16</inkml:trace>
  <inkml:trace contextRef="#ctx0" brushRef="#br0" timeOffset="18889.14">5394 5027 480 0,'0'0'130'0,"0"0"-99"15,0 0-26-15,0 0 6 16,0 0 34-16,0 0 17 16,0 0-25-16,29 0-28 15,-21 0-6-15,3-4 4 16,-4-4-6-16,0-4 5 0,-3 0 1 15,-3 0 7-15,-1-5-2 16,0 2 1-16,0-2-7 16,0 0-3-16,-1-1 7 15,-10 4-10-15,-5 1 1 16,-1 3 3-16,-1 2-5 16,-2 7 1-16,2 1-2 15,-2 0-2-15,3 0 4 16,0 0-4-16,2 0 4 15,1 9-3-15,4 5 0 16,-1 5 2-16,-1-1-4 16,6 3 4-16,1-2 1 15,3 5 1-15,2 2-1 16,0 0-2-16,0-2 2 0,0-4 1 16,9-4-1-16,5-4 1 15,-1-5 3-15,2-4-3 16,-3-3 6-16,0 0-3 15,0 0 3-15,-1-3-4 16,1-14-2-16,1-1 4 16,-2-5-4-16,0 0 0 15,-2-1 1-15,-3 0-1 16,-1 2 5-16,-1-1 1 16,-3 6-4-16,5-1-1 15,-6 5 1-15,3 3 3 16,-1 6-5-16,-2 3 0 15,2-1 8-15,-2 2-8 0,2 0-1 16,-2 0-7 0,0 0 4-16,2 0 1 0,0 17 0 15,1 8-2-15,-1 5 3 16,-2 9-1-16,0 8 2 16,0 5 7-16,0 2-5 15,0 2 3-15,0-1-1 16,0-6-2-16,0-4 3 15,0-7-5-15,4-4 0 16,-4-8 2-16,2-5-4 16,0-2 4-16,1-7-4 15,2-6-40-15,-1-4-93 0,3-2-113 16,-3 0-144-16</inkml:trace>
  <inkml:trace contextRef="#ctx0" brushRef="#br0" timeOffset="19161.08">5246 5325 711 0,'0'0'67'0,"0"0"-66"15,0 0 22-15,0 0 32 16,0 0-5-16,0 0-20 16,143-25-21-16,-112 25-7 15,-9 0-2-15,2 0-2 16,-9 0-9-16,-5 0-36 16,0 0-74-16,-10 5-125 15</inkml:trace>
  <inkml:trace contextRef="#ctx0" brushRef="#br0" timeOffset="19961">5518 5733 736 0,'0'0'119'15,"0"0"-109"-15,0 0 5 0,0 0 17 16,0 0 4-16,0 0-1 16,19 10-24-16,-11 12 2 15,4 6 0-15,-1 0 2 16,-3 0-2-16,1 2 0 15,1 0-6-15,-4 0 3 16,0-2-4-16,1 2-2 16,-2-2 2-16,0-1-3 15,-3-7 1-15,2-6-3 16,-2-6 6-16,0-6-5 16,3-2 3-16,-2 0-3 15,8 0 3-15,-2-17 7 16,11-9-5-16,-1-3-2 0,-1-3-3 15,0-1 1-15,-2 1-1 16,-1 2 0-16,-4 4 2 16,0 4-3-16,2 1-1 15,-3 2 0-15,-2 3 1 16,2 0-1-16,-3 2 0 16,-2 4 1-16,0 0-2 15,-3 2 1-15,1 2-6 16,-3 3-19-16,0 1-18 15,0 2-71-15,0 0-127 16,-15 0-259-16</inkml:trace>
  <inkml:trace contextRef="#ctx0" brushRef="#br0" timeOffset="22271.48">4339 8735 514 0,'0'0'107'16,"0"0"-86"-16,0 0-15 15,0 0 53-15,0 0 14 16,0 0-3-16,0 0-31 0,0 1-19 16,0-1-10-1,2 0 6-15,8 0-4 16,3 0-2-16,1 0 4 0,5 0 7 15,1-7 1-15,7-7-11 16,7-5 5-16,5-4-2 16,6-5-5-16,4-7-4 15,7-3 7-15,0-2 0 16,0-2-7-16,-1 2 0 16,-6 0-3-16,-6 6-1 15,-10 4 2-15,-6 4-3 16,-10 7 0-16,-3 9 0 15,-5 2-4-15,-3 7-1 16,-4-2-6-16,3 3 0 16,-2 0-19-16,-1 0-32 15,0 0 8-15,-2 7-17 0,0 5-69 16,0 0-67-16</inkml:trace>
  <inkml:trace contextRef="#ctx0" brushRef="#br0" timeOffset="23236.62">4297 8837 69 0,'0'0'487'0,"0"0"-412"15,0 0-60-15,0 0 29 16,0 0 6-16,0 0 15 16,13-6-16-16,-8 6-21 15,2 0-10-15,3 0-7 0,9 0 18 16,-3 4 1-16,10 8-8 16,5 4 2-16,6 2-9 15,9-2-1-15,-2 0-1 16,7 1 4-16,1-6-10 15,2 3 4-15,0 0-9 16,0 0 7-16,-1 2-8 16,0-2 3-16,-12 0 0 15,-1-2-4-15,-9 0 0 16,-8 1 3-16,-5-4-5 16,-7 0 4-16,-4-1-4 0,-5-4 1 15,-2-1-5-15,0-1 3 16,0 0 1-16,0-2 2 15,2 0-16-15,-2 0-25 16,2 0-45-16,-1 0-33 16,3 0-73-16,2 0-138 15</inkml:trace>
  <inkml:trace contextRef="#ctx0" brushRef="#br0" timeOffset="28488.97">5661 6441 725 0,'0'0'120'16,"0"0"-119"-16,0 0 6 15,0 0-7-15,0 0 16 16,0 0 7-16,0 0 6 16,5 122-20-16,1-88-2 15,-2 2 3-15,3 4-10 16,-2 0 5-16,-3-1-3 15,-2-2 7-15,0-2-8 16,0-7 7-16,0-6-8 16,0-10 6-16,0-3-3 15,0-4-3-15,0-5 3 16,0 0 5-16,0-17 29 16,0-19-37-16,0-4 0 0,0-8 4 15,0 0-7 1,0 2 3-16,0 2 0 0,0 4-1 15,0 4 1 1,0 6-3-16,0 8 7 0,-2 5-6 16,-3 3 3-16,1 2-2 15,-3 3 0-15,3-2-2 16,2 6 1-16,2-2 2 16,-4 3 0-16,4 1 0 15,0 1 4-15,0-3-2 16,0 4 0-16,0-3 0 15,6 1-4-15,8 2 4 0,-1 1-2 16,5 0 3 0,-1 0-1-16,1 0-2 0,0 0 3 15,2 0 2-15,3 0-2 16,-4 0-1-16,3 0 0 16,-3 0 0-16,-5-6-1 15,1-1 0-15,-7 2-2 16,-3 2 2-16,-3 1-3 15,-2 2-6-15,0 0-7 16,0 0-50-16,0 0-66 16,0 12-54-16,0 4-113 15</inkml:trace>
  <inkml:trace contextRef="#ctx0" brushRef="#br0" timeOffset="28786.39">5719 6699 901 0,'0'0'84'15,"0"0"-83"-15,0 0 10 16,0 0 2-16,0 0 25 15,0 0-20-15,54 0-6 16,-21 0-7-16,3 0-2 16,-5 0-3-16,-1-4 2 15,0-4-2-15,-5 3 3 0,0-4-6 16,-8 6-47-16,-3 0-72 16,-8 3-121-16,-4 0-430 15</inkml:trace>
  <inkml:trace contextRef="#ctx0" brushRef="#br0" timeOffset="29807.35">5476 8000 777 0,'0'0'93'0,"0"0"-50"15,0 0-4-15,0 0 11 16,0 0-24-16,0 0-2 16,23-1-20-16,-12 27 2 15,7 7 16-15,-4 6-13 16,5 3 1-16,-4 1-7 15,-1 1 12-15,1-3-14 16,1-2 8-16,0-5-8 16,-3-10-2-16,-1-6 3 15,0-8-1-15,0-7-1 16,-3-3 2-16,3 0 4 16,4-12-5-16,3-11 5 0,-2-9-2 15,-1-5-7 1,-3-1 3-16,-4 0 0 0,0 2 2 15,-2 2-2 1,-3 4 2-16,2 4-2 0,-1 3 6 16,0 8-6-16,-3 3 1 15,1 4-1-15,-3 4 0 16,0 0-6-16,0 1-15 16,0 3 5-16,2 0-42 15,0 0-77-15,-1 3-152 16,2 11-100-16</inkml:trace>
  <inkml:trace contextRef="#ctx0" brushRef="#br0" timeOffset="30810.95">5661 9065 722 0,'0'0'80'0,"0"0"-46"15,0 0 49-15,0 0-13 16,0 0-16-16,0 0-38 16,9-26-16-16,-9 40 1 15,0 16 4-15,0 5-1 16,0 3-2-16,0 4-2 16,0-2 3-16,0 3 4 0,0-5-3 15,0-3-6 1,0-3 4-16,0-7-2 0,0-8 0 15,0-5 2-15,0-8-5 16,0-4 7-16,0 0-4 16,0 0 2-16,0 0 12 15,0-8-12-15,0-15 3 16,0-12-5-16,2-4 2 16,2-7-4-16,-1 2 4 15,-3-2-4-15,0 7 6 16,0-1-6-16,3 6 9 15,-3 1-11-15,1 8 4 0,2 4 0 16,-1 7-1 0,2 2 1-16,1 3 0 0,-1 2 0 15,-3 3 0 1,4 0 2-16,3 4-4 0,-2 0 2 16,3 0 0-16,3 0 0 15,1 0 0-15,5 0 4 16,-1 0-3-16,6-2 8 15,-1-2-8-15,2-7 8 16,0 4-5-16,-1-3-3 16,-7 2-1-16,-3 2 0 15,-6 4-1-15,-6 0 2 16,2 2-2-16,-1 0-9 16,-2 0 9-16,2 0-26 15,2 0-58-15,-2 2-87 0,-2 10-84 16,0 4-160-16</inkml:trace>
  <inkml:trace contextRef="#ctx0" brushRef="#br0" timeOffset="31178.56">5795 9247 853 0,'0'0'114'0,"0"0"-98"16,0 0-13-16,0 0 35 16,0 0 4-16,0 0-15 15,7 9-13-15,12-7-6 16,6 1 3-16,4-3-8 15,-1 0 10-15,9 0-9 16,0 0 8-16,4-7-12 16,-8-3 6-16,-3 1-4 15,-11 4 1-15,-7 1-3 16,-8 4 0-16,-4 0-5 16,0 0-8-16,0 0-5 0,0 0-42 15,0 0-87 1,0 0-200-16</inkml:trace>
  <inkml:trace contextRef="#ctx0" brushRef="#br0" timeOffset="34124.33">768 10999 193 0,'0'0'655'15,"0"0"-605"-15,0 0-50 16,0 0-9-16,0 0 8 16,0 0 1-16,0 0 8 15,0 36 20-15,0-10-17 16,0 6 0-16,0 0-10 0,0 0-1 15,5-2 0 1,-3-6 0-16,0-9-17 0,0-3-31 16,5-11-53-16,0-1-81 15,0-1-70-15</inkml:trace>
  <inkml:trace contextRef="#ctx0" brushRef="#br0" timeOffset="34938.61">646 10972 760 0,'0'0'96'0,"0"0"-96"16,0 0 5-16,0 0 24 16,0 0 0-16,0 0-11 15,19-87 17-15,-1 82-14 16,5 5-16-16,2 0 2 15,1 0-5-15,3 19 1 16,0 7 5-16,-1 2-8 16,0 4 14-16,-2 0-12 15,-3 3 1-15,0 2-2 16,-6 1-1-16,1 3 1 16,-5-2-1-16,-7 1-1 15,-6 0 1-15,0-2 0 16,-3 2 0-16,-17 0 3 15,-10-3-3-15,2-5-1 0,-4-6 0 16,6-8-7 0,1-7 1-16,7-11 2 0,5 0 4 15,-1-7 2-15,5-18-2 16,5-7-8-16,4 3 7 16,0 5 0-16,0 4 2 15,0 6 5-15,4 4-5 16,8 3 0-16,3 6 0 15,1 1-2-15,1 0 4 16,6 0-2-16,-1 0 0 16,2 8 0-16,2 0 4 15,4 2-3-15,-3-4-2 0,2-2 4 16,-4-4 2-16,-1 0-1 16,-4 0 7-16,0 0-5 15,-2-15 4-15,0 2-1 16,-4-8-5-16,-4 2 3 15,-1-5-6-15,-7-3-1 16,0 1 8-16,-2-4-10 16,0 2 4-16,0 3-4 15,0 5 4-15,0 7-2 16,0 7 0-16,0 2 1 16,0 4-2-16,0 0-2 15,0 0 3-15,2 0-11 16,6 14 9-16,1 8 3 15,1 4-3-15,6 2 2 0,2 0 0 16,2-2 2-16,1-2 0 16,-2-3 7-16,3-7-7 15,-1-5 5-15,-1 0-4 16,-5-9-4-16,1 0 1 16,0 0-16-16,-2-7-36 15,-4-14-56-15,-5-5-166 16,-5-11-227-16</inkml:trace>
  <inkml:trace contextRef="#ctx0" brushRef="#br0" timeOffset="35130.87">1303 10826 938 0,'0'0'60'15,"0"0"-60"-15,0 0-5 16,0 0 5-16,0 0 0 16,0 0-2-16,-5 0-89 15,5 0-129-15,0 2-75 16</inkml:trace>
  <inkml:trace contextRef="#ctx0" brushRef="#br0" timeOffset="35742.12">1729 11257 788 0,'0'0'71'0,"0"0"-71"16,0 0 0-16,0 0 4 16,0 0 11-16,-3-118 7 15,-6 96-2-15,-1 2-12 0,-6 4-4 16,1 6 5-16,-8 6-7 16,-1 4-4-16,-6 0-1 15,1 8 3-15,0 14 0 16,8 0 0-16,3 4-5 15,5 0 10-15,5 0 3 16,3 0-7-16,5-3 12 16,0-6-9-16,0 1 12 15,0-3-9-15,15-6 4 16,4 0 6-16,2-5-14 16,1-3 12-16,-2-1-13 15,0 0 10-15,0 0-8 16,-2-4-1-16,-2-10-1 0,-3 0-2 15,-3-4 0 1,0 0-3-16,-3 2 2 0,-5 2 1 16,0 7 7-16,-2 2-6 15,0 5 19-15,0 0-16 16,2 0-4-16,0 0-6 16,6 17 6-16,2 6 0 15,6 1 2-15,4 0-4 16,5-3 6-16,4-4 0 15,2-6-4-15,6-6 0 16,3-5-14-16,-1 0-3 16,-1-1-80-16,-5-17-125 15,-11-4-194-15</inkml:trace>
  <inkml:trace contextRef="#ctx0" brushRef="#br0" timeOffset="36873.19">2237 11136 805 0,'0'0'124'16,"0"0"-124"-16,0 0-45 15,0 0 45-15,0 0 0 16,0 0 32-16,49-26-16 15,-44 15 8-15,-3-1-23 16,-2-4 0-16,0 0 3 16,0 0 2-16,-9-2-6 15,-9 1 0-15,-4 6 0 0,-3 1-9 16,1 8-9-16,-3 2 15 16,0 2 3-16,-2 19-6 15,7 7 3-15,7 4 2 16,6 5 1-16,9 1 5 15,0-4-5-15,2-2 10 16,15-8-8-16,8-6 17 16,0-5-14-16,2-8 3 15,2-3-5-15,-6-2-2 16,2 0 2-16,-5-12-1 16,-2-8-2-16,-4 2-4 15,-6-5 1-15,-3 2-2 16,0 1 4-16,-5-2-5 0,0 6 2 15,0 4 5-15,0 5-1 16,0 4 8-16,0 3-6 16,1 0-2-16,4 0-2 15,4 17-1-15,4 8 6 16,3 8-4-16,5 2 2 16,2 1-1-16,6 0 0 15,0-4 0-15,2 0-1 16,1-2 4-16,-5 1-3 15,-2-5 3-15,-1-4-5 16,-11-5 8-16,-3-4-12 16,-6-3 6-16,-4-4 0 0,0-3 2 15,0 0 0 1,0-1 4-16,0-2-2 0,-12 0 15 16,-3 0-18-16,1-10 10 15,3-10-11-15,0-6 5 16,2-4-2-16,5-5-2 15,-1-3-1-15,5-4 2 16,0-8-5-16,0-1 6 16,0-4-7-16,0 3 9 15,0 3-6-15,9 9 2 16,0 8-1-16,-2 8 7 16,-2 6-1-16,3 6 5 15,-6 6-5-15,1 3 10 16,-1 3-15-16,0 0-1 15,2 0 0-15,5 19-6 0,1 8 5 16,5 4 1-16,0 1 0 16,-1 2 3-16,1-1-5 15,3-5 4-15,1 1-1 16,-2-6 3-16,1-6-6 16,-1-2 2-16,0-7 0 15,-5-4 2-15,2-4-1 16,-1 0-2-16,1 0 1 15,1-12-9-15,-1-5-38 16,0 5-13-16,1-5-27 16,-2 1-95-16,-1 3-67 15</inkml:trace>
  <inkml:trace contextRef="#ctx0" brushRef="#br0" timeOffset="38188.67">3001 11073 649 0,'0'0'81'0,"0"0"-70"15,0 0 24-15,0 0 24 16,0 0-23-16,0 0-13 16,10-88-12-16,-10 70-10 15,-7 4 14-15,-11 1-11 16,-2 8 0-16,-3 5-2 0,0 0-4 15,-2 0-2 1,1 20 3-16,4 6 1 0,4 1 0 16,4 8 16-16,3-2-8 15,6 1 8-15,3-1-11 16,0-5 5-16,0-5-9 16,15-2 2-16,0-7 1 15,3-4-2-15,2-6 0 16,2-4 1-16,1 0-3 15,0 0 3-15,-6-10-6 16,-1-6-5-16,-1-4-1 16,-1-2-8-16,-1-5 4 15,-3 1-6-15,0-6-1 16,-1 3 4-16,-3 3 10 0,1 8 4 16,-2 9 4-16,-3 5 8 15,-2 4-7-15,2 0-3 16,3 0-8-16,1 19 8 15,2 2 7-15,2 6-4 16,3 1-1-16,3 0 1 16,2-2-2-16,2 1 4 15,3-6-7-15,-4-3 5 16,1-2-3-16,1-8 0 16,-4-4 5-16,-1-4-1 15,-3 0-2-15,-2 0 14 16,-1-14-10-16,-2-5 6 15,-2-6-8-15,2-1-2 0,-5-4 1 16,3-2-1 0,-3 0 2-16,5 4 0 0,-2 4-1 15,4 6-2-15,-2 5 11 16,-1 8-11-16,-1 3 7 16,4 2-8-16,-2 0 0 15,5 0-1-15,1 6 2 16,-1 10-6-16,1 1 10 15,-3 4-10-15,2-1 11 16,1 2-12-16,-3-2 6 0,-2 1 0 16,-3-4 0-1,1-3 0-15,-5-2-2 0,-1-4 3 16,3-4-4-16,-4-1 6 16,0-3 2-16,0 0-3 15,0 0 13-15,0 0 7 16,0-15-17-16,0-7-3 15,0-4 1-15,0-2 3 16,0-2 2-16,4 1-6 16,6 7 0-16,-2 4-2 15,1 7 1-15,0 4-1 16,-4 3 6-16,1 4-3 16,1 0-3-16,-1 0 1 15,6 3-5-15,1 9 8 0,1 4-10 16,1 3 13-1,1 2-13-15,-1 1 6 16,-1 0-5-16,-3-2 0 0,0-1-4 16,-2-6 8-16,-2-1-3 15,-3-6 0-15,-2-2 8 16,-2-2-8-16,0-2 4 16,0 0 0-16,0 0 4 15,0 0 5-15,0-12-8 16,0-4 6-16,0-2-8 15,0-5 2-15,0-3 2 16,0-1 2-16,2-4-8 16,10 1 3-16,1 2-1 0,-2 5 1 15,3 2 2 1,1 7-2-16,3 4 7 0,2 4-9 16,0 4 5-16,0 2-5 15,1 0 2-15,-4 2 0 16,-3 16-1-16,-1 4 1 15,-3 3-3-15,1 0 6 16,-1 4-6-16,-4-4 9 16,2 1-8-16,0-1 7 15,-1-7-7-15,-1-2 2 16,4-6-1-16,-1-6 0 16,4-4-15-16,7 0-52 15,5 0-39-15,4-12-133 16,-2-8-196-16</inkml:trace>
  <inkml:trace contextRef="#ctx0" brushRef="#br0" timeOffset="38690.58">4357 10993 738 0,'0'0'161'0,"0"0"-151"16,0 0 3-16,0 0 14 15,0 0 7-15,0 0-14 16,29-96-5-16,-29 79-15 0,0 1 0 16,-4 3 0-1,-19 6-10-15,-9 7 6 0,-2 0-4 16,-2 2 6-16,3 20 4 16,4 7 8-16,4 2-7 15,5 3 9-15,7 1 0 16,2-3 1-16,10-2-4 15,1-4 1-15,0-6 4 16,20-3-10-16,5-10 10 16,4-1-12-16,2-6 1 15,3 0-2-15,-3 0-1 16,-2-4 2-16,-4-8-2 16,-8-2 0-16,1-1 2 15,-7 3-4-15,-2 3 4 16,-5 4 9-16,-1 2-11 0,-1 3 12 15,-2 0-12-15,2 0 1 16,2 0-2-16,1 14 3 16,3 1 3-16,8 2-3 15,4-2 4-15,8-1-4 16,7-5 0-16,7-7-2 16,3-2-1-16,4 0 0 15,0-4-9-15,-3-12-20 16,4-1-132-16,-3-8-321 15</inkml:trace>
  <inkml:trace contextRef="#ctx0" brushRef="#br0" timeOffset="39672.32">5668 10851 789 0,'0'0'45'15,"0"0"-45"-15,0 0-37 0,0 0 37 16,0 0 9-16,0 0 14 16,-18 26 4-16,18-26-24 15,0 0 12-15,0-5-14 16,0-11-1-16,-5-1 0 15,-6-4 0-15,-9-4-1 16,-9 4 6-16,-4 1-4 16,-5 6-1-16,2 8 0 15,0 6 2-15,8 0-2 16,-1 12 2-16,4 14 2 16,6 6 4-16,7 5-5 15,3-2 9-15,9 1-10 16,0-6 0-16,0-3 8 0,13-11-8 15,12-5-1 1,4-6 4-16,7-5-3 0,-3 0-2 16,5-14 0-16,-7-11-10 15,1-5 9-15,-8-1 1 16,-6-4-3-16,-5-1 8 16,-9-4-3-16,-4-1 12 15,0-3 0-15,0 1-6 16,0-2-1-16,-4 3 7 15,-6 4-4-15,7 6 9 16,-1 5-15-16,4 8 7 16,0 6-9-16,0 6 1 0,0 5-2 15,0 2-1-15,0 0 0 16,0 0-1-16,0 9-4 16,2 20 10-16,2 13 6 15,5 7-10-15,2 5 10 16,2-3-2-16,8 4-3 15,-2-3-3-15,2-4 0 16,1-1-3-16,-5-9 7 16,2-4-5-16,-6-10 2 15,-2-6-7-15,-2-9 3 16,2-6-2-16,3-3-10 16,1 0-28-16,9-3-52 15,1-12-110-15,0-6-226 16</inkml:trace>
  <inkml:trace contextRef="#ctx0" brushRef="#br0" timeOffset="40123.26">6031 10880 813 0,'0'0'122'15,"0"0"-100"-15,0 0-19 16,0 0 21-16,0 0 7 15,-15-106 0-15,5 90-25 16,-3 2-2-16,-3 5-4 16,-1 6 0-16,-5 3-1 15,-1 0-1-15,-1 15 2 0,0 10 1 16,-1 5 14-16,4 4-11 16,6 1 14-16,4-4-9 15,6 2 9-15,5-4-14 16,0-4 0-16,0-3 3 15,16-6-3-15,9-6-4 16,6-6 5-16,3-4 1 16,-1 0-5-16,5-2 3 15,-7-14-3-15,-2-1-1 16,-5 0 0-16,-6 3 0 16,-4 3-1-16,-8 4 2 15,-2 7-3-15,-4 0 6 16,3 0-8-16,4 7 6 0,0 15-4 15,1 7 0-15,8-1 2 16,6 0-4-16,6-3-14 16,8-6-65-16,3-7-106 15,-6-4-280-15</inkml:trace>
  <inkml:trace contextRef="#ctx0" brushRef="#br0" timeOffset="41726.36">924 12714 423 0,'0'0'466'0,"0"0"-416"15,0 0-47-15,0 0 4 16,0 0 1-16,0 0 21 16,0 0 19-16,52 0-22 15,-46 0-3-15,-4-14-15 16,3-1 3-16,-5-7-11 16,0-2-4-16,0-5 4 15,-2-2 0-15,-19-5 0 16,-2-1-15-16,-10 6 8 15,2 2-15-15,2 12 19 16,3 9-8-16,2 8 6 16,1 0-2-16,-2 20 4 15,6 7 0-15,1 8 2 16,9 3-1-16,6 4 4 0,3 4 5 16,0 0 2-16,10-4 5 15,12-4-12-15,5-9 7 16,-1-2-5-16,3-8-2 15,-3-7 1-15,-1-7-1 16,-2-5 3-16,-4 0-4 16,2 0 5-16,-3-15-5 15,-5-3-2-15,-1-3-6 16,-8-2 4-16,-2 0-4 16,-2-3-1-16,0 2 6 0,0 0 0 15,0 0 2 1,0 4 1-16,0 6-1 15,0 4 3-15,0 6-4 0,0 2 1 16,0 2-3-16,0 0-3 16,0 0-7-16,7 16 10 15,8 10 6-15,3 6-2 16,2 2 2-16,0 0-5 16,4 0 2-16,-1-4 0 15,2-5 0-15,-4-8 0 16,-2-5 0-16,-1-6 2 15,-3-6-6-15,-1 0 8 16,-3 0-8-16,-1-18 4 16,-2-8-2-16,-2 2 0 15,-3-6-2-15,-3 1 4 0,0-2 0 16,0-3-1-16,0 6 4 16,-5 0-1-16,1 7 2 15,1 1-4-15,3 6 0 16,0 7 0-16,0 0-4 15,0 6-12-15,0-1 9 16,0 2-14-16,3 0 16 16,6 0-1-16,1 0 2 15,4 0 2-15,-1 2 1 16,3 1 1-16,-1 2 0 16,4-3 0-16,-4-2 2 15,1 0-3-15,-5 0 6 16,-7 0-3-16,0 0 1 0,-4 2-6 15,1 8 2-15,-1 4 1 16,0 10 13-16,4 6 0 16,1 1 4-16,-3 1-10 15,4 3 8-15,7-5-8 16,1 1 3-16,4-9-9 16,4-5 5-16,3-6-6 15,4-7 2-15,0-4-2 16,-2 0 0-16,-5-11-9 15,-2-9-37-15,-6-2-1 16,-4-5-80-16,-3-4-107 16,-5-1-194-16</inkml:trace>
  <inkml:trace contextRef="#ctx0" brushRef="#br0" timeOffset="43325.26">1647 12492 747 0,'0'0'92'0,"0"0"-74"16,0 0 19-16,0 0 1 16,0 0-17-16,0 0-1 0,6 38 0 15,3-9 5 1,-1 1-13-16,2 2 3 0,1-2-13 15,3-1 13-15,-3 0-8 16,2 0-3-16,-2-8-4 16,0-1 5-16,3-8-3 15,-5-4 0-15,-1-3 5 16,-1-5-1-16,0 0-2 16,0 0-4-16,1 0 0 15,4-8 2-15,-3-7-1 16,-1-3-2-16,-1-4 3 15,0 0-4-15,-3-4 6 16,-1-4-7-16,-3 0 4 0,0 0-2 16,0 2 0-16,0 1 1 15,0 8 0-15,0 3 2 16,2 6-6-16,2-1 8 16,-2 6-8-16,5 1 6 15,-1 4-5-15,4 0 2 16,3 0 0-16,0 0-2 15,1 0 3-15,0 0-3 16,1 6 6-16,5-3-2 16,0-3 1-16,2 0-2 15,-2 0 1-15,-2 0-2 16,-2 0 0-16,-3-2 1 16,1-5 0-16,-6-1-1 15,1 0-2-15,-5 3 6 0,-1 3-10 16,-3 2 7-16,0 0-3 15,0 0-11-15,0 2 8 16,0 16 6-16,0 5 0 16,0 3 2-16,0 2 0 15,0-1 3-15,0 2-4 16,0-3 1-16,9-6 6 16,8-2-8-16,2-6 0 15,1-6 3-15,1-1-1 16,2-5-1-16,4 0-1 15,-2 0 5-15,-1-11-3 16,-4-5 1-16,-3-2-6 16,-5-4 3-16,-6-1-1 15,0 0 0-15,-6-3 1 16,0-2-5-16,0-2 10 0,0-5-4 16,-15 3 0-16,1 2 0 15,-3 2 1-15,2 10-3 16,-1 6 1-16,-1 6-6 15,1 6-1-15,-2 0-5 16,3 4 7-16,-2 16 5 16,5 6-4-16,3 3 7 15,5 0-6-15,4 0 0 16,0-4 3-16,0 0 2 16,10-4-1-16,10-2-1 15,5-7 1-15,-1-2 2 16,3-2-3-16,0-6 0 0,-2 0 3 15,-6-2-6-15,1 0 3 16,-3 0-1-16,-7-4 1 16,1-6-3-16,-1-4 0 15,-2-2 6-15,0-2-3 16,1-2 4-16,1-4-8 16,1-5 6-16,5 2-2 15,-2 0 0-15,5 5 0 16,-1 6 7-16,-2 4-6 15,-1 4 10-15,-2 6-10 16,1 2 0-16,-2 0 1 16,0 0-4-16,5 18 2 15,-2 2 0-15,1 6 1 0,1-1 1 16,0 0-2-16,1-3 3 16,1-1-1-16,-1-6 3 15,-1 2-5-15,4-5 1 16,3-3-1-16,-1 0 5 15,7-6-3-15,0 0-2 16,0-3 4-16,-1 0 1 16,-2 0-2-16,-4-6 7 15,-1-10-10-15,-5-4 8 16,0-4-7-16,-4-4 5 16,-2 0-3-16,-2-7-2 15,-6-2 0-15,3-8 4 16,-6-2-6-16,0 4 7 0,0 5-10 15,0 10 4 1,0 10 0-16,-6 10 0 0,-1 5 0 16,-6 3-1-16,1 3 0 15,-2 21 0-15,-1 10 2 16,4 4-2-16,1 1 8 16,8 2-10-16,2-1 6 15,0-5-3-15,0-5 4 16,12-2-4-16,5-5 5 15,4-5-4-15,3-4 11 16,3-6-11-16,5-5 6 16,0-3-6-16,2 0 2 15,0 0 0-15,-5-7-3 16,-3-4 0-16,-4-1 1 0,-7 1-4 16,-5 2 1-16,-6 1-1 15,-4 0-17-15,0-1 5 16,0 4-47-16,0-2-79 15,-9 0-139-15</inkml:trace>
  <inkml:trace contextRef="#ctx0" brushRef="#br0" timeOffset="44106.12">1087 12238 409 0,'0'0'498'0,"0"0"-426"16,0 0-69-16,0 0 13 15,0 0 32-15,0 0 22 16,27-6-47-16,-1-17-5 16,8-2-15-16,3-4 2 15,-3 3 0-15,-4 5 2 16,-7 6-2-16,-5 4-4 0,-9 4 8 16,-4 5-8-16,-3 2-1 15,-2 0 3-15,0 0-6 16,0 0-2-16,0 0-7 15,0 0-4-15,0 0-21 16,0 9-36-16,0 5-80 16,0-6-203-16</inkml:trace>
  <inkml:trace contextRef="#ctx0" brushRef="#br0" timeOffset="107426.36">6955 5588 590 0,'0'0'124'16,"0"0"-124"-16,0 0 10 15,0 0-10-15,0 0 25 16,0 0 35-16,0 0-29 0,19-5-16 16,-13 5-8-16,4 0 10 15,-6 0 11-15,-1 0-2 16,-2 0-3-16,4 0-9 16,-3 0 14-16,2 9-6 15,4 3-2-15,-2 4-12 16,1 6-1-16,1 2-2 15,2 1 0-15,-1 1 2 16,-1 4-6-16,2-4 4 16,1 4-4-16,-3 0 8 15,1-4-8-15,1 1-1 16,-5-10 0-16,3-3 0 16,-4-2 0-16,3-7 1 15,-5-4 3-15,1 1-3 0,-1-2 6 16,-2 0-6-16,4-2 5 15,3-17-6-15,1-2-2 16,4 0 2-16,-3-2 2 16,-1 0-2-16,2-2 3 15,1-1-6-15,-1-1 6 16,2-2-2-16,-1 0 2 16,1 1-5-16,-1-2 2 15,1 2-1-15,0 0 1 16,-3 2 0-16,-3 6 0 15,-1 2 0-15,-5 6-6 16,0 2 11-16,0 4-10 16,0 2 1-16,0 1-1 15,0 3 1-15,0 0-2 0,0 0-9 16,0 0-16-16,0 9-7 16,0 5-15-16,0 0-26 15,0-2-89-15,0-2-73 16</inkml:trace>
  <inkml:trace contextRef="#ctx0" brushRef="#br0" timeOffset="107773.74">7558 5569 565 0,'0'0'0'0,"0"0"-3"16,0 0-52-16,0 0 47 15,0 0 7-15,0 0-23 0,-2 7-85 16,2 0 8-16,0-2-134 16</inkml:trace>
  <inkml:trace contextRef="#ctx0" brushRef="#br0" timeOffset="108308.21">7558 5569 356 0,'-11'27'85'0,"11"-28"-40"15,0-2-9-15,0-1 25 16,0 0 16-16,0 4-18 16,0-1-16-16,0 1-9 15,0 0-11-15,0 0-9 16,0 0 8-16,0 0-5 0,0 0-6 15,2 0-10-15,5 12 14 16,0 6-5-16,4 3 2 16,0 6 4-16,0 3-2 15,2 0 9-15,-1 2-11 16,-1-3 12-16,-3 0-15 16,1-1 7-16,1-2-9 15,-2-2-1-15,-1-4 1 16,-1-2-2-16,0-6 1 15,-6-2-4-15,2-6 3 16,0 1-4-16,-2-4 8 16,2-1-9-16,0 0 5 15,3 0 2-15,-1-10-3 0,3-10-2 16,4-2-2-16,-2-4 0 16,1-4 4-16,4-5-3 15,-1-6 4-15,3 1-10 16,1-3 6-16,-2 10-1 15,-5 3 4-15,0 4-4 16,-6 6 4-16,-2 3-3 16,-2 5 6-16,3 3-5 15,-3 5-2-15,0 1 0 16,0 3-2-16,0 0-8 16,0 0-27-16,-5 7-41 15,-11 12-43-15,-3 3-180 0</inkml:trace>
  <inkml:trace contextRef="#ctx0" brushRef="#br0" timeOffset="109604.34">7075 6399 499 0,'0'0'249'16,"0"0"-176"-16,0 0-69 15,0 0 14-15,0 0 8 16,0 0 16-16,15-4-23 16,-7 5 4-16,4 17-12 0,-4 3-1 15,4 1 7-15,0 2-1 16,-2 2-5-16,1 1 1 16,3 0-1-16,-3-1-6 15,0 0 7-15,-2-3-10 16,1-2 9-16,-1-5-11 15,-1-2 3-15,-4-6-1 16,1-1-2-16,-3-6 3 16,-2 1-1-16,0-2 5 15,4 0 1 1,1-10-8-16,-1-8 0 16,1-2-1-16,0-4 1 15,-5-2-2-15,0 2 4 0,0 0-6 16,0-3 8-16,0 3-3 15,2 2 0-15,0 3-1 16,0 1 0-16,2 1 0 16,-2 3 0-16,1 3 0 15,2 0 0-15,-1-1 2 16,1 5-8-16,1-3 6 16,-1 1 0-16,1 4-14 15,1 1 5-15,-2 0-2 16,-3 4-14-16,-2 0-3 15,2 0-22-15,-2 0-26 0,2 0-64 16,0 0-37 0,-2 0-82-16</inkml:trace>
  <inkml:trace contextRef="#ctx0" brushRef="#br0" timeOffset="110391.76">7582 6395 714 0,'0'0'120'16,"0"0"-109"-16,0 0-11 16,0 0 2-16,0 0 11 15,0 0 15-15,0 58 2 16,0-32-17-16,0 3-8 15,0 2 4-15,0-1-4 16,0 0 11-16,0 0-9 16,0-4 3-16,-2-4-7 0,-2-5 2 15,4-6 1 1,-2-7-5-16,2-2 7 0,0-2-8 16,0 0 11-16,0 0-8 15,0-12 6-15,0-8-9 16,0-4-1-16,4-2-9 15,-2 1 7-15,-2-4-4 16,0 0 1-16,0 3 2 16,0 1 8-16,0 2-2 15,0 5-1-15,0 5 6 16,0-1-6-16,0 1 8 16,0 3-5-16,0-2-3 0,0 2 3 15,0 0-2 1,0 3 4-16,0 0-6 0,0 2 7 15,0 1 0-15,0 1-2 16,7-1-5-16,0 3 2 16,4-4-1-16,0 2 4 15,1 0-3-15,0 1-1 16,2 2 8-16,-1 0-8 16,0-2 2-16,3 0-2 15,-2 0-1-15,4 1 1 16,0-4 0-16,-1 3-1 15,-1 0-3-15,-1 0 2 0,-3 2-22 16,-3 0-7 0,-5 0-28-16,-2 0-12 0,-2 0-65 15,0 0-55-15,0 9-90 16</inkml:trace>
  <inkml:trace contextRef="#ctx0" brushRef="#br0" timeOffset="110675.04">7574 6575 856 0,'0'0'74'0,"0"0"-73"0,0 0 0 16,0 0 28-16,0 0 16 16,0 0-10-16,133-30-15 15,-110 30-16-15,-3 0-4 16,-5 0-4-16,-3 0-10 16,-3 0-29-16,-5 1-31 15,-3 6-109-15,-1 3-182 16</inkml:trace>
  <inkml:trace contextRef="#ctx0" brushRef="#br0" timeOffset="112079.67">7023 8023 539 0,'0'0'219'16,"0"0"-210"-16,0 0-9 16,0 0 0-16,0 0 19 15,0 0 17-15,0 67 5 16,0-38-23-16,0 3-9 15,-2-1-1-15,2 1-5 0,0-6 8 16,0-3-10-16,0-3 4 16,0-5-5-16,0-7 2 15,0-4-2-15,0-4 5 16,0 0-3-16,0 0-2 16,0 0 5-16,0-19-5 15,0 0-8-15,0-4-1 16,0 0 4-16,0-4 3 15,0 3 2-15,0 0-1 16,-4 0 4-16,2 0 0 16,-1 2 1-16,3-1 4 0,0 6-8 15,0 1 8-15,0 4 2 16,0 2-2-16,0 0 8 16,5 3-16-16,-1 0 12 15,1 2 4-15,-1 2 5 16,0-1-16-16,0-1 5 15,1 5-2-15,2-1-5 16,1-2 0-16,9 3-2 16,0-1 1-16,4-3 1 15,0 1-1-15,3 2 0 16,2-3-4-16,-6 4 0 16,-1 0-3-16,-5 0-11 15,-5 0-11-15,-3 0-30 0,0 0-24 16,-6 5-78-1,0 3-48-15,0 1-250 0</inkml:trace>
  <inkml:trace contextRef="#ctx0" brushRef="#br0" timeOffset="112409.28">7038 8175 712 0,'0'0'107'0,"0"0"-107"15,0 0 6-15,0 0 4 16,0 0 39-16,0 0-6 15,133-58-12-15,-110 58-21 16,-2 0-7-16,-1 0-3 16,-5 0-3-16,-1 0 1 15,-3 2-8-15,-7 3-29 16,1 0-17-16,0-1-29 16,1 2-47-16,-3-4-97 15</inkml:trace>
  <inkml:trace contextRef="#ctx0" brushRef="#br0" timeOffset="113499.46">7596 7949 539 0,'0'0'210'0,"0"0"-128"16,0 0-58-16,0 0 34 16,0 0 6-16,0 0-12 15,36-54-16-15,-28 54-21 16,2 0-7-16,5 0-7 0,-4 8 5 15,1 16-4-15,-4 3 8 16,1 9-5-16,-4 1-3 16,2 1-2-16,-3-4 1 15,-2-2-1-15,0-6 2 16,3-4-4-16,-1-6 5 16,0-4-3-16,4-4 0 15,-3-4 1-15,3-4 0 16,0 0-1-16,2 0 0 15,-1-5 0-15,-1-14 0 16,-2-3 1-16,2-2-3 16,-5-1 5-16,1-6-5 0,-2 3 5 15,2-2-5-15,0 1 3 16,3 4-1-16,0 2 0 16,2 5 0-16,-3 6-1 15,4 0 5-15,-1 3-7 16,-3 1 6-16,-2 1-6 15,3 3 2-15,-2 2-5 16,-3 2-11-16,1 0-26 16,-3 0-41-16,0 0-52 15,0 0-74-15,0 11-95 16</inkml:trace>
  <inkml:trace contextRef="#ctx0" brushRef="#br0" timeOffset="116008.47">7070 9110 614 0,'0'0'170'16,"0"0"-170"-16,0 0-13 15,0 0 13-15,0 0 17 16,0 0 28-16,0 8-13 16,0 10-8-16,-3 3-21 15,1 4 14-15,-2 1-9 16,0 4 14-16,-3-4-12 15,0 0-2-15,2-4-1 0,3-4-4 16,0-4 12 0,2-5-10-16,0-4 6 0,0-3-8 15,0-2 6-15,0 0-6 16,0 0-1-16,0 0-1 16,0 0-1-16,0 0 1 15,0-9-1-15,0-3 0 16,0-3 2-16,0 1-4 15,0-3 4-15,2-4 0 16,0-2-2-16,1-2-1 16,-3-3 1-16,0 0 1 15,0 0 0-15,0-1 2 16,2 3-3-16,-2 5 1 16,3 3 5-16,-1 1-4 15,0 7 1-15,3 2 3 0,-2 4-1 16,0 3 2-16,-1 1-4 15,-2 0 8-15,2 0-10 16,3 0 9-16,3 0-10 16,4 0 6-16,1 0-5 15,5-3 1-15,5-3 4 16,4 1-5-16,1-6 0 16,4 1 0-16,1 0-1 15,-2 0 3-15,-4 3-3 16,-5 0 5-16,-7 5-10 15,-5-1 4-15,-8 3-4 16,-2 0-12-16,0 0-30 0,0 0-55 16,-27 12 3-1,-11 5-124-15,-2 0-328 0</inkml:trace>
  <inkml:trace contextRef="#ctx0" brushRef="#br0" timeOffset="116314.53">6998 9180 814 0,'0'0'48'0,"0"0"-48"0,0 0 0 15,0 0 1-15,0 0 39 16,0 0-14-16,96-18-4 16,-69 10-21-16,4-1 0 15,-2 2 2-15,0 0-2 16,-2 0-1-16,-6 1-3 16,-4 2-2-16,-5 1-39 15,-6 3-18-15,-1 0-65 16,-5 0-64-16,0 0-249 15</inkml:trace>
  <inkml:trace contextRef="#ctx0" brushRef="#br0" timeOffset="117080.69">7634 8932 789 0,'0'0'116'0,"0"0"-103"15,0 0 7-15,0 0 23 16,0 0-6-16,0 0-21 16,6 12-9-16,-6 9-3 15,0 2-1-15,0 2-1 16,0 3-1-16,0 4 2 16,0 1 0-16,0-3-2 15,0-2 5-15,0-3-5 16,0-4 3-16,0-3-5 15,3-4 4-15,1-2-4 16,-2-5 1-16,-1-4 0 0,-1-3-2 16,4 0-5-1,-1 0 6-15,-3 0-1 0,2 0-1 16,-1 0-5-16,2-8 0 16,-1-6-3-16,0-4-4 15,3-3 10-15,-3-5-6 16,0-3 8-16,0-4-7 15,0 3 9-15,4-2 1 16,-4 6-3-16,0 6 7 16,2 3-3-16,-4 5 11 15,2 3 3-15,-2 1-5 16,0 2 1-16,4 4 3 16,-1 0-9-16,1 0 2 15,4 0-4-15,-4 2-5 16,2-3 3-16,3 3-1 0,3 0 1 15,3-3 2-15,3-1 6 16,3-1-7-16,4-4 12 16,4 4-11-16,0-2 3 15,3 2-4-15,-3-2-2 16,-5 3 0-16,-3 2-2 16,-8 2-2-16,-5 0-13 15,-8 0 1-15,0 0-42 16,0 2-39-16,-15 12-50 15,-12 4-98-15</inkml:trace>
  <inkml:trace contextRef="#ctx0" brushRef="#br0" timeOffset="117304.63">7730 9111 824 0,'0'0'151'16,"0"0"-128"-16,0 0-18 15,0 0 9-15,0 0 16 16,0 0 1-16,105-38-28 16,-72 22-3-16,-4 0-39 15,-7-1-22-15,-10-4-72 0,-4-4-141 16</inkml:trace>
  <inkml:trace contextRef="#ctx0" brushRef="#br0" timeOffset="118459.05">6992 4787 570 0,'0'0'85'0,"0"0"-59"16,0 0-1-16,0 0 36 15,0 0 22-15,0 0-12 16,25-29-30-16,-24 29-26 15,4 0 4-15,0 0-14 16,-1 12 6-16,-2 16 4 16,2 7 3-16,-4 6-12 15,3 3 0-15,-1 0-3 16,-2-1-3-16,0-2 0 16,0-9 4-16,0-9-8 0,3-7-9 15,-1-8-9 1,2-6-31-16,1-2-35 0,-1 0-55 15,-2-23-47-15,-2-8-358 16</inkml:trace>
  <inkml:trace contextRef="#ctx0" brushRef="#br0" timeOffset="118863.88">6965 4788 653 0,'0'0'138'0,"0"0"-103"0,0 0-33 15,0 0 27-15,0 0 23 16,0 0-12-16,29-52-20 16,-8 45-10-16,0 2-9 15,0 3 3-15,-1 0 2 16,-5 2-1-16,-1 0 2 15,-2 0-7-15,-2 0 4 16,-4 10-2-16,2 0-3 16,-6 4 4-16,0 0-3 15,-2 2 4-15,0 2 0 16,0-1 2-16,0-2-5 16,0 0 1-16,-7-4 0 15,-4 0-4-15,-7-1-3 0,2 0 5 16,-3-2-36-16,2 0 0 15,2-2-1-15,4-1-22 16,2-2-39-16,3-3-21 16,1 0 0-16,5 0-99 15</inkml:trace>
  <inkml:trace contextRef="#ctx0" brushRef="#br0" timeOffset="119822.74">7628 4712 432 0,'0'0'114'15,"0"0"-81"-15,0 0 34 16,0 0 13-16,0 0 11 16,0 0-26-16,12-2-22 15,-5-3-19-15,0-4-3 16,-2 1 3-16,-4-2-21 15,2 0 1-15,-3 1-4 0,0 0-17 16,0-1-3 0,0 2-2-16,-6 0-2 0,-11 2-1 15,2 4 9-15,-5 2-1 16,0 0 2-16,0 0 9 16,0 8 3-16,5 4 1 15,3 4 2-15,4 3 0 16,3 2 0-16,3 4-1 15,-1-2 3-15,3 0 0 16,0-4 1-16,0-5-5 16,9-1 8-16,4-10-6 15,3 1 1-15,2-4 0 16,0 0 3-16,2 0-2 16,-4 0-4-16,-1-4 3 15,-4-3-4-15,-4-2-1 0,-5 1 3 16,0-2-12-16,-2 2 0 15,0 1 9-15,0-4 1 16,0 2 3-16,0 4 1 16,0-1 6-16,0 3-7 15,0-2 19-15,0 5-14 16,0 0 6-16,0 0 5 16,0 0-8-16,0 0-7 15,0 0-1-15,0 2 10 16,0 15-9-16,0 6 12 15,0 6-10-15,0 2 8 16,0 1-8-16,0 1 13 0,2 1-9 16,-1-2-3-16,6 4 2 15,-5-2-5-15,2 0 3 16,-2-3 0-16,3-8-4 16,-3-2 2-16,0-7-4 15,0-7-20-15,-2-2-34 16,2-5-59-16,-2 0-56 15,0-7-115-15</inkml:trace>
  <inkml:trace contextRef="#ctx0" brushRef="#br0" timeOffset="120124.83">7567 4979 491 0,'0'0'234'16,"0"0"-197"-16,0 0-24 15,0 0 36-15,0 0 16 16,0 0-19-16,54-29-7 16,-28 21-10-16,-1 3-3 15,-3-2 2-15,1 2-12 16,-6-2 1-16,-3 5-13 15,-5-1 5-15,-5 3-8 0,-4-2-2 16,0 2-17 0,0 0-30-16,0 0-52 0,0 0-123 15,0 0-292-15</inkml:trace>
  <inkml:trace contextRef="#ctx0" brushRef="#br0" timeOffset="130378.7">13684 4048 700 0,'0'0'165'0,"0"0"-131"0,0 0-23 16,0 0-6-16,0 0 44 16,0 0 5-16,0 0-5 15,-2 0-28-15,2 0-11 16,0-6-4-16,0-8-5 16,0-4 0-16,0-2 5 15,2 0-6-15,4-2 3 16,2-2-5-16,2 4 2 15,1 0-6-15,3 4 4 16,1 6-9-16,1 0 10 16,-1 5 2-16,0 5-1 0,-1 0 0 15,2 0-1-15,0 5-10 16,-2 13 10-16,-4 2-6 16,-5 3 1-16,-5 0 2 15,0 5-9-15,0 4 9 16,-11 1 2-16,-13 4-2 15,1 1 8-15,-6 1-6 16,1-5 3-16,1 0-1 16,4-8 1-16,5-4 0 15,6-6-2-15,7-6 3 16,2-4-2-16,3-4 3 16,0 0-6-16,0-2 6 15,0 0-7-15,0 2 3 16,0-2 1-16,0 3 8 0,3-3-4 15,10 0 8-15,5 0-10 16,1 0 11-16,4 0-11 16,-1 0 3-16,1 0-2 15,-2-3 2-15,2-1 2 16,-3 2-1-16,-2-1 1 16,-2-2-6-16,-8 3 4 15,-1 2-4-15,0-2 1 16,-7 2 0-16,2 0-3 15,1 0 1-15,-3 0-3 16,0 0-2-16,2 0-9 16,-1 0-6-16,6 0-38 0,2 0-89 15,7 0-82-15,-1 0-86 16</inkml:trace>
  <inkml:trace contextRef="#ctx0" brushRef="#br0" timeOffset="130810.29">14234 4106 674 0,'0'0'142'0,"0"0"-101"15,0 0-37-15,0 0 10 16,0 0 11-16,0 0 14 16,12 40-6-16,-8-6-15 15,2 4 7-15,-1 7-13 16,1 1 1-16,0 4-8 15,-3-2 5-15,0 3 1 16,-3-3-7-16,0-2-3 0,0-6 3 16,0-7-3-1,0-6 1-15,0-8-1 16,0-6-1-16,0-5 0 0,0-6-21 16,0-2-31-16,0 0-27 15,0-18-115-15,0-13-256 16</inkml:trace>
  <inkml:trace contextRef="#ctx0" brushRef="#br0" timeOffset="133561.17">14360 4168 893 0,'0'0'58'16,"0"0"-47"-16,0 0-7 16,0 0 20-16,0 0 28 15,0 0-32-15,26-55-15 16,4 45-5-16,5 3-2 16,1 2 1-16,-1 5-5 15,-1 0 9-15,-8 0-11 16,-5 0 7-16,-7 12-8 15,-7 6-9-15,-2 6 7 16,-5 4 6-16,0 2-6 16,-5 5 11-16,-14-2-4 0,-4-1 2 15,-3-2 4-15,1-4 1 16,2-4-3-16,6-8 0 16,5-6 0-16,10-2 0 15,0-3 4-15,2-3-4 16,0 0-4-16,0 0 4 15,2 0-4-15,12 0 7 16,3-5-3-16,-1 1 0 16,-3 1 0-16,1 1 6 15,-3 2-4-15,-2 0 4 16,5-3-3-16,-4-1 9 16,3-1-5-16,1-6 8 15,2-1-10-15,3-9-1 16,0-2-3-16,1-3-1 0,0-4 1 15,-2 0 1-15,-3-3 6 16,1 6-7-16,-5 0 15 16,1 8-15-16,-4 2 7 15,-1 10-7-15,-2 3 0 16,-2 1-1-16,3 3-3 16,-4 0-6-16,2 18 7 15,1 13 1-15,-3 1 2 16,-2 6-1-16,0-3 0 15,2-1 0-15,2-2 0 16,8-6-3-16,-3-3 2 0,4-5-7 16,0-6 8-1,0-7-11-15,3-2 10 16,0-3-5-16,2 0 6 0,-1-10 5 16,3-9-4-16,-1-4 2 15,-4 0-3-15,1-2 1 16,-5-1 3-16,-1 2 0 15,-2 4-3-15,-2 5 1 16,-3 6 0-16,-1 5-3 16,0 4 1-16,-2 0-4 15,2 0 4-15,-2 0-13 16,0 10 3-16,0 10 10 16,0 4-1-16,0 1 5 0,0-2-8 15,0-2 4 1,9-4-4-16,0-3 4 0,0-2 2 15,2-6-2-15,0-2 1 16,2-4 2-16,3 0 1 16,2 0 4-16,2-7-7 15,1-13 2-15,-5-3-1 16,1-1-2-16,-6-2-4 16,-7 0-8-16,-2 0 10 15,-2 0 4-15,0 0-4 16,-4-1 5-16,-13 8-6 15,-6 2 1-15,3 6-1 16,-3 7 2-16,6 1-3 16,1 3-2-16,1 0-8 15,3 4 5-15,4 13-7 0,5 3 8 16,3 0-7-16,0 0 2 16,0 0 4-16,14-4 9 15,8 0 14-15,4-7-10 16,3 0 1-16,0-6-4 15,0-3 9-15,-6 0-10 16,0 0 5-16,-8-3-3 16,-2-9 1-16,-2-5-3 15,-4 2 1-15,-4 1 1 16,0 5 5-16,-1-3 10 16,-2 8-9-16,0 3 4 15,0 1-12-15,3 0 0 0,-1 0-7 16,-2 5-16-16,3 18 21 15,-1 9 2-15,2 4 0 16,5 6 5-16,-3 4-3 16,4 0 1-16,-3 4-4 15,-3-1 1-15,0-2 0 16,-3-2 0-16,-1-5 1 16,0-5-1-16,0-8 1 15,0-5-1-15,-1-6 8 16,-5-8 1-16,-1-4-6 15,5-2 1-15,2-2-4 16,-4 0 5-16,1-12 20 0,-2-11-18 16,3-9-7-1,0-7 0-15,2-7-8 0,0-6 13 16,0-4-10-16,0-5 4 16,0-1 0-16,0 6 2 15,4 0 2-15,8 8 4 16,-1 3-3-16,0 8 8 15,0 5-6-15,2 6 1 16,-3 5-5-16,3 7-4 16,-7 7-4-16,1 4 6 15,-5 3 0-15,3 0-2 16,2 0-1-16,-1 20 3 16,3 9-3-16,1 4 6 0,-4 2-5 15,4-2 2 1,3-2 0-16,-3-1-2 0,3-6 2 15,1-2-1-15,-4-5 1 16,0-8-4-16,1-3 4 16,0-4-2-16,3-2-4 15,-1 0 5-15,5-10-1 16,-3-10-4-16,1-2 0 16,-5-1-1-16,-2 0-1 15,0 0-3-15,-5 0 10 16,1 5 2-16,-3 6-2 15,-2 6-1-15,0 2 2 16,0 4-3-16,0 0-6 16,0 4-3-16,0 20 1 0,0 2 5 15,-2 2 6-15,2-1-9 16,0 0-8-16,0-5 15 16,0-1-7-16,9-10 8 15,7-1-1-15,3-8 2 16,2-2 0-16,-1 0 0 15,-1 0 7-15,2-14-4 16,-3-4-6-16,-3-6 1 16,-4-1 2-16,-1-6-3 15,-6 1 3-15,-4-1 0 16,0 3-8-16,0 5 8 16,-2 1 4-16,-12 4-1 15,-3 5-1-15,-6 8-4 0,0 2 2 16,2 3-6-16,0 0 5 15,3 8-3-15,5 12 0 16,2 6 0-16,6 4 1 16,3-2 5-16,2 3-4 15,0-5 0-15,2-3 2 16,16-2 5-16,3-5-2 16,-2-4 4-16,3-3-5 15,-3-6 1-15,0-3 0 16,0 0-2-16,-2 0 2 15,-3-16-6-15,-3-2 3 16,3-6 0-16,-6-2 7 0,5-2-2 16,-1-1 6-16,1 4-10 15,-1 3 13-15,-2 1-5 16,1 5 9 0,1 6-10-16,-1 0-8 0,-3 9 7 15,4 1-5-15,1 0-2 16,3 0 0-16,4 1-2 15,0 17 4-15,3 3-4 16,-2 3 0-16,2 2 0 16,-5 0-16-16,-7 2 1 15,-9 0 10-15,-2-3-13 16,0-4 5-16,-11-1-4 16,-9-8 18-16,1-2 2 15,2-6-5-15,-1-4 4 16,5 0 0-16,1 0 0 0,4 0 10 15,5-12-7-15,1-4-1 16,2 0-2-16,0 4 1 16,2 4-4-16,9 2 10 15,1 6-3-15,-1 0-2 16,5 0 10-16,-1 0-8 16,1 0 7-16,-1 0-2 15,3 3-1-15,-2 0 4 16,2-3-7-16,0 0 14 15,-1 0-13-15,6-3 0 16,-3-12 2-16,0-3-5 16,-5-2-3-16,-1-2 2 0,-3-4 1 15,-2-1-2-15,0 4 2 16,-1 0 1-16,0 7-6 16,-6 6 4-16,0 6-2 15,0 4 1-15,-2 0-1 16,0 0-6-16,0 23-2 15,0 7 6-15,-6 0 4 16,-2 2-4-16,4-1 2 16,2-6 0-16,2-5 0 15,0-4-3-15,2-4 3 16,16-4 1-16,5-6-1 16,6-2-24-16,0 0-20 15,2-20-69-15,-4-6-216 0</inkml:trace>
  <inkml:trace contextRef="#ctx0" brushRef="#br0" timeOffset="133751.23">16584 3858 667 0,'0'0'328'15,"0"0"-294"-15,0 0-34 16,0 0 2-16,0 0-2 0,0 0 0 16,-2 0-2-1,9 5-114-15,1-5-248 0</inkml:trace>
  <inkml:trace contextRef="#ctx0" brushRef="#br0" timeOffset="135225.79">16903 3990 332 0,'0'0'428'15,"0"0"-428"-15,0 0-121 0,0 0 121 16,0 0 18 0,0 0 7-16,-103-42-6 0,88 44 2 15,4 18-17-15,0 3 26 16,1 9 2-16,6 3 7 16,4 1-16-16,0 2 4 15,0 1-7-15,12-5-8 16,7-3-1-16,4-5-4 15,-1-6 2-15,-1-5-4 16,2-5 7-16,0-8-2 16,4-2 1-16,-3 0-3 15,-1-6-4-15,3-12-4 16,-6-5-2-16,1 2 2 16,-4-4 0-16,-5 4 0 15,-4-1 3-15,-1 4 6 0,-5 3-4 16,0 5-4-16,-2 5-1 15,0 5-1-15,0 0-3 16,0 0-2-16,0 0 0 16,0 12 2-16,-2 9 1 15,-5 4 2-15,2-1 1 16,4-2 0-16,1 0-2 16,0-5 2-16,0-6 0 15,4-1 5-15,7-5-4 16,5-5 10-16,1 0-8 15,4 0 7-15,-3-12-8 16,4-8-4-16,-4-3-5 0,-4-7-5 16,3-6 3-1,-6-2 0-15,-5 0 7 0,-3-1 2 16,-3 7-2-16,0 6 11 16,0 8-7-16,-16 6-2 15,-2 7-1-15,1 5-6 16,-4 0 6-16,2 5-1 15,1 19-2-15,4 3 4 16,3 5 0-16,7 0-4 16,4-2 2-16,0-2 2 15,0-5 4-15,18 0 1 16,4-5 0-16,4-2-2 16,1-6 1-16,2-4-2 15,-2-4 4-15,4-2-6 16,-4 0-1-16,0-5-7 0,-3-12-2 15,0-1 0-15,-1-5 4 16,-3-3 0-16,-3 1-5 16,-2-5 8-16,-7-1 3 15,-1 4 7-15,-7 2-6 16,0 2 13-16,0 9-2 16,0 2-4-16,0 1-5 15,-2 8-3-15,-7-2 0 16,-3 5-6-16,4 0 2 15,-3 0-8-15,-1 19 9 16,1 4-2-16,0 5 4 16,7 4 1-16,4 1-2 0,0-2 1 15,0 0 2-15,0-5 6 16,13-2-4-16,0-6-3 16,3-5 3-16,2-1 3 15,-3-7 2-15,4-3-1 16,-3-2 3-16,7 0-7 15,-2-2 11-15,3-15-12 16,-1 0 8-16,1-5-10 16,1-1 7-16,-1-2-2 15,0-5 9-15,-1 2 5 16,-2 2-5-16,-1 1 4 16,1 9-10-16,-2 2 10 15,0 4-11-15,1 4 3 0,-2 4-5 16,2 2-4-16,3 0 2 15,9 0-1-15,4 8-2 16,3 10 0-16,-2 4 3 16,0 0 0-16,-5 4-6 15,-7-1 4-15,-12-4-2 16,-4 1-6-16,-9-1 3 16,0-3 3-16,-16-4-16 15,-13 0 10-15,-8-6 7 16,-5-4-6-16,-1-4-8 15,-4 0-27-15,1-2-71 16,-1-16-101-16,-6-7-168 0</inkml:trace>
  <inkml:trace contextRef="#ctx0" brushRef="#br0" timeOffset="135529.15">17157 3629 879 0,'0'0'95'0,"0"0"-87"16,0 0-5-16,0 0 29 15,0 0 8-15,0 0-31 16,31-60 3-16,-9 54-12 16,3-2-4-16,2 4-6 15,-1 2-7-15,-1 2-41 16,-5 0-22-16,-5 0-74 16,-8 4-92-16</inkml:trace>
  <inkml:trace contextRef="#ctx0" brushRef="#br0" timeOffset="135887.68">16871 4441 811 0,'0'0'50'0,"0"0"-4"16,0 0 45-16,0 0-19 15,45 107-35-15,-38-80-12 16,-7-1-21-16,0 3-3 16,0-3 5-16,-13-4-12 15,-14-4-10-15,-4-8-59 16,4-10-234-16</inkml:trace>
  <inkml:trace contextRef="#ctx0" brushRef="#br0" timeOffset="137925.41">18898 4321 617 0,'0'0'49'15,"0"0"-37"-15,0 0 24 16,0 0 69-16,0 0-24 16,0 0-22-16,-2 9-11 15,2-9-3-15,0 0-9 16,0-14-12-16,0-13-16 16,2-5-7-16,7-8 4 15,-1-6-5-15,6-7 1 0,-1-1-1 16,1 3-1-16,4 5-5 15,-1 11-1-15,0 9 0 16,-2 12-2-16,-1 6 7 16,-4 6-2-16,1 2 0 15,1 0 0-15,1 4 2 16,1 12 0-16,-1 6-2 16,-3 7 2-16,0 0-2 15,-3 3-4-15,-5 0-2 16,-2-2-3-16,0-1 0 15,0-3 7-15,-11-3-15 16,-5-6 16-16,1-3-2 0,-3-4 7 16,1-6 0-1,7-4 0-15,1 0-4 0,5 0-6 16,-2-2 6-16,4-15-1 16,2 0-1-16,0 3-2 15,0 2 8-15,0 6 2 16,0 6 9-16,0-2 6 15,0 2-9-15,6 0-3 16,0 0-1-16,5 8-5 16,0 5 2-16,3 1 7 15,1 2-7-15,3-7 0 16,0-3 2-16,2-2 0 16,0-4 2-16,0 0-4 15,0-2 10-15,-4-15-11 16,-1-4 2-16,-1-4 4 0,-4-3-4 15,-3-2 3-15,-4 0-1 16,4 2-2-16,-7 3 2 16,0 8 2-16,0 8-5 15,0 2 4-15,0 5-5 16,0 2 0-16,0 0-6 16,0 0-2-16,0 0-2 15,0 12-5-15,-2 11 14 16,-4 7 1-16,2-1 3 15,4 2-1-15,0-4-2 16,0 0 0-16,0-5 0 16,0-4 0-16,10 0 2 0,5-6 3 15,1-4-2-15,3-5 10 16,2-3-10-16,1 0 5 16,0 0-7-16,-2-7 4 15,-2-9-5-15,0-2-3 16,-5-5 1-16,-1 0-2 15,3-2 3-15,-6 0 1 16,0 1 5-16,-2 5-3 16,2 6-3-16,-5 4 3 15,-2 6-4-15,-2 3 2 16,2 0-3-16,-2 0-6 0,0 5-5 16,0 19 13-1,0 7 2-15,0-4 0 0,2 0 2 16,3-4-4-16,1-5 1 15,5-1 0-15,-4-7-1 16,4-6-1-16,3-3 1 16,-1-1 2-16,2 0-2 15,3 0 4-15,1-15-6 16,-4-2 3-16,-1-2-1 16,-3-1 0-16,-2 1 1 15,-2 4 1-15,-1 1-1 16,-2 4 5-16,1 3-4 15,-5 5 6-15,2 2-6 16,0 0-2-16,-2 0-11 16,0 2 1-16,0 18 11 15,0 5 0-15,0-2-2 0,0 2 5 16,0-5-3-16,0-2 1 16,0-4 1-16,7-6-2 15,-2-4 0-15,-1-2 4 16,3-2 0-16,-2 0 7 15,8 0-9-15,0-14 6 16,1-4-2-16,-4-2-1 16,3-5-2-16,1 1 1 15,-3-2-3-15,1 4-1 16,-1 5 0-16,-5 5 0 16,1 5 0-16,-2 6 2 0,-3 1-4 15,-2 0-4 1,2 0 0-16,0 15 2 0,-2 6 4 15,5-2 2-15,1-1-2 16,1-1 0-16,4-3 1 16,2-5 10-16,1 0-8 15,-1-5 8-15,-2-3-9 16,3-1 9-16,-2 0-10 16,3 0 4-16,-2-5-5 15,0-8 3-15,-3-1-6 16,-1 0 2-16,2 1 1 15,-3 0 0-15,-1 5 0 16,-1 5 0-16,-4 3 0 16,-2 0-2-16,0 0-9 0,0 0-8 15,0 15 1-15,0 6-2 16,0-1-29-16,0 0-25 16,0-4-57-16,3-4-62 15,13-5-112-15</inkml:trace>
  <inkml:trace contextRef="#ctx0" brushRef="#br0" timeOffset="139477.53">20308 4050 822 0,'0'0'188'0,"0"0"-172"15,0 0-14-15,0 0 1 16,0 0 4-16,0 0 9 15,12 77 2-15,-10-36-17 16,-2 6 1-16,0-1-1 0,0 2-1 16,0-2 2-16,-6-1-1 15,-4-4-2-15,2-2 3 16,-1-8-2-16,3-6 2 16,-2-9-3-16,6-6 1 15,-2-6-3-15,4-4-5 16,-2 0-8-16,2 0-3 15,0-6-9-15,-3-15 15 16,3-9-32-16,0-5 42 16,0-9-8-16,0-3 7 15,0-3 4-15,0 1 5 16,3 3 11-16,3 0 10 16,6 4 0-16,-4 5-4 0,3 5 0 15,1 1-8 1,-3 9 12-16,4 4-16 0,-2 4-1 15,2 2 1-15,1 7-8 16,0-2-2-16,3 5-4 16,-2 2 3-16,-1 0 1 15,-5 0-7-15,2 17 6 16,-4 4 0-16,-2 1-2 16,-5 3 0-16,0-4-1 15,0-2-6-15,0-4 3 16,0-3-6-16,0-2 4 15,-8-3-3-15,6-4 8 16,0 0-10-16,2-3 12 16,0 0-1-16,0 1 1 0,0-1-3 15,0 3-3-15,7-2 3 16,6 2 10-16,1-2-7 16,6-1 5-16,0 0-5 15,-1 0 2-15,6 0-1 16,0-15-8-16,-1-6 6 15,1-5 3-15,-2-6 0 16,3-5 5-16,-4-7-1 16,1-5 5-16,-4-1-7 15,-3-2-2-15,-5-1 9 16,-5 5-2-16,0 5 8 16,-6 9-12-16,0 8 2 15,0 11-2-15,0 7-6 16,0 8 2-16,-16 0-3 0,-2 8-14 15,-4 22 12-15,1 8 5 16,4 10 0-16,5 2-1 16,4 3 2-16,3-1 0 15,5-4 1-15,0-2 2 16,0-2-3-16,3-3 0 16,12-5 4-16,5-9-2 15,3-3 2-15,-2-7-2 16,-3-9 6-16,3-4-6 15,0-4 12-15,2 0-14 16,3-7 0-16,2-11 0 0,-4-5-2 16,-2-5-2-1,-2-3 0-15,-3 1 3 0,-8-2 0 16,-1 5 1-16,-8 1 8 16,0 3-2-16,0 9-4 15,0 7 2-15,0 0-4 16,-9 7-4-16,-4 0-3 15,-3 2-3-15,0 20 6 16,1 5 2-16,2 4-4 16,1-1 7-16,6 2-2 15,4-2 0-15,2-3 1 16,0-3 0-16,0-5 0 16,8-5 0-16,4-3 2 15,2-2 4-15,-2-9-4 16,4 0 8-16,-1 0-6 0,5 0 2 15,3-7 0-15,2-9-4 16,4-2 2-16,-2-7-4 16,4 2 8-16,0-2-7 15,-2 4 9-15,-1 1-3 16,-3 5 7-16,-3 1-7 16,-1 6 2-16,-2 0 3 15,-5 4-7-15,-1 2 1 16,1 2-5-16,-3 0 2 15,5 0-2-15,-1 0 2 16,-2 13-3-16,3 4-3 16,-3 4 3-16,-4 4-5 0,-4 3 5 15,-5-1-4-15,0-1 2 16,0-4 3-16,-7-2-4 16,-11-2 3-16,-2-4 0 15,-5-4-3-15,3-4-1 16,0-2 4-16,-1-4 0 15,4 0-6-15,-8 0-45 16,-2-8-80-16,-2-9-268 16</inkml:trace>
  <inkml:trace contextRef="#ctx0" brushRef="#br0" timeOffset="139945.46">19589 3671 1009 0,'0'0'96'0,"0"0"-84"16,0 0-4-16,0 0-8 0,0 0 5 15,0 0-5 1,2-12-15-16,9 12-116 0,-4 0-470 15</inkml:trace>
  <inkml:trace contextRef="#ctx0" brushRef="#br0" timeOffset="-196135.34">1161 13746 403 0,'0'0'66'15,"0"0"-30"-15,0 0-34 16,0 0 25-16,0 0 7 16,0 0 20-16,0 0-16 0,-4-13-16 15,4 13-2-15,0 0-11 16,0 0 20-16,0 0-28 16,0 0 11-16,0 0-5 15,0 0 4-15,0 0 2 16,0 0-1-16,6 0 14 15,6 0-17-15,7 0 8 16,8 0-9-16,2-5 7 16,7 3-14-16,3-3 6 15,6 0-4-15,1 1-3 16,2 1 0-16,0-2 4 16,2 1-8-16,-4 0 12 15,-1-3-10-15,-3 2 10 0,0-2-13 16,1 2 5-1,-3 1 0-15,3-2 2 0,-3 3-1 16,-3 3 1-16,0 0 1 16,-6 0 0-16,-2 0-2 15,0 0 3-15,-1 4 0 16,1 1-6-16,2-3 2 16,0-2 0-16,8 2-3 15,1-2 7-15,6 0-9 16,6 0 12-16,4 0-8 15,4 0 7-15,0 0-4 16,-2 0-1-16,-4 0-1 0,-6 3 0 16,0-1 0-1,-7 1-1-15,4-1 4 0,-2 0-4 16,6 0 4-16,2-2-5 16,4 0 11-16,4 0-15 15,1 0 8-15,6 0-2 16,4 0 0-16,-3 0 1 15,2 0-5-15,-3 0 10 16,-3 0-3-16,-1 0 3 16,4 0-9-16,-4 0 3 15,7 0 0-15,4 0 1 16,8 0 0-16,1 0-2 16,3 0 4-16,7 0-2 15,1 0 0-15,5 0 13 16,-3 0-12-16,4 0 10 0,-4 1-11 15,2 3 11 1,-4 1-3-16,-1-3-7 0,-8-2 12 16,-6 2-12-16,-5-1 15 15,-3 2-14-15,-5-3 6 16,-5 1-8-16,-4-1 1 16,-12 0 1-16,-9 0 0 15,-10 0-3-15,-9 0 4 16,-11 0-6-16,-5 0 5 15,0 0-6-15,0 0-10 16,-23 0-44-16,-17 3-55 16,-14-3-106-16,-6 0-225 15</inkml:trace>
  <inkml:trace contextRef="#ctx0" brushRef="#br0" timeOffset="-194885.32">1038 14712 601 0,'0'0'80'15,"0"0"-80"-15,0 0 6 16,0 0-5-16,0 0 36 15,0 0 0-15,15 0-14 16,4 0-23-16,0 0 2 16,4 5 5-16,-2-2-1 15,9 3-5-15,3-2 4 16,3-2 7-16,9 0-8 16,1 1 7-16,10-3-6 15,11 0 23-15,11 0-12 0,13 0 12 16,16-7-14-16,16-6 3 15,13-1-4-15,9 2 0 16,-4-3 6-16,-3 7-11 16,-11 8 12-16,-10 0-20 15,-7 0 1-15,-9 0 1 16,-6 4-4-16,0-2 1 16,5 3 1-16,6-5-1 15,5 0 6-15,13 0-10 16,13 0 12-16,15-3-7 15,11-9 7-15,10 2-10 16,-4 6 5-16,-8 4-3 0,-13 0 1 16,-19 0 0-1,-17 0-1-15,-17 0 7 0,-14 0-7 16,-10 0 3-16,-13 0-4 16,-12 0 7-16,-5 0-8 15,-10 0 3-15,-9 0 0 16,-10 0-2-16,-6 0 4 15,-6 0-7-15,0 0-8 16,0 0-8-16,-6 0-70 16,-21 0-53-16,-15 0-100 15</inkml:trace>
  <inkml:trace contextRef="#ctx0" brushRef="#br0" timeOffset="-194085.23">1620 14209 586 0,'0'0'63'0,"0"0"-18"0,0 0-21 16,0 0-2-16,0 0 3 15,0 0 20-15,27-50-5 16,-21 52-38-16,1 26 3 16,-1 9-1-16,4 16 13 15,-2 7-15-15,1 6 7 16,3 7 8-16,-1 1-6 15,-3 7 12-15,-3-6-17 16,0-4 15-16,-2-9-18 16,2-11-2-16,0-16 1 15,-1-12-2-15,2-6 0 16,-3-13-30-16,-3-4-54 16,0 0-129-16,0-21-152 15</inkml:trace>
  <inkml:trace contextRef="#ctx0" brushRef="#br0" timeOffset="-193627.41">1520 14212 700 0,'0'0'26'0,"0"0"-4"16,0 0-12 0,0 0-6-16,31-109 40 0,-9 93-7 15,0 4-9-15,0 1-26 16,-4 8 13-16,0-3-11 16,-3 6-8-16,1 0-1 15,3 0 5-15,4 0 0 16,2 6 0-16,4 2-1 15,2 6 7-15,0-1-11 16,-2 1 10-16,-2 1-9 16,-8 1 4-16,-9-3-2 15,-7 4-9-15,-3-1-6 16,-7 0 9-16,-20 2 8 16,-8 0 5-16,-3-8-3 15,-3 2 8-15,6-3-8 0,4-4 3 16,6-1-5-16,10-4 0 15,1 0 0-15,7 0-7 16,5 0-23-16,2 0-49 16,0 0-9-16,0 0-76 15,2 0-126-15</inkml:trace>
  <inkml:trace contextRef="#ctx0" brushRef="#br0" timeOffset="-192418.25">2199 13704 273 0,'0'0'61'0,"0"0"-49"15,0 0 58-15,0 0-6 0,0 0-15 16,0 0 5 0,7 55-6-16,-4-28-9 0,0 3-2 15,4 5 16-15,-2 9-17 16,-1 0 3-16,1 4-32 16,-5 3 4-16,0 7-8 15,0 0 2-15,0 7-1 16,0 5-4-16,0 0 5 15,-2 1 3-15,-1-4-6 16,-1-3 0-16,2-5-1 16,2 3 6-16,0 5-4 15,0-1 10-15,0 6-6 16,0-2 15-16,0-2-21 16,0 0 14-16,0-2-14 15,0 7 10-15,6 3-8 0,-1 2-3 16,-3 0 1-16,-2 1-1 15,0-7 0-15,0-4 1 16,0-2-6-16,0-8 10 16,-4-6 0-16,-5 2-1 15,-1-4-1-15,2-1-1 16,-1-3 5-16,5 2 2 16,-4 0-6-16,4 2 2 15,2 8-3-15,-2 9 3 16,0-6-1-16,1-1 1 15,1-2 3-15,0-9-13 16,-3 9 6-16,-2 0-1 0,0 0 1 16,3-5 0-1,0-3 1-15,0-1 1 0,1-3 6 16,0 5-9-16,-1 3 4 16,-5 5-4-16,3-5 0 15,-3-4 1-15,2-6-1 16,0 0 0-16,3 0 1 15,-2 6-1-15,-1 3 5 16,-1-4 4-16,0 1-5 16,1-6-4-16,3-3 2 15,-1-5 1-15,5 3 0 16,0-7-1-16,0-1-2 16,0-4 6-16,0-1-5 15,9-4 2-15,-2-3 0 16,-1-1 2-16,-1 3-5 0,-3-4 0 15,1 4 4-15,-3-5-4 16,2 5 0-16,-2-2 6 16,0-1-6-16,1 0 7 15,-1-4-4-15,4-5-5 16,-4-6 2-16,0-1 0 16,2-2-3-16,-2 0-1 15,2 0 1-15,2-5-24 16,5-30-15-16,5-20-167 15,0-7-278-15</inkml:trace>
  <inkml:trace contextRef="#ctx0" brushRef="#br0" timeOffset="-191052.22">3040 14212 529 0,'0'0'53'0,"0"0"-52"16,0 0 9-16,0 0 68 16,0 0-11-16,0 0-38 0,26 0-27 15,-16-3 12-15,-2-11 6 16,-3-1 21-16,-2-2-32 16,3-5 0-16,-4 0-6 15,0-4 1-15,-2 2 0 16,0 2-3-16,0 1-1 15,0 8 0-15,-10 2-1 16,-4 3 2-16,-5 6-2 16,-2 2-2-16,-2 0 3 15,0 2 0-15,1 12 0 16,3 4-1-16,3 3 3 16,1-2-2-16,3 2 4 15,5 0 9-15,3 2-9 0,2-5-3 16,2-1-1-1,0 0 0-15,0 0 7 0,0-5-6 16,6-5 3-16,3 0-2 16,5 0 3-16,-6-5-1 15,1 2-1-15,-1-4-1 16,-2 0-2-16,1 0 3 16,-1 0-2-16,4-14-1 15,-2-4-6-15,1-2 5 16,0-4-11-16,-1-2 11 15,2 2-15-15,-4 0 16 16,-2 6-3-16,4 8 1 0,-6-1 2 16,0 8 0-1,1 3 0-15,-3 0-2 0,2 0 0 16,-2 19 4-16,0 16 10 16,0 9-7-16,0 11 7 15,0 6 4-15,0 11-6 16,2 3 4-16,2 2-2 15,0 4 6-15,-1-2-15 16,-1-4 11-16,0-7-8 16,-2-5 0-16,3-17-4 15,-3-10 2-15,0-7-3 16,0-6 2-16,0-11-3 16,0-1-3-16,0-11 2 15,0 0-70-15,0 0 0 16,-3 0-76-16,-6-5 10 0,-4-16-185 15</inkml:trace>
  <inkml:trace contextRef="#ctx0" brushRef="#br0" timeOffset="-190758.5">2846 14483 649 0,'0'0'70'0,"0"0"-41"0,0 0-6 15,0 0 52-15,0 0-41 16,0 0 1-16,60-15-30 16,-38 13 6-16,1 2-6 15,-2-2 1-15,2-3-1 16,4 0-4-16,-2-8-2 15,1-1-3-15,6-4-2 16,-1 0-40-16,0 1-19 16,0-7-92-16,-4 3-66 15</inkml:trace>
  <inkml:trace contextRef="#ctx0" brushRef="#br0" timeOffset="-189666.88">3896 13658 524 0,'0'0'80'15,"0"0"-60"-15,0 0 11 16,0 0-8-16,0 0 1 16,0 0-1-16,6 17 9 15,1 16 12-15,2 5-21 16,-1 4-1-16,2 7-12 15,-2 6 4-15,-2 3-12 16,-4 8-2-16,-2 7 5 16,0 4-4-16,0 6 0 15,0 5 3-15,-10 0-8 16,4 4 9-16,-4 5-1 0,9 3 2 16,-1 2-7-16,-3-2 2 15,2-3 2-15,-3 2 9 16,-1 1-8-16,3 4 22 15,2 2-17-15,2-2 10 16,0 3-13-16,0 1 5 16,0 2-3-16,4-2-4 15,3-1 2-15,1-1 0 16,-5-6-6-16,2-2 4 16,-5-1-4-16,0-3 4 15,0-10-4-15,0 2 8 0,-14 3-7 16,-1-3 2-1,-6-2 6-15,3-4-4 0,1-8-2 16,1-2 2-16,3 3-4 16,0-7 14-16,1-2-15 15,1-8 7-15,2-10-7 16,4-2 0-16,1 1 7 16,2-6-4-16,0 2 4 15,2-4-3-15,0-2 4 16,0 2-5-16,0-8 3 15,0-5-2-15,0 2-6 16,4-3 2-16,5 5-1 0,0-6 1 16,-2 8 0-1,1-4-5-15,0-2 13 0,-4-6-10 16,3 1 8-16,-5-12-9 16,0 1 3-16,-2-8-2 15,0 0-14-15,0 0-6 16,0-15-49-16,0-29-116 15,4-21-436-15</inkml:trace>
  <inkml:trace contextRef="#ctx0" brushRef="#br0" timeOffset="-188322.45">4284 14108 741 0,'0'0'38'0,"0"0"-34"15,0 0 2-15,0 0 14 16,0 139 6-1,0-87-4-15,0 6-10 0,0 0-9 16,0-2 0-16,0-10 2 16,0-5 3-16,0-7-7 15,0-8-2-15,0-6 7 16,-2-8-12-16,-3-8-2 16,2-4-54-16,-4 0-53 15,4-9-12-15,0-22-224 16</inkml:trace>
  <inkml:trace contextRef="#ctx0" brushRef="#br0" timeOffset="-186764.7">4222 14225 657 0,'0'0'51'0,"0"0"-47"16,0 0 7-16,0 0 39 15,0 0-15-15,13-105-35 16,16 81 11-16,2 1-6 16,-2 0-8-16,-2 7 3 15,-5 4-4-15,-8 6 1 16,-2 5-11-16,-7 1 10 16,-2 0-5-16,-3 0 9 0,0 1 0 15,0 17 0 1,0 9 5-16,-17 3 7 0,5 6-8 15,-2 2 4-15,5-3 5 16,7-2-6-16,0-8 7 16,2-2-13-16,0-5 9 15,0-6-8-15,10-7 0 16,7-2 4-16,-2-3-6 16,3 0 6-16,-3 0-6 15,-1-10 0-15,-1-8-12 16,-5-3 11-16,-1 2-8 15,0-6 7-15,-2 2 0 16,-3-1-3-16,-2 4 2 16,2 2 3-16,-2 6-4 0,2 5 9 15,0 4-5-15,3 3 3 16,0 0-6-16,1 0 2 16,3 0-2-16,3 0 5 15,-1 14-2-15,-1 4 1 16,0 2 0-16,1 2 3 15,0-3 0-15,0-2 3 16,-2-3-5-16,0-4 3 16,0-5 1-16,-4 0 0 15,-1-5-5-15,2 0 2 16,1 0 12-16,-1-2-13 16,4-16 7-16,-2-2-7 0,1 0 1 15,1 0 2-15,-4 3-7 16,-2 5 2-16,-1 5-3 15,-1 2 2-15,-2 5 2 16,2 0-3-16,-2 0-11 16,2 0 9-16,0 19 4 15,0 5 3-15,3 3 3 16,2-4-4-16,2 0-2 16,3-6 5-16,-2-3-2 15,2-2 2-15,3-4 4 16,-2-6-9-16,1-2 12 15,-3 0-11-15,0 0 9 16,0-10-10-16,-4-7 0 0,-1-6-2 16,-1-3-1-16,-5-2 3 15,0 1-13-15,0 1 11 16,0 5-7-16,-7 3 9 16,-4 6-9-16,-2 5 0 15,0 7 2-15,1 0-5 16,-1 0 5-16,4 0 3 15,0 11 2-15,3 1 4 16,6 2-5-16,0 0 4 16,0 0-1-16,0-2 1 15,13-2 0-15,0-4 1 16,1-2 0-16,-1-2 5 16,0-2-5-16,1 0 2 15,-4 0-2-15,1-6 8 0,1-6-5 16,-3-6-9-16,0 1 4 15,-2 4 0-15,-1-1-1 16,-1 2 4-16,-4 5-6 16,2 4 11-16,-1 1-7 15,0 2-1-15,0 0-1 16,6 0-13-16,-2 17 14 16,3 6 4-16,0 5-3 15,0 4-1-15,0 6 5 16,3 3 1-16,-2 5-1 15,-1-7 6-15,0 1-6 0,-4-5-2 16,-1-7 0 0,-2-6 3-16,-2-7 5 0,0-4-11 15,0-5 6 1,0-2 0-16,0-4-3 0,0 0-2 16,0 0 11-16,0-16 7 15,-2-13-15-15,0-5-1 16,0-6 0-16,2 0-3 15,-4 2-8-15,3 0 8 16,-2 4 2-16,1 4-2 16,2-2 0-16,0 6-1 15,0 1 1-15,0 6-2 16,0 5 2-16,0-3-7 16,0 6 7-16,5 2 0 0,4 2-12 15,0 0 14-15,-1 4-4 16,4-1 1-16,-3 4-8 15,2 0 9-15,-2 0 0 16,2 0-3-16,-4 0 6 16,-1 9-6-16,-1 8 6 15,-3 3-6-15,-2 4 0 16,0 4 2-16,-2-1 0 16,-14 0-4-16,-1-3 5 15,1-4 0-15,3-1-1 16,1-7 8-16,4-3-5 15,3-4 0-15,5-2-4 16,0-3-25-16,0 0-63 0,0 0-140 16,9 0-67-16</inkml:trace>
  <inkml:trace contextRef="#ctx0" brushRef="#br0" timeOffset="-186575.51">5241 14168 794 0,'0'0'114'15,"0"0"-97"-15,0 0-17 16,0 0 35-16,0 0-1 0,0 0-34 16,-1 0-32-1,11 0-126-15,0 0-152 0</inkml:trace>
  <inkml:trace contextRef="#ctx0" brushRef="#br0" timeOffset="-185185.35">5516 14076 267 0,'0'0'450'0,"0"0"-435"16,0 0-10-16,0 0-3 0,0 0 0 15,0 0-2-15,-22-39 1 16,13 39-6-16,-6 0 6 16,-3 0-3-16,2 15 4 15,0 4 13-15,3 3 29 16,4 4-3-16,5-3 1 15,4 6-21-15,0 0 10 16,0-6-21-16,0 1 11 16,11-4-21-16,2-3 5 15,2-4-1-15,1-3-4 16,-4-1 5-16,5-9-5 16,-4 3 1-16,3-3 3 0,-3 0 1 15,4 0 0-15,-2-14-10 16,1-2-4-16,-2-3-1 15,1-2 2-15,-2 1 0 16,1 0 5-16,-4 2 3 16,-3 4-1-16,0 3 5 15,-2 4-5-15,-5 7 1 16,2-5 0-16,0 5 0 16,-2 0-2-16,0 0-4 15,0 5-5-15,0 13 10 16,2-2 2-16,0 3 5 15,5-2-2-15,-1-3-6 16,6 1 3-16,-1-6-1 0,-3-1 1 16,2-4 5-1,-2-4 0-15,-1 0-4 0,0 0 11 16,2 0-10-16,2-16 7 16,-2-2-8-16,0-2-4 15,-2-2-10-15,-6 2-5 16,-1 0 10-16,0 2-8 15,0 4 14-15,-1 3-11 16,-10 6 11-16,-3 3-10 16,0 2 10-16,1 0-13 15,2 0 12-15,-1 7 1 16,4 7 1-16,4 3 0 0,4-2-7 16,0-1 4-1,0 6 6-15,0-11-12 0,7 1 19 16,8-3-12-1,-4 0 2-15,3-1 0 0,-1-6 8 16,0 0-6-16,1 0-4 16,-1 0 7-16,-2 0-2 15,0-6 0-15,-2-6-2 16,3-2-1-16,-4 2-4 16,-4 2 2-16,3 2 2 15,-5 2 0-15,1 6 0 16,-3 0-1-16,0 0-1 15,2 0 2-15,3 0-3 16,-3 12 3-16,2 5 0 16,0 0 0-16,0-3 8 0,4 2-7 15,1-5 8-15,-3 1-7 16,1-7 8-16,-3-1-9 16,3-4 5-16,-2 0-2 15,1 0 0-15,1 0 0 16,1-9 0-16,2-3-4 15,-1-5-1-15,-3 1-4 16,2 3 10-16,-4 1-6 16,0 7 7-16,-4 3-11 15,2 0 5-15,-2 2-1 0,0 0-9 16,0 0-3 0,0 4 10-16,3 8 3 0,-3 0 7 15,4 0-3-15,0-2-4 16,1 0 4-16,2-3-4 15,-1-2 4-15,-1-3-1 16,1 0 3-16,4-2-5 16,1 0 5-16,-1 0-3 15,4 0 3-15,-3 0-2 16,-2-9-6-16,0 0 2 16,0-5-2-16,-1 2-3 15,3 1-8-15,-2 2 9 16,-4 6 4-16,-3 3-2 15,-2 0 6-15,0 0-8 16,0 0-9-16,3 7 10 0,-1 11 3 16,0 2 4-1,5 0-4-15,2-1 4 0,1-2-8 16,5-2 9-16,0-3-10 16,3-7-27-16,-1-1-125 15,2-4-53-15,-6 0-243 16</inkml:trace>
  <inkml:trace contextRef="#ctx0" brushRef="#br0" timeOffset="-184903.05">6352 14191 702 0,'0'0'31'16,"0"0"-24"-16,0 0 18 15,0 0 26-15,18 114-12 16,-13-64-14-16,5 4-5 16,-1 3-10-16,2-1 11 15,-3-3-20-15,-4-10 2 16,-4-7 0-16,0-8-3 16,0-7 0-16,0-7 0 15,0-5-2-15,0-9-7 16,-4 0-22-16,-4 0-11 15,2-8-11-15,-3-12-91 16,4-6 2-16,2-13-94 16</inkml:trace>
  <inkml:trace contextRef="#ctx0" brushRef="#br0" timeOffset="-183989.14">6421 14212 526 0,'0'0'96'15,"0"0"-49"-15,0 0 41 16,0 0-11-16,0 0-4 16,0 0-27-16,67-90-13 15,-55 88-33-15,3 2 0 16,-1 0 1-16,1 0 1 16,-2 0-4-16,3 0 5 0,-5 9-7 15,0 3 8-15,-6-2-8 16,-3 5 1-16,0 2 2 15,-2 5-3-15,0-2 4 16,0 0-1-16,0 0 3 16,0-6-6-16,4-2 10 15,4-2-4-15,2-2 2 16,4-6-4-16,2 3 0 16,1-5 2-16,1 0 0 15,3 0 0-15,-2-12-4 16,4-3 5-16,-5-4-3 15,-3 0 0-15,-4-1 0 16,-2 1-9-16,-4 2 9 0,-3 5-2 16,-2 6 2-16,0 0-2 15,0 6-4-15,0 0 6 16,0 0-2-16,0 9-5 16,-7 11 11-16,3-3-8 15,4-1 1-15,0 2 2 16,0-2-5-16,0-4 6 15,9-4-2-15,6-2 5 16,1-2 3-16,1-4-6 16,3 0 9-16,1 0-6 15,-6-13-3-15,-3-1 0 16,-4-5-4-16,-1-3 4 0,-5 0 0 16,0-5-7-1,-2 6 14-15,0-4-18 0,-4 6 10 16,-11 5-5-16,-4 2 2 15,1 3 3-15,-1 5-14 16,3 4 0-16,1 0 9 16,3 0 4-16,8 0 0 15,-1 4 4-15,5 3-4 16,0 2 13-16,0-2-11 16,0-2 1-16,9 2 14 15,7-3 3-15,2-3-7 16,2-1 4-16,4 0-12 15,-1 0 8-15,-4 0-7 16,2 0-3-16,-5 0-1 16,-1 0 0-16,1 0-2 0,-3 0 7 15,0 7-11 1,1 7 12-16,-1-1-6 0,1 4 2 16,-4 5 0-16,2 2 3 15,-3-2-9-15,-6-3 4 16,2-2 0-16,-5-3 0 15,0-4-5-15,0-2 1 16,0-4 8-16,-10 1-10 16,0-5 6-16,-1 0-22 15,7 0-60-15,2 0-70 16,2-9-91-16</inkml:trace>
  <inkml:trace contextRef="#ctx0" brushRef="#br0" timeOffset="-183634.32">7369 13914 428 0,'0'0'369'15,"0"0"-319"-15,0 0-20 16,0 0 42-16,0 0-13 15,0 0-36-15,-18-22-23 16,18 30 7-16,7 14 5 0,1 0-9 16,-3 9-1-16,-1 2 0 15,1 6 5-15,2 1-6 16,-3 0 6-16,4-1 4 16,-1-2-8-16,-3-1-3 15,0-5 3-15,-4-4-5 16,0-5 2-16,0-4-5 15,0-5-2-15,0-6-43 16,-8 0-15-16,-3-7-42 16,-2 0-125-16,0 0-239 15</inkml:trace>
  <inkml:trace contextRef="#ctx0" brushRef="#br0" timeOffset="-183413.76">7188 14217 292 0,'0'0'488'0,"0"0"-408"15,0 0-31-15,0 0 13 16,0 0-28-16,0 0-8 16,107-17-26-16,-73 17 3 15,-1 0-3-15,-2 0-4 16,-2 0-40-16,-6 0-83 15,-4 0-58-15,-1 0-93 0</inkml:trace>
  <inkml:trace contextRef="#ctx0" brushRef="#br0" timeOffset="-182984.8">7649 14141 604 0,'0'0'96'15,"0"0"-66"-15,0 0 32 16,0 0-23-16,0 0-6 16,0 0-32-16,-26-40 2 15,12 40-3-15,-1 0 0 0,1 6 2 16,1 9-2 0,2 4 9-16,4-1-7 0,5 0 27 15,2-4-15-15,0-2 18 16,0-3-16-16,0 0 5 15,9-4 0-15,5-2-10 16,-2-1 2-16,2-2-11 16,0 0 4-16,4-2-2 15,-6-10 0-15,2 0 6 16,-1 0-13-16,-4 4 8 16,1 3-5-16,-6 5 8 15,0 0-3-15,2 0-5 16,3 0 4-16,3 11 0 15,1 5-3-15,7 0 0 16,5 0 0-16,4-6-2 0,0-1-1 16,0-6-38-16,-5-1-69 15,-10-2-158-15,-5 0-193 16</inkml:trace>
  <inkml:trace contextRef="#ctx0" brushRef="#br0" timeOffset="-181995.49">5520 13728 487 0,'0'0'60'0,"0"0"-30"15,0 0 20-15,0 0 17 16,0 0 1-16,0 0-21 16,41-37-20-16,-34 35-24 15,3 2 29-15,2 0-22 16,3-2 8-16,10 2-10 16,6 0 14-16,7 0-1 15,6 0-5-15,5 0 4 16,7 0-16-16,9 2 16 15,5 5-16-15,5 2 3 16,1 0-3-16,-3 3-4 0,-2-6 0 16,-8 2 0-1,-3-2-3-15,0 0 6 0,-5 1-7 16,2 1 10-16,1-1-12 16,2 1 13-16,3 0-14 15,3 0 11-15,3-1-5 16,0-2 1-16,3 1 0 15,4-2 0-15,2 1 2 16,0-5-6-16,-3 0 10 16,-10 0-12-16,-8 0 2 15,-7 0-2-15,-9 0-2 16,-6 0 7-16,-10 0-4 16,-5 0 5-16,-10 0-2 15,-1 0 10-15,-4 0-8 0,0 0 1 16,1 0-2-16,1 0 1 15,1 0-1-15,2 0-4 16,-4 0 5-16,1 0-16 16,-3 0-31-16,-2 0-24 15,-1 0-122-15,-1 0-45 16</inkml:trace>
  <inkml:trace contextRef="#ctx0" brushRef="#br0" timeOffset="-180718.59">5335 14592 312 0,'0'0'90'15,"0"0"-72"-15,0 0-16 16,0 0 45-16,0 0 11 16,0 0-12-16,-2 0-17 15,2 0 14-15,0 0-1 16,0 0-6-16,0 0 6 15,5 0 1-15,13 0 10 16,7 0-13-16,8 0-6 16,11 0-20-16,12 2 3 15,11 0-15-15,11 0 1 0,6-2 4 16,8 0-4 0,4 0 6-16,7 2-8 0,12 2 11 15,6 2-9-15,1-2 7 16,1-2-4-16,-3 2-9 15,-4-4 3-15,-7 0 0 16,-6 0 2-16,-11 0-1 16,-10 0-2-16,-13 0 7 15,-6-4-6-15,-5-2 4 16,-5-4-6-16,-2 2 6 16,-4 3-6-16,-7-4 2 15,-5 6 0-15,-3 3 9 16,-7 0-8-16,3 0 11 15,-3 0-7-15,0 0 7 16,-10 0-7-16,-3 0-7 16,-6 0 2-16,-4 0-2 15,-2 0-1-15,0 0-7 0,-4 7-55 16,-23-2-29-16,-6 2-134 16</inkml:trace>
  <inkml:trace contextRef="#ctx0" brushRef="#br0" timeOffset="-179202.09">1359 15284 323 0,'0'0'66'0,"0"0"-6"16,0 0 11-16,0 0-18 15,0 0-12-15,0 0-2 16,9-44-5-16,-9 40-12 15,0 0-6-15,0 2-1 0,0 0 13 16,0 2-12 0,0 0 3-16,0 0-17 0,0 0 5 15,0-2-1-15,0 2 0 16,2 0 10-16,1 0-2 16,-1 0 20-16,-1 0-17 15,2 0 7-15,4 0-10 16,-1 0 0-16,6 4-2 15,-1 10-1-15,3 5-2 16,-2 6-5-16,4-1 16 16,2 6-15-16,-2-3 5 15,1-1-10-15,-1-3 7 16,1 0-1-16,-1-2-6 16,2-7 4-16,-4-3-1 0,-1-4 0 15,-2-2 0-15,-2-2 9 16,-2-3-9-16,-3 0-3 15,2 0 3-15,0 0 0 16,-2 0 1-16,0-3-3 16,3-12-1-16,-1-1 2 15,4-4 0-15,-4-4-1 16,1-5-1-16,1 3 6 16,0-6-6-16,0 3 2 15,1 0-1-15,3 2-1 16,-1 1 0-16,-3 4-5 15,2 4 11-15,-2 4-4 16,-3 5 4-16,-4 5-11 0,-1 0 5 16,0 4-3-1,0 0-1-15,0 0-8 0,0 0-19 16,0 0-36-16,0 8 16 16,0 6-23-16,-1 3-119 15,-12-3-147-15</inkml:trace>
  <inkml:trace contextRef="#ctx0" brushRef="#br0" timeOffset="-177935.22">1394 15937 617 0,'0'0'121'15,"0"0"-81"-15,0 0-14 16,0 0 38-16,0 0-14 16,0 0-29-16,58-5 0 15,-40 9-10-15,1 14 12 16,-4-1-14-16,3 6 10 16,-4 5-10-16,5 4 3 15,-4 6-1-15,4-2-5 16,-4 4 0-16,1-8-3 15,-5 0 3-15,3-2-3 16,-6-4 4-16,-1-7-4 16,1-10-3-16,-2 0 2 0,-4-5-1 15,-1-4 1 1,2 0 1-16,1 0 4 0,5-4-6 16,1-14 6-16,4-5-4 15,-2-7 0-15,1 2-3 16,-2-7 0-16,1 0 0 15,3-1 2-15,-6 0-6 16,3 4 8-16,-6 6-8 16,-2 3 8-16,1 6-4 15,-4 2 0-15,-1 12-1 16,0-2-4-16,0 5-11 16,0 0-19-16,0 0-26 0,0 8 11 15,-4 15-27-15,-8-1-65 16,-5 2-175-16</inkml:trace>
  <inkml:trace contextRef="#ctx0" brushRef="#br0" timeOffset="-177008.09">1439 16910 680 0,'0'0'154'16,"0"0"-128"-16,0 0-16 15,0 0 14-15,0 0 6 16,0 0-30-16,0 0 4 15,0 26 7-15,0 6-5 16,0-1 12-16,0 1-15 16,0-1 15-16,0 0-12 0,0-4 6 15,0 4-4 1,0-5-4-16,0-6 1 0,0 2-2 16,0-10 2-16,0-2-4 15,0-2 2-15,0-8 0 16,0 4-6-16,0-4-3 15,0 0-2-15,0 0 7 16,0-18-22-16,2-5 21 16,1-3-7-16,-3 1 5 15,0-8-3-15,0-2 6 16,0-6-3-16,0 1 2 16,0 4 1-16,0 1 1 0,0 9 0 15,0-1 4-15,2 8 0 16,2 2-1-16,0 7 0 15,4 2 0-15,-4 4-6 16,0-1 0-16,-1 5-2 16,-1 0 3-16,4 0-1 15,6 0 3-15,1 0 4 16,3 5 12-16,3-1-15 16,6-1 8-16,2-3-6 15,4 0 4-15,2 0-2 16,3 0-4-16,-3-7-1 15,-4-7-13-15,-4 6 0 16,-4-2-33-16,-6 6-56 0,-8-4-37 16,-7 6-5-1,0 2-192-15</inkml:trace>
  <inkml:trace contextRef="#ctx0" brushRef="#br0" timeOffset="-176680.03">1421 16999 631 0,'0'0'137'16,"0"0"-100"-16,0 0-3 16,0 0 25-16,0 0-19 15,0 0-24-15,132-31 8 16,-109 27-10-16,0 4-9 16,-5-3-5-16,-2 3-1 15,-4 0-37-15,-2 0-48 16,-5 0-130-16,-1 0-154 15</inkml:trace>
  <inkml:trace contextRef="#ctx0" brushRef="#br0" timeOffset="-175517.47">1350 17714 721 0,'0'0'171'16,"0"0"-150"-16,0 0-17 15,0 0 41-15,0 0-29 0,0 0-7 16,13 12 0 0,-8 11 9-16,-3 0-10 0,1 3 7 15,-1 6-10-15,-1 3-2 16,-1-3-3-16,3 7 5 16,-3-6-5-16,0-3 3 15,2-4-1-15,-2-11 0 16,0 2-4-16,0-9 1 15,0-7-1-15,0-1-3 16,0 0-1-16,0 0 5 16,0 0 1-16,0-14-10 15,0-11 6-15,0-8 3 16,-2 1-7-16,-2-7 7 16,2-1 0-16,2-1-1 0,0 6 1 15,0 0-1-15,0 7 0 16,0 7 4-16,0 2 6 15,3 6-6-15,0 8 7 16,-1 1-9-16,0-1 0 16,-2 5 5-16,0 0-5 15,3 0-3-15,3 0 3 16,4 0 1-16,4 0 1 16,6 0 14-16,6-3-11 15,1-1 0-15,0-1-5 16,5-4 1-16,0 3-3 15,-6-2-15-15,-6-1-9 16,-4 6-75-16,-7 1-91 0,-7 2-71 16</inkml:trace>
  <inkml:trace contextRef="#ctx0" brushRef="#br0" timeOffset="-175273.13">1298 17897 176 0,'0'0'586'16,"0"0"-504"-16,0 0-71 0,0 0 31 16,0 0 12-1,0 0-31-15,125-44-11 0,-94 33-8 16,1 3 15-16,-2-10-19 15,7 0-4-15,-1-4-74 16,-3-5-170-16,-2 1-286 16</inkml:trace>
  <inkml:trace contextRef="#ctx0" brushRef="#br0" timeOffset="-174216.19">2527 15124 616 0,'0'0'100'16,"0"0"-83"-16,0 0 26 16,0 0 24-16,0 0-14 15,0 0-36-15,34-5 9 16,-21 19-8-16,0 4 18 16,0 6-23-16,1 6 8 15,-3 10-15-15,0 1-1 16,1 1 0-16,-4-4-4 15,-1-4 0-15,0-10 4 16,2-7-2-16,-3 0-1 16,0-13 0-16,-1 0 3 0,-1-4-2 15,4 0-2-15,1-4 3 16,1-22-1-16,4-4 0 16,-1-6-3-16,1 0 5 15,-1 0-3-15,-3 0 4 16,3 4-11-16,-6 2 5 15,5 7 0-15,-3 5 0 16,-2 6 2-16,-3 6-6 16,-1 1 6-16,-1 2-8 15,-2 3 1-15,0 0-20 16,0 0-65-16,0 4-114 16,0 10 12-16,0 3-316 0</inkml:trace>
  <inkml:trace contextRef="#ctx0" brushRef="#br0" timeOffset="-173444.65">2708 15825 808 0,'0'0'90'16,"0"0"-81"-16,0 0-6 16,0 0-3-16,0 0 8 15,0 0-1-15,0 44 15 0,0-18-18 16,0 6 16-16,0 0-8 15,0 3 7-15,-4-3-18 16,0-6 13-16,2-8-14 16,2-1 3-16,-2-8-2 15,2-3 2-15,0-2-1 16,0-4 0-16,0 0 9 16,0 0-10-16,0 0 6 15,0-12-7-15,2-4 0 16,6-6-2-16,-4 0 4 15,0-4-4-15,-1-2 5 16,3-2-3-16,-4-2 2 16,2 1-4-16,-1-1 6 0,0 6-6 15,-3 4 2-15,2 5 0 16,0-3 0-16,0 8 2 16,0 3-6-16,1 4 10 15,-1-1-6-15,0 5 5 16,-1-1-8-16,2 2 3 15,4-4-4-15,2 4 3 16,6-4 1-16,4-2 6 16,5 2-3-16,-1-1 4 15,3-2-6-15,-2 2-1 16,-1 5-1-16,-4-5 0 16,0 5-27-16,-11 0-31 0,0 0-57 15,-8 0-103-15,0 5-74 16</inkml:trace>
  <inkml:trace contextRef="#ctx0" brushRef="#br0" timeOffset="-173202.19">2670 15971 754 0,'0'0'101'0,"0"0"-97"16,0 0 12-16,0 0 39 15,0 0-22-15,140-30-24 16,-115 30-9-16,-3 0 0 16,-2 0-44-16,-6 0-111 15,-10 9-198-15</inkml:trace>
  <inkml:trace contextRef="#ctx0" brushRef="#br0" timeOffset="-172267.29">2426 16721 727 0,'0'0'150'15,"0"0"-122"-15,0 0-9 16,0 0 31-16,0 0-18 15,0 0-26-15,37 10 6 16,-24 8-5-16,0 5 13 0,1-1-15 16,-2 4 4-1,0 2-7-15,1-2-1 0,-3 0-1 16,5-2 1-16,-4-7-2 16,0 0 4-16,-2-7-2 15,0-5 1-15,-4-2-1 16,2 1 3-16,-3-4-4 15,0 0 0-15,3 0 1 16,-1 0-2-16,7-16 3 16,3-12-5-16,0-2 6 15,1-7-9-15,0 2 12 16,-5-5-12-16,2-1 10 16,-1 6-4-16,-1 0 0 15,-3 11 0-15,-5 2 0 0,-2 12-3 16,0 2-1-16,-2 8-11 15,2 0-10-15,-2 0-47 16,0 5-111-16,0 12-74 16</inkml:trace>
  <inkml:trace contextRef="#ctx0" brushRef="#br0" timeOffset="-171216.29">2534 17718 342 0,'0'0'353'0,"0"0"-269"15,0 0-78-15,0 0 48 16,0 0-4-16,0 0-18 15,22-4-28-15,-17 4-1 16,1 9 9-16,-4 4 0 16,-1 5 6-16,-1 9-10 15,0 0 10-15,0 4-1 16,0 0 7-16,0 5-19 0,0-1 4 16,0 1-4-1,-3-5-2-15,-3-4-2 16,1-1 4-16,-2-12-8 0,3-4 7 15,1-6-8-15,3-4-17 16,-2 0 14-16,2 0-15 16,0-23 17-16,0-12-8 15,0-9-9-15,0-7 7 16,2 2-2-16,5-4 14 16,-2 7 3-16,-1 7-1 15,-1 1 2-15,-3 4 2 16,0 9 18-16,0 6-5 15,0 5-4-15,0 7-5 16,0-3 5-16,0 10-12 16,0-4 8-16,0 4-4 0,0 0-7 15,0 0 3-15,2 0-1 16,0 0 1-16,3 0 2 16,8-4 8-16,2 2-8 15,8-3 6-15,2 2-8 16,-1-6 6-16,6 6-4 15,-3 1-3-15,0-2 1 16,-6 4-1-16,-5 0 1 16,-3 0-20-16,-6 0-6 15,1 0-26-15,-4 0 11 16,-4 0-58-16,0 0-38 16,0 4-59-16,0 6-221 0</inkml:trace>
  <inkml:trace contextRef="#ctx0" brushRef="#br0" timeOffset="-170871.36">2610 17865 644 0,'0'0'114'0,"0"0"-66"0,0 0 20 16,0 0 12-1,0 0-39-15,0 0-8 0,75-9-16 16,-49-1-9-16,0-2 9 16,-5 5-8-16,0-4-2 15,-3 3-4-15,-5 2-2 16,-2 2 6-16,0-6-14 15,-2 3-3-15,1 2-31 16,1 1 5-16,-5 1-37 16,1-4-17-16,-3 3-122 15,3-5 14-15,-4 9-143 16</inkml:trace>
  <inkml:trace contextRef="#ctx0" brushRef="#br0" timeOffset="-168193.61">5068 14870 628 0,'0'0'52'0,"0"0"-9"16,0 0 38-16,0 0-8 16,0 0-20-16,0 0-19 15,0 0-11-15,12-75-1 16,1 64-10-16,4 6 12 15,1 1-11-15,-2 1 0 0,-1 1-11 16,-3 2 7-16,-1-4-8 16,1 4 1-16,-5 0 1 15,1 0-6-15,-2 9 1 16,-2 4 0-16,4 10 1 16,-6-5 1-16,0 4 0 15,-2-1-7-15,0 4 2 16,0 1 8-16,0-4-6 15,-6 0 3-15,-8-4-3 16,1 0 2-16,-3-1 1 16,3-4 0-16,-1 1 1 15,5-6-2-15,1 3 4 16,3-8-2-16,0 1 1 16,5 1-4-16,0-5-1 15,0 0-1-15,0 1-3 0,0 3-6 16,0 0 11-16,0 0 4 15,0 2 2-15,2 2-3 16,3-4-1-16,-2 2 0 16,3 3 0-16,0-8 2 15,3 3-2-15,3-4 2 16,-1 0-2-16,1 0 0 16,-2 0-32-16,-3 0-61 15,-3 0-49-15,-4 4-59 16,0 0-112-16</inkml:trace>
  <inkml:trace contextRef="#ctx0" brushRef="#br0" timeOffset="-167785.29">5190 15311 449 0,'0'0'93'16,"0"0"-41"-16,0 0 19 16,0 0-22-16,0 0-31 15,0 0-16-15,0-9 1 16,0 11 12-16,0 6-9 16,0 0 9-16,0-3-11 15,0 2 0-15,0-5-4 16,0 1 0-16,0-3 3 15,0 0-3-15,0 0-72 0,0 0-101 16</inkml:trace>
  <inkml:trace contextRef="#ctx0" brushRef="#br0" timeOffset="-166946.27">4789 15611 695 0,'0'0'93'16,"0"0"-64"-16,0 0 6 16,0 0 24-16,0 0-23 15,0 0-26-15,83-50-4 16,-60 41-5-16,-2 9 6 16,2-4-7-16,-5 4 0 0,-5 0-1 15,-1 0-5-15,-6 0 5 16,-1 4 0-16,-5 10 0 15,0 3 1-15,0 3-2 16,-3 0 3-16,-13 2-2 16,1-2 2-16,-3-2-1 15,1-1 1-15,1-5-1 16,0 3 0-16,3-7 3 16,2 2-1-16,3-2-1 15,2-3-1-15,1 4 2 16,1-1-2-16,0-2 0 15,2 3 0-15,2 0 0 0,0-1 2 16,0 1-1 0,0 0 1-16,0-1 2 0,0-2-2 15,4 6 0-15,2-6-2 16,1 2 0-16,0 1 0 16,-1-2-11-16,-1 3-85 15,0 0-123-15,-5 2-106 16</inkml:trace>
  <inkml:trace contextRef="#ctx0" brushRef="#br0" timeOffset="-166742.56">4885 16066 857 0,'0'0'99'0,"0"0"-68"16,0 0-22-16,0 0-7 16,0 0-2-16,0 0-19 15,18-18-121-15,-18 22-120 16</inkml:trace>
  <inkml:trace contextRef="#ctx0" brushRef="#br0" timeOffset="-165913.8">4531 16583 873 0,'0'0'84'0,"0"0"-78"15,0 0-5-15,0 0 14 16,0 0 15-16,0 0-23 15,47-4-6-15,-23 4-2 16,2-4 2-16,0 4 1 16,-5 0-2-16,0 0 0 15,-5 0 0-15,-3 0 3 16,-5 0-3-16,0 0 2 0,-6 4-4 16,0 10-1-1,-2 0 1-15,0 6 1 0,0 4-1 16,-16-2 1-16,1 0 1 15,-1 1 2-15,1-1-1 16,0 0 4-16,5-5-4 16,1 2 4-16,2-1-4 15,3-4 0-15,-1-2-1 16,5-6 0-16,0 2 1 16,0-2 0-16,0-2 0 15,0-1 2-15,0-3-6 16,0 5 2-16,0-1-24 15,0 6-54-15,0-3-61 0,0 8-87 16</inkml:trace>
  <inkml:trace contextRef="#ctx0" brushRef="#br0" timeOffset="-165656.27">4658 17191 905 0,'0'0'129'0,"0"0"-109"16,0 0-1-16,0 0 3 16,0 0-12-16,0 0-10 15,0 0-4-15,0 0 3 16,0 0-9-16,0 4-22 15,0-2-45-15,0 1-95 16,0-3-157-16</inkml:trace>
  <inkml:trace contextRef="#ctx0" brushRef="#br0" timeOffset="-164944.22">4484 17580 871 0,'0'0'68'0,"0"0"-62"15,0 0-4-15,0 0 28 0,0 0 5 16,0 0-28-16,83-14-6 16,-66 18-1-1,1 6 2-15,-2 4 0 0,-3 8-4 16,-4-5 1-16,-2 6 1 16,-5 3-2-16,-2-4 1 15,0 4 1-15,0-7-1 16,-5 1 1-16,-3 1 0 15,0-4 2-15,1 0-1 16,-1-2-2-16,2 2 2 16,-1 1-1-16,1-5 0 15,1-3-2-15,0-1 2 0,1 0 0 16,2 1-1-16,-3-2-9 16,3 6-23-16,-2 4-50 15,-3-6-135-15,0 2-98 16</inkml:trace>
  <inkml:trace contextRef="#ctx0" brushRef="#br0" timeOffset="-150584.14">6127 15841 512 0,'0'0'143'16,"0"0"-99"-16,0 0-42 16,0 0 3-16,0 0 20 15,0 0 39-15,0 0-43 16,0 0-8-16,-22-34-9 15,13 17 6-15,-4-6-9 16,-6 5 0-16,-2-4-2 0,-4 0 2 16,-4 8-2-16,0 2-5 15,0 10 5-15,-2 2-1 16,0 0 1-16,4 10-2 16,4 12 2-16,10 4-9 15,9 6 6-15,4 0 2 16,0-2 4-16,7 0-4 15,15-8 8-15,2-4-6 16,4-4 4-16,2-9 1 16,-5-3-5-16,-1-2 0 15,-7 0-1-15,2-5-7 16,-3-11 0-16,-6-8-12 16,0-3 4-16,-1-5 7 0,-3-5 5 15,-1-5-2-15,-1 0 4 16,-2-2 1-16,0-6 1 15,-2 6 1-15,0-1 0 16,0 6-1-16,0 2 2 16,5 5 4-16,-3 11-3 15,3 1-2-15,-3 14-1 16,0 0 0-16,-2 6-3 16,0 0-1-16,0 0-11 15,0 23 13-15,0 9 2 16,0 10 10-16,3 4 4 15,0 3-11-15,4 1 4 16,0-6 6-16,5-4-1 16,-2-5-4-16,4-3-3 0,-1-9-1 15,5-7 0-15,-2-6 3 16,4-6-7-16,-1-4 8 16,2 0-4-16,-1 0-2 15,-3-20 0-15,-1 1 1 16,-5-8-1-16,1-4 0 15,-10 0-4-15,-2-5 1 16,0 1-2-16,0 3-3 16,-5 4 2-16,-6 2-6 15,2 2 4-15,-2 12 2 16,3 4-6-16,5 4 8 16,-1 4-6-16,4 0 7 0,0 16-11 15,0 12 12-15,0 4 0 16,0 3-2-16,15-9 0 15,7 2 4-15,3-6 2 16,0 0-3-16,2-4 9 16,-1-9-3-16,-4 0 4 15,-4-1-11-15,-3-8 1 16,-3 0-1-16,-1 0-39 16,-3 0-101-16,0-8-121 15</inkml:trace>
  <inkml:trace contextRef="#ctx0" brushRef="#br0" timeOffset="-150275.58">6602 15446 747 0,'0'0'61'0,"0"0"-60"16,0 0 2-16,0 0 15 15,-2 106-5-15,18-65 15 16,10 4-25-16,-4 8 4 16,1-3-7-16,-4 6 0 15,0-2 5-15,-3-4-5 16,-8-1-2-16,0-5 2 0,-5-9 7 16,-3-8-7-1,0-8 0-15,0-7-9 0,0-5-20 16,-3-5-30-16,-9-2-12 15,-4 0-29-15,-1-18-56 16,-4-16-93-16</inkml:trace>
  <inkml:trace contextRef="#ctx0" brushRef="#br0" timeOffset="-149146.52">6706 15454 502 0,'0'0'63'0,"0"0"-47"16,0 0 21-16,0 0 31 16,0 0-2-16,0 0-34 0,85-94-3 15,-83 94-22-15,3 0-7 16,-5 0-3-16,0 9 0 16,0 14-3-16,0 7 4 15,0 6 0-15,0 0 0 16,-5-1-4-16,-3-2 5 15,-3-2 0-15,1-9-2 16,3-4-5-16,1-9-12 16,4-4 9-16,2-1 5 15,0-4 6-15,0 0 7 16,0 0-2-16,5-4-5 16,7-6 2-16,5-4-2 0,0 6 1 15,0-6 2-15,3 6-2 16,-1-5-1-16,-1 3 6 15,-3 1-5-15,-1 0 6 16,-1-3-5-16,-1-2 9 16,-4 0-7-16,1-4 3 15,-5-3-7-15,2 2 0 16,-6-6 3-16,0 0-1 16,0 4-2-16,0-2-2 15,-4 7 0-15,-2 4 2 16,-3 5-4-16,3 7-3 15,2 0-14-15,-2 0 2 16,2 0-8-16,0 9 19 0,1 14 8 16,1-2-2-16,2 1 2 15,0 4 2-15,0 2 1 16,0-2 2-16,2-4-1 16,6 0 4-16,5-3 3 15,0-5 0-15,-1-9 2 16,3 3-2-16,1-8 8 15,-1 0-10-15,2 0 6 16,1-5-15-16,1-12 1 16,-4-2 2-16,1-6-3 15,-4 3 0-15,-2-2-9 16,-3 2 7-16,-5 4 2 0,-1 2 4 16,2 6-4-1,-1 6 3-15,1 2-3 0,-1 2-1 16,2 0-14-16,1 0 4 15,2 18 8-15,-3 4 6 16,3 2 0-16,1 2-3 16,0-3 11-16,2-6-8 15,1 1 4-15,1-5 0 16,-3-8-1-16,1 4 8 16,0-9-10-16,-4 0 10 15,3 0-6-15,-2-4 5 16,0-13-5-16,2-1-4 15,-1-2-1-15,0-2-1 16,-4-4-1-16,0 4-1 16,0 5 0-16,1 2 2 0,0 1-2 15,1 6 2 1,-3 4-4-16,-2 4 4 0,2 0-4 16,-3 0-5-16,2 0-2 15,3 0 5-15,1 0 4 16,3 4 1-16,5 1 1 15,-1 4 5-15,3 1-7 16,-4 3 7-16,5-2-6 16,-2 4 1-16,-1-2 3 15,3-3 2-15,-1 2 1 16,-3-4-7-16,1 2 10 16,-1-5-5-16,-4-5 7 0,0 0-13 15,-2 0 8-15,-3 0-7 16,-2 0 0-16,-1 0-1 15,-1 0-33-15,0-5-36 16,0-2-94-16,0 0-101 16</inkml:trace>
  <inkml:trace contextRef="#ctx0" brushRef="#br0" timeOffset="-148181.81">7759 15383 509 0,'0'0'94'16,"0"0"-83"-16,0 0-10 16,0 0-1-16,0 0 0 15,0 0-7-15,-29-51 7 16,22 35-1-16,-1 4 3 0,-8 2 4 16,0 2-5-1,-4 8-1-15,0 0 0 0,2 0 0 16,0 19 5-16,5 4 9 15,4 6 11-15,4-3-12 16,5 6 11-16,0-6-17 16,0 1-2-16,7-8 1 15,9-7-6-15,2-9 4 16,1-3-1-16,4 0 8 16,2-8-10-16,-4-13 5 15,0-11-5-15,-7-1 4 16,-4-6-2-16,-5-5 3 15,-5-5 8-15,0-1 2 16,0-1 4-16,0 5-1 0,-2 4 3 16,-7 4 0-16,-1 9 4 15,4 6-9-15,2 11-1 16,1 9-14-16,3 3-4 16,0 0-1-16,0 15-8 15,0 17 11-15,0 10 0 16,0 2 4-16,0 0-1 15,3 1-2-15,7-4 3 16,2 0-3-16,3-2-1 16,1-14 0-16,2-1-2 15,0-10 2-15,0-7 4 16,-2-2-2-16,8-5 3 16,-4 0-4-16,4-5-1 0,1-12-1 15,-1-4 1-15,-1-8-4 16,-4-1-3-16,0-10 3 15,-9 0-5-15,2-6 7 16,-5 1 4-16,-7 5-3 16,0 2 4-16,0 9 1 15,0 8-2-15,0 10-2 16,-9 8-2-16,-5 3 1 16,1 3 0-16,-3 29 2 15,2 5-1-15,3 11 5 16,1-2 1-16,5 3-6 15,3-5 5-15,2-9-1 0,0-3-4 16,0-9 11-16,13-7-2 16,10-6 12-1,3-10-9-15,8 0 9 0,3 0-18 16,1-18-1-16,-1 1-2 16,-8-6-7-16,-6 0-23 15,-7 7-23-15,-11 11-52 16,-5 1-132-16</inkml:trace>
  <inkml:trace contextRef="#ctx0" brushRef="#br0" timeOffset="-144515.22">7404 16128 109 0,'0'0'548'0,"0"0"-472"16,0 0-69-16,0 0 3 0,0 0 43 16,0 0-31-1,6-92-3-15,-6 90-8 0,-1 2-7 16,-19 0 3-16,-7 0-7 15,-2 14 4-15,2 13-4 16,2 8 27-16,10-3-16 16,4 8 9-16,8 1-9 15,3-6-4-15,0 2-2 16,7-7-5-16,11-4 0 16,3-7 6-16,0-2-3 15,6-7-2-15,2-10-1 16,2 0-4-16,-2 0 4 15,-2-9-10-15,0-10 3 16,-6-7 0-16,1-1-1 16,-7-1 7-16,1-2-6 15,-3-2 7-15,-2 6-10 16,-2 0 6-16,0 2 1 0,-5 7 1 16,1 4 1-16,-3 6 2 15,-2 6-5-15,2 1 6 16,-2 0-4-16,0 0-15 15,0 12 0-15,0 9 17 16,3 6 3-16,1-3-2 16,1-2-1-16,1-8 0 15,3-2 2-15,0-4 7 16,0-2-7-16,4-6 12 16,3 0-12-16,-1 0 6 0,1-14-8 15,-5-4 2-15,-1 0 1 16,-4-4-3-16,-5 1-4 15,-1-6 3-15,0 2-1 16,0 4 4-16,-3-1-4 16,-15-4 2-16,-2 11-2 15,4-2-3-15,-2 8 4 16,5 6 1-16,-1 3-7 16,5 0 4-16,1 0-5 15,4 13 7-15,1 10-11 16,1 3 11-16,2 4-2 15,0-2 3-15,0-6 4 0,2 4-3 16,7-8 3-16,4-4-4 16,-1-6 14-1,1-2-9-15,1-2 5 0,-6-4-8 16,3 0 0-16,1 0 1 16,-4 0-3-16,1-14 0 15,-3 1 0-15,2-4-1 16,-2-3-3-16,1-1 2 15,-3 0 1-15,1 1 0 16,0 3 2-16,-1-6-1 16,3 7 3-16,1 6-2 15,-2 0 3-15,5 6-4 16,1 4 0-16,2 0 4 16,-1 0-8-16,1 1 2 15,-5 20 2-15,-1-1 0 0,-1 1 1 16,0 2-2-16,-1-1 3 15,1-9-2-15,0 4 2 16,-3-7 0-16,3-5 0 16,0-2-2-16,-1-3 0 15,1 0 1-15,-2 0 3 16,4-3-3-16,-1-17 4 16,-1 3-5-16,1-5 11 15,1 0-10-15,1 0 1 16,-2-6-1-16,2 6-1 15,-6 0 0-15,4 0 0 0,-1 8 0 16,-2 0 3 0,2 6-3-16,-3-1 1 15,-1 4 0-15,1 2 1 0,-2 3-4 16,2 0 0-16,3 0 1 16,2 0 1-16,2 12 3 15,1-2 2-15,1 7-3 16,-1-3 2-16,7-6-3 15,-1 2 2-15,2-6-2 16,0-4 1-16,-5 0 0 16,1 0-2-16,-4-4 2 15,3-11-1-15,-6-2-2 16,-3-1 4-16,2-9-6 16,-6-1 2-16,-2-2-4 0,0 4-3 15,0-2-7-15,0 6 5 16,-7 5 8-16,-6 3 1 15,2 5 0-15,-1 5-1 16,1 4 2-16,-1 0-3 16,0 13 1-16,-1 10 2 15,3 7 0-15,8 6 0 16,2-4 0-16,0-2 1 16,0-5 4-16,0-4-4 15,12-5 6-15,1-5-7 16,5-3 4-16,2-4-4 15,1-4-1-15,7 0-21 16,-4 0-80-16,1-17-59 0,-3-1-91 16</inkml:trace>
  <inkml:trace contextRef="#ctx0" brushRef="#br0" timeOffset="-144144.2">8583 15680 629 0,'0'0'64'16,"0"0"-64"-16,0 0-1 0,0 0-1 16,0 0 2-1,0 0 0-15,-71-7-1 0,61 14 1 16,-2 13-1-16,1 1 2 15,1 3 14-15,2 6 8 16,8-3 22-16,0 0-9 16,0-1-9-16,0-6-11 15,4-4-5-15,12-1 5 16,1-8-6-16,6-7 2 16,4 0-7-16,4 0 6 15,2 0-10-15,1-18 2 16,-1 2-3-16,-4-1 0 15,-3-6-12-15,-5 0-16 16,-8-3-34-16,-1-3-117 0,-5-1-66 16</inkml:trace>
  <inkml:trace contextRef="#ctx0" brushRef="#br0" timeOffset="-143783.95">8940 15212 667 0,'0'0'100'0,"0"0"-99"15,0 0 0-15,0 0-1 16,0 0 23-16,0 0 9 15,0 79-18-15,0-36 1 16,0 6 0-16,0 0 3 16,0-1-10-16,0 1 0 15,0-3 8-15,0-6-8 16,2-1 4-16,5-2-9 16,-3-1 7-16,6-10-3 15,-4-9-7-15,3 3 0 16,-3-13-1-16,2 0-35 15,-2-7-85-15,-1 0-71 0,-1 0-115 16</inkml:trace>
  <inkml:trace contextRef="#ctx0" brushRef="#br0" timeOffset="-143364.75">8797 15619 360 0,'0'0'336'0,"0"0"-283"15,0 0-40-15,0 0 28 16,0 0 7-16,0 0-27 16,90-36-9-16,-70 36-10 15,-2 0 2-15,-1 0 0 0,0 0 0 16,-1-3 1-16,1 2-3 15,0-3 2-15,0-1-4 16,2-3 0-16,1 3-2 16,0 0-9-16,-4 0-11 15,-3 1 8-15,-6 1 13 16,-2 3-3-16,1 0 3 16,-4 3 1-16,0 15 8 15,-2 5 4-15,3 8 0 16,1-5-5-16,1-2 0 15,3-3 3-15,-1-7-5 16,6-5 2-16,-1-6-7 16,2-3 7-16,-4 0-7 15,1-3-35-15,1-19-112 0,-4-4-66 16</inkml:trace>
  <inkml:trace contextRef="#ctx0" brushRef="#br0" timeOffset="-143161.74">9202 15284 205 0,'0'0'548'0,"0"0"-492"15,0 0-56-15,0 0-6 16,0 0 0-16,0 0-28 15,10 0-94-15,-8 7-87 16</inkml:trace>
  <inkml:trace contextRef="#ctx0" brushRef="#br0" timeOffset="-141065.18">7271 17177 708 0,'0'0'153'0,"0"0"-124"0,0 0-27 15,0 0 0-15,0 0 30 16,114 0-12-16,-83-12-12 15,2-6-5-15,0-9-2 16,-5 0 2-16,2-8-6 16,-7-1-3-16,-4-4 4 15,-2-1-5-15,-7 0 9 16,-3-7-5-16,0 7 3 16,-5-3-2-16,-2 8-7 15,0 9 9-15,0 9-20 16,0 9 6-16,0 5 0 15,0 4-10-15,0 4 10 0,0 18 13 16,0 10 1-16,-7 4 2 16,-1 1 3-16,7 7-4 15,1-9 4-15,0 6 4 16,0-11 9-16,0-4-8 16,12-2-2-16,3-8 0 15,-1-2-6-15,3-8 8 16,-1-1-6-16,-3-5 1 15,1 0-4-15,-1 0-1 16,2 0 0-16,1-11-6 16,-3-7-4-16,3-4-6 15,-3 1 10-15,-1-6-20 16,1 1 18-16,-2 6 8 16,-4 8 2-16,0 2 1 15,-5 6 11-15,4 4-14 0,-3 0-9 16,1 9 8-16,-1 14 1 15,-3 0 12-15,7 2-11 16,-3-3 6-16,4-8-7 16,0 4 2-16,7-10 4 15,2-2-4-15,6-6 5 16,2 0-6-16,4-6 3 16,-3-16-3-16,0 1-1 15,-5-6 0-15,-7-1 0 16,-4-2 0-16,-5 2 7 0,-5-2 5 15,0 4 0-15,0 6 3 16,-5 8-9-16,-10 2 17 16,-3 6-23-16,-2 4 0 15,-2 0-5-15,0 9-18 16,-3 18-10-16,1-5-46 16,6 4-52-16,0-2-12 15,4-7-53-15</inkml:trace>
  <inkml:trace contextRef="#ctx0" brushRef="#br0" timeOffset="-140160.97">8376 16704 715 0,'0'0'176'0,"0"0"-128"15,0 0-31-15,0 0 21 16,0 0-6-16,0 0-21 16,-26-13-9-16,9 31 0 15,0 9-1-15,2-5 3 16,4 4-2-16,1 1-4 15,3-4 1-15,3-1 1 16,2-4 0-16,2-9-6 16,0 3 2-16,0-1 4 15,13-7 4-15,10 4-1 16,6-2-3-16,2-1-9 0,4-2 1 16,3 6 2-1,-5 0-3-15,0 2 7 0,-5 1-2 16,-8 2-3-16,-2-2 2 15,-9 5 4-15,-5-2 0 16,-4-1-3-16,0-2 2 16,0-3 0-16,0-1-1 15,-2-3 1-15,-9 0 2 16,-3-5-7-16,6 0 7 16,-1 0 4-16,-3 0-4 15,6-14-6-15,1-4-4 16,3-3 4-16,2-6-3 0,0-1-3 15,0-7-2 1,11 4 8-16,5-5-11 0,2 4 15 16,2-2-11-16,-4 5 13 15,-3 8-4-15,-2-6 4 16,-2 10 0-16,-4 2 0 16,-2 7 0-16,0 0 0 15,-3 7 17-15,0 1-11 16,0 0-6-16,0 0-2 15,0 1 2-15,0 15 5 16,0 8 0-16,0-2 2 16,0 0-1-16,0 1 8 15,0-9-4-15,2 2 9 16,9-6-15-16,1-3 4 16,3-2-3-16,2-5 0 0,7 0 3 15,-1 0-8-15,-2-8 0 16,-3-6-31-16,-3 2-29 15,-3-10-93-15,-6-1-172 16</inkml:trace>
  <inkml:trace contextRef="#ctx0" brushRef="#br0" timeOffset="-139957.87">8758 16477 880 0,'0'0'67'0,"0"0"-66"15,0 0-1-15,0 0 2 16,0 0-2-16,0 0-43 16,-3 0-95-16,3 0-89 15</inkml:trace>
  <inkml:trace contextRef="#ctx0" brushRef="#br0" timeOffset="-139066.45">9085 16481 317 0,'0'0'511'15,"0"0"-511"-15,0 0-34 16,0 0 28-16,0 0 6 16,0 0 5-16,-78-14-5 15,67 42 1-15,5 2 5 16,-2-1 10-16,6 3 5 15,0-3-6-15,2-3-1 16,0-4 3-16,0-8-2 0,0 0 7 16,2-6-7-16,10-8 10 15,3 0-12-15,4 0-3 16,3 0-4-16,-3-13-6 16,2-3 0-16,-6-3-10 15,3-5 8-15,-3 2-12 16,-3 3 7-16,-1-1-2 15,-7 8 9-15,-2-2 0 16,-1 5 3-16,-1 7-3 16,0 2-1-16,4 0 0 15,-2 0-8-15,-2 0 8 16,0 11 1-16,0 6 2 16,3-8 1-16,1 4 5 0,5-5 4 15,5 3-1-15,0-8 8 16,5-3-14-16,2 0 9 15,2 0-10-15,0 0 2 16,-1-18-6-16,-3 1 0 16,0-2 0-16,-8-3-3 15,-7 0 2-15,-4 0-9 16,0 3 3-16,0-2 1 16,0 3 3-16,-10-1 3 15,-4 2-8-15,-4 8 1 16,-1 6-4-16,7 3 6 15,-4 0-4-15,3 0 9 0,2 0-6 16,3 8 2-16,6-3 5 16,2 4-3-16,0-9 0 15,0 0 2-15,6 0 3 16,13 0 8-16,6 0-4 16,2-7-6-16,2 0 1 15,-7-6 1-15,0 8 10 16,-6 5-6-16,-3 0 14 15,-7 0-11-15,-1 4-8 16,-5 19 6-16,0 8 4 16,0 1 3-16,-9 0-11 15,-4-2 3-15,-3 0-3 16,1-6-3-16,-1-2-1 16,3-10-2-16,-3-2-31 15,3-1-56-15,-4-9-65 0,-2 0-189 16</inkml:trace>
  <inkml:trace contextRef="#ctx0" brushRef="#br0" timeOffset="-138590.04">8263 16356 351 0,'0'0'527'0,"0"0"-470"0,0 0-46 15,0 0-7-15,0 0 33 16,0 0-10-16,-11 67-12 16,6-35-9-16,1-6-4 15,-1 1-4-15,-1-8-23 16,0 1-60-16,0-10-86 16,0-1-147-16</inkml:trace>
  <inkml:trace contextRef="#ctx0" brushRef="#br0" timeOffset="-130511.58">6511 16589 328 0,'0'0'248'0,"0"0"-194"15,0 0-47-15,0 0 52 16,0 0 33-16,0 0-29 16,0 0-15-16,20 0-17 0,-18 0-4 15,-2 0-9 1,0 0 2-16,0 0-6 0,0-3-7 15,0 0-5-15,0-9 0 16,-2 2-2-16,-10-4-12 16,-3-2 5-16,-3 2-17 15,3 0 9-15,-1 6 2 16,3 4 5-16,-1 4 2 16,3 0 4-16,2 0-1 15,2 0 0-15,-2 12 2 16,5 5 1-16,0 6 1 15,4 0 0-15,0 4-1 16,0-1-1-16,0-8 1 16,4 1 1-16,11-12 0 0,1 0 2 15,5-7-2-15,0 0 3 16,0 0 0-16,3-19-8 16,-5-8 2-16,2 1-3 15,-3-11-4-15,-7 1 6 16,-4-4-2-16,-5-4 1 15,-2-5 4-15,0 0 3 16,0 1 9-16,0 3-9 16,0 13 5-16,-2 5-3 15,-4 4 0-15,5 11-3 16,1 6-1-16,-2 1 0 16,2 5-1-16,0 0 0 15,0 0-12-15,0 11 0 16,0 15 12-16,0 10 1 0,0 4-1 15,0 0 0-15,0 1 0 16,3-2 2-16,10-2 0 16,-2-7 1-16,4-2-4 15,-1-6 2-15,1 0-1 16,-1-10 2-16,-3-1-1 16,3-2-1-16,-6-4 4 15,1-2 1-15,-5-3-2 16,0 4-2-16,0-4 1 15,-2 0 4-15,0 0-1 16,2-7-4-16,3-12-1 0,1 1-1 16,2-10-9-1,-1 1-1-15,-3 1 9 0,0 5 4 16,-3 7-2-16,2 5 2 16,-3 7 3-16,-1 2-5 15,2 0-3-15,0 14-3 16,-1 9 6-16,4 5 9 15,3-2-5-15,0-4-2 16,2 0 0-16,1-4 2 16,-1-4-1-16,2-5-3 15,-2-9 4-15,2 0-4 16,1 0 10-16,1 0-10 16,-1-12 2-16,-1-11-1 15,-4 0-2-15,1 0 1 16,-8 0-1-16,-2-3 1 0,0 5-7 15,0-7 6-15,0 6 0 16,-20 0-1-16,0 8-4 16,-1 1-4-16,-1 4 8 15,2 4-5-15,0 1-17 16,2 4-5-16,2 0 9 16,5 0 2-16,5 0-5 15,-1 0 19-15,5 4 4 16,0 1 1-16,2-1 0 15,0-3 1-15,0-1 6 16,0 0 10-16,2 4 10 16,13-4 2-16,3 0-12 0,2 0 3 15,0 0-4-15,0 0 1 16,-2 0-9-16,0 0 6 16,-4 0-5-16,1 0-2 15,0-4 1-15,1-1-8 16,-3 0 1-16,1 1-2 15,-3-1 0-15,-5 5-9 16,2 0-17-16,-5 0-34 16,0 0-85-16,2-3-103 15</inkml:trace>
  <inkml:trace contextRef="#ctx0" brushRef="#br0" timeOffset="-128493.7">9366 15473 646 0,'0'0'192'0,"0"0"-146"16,0 0-40-16,0 0-5 15,0 0 19-15,0 0 9 16,0-5-20-16,11 10-6 16,1 10 11-16,-4 9-5 15,2 2 2-15,0-2-1 16,-1 1-5-16,0-1-1 15,0-8-1-15,-2-5 2 16,-3 2-5-16,1-10 0 16,-3 2 1-16,2-5 0 15,0 0-2-15,2 0 0 16,4 0 0-16,1-14-8 16,-1-4 8-16,1-2-3 0,-5 0 3 15,-3 3-7 1,4-1 4-16,-5 0 4 0,-2 4 1 15,0 1-1-15,0 0-1 16,0 3 1-16,0 2-1 16,0 0 0-16,0 2-3 15,0-2 2-15,0 0-9 16,-2-2 7-16,2 0 2 16,0 2 2-16,0-4 1 15,0 1-1-15,0 6 2 16,0-2-1-16,0 2 2 15,8 1-3-15,1-1 0 16,0-1-3-16,-1 3-4 16,4 3 7-16,-1 0 4 15,1-3-2-15,-2 3 3 16,2 0-3-16,-1 0 0 0,-2 0 1 16,-3 0-1-16,4 0-2 15,-6 0 0-15,-1 0 0 16,3 0-3-16,-4 0 2 15,2 0-2-15,-2 0 1 16,3 0-2-16,0 3 1 16,-3 3 3-16,0 6-2 15,2-2 1-15,-1 2 0 16,-1 3 0-16,0 0-1 16,-1 1 2-16,4 0 2 15,-2 2-1-15,2-4-1 16,1-4 2-16,1 2-1 15,1-2 2-15,4-2 3 0,1-4 0 16,1-4-1-16,1 0-1 16,1 0 5-16,-3 0-6 15,1 0-3-15,-1-4 5 16,-2-10-5-16,-2-4-8 16,-4-2 7-16,-3 0-6 15,-2-6 2-15,0 5 5 16,0-6-6-16,-4 1 0 15,-15 6 1-15,2-2-5 16,-3 4 10-16,-3 4-2 16,4 5 1-16,-4 2-2 15,3 5-3-15,-1 2 3 0,6 0-2 16,4 0 2-16,0 0 2 16,3 0 1-16,5 0-2 15,1 0 2-15,2 0 0 16,0 0-2-16,0 2 2 15,0 2-3-15,0-4 3 16,11 3 9-16,7-3 14 16,1 0-7-16,6 0 5 15,0 0-4-15,-1 0-5 16,-1 0 0-16,-3 0-5 16,0 0 5-16,-7 0-5 15,-2 0 4-15,-4 0-2 16,-1 0 1-16,-6 0-5 0,0 0-2 15,0 0-2-15,0 0-1 16,0 0 0-16,2 0-3 16,0 0-4-16,3 7-54 15,0-2-39-15,0 2-239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6:56:18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 10885 553 0,'0'0'86'16,"0"0"-75"-16,0 0-6 16,0 0-5-16,0 0 7 15,0 0 9-15,0 0-15 16,0 0 2-16,0 1 0 15,0-1-1-15,0 0 10 0,0 0-5 16,0 0 11-16,0 0 8 16,0 0-12-16,0 0-10 15,0 0-3-15,-3 0-1 16,0 0 2-16,-1 0-6 16,0 6 2-16,-1 6 0 15,3 1 2-15,2 0-2 16,0 1 2-16,-2 0 3 15,2-1 1-15,0-3-3 16,0-6 3-16,0 0-1 16,0-4 5-16,4 0 4 15,1 0 13-15,1 0-11 16,2-3 1-16,-4-7-3 0,-2-2-5 16,-2 3-4-16,0-2-1 15,0 6-4-15,0-2 4 16,0 5-4-16,0 0 8 15,0 2-12-15,0 0 6 16,-6 0-3-16,-2 8 2 16,2 4-2-16,1 0-11 15,3-1-13-15,2-6-2 16,0 2-42-16,0-7-61 16,0 0-111-16</inkml:trace>
  <inkml:trace contextRef="#ctx0" brushRef="#br0" timeOffset="510.86">650 10902 536 0,'0'0'107'15,"0"0"-95"-15,0 0-9 0,0 0 40 16,0 0 0-16,0 0-6 16,29 0-12-16,-20-2-3 15,-4 1-6-15,4-1 8 16,-3-5-12-16,1 2 5 15,3-6-3-15,7-5 3 16,0-2-3-16,3-8-7 16,7-6-2-16,6-8-5 15,10-6 0-15,8-7 4 16,5-3-1-16,4 0-1 16,-2 4-2-16,-2 5 0 15,-5 8-2-15,-6 6 0 16,-3-1 2-16,-8 7-1 15,1 1-11-15,-10 0 11 16,-1 3-7-16,-4 4 4 0,-5-1-1 16,-1 6-13-16,-6-1 15 15,-3 8-4-15,-5 2-16 16,0 5-30-16,0 0-64 16,-11 0-15-16,-13 10-79 15</inkml:trace>
  <inkml:trace contextRef="#ctx0" brushRef="#br0" timeOffset="1277.49">581 11008 569 0,'0'0'127'0,"0"0"-92"16,0 0-29-16,0 0 21 15,0 0 33-15,0 0-21 16,15-5-16-16,8 5-15 16,1 0 0-16,8 0-4 15,-4 0 5-15,6 10-5 16,2 4 15-16,4 2-15 16,0 2 11-16,1 4 0 15,8 2-1-15,-5 2-3 16,3 0 7-16,-1 0-9 0,-4-2-2 15,-1 0 5 1,-6-2-12-16,-3-4 0 0,-5 1 1 16,-5-7 0-16,-3-5-2 15,-2 0 0-15,-5-6-9 16,2-1-16-16,-5 0-2 16,0 0-48-16,-3-9-11 15,2-16-143-15,-2-9-356 16</inkml:trace>
  <inkml:trace contextRef="#ctx0" brushRef="#br0" timeOffset="2096.89">1568 9854 435 0,'0'0'357'0,"0"0"-304"15,0 0-48-15,0 0 23 16,0 0 24-16,0 0-8 15,8-14-34-15,3 14-4 16,1 7 0-16,5 18 0 16,0 9 1-16,-1 8-6 15,-1 4-1-15,-2 3 2 16,1-6 4-16,2-5-4 16,-6-6 2-16,2-7-4 15,-5-8 0-15,-1-5 0 16,-3-3 0-16,-1-9 0 15,0 0 2-15,2 0 4 16,0-12-1-16,6-17 1 0,-3-5-4 16,1-6-1-16,-1-2 0 15,0-4 0-15,2 2 1 16,-1 2 0-16,2 7-2 16,-1 5 4-16,-1 9 0 15,1 2-2-15,-4 9-3 16,-1 2 2-16,-1 7-2 15,-3 1 1-15,0 0-14 16,0 0-25-16,0 0-27 16,0 5-5-16,0 14-86 15,-5 2-55-15</inkml:trace>
  <inkml:trace contextRef="#ctx0" brushRef="#br0" timeOffset="3047.59">1649 11364 761 0,'0'0'93'0,"0"0"-82"16,0 0-6-16,0 0-5 15,0 0 20-15,0 0 21 16,-36 94-18-16,36-58-3 0,0 2-19 16,0-2 5-16,3 0-1 15,3-7-5-15,3-3 0 16,-4-9 0-16,4-4-1 16,-5-6 0-16,-2-5 1 15,0-2 2-15,-2 0-2 16,2 0 1-16,0-5 1 15,1-12 3-15,-3-5-9 16,2-4 4-16,-2-1-3 16,0-2 0-16,0 0 6 15,2-4 0-15,2 1-1 0,2 0-2 16,0 0 1-16,1 1 0 16,1 3 2-16,2 6 7 15,1 0-9-15,-3 7 1 16,2-2 4-16,1 5-1 15,-5 2 0-15,0 2-4 16,0 5 1-16,-2-3-2 16,0 1 0-16,2 3-2 15,4-2 2-15,1 1-6 16,2 3 7-16,1-5-6 16,1 1-2-16,-1-2-8 15,1 2-37-15,-2 0-38 16,-1 2-90-16,-3 2-30 15</inkml:trace>
  <inkml:trace contextRef="#ctx0" brushRef="#br0" timeOffset="3281.45">1677 11502 791 0,'0'0'137'15,"0"0"-108"-15,0 0-23 0,0 0 21 16,0 0 4-16,0 0-20 16,128-92-2-16,-95 65-9 15,-4 4-40-15,-4-4-69 16,-14-1-314-16</inkml:trace>
  <inkml:trace contextRef="#ctx0" brushRef="#br0" timeOffset="4203.95">2826 9900 91 0,'0'0'667'16,"0"0"-616"-16,0 0-51 15,0 0 0-15,0 0 54 16,63-116-28-16,-30 84-4 16,4-1-6-16,3-4-7 15,5-4 2-15,3-1 1 16,2-2-3-16,0-3-8 16,-4 6 12-16,-8 0-13 15,-9 9 0-15,-9 6-3 16,-7 6-1-16,-7 4-20 15,-2 6-7-15,-4 4 12 0,0 6-29 16,0 0-40-16,-7 0-63 16,-15 12-124-16</inkml:trace>
  <inkml:trace contextRef="#ctx0" brushRef="#br0" timeOffset="4660.84">2823 9886 593 0,'0'0'110'15,"0"0"-92"-15,0 0 36 16,0 0 15-16,0 0-12 16,0 0-17-16,41-12-10 15,-16 12-8-15,6 0 2 16,1 14 2-16,5 5-17 15,0 8 5-15,1 3-7 0,0 3 11 16,0 4-11-16,2-2 9 16,-5-6-15-16,0-5 9 15,-7-4-10-15,-4-6 0 16,-5-6-2-16,-7-1 4 16,-2-3-4-16,-5-3-18 15,-3-1-5-15,-2 0-82 16,0-14-137-16,0-20-349 15</inkml:trace>
  <inkml:trace contextRef="#ctx0" brushRef="#br0" timeOffset="5435.88">3468 8879 452 0,'0'0'74'0,"0"0"-54"16,0 0-19-16,0 0 8 15,0 0 39-15,0 0 10 16,-4 18-20-16,4-12-8 15,0 4 23-15,0 4-14 16,6 0-1-16,3 9-10 16,-1 5 6-16,-1 5-13 15,0 7-7-15,0 5 0 16,-3-3-3-16,3-3-1 16,-2-4-6-16,1-9 2 15,-2-6-4-15,1-8 0 16,-1-3 0-16,1-9-2 15,-1 0 7-15,6 0-5 0,2-23 7 16,2-12-4 0,1-4 2-16,-3-5-6 0,1-2 0 15,-2 1 0-15,1 3 2 16,-4 4 1-16,-1 8-2 16,-3 9-2-16,-2 4 4 15,-2 11-8-15,0 2 2 16,0 4-8-16,0 0-27 15,0 4-59-15,0 16-156 16,0 8-202-16</inkml:trace>
  <inkml:trace contextRef="#ctx0" brushRef="#br0" timeOffset="6249.95">3528 10040 669 0,'0'0'81'16,"0"0"-81"-16,0 0-28 15,0 0 28-15,0 0 47 16,-22 133 3-16,19-94-31 15,3 2-4-15,0-5-9 16,0-9 0-16,0-4-6 16,0-7 0-16,0-6 3 15,0-6-2-15,0-1-1 16,3-3 0-16,-1 0 6 16,2-12-1-16,0-11-4 15,-1-5 0-15,-3-2 9 16,0-5-5-16,0-1-3 15,0 1-1-15,0-2 6 16,0-1-3-16,2 2 5 16,3 2 4-16,3 3-5 0,1 8 4 15,3 5-9-15,-1 1 1 16,0 5-3-16,0 3 0 16,2-2 0-16,1 2 6 15,1 1 7-15,4-1-8 16,0-3 13-16,1 4-9 15,3-2-1-15,-1 1-8 16,0-1 2-16,3 1-3 16,-3 4 1-16,-4-2-4 15,-3 6-5-15,-6-2-5 0,-8 3-37 16,-1 0-35 0,0 0-73-16,0 7-112 0</inkml:trace>
  <inkml:trace contextRef="#ctx0" brushRef="#br0" timeOffset="6517.92">3533 10267 951 0,'0'0'81'0,"0"0"-81"16,0 0-17-16,0 0 17 15,112-85 20-15,-72 69-14 16,3 4-6-16,0 2-33 16,-5 2-95-16,-7 4-137 15,-11 4-159-15</inkml:trace>
  <inkml:trace contextRef="#ctx0" brushRef="#br0" timeOffset="7427.65">2939 11510 665 0,'0'0'99'15,"0"0"-92"-15,0 0-2 16,0 0 21-16,0 0 41 16,0 0-19-16,-7-4-5 15,7 0-19-15,9-6 2 16,9-2-6-16,7-8-3 15,3-3-10-15,9-4 1 16,6-7 3-16,7-7-10 16,6-2 8-16,-1-2-8 15,-3 5-1-15,-9 6 4 16,-10 9-5-16,-14 10 2 0,-7 4-2 16,-5 8-19-16,-7 1-5 15,0 2-35-15,0 0-42 16,-3 5-48-16,-17 12-35 15,-7 1-276-15</inkml:trace>
  <inkml:trace contextRef="#ctx0" brushRef="#br0" timeOffset="7880.83">2891 11582 753 0,'0'0'100'15,"0"0"-98"-15,0 0 3 0,0 0 12 16,0 0 44 0,121 8-18-16,-84 6-9 0,3 4-21 15,-3 7-6-15,2 0 4 16,-6 6-6-16,-4 1 0 15,-4-2-4-15,-6-4 4 16,0-3-3-16,-4 0-1 16,-1-7 0-16,-4 0-2 15,-1-4-6-15,-3-4-14 16,2-4-25-16,1-4-55 16,4 0-155-16,3-12-244 15</inkml:trace>
  <inkml:trace contextRef="#ctx0" brushRef="#br0" timeOffset="8510.96">3466 10976 732 0,'0'0'136'16,"0"0"-99"-16,0 0-31 16,0 0 29-16,0 0-1 15,0 0-1-15,4-18-9 16,3 18-18-16,0 0-6 16,8 18 0-16,2 12 10 15,0 7-6-15,-2 1-2 16,1 3 4-16,-1 0-7 15,-1-4 1-15,1-4 0 0,-1-6-2 16,-2-12 4-16,-1-3-4 16,1-7 5-16,-1-5-8 15,1 0-1-15,1-11 2 16,1-13-9-16,-1-7 13 16,-3-2-8-16,-2-5 8 15,-4 0 0-15,-2-3-3 16,-2 2 3-16,0 3 1 15,0 3 1-15,0 8 1 16,0 4-3-16,0 5 0 16,1 9 0-16,3 2-6 15,-2 5-18-15,-2 0-32 16,0 0-55-16,0 3-65 16,0 10 12-16,0 5-245 0</inkml:trace>
  <inkml:trace contextRef="#ctx0" brushRef="#br0" timeOffset="9279.75">3615 11833 742 0,'0'0'129'16,"0"0"-129"-16,0 0-1 15,0 0 1-15,0 0 24 16,0 0 7-16,0 85-14 15,0-52-1-15,0-1-8 16,0 2 0-16,0-5-5 16,0-4 3-16,0 0-5 15,0-7-1-15,0-4 5 16,0-2-5-16,0-2-2 16,0-5 2-16,0 0 0 0,0-3 3 15,0-1-2 1,0-1 2-16,0 0-3 15,0 0 0-15,2-17-4 0,1-10 4 16,1-3-5-16,-2-5 5 16,2-6 0-16,-1-5-1 15,1 0 1-15,2-3 1 16,0 6 1-16,0 5 3 16,1 8 1-16,-3 6 3 15,0 8 0-15,-2 3-6 16,4 5 6-16,-4 2-8 15,0 5 9-15,1-2-8 16,5 2-1-16,-2-2-1 16,8 3-2-16,3 0 2 15,6 0 0-15,4-2 0 0,0-2-15 16,1-3 0 0,2 1-39-16,-6-2-50 0,-4 1-99 15,-8 7-109-15</inkml:trace>
  <inkml:trace contextRef="#ctx0" brushRef="#br0" timeOffset="9521.07">3649 12035 852 0,'0'0'70'16,"0"0"-70"-16,0 0 0 15,0 0 31-15,151-82 3 16,-111 59-6-16,-5 4-23 16,-8-1-5-16,-6 4-59 15,-13 1-68-15,-1 1-187 16</inkml:trace>
  <inkml:trace contextRef="#ctx0" brushRef="#br0" timeOffset="10631.46">4733 8857 674 0,'0'0'89'0,"0"0"-89"16,0 0 0-16,0 0 14 15,0 0 34-15,0 0 2 16,35-84-25-16,-18 67 2 16,3-8-15-16,5-1-2 15,1-4-5-15,3-7 10 16,0 0-14-16,2-6 3 0,4-7-3 15,-7 6 3-15,-2 2-4 16,-5 10-5-16,-3 10-8 16,-7 5-12-1,-5 8 8-15,-1 7-18 0,-5 2-24 16,0 0-86-16,0 16-3 16,-2 9-12-16,-16 4-211 15</inkml:trace>
  <inkml:trace contextRef="#ctx0" brushRef="#br0" timeOffset="11072.64">4789 8855 733 0,'0'0'139'0,"0"0"-133"0,0 0 4 15,0 0 17-15,0 0 5 16,0 0 1-16,54-2-9 16,-31 12-8-16,1 10-8 15,2 6 6-15,1 4-5 16,0 0 0-16,-4 3-9 16,-1-3 1-16,-3-2 4 15,0-1-4-15,-1 0-1 16,-3-5 0-16,-1-4 0 15,1-8-27-15,-4-5 1 16,-4-5-51-16,0 0-119 16,-5 0-99-16</inkml:trace>
  <inkml:trace contextRef="#ctx0" brushRef="#br0" timeOffset="11961.18">5287 7974 678 0,'0'0'103'0,"0"0"-100"15,0 0-1-15,0 0 18 16,0 0 35-16,0 0-32 0,-5-9-8 15,5 9-13 1,0 6-1-16,0 16 21 0,0 5-1 16,0 8-6-16,0 3-7 15,0 2 7-15,7-2-14 16,4-4 6-16,0-4-6 16,1-8 5-16,-4-4-6 15,1-5-2-15,-2-5 2 16,-3-4 0-16,-1-4-2 15,3 0 2-15,3 0 21 16,-2-9-17-16,2-10 9 16,0-8-12-16,-3 1 0 15,4-4 8-15,-2-3-9 16,1-6 2-16,3-3 0 0,-4-2 1 16,5 2-1-1,-3 3 2-15,1 10-4 0,-3 7 1 16,0 5-1-16,-6 9-3 15,0 4-14-15,-1 4-35 16,-1 0-47-16,0 12-177 16,0 14 24-16</inkml:trace>
  <inkml:trace contextRef="#ctx0" brushRef="#br0" timeOffset="12804.85">5433 8965 794 0,'0'0'98'16,"0"0"-90"-16,0 0-2 15,0 0-4-15,0 0 28 0,0 0-5 16,0 106-15-16,0-69-5 16,8-3-5-16,0 0 4 15,1-7-5-15,1-2 3 16,-4-6 0-16,1-10 2 16,-1-4-8-16,-4-2-3 15,0-3 0-15,1 0 7 16,-3-3 0-16,3-16 0 15,-3-3-7-15,0-7 4 16,0 0 3-16,-3-2-2 16,-9-6 4-16,0 3-2 15,0 1 5-15,3 3-2 16,5 4 3-16,4 2 0 0,-3 2 4 16,3 4-7-16,0 2 11 15,0 4-13-15,0 5 8 16,0 2-6-16,0-2 2 15,7 7-4-15,2-7 3 16,5 1-3-16,3-2 1 16,4 0 3-16,6-2-5 15,2-2 5-15,2 0-2 16,0-4-3-16,2 5 0 16,-4-3 0-16,-4 7-1 15,-6 2-4-15,-3 5-12 16,-7 0-36-16,-2 0 22 0,-5 0-59 15,-2 5-91-15,0 2-54 16</inkml:trace>
  <inkml:trace contextRef="#ctx0" brushRef="#br0" timeOffset="13032.09">5516 9068 819 0,'0'0'113'0,"0"0"-113"0,0 0-2 16,0 0 2-16,0 0 5 16,0 0-5-16,100-12-4 15,-71 7-88-15,0 4-136 16,-4 1-125-16</inkml:trace>
  <inkml:trace contextRef="#ctx0" brushRef="#br0" timeOffset="13717.39">4504 10289 614 0,'0'0'105'0,"0"0"-95"0,0 0-2 16,0 0 55-16,0 0 3 15,0 0-23-15,124-65-6 16,-90 46-16-16,2-5-1 16,3-5-4-16,0-1-10 15,1-3-5-15,0-6 3 16,1 3-4-16,-6 4-16 15,-4 6-3-15,-8 9-17 16,-9 5 0-16,-1 7-37 16,-7 1-68-16,-6 2-24 15,0 2-109-15</inkml:trace>
  <inkml:trace contextRef="#ctx0" brushRef="#br0" timeOffset="14157.32">4631 10293 540 0,'0'0'246'16,"0"0"-197"-16,0 0-47 16,0 0 8-16,0 0 39 15,0 0 12-15,65 30-17 16,-40-27-23-16,6 2 3 15,6-3-12-15,8-2 2 16,4 0-4-16,2 0 1 16,3 0-9-16,-10 0 2 15,-3 0-4-15,-10 0-1 16,-11 7 1-16,-6 4-17 0,-8-2-2 16,-4 0-37-16,-2 1-12 15,0 0-46-15,0-2-37 16,0-2-37-16</inkml:trace>
  <inkml:trace contextRef="#ctx0" brushRef="#br0" timeOffset="14806.83">5180 9742 603 0,'0'0'181'0,"0"0"-128"16,0 0-45-16,0 0 9 15,0 0 27-15,0 0-9 16,10 11-9-16,4 13-2 16,-1 2-11-16,-1 3-4 15,3-3-7-15,-3-1 4 16,-1-2-6-16,-1-2 1 16,0-4 1-16,-1-1 1 15,-4-4-3-15,3-6 0 16,-3-2 2-16,4-4-2 15,-1 0 2-15,6 0 6 0,1-18-6 16,3-7 2-16,-2-2-4 16,-5-4 1-16,-2 4 1 15,-3-2-3-15,-1 4 2 16,-1 2 5-16,-2 3-4 16,0 6 3-16,-2 4-4 15,0 3-1-15,0 4 0 16,0 3-27-16,0 0-31 15,0 0-27-15,3 0-140 16,-3 0-191-16</inkml:trace>
  <inkml:trace contextRef="#ctx0" brushRef="#br0" timeOffset="15611.72">5568 10243 233 0,'0'0'474'16,"0"0"-460"-16,0 0-14 16,0 0 0-16,0 0 15 15,0 0 54-15,-40-17-36 0,40 26-14 16,4 9-7 0,5 8 0-16,-1 6 14 0,0 2-7 15,-4 0 5-15,1-2-14 16,-1-2 1-16,-2-2-7 15,2-4-1-15,-2-4-1 16,-2-6-2-16,3-6 0 16,-2-4 3-16,-1-4-2 15,6 0 0-15,-4-2-1 16,5-20-13-16,1-4 4 16,-1-6 3-16,-3-2-11 15,4-4 5-15,-6-2 5 16,0 0 6-16,0 2 2 15,0 2 3-15,3 3-2 0,-3 10 8 16,0 2-2-16,2 7 4 16,-1 2-3-16,2 6-8 15,-1 2 1-15,-2 4 2 16,1 0-8-16,5 0 8 16,4 0-4-16,3 0 5 15,3 0 1-15,7 0-6 16,1 0 2-16,8-8 1 15,-1-6-1-15,3-4-2 16,-3 2-8-16,-6 2 0 16,-6 4-25-16,-7 4 4 15,-7 6-38-15,-7 0-90 16,0 0 30-16,0 11-136 0</inkml:trace>
  <inkml:trace contextRef="#ctx0" brushRef="#br0" timeOffset="15872.78">5672 10391 902 0,'0'0'49'0,"0"0"-49"0,0 0 0 16,0 0 20-16,0 0 19 16,131-70-17-16,-96 48-22 15,-6 0-17-15,0 3-47 16,-8 4-41-16,-3 5-159 16,-10 6-250-16</inkml:trace>
  <inkml:trace contextRef="#ctx0" brushRef="#br0" timeOffset="16704.41">4584 11211 611 0,'0'0'175'0,"0"0"-149"0,0 0-19 15,0 0-7-15,0 0 40 16,0 0-1-16,76-75-6 16,-49 61 6-16,4-5-20 15,0-1-11-15,1-2 10 16,3-4-13-16,3-3 4 16,0-2-7-16,-2-1-4 15,-5 3 1-15,-6 9-11 16,-9 6-3-16,-3 5-8 15,-7 3 4-15,-3 6-18 16,-3 0-31-16,0 0-74 16,0 0 2-16,0 0-99 15</inkml:trace>
  <inkml:trace contextRef="#ctx0" brushRef="#br0" timeOffset="17134.73">4696 11219 563 0,'0'0'193'0,"0"0"-139"15,0 0-46-15,0 0 3 16,0 0 34-16,0 0 0 16,29 7 7-16,-9 5-14 15,7-3-8-15,10 1-12 16,8-4-7-16,4 0 0 15,3 0-7-15,-7-2 9 16,-1 2-12-16,-11 5 0 16,-6-6 4-16,-7 4-10 15,-6-1 5-15,-6-3-20 0,-4 2-25 16,-4-2-5-16,0-1-51 16,0-4-119-16,0 0-85 15</inkml:trace>
  <inkml:trace contextRef="#ctx0" brushRef="#br0" timeOffset="17761.47">5177 10724 369 0,'0'0'420'16,"0"0"-343"-16,0 0-74 16,0 0 9-16,0 0-7 15,0 0 29-15,3 60-7 0,5-39-12 16,2 0-8-16,-4 4-1 16,1 4-4-16,-1 0-1 15,2-2 7-15,-4 1-5 16,0 2-2-16,1-6 0 15,-3-5 2-15,2-8-1 16,0-4-2-16,-2-5 2 16,4-2 3-16,-2 0-1 15,1 0 5-15,1-5-3 16,0-10-2-16,2-4-4 16,1 0-2-16,-2-1-1 15,3-1 0-15,-1 2 5 0,0-2-4 16,-3 2 4-1,6-2-4-15,-3 1 8 0,2-4-10 16,3 2 4-16,-6 3 0 16,1 2 0-16,-6 5 1 15,3 4-3-15,-3 4-5 16,-3 1-13-16,0 3-24 16,0 0-43-16,0 0-116 15,0 11-81-15</inkml:trace>
  <inkml:trace contextRef="#ctx0" brushRef="#br0" timeOffset="18549">5476 11277 755 0,'0'0'136'0,"0"0"-119"16,0 0-17-16,0 0 0 15,0 0 11-15,-22 109 10 0,22-79-10 16,0-2-6-16,0-1-3 16,0-4-1-16,4-7 1 15,6-4-4-15,-4-5-5 16,2-7 6-16,-1 0-10 15,-2 0 7-15,0-15 4 16,-2-5-6-16,-3 0-6 16,0 0 4-16,0-4 7 15,0 1 1-15,0-1 3 16,-3-1-2-16,-7-3 4 16,-1-1-1-16,7 1-2 15,2 4 7-15,2 4 0 16,0 2 6-16,0 4-12 15,0-1 0-15,9 6 0 0,4-1 5 16,0 0-8-16,3 0-1 16,3 3 1-16,1 0 0 15,3 0 1-15,-1 2 2 16,-5 1-1-16,0 1 3 16,-3 3-5-16,-7 0-6 15,5-3-11-15,-3 3-16 16,-2 0-18-16,0 0-97 15,-3 0-67-15,-3 0-299 16</inkml:trace>
  <inkml:trace contextRef="#ctx0" brushRef="#br0" timeOffset="18789.88">5514 11396 314 0,'0'0'578'16,"0"0"-578"-16,0 0-12 16,0 0 12-16,118-49 14 0,-89 44 1 15,-2 0-15 1,0 3-43-16,-5 2-165 0,-6 0-217 15</inkml:trace>
  <inkml:trace contextRef="#ctx0" brushRef="#br0" timeOffset="19771.23">4310 12363 247 0,'0'0'297'16,"0"0"-249"-1,0 0-46-15,0 0 0 0,0 0 5 16,0 0 5-16,5-19-12 15,-5 17-9-15,0 2-25 16,0 0-19-16,0 0-23 16,0 0 25-16,0 0 21 15,2 0-18-15,3 0-27 16,0 2 2-16,3-2 73 16,-2 0 4-16,2 0 36 0,-6 0 8 15,2 0 9 1,-2 0-9-16,-2 0 32 0,2 0-25 15,0 0-21-15,-2 0-11 16,3 0 1-16,-3 0 5 16,0 0-9-16,0 0-5 15,0 0-7-15,0 0 12 16,0 0-11-16,0 0 19 16,2 0 1-16,5-5 20 15,2-4-16-15,4-5-8 16,5-6-12-16,9-3 9 15,4-3-9-15,6-7-13 16,8-5 4-16,6-5-2 16,3 2 3-16,-4 6-3 15,-13 13 1-15,-13 9-3 16,-12 4 0-16,-8 6-16 16,-4 3-30-16,0 0-46 0,0 0-67 15,0 0 72-15,-6 0-161 16</inkml:trace>
  <inkml:trace contextRef="#ctx0" brushRef="#br0" timeOffset="20299.21">4341 12429 812 0,'0'0'104'0,"0"0"-104"16,0 0 1-16,0 0 17 15,0 0 22-15,0 0 9 16,89 68-21-16,-51-47-20 16,5-1 1-16,-1 1-7 15,-1-1 13-15,-4-3-13 16,-1 0-1-16,-3-3 0 16,-4-2-2-16,-6-2-1 15,-6-4-11-15,-5 0-20 16,-4-4-26-16,-1-2-35 0,0 0-99 15,-1 0 11-15</inkml:trace>
  <inkml:trace contextRef="#ctx0" brushRef="#br0" timeOffset="20858.66">4876 11881 719 0,'0'0'142'16,"0"0"-135"-16,0 0-3 15,0 0 3-15,0 0 29 16,0 0-8-16,16 37 7 16,0-20-21-16,-2 1-10 15,1 0-2-15,-5 4 1 0,0-4-2 16,-1 0 2-1,-3-1-3-15,4-4 2 0,-2-3-1 16,-3-1-1-16,-1-5 0 16,-3-4-2-16,-1 0 4 15,5 0-4-15,-1-2 4 16,0-14 0-16,0-5-2 16,-4 0 0-16,2-4 0 15,-2-3-3-15,0-2 6 16,0-2-3-16,3 2 2 15,-1 2-2-15,4 4 5 16,-2 4-5-16,4 6 0 16,-4 6-1-16,-2 1-21 15,3 6-20-15,-3 1-39 16,2 0-105-16,0 0-21 0</inkml:trace>
  <inkml:trace contextRef="#ctx0" brushRef="#br0" timeOffset="21802.32">5100 12521 820 0,'0'0'68'16,"0"0"-68"-16,0 0 0 15,0 0 9-15,0 0 20 16,0 0-7-16,10 60-16 15,-3-36 4-15,0 4-8 0,-3-4-1 16,3-1-1-16,0-3 0 16,-3-5 1-16,-2-1-1 15,-2-2 0-15,5-6-1 16,-3 2 1-16,-2-2 0 16,2-4 0-16,-2 0-4 15,0-2 3-15,2 0 1 16,-1 0-2-16,3 0 2 15,1-6-6-15,-3-15 6 16,2-8-6-16,1-5 0 16,1-4-6-16,2-6 2 15,-2-4 9-15,3 4 1 16,-5 0 9-16,0 9 4 0,-2 5 4 16,-2 10-1-16,0 4 6 15,0 6-2-15,0 4-2 16,4 5-13-16,-2-4 1 15,2 5-6-15,0 0 0 16,1 0-2-16,3 0 2 16,4 0 5-16,1 0-3 15,5 0 4-15,-1 0-5 16,6-8-1-16,-1 0 1 16,0-2-2-16,3 0-3 15,-3 0-9-15,-3 2-7 16,-4 1-20-16,-8 4-1 0,-2 3-58 15,-5 0-130-15,0 0-198 16</inkml:trace>
  <inkml:trace contextRef="#ctx0" brushRef="#br0" timeOffset="22153.87">5250 12649 678 0,'0'0'168'15,"0"0"-140"-15,0 0-21 16,0 0 5-16,0 0 28 15,0 0 11-15,77-16-8 16,-50 4-16-16,2 1-10 16,-7 4-12-16,-4 0 9 15,-8 2-7-15,-2 3-3 16,-7 0-3-16,2 2-2 16,-3 0-6-16,0-3-18 15,0 0-49-15,4-2-99 0,3-2-184 16</inkml:trace>
  <inkml:trace contextRef="#ctx0" brushRef="#br0" timeOffset="46468.08">1392 7078 659 0,'0'0'56'0,"0"0"-49"15,0 0 3-15,0 0 6 16,0 0 17-16,0 0-14 16,0 0-3-16,-11 2-13 15,11 21 14-15,0 5-10 16,0 2 3-16,0 4 1 16,0-2-10-16,0 4 4 15,2 0-4-15,1 2 3 16,1-1-1-16,-2-2 1 15,-2-5-4-15,0-2 0 16,0-3-11-16,0-6-12 0,0-1-27 16,0-6-68-16,0-5-16 15,0-5-104-15</inkml:trace>
  <inkml:trace contextRef="#ctx0" brushRef="#br0" timeOffset="46946.75">1281 7034 658 0,'0'0'17'0,"0"0"-13"16,0 0 16-16,0 0 10 16,0 0-5-16,0 0 15 15,27-62-29-15,-14 55-6 16,1 6-4-16,1-1 2 16,-2 2-1-16,-1 0-1 15,1 0-2-15,1 0 2 16,-1 10-1-16,1 4 2 0,-2 0-1 15,1 2-1-15,-1 0 0 16,-2 4 0-16,-3-2 0 16,-4 2-7-16,-3 0 8 15,0-2-4-15,0 0 6 16,0 0 0-16,-13-4-3 16,-3 3 0-16,-5-3 0 15,1-1-4-15,-2 0-3 16,3-1-16-16,-4-2-13 15,3-2-7-15,3 0-17 16,3-6-19-16,5-2-110 16</inkml:trace>
  <inkml:trace contextRef="#ctx0" brushRef="#br0" timeOffset="47947.18">3300 7084 500 0,'0'0'101'16,"0"0"-80"-16,0 0-9 16,0 0 17-16,0 0-12 15,0 0 50-15,14-25-25 16,-7 14-20-16,-1 0-20 16,-4-1 3-16,2 1-4 15,-4-4 6-15,0 0-5 16,0 1-2-16,0-3 3 15,-8 5-1-15,-8-1-2 16,0 3 0-16,1 4-5 16,2 1 2-16,-2 4-1 15,1 1-12-15,-1 0 9 0,-1 0 0 16,1 0 2 0,1 10-1-16,1 4 6 0,1-3 4 15,3 6-4-15,0 1 1 16,2 0 0-16,5 2 5 15,-2 0-4-15,4 0 8 16,0-4 2-16,0 0-8 16,0-2 0-16,4-4-4 15,10 0 9-15,0-2-7 16,1-2 7-16,0-4-8 16,1-2 1-16,-5 0-2 15,1 0-1-15,-2-2-15 16,-1-8-37-16,-2-1-34 15,-2-3-2-15,-4-3 15 0,-1 1-79 16,0 2 24-16</inkml:trace>
  <inkml:trace contextRef="#ctx0" brushRef="#br0" timeOffset="47991.74">3300 7084 252 0</inkml:trace>
  <inkml:trace contextRef="#ctx0" brushRef="#br0" timeOffset="48191.19">3300 7084 252 0,'-47'-78'55'0,"47"78"-35"0,0 0 47 0,0 0 26 0,0 0-20 15,0 12-6-15,0 1-19 16,0 4 1-16,0 5-17 16,0 4 10-16,0 6-13 15,0 6-6-15,0 5-9 16,0 1-7-16,0 2 8 0,0-5-13 16,0 0 1-16,3-5-1 15,-1-6 3-15,-2-3-5 16,0-6-2-16,0-6-13 15,0-5-40-15,0-5-40 16,0-5-40-16,0 0-121 16</inkml:trace>
  <inkml:trace contextRef="#ctx0" brushRef="#br0" timeOffset="48472.54">3066 7235 617 0,'0'0'52'0,"0"0"-49"15,0 0 19-15,0 0 33 16,0 0-23-16,0 0-15 15,52-2-11-15,-26 0 4 16,3 0-8-16,0-3-4 16,2 0-15-16,5-3-42 15,0-4-75-15,0 2-99 0</inkml:trace>
  <inkml:trace contextRef="#ctx0" brushRef="#br0" timeOffset="50466.82">4968 7236 529 0,'0'0'88'16,"0"0"-52"-16,0 0 55 16,0 0-7-16,0 0-26 15,0 0-19-15,0 0-26 16,6-27-13-16,2 8 5 15,-4 0-3-15,0-3 2 16,1 0-4-16,-5-2-2 16,2 1-7-16,-2 2 9 15,0-4-2-15,0 2-1 0,0 6 1 16,3 1 2 0,0 2 0-16,2 3 0 0,0 4-4 15,-1 2 2-15,1 4-1 16,-1-1-2-16,0 0 5 15,3 0 0-15,-2 2-4 16,-1 0 4-16,3 0 0 16,-1 0-2-16,3 0 3 15,-2 0-2-15,2 0 2 16,0 4 0-16,2-1-1 16,4-3-1-16,-1 3 1 15,1-3 1-15,-3 0-1 0,3 0 0 16,-4 0 3-1,1 0-2-15,-4 0 1 0,-1 0 0 16,-1 0-3-16,0 0 1 16,-4 0 0-16,-2 0 0 15,0 0-2-15,0 0 1 16,0 0-6-16,0 0 5 16,0 18 4-16,0 6-6 15,0 6 7-15,0 2-3 16,-12 2 2-16,6 2 7 15,-2-1 2-15,5-6-4 16,3 0 5-16,0-7-4 16,0-8 9-16,2-3-3 0,9-4 4 15,3-2-4 1,1-5 0-16,3 0 1 0,1 0-10 16,2 0-2-16,-3-9-1 15,-5-3 0-15,-4-2 1 16,-2 0-3-16,-5 5-4 15,0 1 2-15,-2 7-17 16,0 1-11-16,0 0-33 16,0 0-48-16,-16 1-74 15,-6 14-195-15</inkml:trace>
  <inkml:trace contextRef="#ctx0" brushRef="#br0" timeOffset="53368.18">1535 14626 547 0,'0'0'84'0,"0"0"-67"16,0 0-10-16,0 0 13 15,0 0 26-15,0 0-9 16,25-16 8-16,-17 6-12 16,4 2-5-16,-1-2 8 15,4 3-9-15,3-7-5 16,0 5 6-16,0-3-12 16,2 6-15-16,-5 1 3 15,6 5-4-15,-5 0 0 16,-1 0-5-16,-2 23 5 0,-2 5-2 15,-5 12 2-15,-6 8 4 16,0 2-4-16,0 2 0 16,-8 3 2-16,-14-5 9 15,-5-2-1-15,-2-4-2 16,-5-3 0-16,1-6-4 16,-2-7-2-16,-1-4 0 15,-1-6 2-15,2-2-2 16,0-4-4-16,4-8-59 15,4-4 61-15,7 0 0 16,2 0-8-16,7-13-23 16,4-6 10-16,5 1 20 15,2-2-5-15,0 0 3 16,0 2-1-16,14 1 4 0,1 0 0 16,1 5 1-16,-3 6 6 15,3-3-6-15,-5 9 1 16,-3 0 0-16,2 0 3 15,-2 9-3-15,1 9 15 16,1-1-5-16,-2-3 2 16,0 3-3-16,-1-2 0 15,3-2 5-15,-1 1-11 16,-1-2 9-16,4-2-8 16,-1 0-1-16,2-2-1 15,1 0 5-15,1-4-4 0,3-4 8 16,-3 0-2-1,1 0-10-15,-1 0 9 0,1 0-4 16,3-8-1-16,-6-4-4 16,3-1 5-16,-3-2-6 15,-5 1-1-15,2-3 1 16,-4 0 1-16,-1 1 2 16,1 0-1-16,-2 2 5 15,-2-4-6-15,4 6-2 16,-4 1 3-16,0 6-6 15,0 1 2-15,-2 1 0 16,2 3-8-16,-2 0-12 16,0 0-7-16,0 0-10 15,3 0-24-15,-1 0-32 16,-1 0-101-16,2 0 18 16,-1 0-190-16</inkml:trace>
  <inkml:trace contextRef="#ctx0" brushRef="#br0" timeOffset="55620.44">2418 14734 638 0,'0'0'78'0,"0"0"-77"16,0 0 12-16,0 0 29 16,0 0 25-16,0 0-33 15,27 105-13-15,-22-91-9 16,2-2-7-16,-1-8 4 16,-4-1-8-16,0 0 6 15,0-3 0-15,-2 0 6 16,5 0-8-16,-3-17-5 15,0-2-5-15,-2-8-7 16,0 3-26-16,0 2-14 16,0 5 30-16,0 5-14 15,0 5-5-15,0 7-18 16,0 0-4-16,0 9-17 0,0 4-150 16</inkml:trace>
  <inkml:trace contextRef="#ctx0" brushRef="#br0" timeOffset="56595.76">3343 14466 675 0,'0'0'117'16,"0"0"-103"-16,0 0-12 15,0 0 17-15,0 0 42 16,0 0-41-16,0 0-12 15,42-41-7-15,-27 31 13 16,1 4-5-16,1 2 20 16,-6 3-12-16,3-2-11 15,-4 3-6-15,-1 0-3 16,-3 3 3-16,1 16 0 16,-4 6-2-16,-2 5 5 15,-1 4-2-15,0 6-1 0,0 2 4 16,-17 4-1-16,-6-4 3 15,-4 2 0-15,-2-4-2 16,-2-6 11-16,-3-1-14 16,3-5 10-16,2-8-10 15,6-9-1-15,2-2 0 16,5-6 1-16,1-3-2 16,3 0 2-16,4 0-4 15,3-17 0-15,3-5-4 16,2-6-8-16,0 2-5 15,0-5 7-15,2 8 11 16,7 3-1-16,-1 3 6 16,0 5-3-16,-1 4 1 15,-1 2 16-15,-2 3-12 16,4 3-4-16,-4 0 2 0,0 0-1 16,5 12 1-16,-2 3 3 15,2 6 7-15,0-2-9 16,-1 3 8-16,4 0-5 15,-1 1 5-15,2-5-4 16,1-3 7-16,-1-3-7 16,1-1-3-16,-3-4 4 15,0-3-5-15,0-1 2 16,-2-3-2-16,-1 0 4 16,4 0-6-16,-1 0 3 15,5-12-5-15,-5-2 3 16,-3 0-2-16,2-2-1 0,-6 2 0 15,-2 1-2-15,1 8 0 16,-3-5-7-16,0 6-7 16,0 1-46-16,-3 1-76 15,-15 2-189-15</inkml:trace>
  <inkml:trace contextRef="#ctx0" brushRef="#br0" timeOffset="59354.47">4074 14788 745 0,'0'0'148'0,"0"0"-133"16,0 0-15-16,0 0 0 15,0 0 16-15,0 0 10 0,0 0-13 16,0 10-4-1,0 4-4-15,0 3 3 0,0-7-6 16,0 4 9-16,0-2-4 16,0-7 1-16,0 2-4 15,0-5 0-15,0 0 1 16,0-2-3-16,0 0 5 16,0 0 0-16,5 0 6 15,-1-12-3-15,-2-4-10 16,-1-3 1-16,2 6-5 15,-3-1 4-15,0 2-6 16,0 5 3-16,0 3-11 0,0 4-17 16,-3 0-9-1,-6 0 1-15,-5 6-80 16,-3 4-111-16</inkml:trace>
  <inkml:trace contextRef="#ctx0" brushRef="#br0" timeOffset="61091.5">4725 14495 763 0,'0'0'115'0,"0"0"-104"0,0 0-2 15,0 0 40-15,0 0-1 16,0 0-15-16,0-19-20 16,6 7-10-16,2-2 3 15,2 1-4-15,-1 1 0 16,5 0 2-16,-3 3-3 15,2 0-1-15,3 4-7 16,-1 3 7-16,3 2 4 16,0 0-4-16,0 2-3 15,-2 16 2-15,-4 6-1 16,-3 3-1-16,-1 8 6 16,-8 0-8-16,0 0 5 15,-2 5-1-15,-21 1 1 0,-4-2-1 16,-6-1 1-1,-3 1 0-15,-4-7 1 0,0-4-1 16,4-6 3-16,3-4-3 16,4-9 0-16,4 0 1 15,5-9-2-15,6 0 1 16,4 0-6-16,3 0-2 16,4-9-6-16,1-3 2 15,2 0 3-15,0-1 5 16,0-1 5-16,0 2-2 15,5-7-1-15,9 7 1 16,-1 2 1-16,-2-2 3 16,0 10 4-16,-3-1-2 15,0-2 4-15,-3 5-9 0,-3 0-1 16,0 0 1-16,1 5 0 16,2 8 10-16,0 4-3 15,1 1-1-15,2 4 0 16,-2-7 5-16,3 2-1 15,-1-3-2-15,4-4-2 16,1 2 4-16,3-11-3 16,-3 3-3-16,1-4 3 15,1 0 2-15,3 0-2 16,-3 0-4-16,3-4 5 16,0-7-6-16,0-1 5 15,-4-2-7-15,-4-3-2 16,-3 4 2-16,0 3 2 0,-5-1-2 15,0 4-6-15,1 2 5 16,-3 1-23-16,0 0-30 16,0 0-57-16,2 3-131 15,-2-2-399-15</inkml:trace>
  <inkml:trace contextRef="#ctx0" brushRef="#br0" timeOffset="61965.97">5333 14758 239 0,'0'0'694'16,"0"0"-602"-16,0 0-85 0,0 0 28 15,0 0-5-15,0 0-8 16,0 0-21-16,14 0 8 16,0 0-8-16,10 0 3 15,-4 0-3-15,4 0 3 16,3 0-3-16,-1 0-1 16,10 0 0-16,0-4 0 15,-2-1 0-15,-3 0-3 16,-8 1 2-16,-4 1-23 15,-6 0-17-15,-8 1-13 16,-5 0-31-16,0 2-36 16,0-4-107-16,0 0-343 0</inkml:trace>
  <inkml:trace contextRef="#ctx0" brushRef="#br0" timeOffset="62241.72">5389 14610 852 0,'0'0'126'15,"0"0"-90"-15,0 0-29 0,0 0 33 16,0 0-2-1,0 0-36-15,60-18-2 0,-24 18 10 16,-1 0-8-16,2 0 0 16,-6 0-2-16,-5 0-15 15,-1 0-23-15,-5 0-54 16,-3 0-73-16,2-10-108 16</inkml:trace>
  <inkml:trace contextRef="#ctx0" brushRef="#br0" timeOffset="63012.29">6016 14422 899 0,'0'0'98'16,"0"0"-89"-16,0 0 7 15,0 0 40-15,0 0-21 16,0 0-25-16,-10-53-3 0,10 39-5 15,6 2 0-15,2-2 6 16,5 1-6-16,1-4 6 16,1 2-8-16,1 6 0 15,-1-1-5-15,2 3 3 16,0 7-1-16,-1 0 3 16,-1 0 0-16,-3 0 2 15,1 0 1-15,-3 5 0 16,0 11-5-16,-1 4 2 15,-5 6 0-15,-4 4-2 16,0 1 2-16,0 3-1 16,0 0 2-16,-15-6 0 15,-5 2-1-15,-1-1 1 0,0 5 2 16,-4-9-5-16,2 8 2 16,1-8 0-16,4 3-1 15,0-2 2-15,7-1-2 16,1-5 3-16,4-2-3 15,2-5 2-15,4-3-2 16,0-1-1-16,0-5 0 16,0-3 1-16,0-1 1 15,4 0 0-15,10 0 2 16,4 0-2-16,2-1 2 16,5-8 7-16,-3 4-8 15,0-4 2-15,0 5-1 16,-1 3 3-16,-4-2-2 15,-1 3-1-15,-3 0-2 0,-1 0 3 16,-5 0-4-16,-1 0 1 16,-2 0 0-16,0 0-12 15,4 0 0-15,-2 0-5 16,1 0-46-16,-2-5-58 16,3-8-108-16,1-5-186 15</inkml:trace>
  <inkml:trace contextRef="#ctx0" brushRef="#br0" timeOffset="64023.34">6314 13779 660 0,'0'0'160'0,"0"0"-121"16,0 0-37-16,0 0 43 0,0 0 24 15,0 0-15-15,-4 9-48 16,11-7 2-16,4 1 8 16,4 2-3-16,3 2-1 15,3-4-8-15,-2 3-2 16,-1 0 1-16,-2 2-3 15,2 1 3-15,-8 2-6 16,2 1-2-16,-8 2 0 16,1 2-6-16,-5 3 5 15,0-2 1-15,-2-2 2 16,-17-1 2-16,2-5 2 16,-4-1 2-16,7 0 1 15,4-4-7-15,3-4 5 16,3 0-2-16,2 0 0 15,2 0 1-15,0 0-1 0,0 0 0 16,0 0 0-16,0-4-7 16,0-1 2-16,2 1 0 15,7 0 2-15,0 1 0 16,0 3 2-16,-1 0-2 16,1 0 6-16,1 0-9 15,1 0 12-15,-3 3-5 16,2 6 0-16,-1 4-1 15,-3 0 0-15,4 1 0 16,-4 4-2-16,3-2 4 16,-3 5-2-16,-4-3 1 15,-2-2 2-15,0 1-2 0,0-2 6 16,0-1-5-16,-5-2 7 16,-7-4 1-16,-8 0 1 15,-1-4 1-15,2-2-5 16,-4-2 1-16,3 0-8 15,3 0 9-15,1 0-7 16,3 0 1-16,4 0-3 16,2 0 1-16,2 0-2 15,5 0 2-15,0 0-2 16,0 0-4-16,0 0 2 16,0 0-35-16,0 0-26 15,0 0-70-15,0 4-162 16,0-2-201-16</inkml:trace>
  <inkml:trace contextRef="#ctx0" brushRef="#br0" timeOffset="126903.09">6455 13604 250 0,'0'0'62'16,"0"0"-42"-16,0 0 0 16,0 0 10-16,0 0-2 0,0 0-25 15,0 0 62 1,0 0-4-16,0 0-32 0,0 0-15 15,0 0-6-15,0 0 5 16,0 0-7-16,0 0 2 16,-7 0-7-16,-7 0 1 15,-1 0-2-15,-3 0-4 16,1 5-6-16,-2 8 1 16,2-2 7-16,-1 6 2 15,0-4-3-15,3 4 6 16,-1-1-2-16,0 2-1 15,2 0 4-15,2 0-2 0,1-1 5 16,1 2 9-16,2 0-7 16,1 1-7-16,3-8 0 15,2 2 8 1,-2 3-8-16,2-2 13 0,2-2-10 16,-2 0 2-16,2 2-4 15,0 0 3-15,-2-1 0 16,-2 0 4-16,2-1-1 15,-1-1-6-15,3 0 4 16,-2 5-5-16,2-8 8 16,0 8-10-16,0-3 9 15,0 0 1-15,0 0-4 16,0-2 1-16,5 0-1 16,-2 0-1-16,2-3-5 15,-1-1 4-15,4 4-1 0,-4-5-3 16,3 0 0-16,-1 2 0 15,-2-3 2-15,2 0-2 16,-2 0 3-16,3-1-3 16,-1 2 12-16,4-2-7 15,-4 0 6-15,-2 1-8 16,1-3 0-16,0 4 3 16,3-1-3-16,-1-2 1 15,2 0-4-15,-1 0 7 16,2 3-6-16,-2-7 7 0,6 0-6 15,-1 3 1 1,-2-1-2-16,1 0 3 0,3 0-2 16,-4 1-2-16,3-3 3 15,-1 0 0-15,1 0 6 16,-1 0-5-16,3 0 8 16,-1 0-6-16,1 0 0 15,-2 0-3-15,1 0-3 16,-2 0 0-16,0-3 2 15,-1-1-3-15,1-1 4 16,0 5-4-16,0-11 6 16,1 3-6-16,4-2 2 15,-2 0 0-15,1-2-1 16,1-2 0-16,-3 0 0 16,1 1 3-16,-5 1-3 0,1 0 3 15,-3 3-2 1,-3-2 1-16,-2-1-2 0,4 3 2 15,-6-1 0-15,1-2 0 16,0-1 0-16,2-1 2 16,1 0-3-16,-2-2 2 15,1 0 0-15,2 2-4 16,-5-2 1-16,1 2-2 16,1-2 1-16,-4 2 0 15,1 0 1-15,-1 2-4 16,0-2 3-16,0 2-3 15,0 0 4-15,0 0-8 0,0 0 4 16,0 0 4-16,-1 0-1 16,-6-3-1-16,1 1 4 15,1-1 0-15,-2-2-2 16,3 4 4-16,-3-3-1 16,1 0-3-16,-2 0 0 15,2 0 0-15,2 2-1 16,-5-3 2-16,3 2-2 15,-6 1-2-15,-1 1 3 16,1 4 0-16,-3-2 2 16,1 4-2-16,-1-2 0 15,-1 2 0-15,3 0 1 16,-3-1-2-16,1 3 2 16,-1-4-1-16,1 6 2 15,-4-4-2-15,0 3 2 0,-1 1-4 16,-3-2 1-16,0 3 1 15,0 2-1-15,-2 0 1 16,-2 0 0-16,0 0-3 16,-4 0 1-16,0 7 0 15,-2 4-3-15,-1 4-9 16,3 3-3-16,-2 1-24 16,2 5-35-16,2 2-9 15,3 3-5-15,9-4-66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7:01:14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679 877 569 0,'0'0'255'15,"0"0"-229"-15,0 0-25 16,0 0 5-16,0 0 15 16,0 0 34-16,0 0-24 15,-2-3-21-15,4 3-6 16,5 12 19-16,-1 5-17 16,-2 6 1-16,2 7-4 0,-2 4 1 15,-2 3 5-15,3 0-5 16,-1 1-1-16,2-4-1 15,4-2 1 1,0-1-1-16,6-7 2 0,2-2-4 16,2-8 4-16,0-2-3 15,0-8 7-15,1-4-8 16,0 0 8-16,2-4 6 16,1-18-9-16,3-8 3 15,0-9-7-15,-5-2 2 16,-4-8-2-16,-7-2 0 15,-4 0-1-15,-5-2 1 16,-2 6 3-16,0 3-2 0,-2 5 9 16,-16 2-11-1,-2 3 2-15,-2 2 1 0,-7 3-5 16,-4 5 2-16,-4 2-5 16,0 4-1-16,-1 6 0 15,0 7 5-15,0 5-9 16,3 0 5-16,9 11 2 15,5 13-2-15,3 1-6 16,5 4 6-16,3 0-3 16,6 3-12-16,4 2-5 15,0 2-17-15,0-2-50 16,4 0-86-16,19-5-35 16</inkml:trace>
  <inkml:trace contextRef="#ctx0" brushRef="#br0" timeOffset="1599.6">1245 1048 912 0,'0'0'75'0,"0"0"-70"15,0 0 0-15,0 0 27 16,0 0 9-1,0 0-41-15,-2 23 1 0,9 11 12 16,2 12-10-16,-5 6 1 16,-2 6-4-16,-2 4 4 15,0 0-4-15,0 1 0 16,0-5 0-16,0-4 0 16,-8-10 6-16,1-6-11 15,-3-6 9-15,4-10-5 16,2-8 2-16,1-5-2 15,1-9-3-15,0 0-6 16,2 0-7-16,0-17-4 0,0-12 12 16,0-14-11-16,0-3 8 15,0-4-2-15,2 0 14 16,7-3 5-16,0 2 5 16,2-2 0-16,0 3-7 15,-1 2 11-15,3 2-1 16,0 2 13-16,1 2-16 15,1 0 3-15,3 3-11 16,-1 2 6-16,1 2-2 16,3 7-6-16,-4 4-5 15,3 4 5-15,-1 6-2 16,0 4 2-16,-2 2-1 0,-1 6-12 16,-2 2 8-1,-5 0 3-15,-3 0 2 16,1 8 0-16,-2 14-2 0,-1 8 0 15,-1 2 2-15,-3 3-1 16,0 1 1-16,0-3-4 16,0-1-2-16,0-1-4 15,0-4 4-15,-7-3-4 16,-2-1 5-16,0-7-7 16,0-6 7-16,5-6 2 15,-3-2 0-15,0-2-9 16,1 0-12-16,-3-2 9 15,5-12-14-15,-2-2 5 16,6 4 14-16,0 1 10 16,0 4 1-16,0 2 19 0,0 2-4 15,10 3-12-15,5 0 2 16,6 0 2-16,3 0 2 16,3 6-10-16,1 3 5 15,0 2-2-15,4-6 9 16,0 2-12-16,2-7 4 15,-1 0-4-15,-4 0 0 16,-8 0 4-16,-2-14-3 16,-6-4-1-16,-1-4 7 15,-6-5 5-15,-4-3-8 16,-2 0 11-16,0 1-10 16,0-2 0-16,-2 8-3 0,-11 0-2 15,-1 8 0-15,1 4 0 16,2 5 0-16,0 2-4 15,4 4 3-15,-2 0-1 16,2 0-2-16,1 6-6 16,-3 12-1-16,5 8 7 15,4 5-4-15,0 2 3 16,0 4 5-16,0-2 6 16,0 0-3-16,4-1-2 15,6-6 0-15,2-2-1 16,2-6-3-16,-1-2 3 15,-2-6 2-15,2-4-2 16,-2-4-1-16,1-4 1 0,2 0 11 16,3 0-7-16,-2-16 7 15,6-8 0-15,-1-4 2 16,-2-6-7-16,4-1 5 16,-4-2-8-16,-1-4 3 15,-1 5 3-15,-1 2-6 16,-2 7 5-16,1 6-6 15,0 5-1-15,-5 8-1 16,-3 2 0-16,-1 6-2 16,-4 0-1-16,4 0-3 15,3 10 6-15,2 19 0 16,3 8 4-16,-1 6-4 16,-1 1-1-16,1-1 0 15,-2-2 1-15,3-4 2 16,1-8-2-16,-1-7 1 0,3-6-5 15,-2-4 0-15,3-8-1 16,3-4-32-16,5 0-36 16,-1-16-76-16,3-10-171 15</inkml:trace>
  <inkml:trace contextRef="#ctx0" brushRef="#br0" timeOffset="3701.35">2717 1121 733 0,'0'0'53'16,"0"0"-53"-16,0 0 0 15,0 0 25-15,0 0 11 16,47-105-9-16,-43 79-5 15,-4 1-2-15,0-2-4 16,0 5-3-16,-10 6-9 16,-7 4 1-16,-3 8-3 15,-5 4-2-15,4 0 2 16,-6 10-4-16,2 14 2 16,-2 8-2-16,5 4 2 15,-3 3 4-15,10-4-3 0,4 2 1 16,6-7-4-16,5-2-3 15,0-3 5-15,2-8 4 16,14-3 7-16,2-4-9 16,2-5 5-16,-3-2-1 15,-1-3-1-15,-2 0 7 16,-1 0-7-16,-1-14-4 16,-4-4 0-16,1-2-1 15,-5-4 6-15,4-5-5 16,-4 2 2-16,0-1 3 0,-2 3 1 15,0 6-1 1,1 7-1-16,-2 4-5 0,2 5 4 16,-1 3-4-1,0 0-6-15,4 0-9 0,0 18 12 16,1 8 3-16,1 6 2 16,6 0-2-16,1-1 3 15,1-1-8-15,5-4 10 16,2-6-10-16,2-2 8 15,0-6-3-15,0-7 0 16,-3-5 0-16,2 0-1 16,0 0-2-16,-3-11-1 15,-2-9 4-15,0-4 1 16,-5-5-1-16,1 0 8 16,-5-4-3-16,-3 3 3 15,2-2 6-15,-4 3 0 16,3 0 0-16,1 5-13 0,1 4 3 15,-3 6-2-15,3 2-2 16,1 6-5-16,0-1 4 16,2 7 0-16,1 0-6 15,-1 0 2-15,3 0 0 16,-3 6 1-16,1 3-9 16,-3 1 12-16,1 0-7 15,-4-1 2-15,-3-4-7 16,1-2 1-16,-6-3 12 15,0 0 2-15,0 0-2 0,0 0-4 16,0-7 2-16,0-6 2 16,-6-1 9-16,-10-4-7 15,-6 7-2-15,-7-1 0 16,-2 9 0-16,4 3-1 16,0 0 5-16,5 0-5 15,2 21 4-15,-2 7 0 16,7 6-3-16,5 4 5 15,8 1 0-15,2 0 1 16,0 0-6-16,18-1 10 16,10-2-5-16,6-2 2 15,4-8-7-15,2-4 6 16,3-8-2-16,-1-3 2 16,-3-9 4-16,0-2-10 15,-8 0 1-15,-5-5 6 16,-3-13-7-16,-7-5-4 0,-5-3 4 15,-3 1 0-15,-3-3 4 16,-5 1-2-16,0 2 0 16,0 3 0-16,0 6 3 15,0 4 2-15,0 5-7 16,0 6 1-16,0 1-3 16,0 0 4-16,0 0-4 15,0 1-10-15,0 20 7 16,0 7 5-16,0 2 2 15,0-2-2-15,0-2-3 16,0-2-2-16,0-4 5 0,5-2 0 16,10-4 3-16,3-3-3 15,7-6 0-15,3-5 5 16,5 0-3-16,4 0-2 16,-2-16 0-16,-1-5-3 15,-3-8-1-15,-8-3 0 16,-1-4 3-16,-11-2 1 15,-5-5-1-15,-6 1 2 16,0 0 1-16,-13 2 3 16,-13 4-3-16,1 6-2 15,-2 11 2-15,0 5-2 16,0 11 1-16,3 3-2 16,0 0-5-16,3 8 2 0,1 13-5 15,4 4-3 1,6 3 11-16,0 0 0 0,8 2-4 15,2-3 7-15,0-3-4 16,0 0 4-16,2 0-4 16,14-2 4-16,4-4-4 15,2 0 4-15,5-4 5 16,2-6-6-16,5-2 4 16,5-4-1-16,4-2 1 15,4 0-10-15,0 0 1 16,-5-15-12-16,-4-2 12 15,-12-5 0-15,-4 0 0 16,-5-3 3-16,-11-3 1 16,-1 0 0-16,-1-4 17 0,-4 2-8 15,0 2 2-15,0 2-3 16,0 1-3-16,0 8-5 16,0 5 2-16,-4 4-4 15,-1 4 3-15,-1 4-2 16,-2 0 1-16,-2 0-5 15,-5 10-5-15,-1 14 8 16,0 6-1-16,7 5 3 16,2 0-4-16,5 1 4 15,2 0 0-15,0-2 7 16,2-1-14-16,21-6 11 16,2-3-4-16,0-4 0 15,5-6 0-15,-4-5 0 0,1-7 4 16,1-2 2-16,0 0-2 15,-5-11 0-15,-2-6-2 16,-2-5 1-16,1-4-3 16,-5-2 5-16,3 0 6 15,-1-1 3-15,0 3-2 16,-4 2-4-16,0 4 4 16,0 4-6-16,3 5 2 15,2-1-5-15,2 9-6 16,5 1 3-16,4 2 0 15,4 0 0-15,7 0 0 16,3 17-1-16,1 3 5 0,3 6-4 16,-7 1 5-16,-4-1-10 15,-9 1 4-15,-9-5-1 16,-14-2 0-16,-4-2-7 16,0 0 7-16,-18-2-11 15,-18-3 10-15,-9-2-3 16,-8-5 4-16,-7-4-4 15,-3-2-21-15,-4 0-55 16,3-5-124-16,1-16-257 16</inkml:trace>
  <inkml:trace contextRef="#ctx0" brushRef="#br0" timeOffset="4109.31">3338 574 566 0,'0'0'175'0,"0"0"-159"16,0 0 22-16,0 0 56 15,0 0-14-15,145 0-23 16,-102-5-24-16,-1-7-9 15,-4 1-17-15,-7-1 0 16,-6-3-7-16,-12 5 0 16,-4 3-14-16,-9 2-48 15,0 5-54-15,0 0-127 16,-22 0-158-16</inkml:trace>
  <inkml:trace contextRef="#ctx0" brushRef="#br0" timeOffset="4543.66">3178 1398 667 0,'0'0'290'15,"0"0"-252"-15,0 0-4 16,0 0 22-16,0 0-10 16,0 0-23-16,0 0-4 15,37 99-16-15,-37-68 4 16,0-2-4-16,-6 4-6 16,-17 4 3-16,-6-5-1 15,-2 1 0-15,0-6-24 0,9-8-11 16,13-11-134-16,9-8-494 15</inkml:trace>
  <inkml:trace contextRef="#ctx0" brushRef="#br0" timeOffset="6717.26">5389 1129 539 0,'0'0'213'15,"0"0"-149"-15,0 0-55 16,0 0 34-16,0 0 0 15,0 0-1-15,27 0-18 16,-18 0-7-16,5 0-4 16,-1 0-3-16,3 0 3 15,1 0-3-15,3-2 3 16,5-12-12-16,4-9-2 0,2-3 1 16,-2-6-1-16,2-7-9 15,-9-7 10-15,1-5 0 16,-5-3 1-16,-5-4-1 15,-2-2 10-15,-2-5 1 16,-5-4-4-16,1 2-3 16,-1 7-3-16,-4 7 1 15,2 21-1-15,-2 10 0 16,0 13-2-16,0 7 3 16,0 2-7-16,0 0 5 15,0 0-2-15,0 2-7 16,0 24-2-16,0 11 7 15,0 16 4-15,-4 11 0 16,-3 10 1-16,0 1 2 16,1-2-2-16,3 0 1 0,1-9 0 15,2-6-4-15,0-6 1 16,10-9 1-16,7-8 4 16,1-10-2-16,-3-7-2 15,2-6 5-15,-3-8-5 16,5-4 1-16,1 0 7 15,1 0-6-15,-1-20 0 16,-1-3-2-16,-3-4-4 16,-4-2 0-16,-2 1 4 15,-3 3 7-15,-1 0-5 0,-2 9 10 16,-2 2-11 0,-2 9 4-16,0 2-5 0,4 3 0 15,-4 0-2-15,0 3-7 16,1 16 1-16,-1 11 8 15,0 5 3-15,3-1 0 16,3-2-6-16,5-4 0 16,7-3-1-16,4-4 3 15,8-6 2-15,6-4-2 16,-2-7 4-16,5-4-3 16,-6 0 2-16,-2-7 1 15,-4-8 0-15,-2-5 1 16,-3-4-3-16,-8-4 4 15,-1-1 1-15,-6 2-4 16,-5-2 5-16,-2 3-4 0,0 6 6 16,-2 5-7-16,-18 3-1 15,-3 3 0-15,-6 1-2 16,-3 5 0-16,-3 3 1 16,0 0 0-16,3 0 0 15,3 3-4-15,2 7 4 16,8-2-2-16,5 0-6 15,8-2 0-15,3-4-13 16,3 0-22-16,0-2-42 16,0 0-125-16,16 0-86 15</inkml:trace>
  <inkml:trace contextRef="#ctx0" brushRef="#br0" timeOffset="7001.33">6432 548 549 0,'0'0'438'15,"0"0"-410"-15,0 0-27 16,0 0 7-16,0 0 19 15,0 0-7-15,0-20-18 16,0 27-2-16,-11 21 0 16,-9 10 5-16,-2 4 0 0,0 0-5 15,-1-1-49-15,1-9-43 16,0-2-86-16,4-8-133 16</inkml:trace>
  <inkml:trace contextRef="#ctx0" brushRef="#br0" timeOffset="7984.78">6727 988 582 0,'0'0'0'0,"0"0"-73"16,0 0 73-16,0 0 79 15,-2-111 13-15,2 97-10 16,-5 2-42-16,-3 3-15 15,-6 7-5-15,-1 2-6 16,-4 0-1-16,-1 0-4 0,-4 11 1 16,-1 10-9-16,-1 3 13 15,1 4-10-15,4 3 6 16,6-3-6-16,7-1-3 16,2-3 9-16,6-3-8 15,0-5-1-15,0-4 18 16,0-5-14-16,10-2-1 15,2-5 3-15,3 0 8 16,2 0-2-16,-1 0-3 16,2-14-7-16,0-4-3 15,-3-4 2-15,5-3-2 16,1 3 3-16,-4 0 7 0,3 6-8 16,-5 7 3-16,-3 4 3 15,-1 3-8-15,3 2-2 16,-2 0 2-16,5 12 0 15,2 12-2-15,4 6 2 16,4 8-10-16,4 5 7 16,4 3-4-16,5 1-5 15,-1-1 7-15,-6 1 1 16,-6-5 1-16,-10-1-3 16,-7-8 5-16,-10-3-5 15,0-5-1-15,0-6-11 16,-18-5 18-16,-3-6 4 15,2-4 7-15,-4-4 3 16,3 0-9-16,1-4 16 0,1-16-12 16,7-6 4-1,1-4-7-15,8-8 5 0,2-3-7 16,0-5 4-16,2-3-3 16,16 1-4-16,3 4 0 15,1 3 2-15,4 3 2 16,-3 2-2-16,-1 6 4 15,-5 4-5-15,2 6-1 16,-9 3 5-16,-1 6-3 16,-2 5-3-16,-4 2 1 15,-1 4 0-15,-2 0-1 16,2 0-7-16,2 0-6 16,-2 7 13-16,5 10 2 0,-3 10 2 15,4 4-1-15,0 3-1 16,3 0 0-16,3 1-1 15,1-5 2 1,3-6-3-16,1-9 0 0,0-3 0 16,1-9-6-16,3-3-19 15,-3 0-27-15,6-24-56 16,-3-6-196-16</inkml:trace>
  <inkml:trace contextRef="#ctx0" brushRef="#br0" timeOffset="8206.29">7279 601 861 0,'0'0'160'0,"0"0"-135"15,0 0 10-15,0 0-11 16,0 0-6-16,0 0-14 15,-2-2-4-15,2 2-5 16,0 0-20-16,2 0-130 16,-2 10-213-16</inkml:trace>
  <inkml:trace contextRef="#ctx0" brushRef="#br0" timeOffset="8669.28">7650 782 608 0,'0'0'176'0,"0"0"-176"16,0 0-8-16,0 0 8 0,0 0 30 15,0 0 7-15,-107-24-11 16,86 42-7-16,-1 4 6 16,0 4-3-16,3 6 2 15,5 0-4-15,2 3 14 16,6-2-19-16,3-3 0 15,3 0-2-15,0-2-3 16,5-1-2-16,13-3-8 16,1-2 12-16,6-4-11 15,0-8 10-15,6-2-11 16,2-6 3-16,3-2 1 16,2 0-4-16,-2-12-11 0,-1-10-21 15,-3-9-28-15,-6 0-56 16,-1-8-122-16,-8 2 22 15</inkml:trace>
  <inkml:trace contextRef="#ctx0" brushRef="#br0" timeOffset="9650.4">8160 896 741 0,'0'0'63'0,"0"0"-62"15,0 0 21-15,0 0 25 16,0 0 7-16,0 0-36 15,-46-103-4-15,21 94-7 16,-2 5 5-16,-3 4-1 16,2 0-4-16,-5 2-6 15,1 14 4-15,1 5-3 16,4 4 8-16,10 1-1 0,3 2-5 16,8-2-3-16,6 0 7 15,0-2-1-15,0-2 0 16,0-2-6-16,10-4 8 15,9-4-8-15,-1-4 16 16,8-4-17-16,-2-4 6 16,-1 0-5-16,2 0 0 15,2 0-1-15,-6-12-5 16,4-5 3-16,-5 0-5 16,-5 0 7-16,-3 3 5 15,-3 0-5-15,-5 5 2 16,-2 3 0-16,-2 4 7 15,0 2-5-15,0 0-4 16,0 0-6-16,0 10 1 16,0 11 5-16,0 2-1 0,0 5 3 15,0-2-4-15,0-1-7 16,8-4 7-16,12-1 1 16,4-6 2-16,1-5 1 15,4-6 0-15,-4-3-4 16,2 0 1-16,-2-2-2 15,-5-13 5-15,0-6-2 16,-2-2 3-16,-2-4 7 16,-4-5 3-16,0-2-10 15,-2-2 16-15,-4 1-9 16,0 2 5-16,0 6-15 16,2 4 8-16,-3 7-6 15,-3 6 3-15,0 4-3 16,-2 6-1-16,2 0-2 0,-1 0-3 15,3 0 4-15,0 0 0 16,0 0-4-16,5 0-4 16,3 11 8-16,4 1 4 15,1 8 6-15,8 1-10 16,4 3 3-16,6 6-2 16,1 0 0-16,-1 0-1 15,-2 0 2-15,-11-4-4 16,-5-2 1-16,-10-3-3 15,-7-3 0-15,0-4-2 16,-9 0 2-16,-16-6 1 0,-2-1 0 16,-2-2 6-16,0-3-1 15,2-2-1-15,1 0-2 16,4 0 0-16,2 0-8 16,3 0-25-16,2 0-81 15,7 0-94-15,6-7-427 16</inkml:trace>
  <inkml:trace contextRef="#ctx0" brushRef="#br0" timeOffset="12000.28">9615 1289 968 0,'0'0'102'16,"0"0"-86"-16,0 0-14 16,0 0 1-16,0 0 0 15,48-126 15-15,-27 82-14 16,2-9-3-16,-3-3 3 15,-1-4-8-15,-7 2 6 16,1 10-2-16,-3 10 0 16,-4 14 1-16,-1 10 0 15,-3 7 0-15,0 7 2 16,0 0-3-16,0 0 0 0,3 0-12 16,2 3-5-16,4 17 17 15,5 4 3-15,1 4-3 16,6 1 2-16,4-4-4 15,2-1 0-15,2-3 1 16,2 0-1-16,-2-3 1 16,-4-2-6-16,-4-1-5 15,-10-4 10-15,-5 1-2 16,-5-1 2-16,-3-2-5 16,0 2 1-16,-3-1-2 15,-14-1 8-15,-8 1 0 16,1-1 2-16,-2-4-1 15,4-1 1-15,4-1 2 16,5-3-3-16,3 0-2 16,3 0 2-16,1 0 4 0,1 0-5 15,5-7-1-15,0 4-2 16,0-6 3-16,0 4 0 16,0-2-1-16,5 0 1 15,8 2-3-15,0 2 3 16,0 0 1-16,2 3 2 15,4 0-2-15,-1 0 1 16,-1 0 1-16,6 0 3 16,-3 0 0-16,2 0-2 15,2 0-3-15,-4 0 1 16,3 0 8-16,-1 0-8 16,-2-8-2-16,1-5 0 0,-4-8 1 15,-1 4-1-15,-3-3-3 16,-6 1-1-16,0 5 4 15,-5 4-3-15,-2 7 3 16,0 3-3-16,0 0 2 16,0 0-3-16,0 0-3 15,0 17-2-15,-2 10 8 16,-8 0 1-16,6 1 0 16,2-2 1-16,2-3-5 15,0-7 2-15,4-2 2 16,19-5 0-16,4-4 7 15,6-3-4-15,0-2-1 16,1 0 3-16,-3 0-5 0,-5-12 7 16,-3-4-6-16,-8-4 1 15,-3-5 0-15,-5-1 2 16,-7-2-2-16,0-2 3 16,0 0 3-16,-13 0-7 15,-10 6-1-15,-6 4 3 16,-3 10-6-16,-3 3 4 15,-3 7-2-15,2 0-3 16,4 0-8-16,8 14-7 16,7-2-17-16,7 3-26 15,8 2 4-15,2-5-90 16,6-7-57-16,17-1-42 0</inkml:trace>
  <inkml:trace contextRef="#ctx0" brushRef="#br0" timeOffset="13318.99">10685 351 889 0,'0'0'68'0,"0"0"-65"15,0 0 1-15,0 0 17 16,0 0 13-16,0 0-16 16,14-24-18-16,-12 37-6 0,-2 19 6 15,0 13 8-15,0 5-4 16,0 4 1-16,0 5 0 16,0-6-1-16,-4-2 1 15,-1-4-3-15,1-5 4 16,-2-1-5-16,1-4 1 15,0-8 0-15,1-6-2 16,0-3 0-16,4-8-1 16,0-7 1-16,0-3 0 15,0 0 0-15,0-2 2 16,0 0-2-16,0 0 4 16,0 0-4-16,0 0 0 0,8-14-1 15,12-4-6-15,4-2 1 16,2 0 4-16,2 2-1 15,1 4 2-15,0 4 0 16,-2 4-1-16,0 4-1 16,-2-1 1-16,-6 3-4 15,-2 0 1-15,-5 0 4 16,0 11 1-16,-6 5-2 16,-4 8-5-16,-2 2 6 15,0 2-9-15,0 0 10 16,-12-1-2-16,-8-4-1 15,0-2 3-15,-1-3-5 16,-8-4 3-16,-2-3 2 0,0-1 2 16,-2-3 0-16,-3-5 1 15,6-2-1-15,6 0 0 16,8 0-1-16,8-4 0 16,1-13 0-16,7-1 1 15,0 0 2-15,0 3-2 16,7 0 0-16,8 5-2 15,1 1 8-15,-1 4-1 16,1 1-3-16,-1 4-4 16,-1 0 0-16,1 0 3 15,-2 2-1-15,3 12 0 16,0 2-1-16,-1 2 2 0,6-1 0 16,-1-3 0-16,2 1-3 15,5-5 1-15,-1 1 0 16,3-8 0-16,3-1 1 15,-3-2 3-15,0 0-3 16,0 0 0-16,-2-11-3 16,-5-6 2-16,-5-3 1 15,2-1 2-15,-6-8 4 16,1 0 0-16,-6-4-6 16,1 3 7-16,-3 5-3 15,0 6 2-15,-2 7-7 16,-2 6 3-16,0 6-4 15,-1 0 0-15,2 0-2 16,2 0-5-16,-3 0-2 16,-2 16 9-16,4 8 2 0,-2 5-1 15,6 0 0-15,0 2 1 16,5-4-4-16,6-3 1 16,5-2 1-16,1-5-1 15,3-3 1-15,1-11 1 16,3-3 1-16,0 0 6 15,1 0-8-15,0-7 5 16,-4-10-4-16,-2-5 1 16,-3-2 0-16,-2-6 1 15,-3-2-5-15,-4-3 6 16,-4-2-8-16,-8 3 6 16,-3 2-4-16,0 10 4 0,0 6-4 15,-16 8 2-15,-5 8-4 16,-3 0 3-16,-3 8 0 15,1 20-2-15,3 6 3 16,6 4-2-16,9 3 5 16,8-3-6-16,0-4 4 15,3-2-1-15,19-6 3 16,11-5-2-16,8-3 5 16,8-8-4-16,4-3 7 15,3-7-9-15,2 0 4 16,-9 0-4-16,-6 0-10 15,-12-10-2-15,-14-2-38 16,-12-1-67-16,-5-1-177 0</inkml:trace>
  <inkml:trace contextRef="#ctx0" brushRef="#br0" timeOffset="16833.84">12545 792 843 0,'0'0'141'0,"0"0"-140"15,0 0-1 1,0 0-29-16,0 0 29 0,0 0 17 15,29 152 12-15,-9-81-26 16,0 4 2-16,-2 2-2 16,2-3-2-16,-2-2 0 15,-1-5-1-15,-5-8 0 16,-1-4 1-16,0-11-3 16,-4-10 4-16,-3-10-4 15,-2-10 3-15,-2-11-2 16,0-3-5-16,0 0 5 15,0 0 1-15,-6-19 1 16,-4-13 3-16,4-10-2 0,1-11-2 16,3-5 2-16,2-6 2 15,0-8-3-15,13 0 2 16,9-2-2-16,4 2 1 16,-2 5 1-16,1 11 1 15,-1 8 9-15,-3 12-10 16,-2 12 8-16,-3 6-4 15,-3 5-6-15,-2 5-1 16,2 3-4-16,-1 3 3 16,1 2-3-16,3 0 3 15,2 0 2-15,-1 7-2 16,2 14 1-16,-5 3-1 0,-2 4-9 16,-3 4 6-1,-4-1-2-15,-5-2-4 0,0 2 4 16,0-7-1-16,-5-2 7 15,-11-5-3-15,-1-1-3 16,-6-5 6-16,1-6 0 16,-3 0 1-16,1-5 4 15,2 0-5-15,1 0-10 16,8-8 6-16,0-2-1 16,6-2 4-16,7 3 2 15,0 4 0-15,0 2-1 16,0 3-3-16,1 0-9 15,14 0 6-15,9 0 6 16,1 10 0-16,1 5 0 16,8-1 0-16,-3 1 2 0,2-2 1 15,-2-5-1-15,3-4-2 16,-3-4 6-16,1 0 0 16,-4 0-2-16,-5-11 8 15,-5-6-3-15,-1-5 19 16,-3-7-11-16,-3 0 0 15,-2-6-10-15,0 0 5 16,0 3-4-16,-3 6-2 16,2 5-3-16,-4 7-3 15,0 8 0-15,-1 4 4 0,-1 2-8 16,2 0 2 0,-2 0-11-16,5 17 9 0,-2 9 4 15,-1 7 1-15,5 1 0 16,4-2-1-16,3-3 0 15,4-6 0-15,2-3 0 16,3-5 1-16,0-5 0 16,5-5-1-16,2-5 2 15,-1 0 2-15,2 0-1 16,-2-7-1-16,-4-12-2 16,-2-5 4-16,-8-2-6 15,-2 0 5-15,-3-2-3 16,-2 3 4-16,-6 0-7 15,-2 7 3-15,-2 4-2 16,0 6 0-16,0 4 2 0,0 4-4 16,0 0 4-1,0 0-3-15,0 23-14 0,-6 9 9 16,0 1 7-16,4 1-7 16,2-4-3-16,0-2 6 15,10-6 4-15,11 0 2 16,6-8 0-16,7-4 6 15,6-6-1-15,2-4-6 16,0 0 0-16,-1 0 2 16,-5-7 0-16,-7-7-3 15,-7-7 1-15,-7 1 0 16,-7-4 0-16,-4-2 0 0,-4-3 0 16,0-1 0-16,-4 1 0 15,-15 3 1-15,-7 2-1 16,-1 8-4-16,-2 2 3 15,0 7-7-15,2 7 5 16,2 0-12-16,7 0 15 16,5 0-14-16,5 0-1 15,8 11-14-15,0 5 16 16,0 1 7-16,8 0 6 16,10 1 5-16,5 2-3 15,4-3 4-15,4 0-3 16,0-2 1-16,0-6 1 15,-2-2-1-15,-2-6 2 16,-5-1-4-16,-2 0 1 16,0 0-1-16,-2-14 6 0,-1-4 1 15,-1 1-8-15,-2-2 7 16,-5 3 4-16,-1 2-6 16,-4 8-2-16,2 6 9 15,-4 0-12-15,-1 0-1 16,2 8-11-16,4 14 11 15,-3 15 0-15,6 9 2 16,-2 9-2-16,5 7 0 16,1 5 0-16,1 1 0 15,1 0 0-15,-3-4 1 0,1-2-1 16,-3-7 2 0,-2-7-1-16,-3-10 0 0,-3-12-2 15,-3-12 1-15,0-10-4 16,0-4 2-16,0 0-2 15,0 0 4-15,0-16 3 16,-3-14 15-16,-6-9-16 16,5-6 1-16,2-11-2 15,2-9-1-15,0-7 1 16,0-3-1-16,6 4-1 16,8 1 1-16,-1 10 2 15,1 5-1-15,-1 8 2 16,-2 8-3-16,1 6 6 15,1 4-1-15,-3 7 3 16,7 4 0-16,-1 4-8 0,-3 4 0 16,2 4-3-1,3 3-3-15,0 3 3 0,2 0 3 16,0 0 1-16,0 12-1 16,-5 11 0-16,-1 7-2 15,-5 7 0-15,-6 4-2 16,0 2 2-16,-3-2-1 15,0-7 2-15,0-2 1 16,5-8 0-16,-3-7 0 16,2-8-2-16,4-4 1 15,0-5 2-15,5 0-1 16,12-5 2-16,0-13-2 0,4-8-1 16,-1-6-1-1,2-3 2-15,-6-6 0 0,-2 4 2 16,-2 4-2-16,-3 5 7 15,-7 8-5-15,-3 8 5 16,-3 8-1-16,-4 0-6 16,0 4 2-16,0 0-6 15,0 0 2-15,0 4-4 16,0 18 1-16,-11 6-1 16,3 6 0-16,3 0-6 15,5-2 4-15,0-2 8 16,0-6 0-16,7-2-3 15,7-6 2-15,5-4 2 16,4-3 0-16,6-7 1 0,1-2 0 16,4 0 5-16,2-2-5 15,-3-21 2-15,-2-3-2 16,-2-4-2-16,-6-2 0 16,-6-3 4-16,-5-2-3 15,-10 2 4-15,-2 0-5 16,0 4 6-16,-17 7-5 15,-9 5 0-15,-3 8-1 16,-6 6 0-16,1 5-1 16,1 0-2-16,4 8 3 15,8 14-5-15,11 4-5 16,5-2 2-16,5 8 8 16,0-4 0-16,0 0-1 0,7 1 1 15,8-5 1 1,3-4-1-16,3-3 0 0,-4-3 0 15,3-2 1-15,3-4 0 16,-2-6 4-16,4-2 0 16,2 0-5-16,-2 0 1 15,-3-5 2-15,-1-12-3 16,2 0 1-16,-2-6 3 16,-1 0 0-16,0 0 2 15,-3 3-3-15,1 5 7 16,-4 1-7-16,-1 2 5 15,1 5-5-15,-1 1-3 16,1 4 0-16,3 0-2 0,5 2 2 16,3 0 0-16,2 0 1 15,0 14-1-15,1 6 1 16,-3 2-1-16,-5 4-8 16,-5 5 3-16,-3-4-3 15,-10 0-1-15,-2-3-10 16,0-7 2-16,-5 0 3 15,-10-5 8-15,-3-5-5 16,2-2 10-16,3-5 1 16,4 0-1-16,2 0 1 15,4 0 6-15,2-9-3 16,1-6-2-16,0 0 11 0,0 3-12 16,6 5-2-16,6 0-2 15,-3 4 4-15,0 3 15 16,-1 0-9-16,6 0 0 15,-1 0-6-15,3 0 14 16,-1 0-9-16,3 0 6 16,3 0-6-16,-2 0 8 15,2 0-10-15,1 0 1 16,3-14-4-16,-1-3 0 16,-4-2 0-16,0-2 1 15,-4 0-1-15,-5-4 2 16,0 4 3-16,-2 4-2 15,-5 5 0-15,-2 8 2 16,-2 4-3-16,0 0-2 16,0 0-1-16,0 10-3 0,0 13 4 15,-2 10-2-15,-8 1 3 16,7 1-2-16,3-6 1 16,0-5-3-16,0-1 3 15,15-7-1-15,6-6 1 16,8-3-6-16,-1-7 1 15,6 0-28-15,-1-3-55 16,-2-19-127-16,-2-4-222 16</inkml:trace>
  <inkml:trace contextRef="#ctx0" brushRef="#br0" timeOffset="17031.64">16190 669 839 0,'0'0'180'16,"0"0"-159"-16,0 0-1 15,0 0 17-15,0 0-7 16,0 0-27-16,0 0-3 16,0-5-5-16,0 5-29 15,0 0-89-15,0 9-87 16,6-5-195-16</inkml:trace>
  <inkml:trace contextRef="#ctx0" brushRef="#br0" timeOffset="18516.63">16562 816 816 0,'0'0'100'0,"0"0"-100"0,0 0 0 15,0 0 5 1,0 0 5-16,-9-104 16 0,3 94-17 16,-6 7-2-16,-1 3-3 15,-5 0-6-15,-5 3 4 16,-1 15 3-16,-2 9 8 15,1 6-3-15,3-1 3 16,8 4-7-16,3-2 1 16,8 0-7-16,3-2-1 15,0 1 1-15,9-4 7 16,10-2-3-16,9-5-3 16,-1-3-1-16,2-5 3 15,2-1 4-15,1-8-4 16,-3 0 4-16,-4-5-7 15,5 0 3-15,-5 0-3 0,-3-16-8 16,0-5 7 0,-6-1 2-16,-3-4 8 0,-4-2-9 15,1 5 15-15,-4 0 0 16,-2 5 0-16,1 6-15 16,-5 2 3-16,2 8-1 15,-2 2-2-15,2 0 0 16,0 0-11-16,-2 4 3 15,0 10 7-15,0 6-2 16,0 4 6-16,2 1-4 16,6-1 1-16,0 2-1 15,5-3-2-15,3-2 3 0,3-3 0 16,-2-7 4 0,8-4-1-16,-5-5 0 0,4-2 3 15,0 0-4-15,1-9-2 16,2-9 3-16,-2-7-1 15,-5-8-4-15,4-7 2 16,-4-6-1-16,-5-2 1 16,-5 0-7-16,-10 4 8 15,0 7-2-15,0 4 2 16,-20 7-2-16,-8 3 0 16,0 9-1-16,-4 9-1 15,-1 5 6-15,0 0-10 16,4 4 2-16,3 16 5 15,6 7-6-15,10 4 4 16,3 3 0-16,4 2 2 0,3 0 0 16,0 1 1-1,14-6 5-15,9-2-5 0,1-5 2 16,5-4-3-16,0-8 4 16,3-5-3-16,1-5 1 15,3-2-1-15,-3 0-1 16,2-2-9-16,-3-15-7 15,1-8 12-15,-2 0-15 16,-2-8 14-16,-2-1-3 16,-7 4 3-16,-5 0 5 15,-5 4 1-15,-6 4 5 16,-4 2-1-16,0 6 7 0,0 2-10 16,0 6 1-16,0-1-2 15,-4 3-2-15,-2 3 0 16,-4 1-3-16,-3 0 4 15,-2 0-6-15,3 12 3 16,-2 3 3-16,-1 5 0 16,1 0 1-16,1 3 8 15,5-3-6-15,-2 2-2 16,4 0 0-16,3 0 1 16,3 2 0-16,0-3 1 15,0-1 3-15,0-3-1 16,5-3-5-16,9 1 3 15,1-5-2-15,1-5 4 16,6-1 0-16,1-4-1 16,7 0-2-16,6 0 2 0,2 0-3 15,4-7-1-15,0-5 7 16,-1-3-5-16,-3 0 4 16,-7-1-1-16,-2-3 6 15,-4 1 0-15,-5 2 0 16,-7 0-5-16,-2 4 2 15,-4 6 2-15,-3 0 1 16,1 4-8-16,-1 2-3 16,-2 0-2-16,0 0 2 15,5 0-7-15,-1 0 1 16,4 8 6-16,3 10 0 16,1 5 2-16,3 4 0 0,3 6-2 15,3-1 1-15,-4 1-1 16,2-1 0-16,-7-4 0 15,-8-5-4-15,-6-9-6 16,0 0 8-16,0-7-6 16,-18-3 7-16,-5-1-10 15,-6-3 9-15,-2 0-2 16,-4-11-12-16,1-13-53 16,1-3-83-16,-2-9-203 15</inkml:trace>
  <inkml:trace contextRef="#ctx0" brushRef="#br0" timeOffset="18854.68">16850 415 660 0,'0'0'193'0,"0"0"-178"0,0 0-14 16,0 0 69-16,0 0 12 15,0 0-28-15,-8-19-41 16,27 19-13-16,7 2 15 15,3 7-13-15,7 2 2 16,2 2 0-16,-2 0-8 16,2-4-6-16,-5 1-84 15,-9-3-116-15,-10-1-130 16</inkml:trace>
  <inkml:trace contextRef="#ctx0" brushRef="#br0" timeOffset="19198.34">16565 1185 868 0,'0'0'116'0,"0"0"-96"15,0 0 4-15,0 0 10 16,-34 114-7-16,25-90-10 15,-3 0-16-15,-1-2-1 16,-7-6-42-16,-2-6-231 16</inkml:trace>
  <inkml:trace contextRef="#ctx0" brushRef="#br0" timeOffset="20972.09">833 2963 493 0,'0'0'34'15,"0"0"-27"-15,0 0-5 0,0 0 50 16,0 0 11-16,0 0-15 16,-16-4-14-16,12 19 4 15,1 0 10-15,3 3-11 16,0 0 1-16,0 3-13 16,0-5-1-16,0 0-1 15,5-4-4-15,9-2 1 16,-4 0-6-16,5-7 1 15,-1 2-9-15,-3-5 8 16,3 0-10-16,-5 0 7 16,-3 0-11-16,2-12 5 15,-6 0 7-15,0-4-8 16,-2 0 2-16,0 0-6 16,0 2 0-16,0 2 1 0,-2 4-4 15,-6 3 3-15,4 5-1 16,0 0-7-16,2 0 2 15,-4 0 3-15,5 0-4 16,-3 9 5-16,2 0 1 16,-1 1 0-16,3-2 1 15,0 4-1-15,0-3-1 16,0 1 4-16,0-3-4 16,7 2 4-16,-1-3-2 15,5-1 3-15,-1 0-1 16,-2-3 1-16,0-2 11 15,-3 0-12-15,3 0 7 16,-2 0-6-16,-1-2-3 0,-3-12 0 16,0-2-5-16,-2 0-2 15,0-5 2-15,0 3 5 16,0 4 0-16,-8 4 5 16,3 5-3-16,-1 5-1 15,-3 0 3-15,1 0-4 16,-4 0-1-16,0 5-2 15,3 10 1-15,3-4 0 16,1 0-16-16,2-2-25 16,3-2-30-16,0-2-113 15,0-5-159-15</inkml:trace>
  <inkml:trace contextRef="#ctx0" brushRef="#br0" timeOffset="24400.48">1541 2629 968 0,'0'0'50'0,"0"0"-50"15,0 0-5-15,0 0 5 16,0 0 17-16,0 0 5 15,0 0-21-15,5-16-1 16,-5 17-9-16,0 17 9 0,0 10 0 16,0 4 4-16,0 11 4 15,0 3-3-15,0 6-1 16,0 0 0-16,0 1 2 16,11-6-5-16,12-7 4 15,3-8-5-15,4-5 0 16,10-11 2-16,1-10 3 15,9-6 1-15,6 0 1 16,1-22-7-16,-3-10 11 16,-5-11-7-16,-9-3-3 15,-9-8 4-15,-6-1 2 16,-12-8-1-16,-6-5 2 16,-7 2 1-16,0 4-3 15,-7 6-1-15,-19 10 1 16,-6 9-5-16,-4 9 2 0,-6 4-3 15,-3 8 0-15,-1 8-3 16,-3 8 0-16,2 0 1 16,-2 2-8-16,3 22 8 15,3 2-14-15,3 4 2 16,6 2-27-16,6 0-4 16,7-2-19-16,4-3-45 15,5-5-124-15,1-8-111 16</inkml:trace>
  <inkml:trace contextRef="#ctx0" brushRef="#br0" timeOffset="25150.32">2299 2711 825 0,'0'0'144'15,"0"0"-110"-15,0 0-29 16,0 0 8-16,0 0 14 16,0 0-27-16,0 10-2 0,10 30 2 15,3 12 8-15,0 10 0 16,-1 1-6-16,-4 5 1 15,-1 2-3-15,-3 0 3 16,-2 1-3-16,-2-1 3 16,0-12-1-1,0-7 1-15,0-8-2 0,0-9-1 16,0-12 1-16,0-10-2 16,0-10-25-16,0-2-64 15,0-7-100-15,0-22-179 16</inkml:trace>
  <inkml:trace contextRef="#ctx0" brushRef="#br0" timeOffset="26200.48">2342 2791 898 0,'0'0'87'0,"0"0"-82"16,0 0-3-16,0 0 28 15,0 0 17-15,0 0-21 16,40-99-15-16,-17 87-6 16,0-4-2-16,4 7-1 15,0-1-3-15,0 4 7 0,0 3-6 16,-2 3 4-16,-3 0-8 15,0 7 0-15,-2 14 2 16,-2 12-2-16,-5 3-3 16,-4 2 1-16,-7 0-5 15,-2-5 5-15,0-4-1 16,-2-5 6-16,-15-3 1 16,-2-7 0-16,-1-5 0 15,2-4 0-15,3-5-7 16,2 0 1-16,-3 0 3 15,3-14-3-15,-3-4 5 16,5-5-5-16,2 5-3 0,5 6 7 16,4 2 2-16,0 6 2 15,0 1 2-15,0 3-4 16,0 0-5-16,2 0-20 16,9 0 20-16,5 20 5 15,1-1 2-15,4 0 2 16,1 4-4-16,2-5 0 15,3-3 5-15,2-6-3 16,2-2 3-16,0-7-2 16,2 0 10-16,-1 0-5 15,-1-13 1-15,-4-8-7 16,-5-3 1-16,-3-5 6 16,-7-5-9-16,-3-2-5 15,-1-2-5-15,-8-1-2 16,0 0 8-16,0 4 4 0,0 7-7 15,-14 9 5-15,-1 8 2 16,-4 6-7-16,4 5 1 16,-3 0-3-16,2 1 3 15,3 26-2-15,4 4 7 16,5 6-4-16,4 4 5 16,0 2 2-16,0 1-2 15,15-1-2-15,7-6 2 16,3-4 4-16,-1-8-3 15,1-4-1-15,-5-9 1 16,1-2-7-16,-4-7 15 16,3-3-9-16,0 0 2 15,2-7 7-15,1-11 2 0,-1-4-4 16,-1-6 7-16,-2-3-10 16,-1-3 1-16,-5 0-2 15,-3 4 8-15,3 0-4 16,-5 5-5-16,-1 8 7 15,-3 5-3-15,2 8 6 16,-4 2-12-16,-1 2 0 16,6 0-5-16,2 0-8 15,5 16 8-15,1 12 4 16,3 9 1-16,-3 6-5 16,4 1 4-16,-2-1 2 0,-1-6-1 15,2-4 2-15,-1-9-4 16,2-6 0-16,-4-8 2 15,5-10-28-15,1 0-37 16,0-2-89-16,4-21-124 16</inkml:trace>
  <inkml:trace contextRef="#ctx0" brushRef="#br0" timeOffset="26850.86">3767 2877 803 0,'0'0'56'0,"0"0"-51"16,0 0-4-16,0 0 22 15,0 0 5-15,-12-122-11 16,12 90-12-16,-4 0-5 15,-13 4 1-15,-2 4 2 16,-5 7 5-16,-3 12-7 16,-4 5-1-16,-1 0 0 15,-1 14-1-15,4 10-4 16,2 8 5-16,8 4 0 16,5 4 6-16,5 2 0 15,7-2-1-15,2 0-3 0,0-8 3 16,4-5-1-16,14-6 1 15,0-6 2-15,2-6-2 16,-4-2 0-16,4-6 6 16,0-1-10-16,-5 0 12 15,3-5-5-15,-5-12-3 16,0-5-3-16,-1-4 3 16,-3-3-5-16,2-6 0 15,-4 3-2-15,-1 0 2 16,-3 8-4-16,-3 8 4 15,0 7 9-15,0 6-9 0,4 3 0 16,-4 0 0 0,2 10-15-16,0 14 7 0,0 8 8 15,6 4 0-15,3 0 1 16,7 0 0-16,6 1 3 16,5-10-3-16,2-3 0 15,5-5 11-15,-2-9-11 16,0-6 6-16,0-4-3 15,0 0-4-15,-2-12-2 16,-4-12-10-16,-5-7-33 16,-6-5-6-16,-3-3-73 15,-4-2-84-15,-3 1-127 16</inkml:trace>
  <inkml:trace contextRef="#ctx0" brushRef="#br0" timeOffset="27299.99">4367 2717 769 0,'0'0'64'15,"0"0"-60"-15,0 0 11 16,0 0 21-16,-35-103 7 0,22 90-34 16,-3 2 0-16,-3 8-8 15,-4 3 0-15,-1 0-1 16,1 5 0-16,2 16 1 16,-2 7 6-16,7 6 4 15,1 4 1-15,2 1 8 16,8 2-5-16,0-3-8 15,5-4 4-15,0-4-9 16,0-4 2-16,14-6 6 16,6-2-3-16,0-5 5 15,3-10 1-15,2-1-10 16,7-2 13-16,5 0-15 0,2-12 1 16,1-9-4-1,-2-6-11-15,-6-1-21 0,-3-4-50 16,-6-4-110-16,-4 6-227 15</inkml:trace>
  <inkml:trace contextRef="#ctx0" brushRef="#br0" timeOffset="28316.76">4823 2729 809 0,'0'0'89'16,"0"0"-79"-16,0 0-6 15,0 0 27-15,-34-102-4 16,24 92-8-16,-1 2-12 15,-5 5-7-15,-5 3-1 16,-2 0-4-16,-6 0 1 16,-3 21 1-16,1 3 3 15,2 2 0-15,4 3 4 16,1 3 0-16,4-3 1 16,9 0 14-16,4-2-10 0,7-5-1 15,0 1-2 1,0-3 2-16,4-5 0 0,10-2 6 15,8-3-10-15,0-6 11 16,3-3-8-16,1-1 0 16,3 0-7-16,0-1 2 15,0-13-2-15,0-7 2 16,-2 1-4-16,-2-1-1 16,-5-6 2-16,-5 3 0 15,-1 0-3-15,-5 4 1 16,-3 6 3-16,-4 4-3 15,0 4 3-15,-2 3 7 16,0 3-7-16,0 0-1 0,0 0-12 16,0 5-4-16,0 14 14 15,0 6 3-15,0 1 0 16,0 0 0-16,3-4-1 16,13 0 5-16,1-5-4 15,6-5 0-15,-1-5 1 16,5-5 3-16,-2-2 1 15,1 0-4-15,-2 0 8 16,-1-16-4-16,-1-4-4 16,-4-2 6-16,0-2-6 15,-5 0 2-15,-4-2-2 16,-2 4-1-16,-5 5 3 16,0 8 6-16,-2 5-6 0,0 2-1 15,0 2-2-15,0 0-5 16,0 0-2-16,0 12-6 15,0 10 12-15,-2 5-1 16,0-1 1-16,2 3 1 16,0-3 0-16,0-2 0 15,8-4 0-15,11-2 1 16,2-1 3-16,2-5 1 16,2-6-4-16,-2-5 7 15,5-1-3-15,-1 0 3 16,-3-10-1-16,-3-8-4 15,1-3 7-15,-7-4-7 16,-1-1 8-16,-6-2-10 16,-5 0 5-16,-3-2 1 0,0 0-2 15,-9 2 0-15,-11 3-5 16,-5 6-2-16,-4 4 2 16,0 6-3-16,-5 4-3 15,-2 5 0-15,1 0-15 16,-7 0-32-16,0 0-46 15,0 0-27-15,1 0-150 16</inkml:trace>
  <inkml:trace contextRef="#ctx0" brushRef="#br0" timeOffset="28591.48">4293 2418 835 0,'0'0'159'16,"0"0"-159"-16,0 0 11 15,0 0-10-15,0 0 27 16,0 0 3-16,147 0-13 15,-105 0-12-15,-2-2-6 16,-4-2-8-16,-10 1-30 0,-8 3-78 16,-12 0-99-16,-6 0-122 15</inkml:trace>
  <inkml:trace contextRef="#ctx0" brushRef="#br0" timeOffset="28870.87">4118 3254 842 0,'0'0'109'0,"0"0"-106"16,0 0 3-16,0 0-2 16,0 0 7-16,0 105 1 15,-2-85-6-15,-2 4-6 16,-7-4-45-16,-4-4-178 16</inkml:trace>
  <inkml:trace contextRef="#ctx0" brushRef="#br0" timeOffset="30122.45">6666 2372 939 0,'0'0'93'16,"0"0"-78"-16,0 0-12 15,0 0-1-15,0 0-1 16,0 0 15-16,0 0-12 16,14-2-4-16,-14 36-5 15,0 12 5-15,0 8 2 16,0 2-2-16,0 5 1 15,0-7 1-15,0-4-2 16,5-11 2-16,3-7-2 0,1-7-3 16,1-11 1-16,-2-7-41 15,1-7-43-15,-3 0-27 16,2 0-66-16,-4-25-137 16</inkml:trace>
  <inkml:trace contextRef="#ctx0" brushRef="#br0" timeOffset="30650.38">6780 2247 725 0,'0'0'81'0,"0"0"-71"0,0 0-4 16,0 0 3-16,0 0-6 15,0 0 43-15,42 75-10 16,-23-34-23-16,-3-2-6 16,10 7 4-16,0 0 9 15,2 6-7-15,2 1 0 16,1-1-8-16,1-2 1 16,-1-6-6-16,0-5 9 15,3-6-9-15,-5-8 0 16,-7-12 6-16,-1-3-6 15,-13-6 0-15,-1-4 1 16,-2 0 7-16,-5-4 5 16,5-19 12-16,-5-9-11 0,0-7 5 15,0-9-14-15,0-8 6 16,0-5-10-16,0-3 3 16,-6 6-4-16,-1 2 1 15,1 5 0-15,0 5 0 16,-2 7 3-16,4 6-4 15,-4 5 1-15,5 9-1 16,-1 5-2-16,1 0-1 16,3 6 3-16,0 1-1 15,0 4-17-15,0 3-18 16,0 0-24-16,0 0-17 16,0 3-129-16,0 16 67 0,7-1-58 15</inkml:trace>
  <inkml:trace contextRef="#ctx0" brushRef="#br0" timeOffset="31084.46">7509 2764 863 0,'0'0'35'0,"0"0"-27"0,0 0 5 16,0 0 5-16,0 0 2 15,0 0 4-15,121-116-22 16,-94 81 1-16,-4-4 0 16,-7-1-3-16,-5 4 14 15,-8 2-3-15,-3 5-3 16,0 10 0-16,0 5 3 15,-10 6-8-15,-10 3-3 16,-3 5 0-16,-4 0-4 16,4 5 2-16,3 17-3 15,5 4 3-15,1 6 1 16,5 7-2-16,7 0 6 0,2 1-2 16,0-1-1-1,0-6 0-15,16-3 6 0,8-5-5 16,-2-6 2-16,7-7-3 15,3-5-1-15,3-5-27 16,6-2-84-16,-1 0-128 16,-5-10-108-16</inkml:trace>
  <inkml:trace contextRef="#ctx0" brushRef="#br0" timeOffset="32417.02">8195 2689 820 0,'0'0'48'0,"0"0"-42"16,0 0-6-16,0 0 5 15,0 0 18-15,31-123 0 16,-31 96-13-16,0-2-8 15,-19 5 0-15,-10 2 0 16,-4 4-2-16,-3 7 0 16,0 11-2-16,2 0-2 15,3 0 1-15,2 21 3 16,1 5 0-16,10 8 5 16,2 5-3-16,7 1 6 0,7-1-4 15,2-2 2-15,0-7-2 16,15-5-2-16,8-4 1 15,4-9 3-15,2-7-4 16,2-5 8-16,2 0 0 16,-2-1-10-16,-2-17-3 15,-2-2 2-15,-4-4 2 16,-5-4 0-16,-1-2-1 16,-6 0-3-16,-1 0 1 15,-7 6 2-15,0 7 5 16,-3 7 15-16,0 8-12 15,2 2-8-15,-2 0-1 16,5 0-14-16,-3 21 1 0,2 6 14 16,6 9 4-16,0 7-3 15,6 3-1-15,2 6-1 16,6 0 0-16,2 3 1 16,2-1 4-16,-4 0-3 15,-2-4 2-15,-3-4-6 16,-12-6 6-16,-1-4-6 15,-6-7 1-15,0-6-1 16,0-7 0-16,-7-4 2 16,-4-5-1-16,2-7 4 15,0 0-1-15,1 0 3 16,-4-19 5-16,1-7-4 0,0-6 1 16,3-7-5-1,4-8 0-15,2-7 2 0,2-9-2 16,0-3 1-16,2-4-2 15,15 0 4-15,0 7-1 16,3 4 0-16,3 9-1 16,-2 5 12-16,4 9-9 15,-3 6-4-15,-2 5-1 16,0 4-7-16,0 3-3 16,3 4-7-16,-3 4 1 15,4 1-2-15,-1 4 3 16,2 1 10-16,-2 4-11 15,-4 0 15-15,1 0 1 0,-5 0 0 16,-1 0 0 0,-3 0-1-16,-5 2 1 0,-4 0-1 15,1 0 1-15,-3-2-1 16,0 0-5-16,0 0 1 16,0 0 2-16,0 0 3 15,-11 0 1-15,-7 0 1 16,-6-9-4-16,-5 0-1 15,-4 3 0-15,-6 6 1 16,-1 0-3-16,0 0 4 16,5 18 1-16,4 8 0 15,6 10 7-15,7 8 8 16,11 4 2-16,7-1-3 16,0-3-4-16,11-7-7 0,16-6 8 15,6-9 3 1,6-8-5-16,-2-6-4 0,1-8 0 15,-5 0 1-15,-1-2 4 16,-5-16-9-16,-3-5-1 16,-2-4-1-16,-6-5-6 15,-5-4 6-15,-4 0 1 16,-3 0-3-16,-4 5 3 16,0 11 11-16,0 5 2 15,0 10 3-15,0 5-5 16,0 0-11-16,-4 0-3 15,-6 16-6-15,0 10 3 16,3 6 6-16,3 6-2 16,4 1 5-16,0-3-3 15,0-7 2-15,0 0 0 0,13-10-2 16,3-2 4-16,1-7-4 16,4-5 5-16,3-5-12 15,5 0-7-15,3 0-52 16,3-3-100-16,-4-14-232 15</inkml:trace>
  <inkml:trace contextRef="#ctx0" brushRef="#br0" timeOffset="32933.51">9241 2398 622 0,'0'0'289'0,"0"0"-274"16,0 0-13-16,0 0-2 16,0 0 0-16,0 0 5 15,-82-81-1-15,73 80-3 16,2 1-1-16,-4 0 0 16,-5 0 1-16,-4 22 5 15,-2 6 5-15,4 6-1 16,2 4 13-16,6 3-6 15,3-2-1-15,3-1-4 16,4 1-2-16,0-7 0 16,0-4-4-16,4-3 1 15,15-4-4-15,6-5 6 0,6-4-3 16,7-3 2 0,5-9-1-16,1 0-6 0,-1 0-1 15,-5-13-18 1,-3-7-25-16,-7-3-64 0,-2-4-72 15,-9-6-79-15</inkml:trace>
  <inkml:trace contextRef="#ctx0" brushRef="#br0" timeOffset="33919.03">9642 2482 749 0,'0'0'148'16,"0"0"-140"-16,0 0-6 15,0 0-2-15,0 0 17 16,0 0-6-16,-20-90-7 15,3 75-4-15,-8 6 0 16,-7 4-4-16,2 5 0 16,-4 0 1-16,3 13 3 15,0 9 2-15,4 8 3 16,2 6 11-16,8 2-4 0,5 2 11 16,6 1-13-1,6-3 0-15,0-6-9 0,0-5 1 16,20-6 2-16,2-7 0 15,3-6 1-15,4-6-2 16,0-2 9-16,0 0-6 16,0-2 3-16,-3-15-6 15,-2-2-2-15,-3-4 0 16,-3 2 1-16,-5-5-2 16,-1-1-4-16,-6 3 4 15,1 0 1-15,-5 7 1 16,-1 5 7-16,-1 3-9 15,0 7 1-15,0 2-1 16,3 0-2-16,-3 0-14 16,0 6 3-16,0 16 10 0,0 7-1 15,0-1 2-15,7-1 2 16,3 0 0-16,6-5 3 16,5-5-3-16,2-5 0 15,5-5 0-15,-1-5 6 16,-1-2 3-16,-3 0-5 15,-1-4 8-15,-1-13-5 16,-4-3 4-16,-1-4-8 16,-1-3 3-16,-1-1-4 15,-3 2 0-15,0-1 2 16,-4 9-2-16,-5 6 4 16,-1 4-6-16,-1 6-3 0,3 2-1 15,-3 0-4-15,0 0-3 16,0 16 2-16,0 8 9 15,0 4 0-15,0 1 1 16,0-4 0-16,7 1 0 16,7-3 1-16,1-2-3 15,5-4 3-15,5-5 0 16,-1-4 6-16,5-6-6 16,-2-2 9-16,-3 0-8 15,-3 0 9-15,-6-6-5 16,-1-10 6-16,-6-1-5 15,-3-8-1-15,-3-1-4 16,-2-2 14-16,0-2-5 0,-12-2-11 16,-12 3 0-1,-7 5 1-15,-6 5-4 0,-6 4 1 16,-4 5 1-16,-2 3-5 16,0 4-6-16,0 1-15 15,0 0-43-15,2 0-57 16,0-3-70-16,3-2-197 15</inkml:trace>
  <inkml:trace contextRef="#ctx0" brushRef="#br0" timeOffset="34193.66">9314 2166 949 0,'0'0'45'15,"0"0"-32"-15,0 0 28 16,0 0-8-16,0 0-1 16,0 0-23-16,117-120-2 15,-101 101-6-15,-3 3-1 16,-3 2-19-16,0 8-2 15,-8 3-24-15,-2 3-51 0,0 0-182 16,0 9-155 0</inkml:trace>
  <inkml:trace contextRef="#ctx0" brushRef="#br0" timeOffset="34539.47">9214 2777 935 0,'0'0'73'0,"0"0"-60"16,0 0 9-16,0 0 19 15,0 0-10-15,42 126-18 16,-36-95-7-16,-4-6 2 16,-2 0-8-16,0-5-4 15,0-4-9-15,-2-6-57 16,-6-6-113-16,8-4-311 15</inkml:trace>
  <inkml:trace contextRef="#ctx0" brushRef="#br0" timeOffset="35373.33">11002 1955 780 0,'0'0'90'15,"0"0"-80"-15,0 0-9 16,0 0 4-16,0 0 28 16,-29 105 9-16,25-58-20 15,2 5-1-15,2-1-9 16,0-4 0-16,0 1-2 15,0-2-4-15,0-1 8 16,4-6-4-16,5-7-6 0,3-1-4 16,-2-4 7-16,1-6-6 15,0-4-2-15,5-7-34 16,2-7-88-16,4-3-135 16</inkml:trace>
  <inkml:trace contextRef="#ctx0" brushRef="#br0" timeOffset="36757.47">11410 2346 539 0,'0'0'90'15,"0"0"-70"-15,0 0 32 0,0 0 38 16,0 0-2-16,0 0-38 16,0 0-12-16,0 0-3 15,0 0 3-15,0 0-8 16,0 0-7-16,0 0-3 15,0 0-5-15,0 0-1 16,0 0-5-16,0 0-2 16,0-15-4-16,0 3 0 15,7-2-2-15,4-3 0 16,0 0 0-16,1 3-1 16,-2-1 0-16,1-1-1 15,1 2 1-15,1-2 0 16,-1 1 0-16,-4 3 1 15,0 2-1-15,-1 3 0 16,-1 3 0-16,-4 1 1 0,2 3-1 16,-2 0 0-16,0 0-2 15,1 0 1-15,1 0-12 16,0 0 10-16,2 0 3 16,2 0 2-16,1 0-2 15,2 0 2-15,-2 5-4 16,2 4 4-16,-2 3-3 15,0 5 4-15,2-2-6 16,0 2 4-16,-2-2-2 16,0 2 1-16,-2 1-1 15,-1-4 1-15,-1 2-1 16,2-4 1-16,-5 0 0 0,2 2-2 16,0-1 4-16,-1-1-4 15,1 1 3-15,-1-1-1 16,6-2 2-16,-5-2-2 15,0-2 0-15,3 3-1 16,-1-6-1-16,4-1 4 16,0 0-4-16,5-2 0 15,0 0 2-15,3 0 0 16,-3-2 0-16,3-8-1 16,-3-4 1-16,2-2 2 15,-2 0-2-15,-6-3-2 16,0 2 2-16,-4 0 3 15,-2 5 0-15,-3-1 1 0,0 3-2 16,0-1 2 0,0 1 1-16,0 3-4 0,0-3 0 15,0 0 1-15,0 0 0 16,0-4 0-16,3 2-3 16,-3-1 1-16,0-1-1 15,0 0 1-15,0-4 0 16,0 2 0-16,0 2 0 15,0 4 2-15,0 3-1 16,0 2-1-16,0 3 0 16,0 0-1-16,0 2-1 15,0 0 4-15,0 0-3 0,0 0 3 16,0 0-4 0,0-2 5-16,0 2-5 0,0 0 2 15,0 0-3-15,0 0 3 16,0 0 0-16,0 0 0 15,2 0-1-15,0 0-1 16,-2 0 1-16,2 0-1 16,-2 0-7-16,0 0 9 15,0 0-8-15,0 0-3 16,0 0-27-16,0 0-37 16,0 2-84-16,0 2-175 15</inkml:trace>
  <inkml:trace contextRef="#ctx0" brushRef="#br0" timeOffset="49461.35">12672 2159 372 0,'0'0'120'15,"0"0"-83"-15,0 0-30 16,0 0 6-16,0 0 25 16,0 0-14-16,0 0-1 15,0 0 3-15,0 3 6 16,0-3-5-16,0 0 11 16,0 0-1-16,2 0-3 15,0 2-7-15,0-2-1 16,0 0 9-16,1 0-13 15,3 0 4-15,0 0-20 16,2 0 4-16,1 0-8 0,3 0 1 16,-2 2-1-16,3-1-2 15,6-1 4-15,-5 0-2 16,5 0 2-16,1 0-3 16,0 0 6-16,1 0-4 15,0 0-2-15,-2 0-1 16,-2 0 0-16,-2 0 0 15,-1 0 1-15,-5 0-1 16,0 0 3-16,0 0-4 16,-3 0 5-16,3 0-6 15,1 0 2-15,-2 0 0 16,5 0 0-16,1-1 1 16,-1-3-4-16,1 1 3 0,-3 1-3 15,-1 0 3 1,0 2 0-16,-5 0 0 0,0 0-2 15,2 0 1-15,-2 0 0 16,-2 0 1-16,-1-2 0 16,-2 2-2-16,0-1 4 15,2 1-2-15,-2 0 1 16,0 0-2-16,0 0-1 16,0 0 0-16,0 0-1 15,0 0 1-15,0 0 2 16,0 0-3-16,0 0 1 15,0 0 4-15,2 0-3 16,-2 0 3-16,0 0-3 16,0 0 1-16,0 0 0 0,0 0-1 15,3 0 2-15,-3 0-2 16,0 0 2-16,0 0-3 16,0 0 0-16,0 0 0 15,0 0 1-15,0 3 1 16,2 6 0-16,-2-4 0 15,0 3-2-15,0 0 4 16,0 1 3-16,0 0-4 16,0 3 5-16,0 4-3 15,0 0 1-15,0 3-3 16,0-5-1-16,2 4 6 16,-2-2-6-16,0 0 5 15,0-2-3-15,0 2 7 0,0-2-9 16,0 0 10-16,0-2-9 15,0-3 5-15,0 0 0 16,0-3-1-16,0 0 0 16,0-1-4-16,0-2 11 15,0 1-4-15,0-2 0 16,0 0-8-16,0 2 7 16,0 1-4-16,0-2-1 15,0-1 3-15,0 0-3 16,0-2 4-16,0 0-4 0,0 0 2 15,0 0 0 1,0 2-2-16,0-2-2 0,0 3 0 16,0-3 2-16,0 0-1 15,0 0-1 1,0 0 2-16,0 0 1 0,0 0-2 16,0 0 1-16,0 0 4 15,0 0-6-15,0 0 0 16,0 0 1-16,0 0-1 15,0 0 2-15,0 0-4 16,0 0-20-16,0 0-42 16,0 0-84-16,2-11-195 15</inkml:trace>
  <inkml:trace contextRef="#ctx0" brushRef="#br0" timeOffset="50718.7">13426 1813 362 0,'0'0'247'15,"0"0"-178"-15,0 0-25 16,0 0 18-16,0 0-10 16,0 0-9-16,0 0-14 0,10 25-4 15,1-11 1-15,1-2 4 16,-1 7-17-16,2 1 0 15,-3 0-2-15,2 6 1 16,-2-2 1-16,-2 2-4 16,-1 4 4-16,-4 1-5 15,3 1 5-15,-6 3-13 16,0 2 8-16,0 2-3 16,0 0-3-16,0 1 7 15,0-6-7-15,-7-2-1 16,-2-3 1-16,1 0 6 15,-4 0-6-15,1-2 4 0,-3 1-6 16,-1-4 3 0,2 1 0-16,-1-4-3 0,1-3 5 15,4-1-5-15,0-6 7 16,3 0-7-16,0-4 7 16,3 1-6-16,-2-1-1 15,2-3 1-15,1-1 0 16,2-3 1-16,0 0-2 15,0 0 1-15,0 0 2 16,0 0-1-16,0 0-2 16,0 0 11-16,0 0-10 15,0 0 3-15,0 0 3 16,0 0-2-16,0 0 2 16,0 0-6-16,0 0 7 15,0 0-7-15,0 0 0 0,0 0 3 16,0 0-8-16,0 0 0 15,0 0-3-15,0 0-12 16,0 0-7-16,0 0-6 16,0 0-76-16,2 2-184 15,3 3-392-15</inkml:trace>
  <inkml:trace contextRef="#ctx0" brushRef="#br0" timeOffset="62501.44">1936 4618 852 0,'0'0'114'0,"0"0"-96"15,0 0 0-15,0 0 32 16,0 0-1-16,0 0-20 16,0 0-19-16,0 0-2 15,22 6-8-15,-5 29 2 16,-2 11-1-16,-7 10 0 16,-3 7 1-16,-5 5 0 15,0-1-2-15,0-1 2 0,0 1-2 16,0-9 0-16,0 3 0 15,0-5 4-15,0-11-6 16,0-8 5-16,0-11-5 16,0-11 2-16,0-10-10 15,0-5-15-15,3 0-73 16,9-27-86-16,7-13-368 16</inkml:trace>
  <inkml:trace contextRef="#ctx0" brushRef="#br0" timeOffset="62967.53">1885 4575 967 0,'0'0'42'0,"0"0"-42"16,0 0 0-16,0 0 3 15,0 0 26-15,0 0 14 16,40-50-23-16,-13 50-19 16,2 0 6-16,0 0-6 0,-2 0 0 15,-1 0-1 1,1 0-1-16,1 7 1 0,0-1 0 15,-1 2 0-15,-5 1 0 16,-3 2 0-16,-7 3-8 16,-3 2 5-16,-7 1-2 15,-2 4 5-15,0-1-1 16,-4 0 2-16,-20-2 2 16,-2 0-2-16,0-2 5 15,-3-2-2-15,3-4-1 16,5 1-3-16,6-6 0 15,1-1 0-15,8-2-2 16,3 1-1-16,3-3-30 16,0 3-49-16,0-1-99 15,5-2-92-15</inkml:trace>
  <inkml:trace contextRef="#ctx0" brushRef="#br0" timeOffset="63707.53">2590 4451 740 0,'0'0'96'15,"0"0"-96"-15,0 0-34 16,0 0 32-16,0 0 2 16,0 0 2-16,-25 63 2 0,25-43 0 15,0-4-3 1,0-2 0-16,0-4-1 0,0-4 6 15,0-2-2-15,0-4 9 16,2 0 4-16,0 0 12 16,3 0 14-16,-1-4-18 15,3-10-14-15,-1 0-8 16,-1 0 9-16,-3 1-6 16,-2 5-3-16,0 2-2 15,0 4-1-15,0 2 0 16,0 0-1-16,0 0-12 15,0 2-9-15,-2 15-17 16,-4 3-32-16,1-1-56 16,5 1-22-16,0-3-103 0</inkml:trace>
  <inkml:trace contextRef="#ctx0" brushRef="#br0" timeOffset="64084.76">2658 4841 627 0,'0'0'48'0,"0"0"-44"16,0 0 10-1,0 0 70-15,0 0-17 0,0 0-21 16,0-101-33-16,0 97-1 16,0 2-9-16,0 2-3 15,-7 0 0-15,-4 0 0 16,0 8 0-16,3 8 0 16,-3-4 2-16,8 0-1 15,1-2 4-15,2-2-3 16,0-1-2-16,0-4 2 15,0 3-2-15,5-3-6 16,10-3-59-16,6 0-73 16,-4 0-166-16</inkml:trace>
  <inkml:trace contextRef="#ctx0" brushRef="#br0" timeOffset="64534.97">3157 4543 839 0,'0'0'32'15,"0"0"-32"-15,0 0 12 16,0 0 29-16,0 0 4 16,0 0-29-16,0 0-15 15,6 32-1-15,0 15 20 16,3 7-8-16,-5 6-4 15,0 6 0-15,2 3-1 16,-2-3-1-16,-2 0-6 16,2 0 4-16,-1-6-2 15,-1-4-2-15,-2-6-1 0,0-10 1 16,0-10-2-16,0-10-15 16,0-11-33-16,0-9-52 15,0-2-138-15,2-26-203 16</inkml:trace>
  <inkml:trace contextRef="#ctx0" brushRef="#br0" timeOffset="67319.11">3247 4638 855 0,'0'0'39'0,"0"0"-35"0,0 0 14 16,31-110 20-16,-11 84 5 16,9 2-14-16,0 5-17 15,2 8-12-15,-2 2-4 16,-2 7 3-16,-2 2-1 16,-6 0 2-16,-3 0 0 15,-3 12-2-15,-1 6-2 16,-6 7-4-16,1 3-11 15,-7 7 2-15,0 3-2 16,0 1 13-16,-8-3 4 16,-15-1 4-16,0-9-2 0,2-5 1 15,5-5-1 1,5-7 0-16,5-4 0 0,6-5 0 16,-4 0 2-16,4 0 1 15,0-14-3-15,0-9 0 16,0 2-5-16,0-1 4 15,0 2 1-15,8 6 0 16,-2 2-2-16,1 6-2 16,-1 4-5-16,2 2-11 15,-4 0 12-15,5 6 6 16,4 13 2-16,3 4 0 16,4 0 1-16,2-2 3 0,2-3-3 15,5-2 0-15,3-6 3 16,-1-5 2-16,-2-5-3 15,0 0 3-15,-7 0 2 16,3-15-2-16,-6-7-4 16,-2 1 4-16,-5-8 7 15,-4 3-2-15,-4-2 1 16,-4 2-4-16,0 6-3 16,2 2-1-16,-2 8-1 15,3 5-2-15,1 4-2 16,-2 1 0-16,0 0-20 15,1 6 3-15,5 14 15 16,-1 8 2-16,2 0 2 16,0 2-3-16,5-3 3 15,3-2-3-15,5-1 4 0,1-3-2 16,2-5 0-16,-4-7 0 16,0-2 0-16,3-5 2 15,-3-2 0-15,2 0 3 16,0-7 1-16,-5-11-5 15,-5-3 5-15,-2-2-4 16,-1 0-1-16,-4-2 7 16,-4 1-2-16,0 2-2 15,1 4-4-15,-3 6 4 16,0 4-4-16,0 6 0 16,0 2 0-16,0 0-5 15,0 0-10-15,2 10 8 0,0 8 6 16,0 2-2-16,0 2 6 15,6-2-3-15,0 1 0 16,7-2 2-16,4-1-1 16,3-2 0-16,5-6 0 15,-4-2 0-15,5-4-1 16,-4-4 7-16,-3 0-5 16,-4 0 8-16,-1-8-8 15,-3-10 6-15,-1-5-7 16,-6 0 0-16,-6-3 2 15,0 0-3-15,0-2-3 16,-14 1-10-16,-8 1 13 16,0 6-13-16,-3 5 1 0,3 1-9 15,2 10 7 1,0 4-4-16,5 0-7 0,3 0 12 16,6 4 3-16,1 8 2 15,5 0 0-15,0 1 8 16,0-1-4-16,0-1 4 15,11-1 0-15,4-2 1 16,4 0 10-16,2-4-3 16,3-2 7-16,3-2-2 15,2 0 0-15,0 0-6 16,0 0 13-16,-1-12-20 16,-3 0 4-16,-1-1 0 0,-6 4-2 15,-5 3 0 1,-6 2 7-16,-3 4-5 0,1 0-4 15,0 6-6-15,1 22-1 16,5 10 7-16,1 10-1 16,1 7 1-16,0 5 2 15,3 3-1-15,0-3 0 16,-1 3 0-16,-2-3-2 16,1-8 0-16,-6-6 0 15,0-5 1-15,-6-10 2 16,-2-9-2-16,0-10 0 15,0-7-5-15,0-5 5 16,0 0 16-16,0-15 20 16,-2-13-6-16,-6-9-27 15,0-4-2-15,-1-5 1 0,-1-5-1 16,2-2-1-16,1-10 0 16,3 1-1-16,0-4-1 15,4 6 2-15,0 4 0 16,0 6 4-16,4 10-4 15,9 4 6-15,3 5 4 16,1 8-3-16,1 2 2 16,-2 6-1-16,2 3-8 15,0 5 1-15,-3 4-1 16,-1 3-7-16,-1 0 4 16,-2 0-4-16,-2 13 5 15,0 7-6-15,-2 5 4 0,-1 1 0 16,-1 2 2-16,0-1 1 15,3-1 2-15,1 1-1 16,5-5 1-16,1-4-1 16,1-4 3-16,-1-5-1 15,1-6-2-15,-1-3 2 16,-1 0 4-16,3 0 4 16,2-8-3-16,-1-8-2 15,-1-2 0-15,-1-1-5 16,-1-6-1-16,-1 3 0 15,-1-2 0-15,-4 5 1 16,0 2 1-16,-2 4-1 16,-5 9-8-16,2 4 6 0,-4 0-18 15,3 0-3-15,-3 21 11 16,0 7 10-16,0 0 1 16,0 4 1-16,0-3 0 15,8-6 2-15,4-2-1 16,1-7 0-16,5-2 3 15,-1-7 3-15,4-5 6 16,1 0-2-16,1 0 3 16,-2-17-11-16,2-4 3 15,-5-4-6-15,-3-6 4 16,-5-3-8-16,-6 0 7 16,-4-2-3-16,0-1 0 0,-4 5-3 15,-12 4 3 1,-8 5 0-16,1 5 0 15,-1 8-3-15,-1 8 3 0,3 2-7 16,1 0-11-16,6 7 3 16,1 16 7-16,6 0 4 15,0 4 3-15,7 0-1 16,1 0 2-16,0 1 2 16,1-4-2-16,13-4 2 15,6-2-1-15,-1-6 1 16,0-2-2-16,2-6 1 15,-1-4 3-15,-3 0 1 16,1 0-2-16,0 0-2 16,-2-16 5-16,1-3-1 15,-1 0-5-15,-1-6 1 0,1 0 0 16,-3-1 4-16,3 1-4 16,-1 0 3-16,1 3-1 15,5 1 8-15,-4 6-11 16,4 0 8-16,-6 6 0 15,1 3-2-15,-1 5-6 16,3 1 0-16,2 0 0 16,2 0-2-16,5 14 0 15,-3 10 0-15,-1 5 0 16,-3 3 0-16,-4-1-4 16,-6 1 0-16,-2-4-2 15,-8-1-3-15,0-7 1 0,0 0 0 16,-14-6 2-16,-9-2 7 15,0-3 2-15,-4-4 0 16,0-5-1-16,7 0 0 16,2 0 0-16,7 0-5 15,6-10 1-15,5-4 1 16,0 2 0-16,0 2-4 16,9 5-8-16,3 2 9 15,1 3 0-15,-3 0 6 16,4 0 8-16,3 0-4 15,2 8-1-15,-2 2 0 16,6 0 1-16,-1-2 6 16,5-4-3-16,1-4 1 15,0 0-6-15,-1 0 6 16,-3-4-5-16,-3-12-2 0,-2-1 6 16,-6-4 1-16,3-1 1 15,-5-6-4-15,-1 2 6 16,-2-1-6-16,-4 8 0 15,-1 7-2-15,-1 5 3 16,-2 7-3-16,2 0-3 16,-2 0-4-16,0 12-10 15,0 14 14-15,-4 5 0 16,-5 1 4-16,5-2-4 16,2-2 0-16,2-4 4 15,0-4-4-15,2-6-4 16,15-8 1-16,6-6-2 0,4 0-27 15,8-8-62-15,3-13-258 16</inkml:trace>
  <inkml:trace contextRef="#ctx0" brushRef="#br0" timeOffset="67524.38">6214 4175 857 0,'0'0'232'0,"0"0"-218"15,0 0-10-15,0 0-4 0,0 0 2 16,0 0-2-16,0 0-18 16,2-7-82-16,7 12-189 15,0 4-340-15</inkml:trace>
  <inkml:trace contextRef="#ctx0" brushRef="#br0" timeOffset="67918.75">6461 4381 877 0,'0'0'30'0,"0"0"-30"0,0 0-6 15,0 0 6-15,0 0 1 16,0 0-1-16,-87-76 1 16,70 92-1-16,-5 14 16 15,6 5-5-15,0 4-2 16,7 2 8-16,7-3-1 15,2 0 5-15,0-5-5 16,2-2-10-16,14-5 3 16,4-6-2-16,5-6 4 15,4-4-3-15,6-8 1 0,3-2-4 16,5 0-5-16,-3 0-7 16,-4-16-12-16,-1-6-30 15,-10-2-37-15,1-5-81 16,-5-3-91-16</inkml:trace>
  <inkml:trace contextRef="#ctx0" brushRef="#br0" timeOffset="68851.67">6998 4449 630 0,'0'0'158'16,"0"0"-149"-16,0 0-4 16,0 0 10-16,0 0 36 15,0 0-20-15,-64-44-22 16,37 39-5-16,-3 5 0 15,2 0 2-15,-4 3 5 0,0 14 4 16,1 4 0-16,2 1 5 16,6 0-1-1,8 0-5-15,3-1-4 0,8-1 1 16,4-1-9-16,0-2 3 16,0-1-1-16,14-3 2 15,7-4-1-15,4-6-2 16,4-3 8-16,4 0-10 15,1 0 5-15,-4-5-6 16,2-9 1-16,-5-5-1 16,-6-2-8-16,0-2 7 15,-7 4 0-15,-9-3 1 16,2 5 0-16,-7 3 1 16,0 6 0-16,0 6 0 15,0 2-1-15,0 0 0 16,0 0-14-16,0 13 8 0,0 9 5 15,-7 2 2-15,7 2 0 16,0-2-1-16,0-4 0 16,0-2 1-16,0-6 0 15,15-7 0-15,0-2 1 16,8-3 5-16,2 0 1 16,4-3 4-16,0-14-6 15,0-4-2-15,-3-2-3 16,-2-2 3-16,-6 0-4 15,-1-1 0-15,-7 5 10 16,-5 7-4-16,-3 7-1 16,-2 2-1-16,0 5-2 15,0 0-2-15,0 5-6 0,-13 16 0 16,-5 5 6-16,-1 5-1 16,6-3 1-16,5-2 0 15,3-3 0-15,5-2 3 16,0-5-3-16,0-4 9 15,10-6-6-15,10-6 8 16,-1 0-1-16,6 0 0 16,2-10-3-16,-5-11-5 15,0 0 7-15,-4-5-5 16,-3-2 7-16,-3-5-4 16,-6 4-2-16,-6-3-3 0,0 3 2 15,0 2 2 1,-13 4-5-16,-11 3-1 0,-8 2-4 15,-4 7 3-15,-6 0-14 16,-4 5-11-16,-2 4-42 16,2 0-122-16,1-2-390 15</inkml:trace>
  <inkml:trace contextRef="#ctx0" brushRef="#br0" timeOffset="69093.47">6785 4154 503 0,'0'0'559'0,"0"0"-535"15,0 0-22-15,0 0 3 16,0 0 4-16,0 0 4 15,138-67-13-15,-116 63 0 16,-9-1-28-16,-8 5-54 16,-5 0-110-16,-6 3-226 15</inkml:trace>
  <inkml:trace contextRef="#ctx0" brushRef="#br0" timeOffset="69409.48">6488 4845 889 0,'0'0'150'16,"0"0"-124"-16,0 0 4 16,0 0-3-16,0 0 1 0,0 0-12 15,0 85-7-15,-4-58-9 16,-9-3 2-16,-1-2-2 16,-3-2-2-16,-2-2-11 15,1-4-34-15,-1-2-137 16,3-8-319-16</inkml:trace>
  <inkml:trace contextRef="#ctx0" brushRef="#br0" timeOffset="71021.89">11289 4448 306 0,'0'0'508'0,"0"0"-436"15,0 0-48-15,0 0 16 16,0 0 34-16,0 0-8 0,0 0-29 16,6 0-24-16,0 0-3 15,3 0-7-15,-3 0 1 16,3-5 0-16,3-3-4 15,1-4 3-15,1-6-3 16,3 1 0-16,1-6 1 16,2 0 0-16,0 4-1 15,-2-1 1-15,-1 4-1 16,2 0 0-16,-1 4-2 16,-1 6 2-16,3-2 0 15,-4 4-1-15,2 1-2 16,-2 3 2-16,-3 0-3 0,0 0 2 15,-1 0 1-15,-2 5 0 16,-1 11-1-16,1 2 1 16,-4 4 2-16,5 0-2 15,-2-1 1-15,4 0-1 16,6-3 1-16,-2-1 1 16,3-6-1-16,1 0 0 15,-8-4-1-15,-1 0 4 16,-1-6-3-16,-3-1 2 15,-2 0-1-15,1 0 2 16,-2-1-2-16,-1-13 1 16,1-6-1-16,-1-1 3 0,0-3-1 15,1-1 3 1,-1-4-5-16,1 3 5 16,2 1-6-16,-3 4 1 0,-2 3-1 15,2-1 0 1,-1 7-1-16,-1 3 1 0,0 2 0 15,-2 3 0-15,0 3 0 16,0 1 0-16,0 0-1 16,0 0-1-16,0 0-4 15,0 0 2-15,0 0-7 16,0 0-6-16,0 0-19 16,0 5-7-16,0 6-37 15,0-4-85-15,5 0-125 16</inkml:trace>
  <inkml:trace contextRef="#ctx0" brushRef="#br0" timeOffset="71634.53">12211 4185 846 0,'0'0'133'0,"0"0"-118"0,0 0 13 15,0 0 7-15,0 0 8 16,0 0-18-16,15-10-15 16,-9 20-9-16,4 12 3 15,1 9-1-15,-1 8 3 16,0 7-2-16,-1 6 0 16,-1 7 0-16,0 3-4 15,-4-1 3-15,-4 0-3 16,2-1 0-16,-2-6 2 15,0-8-2-15,0-3 0 16,0-11 0-16,-6-8-1 16,-2-6 1-16,6-6 0 15,0-10-15-15,2-2-17 16,0 0-68-16,0-14-89 16,0-14-319-16</inkml:trace>
  <inkml:trace contextRef="#ctx0" brushRef="#br0" timeOffset="72109.66">12240 4191 866 0,'0'0'44'0,"0"0"-44"15,0 0 48-15,0 0 27 16,0 0-20-16,0 0-31 16,42-38-10-16,-25 35-4 15,6-1-1-15,-1 3 0 16,5 1-3-16,0 0 1 15,-2 0-7-15,-4 0 2 16,-1 0-1-16,-1 0 0 16,-3 4-1-16,1 7-2 15,-4 9 0-15,1-1-1 0,-5 5 2 16,-5 0 0-16,-2 2-1 16,-2-3 2-16,0 2 0 15,-6-4 0-15,-13-2 1 16,2-5-2-16,-3-1 2 15,-1-3 0-15,4-8 0 16,1 1-1-16,7-3 0 16,1 0-10-16,1 0-12 15,4 0-48-15,1 0-38 16,2 0-174-16</inkml:trace>
  <inkml:trace contextRef="#ctx0" brushRef="#br0" timeOffset="72695.41">12917 4062 219 0,'0'0'460'16,"0"0"-440"-16,0 0-20 16,0 0 0-16,0 0 18 15,0 0 25-15,-18 29-20 16,18-14 2-16,0 0 2 0,0-4 1 15,0-2 3-15,1-5-5 16,5-4 4-16,1 0-6 16,-1 0 12-16,1 0-6 15,2-3-4-15,-3-7-10 16,-1 0-8-16,-3 1-8 16,-2 2 0-16,0 4 6 15,0-1-6-15,0 4-2 16,0 0-8-16,-7 0-10 15,-6 4-49-15,0 14-38 16,-2 2-81-16,5 3-76 16</inkml:trace>
  <inkml:trace contextRef="#ctx0" brushRef="#br0" timeOffset="73085.38">13077 4463 730 0,'0'0'142'0,"0"0"-137"0,0 0 21 16,0 0 30-16,0 0-3 15,0 0-39-15,-13-84-12 16,13 82-2-16,0 2-1 16,-4 0-11-16,0 0-8 15,-4 6 2-15,0 6 18 16,3 0-3-16,3-3 6 15,2-2 0-15,0 2-3 16,0-6-3-16,0 1-27 16,0-4-56-16,5 0-148 0</inkml:trace>
  <inkml:trace contextRef="#ctx0" brushRef="#br0" timeOffset="74385.61">13606 4489 218 0,'0'0'612'0,"0"0"-567"16,0 0-42-16,0 0 22 16,0 0 25-16,0 0 28 15,0 0-43-15,58-26-17 16,-40 4-11-16,0-6-5 0,-1-6-2 15,-3-6 2-15,-1 0-2 16,-3-6-2-16,-2 0 0 16,-1-1 2-16,-3 4 0 15,2 7 0-15,0 7 2 16,-2 9-2-16,1 11 1 16,-1 2-1-16,0 7-1 15,2 0-1-15,4 0-6 16,3 0 5-16,5 9 1 15,2 12 0-15,0 6 2 16,0 3-3-16,-2 4 0 16,-4 4-5-16,-4 4 3 0,-1-4 0 15,-5 0 4 1,2-6-6-16,-6-3 6 0,0-6-1 16,0-5 2-16,0-8-1 15,0-3 1-15,0-6 0 16,0-1 1-16,0 0 4 15,0-1 8-15,0-18-1 16,0-7-12-16,5-6 1 16,3-2 0-16,2-6 0 15,4-3-1-15,1 5 0 16,1 0 2-16,1 9 2 16,3 4-1-16,-3 8-2 15,-2 5 2-15,-1 1-3 16,-7 8-1-16,-3 3-2 15,-1 0-1-15,3 0-3 0,-2 5 4 16,3 13 1-16,0 6-1 16,1 6 3-16,-1 7 1 15,5-1-1-15,-2 2 2 16,7-7-3-16,0-2 1 16,3-6 0-16,6-9 0 15,2-5 0-15,3-6 0 16,0-3 3-16,0 0 2 15,1-19-4-15,-5-8 9 16,-4-2-8-16,2-3 1 16,-9-8-2-16,-3-1 3 15,-7 1 0-15,-6 0-4 0,0 4 3 16,0 8-1 0,-8 8 5-16,-7 9-7 0,-4 11-2 15,-1 0-4-15,-4 5 0 16,-5 24-1-16,2 10-1 15,5 5 8-15,9 5 0 16,7-2-1-16,6-4 2 16,0-5 0-16,19-8-1 15,14-5 0-15,12-8-1 16,8-8-12-16,5-6-16 16,5-3-76-16,-3 0-166 15</inkml:trace>
  <inkml:trace contextRef="#ctx0" brushRef="#br0" timeOffset="75652.42">15039 4243 762 0,'0'0'196'15,"0"0"-196"-15,0 0-27 16,0 0 27-16,27-116 0 16,-25 94 1-16,-2 0-1 0,0 5-10 15,-19 6-10 1,-7 6 11-16,-5 5 6 0,-2 0-3 16,2 14 6-16,1 10 2 15,6 9 8-15,-1 3 2 16,6 6-2-16,6 0-1 15,4 1-5-15,9-8 0 16,0-5-1-16,0-8 4 16,20-5-3-16,0-7 3 15,4-8-1-15,0-2 2 16,5 0-5-16,0-11 1 16,0-11-4-16,-4-3 1 15,-2-1 2-15,-6-6-3 16,-1 3 5-16,-5 3 7 15,-3 2 6-15,-1 10-2 0,-2 5 2 16,-3 9-4-16,0 0-14 16,3 0-7-16,0 21-8 15,6 11 13-15,-2 10 2 16,1 4-1-16,6 5-30 16,4 2 12-16,2 1 13 15,3 1 4-15,2-5 1 16,-4-4-11-16,-5-2 7 15,-3-8 0-15,-6-5 4 16,-7-8 0-16,-2-9-1 16,0-6-9-16,-2-4 10 15,-11-4 1-15,-6 0 22 0,3-5 5 16,-1-18-3-16,1-3-4 16,1-7-5-16,3-6 5 15,6-7-8-15,6-4 6 16,0-4-6-16,2-3-5 15,18 1 3-15,7 2-7 16,2 4 1-16,0 6-3 16,2 4 4-16,-4 7-4 15,-3 5-1-15,-4 6 1 16,-2 7-2-16,-7 3 0 16,-2 2 1-16,0 3 0 15,-4 6-3-15,3-2-7 16,3 3-13-16,5 0 10 15,3 0-7-15,2 0 8 16,2 0-1-16,-3 8 10 0,-1 0 0 16,0-2-2-16,-9-2 0 15,0 0 5-15,-6-1-1 16,-1-3 2-16,-3 0 0 16,0 0 6-16,0 0 5 15,0-7-4-15,0-4-6 16,-3-5-2-16,-11-1 2 15,-3 1-4-15,-5 4 5 16,-5 4-6-16,-3 6 3 16,2 2-3-16,-6 0 0 15,5 17 3-15,-1 6 0 0,4 8 0 16,7 2 10-16,4 3-8 16,10-1 5-16,5-3-4 15,0-4 1-15,5-7 2 16,17 0-1-16,4-9 3 15,3-4-7-15,3-8 11 16,-1 0-12-16,-4 0 6 16,-4-4-4-16,-4-10 4 15,-1-6-5-15,-1-3 0 16,-1-3-2-16,-5-1 3 16,-1-2-2-16,0 6 0 15,-7 6 1-15,-1 7 0 16,0 7 2-16,-2 3-3 15,0 0-1-15,0 0-7 0,0 13-2 16,0 13 10-16,0 5 0 16,0-1 0-16,11-4 1 15,5-4 0-15,6-3-1 16,9-8 0-16,7-5-3 16,2-6-6-16,3 0-46 15,-1-8-115-15,-7-13-236 16</inkml:trace>
  <inkml:trace contextRef="#ctx0" brushRef="#br0" timeOffset="76052.38">16098 3976 996 0,'0'0'47'15,"0"0"-47"-15,0 0 2 16,0 0 3-16,0 0-4 16,0 0 12-16,-65-16-13 15,50 16 0-15,0 10-3 16,-5 7 2-16,3 2 0 16,2 5 1-16,-1 5 8 15,5 0-4-15,0 5 10 16,4 1 0-16,5 0-1 15,2-1-7-15,0-3 2 16,2-4-3-16,12-6 0 0,1-5-1 16,5-4-2-16,3-8 3 15,4-4-3-15,0 0 4 16,4 0-6-16,0-20-5 16,-1-6-5-16,0-6-14 15,-1-4-53-15,2 0-61 16,-5 2-153-16,-1 3-294 15</inkml:trace>
  <inkml:trace contextRef="#ctx0" brushRef="#br0" timeOffset="76901.25">16524 4096 592 0,'0'0'95'0,"0"0"-78"15,0 0 46-15,0 0-11 16,0 0-15-16,0 0-16 16,-64-83-14-16,35 83 0 15,-5 0 5-15,-2 10 2 16,-1 13 4-16,1 7-7 15,2 3 7-15,3 0 12 0,11 2-2 16,9-1-16-16,7-4 6 16,4-4-4-16,0-6-4 15,4-4 5-15,13-3-6 16,8-8 10-16,6-3-7 16,8-2-1-16,0 0-8 15,1-10-3-15,-4-10-2 16,-7-2 2-16,-5 0 0 15,-1-2-4-15,-6 2 2 16,-5 1 4-16,-5 10-3 16,-3 3 2-16,-4 4 0 15,0 4-1-15,0 0 0 0,0 0 0 16,0 0-12-16,0 9 7 16,0 12 5-16,0 1 0 15,0 0 3-15,0-2-1 16,2-3-2-16,12-3 1 15,-1-7-1-15,5-2 1 16,2 0 1-16,2-5-1 16,3 0 3-16,-1-2-2 15,-2-13-2-15,1-5 0 16,-5-1-1-16,-3-1 1 16,0 0-1-16,-5 3 0 15,-2 10 2-15,-7 2-1 16,-1 6 2-16,0 1-4 0,0 0-2 15,-1 12-1 1,-17 13-2-16,3 4 7 0,2 1 2 16,7-2-2-16,3-4-1 15,3-4 1-15,0-6 5 16,0-4-4-16,13-6 4 16,11-4 5-16,10 0-8 15,4-2 4-15,0-16-3 16,-2-4 0-16,-10-6-2 15,-3 0 8-15,-7-7-4 16,-10 0 8-16,-6 1-9 16,0-2 2-16,-4 3-6 15,-21 5 0-15,-3 5-1 16,-6 2 0-16,-4 9-3 0,-7 1-21 16,1 5-39-16,-3-1-108 15,2-1-267-15</inkml:trace>
  <inkml:trace contextRef="#ctx0" brushRef="#br0" timeOffset="77124.53">16361 3701 879 0,'0'0'216'0,"0"0"-200"0,0 0-9 16,0 0 8-16,0 0-12 16,0 0-3-16,64-16 0 15,-37 16-3-15,-4 6-72 16,-9 9-112-16,-10 4-188 16</inkml:trace>
  <inkml:trace contextRef="#ctx0" brushRef="#br0" timeOffset="77396.99">15955 4449 385 0,'0'0'508'0,"0"0"-483"16,0 0 25-16,0 0 19 16,0 0-6-16,-4 129-25 15,8-101-21-15,5-4-16 16,0-4 5-16,-4-4-4 16,-3-6-4-16,-2-2-16 15,0-8-89-15,0 0-331 16</inkml:trace>
  <inkml:trace contextRef="#ctx0" brushRef="#br0" timeOffset="79151.75">17679 4175 536 0,'0'0'292'0,"0"0"-292"16,0 0 5-16,0 0-5 16,0 0 20-16,0 0 2 15,0 0-3-15,73-88-7 16,-65 67-5-16,-2 1 1 15,-6-1-4-15,0 0-3 16,0-1 0-16,0 0-2 16,-10 3 0-16,-3 2-2 15,2 7 0-15,-7 2 2 16,0 6-10-16,-6 2 2 0,-3 0-3 16,1 0-2-1,-4 14 12-15,0 9 0 0,2 3-1 16,4 3 3-16,6 3 0 15,2 2 0-15,8-5 0 16,6-3 1-16,2-4-1 16,0-8 0-16,2-7 0 15,15-4 11-15,8-3 12 16,6-6-6-16,0-19-6 16,2-4 0-16,-4-8-9 15,-4-4 0-15,-2-5 8 16,-8-9-5-16,-1-3 4 15,-3-3-4-15,-5-1 9 16,-1 7-4-16,-5 8-2 16,0 11 4-16,0 12-10 0,0 10 4 15,0 4-5-15,0 8 0 16,0 2-1-16,0 0 0 16,0 0-9-16,0 12-3 15,0 16 10-15,0 12 2 16,0 13 0-16,0 2 0 15,0 7 0-15,0-4 1 16,2 0 0-16,6-5-1 16,4-2 3-16,4-10-2 15,-1-4 0-15,1-6 2 16,1-8-3-16,4-7 2 16,1-9 0-16,7-7 6 15,0 0-7-15,7 0 4 16,6-20-3-16,1-6-1 0,-1-2 0 15,-2-4 2-15,-4-1-3 16,-7-2 0-16,-10 3 0 16,-1 0 6-16,-11 4-2 15,-2 3-1-15,-5 6 0 16,0 3 1-16,0 4-6 16,-13 4 2-16,-7 4-5 15,0 4 1-15,-3 0 2 16,-4 0 0-16,0 0-3 15,1 4 4-15,1 5 2 16,2 8-2-16,4-2 1 16,1 6-2-16,0 1 2 15,2 2 0-15,3 1 0 0,6-2 2 16,5 1-7-16,2-1 11 16,0-1-6-16,12-3 0 15,5-5 5-15,1-3-5 16,2-4 0-16,0-7 2 15,2 0 3-15,3 0 0 16,-5-1-5-16,2-13 4 16,-4-5-2-16,0-5-4 15,0 0 0-15,-4-2-1 16,1 0-1-16,-7 3-2 0,-1 2 5 16,-2 5 0-16,-3 9-1 15,1 7 4-15,-2 0-4 16,-1 0-4-16,0 5-6 15,0 16 8-15,3 11 4 16,6-3 3-16,7 5 1 16,7-4 3-16,14-2 1 15,5-6 2-15,9-3-2 16,0-7 1-16,-4-4-9 16,-6-8-34-16,-3 0-134 15,-10 0-319-15</inkml:trace>
  <inkml:trace contextRef="#ctx0" brushRef="#br0" timeOffset="79629.89">19110 3820 825 0,'0'0'171'16,"0"0"-161"-16,0 0-10 15,0 0-12-15,0 0 12 16,0 0 18-16,16 159-6 16,-8-92-8-16,1 4-3 15,2 1 5-15,3-2-2 16,-7-4-2-16,-1-8 0 15,-2-7 1-15,-1-7-3 16,-3-11 2-16,0-6 0 0,0-10-2 16,0-10 0-16,-5-5-5 15,-6-2-21-15,-2 0-26 16,-1-25-36-16,3-8-156 16,3-10-205-16</inkml:trace>
  <inkml:trace contextRef="#ctx0" brushRef="#br0" timeOffset="82225.17">19145 3822 933 0,'0'0'42'0,"0"0"-40"0,0 0 18 16,0 0 57-16,0 0-24 15,0 0-41-15,45-106-11 16,-11 93-1-16,5 3-1 16,-1 6 0-16,3 4-1 15,-1 0 1-15,-9 4-1 16,-2 11 1-16,-9 4 2 16,-9 1-2-16,-2 7-9 15,-9 4 3-15,0 2-3 16,-2 1 5-16,-22 0 2 15,-4-2 3-15,2-6 0 0,-3-6 0 16,7-5 1 0,8-6 1-16,5-7-2 0,7 1 1 15,2-3-1-15,0 0 0 16,0 0-1-16,4 0-1 16,14-5-18-16,0-1-5 15,2 0 13-15,0 3-1 16,0 0 13-16,0 3 3 15,3-2-2-15,-6 1-1 16,1-2 1-16,1-1 0 16,-2-2-1-16,-1-1 4 15,3-5-3-15,2-2-1 16,-1-6 0-16,4-3 0 16,0-3 1-16,3-6-1 0,2 2 0 15,-2 0 4-15,-4 2-1 16,-6 6 3-16,-3 9 1 15,-8 9 0-15,-1 3-7 16,-5 1-3-16,0 1-10 16,0 24 6-16,-2 11 6 15,-10 2 1-15,3 6 0 16,3-2 1-16,4-5 1 16,2 2-2-16,0-9 1 15,2-6 0-15,16-4 1 16,5-8 1-16,0-6 4 15,6-4 4-15,5-2-7 16,4 0 3-16,-4-8-2 0,1-14 1 16,-8-3-5-16,0-6-1 15,-6 2 5-15,0-3-4 16,-10 6 4-16,-2 5-5 16,-5 7 7-16,-2 4-7 15,1 8 2-15,-3 2-2 16,0 0-5-16,0 0-10 15,0 18-3-15,0 5 18 16,0 6-3-16,0-3 1 16,7-3-2-16,8 0 3 15,3-5 0-15,6-3 0 16,3-6-2-16,2-7 3 0,7-2 1 16,-3 0-1-16,3 0-1 15,-7-16-9-15,-5-3 9 16,-5-6-11-16,-9-3-1 15,-9-6 3-15,-1 0 7 16,0-2-6-16,-19-1 2 16,-9 6-4-16,-6 6 8 15,3 7 3-15,-1 8-8 16,9 9 7-16,0 1-15 16,5 0 2-16,7 1-2 15,7 16-15-15,4 1-17 16,0 0 48-16,4 0 0 15,19-3 6-15,-2 0 2 16,6-3 3-16,6-4 10 16,1-2-5-16,2-4 6 0,-2-2-5 15,-5 0 0-15,0-2-3 16,-6-12-8-16,2 0 10 16,-5-1-6-16,-5-1 2 15,-1 7-2-15,-3 3 3 16,-4 6-6-16,0 0-7 15,0 10-6-15,3 26 2 16,0 12 2-16,-1 5 2 16,-1 10-2-16,-1-1 4 15,-2 1-4-15,-3 1 3 16,0-2-1-16,-2-4 0 16,0-4 0-16,0-8 0 0,0-9 0 15,0-11 1-15,0-11 1 16,0-8 0-16,0-5 0 15,0-2 7-15,0 0 6 16,0-9 2-16,0-16-5 16,0-9-10-16,5-10-2 15,1-5-3-15,1-13-3 16,2-6-2-16,2-3 4 16,0-1 1-16,3 6 0 15,-1 7 3-15,1 6 2 16,-4 9-2-16,-1 8 3 15,-3 2-2-15,2 11 1 16,-4 8 9-16,3 5-8 0,-3 5-3 16,0 5 0-16,4 0-8 15,0 0 2-15,3 7-2 16,3 12 7-16,-1 10-1 16,3 4 0-16,-5 6 1 15,2-4-1-15,-1 0 2 16,-4-5 0-16,1-5 0 15,-2-8 0-15,-5-5-2 16,1-4 0-16,-1-5-1 16,0-3 6-16,2 0 1 15,4 0 1-15,5 0 3 16,6-3-7-16,1-7 2 16,5-3-3-16,-1 1 0 15,-2-5 1-15,1 3-1 0,-8-1 0 16,-1-2 1-16,-3 3 2 15,-2 2-2-15,-6 4-1 16,-1 6-2-16,-2 2-1 16,0 0-5-16,0 0-3 15,0 0-1-15,0 22 3 16,-9 4 7-16,-1 4 3 16,4 0-2-16,6-1-5 15,0-4 2-15,0-2 4 16,14-9 1-16,8-7 3 15,2-3-3-15,1-4 6 0,2 0-1 16,-8 0 5 0,2-18-8-16,-6-5 2 0,-5-2-5 15,2-8 0-15,-6-4 0 16,-4-4 0-16,-2-2 0 16,0 2-6-16,-2 6-1 15,-16 7 2-15,1 10-1 16,-4 7-10-16,-2 10-6 15,3 1-6-15,2 0 16 16,2 5 2-16,8 16 4 16,6 3 5-16,2 3 1 15,0 1 3-15,8-2-1 16,10 1 1-16,4-8 4 16,1 1 5-16,1-8 10 0,1-9-6 15,-2-1 1-15,-2-2-4 16,0 0 5-16,-1-8-8 15,-3-8 3-15,-1-4-5 16,-1-2-3-16,-1 0 2 16,-3 0-5-16,2 2 0 15,-3 4 1-15,-2 7-3 16,1 5 3-16,-2 4-3 16,2 0-6-16,4 0 0 15,1 8 0-15,3 10 3 16,-1 5 3-16,1-2-2 15,4 2 2-15,-1 3 0 16,5-3-7-16,-3 2 6 0,-2-4-1 16,-5-6-4-16,-13-3-5 15,-2-6-10 1,0-4-10-16,0 0 11 0,-2-2 20 16,-13 0 1-16,-5 0 4 15,2 0-4-15,6-10-1 16,6 2 0-16,4 1-1 15,2 0 0-15,0 7 0 16,0-2 1-16,0 2-5 16,0 0 2-16,4 0 3 15,10 0 1-15,1 2 13 16,6 2-3-16,-2-1 1 0,3-3-2 16,1 0-3-16,0 0 3 15,4 0 1-15,-4-14-6 16,-2-5-4-16,1-1-1 15,-2-5 5-15,-2 2-5 16,-5-1 2-16,-4 6-2 16,-4 6 15-16,-3 5-10 15,-2 7-2-15,0 0-3 16,0 0-8-16,0 11-10 16,0 15 18-16,-9 6 0 15,-3 3 0-15,8-3 0 16,2-6 2-16,2-3-4 15,0-7 4-15,2-4-5 16,14-7-4-16,6-5-17 16,5 0-46-16,4-3-110 0,0-15-258 15</inkml:trace>
  <inkml:trace contextRef="#ctx0" brushRef="#br0" timeOffset="82442.6">22010 3531 900 0,'0'0'184'0,"0"0"-177"15,0 0-7-15,0 0 4 16,0 0 1-16,0 0-5 15,0-4-35-15,0 4-129 16,0 0-231-16</inkml:trace>
  <inkml:trace contextRef="#ctx0" brushRef="#br0" timeOffset="82852.53">22384 3716 891 0,'0'0'0'0,"0"0"-46"16,0 0 46-16,0 0 0 15,0 0 6-15,0 0 11 16,-105-18-10-16,88 54 1 16,-1 5-1-16,5 4 1 15,6-2-3-15,7 0 10 16,0-5 2-16,0-3-9 0,0-6-1 16,11-5-4-1,0-4 5-15,5-4 2 0,1-6 1 16,8-4-2-16,6-6 2 15,5 0-11-15,1 0-15 16,2-6-22-16,-4-13-14 16,-1-3-56-16,-5-7-26 15,-5 0-61-15,-1-6-157 16</inkml:trace>
  <inkml:trace contextRef="#ctx0" brushRef="#br0" timeOffset="83752.38">22848 3810 794 0,'0'0'52'16,"0"0"-50"-16,0 0 1 16,0 0-1-16,0 0-1 15,0 0 6-15,-119-85-6 16,95 85 9-16,-2 5 7 16,1 17 2-16,0 4-1 0,3 6-1 15,7 0 2-15,3-2 1 16,6 2 3-16,4-4-10 15,2-2 7-15,0-4-10 16,2-3 1-16,13-8-3 16,7-3 3-16,5-3-5 15,0-5-2-15,2 0-4 16,0 0-8-16,-3-17-6 16,0-1 1-16,-5-3 5 15,-2-2-8-15,-4 0 9 16,-6 0 6-16,-2 7 1 15,-5 4 4-15,-2 8 0 16,1 1-1-16,-1 3-3 0,0 0-1 16,0 0-9-16,0 11-2 15,0 7 11-15,-3-1 1 16,1 4 1-16,2-1 2 16,0-3-3-16,0 0 0 15,4-2 5-15,14-6-5 16,4-3 8-16,5-4-2 15,-2-2-4-15,5 0 2 16,-1-2-4-16,-2-12 3 16,2-4-2-16,-4-6 0 15,-6-2 0-15,0-2 11 16,-9 4-6-16,-2 7 7 16,-6 4-1-16,-2 9-3 0,0 4-7 15,0 0-2-15,-12 0-8 16,-9 14-3-16,-3 10 9 15,3 1 4-15,6 1 2 16,3-3-4-16,5-2 2 16,7-7 2-16,0-1 4 15,0-3 2-15,2-3 2 16,17-5 2-16,-2-2-3 16,3 0 3-16,3-7-10 15,-2-12 2-15,2-8-5 16,-3-3-1-16,-2-8-3 15,-4-3 3-15,-6-5-3 16,-8 3 5-16,0-1-4 16,-2 12-5-16,-26 5 6 0,-12 9-18 15,-8 6-25-15,-10 4-37 16,0 2-66-16,-2 0-213 16</inkml:trace>
  <inkml:trace contextRef="#ctx0" brushRef="#br0" timeOffset="84001.5">22621 3479 911 0,'0'0'184'0,"0"0"-175"16,0 0 6-16,0 0-2 16,0 0-6-16,0 0-6 15,48-4-1-15,-32 8-12 16,-5 10-85-16,-6 4-131 16,-5 0-249-16</inkml:trace>
  <inkml:trace contextRef="#ctx0" brushRef="#br0" timeOffset="84378.58">22382 4189 975 0,'0'0'58'16,"0"0"-54"-16,0 0 17 15,0 0 16-15,0 0-3 16,0 0-26-16,-64 116 2 16,50-82-6-16,-6 1-4 15,-4-6 0-15,-5 0-11 16,-5-8-54-16,4-7-157 16,7-10-505-16</inkml:trace>
  <inkml:trace contextRef="#ctx0" brushRef="#br0" timeOffset="106369.03">1863 6182 499 0,'0'0'294'0,"0"0"-243"16,0 0-49-16,0 0 0 16,0 0 0-16,0 0 21 15,0 0 28-15,0 0-7 16,-12 0-27-16,12-2-10 15,0 2 8-15,0 0-7 16,0 0 6-16,5 0-11 16,4 0 6-16,0 0-4 0,5 0-5 15,-1 0 1 1,0 0-1-16,5 0 4 0,2 0-3 16,9 0 2-16,2 0-2 15,3 0 5-15,-1 0-2 16,2 0-3-16,-1 0 0 15,-1 0 0-15,-2 0 0 16,1 0-1-16,1 0 0 16,-1 0 0-16,4 0 0 15,-5 0 1-15,2 0 0 16,-2 0 3-16,-2 0-6 16,2 0 2-16,-2 0-1 15,-2 0-2-15,0 0 6 16,0 0-6-16,-1 0 6 15,1 0-3-15,0 0 3 0,-3 0-6 16,3 0 3-16,0 0 0 16,2 0 0-16,-3 0 0 15,1 0 0-15,-6 0 1 16,3 0-3-16,-1 0 5 16,-6 0-4-16,3 0 6 15,-3 0-9-15,0 2 4 16,-2-2 0-16,1 0-2 15,-4 2 2-15,3-2 0 16,2 2 2-16,3-2-2 16,1 2 4-16,0 1-8 15,2-3 4-15,-1 0 0 0,0 0 0 16,3 3 1-16,-3-1-2 16,3 0 2-16,-3-2-3 15,0 2 4-15,-2-2-2 16,4 0 3-16,2 0-6 15,1 0 3-15,1 0 0 16,4 0 0-16,3 0 3 16,1 0-6-16,4 0 6 15,-5 0-6-15,-2 0 8 16,2 0-10-16,-6 0 7 16,-4-2-2-16,0 2 0 15,-2 0 1-15,2 0-1 16,-1 0 0-16,0 0 1 0,3 0 0 15,2 0-1 1,-2 0 5-16,0 0-9 0,0 0 4 16,-1 0 0-16,-5 0 0 15,-4 0 2-15,-1 0 2 16,-7 0-3-16,-4 0 8 16,5 0-6-16,-5 0 7 15,2 0-9-15,-5 0 2 16,0 0-1-16,0 0 1 15,-2 0-2-15,0 0 3 16,0 0-1-16,0 0-2 16,0 0-2-16,0 0 0 0,0 0-25 15,0 0-61-15,0 0-175 16,-8 0-191-16</inkml:trace>
  <inkml:trace contextRef="#ctx0" brushRef="#br0" timeOffset="107886.76">1769 7032 168 0,'0'0'543'16,"0"0"-492"-16,0 0-44 16,0 0-5-16,0 0 37 15,0 0 23-15,0 0-6 16,0 0-43-16,7 0-11 16,4 0 1-16,0 0-2 15,4 0 0-15,4 0 0 16,-2 5 2-16,5-4-2 15,3 3 9-15,0-1-10 0,4-2 8 16,-2 1-6-16,2-2 2 16,2 0 1-16,5 0-3 15,3 0 4-15,3 0-5 16,-1 0 0-16,-1 0 0 16,0-3-1-16,-2 0 8 15,2-1-12-15,-4 0 5 16,-1 2-1-16,0-2 7 15,0 0-5-15,0 2 8 16,-1 2-9-16,-1 0 7 16,-4-2-7-16,0 2-1 15,-2 0 1-15,-2-2-1 0,-2 2 0 16,4-2 1-16,0 0-1 16,7-1 0-16,0 3-2 15,6 0 5-15,-5-3-1 16,-2 3-1-16,-1-4-1 15,-1 4 0-15,-2 0 0 16,0 0 0-16,-2 0 0 16,-1-2 0-16,-2 2 2 15,5-3 3-15,0 3-3 16,3-3 2-16,4 1 1 16,0 2 4-16,3-2-2 15,-1 0-2-15,0 0 2 16,-2 0-6-16,-3-2 5 0,1 4-4 15,-3-3 3 1,-2 3-3-16,0-1 2 0,2-1-3 16,0 2 2-16,3-4 1 15,1 4 0-15,4-5 2 16,0 0-5-16,-1 1 11 16,0-1-8-16,-7 2 0 15,-4 3 1-15,-4-4-5 16,-5 2 2-16,-5-1 1 15,-2 2-2-15,-4 1 0 16,-3 0 1-16,-3-2 0 16,-1 2-2-16,0-2 3 15,0 0-6-15,0 2 3 16,0 0-8-16,0 0-13 0,0 0-43 16,-12 0-91-1,-24 0-137-15</inkml:trace>
  <inkml:trace contextRef="#ctx0" brushRef="#br0" timeOffset="109736.37">2808 6232 659 0,'0'0'65'16,"0"0"-52"-16,0 0-3 15,0 0 56-15,0 0 1 0,0 0-14 16,0-8-28-16,0 8-19 16,0 0-2-16,0 0-3 15,0 0 3-15,2 0-2 16,-1 12 2-16,5 2-2 15,-6 4 0-15,2 1 4 16,0 3-4-16,-2-1 5 16,0 3-4-16,2 4 8 15,1 3-9-15,-3-2 8 16,0 5-9-16,0 1 3 16,0 0-3-16,0 4 1 15,0 0 0-15,0-1-2 16,-9-5 0-16,2 1 3 15,1-4 1-15,-1 2-4 0,5-3 4 16,-3-2-1-16,0 0-3 16,3-3 0-16,0 2 2 15,-2-2-4-15,-2 0 4 16,3 0-5-16,-4 2 6 16,2 0-2-16,-1 3 1 15,2-3-3-15,-3-1 1 16,3 1-1-16,-2 1 1 15,2-4 0-15,0 2-1 16,-3-4 3-16,3-1-1 16,0 1-1-16,-2 1 0 15,4-2-1-15,0 0 1 0,0 2 0 16,-1 0 0-16,-1 2 0 16,2 2 0-16,-2 1-2 15,0 1 5-15,-4-2-3 16,4 2 4-16,0-2-6 15,-1-2 2-15,3-2-1 16,-2-2 1-16,4-2 0 16,0-1 0-16,0 0 1 15,0 1-1-15,0-4 1 16,0 3-1-16,0 0 2 16,0 3-4-16,0 4 4 15,0-1-3-15,0 11 1 16,0-2 0-16,0 1-1 0,0 2 4 15,0 4-4 1,0-6 4-16,0 6-6 0,0-6 5 16,0-1-3-16,1-4 1 15,4-2 0-15,-3-4 0 16,3 1 1-16,-5-4-1 16,2 3 1-16,-2 2-2 15,0 1 1-15,0 3-1 16,0 2 2-16,0 2-1 15,0 2 0-15,0 0-1 16,0 2 1-16,0-2 0 16,0 0 1-16,0-6 3 0,0-1-7 15,-2-3 3 1,0-4 0-16,2 2 0 0,-3-2 0 16,3-2 0-16,-2 4 0 15,0-4 6-15,-1 3-5 16,3 0 1-16,-1-1 0 15,1 2-1-15,0 0-1 16,-2 0 1-16,2 1-1 16,0 0 0-16,0 2 1 15,0 0 3-15,0-1 2 16,0-1-5-16,0-2 4 16,0 2-5-16,0 0 4 15,0 2-1-15,2-4-1 0,-1 2-2 16,2-1 3-1,-3-4-1-15,0 3-1 0,0-6 2 16,0 2-3-16,0-3 0 16,0 3 3-16,0-5-1 15,0-2-1-15,0 2 0 16,0-3-2-16,0 1 6 16,0-2-7-16,0-3 4 15,0 4-3-15,0-4 1 16,0 4 0-16,0-1 0 15,0-3 1-15,0 4-1 16,0-5-2-16,0-3 1 16,0 2-5-16,0-3-10 15,0 0-52-15,0-17-49 0,7-12-198 16</inkml:trace>
  <inkml:trace contextRef="#ctx0" brushRef="#br0" timeOffset="110903.05">2162 6636 309 0,'0'0'395'0,"0"0"-337"16,0 0-39-16,0 0 55 15,0 0-4-15,0 0 2 0,7-11-25 16,-7 11-13-16,4 0-22 16,-4 0-1-16,2 0-1 15,0 0-6-15,0 0-4 16,2 11 3-16,2 12 1 16,-4 7-3-16,2 2 7 15,0 8-6-15,1 2-1 16,-1 1 2-16,-3 1-3 15,2-4 3-15,-1 0 0 16,2-2-6-16,-4-8 8 16,0 1-6-16,0-10 5 0,0-3-6 15,0-6 2 1,0-4 0-16,0-5 0 0,0-3-13 16,0 0-16-16,0 0-50 15,0-11-14 1,1-14-236-16</inkml:trace>
  <inkml:trace contextRef="#ctx0" brushRef="#br0" timeOffset="111826.79">2131 6517 740 0,'0'0'57'16,"0"0"-54"-16,0 0 13 15,0 0 33-15,0 0 13 0,0 0-40 16,100-48-7-16,-82 44-8 16,-3 0 4-16,-2 4 8 15,-1-2-7-15,-4 0 4 16,-1-1-14-16,-1 3 17 15,2 0-16-15,-2 0 0 16,1 0 1-16,-1 0 1 16,2 0-1-16,0 0-3 15,-2 0 0-15,-1 0 0 16,1 0 1-16,0 0-2 16,-2 3-1-16,0 5 1 15,1 1-1-15,-3 2 1 0,0 1-4 16,0-4 4-16,0 2 0 15,-2-2-2-15,0 0 4 16,0 0-4-16,0-1 1 16,0 2-2-16,0-3 3 15,0-1 2-15,0 2-2 16,0-2 0-16,0-5 0 16,0 5 1-16,0-3 0 15,0 2-1-15,-2-1-2 16,0 2 2-16,0 2 0 15,-3-4-3-15,1 3 7 16,0 0-8-16,2 0 7 16,-6 0-8-16,4-1 4 0,-3 4-1 15,0-4-2 1,2 0 3-16,-3-1 0 0,2 0-4 16,-1-2 2-16,1 3-1 15,1-4 3-15,-4 1-1 16,4-2 1-16,-1 2-2 15,2-2 1-15,-3 0 0 16,0 0 2-16,-2 0-3 16,-2 0 1-16,0 0 1 15,0 0 0-15,0 0-1 16,1 0 0-16,0 0 0 16,1 0 3-16,-1 0-3 15,2 0-2-15,-1 0-2 16,0 0-14-16,2 0-15 0,-2 0-7 15,1 0-25-15,-2 0-26 16,1 0-90 0,-1 0-195-16</inkml:trace>
  <inkml:trace contextRef="#ctx0" brushRef="#br0" timeOffset="114824.02">3157 6764 718 0,'0'0'161'0,"0"0"-139"16,0 0-18-16,0 0-1 15,0 0 37-15,0 0 4 16,-2-15-6-16,2 6-30 16,0-6-5-16,8-1-1 15,0-2 6-15,3-2-2 0,0-1-6 16,1 0 8-16,-2 3-7 15,2-1 4 1,-3 5-2-16,-2 7 2 0,2 1-2 16,-5 4-6-16,1 0-2 15,-1 0 0-15,-2 2 3 16,2 0-13-16,-2 0 9 16,3 0-3-16,2 0 3 15,0 4 3-15,-1 11 1 16,1 2-2-16,0 3 4 15,2 1-1-15,-1 2 0 16,1 0 0-16,1-6 1 16,-2-1 0-16,1-2 2 0,0-5-1 15,0-4 4 1,0-1-3-16,-1-4-2 0,2 0 0 16,-1 0 2-16,1 0 0 15,0-9-3-15,-1-8 7 16,-3-1-6-16,1-1 1 15,-2-2 0-15,-1 3 0 16,-2 0 0-16,-2 2-1 16,0 4 1-16,0 0-1 15,0 3 1-15,0 4-1 16,0 1 0-16,0 1-1 16,0 2 4-16,0-1-6 15,0 0 1-15,0 2-1 16,0 0-11-16,0 0-16 15,0 0-4-15,0 0-30 0,0 0-71 16,0 5-61-16,0 2-71 16</inkml:trace>
  <inkml:trace contextRef="#ctx0" brushRef="#br0" timeOffset="115291.21">3757 6537 771 0,'0'0'127'0,"0"0"-127"16,0 0 0-16,0 0 1 15,0 0 18-15,0 0 5 16,0 46 0-16,0-12-9 16,-2 4 6-16,-2 6-14 15,-2 4 11-15,3 7 0 16,1-3-4-16,-4-2-3 0,0-4-2 15,2-6 1 1,0-5-5-16,-1-1 4 0,3-7-7 16,0-7 2-16,2-4-4 15,-2-6 0-15,2-6 3 16,0-1-3-16,0-3-15 16,0 0-24-16,0-7-30 15,0-17-87-15,6-6-87 16,-1-3-109-16</inkml:trace>
  <inkml:trace contextRef="#ctx0" brushRef="#br0" timeOffset="115752.72">3720 6534 767 0,'0'0'149'15,"0"0"-138"-15,0 0-3 16,0 0 17-16,0 0 31 16,0 0-24-16,37-48-19 0,-19 45-12 15,0 1 1 1,0 0 1-16,2 2 1 0,2 0 1 15,3 0-2-15,-3 0 4 16,1 0-7-16,-4 0 10 16,-3 0-10-16,-5 0 2 15,-5 0-2-15,0 0-2 16,-6 0-1-16,0 14-1 16,0 8 3-16,0 2 1 15,-6 0 10-15,-6 2-9 16,-6-2-2-16,4-1 3 15,-2-2-2-15,-1-1 0 16,-1-6 0-16,3-3 0 16,-1-5-10-16,2-3-9 15,-1-1-32-15,-3-2-19 0,1 0-33 16,3 0-55 0,-2-10-52-16</inkml:trace>
  <inkml:trace contextRef="#ctx0" brushRef="#br0" timeOffset="122763.25">2008 7517 408 0,'0'0'254'0,"0"0"-195"16,0 0-15-16,0 0 33 15,0 0-9-15,0 0-10 16,0 0-21-16,0 0-4 16,6 0-16-16,-3 0 7 15,-2 0-10-15,-1 0-4 16,0 3-7-16,3 1 2 16,1 4-3-16,3 3-2 15,4 10 2-15,-2 1 0 16,5 6 3-16,1 0-5 15,1-2 6-15,4 2-5 16,0-4-1-16,0 2 0 0,0-2 2 16,-2-1-2-16,-4-4 1 15,-1-1-1-15,-2-6 2 16,-5-1-3-16,1-6 3 16,-4-3 0-16,-3 1-2 15,0-3 0-15,0 0 5 16,0 0-3-16,4-3 8 15,0-15-7-15,1-5 0 16,-1-3-2-16,-2-3 0 16,-1 1 2-16,3 0-5 15,-2 2 2-15,0 0 0 16,3 2 1-16,-1 2 0 16,1 2-1-16,-1 2 3 0,3 3-2 15,-3 1-1-15,0 3 0 16,4 0 0-16,-2 1 2 15,-2 2-2-15,1 0-2 16,-1 3 2-16,-1 0 0 16,-1 3-3-16,1 0 1 15,-3 0-1-15,2 2-5 16,0-1-7-16,-1 1-19 16,2 0-48-16,1 0-94 15,5 0-214-15</inkml:trace>
  <inkml:trace contextRef="#ctx0" brushRef="#br0" timeOffset="124167.99">3236 7511 758 0,'0'0'77'15,"0"0"-64"-15,0 0 29 0,0 0 9 16,0 0 3 0,0 0-6-16,-3-28-29 0,3 28-10 15,0 0-9-15,0 0-6 16,0 10 1-16,0 13 5 16,0 2 1-16,0 8 5 15,-2-1-6-15,-4 2 1 16,-1 0 0-16,2 0 0 15,-1-2-1-15,1-2 0 16,1-5 1-16,-1-8-1 16,4-2 3-16,1-9-2 15,0 0-1-15,0-5 0 16,0-1 0-16,0 0 5 0,0 0 8 16,0-8-2-1,0-14-10-15,1-4 5 0,11-6-6 16,-4-5 0-1,4 0 0-15,-6-1 3 0,1-3-3 16,-3 2-3-16,-3 4 1 16,-1 3 4-16,0 4-2 15,0 7 2-15,0 0-2 16,0 5 0-16,0 2-2 16,0 4 3-16,0 4-1 15,0 0 0-15,0 2 0 16,0 4-1-16,0-2 2 0,0 0-1 15,0 2 0 1,0 0 1-16,0 0-1 0,0 0-2 16,0 0 2-16,0-2 1 15,0 2 1-15,0-4 4 16,13 0-3-16,2-2 2 16,1-1-1-16,2 4-4 15,0-1 4-15,0-1-3 16,-3 2 1-16,-2 1 1 15,-1 2-1-15,-3 0-2 16,-3 0 0-16,1 0 0 16,-2 0 1-16,-1 0-2 15,0 0 2-15,1 0-3 16,-1 0 2-16,4 0-3 16,-4 0 1-16,-2 0-13 0,2 0-34 15,-3 5-39-15,-1-5-45 16,0 3-131-16,4-1-221 15</inkml:trace>
  <inkml:trace contextRef="#ctx0" brushRef="#br0" timeOffset="124834.52">3196 7631 529 0,'0'0'173'0,"0"0"-133"0,0 0 18 16,0 0 25-16,0 0-21 15,0 0-20-15,19 0-26 16,-7 0-5-16,-1 0-8 15,1 0 8-15,1 0-2 16,-3 0 2-16,2 0 0 16,-4 0 3-16,4 0 0 15,-3 0-4-15,0 0 2 16,-1 0-1-16,4 0-3 16,-2 0-3-16,4 0 2 15,0 0-3-15,-2 0-2 16,1 0 2-16,-5 0-3 0,3 0 2 15,1 0-1-15,-5 0 2 16,1 0-3-16,-4 0 1 16,-2 0-2-16,-2 0 2 15,0 0-1-15,0 0 1 16,0 0-2-16,0 0 0 16,0 0-2-16,0 0 5 15,0 0-3-15,0 0 0 16,0 0-1-16,0 0 1 15,3 0 0-15,-3 0-8 16,0 0-14-16,0 0-34 16,0 0-64-16,0 0-150 15</inkml:trace>
  <inkml:trace contextRef="#ctx0" brushRef="#br0" timeOffset="127294.93">1981 8744 686 0,'0'0'78'16,"0"0"-54"-16,0 0 26 16,0 0 20-16,0 0-33 15,0 0-9-15,0 0-17 16,9-15-10-16,-7 15-1 0,0 0-1 16,2 10 1-16,1 7 8 15,0 8-2-15,-3 3 1 16,5 6 0-16,-6 4-4 15,4 0 4-15,-3 0-5 16,3-2 1-16,2-4-3 16,-3-6 3-16,1-4-3 15,-5-5 0-15,2-10-1 16,0 0 4-16,0-5-1 16,-2-2 5-16,2 0-4 15,0 0 7-15,0-5-6 16,3-11-1-16,-2-4-3 0,-3-2 4 15,0-2-4 1,0-2 0-16,0-2 0 0,0-2-3 16,0 1 3-16,0 0 0 15,2 1-4-15,-1 0 4 16,3 1 0-16,-2 3 2 16,2-2-2-16,0 4 0 15,-2 5 0-15,1 2 2 16,-3 3 0-16,2 5-2 15,-2 0 0-15,0 2-2 16,0 3 4-16,0 2-1 16,0 0 0-16,0 0 1 15,2 0 3-15,0 0 1 16,1 0-4-16,2 0 0 16,-1 0 4-16,4 0-2 0,9 0 2 15,0 0-3-15,3 0 4 16,1 0 0-16,-1 0-1 15,2 0 0-15,-2 0-3 16,-5 0-1-16,1 0-2 16,-7 0 0-16,-1 0 0 15,-1 0 1-15,-4 0 1 16,-2 0-2-16,-1-3-10 16,0 3-18-16,0 0-6 15,0 0-21-15,0 0-42 16,-1 0-61-16,-13 0-107 15</inkml:trace>
  <inkml:trace contextRef="#ctx0" brushRef="#br0" timeOffset="127813.31">1977 8881 519 0,'0'0'210'0,"0"0"-178"16,0 0 0-16,0 0 35 15,0 0-5-15,0 0-14 16,33-4-24-16,-20 4-11 16,3-3-1-16,1 3 1 15,6 0-3-15,2 0 3 16,-1-5-7-16,0 3 11 16,1 0-10-16,0 0 6 15,-1 2-9-15,-4-3 3 16,-2 3-1-16,-7 0-3 15,0 0-3-15,-4 0 0 0,-3 0 0 16,-2 0 1-16,-2 0-1 16,0 0 0-16,0 0 1 15,0 0-1-15,0 0 0 16,0 0 1-16,0 0-1 16,0 0 0-16,0 0-1 15,0 0-2-15,0 0-7 16,0 0-17-16,0 0-27 15,0 0-19-15,0 0-78 16,3-7-216-16</inkml:trace>
  <inkml:trace contextRef="#ctx0" brushRef="#br0" timeOffset="129455.29">3076 8543 665 0,'0'0'73'0,"0"0"-42"16,0 0 38-16,0 0 24 15,0 0-30-15,0 0-25 16,31-57-9-16,-31 56-17 16,2 1-9-16,0 0 0 15,2 0-2-15,3 12 2 16,0 2 5-16,0 7 0 0,1 2 5 16,0 0-13-1,3 2 8-15,-1-4-8 0,-1 2 3 16,5 1 0-16,-3-5 0 15,0 3-2-15,2 1 0 16,-2-5 4-16,-1-1-5 16,1 0-2-16,-5-3 2 15,1-4 0-15,-5 0 1 16,3-3-1-16,-3 0 0 16,0-3 0-16,1 0 1 15,-3-2 2-15,0 0-3 16,2-2 0-16,-2 0-3 15,0 0 3-15,0 0 1 16,0 2-1-16,0-2 0 0,0 0 2 16,0 0 1-16,0 0 0 15,4-10-3-15,2-6 1 16,4-5 0-16,-1-2 0 16,-1 0-1-16,1-7-1 15,1 0 1-15,-5 0 1 16,0-1-1-16,0-1 2 15,-3 3-2-15,0 0 0 16,0 2 2-16,1 1-2 16,-1 4-2-16,1 2 1 15,-1 6 1-15,0 2 0 0,-2 6 0 16,0 2 2 0,0 2-2-16,0 2 0 0,0 0 0 15,0 0-1-15,0 0-2 16,0 0 0-16,0 0-1 15,0 10-13-15,0 9-37 16,-2 2-66-16,-14-1-207 16</inkml:trace>
  <inkml:trace contextRef="#ctx0" brushRef="#br0" timeOffset="131171.57">1668 9581 662 0,'0'0'75'0,"0"0"-70"16,0 0 28-16,0 0 51 15,0 0-26-15,0 0-28 0,0-3-16 16,0 3-4-16,0 0 2 16,0 0 7-16,6 0-6 15,2 0 4-15,3 0 1 16,3 0 2-16,-1 0-6 16,7 0-1-16,3 0 2 15,1 0-7-15,6 3 0 16,0-1-5-16,3-2 2 15,4 0-3-15,-2 2 2 16,7-2-4-16,-2 0 2 16,1 0-2-16,-4 0 0 15,-6 0-1-15,-1 0 2 16,-6 0-1-16,1 2 0 0,-6 0-1 16,2 2 1-16,-3-2 0 15,-1-2 1-15,4 2-1 16,1-2 0-16,2 0 1 15,3 0-2-15,4 0 3 16,2 0 1-16,4 0-3 16,0 0 0-16,1 0 2 15,-2 0-2-15,-1 0 0 16,-3 0 1-16,2 0-1 16,-9 0 1-16,2 0-1 15,-2 0 3-15,-2 0-3 16,1 0 2-16,-1 0 2 15,3 0 2-15,3 0-6 16,4-2 3-16,3-4 3 0,7 2-5 16,1-3 1-16,1 0 1 15,-3 2-3-15,-7 3 7 16,-1-1-7-16,-9 1 0 16,1 0-1-16,-3 0 1 15,-3-1 2-15,-1 2-2 16,2-1 2-16,-1 2 2 15,0 0-4-15,0 0 5 16,2 0 0-16,-2 0-5 16,3 0 6-16,1 0-6 15,1 0 3-15,1-2 2 16,1 2 0-16,-3-3-2 16,-3 2 2-16,-6-1-1 0,-5 2-2 15,-6-2-1-15,-2 2 1 16,-2 0-2-16,0 0 2 15,0 0 0-15,0 0 2 16,2 0-4-16,-2 0 4 16,0 0-1-16,0 0-1 15,0 0-1-15,0 0-1 16,0 0 4-16,2 0-3 16,1 0 0-16,3 0 1 15,1 0 0-15,-2 0 0 0,-1 0-1 16,-3 0 0-1,5 0 1-15,-4 0-2 0,0 0 0 16,0 0 2-16,-2 0 0 16,0 0-3-16,0 0 2 15,0 0-1-15,0 0 1 16,0 0-1-16,0 0-3 16,0 0 2-16,0 0-2 15,0 0-16-15,0 0-21 16,0 0-19-16,-9 0-146 15,-11-2-547-15</inkml:trace>
  <inkml:trace contextRef="#ctx0" brushRef="#br0" timeOffset="147304.54">1470 10912 878 0,'0'0'59'0,"0"0"-56"16,0 0 2-16,0 0-4 16,0 0 0-16,0 0 4 15,5 24 6-15,-4 11 7 0,2 5-13 16,-1 6 13-16,3 7-4 15,-2 5 7-15,-3 0-3 16,2 1 0-16,-2-5-7 16,2 0 0-16,0-3-8 15,-2 2 3-15,0-4 0 16,0-6-6-16,0-11 1 16,0-15 0-16,0-7-1 15,0-4 0-15,0-6-42 16,0 0-32-16,1-12-16 15,9-22-270-15</inkml:trace>
  <inkml:trace contextRef="#ctx0" brushRef="#br0" timeOffset="147787.48">1363 10944 840 0,'0'0'65'16,"0"0"-59"-16,0 0 1 16,0 0 22-16,0 0 10 15,73-116 4-15,-41 100-29 16,-1 2-12-16,1 4 1 0,-6 6-1 15,-7 4-2-15,0 0 0 16,-6 2-3-16,1 19 2 16,-5 8 1-16,-4 6 1 15,4 0-1-15,-5-1 0 16,0-3 1-16,0-3-1 16,-1-4 0-16,-3-4 2 15,0-6-2-15,0-2-2 16,0-6 2-16,0 0 3 15,-7-4-3-15,-11-2 3 16,-4 0-3-16,-2 0 2 16,-1 0 0-16,0-8-2 0,8 2 1 15,5 1-2-15,6 5-1 16,4 0-12-16,2 0-34 16,0 0-10-16,0 0-51 15,8 9-11-15,15-4-24 16,4-2-133-16</inkml:trace>
  <inkml:trace contextRef="#ctx0" brushRef="#br0" timeOffset="148329.41">1990 10738 287 0,'0'0'390'0,"0"0"-363"0,0 0-23 16,0 0-3-1,0 0 26-15,0 0 26 0,-58 22-6 16,53-10-26-16,5 2-3 16,0-2 4-16,0-3-8 15,0 0-5-15,0-6 0 16,0 2 7-16,0-5-7 15,0 0 6-15,0 0 6 16,3 0 8-16,1 0-1 16,-2 0-5-16,0-10-8 15,0 1-10-15,-2 0 3 16,0 3 0-16,0 0-1 16,0 2-6-16,0 4-2 15,0 0 0-15,-10 0-4 16,-3 0 1-16,1 13-8 0,1 4-28 15,5 3-28-15,0 1-10 16,6 2-111-16,0-5-72 16</inkml:trace>
  <inkml:trace contextRef="#ctx0" brushRef="#br0" timeOffset="148887.66">1978 11131 342 0,'0'0'402'0,"0"0"-357"16,0 0-41-16,0 0-4 15,0 0 15-15,0 0 10 0,-32-30-16 16,32 30-9-16,0 0 0 15,0 6 5-15,0 4-4 16,0 0 4-16,0-1-4 16,0 0 4-16,0-3-1 15,0-2 6-15,0 0 6 16,0 0-6-16,0-4 9 16,6 0-9-16,3 0 0 15,-3 0 8-15,2 0-3 16,-2-8-6-16,-2-4 4 15,1-2-10-15,-5 2 5 16,0 2-2-16,0 4 0 16,0 4 2-16,0 2-8 15,0 0 0-15,-2 0-12 0,-9 4-6 16,1 10-27-16,1 0-75 16,7-6-105-16</inkml:trace>
  <inkml:trace contextRef="#ctx0" brushRef="#br0" timeOffset="150192.04">2704 10642 570 0,'0'0'108'15,"0"0"-87"-15,0 0-19 16,0 0-2-16,0 0 7 16,0 0-6-16,0 0 12 0,0 22 18 15,-6 3 3-15,2 8 1 16,0 3-7-16,4 4 13 15,0 4-10 1,0 0-10-16,0 0-2 0,0-2 0 16,10-3-3-16,9-3 5 15,3-7-9-15,3-4 0 16,4-7 0-16,4-8-7 16,5-3 3-16,2-7-1 15,-5 0-1-15,2 0-6 16,-6-5 4-16,-2-11-4 15,-5-2 0-15,-2-4-1 16,-1-5 2-16,-6-4 0 16,1-3-1-16,-5-3 1 0,-3-3 1 15,0-2-1-15,-6-3-1 16,-2 2 0-16,0-3 0 16,0 0 1-16,-14 2 0 15,-6 1 1-15,-4 6-1 16,-5 2 0-16,-5 5-1 15,-1 2 1-15,-6 5-3 16,5 9 2-16,1 5 0 16,4 6 0-16,4 3 1 15,5 0-3-15,4 3 2 16,0 20 0-16,1 6-5 16,4 5 4-16,8 5 0 15,5 2-1-15,0 3 0 0,5-1-2 16,15-5-24-16,8-1-53 15,-1-6-76-15,-3-9-179 16</inkml:trace>
  <inkml:trace contextRef="#ctx0" brushRef="#br0" timeOffset="152704.04">4137 10495 511 0,'0'0'149'15,"0"0"-86"-15,0 0-22 16,0 0 30-16,0 0 6 16,0 0-28-16,15-80-18 15,-15 64-16-15,0 2-9 16,-17 1 0-16,-6 1-4 16,-6 5-1-16,-8 5 2 15,3 2-3-15,-3 0 0 16,4 2 0-16,6 17 0 15,8 4-1-15,3 7 1 16,11 6 1-16,5 0 1 16,0 1-1-16,0-2 1 0,7-3-1 15,9-5-1-15,1-3 1 16,-1-2 0-16,-2-7 0 16,6 2 2-16,-2-8-3 15,-3 4 0-15,3-6 5 16,0 0-5-16,2 0 0 15,-2 4 1-15,2 3-2 16,-2 2 1-16,-3 6-1 16,1 0 0-16,-3 7 1 15,-3-2-2-15,-2 0 2 16,-6 0-1-16,-2-3 1 0,0-2-2 16,0-1 0-1,-20-5 2-15,-8-2-1 0,-4-7 0 16,-6-3 1-16,-4-4 0 15,-1 0-2-15,-2 0 2 16,8-9 0-16,-1-9 1 16,9-4-1-16,9 2 0 15,6 1 0-15,8 5 1 16,4 4-1-16,2 2 1 16,0 4 0-16,0 1 3 15,0 0-3-15,11 3-1 16,5 0-1-16,1 0 1 15,1 0-3-15,3 3 3 16,-2 11-1-16,1 0 1 16,3 1 0-16,-3-2 1 15,1-1-1-15,2-6 0 0,0-1 1 16,-4-3 2-16,2-2-3 16,1 0 1-16,-2 0 1 15,0-3-3-15,-2-11 3 16,-4 0-1-16,1-6 0 15,-4 0-1-15,0-1-1 16,-8-1 1-16,4 2 0 16,-5 2 1-16,0 3-2 15,0 2 4-15,0 6-6 16,0 6 1-16,-2 1 2 16,0 0-6-16,0 0-11 15,3 1 2-15,-2 19 15 16,4-1 0-16,1 3-1 0,6 2 1 15,3-2 0-15,6-2 0 16,0-2 0-16,7-1 1 16,-2-8-1-16,-1-5 1 15,2-1 0-15,-1-3 0 16,-3 0 0-16,-4-4 1 16,-2-13 1-16,-11-2-2 15,-4-6 2-15,-2-1-3 16,0-2 0-16,-13 1 0 15,-12 0-1-15,-1 5 2 16,-3 4-2-16,0 6-1 16,-3 7 1-16,6-1-1 0,4 6 1 15,5 0 0-15,7 0-2 16,3 7-6-16,4 5 3 16,1 4 0-16,2-2 4 15,0 2 0-15,0 0 2 16,8 0 0-16,3 0 3 15,2 0-3-15,3-2 1 16,1 0 0-16,5-2 4 16,1-2 0-16,2-4 4 15,3-2-1-15,6-4-5 16,-1 0 1-16,5 0-3 16,2-11 3-16,-2-10-4 15,-1-5 0-15,-3-2 0 0,0-6 0 16,-7-3 0-16,-7-4-9 15,-5-3 9-15,-8 0 0 16,-7-2 3-16,0-1-1 16,0 5-1-16,-3 3 3 15,-10 6-2-15,-3 8-1 16,-1 8 2-16,3 7-2 16,-1 6-2-16,3 4-2 15,2 0 1-15,1 8 1 16,-3 15-3-16,4 10 4 15,3 9 0-15,2 6 3 16,3 7 1-16,0 1 5 0,0 0-4 16,3 0 4-1,10-2 2-15,1-1 0 0,1-3 0 16,3-4 3-16,-1-9-6 16,-2-3 0-16,-1-8-2 15,-4-5 0-15,-3-7-5 16,-2-5 2-16,4-6 0 15,-5-3-3-15,3 0-10 16,5 0-41-16,5-3-67 16,7-9-185-16</inkml:trace>
  <inkml:trace contextRef="#ctx0" brushRef="#br0" timeOffset="153370.54">5323 10854 746 0,'0'0'123'0,"0"0"-113"15,0 0 19-15,0 0 15 16,0 0 11-16,0 0-17 15,22 20-22-15,-9-12 1 16,7 0-6-16,2-4 0 16,3-4 1-16,2 0-5 15,2 0 2-15,0-2-6 16,-2-13 2-16,-3-4-5 16,-4 0 2-16,0-6-1 15,-7-1-2-15,1-1 1 16,-8 1-1-16,-6 3 1 0,0 3 0 15,0 2-1-15,-2 4-1 16,-14 8 0-16,-1 6-2 16,-4 0 3-16,4 1 1 15,-2 21-2-15,2 9 2 16,2 3 0-16,4 4 0 16,6 0 0-16,5 0 1 15,0-2 1-15,0-6 3 16,5-2-3-16,14-3 3 15,5-7-5-15,4-5 3 16,1-4 1-16,2-6-3 0,0-3-1 16,-2 0 0-1,0 0-2-15,-8-7-37 0,-4-14-52 16,-6-2-161-16,-6-5-350 16</inkml:trace>
  <inkml:trace contextRef="#ctx0" brushRef="#br0" timeOffset="153676.38">5713 10316 973 0,'0'0'82'0,"0"0"-76"16,0 0 1-16,0 0 39 15,0 0-23-15,0 0-11 16,42-63-7-16,-15 49-3 16,0-1-2-16,-5 3-1 15,-3 0-1-15,0 2-15 16,-2 2-48-16,-3-1-100 15,-1-4-236-15</inkml:trace>
  <inkml:trace contextRef="#ctx0" brushRef="#br0" timeOffset="155705.32">6212 11037 666 0,'0'0'215'0,"0"0"-174"16,0 0-33-16,0 0 18 15,0 0 43-15,0 0-22 0,0 0-31 16,43-24-4 0,-24 4-7-16,1-1 1 0,-2-5-5 15,0-2 0-15,-2-4 1 16,-5-3-3-16,-3 2 1 16,-3-3 0-16,-3 1 0 15,-2 9 0-15,0 1-1 16,0 6 2-16,0 11-3 15,0 3 2-15,0 5 0 16,0 0-10-16,0 0-5 16,0 8 2-16,0 16 13 15,0 4 1-15,0 4-1 16,0 5 0-16,7 2 0 16,4 0 1-16,2-1 1 15,1-7-4-15,-1-3 2 0,1-3 0 16,-1-7-1-16,-1-6 1 15,-6-5 0-15,-2-2-2 16,1-5 2-16,-3 0 2 16,2 0 5-16,4-3 0 15,0-12-5-15,1-3-2 16,-3-5 0-16,4 0 0 16,-5-4 2-16,3 0-4 15,1-4 5-15,-2-1-6 16,-1 1 3-16,-1 4-2 15,-3 3 0-15,0 5-3 16,-1 6 2-16,-1 6-5 16,0 4 5-16,0 3-3 15,0 0 1-15,0 0-7 0,0 0 2 16,0 16 4-16,0 8 6 16,0 4 0-16,0 4 1 15,6 2 0-15,-2-2 0 16,5 0 1-16,2-3-1 15,-1-6-1-15,5-4 0 16,-4-6 0-16,1-4 0 16,-6-6-2-16,0-3 2 15,1 0 4-15,-4 0 3 16,8 0 0-16,-3-12-2 16,3-7-4-16,0-6-1 15,-1 0 1-15,-4-1 0 0,2-1 0 16,-2-1-1-16,1 3 0 15,-1 2 0-15,-2 5-1 16,1 1 2-16,2 8-2 16,-3 4 1-16,1 2-2 15,-1 3-9-15,0 0-14 16,1 3-11-16,2 11 35 16,0 9 0-16,-2 0 1 15,7 6 0-15,-4-2 1 16,2-4 0-16,0-3 0 15,-2-1-2-15,-1-8 1 16,-3-3 0-16,0-4 2 16,-1-2 0-16,-1-2 3 0,-2 0 5 15,2 0 6-15,2 0 4 16,1-2-3-16,6-11-15 16,-2-4-2-16,3-1 0 15,-3-2-1-15,1 0 0 16,1-1 1-16,-4 0-2 15,2 1 0-15,-6 6 1 16,4 4 0-16,-3 4-3 16,-2 5 4-16,2 1-4 15,0 0-10-15,-1 0-14 16,3 13 28-16,2 7 0 16,-5 4 2-16,7 3-2 15,-4-4 0-15,1 2 1 0,2-6-1 16,-1-2 1-16,1-4 0 15,2-4 1-15,-1-6 2 16,-1 1 2-16,0-4-2 16,0 0 4-16,-1 0 0 15,1-4 0-15,3-10-1 16,-6-2-5-16,2-4 1 16,5-4 1-16,-7-4-1 15,1 0-2-15,-3-2 0 16,-2 4 0-16,2 4 2 15,1 5-2-15,-2 10 1 16,-1 1-2-16,-2 6 0 0,2 0-1 16,-2 0-7-16,7 20 7 15,-3 5 1-15,0 1 0 16,8 0 1-16,-1-1-1 16,4-1 0-16,10-6 1 15,-3-4 3-15,7-5-2 16,7-6-1-16,-1-1-2 15,8-2-5-15,-3 0-55 16,-2 0-106-16,-2-4-190 16</inkml:trace>
  <inkml:trace contextRef="#ctx0" brushRef="#br0" timeOffset="156275.82">7895 10706 563 0,'0'0'387'0,"0"0"-346"16,0 0-41-16,0 0-5 16,0 0 5-16,0 0 11 15,0 99 21-15,2-48-18 0,5 5-9 16,2 3-1-16,-5 5-3 15,5 2 5-15,-2 1 3 16,-1-6-7-16,1-3-2 16,-3-12 3-16,-4-7-1 15,0-11-2-15,0-9 0 16,0-6 0-16,0-8 0 16,0 0-19-16,0-5-33 15,0 0-42-15,-2-20-126 16</inkml:trace>
  <inkml:trace contextRef="#ctx0" brushRef="#br0" timeOffset="157089.84">7931 10735 401 0,'0'0'445'16,"0"0"-400"-16,0 0-43 16,0 0 17-16,0 0 14 15,0 0-7-15,71-78-12 16,-42 78-9-16,0 0-3 16,-5 15-1-16,-1 5 1 0,-4 6-2 15,-3 3 1-15,-3 0-1 16,-4 0 0-16,-7-2-1 15,1-1 0-15,-3-4 1 16,0-5-3-16,-3-4 2 16,-12-5 1-16,-4-4-5 15,1-4 5-15,-4 0-3 16,8 0-6-16,-2-13-1 16,6-6 0-16,5-3 9 15,2 5-2-15,3 2 5 16,0 5-2-16,0 6 0 15,0 4-1-15,3 0-3 16,10 0-2-16,2 0 6 0,2 12 7 16,0 2-4-16,0 2-2 15,2-2-2-15,0-2 3 16,2-3-2-16,-1-6 2 16,5-3 0-16,4 0 1 15,2-3-3-15,2-18 3 16,0-6-2-16,-1-5 0 15,-3-7-1-15,-5-6 4 16,-2-8-3-16,-6-7-1 16,-3-5-1-16,-7-3 1 15,0 4 2-15,-6 4-2 16,0 9 3-16,0 14-2 16,-2 9 8-16,-14 12-8 15,3 7-1-15,-7 9-1 0,5 0-1 16,-2 11 0-16,3 19 0 15,3 6 2-15,5 6 0 16,6 4 3-16,0 2-2 16,0 0 4-16,0 1-2 15,0 0 1-15,2-3-1 16,7 1 4-16,2-2 2 16,-2-6-4-16,2-6 2 15,-2-4-7-15,-4-5 3 16,1-7-1-16,3-6 1 15,-1-3-3-15,9-4 0 16,1-4-12-16,1 0-37 0,4 0-30 16,-1-9-200-1</inkml:trace>
  <inkml:trace contextRef="#ctx0" brushRef="#br0" timeOffset="157833.51">8811 10822 610 0,'0'0'79'0,"0"0"-60"0,0 0 44 16,0 0 14-16,0-121-17 16,0 96-25-16,-12 3-16 15,-5 6-4-15,-3 6-11 16,-3 6-2-16,-1 4-2 16,0 0 0-16,1 5 0 15,-1 18-1-15,4 2 3 16,0 6 0-16,4 3 8 15,2 2 6-15,8-2-6 16,4 0-1-16,2-6 1 16,0-2-9-16,4-4 8 0,14-5-8 15,0-6 0-15,2-3 1 16,2-6 4-16,-2-2-5 16,1 0 1-16,-6 0-4 15,-1 0-3-15,-3-12 2 16,-6 0-5-16,0 1 7 15,-5 0 1-15,0 1 0 16,0 5 1-16,0 0-2 16,0 3 1-16,0 2-3 15,0 0 1-15,0 0-4 16,0 0 2-16,-6 7 2 16,4 4 1-16,0 1-2 15,2 1-5-15,0-4 0 0,0 2 1 16,0-4-16-16,5-1 22 15,10-2-9-15,-2-1 7 16,0-3 3-16,1 0 2 16,-1 0 4-16,0 0-5 15,-2 0 10-15,-4-4 8 16,2-5 5-16,-4 2-6 16,-3-2-5-16,0 3 2 15,-2-2-8-15,0 2-2 16,0 2-3-16,0 0-2 15,0 3-1-15,0 1-11 16,0-3-34-16,0 3-30 16,0 0-84-16,0 0-205 15</inkml:trace>
  <inkml:trace contextRef="#ctx0" brushRef="#br0" timeOffset="158975.82">8953 10865 244 0,'0'0'527'0,"0"0"-482"0,0 0-43 15,0 0 5-15,0 0 24 16,0 0 7-16,-4-79-26 16,4 61-9-16,10-3-3 15,-4 4 1-15,-2-1 0 16,5 4-1-16,-3 2 2 15,2 3-2-15,0 4 5 16,-3 5-3-16,1 0-2 16,4 0-4-16,-5 5 4 15,5 16 1-15,-1 2 0 16,-4 5-2-16,-1 5 3 16,1-1-3-16,-1 2 2 0,0-2-2 15,0-2 3-15,-4-4-3 16,3-5 2-16,-3-7-1 15,0-9 2-15,0-2 1 16,0-3 3-16,0 0 1 16,0 0 8-16,1-12 1 15,3-9-15-15,2-3 0 16,-1-4-1-16,1-1 1 16,1 0-1-16,0 0 0 15,2 6 1-15,-2 0-1 16,3 9 2-16,-3 5 5 15,0 1-6-15,-1 6 7 16,1 0-4-16,0 2-2 16,2 0-2-16,-3 0-3 15,1 0 2-15,-1 4 1 0,2 13 0 16,0-3 1-16,3 5-2 16,-1 3 2-16,1 0 0 15,-1 5-1-15,1-4 0 16,3 2 0-16,-2-7 0 15,1-3 0-15,-3-3 1 16,5-6 1-16,-5-1 2 16,4-5 1-16,6 0 2 15,0-7-2-15,2-13 1 16,0 1-5-16,-1-8-2 16,-3-4 3-16,-5 2-2 15,-1-5 0-15,-8-2 0 16,-4 2 1-16,0 2-1 0,0 3 0 15,-2 10-2-15,-14 5-2 16,-3 8 0-16,0 6 4 16,1 0-2-16,-2 1 2 15,2 20-2-15,2 5 1 16,3 4 1-16,4 0 0 16,9-2-1-16,0 0 1 15,0 0 0-15,9-4 0 16,18-2-5-16,4-4 4 15,2-4-8-15,5-3-6 16,-2-8-20-16,1-3-1 16,0 0-89-16,-4 0-57 0,-8-16-190 15</inkml:trace>
  <inkml:trace contextRef="#ctx0" brushRef="#br0" timeOffset="159355.68">9834 10135 746 0,'0'0'43'0,"0"0"-41"0,0 0 4 16,0 0 30-16,0 0 8 15,0 0-22-15,0-20-19 16,0 45 23-16,0 13-13 16,0 8 14-16,0 7 0 15,-2 5-9-15,-2 6-4 16,3 6-7-16,-1-2 5 16,0 1-12-16,0-6 4 15,-3-2-2-15,5-9-2 16,0-4 4-16,0-10-2 15,0-6-2-15,0-6 0 16,0-9-1-16,5-10-6 0,1-2-25 16,1-5-46-16,5 0-57 15,-2-20-154-15</inkml:trace>
  <inkml:trace contextRef="#ctx0" brushRef="#br0" timeOffset="159670.73">9713 10629 129 0,'0'0'664'0,"0"0"-609"15,0 0-44 1,0 0 47-16,0 0 6 0,0 0-18 15,41 13-32-15,-12-12-3 16,2-1-8-16,1 0 1 16,3 0-3-16,1 0 1 15,3 0-2-15,2-1 0 16,-5-3-15-16,-5-3-22 16,-5 5-22-16,-3 1-56 15,-6 1-33-15,0 0 22 16,-5 0-108-16,5 0-12 15</inkml:trace>
  <inkml:trace contextRef="#ctx0" brushRef="#br0" timeOffset="160155.12">10376 10657 479 0,'0'0'76'0,"0"0"-48"15,0 0-10-15,0 0 34 16,0 0-6-16,0 0-11 15,4-61-24-15,-24 50 11 16,-4 1-5-16,-3 8 5 16,-4 2 3-16,0 0-8 15,-1 0-2-15,3 17 5 16,2 4 14-16,5 4-6 16,7 3 2-16,3 2-2 15,8-2 7-15,4 2-15 0,0-6-3 16,2 0-1-16,16-5-1 15,6-6-4-15,6-5-1 16,0-4-6-16,0-4-2 16,1 0 2-16,-4 0-3 15,-2-14-1-15,-8-2 0 16,-7-2-1-16,0 4 1 16,-5-1 0-16,-3 2 5 15,0 6-4-15,-2 4 5 16,0 3-4-16,0 0 2 15,0 0-4-15,0 3-3 16,0 17 3-16,0 1 0 0,0 3 3 16,11-2-2-1,5 0 1-15,9 0 1 0,4-3-2 16,4-6 2-16,5-2-3 16,-5-4-5-16,-6-3-25 15,-6-1-137-15,-9-3-228 16</inkml:trace>
  <inkml:trace contextRef="#ctx0" brushRef="#br0" timeOffset="162227.69">824 12476 419 0,'0'0'341'15,"0"0"-295"-15,0 0-23 16,0 0 61-16,0 0-1 16,0 0-15-16,0 3-36 15,5-2-19-15,0-1 3 16,0 0-10-16,2 0 11 0,-3 0-9 16,6 0 1-1,-4-5-5-15,3-10-1 0,0-1-2 16,0-2-1-16,0-4 0 15,-1-2 1-15,2 0-1 16,1 0 0-16,-3 4 0 16,2 1-6-16,-1 6 5 15,-5 6-3-15,0 1 2 16,4 6-4-16,-4-1 2 16,0 1 1-16,3 0-6 15,1 0 9-15,2 7-2 16,-1 13 2-16,4-1 1 15,-4 8 0-15,2 0-2 16,-2 2 0-16,2-3 1 16,-2-1 0-16,0-3 0 0,-1-5 0 15,0-5-1-15,-2-6 1 16,3-3 0-16,0-3 0 16,4 0-1-16,-2 0 3 15,3-3-1-15,-1-11-1 16,1-7 0-16,-3-1-1 15,-3-2 1-15,4-1-1 16,-5-4 1-16,-2 1 4 16,0 0-2-16,3 2 0 15,-4 2-1-15,1 6 0 16,-3 4-1-16,0 2 1 16,-2 6-3-16,0 0 4 0,0 4-4 15,0-1 4-15,0 2-6 16,0 1 1-16,0 0 3 15,0 0-4-15,0 0-4 16,2 0-15-16,0 0-14 16,0 0-13-16,3 0-28 15,2 4-95-15,0 0-95 16</inkml:trace>
  <inkml:trace contextRef="#ctx0" brushRef="#br0" timeOffset="162672.37">1536 12247 178 0,'0'0'753'16,"0"0"-711"-16,0 0-41 16,0 0 10-16,0 0 19 15,0 0-6-15,15 51-12 16,-9-21-1-16,1 5-2 0,-1 2 0 16,-1 4 4-16,0-2-6 15,-1 2 6-15,-1-1-7 16,-1-5 3-16,-2 2-6 15,0-5 2-15,0-4-2 16,0-4 0-16,0-3-1 16,0-6-1-16,0-5-2 15,0-6 2-15,0-1-2 16,0-3-1-16,0 0-3 16,0 0-6-16,0 0-17 15,2-12-33-15,-2-7-13 16,0-3-42-16,0-6-120 15,0-4-375-15</inkml:trace>
  <inkml:trace contextRef="#ctx0" brushRef="#br0" timeOffset="163174.35">1560 12162 863 0,'0'0'79'0,"0"0"-65"16,0 0-12-16,0 0 19 16,0 0 29-16,0 0-20 0,29-84-17 15,-12 74-9-15,1 1 6 16,0 4-8-16,-3 2 1 15,-2 3 2-15,-1 0-2 16,1 0-2-16,1 8 0 16,1 18 0-16,1 6 0 15,-1 1 0-15,-3 1-1 16,-2-2 2-16,2-1-1 16,-5-6-2-16,-2-1 2 15,-5-6-2-15,0 0 0 16,0-4 1-16,0-2 0 15,-12-4 1-15,-6-2 5 16,0-4-4-16,-3 0 1 16,0-2-3-16,-1 0 3 15,3 0-1-15,2 0-2 0,6 0 1 16,2 0 1-16,2 0-4 16,5 0 2-16,-2 2-1 15,1 5-8-15,3 0-24 16,0 1-43-16,0 1-108 15,0-6-168-15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7:04:49.8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15093 10205 454 0,'0'0'182'0,"0"0"-122"15,0 0-38-15,0 0 18 16,0 0 28-16,0 0-20 15,0 0 4-15,71-32-22 16,-55 27-9-16,-3 3 0 16,-2 2-2-16,-1 0-1 15,-4 0-12-15,0 0 6 0,1 0-9 16,-1 16 6 0,2 5-4-16,0 7 0 0,3 6-4 15,1 2 6-15,0 2-7 16,5 2 1-16,-2-1-2 15,6 0 2-15,-1-3 1 16,-3-5 5-16,1-7-13 16,-2-7 12-16,-5-4-11 15,-5-8 6-15,-1 2-1 16,-3-7 1-16,0 0 2 16,1 0 8-16,-1-21-10 15,2-9 3-15,1-7-1 16,0-6-2-16,-1-3 0 15,2-2-1-15,5-3 2 16,3 4-1-16,3-1-1 0,3 4 0 16,-1 4 3-1,-2 3-1-15,-1 8-4 0,-3 3 4 16,1 5-1-16,-7 3 2 16,-1 4-3-16,-2 6-3 15,-4 2 3-15,3 4-3 16,-3 0 6-16,0 2-6 15,0 0 0-15,0 10-2 16,0 5-12-16,0-1-38 16,0-1-27-16,0-5-4 15,0 0-62-15,0-2-84 16</inkml:trace>
  <inkml:trace contextRef="#ctx0" brushRef="#br0" timeOffset="578.03">15978 9953 679 0,'0'0'137'0,"0"0"-114"16,0 0-17-16,0 0 18 15,0 0 23-15,0 0-10 16,-50 37-13-16,40-13 9 16,-2 2-17-16,1 3 3 0,3 3-9 15,-1 3 0-15,1 2 0 16,2-2-2-16,2 1 0 15,4 1-8-15,0-4 13 16,0 0-12-16,0-3-2 16,8-6 2-1,7-2-1-15,1-1 2 0,5-6-2 16,4-3-7-16,-4-7-4 16,4 0-41-16,0-5-17 15,-5 0-33-15,-1 0-116 16,-3-2-59-16</inkml:trace>
  <inkml:trace contextRef="#ctx0" brushRef="#br0" timeOffset="927.69">16184 10210 746 0,'0'0'63'16,"0"0"-54"-16,0 0-2 15,0 0 37-15,0 0-15 16,0 0-18-16,12 14 11 0,-5 15 14 16,-1 3-22-1,-3 6 8-15,2 11-11 0,-1 0-1 16,5 6 9-16,-1-2-10 15,2 1 6-15,-6-1-12 16,-4-5 11-16,0-2-14 16,0-8 6-16,0-4-5 15,0-6-1-15,2-7 0 16,0-8-4-16,1-5-21 16,-1-6-52-16,4-2-57 15,4 0-95-15,1-20-126 16</inkml:trace>
  <inkml:trace contextRef="#ctx0" brushRef="#br0" timeOffset="1377.57">16159 10258 811 0,'0'0'78'16,"0"0"-74"-16,0 0 8 15,0 0 13-15,0 0 15 16,0 0-15-16,81-73 6 16,-44 70-25-16,-6 3 3 0,2 0-2 15,-6 0-4-15,-5 0-2 16,-2 0 3-16,-5 0-2 15,-3 0 1-15,-3 4 2 16,-5 0-2-16,-2 2-2 16,3 3 5-16,-5 1-7 15,0 4 1-15,0 4 0 16,0 0 8-16,-5 6-8 16,-14 1 7-16,-10-2-7 15,-3 0 5-15,3-2-4 16,5-7 1-16,3 0-2 15,11-8-2-15,3-3-11 16,0 0-18-16,4-3-28 0,-1 0-1 16,2 0-13-1,2-8-105-15,0-6-100 0</inkml:trace>
  <inkml:trace contextRef="#ctx0" brushRef="#br0" timeOffset="1911.86">16564 9828 781 0,'0'0'121'15,"0"0"-111"-15,0 0-2 16,0 0 3-16,0 0 14 15,0 0 5-15,25 26 4 16,-9-2-16-16,4 4-9 16,2 0-1-16,-5 3-8 0,1 3 10 15,-2 3-9-15,-3-1 11 16,0 2-11-16,-5-1 2 16,-4-3-3-16,-2 2 1 15,-2-2 6-15,0 0-6 16,0 0 5-16,-9-2-5 15,-7 2 5-15,1-4-4 16,-3 2-1-16,2-3-1 16,3-6 0-16,4-3-1 15,2-4 1-15,3-1-8 16,4-5-29-16,0-2-7 16,0-3-54-16,4-3-114 0,12-2-4 15</inkml:trace>
  <inkml:trace contextRef="#ctx0" brushRef="#br0" timeOffset="2355.06">17222 10421 843 0,'0'0'110'0,"0"0"-93"15,0 0-16-15,0 0 17 16,0 0 2-16,0 0 16 16,48 9-24-16,-25-7 1 15,-1 1-9-15,3-1 1 16,2 0 2-16,2-2-4 0,2 0 3 16,0 0-2-1,-2 0-4-15,-8 0 3 16,-4 0-5-16,-11-2 2 0,-3 2-6 15,-3 0-26-15,0 0-38 16,-3 0-63-16,-17 0-33 16,-7 0-131-16</inkml:trace>
  <inkml:trace contextRef="#ctx0" brushRef="#br0" timeOffset="2727.61">17251 10200 636 0,'0'0'164'15,"0"0"-134"-15,0 0-26 16,0 0 8-16,0 0 21 16,0 0 7-16,25 0-5 15,-2 0-8-15,2 0 0 16,2 0-11-16,-2 0 6 16,-2 0-11-16,2 0 5 0,-2 0-10 15,-3 0 0-15,-5-2-5 16,-1 0 1-16,-3-1-2 15,-7 0-7-15,0-1-29 16,0 4-42-16,-2 0-49 16,2 0-152-16</inkml:trace>
  <inkml:trace contextRef="#ctx0" brushRef="#br0" timeOffset="3477.89">17966 10124 872 0,'0'0'77'0,"0"0"-77"15,0 0 0-15,0 0 3 16,0 0 5-16,0 0 3 0,-2 42 9 16,2-10-14-1,0 3 6-15,0 0-9 0,0-1 1 16,0 1-2-16,0-7 2 15,0-2 0-15,0-2-3 16,0-7 10-16,0-2-6 16,0-7 11-16,0-4-16 15,0-4 10-15,0 0-9 16,0 0 8-16,0 0-2 16,0-15-5-16,6-8-2 15,2-5 3-15,-5-2 1 16,2-5-4-16,-3 1 0 15,1-2 1-15,-3-1-1 16,2 2 0-16,2-1 0 16,-2 3 0-16,-1 0 0 0,-1 1 0 15,0 4 3-15,0 1-3 16,0 8 4-16,4-1-4 16,1 3 2-16,1 6-1 15,1 0 0-15,-1 4 1 16,4 2 1-16,3 2 1 15,1-1 1-15,2 4-4 16,3 0 4-16,2 0-5 16,-1 0 0-16,6 0 0 15,-1 0 2-15,1 0-2 16,-3 0 3-16,3 0-5 16,1-2 4-16,-3 2-1 0,-1-3 3 15,-8 3-8-15,-3-2 2 16,-8 2-10-16,-4 0-29 15,0 0-59-15,0 0-83 16,-12 11-50-16,-9 3-260 16</inkml:trace>
  <inkml:trace contextRef="#ctx0" brushRef="#br0" timeOffset="3869.51">17970 10273 804 0,'0'0'79'0,"0"0"-64"15,0 0 33-15,0 0 30 16,0 0-30-16,0 0-21 16,43 0-12-16,-23 0-3 15,4 2-5-15,0 0 2 16,-1 2-1-16,0-4-7 0,-4 1 9 16,-2-1-4-1,-5 3-3-15,2-3 2 0,-3 2-6 16,-2 0 2-16,-5-2-1 15,1 0 0-15,-2 0-2 16,-3 0-13-16,0 2-9 16,0 1-26-16,0 2-92 15,-8 1-176-15</inkml:trace>
  <inkml:trace contextRef="#ctx0" brushRef="#br0" timeOffset="7130.54">2761 12490 337 0,'0'0'105'0,"0"0"-77"16,0 0 8-16,0 0 24 0,0 0-6 15,0 0-8-15,0 0-5 16,0 0 2-16,0 0 2 16,0 0-4-16,0 0-8 15,3 0 8-15,3 0-8 16,5 0-12-16,5-5-6 16,4-5 4-16,6-5-4 15,2 1-6-15,5-6-4 16,4-4-4-16,4 0 1 15,-3-3 0-15,-3 6-2 16,-1-1 3-16,-5 4-3 16,-5 0 0-16,-5 6 0 15,-4-1 0-15,-1 6 2 16,-6-1-5-16,-1 0 6 16,1 2-3-16,0 0 1 0,-2 0 0 15,-2 1 0-15,1 2-1 16,-1 1 0-16,-1-3 0 15,1 3-1-15,1-1 1 16,-4 1 0-16,-1 0-20 16,0 0-13-16,0-1-31 15,0 3-15-15,0 0-54 16,-6 0-116-16</inkml:trace>
  <inkml:trace contextRef="#ctx0" brushRef="#br0" timeOffset="8067.46">2790 12516 569 0,'0'0'101'0,"0"0"-76"15,0 0-2-15,0 0 53 0,0 0-10 16,0 0-28-16,-3-1-20 16,3 1-7-16,0 0 10 15,0 0-12-15,0 1 8 16,10 12-4-16,-1 3 1 15,4 1 3-15,3 5-9 16,0 3-1-16,8-1-5 16,0 2 7-16,5 2-7 15,0 0 0-15,-2-2 2 16,0-2-5-16,-6-2 2 16,-1 0-1-16,-1 1 0 15,-4-1 1-15,-3 0-2 0,-3-2 2 16,-4-3 0-1,1 0 0-15,-4-3 4 0,0-2-4 16,2-4 2-16,-1-4-3 16,-3-1 2-16,2-3-2 15,-2 0 1-15,0 0-1 16,2 0 3-16,-2 0-3 16,3 0-10-16,1 0-3 15,0 0-8-15,1 0-24 16,-3 0-12-16,-1-5-89 15,-1-3-86-15</inkml:trace>
  <inkml:trace contextRef="#ctx0" brushRef="#br0" timeOffset="9528.75">3842 11779 350 0,'0'0'85'0,"0"0"-44"0,0 0-1 15,0 0 33-15,0 0 12 16,0 0 3-16,25-42-15 16,-21 40-26-16,-4 2-20 15,2 0-8-15,0 0-10 16,-2 0-3-16,3 19-6 16,-3 12 23-16,4 7 0 15,3 4-10-15,4 0-2 16,0 2 1-16,3 1-4 15,1-6-7-15,3-1 7 16,-1-6-7-16,2-9 7 16,1-5-7-16,0-6 4 0,2-7-4 15,1-5 6-15,1 0-6 16,3 0 0-16,-5-17 0 16,0-6 1-16,-1-3-1 15,-2-3 0-15,-3-5-2 16,-3-3-5-16,-3-5 5 15,-4-2 1-15,-1-4 4 16,-3-1-4-16,-2 2 2 16,0 2 1-16,0 3 3 15,-13 4 2-15,-5 6-7 16,-7 6 0-16,1 6-1 16,2 6-3-16,-3 4 0 15,0 4 3-15,-3 2-5 0,2 4 7 16,2 0-6-1,4 0 1-15,2 13 2 0,3 8-3 16,3 5 0-16,1 6-3 16,7 2-8-16,4 0-25 15,0 1-31-15,0-7-60 16,0-2-107-16,0-7-183 16</inkml:trace>
  <inkml:trace contextRef="#ctx0" brushRef="#br0" timeOffset="11278.02">5015 11758 408 0,'0'0'586'0,"0"0"-554"15,0 0-32-15,0 0 0 16,0 0 4-16,0 0 6 16,-27-99 5-16,25 90-14 15,-2 3 5-15,-6 4-6 16,-3 2-1-16,-7 0 0 15,-7 0-1-15,-2 2-1 16,2 16 6-16,5-1-6 0,2 2 5 16,9 4-4-1,2-5 0-15,4 1 2 0,5-1 0 16,0-5-3-16,0-1 3 16,2-1 0-16,15-2 10 15,0 3-9 1,3-5 3-16,4 2-2 0,-1-1 0 15,1-2 4-15,1 3-5 16,0 0 1-16,-1 1-2 16,1 4 0-16,-1-1 0 15,-4 2 0-15,-2 3 5 16,-2 2-12-16,-3 0 6 16,-4 2 1-16,-2 0-2 15,-5-2 2-15,-2 0-4 0,0-2 0 16,0-1 3-1,-14-5-1-15,-6-3-1 0,-4 0-1 16,-3-6 1-16,-3-3-14 16,1 0 17-16,-1 0-9 15,2-2 7-15,1-13 2 16,6-1 0-16,3-2 3 16,7 1 0-16,5 3-1 15,1 1 1-15,5 6 0 16,0 3 1-16,0 4-4 15,0-2 0-15,0 2-1 16,0 0 1-16,3 0 0 16,7 0-1-16,6 4 1 15,0 5 0-15,4 4 0 0,-1-1 3 16,2-3-3-16,0-2 2 16,3-4-2-16,0-2 2 15,0-1-2-15,1 0 6 16,-2 0-5-16,-4-8 2 15,1-6 1-15,-4-2 1 16,-3-4-1-16,-4 2-4 16,-2-3 1-16,0 1 1 15,-3-1 0-15,1 3-1 16,-5 4-1-16,2 4 0 16,-2 6 0-16,0 2-2 0,0 2 0 15,0 0-3-15,0 0-4 16,0 0-8-16,0 11 17 15,0 8-1 1,0 1-2-16,4-1 5 0,4 1-3 16,-1-3 2-16,7 1-2 15,2-6 0-15,3 0 1 16,4-3 4-16,2-7-1 16,2-2 4-16,-5 0-3 15,-4 0-2-15,-5-15-1 16,-2-2 0-16,-4-6 0 15,-3 0 0-15,-3-6-1 16,-1 0 1-16,0-4-2 16,-7 3 0-16,-11 2-2 15,-2 3-7-15,2 9 7 16,0 7-10-16,2 5 11 16,1 4-10-16,-1 0 4 0,3 0 6 15,3 16 4-15,6 2-4 16,2 0 1-16,2 2 0 15,0 2 1-15,0 0-2 16,2-2 1-16,13 0 1 16,6-2 3-16,1-4-3 15,7 1 3-15,-2-6-1 16,4-1 0-16,3-3 0 16,-5-5 1-16,-1 0-3 15,0 0 1-15,1-2-1 0,2-17 1 16,-2-3 0-16,-4-4 0 15,-8-4-1-15,1-6-4 16,-7-2 3-16,-2-5 1 16,-2-4 0-16,-5-2-1 15,-2-1 3-15,0 3-4 16,0 4 4-16,-14 8 8 16,1 9-6-16,-3 9-2 15,5 9-2-15,1 7 0 16,0 1-4-16,-2 0 4 15,2 14 0-15,-1 11 0 16,2 11 2-16,5 10 5 16,2 9 6-16,2 3-11 15,0 0 12-15,0-5 2 0,19-2-2 16,6-5-8-16,-1-6 3 16,8-4-1-16,-6-3-6 15,1-9 8-15,-3-1-9 16,-4-7 9-16,-1-1-7 15,-1-5-3-15,-7-6 3 16,-3-3-2-16,-4-1-1 16,-1 0 2-16,-3 0 0 15,0 0-1-15,0 2-1 16,0-2-17-16,0 2-15 16,0-2-101-16,5 0-284 15</inkml:trace>
  <inkml:trace contextRef="#ctx0" brushRef="#br0" timeOffset="12578.22">6569 12034 573 0,'0'0'135'0,"0"0"-119"16,0 0-16-16,0 0 6 15,0 0 48-15,0 0-2 16,0 5-23-16,0-5-21 15,2 0 16-15,-2 0 4 16,2 0 6-16,0 0-2 16,2-2-13-16,-1-8-2 15,4-4-14-15,-3-2 2 16,3-2-5-16,-1-4 0 16,3-5 3-16,0 4-3 15,0-1 0-15,2 4-1 16,-1 3 1-16,0 2 0 0,-3 7 2 15,-2 1-2-15,-1 5 0 16,-1 2-1-16,-1 0 0 16,2 0-7-16,5 0 6 15,-1 9 1-15,3 8 0 16,1 6 1-16,0 3 1 16,-2 0 0-16,1 0 2 15,1-2-6-15,-6 0 4 16,1 0-3-16,-3 0 1 15,-4-4 1-15,0 1-3 16,0-7 9-16,0-5-4 16,0-2 2-16,0-3 0 0,0-4-1 15,0 0-3-15,0 0 4 16,0 0 3-16,0-8-3 16,0-13-3-16,0-1-1 15,2-2 1-15,5-2 2 16,2 0-2-16,-1 0-2 15,2 0 1-15,0 4-1 16,2 2 1-16,2 1 2 16,-3 2-2-16,0 1 3 15,0 0-2-15,2 2 0 16,1-1-2-16,-3 4 0 16,2 3-4-16,-2 1 7 15,-4 6-4-15,0 1 2 0,-2 0 0 16,4 13 0-16,-3 12 0 15,0 7 9-15,-1 3-7 16,-1 2 0-16,1 4-1 16,1-6-1-16,2 2 1 15,-2-11-1-15,-2 1 1 16,1-10-1-16,0-8 2 16,-3-5 0-16,0-4-4 15,3 0-9-15,-3 0-19 16,4-18-119-16,1-5-89 15,1-4-155-15</inkml:trace>
  <inkml:trace contextRef="#ctx0" brushRef="#br0" timeOffset="13601.25">7329 11895 650 0,'0'0'54'0,"0"0"-50"16,0 0 0-16,0 0 28 0,0 0 32 15,0 0-35-15,-54-81-9 16,45 79-20-16,-2 2 4 16,-2 0-2-16,-6 7 1 15,2 11 8-15,1 5-6 16,-1 2 7-16,2 3 0 16,5 0 15-16,4 2-10 15,3-2 2-15,3 0-11 16,0-1-3-16,0-6 3 15,0 0-5-15,11-5 6 16,5-5-2-16,4-5 6 16,4-4-6-16,3-2 3 15,-2 0-10-15,0-5 5 0,-6-9-3 16,-3-5-2 0,-3-1 0-16,-2 1 0 0,-1-6-1 15,-7 4 3-15,0-2-4 16,-3 2 7-16,0 1-10 15,0 6 8-15,0 7-3 16,0 2 0-16,0 5 0 16,2 0-1-16,-2 0-7 15,2 0 6-15,1 12 2 16,1 5-5-16,5 1 7 16,-2 0-3-16,2 0 2 15,-1-4-1-15,4 2 0 0,1-4 1 16,1-1-1-16,0-4 2 15,3 0 6-15,-4-6-6 16,1-1 7-16,-7 0-5 16,3 0 2-16,2 0-3 15,-1-14 6-15,-1 0-7 16,0-2 1-16,1-4-2 16,-5-4-1-16,3 2 2 15,-2 2-1-15,-3 4-1 16,-1 4 2-16,1 6 2 15,-2 5-1-15,-2 1-3 16,0 0 0-16,0 3 1 16,0 17-1-16,0 8 2 0,1 0-2 15,7 0 0-15,4 0-2 16,3-3 2-16,5-7 0 16,3-4 0-16,-2-6 2 15,4-8 3-15,-2 0-3 16,-3-8 6-16,-1-17-8 15,0-3 6-15,-9-2 2 16,-3-4-2-16,-7-2 4 16,0 2-7-16,0 0 5 15,-4 6-8-15,-13 7 7 16,2 7-5-16,0 7-4 16,-3 4 1-16,1 3 0 15,-6 0-4-15,-1 3-1 16,-3 8-7-16,0 2-14 15,0-3-24-15,3-2-34 0,0-4-23 16,-1-4-109-16,2 0-108 16</inkml:trace>
  <inkml:trace contextRef="#ctx0" brushRef="#br0" timeOffset="13903.46">7142 11555 966 0,'0'0'78'16,"0"0"-77"-16,0 0 13 15,0 0 23-15,0 0-16 16,0 0-9-16,75-55-6 16,-50 52-4-16,2 3 0 15,-3 0 1-15,-2 0-3 16,0 0-5-16,-3 0-63 16,-2 0-118-16,-5 0-166 15</inkml:trace>
  <inkml:trace contextRef="#ctx0" brushRef="#br0" timeOffset="14695.3">8350 11925 658 0,'0'0'69'0,"0"0"-62"15,0 0 55-15,0 0 38 0,0 0-18 16,0 0-33-16,2-14-23 16,2 14-17-16,3 0-4 15,-1 0 8-15,8 7-5 16,-4-2 10-16,6 2-15 16,0-7 14-16,5 0-13 15,2 0 1-15,6 0 4 16,3 0-7-16,0-12-2 15,-1-8 2-15,-5 1-2 16,-1-5 0-16,-5 2 0 16,-10 0 1-16,-3 0-2 0,-7 4 0 15,0 0 0-15,0 4-7 16,-2 5 8-16,-15 5-1 16,-1 3 2-16,-2 1-2 15,0 0 2-15,2 18-2 16,5 6 1-16,2 3-1 15,3 2-1-15,8 1 2 16,0 0-1-16,0-2 2 16,10-2-1-16,12-4 1 15,4-5 7-15,6-4-7 16,-2-3 3-16,0-4-3 16,-3-1 0-16,-5-5-1 15,-7 0-8-15,-1 0-12 0,-7 0-49 16,-3-9-95-1,-4-3-140-15</inkml:trace>
  <inkml:trace contextRef="#ctx0" brushRef="#br0" timeOffset="15001.2">8775 11520 958 0,'0'0'103'16,"0"0"-96"-16,0 0 1 16,0 0-6-16,0 0 1 15,0 0 14-15,58-115-3 16,-27 102-9-16,-4 0-3 15,-5 6-2-15,-3 3 0 16,-9 4-1-16,-3 0-15 16,-5 0-15-16,-2 0-73 15,0 0-84-15,0 4-78 16</inkml:trace>
  <inkml:trace contextRef="#ctx0" brushRef="#br0" timeOffset="16811.62">9302 11957 747 0,'0'0'159'16,"0"0"-135"-16,0 0-7 15,0 0 8-15,0 0-3 16,0 0 6-16,24-30-12 15,-11 10-11-15,1-2-2 16,-1-3-6-16,0-9 4 0,-3 1-5 16,-4-4-6-16,1-1 10 15,-5-1-8-15,-2 4 1 16,0 4 5-16,0 7 2 16,0 4 0-16,0 11 1 15,0 4-5-15,0 5 8 16,0 0-8-16,0 0 0 15,0 9-8-15,0 19 7 16,0 8 3-16,0 7 2 16,0 3 0-16,0 0 2 15,6 0-1-15,6-4 5 16,-1-4-5-16,3-9 3 16,-1-3-4-16,3-6 0 0,-3-8 3 15,3-7 1 1,-1-5 2-16,3 0-4 0,-1-2 6 15,2-18-5 1,-4-6-3-16,-4-3 7 0,-3-6-7 16,-3-3 0-16,-3 1 1 15,-2 6 3-15,0-2-2 16,0 10 2-16,0 0-3 16,0 6 5-16,0 9-4 15,0 1-3-15,0 7 1 16,0 0-2-16,0 0-3 15,3 0-10-15,1 19 9 16,1 6 6-16,4 5 1 16,-3 2 0-16,3 3 1 0,1-2 1 15,-3 1-6-15,3-3 4 16,-1-4-1-16,2-8 0 16,-2-3 1-16,3-5-2 15,-6-4 3-15,-3-2 0 16,3-5 2-16,-2 0 6 15,6-3-1-15,0-15 1 16,0-7-6-16,3-1 1 16,-2-6-3-16,-3-1 0 15,6-1 1-15,-5 2-2 16,2 6 0-16,-2 5 2 16,-4 9-6-16,-1 3 4 15,-4 4-1-15,2 5 0 0,0 0-2 16,0 0-3-16,5 0-7 15,-3 21 11-15,6 6 2 16,-2 1-1-16,1 5 2 16,1-3-2-16,-2-2 0 15,-1-2 0-15,2-6 0 16,-2-6 1-16,-1-4-2 16,-1-4 2-16,-4-5 0 15,-1-1 3-15,0 0-1 16,3 0-2-16,-1-1 3 15,3-12-2-15,0-4-2 16,0-3 0-16,1-1 2 0,-2-2-2 16,0-1 2-1,0 0-4-15,2 2 3 0,-2 4-2 16,3 4 2-16,-3 6 0 16,0 4-1-16,1 4-4 15,-2 0 2-15,3 0 0 16,1 13-1-16,3 12 6 15,0 0-5-15,1 3 2 16,0 1-1-16,-2-7 1 16,0-2 0-16,-3-6 0 15,-1-4 2-15,-1-4-4 16,-2-3 4-16,1-3 0 16,-3 0-1-16,0 0 4 15,2 0 5-15,1-9-8 16,1-7 4-16,0 0-5 0,0-4 3 15,3-2-3-15,0 0-1 16,2-2 3-16,0-2-5 16,0 2 2-16,0-2 0 15,-1 6 0-15,-1 4 0 16,-2 6 1-16,2 7-1 16,-4 3 6-16,0 0-5 15,-1 0-2-15,-2 0-3 16,0 0 0-16,5 4 4 15,-3 16 1-15,4 1-1 16,2 2 1-16,0 4 0 16,3-4-1-16,3-1 3 0,-1-4-3 15,3-3 1-15,-1-4-1 16,3-2 0-16,0-6-1 16,0-3-1-16,2 0-30 15,-2 0-46-15,0-3-163 16,-1-11-203-16</inkml:trace>
  <inkml:trace contextRef="#ctx0" brushRef="#br0" timeOffset="18096.71">10815 11668 693 0,'0'0'134'15,"0"0"-106"-15,0 0 11 16,0 0 20-16,0 0-23 16,0 0-18-16,60 5-6 15,-42 30-1-15,-2 8 9 16,1 7-17-16,-1 4 5 16,2 4-7-16,-5 2 4 15,-4 1-4-15,3 1 1 16,-4-4-1-16,-3-4-1 15,-1-10 1-15,-2-8 2 0,-2-12-6 16,0-8 4-16,0-7-3 16,0-7 2-16,0-2 0 15,0 0 1-15,0-19 5 16,-2-15-6-16,-7-5 4 16,5-10-6-16,2-6 4 15,-2 1-4-15,4-1 0 16,0 0 0-16,0 1 1 15,0 1 1-15,0 6 0 16,10 2 4-16,3 5-2 16,3 5 0-16,2 6 5 0,-2 3-3 15,2 6-7 1,-3 5 3-16,1 8-2 0,-1 3 1 16,-4 4-2-16,3 0 2 15,-1 0 1-15,-1 20-3 16,-4 6 4-16,-3 4-2 15,-3 0-2-15,-2 3 3 16,0-3 1-16,0-6-1 16,0-5 0-16,-10-4-5 15,2-6 4-15,-1-2 2 16,-2-5-2-16,-1-2-3 16,2 0 2-16,3 0 1 15,1 0-7-15,3-3 8 0,3-3-2 16,0 6 1-16,0-1-4 15,0 1 3-15,0 0-11 16,3 0 8-16,10 1 4 16,3 10 1-16,3-2 0 15,4-4 1-15,1-3-1 16,3-2 1-16,2 0 0 16,2 0-1-16,-2-14 5 15,0-10-2-15,-2-8-1 16,-3-11-1-16,-4-6 4 15,-4-9 6-15,-5-3-11 16,-9-2 2-16,-2 4 4 16,0 0-1-16,0 4 4 15,-2 6 0-15,-6 9-8 0,-6 8 2 16,2 12-1-16,4 11-2 16,-1 3-2-16,-2 6-4 15,2 0 6-15,-2 9 0 16,-1 14-4-16,4 8 5 15,3 8-2-15,3 4-1 16,2 4 2-16,0 1 0 16,0 3 2-16,2-2-4 15,11 6 5-15,3-2 0 16,0-2-3-16,4-4 5 16,0-8-4-16,2-7 2 15,-1-10-2-15,-2-6-1 16,1-8 0-16,-1-5-1 15,2-3-10-15,2 0-55 0,-3-3-89 16,0-20-156-16</inkml:trace>
  <inkml:trace contextRef="#ctx0" brushRef="#br0" timeOffset="19478.56">11865 11791 758 0,'0'0'59'0,"0"0"-56"16,0 0-3-16,0 0 15 16,0 0 10-16,0-127-6 15,0 101-5-15,-5-2 8 16,-8 4-8-16,-5 4 3 15,-1 9-13-15,-2 6 2 16,1 5-1-16,1 0 0 16,-5 5 0-16,4 12-3 15,3 9 8-15,3 6-4 16,4 0 12-16,2 6-12 16,6 1 3-16,0-3-6 15,2 0 1-15,0-8-1 16,0-2 7-16,12-4-1 0,-2-8-7 15,1 0 7-15,5-8-9 16,-5-2 10-16,5-4-10 16,-1 0 4-16,-1-2-1 15,1-16-1-15,-1-4-2 16,-1-4 0-16,-1 0 1 16,-4-3 0-16,1 3 2 15,-2 3-1-15,-2 0-3 16,-1 7 1-16,-2 5 0 15,1 4 0-15,-1 4 0 16,0 3-1-16,-2 0 0 0,0 0 0 16,4 7-15-1,0 14 16-15,6 5 0 0,-1 2-1 16,1-1 2-16,6 2-1 16,-3-5 0-16,4-4 1 15,-2-4-2-15,-1-6 2 16,-4-6 2-16,-1-2-1 15,1-2-2-15,-2 0 0 16,1-2 5-16,0-14-4 16,0-6 1-16,-2-5 2 15,-1-1-3-15,1-4 1 16,0-1 0-16,2 0-2 16,-3 3 2-16,1 6-2 0,0 8 0 15,-1 5 1 1,-1 4-1-16,-1 5 0 0,0 0-1 15,6 2-4 1,-1 0 3-16,-1 0 4 0,4 4-4 16,-1 17 1-16,-3 4 0 15,1 3 0-15,1 9 0 16,-2-1 0-16,0-2 1 16,-3-1 2-16,0-6-1 15,0-7-2-15,-3-6 1 16,0-6 0-16,3-4 1 15,-3-4 0-15,2 0 1 16,6 0 0-16,0-8 2 16,5-12-1-16,2-5-3 0,-4-4 1 15,-2-4 2-15,0-2-3 16,-2 2-2-16,0 6 1 16,-4 6 2-16,-1 7-3 15,-4 8 6-15,2 3-4 16,0 3 2-16,-2 0-2 15,5 0 0-15,-1 0-7 16,3 5 6-16,2 13 1 16,0 3 1-16,5 5 1 15,1-2-2-15,3-1 1 16,4-2 2-16,0-6-1 16,3 2-2-16,2-7 0 15,-1-6 0-15,3-4 0 0,-2 0 2 16,0 0-4-1,-1-18 2-15,-4-2-1 0,-3-9 1 16,-4-3-3-16,-3-2 3 16,-4-4 0-16,-3 2 0 15,-5 6-2-15,0 2-1 16,-3 8 2-16,-9 5 1 16,-7 6-2-16,-1 5-2 15,1 4 7-15,-2 0-6 16,3 6 2-16,3 13 1 15,1 6 0-15,7 3 0 16,5 4-2-16,2 1 4 16,0 1-3-16,0-1 2 15,16-2 3-15,6-4-3 0,5-2 1 16,4-8 5-16,2-4-6 16,4-6 4-16,-2-7-4 15,1 0-1-15,-2 0 4 16,-4-11-8-16,-7-9-12 15,-8-4-29-15,-3-8-47 16,-6-4-86-16,-4-5-168 16</inkml:trace>
  <inkml:trace contextRef="#ctx0" brushRef="#br0" timeOffset="19811.68">13104 11113 792 0,'0'0'56'16,"0"0"-53"-16,0 0-3 16,0 0 26-16,0 0 9 15,0 0 2-15,-37 113-22 16,32-70 2-16,1 6-5 15,2-3 7-15,-1 2-4 16,0-2-5-16,-1-2 1 16,2 2-1-16,-1-5 6 0,3-2-12 15,0 0 1-15,0-10-2 16,0-3-3-16,0-8 0 16,0-5-1-16,0-5-6 15,0-6-61-15,0-2-45 16,0 0-81-16,0-7-157 15</inkml:trace>
  <inkml:trace contextRef="#ctx0" brushRef="#br0" timeOffset="20078">12899 11584 694 0,'0'0'148'0,"0"0"-131"16,0 0 16-16,0 0 26 16,0 0-9-16,0 0-16 15,102 0-16-15,-68 2-11 16,2 4-7-16,1-2 4 16,2 1-3-16,1 2-2 15,-2-2-4-15,-5-4-21 16,-2-1-30-16,-2 0-40 15,-5 0-128-15,-1 0-58 16</inkml:trace>
  <inkml:trace contextRef="#ctx0" brushRef="#br0" timeOffset="20498.02">13501 11540 396 0,'0'0'283'0,"0"0"-215"16,0 0-21-16,0 0 24 15,0 0-7-15,0 0-24 16,-29-68-22-16,9 68-11 16,0 0-4-16,-5 13 4 15,3 6 1-15,2 6 2 16,4 1 2-16,6 1 2 16,3 1-4-16,7 0 3 15,0-4-3-15,0-6-4 16,0-4 5-16,13-3-7 0,3-9 6 15,3-2-6-15,6 0 6 16,-2 0-9-16,-1-9 2 16,-2-7-3-16,-2-2 0 15,-5 4 2-15,-1 2-1 16,-6 4 2-16,-2 6-3 16,1 2 7-16,-3 0-7 15,0 10 0-15,2 12 0 16,4 7 3-16,3 0-1 15,2 4-2-15,5-5 0 16,7 0 0-16,-2-4-1 16,5-4-11-16,-6-2-38 0,-6-8-172 15,-10-2-313-15</inkml:trace>
  <inkml:trace contextRef="#ctx0" brushRef="#br0" timeOffset="22050.59">3630 13087 401 0,'0'0'94'0,"0"0"-54"16,0 0 14-16,0 0 50 15,0 0 0-15,0 0-23 0,11-61-31 16,-7 57-4-16,0-1-1 15,-2 5-24 1,-2 0 8-16,0 0-23 0,0 0 1 16,0 0-6-16,0 0-1 15,0 9-1-15,0 17 1 16,0 12 4-16,0 5-1 16,0 0 2-16,-6 3-5 15,4 0 1-15,-2-3 1 16,2-8-2-16,2-4 0 15,0-11 0-15,0-8-1 16,0-3-4-16,0-6 0 16,0-3-23-16,-3 0 9 0,-1 0-18 15,-2-12 7-15,2-14-33 16,-1-11-50-16,5-7-28 16,0-9-40-16,0-3-139 15</inkml:trace>
  <inkml:trace contextRef="#ctx0" brushRef="#br0" timeOffset="22461.57">3666 12939 551 0,'0'0'126'15,"0"0"-103"-15,0 0-12 16,4 0 17-16,4 2-9 16,-2 16 63-16,3 5-43 15,-1 3-19-15,2 4-4 0,4 7 2 16,3 1-1-16,0 1-7 15,6 2 4-15,0-2-6 16,1-3 2-16,0 1-9 16,1-5 9-16,-3-2-9 15,3-6 7-15,0-6-5 16,-6-6-3-16,-2-3 5 16,-1-9-5-16,-4 0 7 15,-1 0-4-15,-2 0 0 16,0-9-1-16,-6-13-2 15,3-6 0-15,-6-4 0 16,0-7 0-16,0-5 3 16,0-5 0-16,-11-4 0 15,-5 0 0-15,1 4-2 0,-1 5 2 16,5 10 0-16,1 10-3 16,3 8 0-16,7 7 0 15,-1 6-3-15,1 3-18 16,0 0-45-16,0 5-53 15,0 19 30-15,0 7-32 16,8 1-120-16</inkml:trace>
  <inkml:trace contextRef="#ctx0" brushRef="#br0" timeOffset="23512.8">4419 13302 344 0,'0'0'223'15,"0"0"-198"-15,0 0-23 16,0 0 26-16,0 0 30 16,-12-116-12-16,-2 94-9 0,1 5-17 15,-3 0-3-15,1 8-9 16,-2 4-6-16,2 5-2 16,-1 0 1-16,-3 0-1 15,3 8 1-15,0 13 12 16,5 0 8-16,2 4 8 15,5 2-1-15,2 2-2 16,2-1-10-16,0 4 10 16,0-6-7-16,0 1-8 15,0-3-3-15,8-4-4 16,1-6 4-16,3-2-7 16,-1-5 1-16,-3-5 2 15,4-2-1-15,1 0 0 16,3 0 0-16,1-9-3 0,2-12-2 15,-2-1 1-15,-3-5-12 16,-7 0-3-16,3-4 3 16,-3 5 13-16,0 4 0 15,-3 7 1-15,-2 6-1 16,-2 5 1-16,2 4-1 16,-2 0 1-16,3 0-2 15,-1 0-13-15,0 14 14 16,2 9 1-16,2-2 4 15,2-3 0-15,3 1-1 16,1-3 4-16,3-4-8 16,3-3 6-16,0 0-2 0,2-5 2 15,-2-4-5-15,-3 0 5 16,1 0-4-16,1 0 3 16,-3-14 1-16,-4-2 2 15,0 0 3-15,-4-2-5 16,2-2 6-16,-4 1-7 15,-2 2 4-15,-2 0-8 16,0 9 4-16,0 4-5 16,0 4-1-16,0 0 0 15,0 0-4-15,0 0 1 16,0 17 1-16,0 9 2 16,0 4 2-16,4-4 0 15,1 2-1-15,7-8 0 16,0-5 3-16,6 0-2 0,2-10 6 15,5 0-6-15,0-5 8 16,-1 0-8-16,-2 0 8 16,-2-8-6-16,-2-6 6 15,-5-2-3-15,-4-6-2 16,-4-1 2-16,-3-5-2 16,-2-2 3-16,0 1-2 15,-5-2-1-15,-13 5-2 16,1 6-4-16,-5 6 4 15,1 4-3-15,-1 5 1 16,3 5-1-16,-2 0-1 16,1 0-19-16,2 0 5 15,3 0-41-15,-4 7-40 0,4-5-58 16,-3-2-124-16</inkml:trace>
  <inkml:trace contextRef="#ctx0" brushRef="#br0" timeOffset="23784.43">4322 12897 839 0,'0'0'102'15,"0"0"-101"-15,0 0 7 0,0 0 19 16,0 0 9-16,0 0-23 16,86-1 4-16,-58 1-16 15,-5 0 1-15,2-5-2 16,4 4-4-16,0-6-44 16,2 3-92-16,-4-1-134 15</inkml:trace>
  <inkml:trace contextRef="#ctx0" brushRef="#br0" timeOffset="24561.56">5323 13263 843 0,'0'0'120'15,"0"0"-115"-15,0 0-1 16,0 0 4-16,0 0 26 15,0 0-6-15,-3-9-24 0,3 9 0 16,0 0 0 0,3 0 3-16,9 0 12 0,7 0-12 15,5 0 13-15,5-3-10 16,3-11-5-16,-1-2-4 16,0-5 4-16,-2 1-5 15,-5-1 0-15,-2 0 2 16,-3 1-2-16,-9 0 0 15,-1 0-8-15,-7 6 3 16,-2 0-7-16,0 7 7 16,-4 2-5-16,-13 3 8 15,-4 2 1-15,-4 0 1 16,1 4-2-16,4 14 4 16,4 6-1-16,3 7-1 15,9 1 0-15,4 2 2 16,0-1 3-16,0 2 0 0,15-6-1 15,12-3 4-15,4-5-3 16,2-3 4-16,1-6-8 16,-1-2 6-16,-6-6-7 15,-2-2 0-15,-5-2 1 16,-5 0 0-16,-4 0-2 16,-4 0-11-16,0-9-13 15,-5-5-56-15,0-3-101 16,-2-10-173-16</inkml:trace>
  <inkml:trace contextRef="#ctx0" brushRef="#br0" timeOffset="24833.87">5757 12881 629 0,'0'0'358'0,"0"0"-315"16,0 0-40-16,0 0 28 15,0 0 0-15,0 0-19 16,69-60-6-16,-38 48 1 16,-2 0-6-16,-6 4 0 15,-5 3-1-15,-7 2-5 16,-3 3-10-16,-4 0-39 0,-4 0-48 15,0 0-75-15,0 0-66 16</inkml:trace>
  <inkml:trace contextRef="#ctx0" brushRef="#br0" timeOffset="26128.6">6129 13020 732 0,'0'0'115'16,"0"0"-94"-16,0 0-20 15,0 0 37-15,0 0 3 16,0 0-14-16,14-11-22 16,-10 31 0-16,5 11 8 15,-3 5-2-15,2 1-1 16,3 6-4-16,-3-2 1 15,4-5 0-15,-1-5-1 16,2-3 0-16,1-6-3 16,-2-5 3-16,2-8-1 15,2-2 4-15,2-7-8 0,0 0 6 16,0 0-7-16,4-9 2 16,0-10 1-16,-4-8-2 15,-2-2 0-15,-1-7-1 16,-8-3 2-16,2 2 0 15,-5-1-2-15,-4 3 2 16,0 9 2-16,0 4-3 16,0 6 2-16,0 6-3 15,0 2 0-15,0 6 0 16,0 2 2-16,0 0-5 16,2 0-1-16,3 0-4 15,3 0 4-15,4 10 4 16,1 2 1-16,1-2 1 0,3-1-2 15,6-2 1 1,4-5 2-16,2-2-2 0,4 0 1 16,2 0-1-16,-3-9-1 15,-3-8 0-15,-5-1 0 16,-6-5-2-16,-2 2-3 16,-10-4 5-16,-2 4-1 15,-4 0-4-15,0 2 6 16,0 3-2-16,-6 6-2 15,-9 1-2-15,-2 9 3 16,3 0-1-16,-2 0 1 16,1 12-3-16,-2 7 3 0,7 7 4 15,1 3-6-15,6 4 3 16,1 1-1-16,2 1 4 16,0 0-1-16,2-3-1 15,14-2 0-15,1 1 1 16,2-8 0-16,3 0 3 15,-5-6-2-15,4-4-2 16,-3-7 1-16,-7-3-1 16,0-1 2-16,-4-2 0 15,-2 0 0-15,5 0-2 16,-1-9 8-16,-2-8-2 16,4-3 2-16,-2-1-8 15,2-11 1-15,2 3-1 0,0-3 2 16,3 4-2-1,3 1 1-15,-4 6-3 0,-1 8 4 16,-4 6-3-16,-1 5 3 16,-5-1-4-16,4 3-1 15,0 0 1-15,-1 0-3 16,4 15 5-16,0 2-2 16,2 6 3-16,6 3-1 15,-2 2 1-15,0-1 3 16,-1 4-4-16,0-6 2 15,-3-6-1-15,1-1-1 16,-3-10 0-16,-1-2-1 0,-2-6 0 16,1 0-22-1,3-1-55-15,0-17-120 0,1-3-86 16</inkml:trace>
  <inkml:trace contextRef="#ctx0" brushRef="#br0" timeOffset="26861.92">7576 13118 694 0,'0'0'86'16,"0"0"-85"-16,0 0 5 0,0 0 42 15,0 0-10-15,0 0-14 16,-17-94-19-16,7 76 5 16,-7 0-5-16,-5 4 5 15,3 4-6-15,0 5 8 16,-4 5-7-16,1 0-3 16,-3 3-2-16,1 15 0 15,-1 4 9-15,3 8-9 16,4 0 11-16,7 2 0 15,7-2 4-15,4-4-6 16,0-5-6-16,0-6 9 16,15-3-8-16,5-7 1 0,6-5 5 15,0 0-4 1,-2 0-5-16,-2-12-1 0,0-11-5 16,-1-3 1-16,-2-2-6 15,-3-6 4-15,-5-3-2 16,1-4 5-16,-4-5 1 15,-5-6-1-15,-3 2 2 16,0-3 0-16,0 7 1 16,0 10 0-16,-3 8 3 15,-3 14 1-15,-1 5 0 16,-2 9 4-16,0 0-5 16,-2 0 3-16,0 12-6 15,2 13 6-15,3 9-5 0,6 4 6 16,0 4 4-1,0-2 1-15,4 1 4 0,13-4-12 16,6-3 8-16,-1-1-8 16,3-3 1-16,-3-4-2 15,0-2-3-15,-1-2 1 16,-6-2 1-16,-1-1-2 16,-4-5 1-16,-3-2-1 15,-1-4 0-15,0-5 2 16,-2 4 0-16,0-5-4 15,1 0-1-15,-4-2-14 16,2 0-26-16,1 0-23 16,8 0-67-16,1-11-129 0</inkml:trace>
  <inkml:trace contextRef="#ctx0" brushRef="#br0" timeOffset="27462.26">8037 13089 636 0,'0'0'76'0,"0"0"-76"15,0 0-9 1,0 0 9-16,0 0 31 0,0 0-9 15,2-97 9-15,-2 83 16 16,-4-2-6-16,-18 8 0 16,-10 2-27-16,-3 6-3 15,-5 0-6-15,5 0 11 16,1 14 1-16,3 8 0 16,6 3 3-16,5 4-3 15,9-1 4-15,5 0-7 16,6 0-1-16,0-3-9 15,0-4 9-15,15-3-9 0,7-4 3 16,5-7-4 0,2-4-1-16,-2-3 3 0,-1 0-3 15,-3 0 4-15,-7-7-5 16,-4-10-2-16,-2-1 1 16,-1-2 0-16,-5 0 0 15,-2 5 2-15,0 0-2 16,-2 11 0-16,0 0 4 15,0 3-4-15,3 1 0 16,-1 0 0-16,2 1-4 16,0 17 4-16,2 4 3 15,-1 4-1-15,5 0-1 16,4 0 2-16,5-2-3 16,4-2 5-16,3-5-4 15,4-5 0-15,1-8-1 0,0-4 0 16,0 0-24-1,0-11-92-15,0-12-212 0</inkml:trace>
  <inkml:trace contextRef="#ctx0" brushRef="#br0" timeOffset="28412.64">8552 13106 653 0,'0'0'79'16,"0"0"-79"-16,0 0 0 15,0 0 46-15,0 0 16 16,0 0-38-16,-19-97-9 15,5 85 2-15,-9 3 0 16,-6 1 13-16,-5 8-9 16,-6 0-3-16,0 0 2 15,1 4-9-15,1 16 0 16,5 5-5-16,6 1 16 16,6 6-9-16,13-3 1 0,8-3-10 15,0 0 2 1,4-5 0-16,23-3 2 0,6-8-4 15,8-9-4-15,-1-1 9 16,0 0-9-16,-3-8 4 16,-2-11-2-16,-10-6-4 15,-2-1-3-15,-5-1 2 16,-7-2 3-16,-7-3 2 16,-4 0-2-16,0-4 0 15,0-2 3-15,0 1-2 16,-11 2 3-16,-5 0-3 15,4 7 4-15,0 8-1 16,1 4 3-16,1 8-6 16,7 2 1-16,1 4-2 0,2 2 1 15,0 0-2-15,0 0-3 16,0 0 4-16,0 0-7 16,2 13 7-16,7 6 3 15,1 11-2-15,4 7 0 16,-4 6-1-16,3 6 9 15,-5-2-7-15,-1 2 4 16,2-3-5-16,0-2 3 16,4-4 0-16,3-4-2 15,2-6-2-15,4-7 2 16,4-9-1-16,6-10 0 16,1-4 3-16,2-3-1 15,1-21-4-15,1-6 2 0,-6-5-2 16,-5-2 0-1,-3-4 0-15,-7-2 1 0,-6 2 0 16,-3 6 0-16,-7 9 1 16,0 6-3-16,0 8 2 15,-11 3-1-15,-9 9 1 16,0 0 3-16,-4 0-3 16,3 17 2-16,4 5 0 15,1 6-1-15,7 4 6 16,5 0-6-16,4 2 0 15,0-2 2-15,4-4 0 16,16-1 1-16,4-3 1 16,5-6-5-16,5-9 4 15,-1-2-1-15,6-7 0 0,-6 0-3 16,-4-3-5-16,-7-10-21 16,-6-8-40-16,-10 0-293 15</inkml:trace>
  <inkml:trace contextRef="#ctx0" brushRef="#br0" timeOffset="29895.83">9914 12944 829 0,'0'0'148'0,"0"0"-128"16,0 0-11-16,0 0 23 0,0 0 14 15,0 0-15-15,14 2-18 16,-3-2-9-16,-1 0 8 16,0 0-10-16,-1 0 2 15,-2-12-4-15,-1-4 0 16,-2-1-1-16,-2-5 0 16,-2-2-2-16,0 1-4 15,0-2 6-15,0 2-1 16,-18 6 1-16,-2 5-10 15,-4 4 5-15,-2 7 0 16,-1 1 6-16,-2 0 0 16,2 7 1-16,5 10-4 0,7 2 6 15,3 8 0 1,8-1-3-16,4 1 4 0,0 1-3 16,4 0-1-16,21-3 0 15,2-4 1-15,2-2-1 16,0-5 0-16,-2-4 0 15,-3-7 1-15,-3-3-1 16,-2 0-2-16,-4 0 1 16,-3-11-9-16,-3-10 1 15,-4 0 2-15,-2-4-3 16,-1-1 8-16,-2-1 1 16,0-1-1-16,0 5 4 15,0 7-2-15,0 8 1 16,0 6-1-16,0 2 3 0,0 0-3 15,0 19-6-15,6 15 6 16,0 13 6-16,1 10-4 16,-3 9 3-16,0 8-2 15,1 9 5-15,-1-1-5 16,3-7-1-16,4-3 3 16,3-14-5-16,-1-5 4 15,-2-11-1-15,-2-9 5 16,-2-10-7-16,-1-9 0 15,-1-5-1-15,-3-8 0 16,-2-1-7-16,2 0-15 0,-2 0-8 16,0-18-35-1,0-8-7-15,0-6-45 0,0-9-51 16,0-8-47-16</inkml:trace>
  <inkml:trace contextRef="#ctx0" brushRef="#br0" timeOffset="30762.24">9972 13024 798 0,'0'0'129'0,"0"0"-120"15,0 0-9-15,0 0 20 16,0 0 37-16,0 0-36 16,-16-10-17-16,28 10 13 15,5 0-13-15,4 0 17 0,-1 0-11 16,-3 0 1-16,6 0-5 15,1-8 4 1,1-4-7-16,-1-2-1 0,-4-4 2 16,1-3-3-16,-6 0-2 15,-3-6 1-15,-4 3 0 16,-3 1 0-16,-3 0 2 16,0 7 1-16,-2 2 0 15,0 5 2-15,0 4-1 16,0 5-3-16,2 0 3 15,0 0-8-15,0 0-3 16,4 17 7-16,0 3 1 16,5 3-1-16,5 2 1 0,1-1 2 15,6-3 3-15,4-3-5 16,0-1 0 0,1-7 1-16,0-5-2 0,-6 0 1 15,0-5-1-15,-6 0 2 16,-5 0 1-16,-3-13-3 15,0-2 2-15,-4-8-2 16,-2 6 5-16,0-7-7 16,-2 2 4-16,0 4-4 15,0 2 2-15,0 7 0 16,0 7-2-16,0 2 4 16,0 0-4-16,2 0-4 0,3 4 0 15,-1 17 4 1,2 0 2-16,4 4 0 15,-1-1 1-15,7-6 0 0,1-2-1 16,8-4-1-16,2-7 1 16,4-5 4-16,2 0 0 15,0 0-5-15,1-12 4 16,-3-9-3-16,-4-6 0 16,-8-2-1-16,0-8-2 15,-8 1-2-15,-6 2 5 16,-5 2 0-16,0 6 0 15,0 6-1-15,-12 4 1 16,-1 10-1-16,-3 6 1 16,1 0-1-16,-1 2 1 0,1 21 0 15,6 4 1-15,5 4 1 16,4-2 2-16,0 3-4 16,2-3 1-16,15-3 1 15,6-2 0-15,6-6-2 16,2-5 3-16,2-4-3 15,3-5 4-15,-3-4-3 16,-2 0-2-16,-1 0 0 16,-4 0-9-16,-1 0-23 15,-7-6-44-15,-3-5-161 16,1 2-232-16</inkml:trace>
  <inkml:trace contextRef="#ctx0" brushRef="#br0" timeOffset="32249.73">11778 12683 269 0,'0'0'345'0,"0"0"-218"0,0 0-62 16,0 0 28-16,0 0-6 15,0 0-34-15,16-61-34 16,-16 61-11-16,0 0-1 15,0 23-6-15,0 5 28 16,0 6-13-16,0 2 0 16,0 0-11-16,0-1 4 15,2-3-3-15,12-4-3 16,-1-6-3-16,7-5 0 16,3-5 0-16,5-5 5 15,3-7 0-15,0 0-4 0,-4 0 2 16,-3-14-3-16,-1-8 0 15,-6-2-2-15,-1-6-1 16,-5-1 2-16,-6-3 2 16,-5 0-3-16,0 3 3 15,0-1-3-15,-18 7-2 16,-2 1-3-16,-5 8 2 16,4 4 5-16,-4 5-2 15,2 7 0-15,5 0 2 16,3 0 0-16,2 0 0 15,3 0 2-15,2 11-6 16,1-1 1-16,5 0 2 0,0-3-1 16,2 1-1-1,0-1 3-15,0-1-3 0,0 0 0 16,15-2 6-16,3-1-3 16,6 2 2-16,1-3 3 15,2 0-3-15,2-2-1 16,0 0-1-16,-2 0 2 15,-1 0-4-15,-3 0 5 16,-6 0-6-16,2 0-18 16,-9 0-85-16,6 0-102 15,-3 0-144-15</inkml:trace>
  <inkml:trace contextRef="#ctx0" brushRef="#br0" timeOffset="33779.46">12940 12392 769 0,'0'0'161'0,"0"0"-142"16,0 0-12-16,0 0 9 15,0 0 55-15,0 0-43 16,-77-53-15-16,53 53-8 16,-5 0 5-16,-7 0-10 15,2 1 4-15,4 13 4 16,-2 4-7-16,8 0 5 15,4 4-6-15,4 2 10 16,12-3-8-16,4 1 0 16,0 0-1-16,0-2 0 15,9 0 5-15,11 0-4 0,5-5 1 16,2 2-2 0,-1-1 2-16,2-4-2 15,1 0 1-15,-4 0 3 0,-2-2-5 16,-5 3 0-16,-5 2 0 15,-2 2-2-15,-2 2-1 16,-5 1 3-16,1 4 0 16,-5-3 0-16,0 4 2 15,0-4-4-15,0-1 2 16,-2-3-2-16,-12 2 1 16,-6-5 1-16,-2-2-1 15,-6-4 0-15,0-5 0 16,-5-3 1-16,-3 0 0 15,1 0-1-15,1-7-1 16,5-9-4-16,2-5 2 0,5 0 1 16,5 2 3-1,3 1-1-15,7 6 3 0,5 4-3 16,2 4 2-16,0 4-1 16,0 0 0-16,0 0-3 15,0 0-6-15,0 2 7 16,7 13 2-16,5 1 3 15,7 0 4-15,-1-3-7 16,6-3 9-16,7-1-7 16,2-1 2-16,4-6-4 15,-2-2 1-15,-4 0 0 16,1 0-1-16,-3-9 0 16,-5-5 2-16,-4-4-2 15,0-1 0-15,-8-2 0 0,1-2 0 16,-5 2 0-1,-3 1 0-15,-3 3 2 0,-2 0-1 16,0 8-1-16,0 0 0 16,0 7 2-16,2 2-2 15,0 0 2-15,1 0-4 16,-3 0-1-16,3 2-8 16,-3 14 11-16,2 3 3 15,4 1-3-15,1-1-1 16,1 0 1-16,4-2 1 15,1 0-1-15,2-7 2 16,5-3-4-16,3-3 2 16,0-4-1-16,-1 0 0 15,0 0 0-15,-4-9 0 0,-3-7 2 16,-5-5-4-16,-6 0 7 16,-4-5-9-16,0 1 5 15,0-1-1-15,0-1 0 16,-17 4 1-16,1 0 0 15,-3 8-9-15,0 4 9 16,-4 6 0-16,3 3 0 16,1 2-2-16,0 0 0 15,1 0 2-15,5 16-1 16,5 4-1-16,5 2 1 16,3 2 0-16,0-2 1 15,0 0 3-15,13-2-2 0,8-4-1 16,2-2 0-1,6-4 0-15,6-4 3 0,0-6-3 16,5 0 0-16,0 0 1 16,1-9 0-16,0-10-1 15,-3-5 0-15,-4 0 4 16,-6-4-5-16,-5-4 2 16,-5 0-1-16,-8-2 0 15,-2-2 0-15,-8 1 3 16,0 3 0-16,0 2 12 15,0 5-8-15,-9 2 3 16,0 10-10-16,0 2 0 0,2 9 0 16,-1 2 0-1,-1 0-1-15,-5 6-4 0,1 18 4 16,-1 6 2-16,6 6-2 16,0 9 4-16,5 3-3 15,3 1 1-15,0 2 4 16,0 0-4-16,0-2 1 15,15-3 4-15,8-3-1 16,-4-5-1-16,4-8-2 16,-3-7-2-16,0-5 0 15,-5-1 0-15,-4-8-1 16,-1 0-14-16,-8-3-37 0,-2-4-210 16,0-2-449-1</inkml:trace>
  <inkml:trace contextRef="#ctx0" brushRef="#br0" timeOffset="35145.58">14049 12909 757 0,'0'0'159'16,"0"0"-128"-16,0 0 1 15,0 0 49-15,0 0-20 16,0 0-32-16,0 0-24 16,31-5 14-16,-15 5-19 15,0 0 8-15,-2 0-5 16,-2 0 3-16,6 0-6 15,0-7 1-15,4-2 6 16,3-5-3-16,0-5-8 16,-4-3 5-16,2-2-2 15,-5-1-4-15,-3-6 4 16,-1 4-6-16,-5-4 3 0,-5 4 2 16,-4 4 2-16,0 5-3 15,0 6 0-15,-4 6 0 16,-9 6-2-16,-4 0 4 15,1 0 2-15,0 4 0 16,-1 16-1-16,6 2 1 16,7 3-3-16,4 0 5 15,0 1-2-15,0 2 1 16,0-3-2-16,4 0 0 16,11-2 1-16,0-5-2 15,3-3 2-15,1-2-1 16,4-5 2-16,2-3 3 15,1-3-1-15,1-2-6 0,0 0 3 16,-3 0-2 0,-2 0-4-16,1-2-4 0,-10-6-12 15,-1 1-64-15,-8-5-57 16,-4 2-144-16</inkml:trace>
  <inkml:trace contextRef="#ctx0" brushRef="#br0" timeOffset="35876.99">14514 12400 940 0,'0'0'148'16,"0"0"-107"-16,0 0-40 15,0 0 12-15,0 0-3 16,0 0 7-16,126-100-13 16,-92 82-1-16,-7 0-2 15,-10 1 1-15,-3 0-4 16,-6 5 5-16,-1 2-3 15,-7 2 2-15,2 6-4 0,-2-2-4 16,0 4-5-16,0 0-10 16,0 0-25-16,-2 7-42 15,-9 13-104-15,0-3-156 16</inkml:trace>
  <inkml:trace contextRef="#ctx0" brushRef="#br0" timeOffset="37318.49">14963 12881 839 0,'0'0'94'15,"0"0"-94"-15,0 0-1 16,29-106 1-16,-6 77 34 15,1-2-8-15,-1 1-23 16,-4 2 4-16,-3 0-3 0,-5 6 3 16,-2-1-3-16,-6 5-2 15,-1 7 6-15,-2 3-7 16,0 4 2-16,0 4-2 16,0 0-2-16,0 0-3 15,0 0-3-15,0 14 6 16,0 10 1-16,0 4 0 15,-2 4 2-15,2 4 9 16,0-4-1-16,0 2 4 16,0-5-13-16,9-4 3 15,6-6-1-15,3-7-2 16,2-7 0-16,0-5 0 0,2 0 4 16,-1 0-5-16,-4-12 2 15,-1-8 2-15,-4 0-8 16,3-3 5-16,-6-4-2 15,-1 1 1-15,-1 1 0 16,0-1 0-16,-3-1-3 16,-1 1 3-16,-3 4-2 15,0 4 2-15,0 5-8 16,0 8 7-16,2 3 0 16,-2 2-10-16,0 0 5 15,0 0-4-15,0 14 4 16,0 10 6-16,0 4 0 15,0 2 3-15,0 1-4 16,5 1 4-16,8-3-5 16,0-3 4-16,0-2-2 0,5-6 0 15,0-1 0-15,0-8 0 16,0-2 3-16,-3-4 0 16,-1-3 1-16,-6 0-4 15,1 0 3-15,1-10 5 16,-4-6-6-16,2-4 2 15,1-4-3-15,-1 0 1 16,3-1 1-16,-3-2-2 16,2 3-1-16,3 3 0 15,-2 4 0-15,0 7 2 0,2 4-2 16,-1 6-6 0,-1 0 0-16,2 0 5 0,1 13 2 15,-3 7-4-15,-3 3 2 16,4 1 0-16,-6 2 1 15,3-2 0-15,1-2-2 16,0-2 2-16,-1-5 0 16,1-7 0-16,-4-3 5 15,-2-5-4-15,3 0 3 16,-1 0-3-16,2 0 4 16,3-13-4-16,-3-4 4 15,4-1-3-15,1-2-2 16,1-2 2-16,1 0-1 15,1 0-2-15,-4 4 3 16,2 2-4-16,-7 6 0 0,0 4 0 16,-3 3-2-16,-4 3 2 15,0 0-7-15,0 12 6 16,0 11 3-16,0 0 1 16,2 0 5-16,3 0-6 15,-1-2 2-15,8-3 4 16,-4-4-5-16,1-6-1 15,3-2 2-15,-5-6-2 16,5 0 3-16,-2 0 4 16,-2 0-6-16,3-12 3 0,-3-2-3 15,2-6-1 1,-1-1 0-16,3-5 1 0,-2-3-1 16,4-1 0-16,-1-1 0 15,3 5 1-15,0 6-2 16,-6 6 2-16,2 9 0 15,-5 5 4-15,-1 0-3 16,0 0-2-16,4 17 7 16,1 4 11-16,2 3-3 15,4 0-1-15,5 0-14 16,3-6 7-16,4-4-7 16,6-4 0-16,-2-4-2 15,5-6-16-15,-3 0-51 16,1 0-180-16,-5 0-294 15</inkml:trace>
  <inkml:trace contextRef="#ctx0" brushRef="#br0" timeOffset="38700.6">17081 12503 519 0,'0'0'416'0,"0"0"-342"15,0 0-65-15,0 0 2 16,0 0 28-16,0 0-9 16,23 5-23-16,-17 25 6 15,0 8-2-15,-1 7-4 16,-2 5-1-16,-1 2 1 15,0 4-5-15,0-2 8 16,1-4-7-16,1-1 2 16,-4-10-3-16,0-6-2 0,0-8 0 15,0-8 0 1,0-8-1-16,0-2 1 0,0-7-2 16,0 0 0-16,0 0 2 15,0 0-9-15,0-10 7 16,0-13-4-16,-2-6 4 15,2-9-2-15,0-8 4 16,0-8-3-16,0-7-7 16,0 1 7-16,0-1 3 15,6 0 1-15,8 3 2 16,3 1-2-16,4 6 0 16,-2 8 1-16,6 7 6 15,-5 10-2-15,3 8-2 16,-6 10-1-16,-1 6-6 15,-3 2 6-15,-1 0-7 16,-2 10 4-16,-1 11-2 16,1 6-1-16,-6 5 3 0,-2 6-2 15,1 1 1-15,-3-1-1 16,0-6 4-16,0-5-4 16,0-4 5-16,-14-8-6 15,3-4 0-15,0-7 2 16,-1-4-2-16,-1 0 0 15,-1 0-2-15,1-4 5 16,3-12 1-16,2 0 1 16,4 2-4-16,2 3 2 15,2 6 0-15,0 3 1 0,0 2-1 16,0 0 0 0,2 0-7-16,8 4 7 0,2 10 0 15,1 2 7-15,1 2-4 16,4-6-3-16,-3 0 2 15,6-6-2-15,-2-3 1 16,4-3 0-16,2 0-1 16,4-7 0-16,-2-13-2 15,2-6 4-15,-2-6-6 16,-6-4 3-16,2-5 1 16,-7-5-2-16,-3-8 1 15,-5-6 1-15,-1-5-3 16,-4-1 3-16,-2 6 1 0,-1 6 3 15,0 10-2 1,0 6 1-16,0 12-2 0,-1 9-2 16,-7 6-1-16,0 7 2 15,-3 4-2-15,-2 0 5 16,-1 4-5-16,-2 24 4 16,3 8-4-16,5 10 4 15,2 5-2-15,6 3 3 16,0 1-1-16,0-3 2 15,0 3-3-15,0-5 1 16,0 1 0-16,0-8 4 16,0 0-3-16,0-8-6 0,2-4 10 15,2-7-10 1,4-7 3-16,3-2 0 0,3-5-1 16,3-6-6-16,6-4 3 15,1 0-24-15,5 0-36 16,0-10-89-16,-2-6-131 15</inkml:trace>
  <inkml:trace contextRef="#ctx0" brushRef="#br0" timeOffset="40101.15">17991 12562 586 0,'0'0'218'0,"0"0"-179"16,0 0-36-16,0 0 17 16,0 0 35-16,16-107-16 15,-16 82-14-15,-8-1-17 16,-10 5 1-16,-4 4-9 15,0 5 2-15,-2 9 0 16,-3 3-2-16,0 0 4 16,-2 7 12-16,5 15-9 15,-1 4 5-15,8 4 1 0,1 2 3 16,7 1-4 0,2-1 1-16,7-3 3 0,0 0-9 15,0-7-1-15,16-2-5 16,2-6 2-16,1-4 0 15,4-4-1-15,-1-6-3 16,1 0 1-16,-2 0-2 16,2-12-2-16,-3-8-1 15,-5-1 1-15,-1 0 4 16,-3-4-5-16,-4 2 3 16,-3 0 2-16,1 6 1 15,-3 1-1-15,1 7 1 16,-3 4-4-16,2 5 6 0,-2 0-6 15,0 0 1-15,0 0-5 16,0 14 3-16,0 5 3 16,0 2-2-16,1 1 3 15,6 0-2-15,5-2 1 16,10-2-1-16,0 0 1 16,3-6 1-16,0-4-8 15,-6-4 8-15,-5-4-8 16,0 0 7-16,-2 0-3 15,0-10 4-15,-2-7 1 16,0-2-1-16,-1-3 5 16,1-2-2-16,2-3-3 15,1 0 1-15,-1 0-2 16,1 4 1-16,0 4 0 0,-4 3 5 16,0 7-1-16,-2 4 5 15,-1 3-6-15,-4 2-3 16,2 0 0-16,4 0-1 15,-4 8 1-15,5 8 0 16,0 4 0-16,-2 5 0 16,-1-6-1-16,-1 6 2 15,1-3 0-15,-4-2 2 16,3-1-6-16,0-2 4 16,-5-7-1-16,0-3 0 15,0-2 0-15,0-5 1 16,0 0-1-16,0 0 10 15,0 0-1-15,4-6 4 0,1-10-12 16,1-4-1 0,1-1 0-16,0-2 1 0,2-3-2 15,-1-1 3-15,4 1-4 16,-1 5 4-16,0 4-3 16,-2 7 4-16,-5 6-5 15,-1 4 2-15,-1 0-2 16,2 0-3-16,-2 4 1 15,3 15 2-15,-3 3 4 16,2 3 1-16,1 1-3 16,4 1 0-16,2-3 2 15,5-7-3-15,0 0 2 0,8-7 0 16,3-3-1-16,2-7 0 16,0 0 3-16,2 0-1 15,0-3 1 1,-4-14 1-16,0 0-3 0,-4-5-1 15,-2-4 0-15,-3-5 0 16,-3-1 0-16,-3-2 0 16,-4 3-4-16,-3-1 4 15,-5 7 0-15,0 7 0 16,0 6-6-16,-5 2 5 16,-13 10 1-16,1 0 0 15,-1 0-3-15,-3 7 3 16,4 16-1-16,1 1 2 15,5 4 0-15,3 2-1 16,6-2 0-16,2-1 0 0,0-1 3 16,0-2-3-16,15-5 0 15,5 2 0-15,3-5 2 16,2-4 1-16,4-4-3 16,1-3 5-16,1-2-3 15,0-3-3-15,-4 0 1 16,-3 0-1-16,-5 0 0 15,-6-11-9-15,-3 1-23 16,-2-1-43-16,-4-1-71 16,3-5-153-16</inkml:trace>
  <inkml:trace contextRef="#ctx0" brushRef="#br0" timeOffset="40474.26">19234 11939 754 0,'0'0'71'16,"0"0"-62"-16,0 0 57 15,0 0 3-15,0 0-44 16,0 0 9-16,-10 74 2 15,7-30-12-15,1 4 4 0,-2 5-12 16,4 3 0-16,0-3-9 16,0 0 4-16,0-5-6 15,0-4-4-15,0-3 5 16,0-5-4-16,0-4 3 16,0-5-3-16,0-2-4 15,9-7 1-15,-1-4-1 16,-1-4-12-16,-1-3-8 15,-3-2-33-15,-3-5-76 16,0 0-32-16,0 0-48 16,0 0-294-16</inkml:trace>
  <inkml:trace contextRef="#ctx0" brushRef="#br0" timeOffset="41264.08">19118 12448 717 0,'0'0'175'16,"0"0"-145"-16,0 0 41 16,0 0 17-16,0 0-31 15,0 0-41-15,34-2-12 16,-11 2 3-16,3 0-6 0,3 4 2 15,2 4 1 1,5 1-6-16,7-1 2 0,-1-3 0 16,9 0-1-16,2-3-8 15,1-2 3-15,-5 0-9 16,-7 0-7-16,-6 0-43 16,-9 0-20-16,-7 0 18 15,-9-4 20-15,-5-4 44 16,-3 1 3-16,-3-1 11 15,0-2 9-15,0 1 14 16,0-2-22-16,0 2 10 16,0-3-10-16,0 0 8 15,0 0-11-15,0-1 4 16,-11 5-3-16,0 2-7 0,-5 2-2 16,-6 4-1-16,0 0 7 15,-5 9-6-15,-5 11 15 16,3 6-2-16,3 4 5 15,3-2 7-15,10 2-11 16,7-2-2-16,6-5-6 16,0-2 4-16,0-6-8 15,13-3 7-15,5-3-7 16,7-5 0-16,-1-4-2 16,4 0 1-16,-1 0-1 15,-4 0 0-15,-6-10-1 16,-3 0 1-16,-5 2-1 15,-3 2 5-15,-1 4 2 0,-5 0-6 16,2 2 8-16,1 0-7 16,1 0-2-16,5 10 8 15,2 5-1-15,4 4-3 16,1-1 1-16,6 0 2 16,3-1-7-16,4-2 4 15,2-1-2-15,2-4 2 16,-2-2-3-16,-1-6-1 15,-8-2 0-15,-4 0-9 16,-7 0 9-16,-4 0-18 16,-5 0 5-16,-2-3-7 15,0-2-3-15,0 3-2 0,-11 0-87 16,-12 0-206 0</inkml:trace>
  <inkml:trace contextRef="#ctx0" brushRef="#br0" timeOffset="60304.57">2681 13029 613 0,'0'0'73'0,"0"0"-60"15,0 0 19-15,0 0 42 16,0 0-9-16,0 0-15 15,0 0-16-15,0 0-16 16,27-9 2-16,-21 13-7 16,5 15 8-16,5 4-1 15,-1 7-7-15,4 2-2 0,-4 4-8 16,5 3 3-16,-2 2-5 16,2 6 4-16,0 3-4 15,1 4 1-15,-4 6-1 16,-1 2-1-16,-1 3 0 15,-1-1 1-15,1-5-2 16,-1-5 2-16,1-1 5 16,-1-7-6-16,-3 0 2 15,-3-9-1-15,-1-2-1 16,-2-5 1-16,-3-6 1 16,0-6 1-16,-2-2-2 15,0-7 6-15,0-6-7 16,0 0 8-16,0-3-8 15,0 0 5-15,0 0-4 16,0 0 3-16,0 0 0 0,0 0-1 16,0 0-1-16,0-3 0 15,0 0-1-15,0-4 0 16,0 5-2-16,0 0-5 16,0 2-30-16,0 0-40 15,0 0-63-15,0 0-126 16,0 7-174-16</inkml:trace>
  <inkml:trace contextRef="#ctx0" brushRef="#br0" timeOffset="61135.17">3655 14066 566 0,'0'0'143'0,"0"0"-90"0,0 0-35 16,0 0 40-16,0 0 6 16,0 0-19-16,13-19-33 15,-6 33-3-15,-2 12-9 16,3 7 10-16,1 6-2 15,5 2 2-15,0 4-1 16,3-1-5-16,0-1 6 16,2-6-4-16,3-5 6 15,0-3-12-15,0-5 7 16,1-7 0-16,-5-10 1 16,4-2-1-16,0-5-3 15,-1 0 1-15,0-7-4 16,-6-15 6-16,-1-9-6 0,0-4 0 15,-7-6 0 1,-3-7-1-16,-4-4 3 16,0 0-3-16,0 2 2 0,0 1 0 15,-11 10 1-15,-3 4-2 16,-1 7-1-16,-1 6 1 16,-8 7-4-16,2 2-3 15,-7 10 5-15,-2 3 0 16,-7 0-10-16,4 0-11 15,-2 12-12-15,3 7-6 16,2 6-8-16,6 0-9 16,4 1-35-16,9 2-28 15,3-3-14-15,5-7-119 16</inkml:trace>
  <inkml:trace contextRef="#ctx0" brushRef="#br0" timeOffset="62813.52">4943 13964 483 0,'0'0'125'15,"0"0"-116"-15,0 0-5 16,0 0 28-16,0 0 31 16,0 0 9-16,-35-64-31 15,17 64-22-15,-3 0-8 0,-3 12-4 16,0 5 4 0,-1-2-5-16,1 5 13 0,4 0-16 15,5 0 3 1,1-2-4-16,5-2 4 0,-1-2-3 15,6 0 3-15,4-1-2 16,0-5 1-16,0 1 3 16,16 0 0-16,13-4 3 15,7 4-9-15,6-3 1 16,1 0-2-16,-8 4-1 16,-2-2 0-16,-7 4-1 15,-2 4 1-15,-8-4 0 16,-3 4-2-16,-2 4 3 0,-7 2-2 15,-4 1 1 1,0 4-1-16,0-3-1 0,0-2 2 16,-9 0 0-16,-7-4-2 15,-3-1 2-15,-6-4 0 16,-4-6 0-16,2-4 0 16,-4-3 0-16,0 0-2 15,2 0-6-15,2-10-4 16,1-8 1-16,8 0 8 15,4-4 3-15,8 6 1 16,3 0 0-16,3 4 2 16,0 6-2-16,0 0 5 15,0 4 1-15,0 2 4 16,5 0-8-16,9 0-3 0,3 7 4 16,3 5 0-16,5 0-1 15,-1-3-2-15,-2-1 0 16,1-2-1-16,-4 0 2 15,2-1-2-15,-3-5 0 16,-3 0 5-16,3 0-5 16,-5 0 8-16,3-7-4 15,-4-6 2-15,1-4-2 16,-2 1 1-16,-1-2-2 16,-2 2 2-16,-2-1-1 15,-1-2-2-15,-1 5 3 16,-1 6-5-16,0 0 4 15,0 4-3-15,-1 2 1 0,-2 2-2 16,0 0 0-16,3 0-1 16,-3 0-4-16,2 0-4 15,0 14 9-15,3 8-2 16,5 0 4-16,4 4-3 16,4-2 2-16,6 2-1 15,1-8 1-15,4 1 1 16,4-10 0-16,-1-1-2 15,-1-4 5-15,-4-4-4 16,-9 0 0-16,-3 0 2 16,-4-18 0-16,-9-4 0 15,-2-8-3-15,0-2-3 0,-4-3 3 16,-16 0 0 0,-5 3 0-16,1 4-2 0,-1 6 3 15,0 6-3-15,8 4 2 16,1 6-3-16,4 4 2 15,7 2 0-15,-1 0-1 16,4 5-4-16,2 12 5 16,0 1 1-16,0 3-1 15,12 4 4-15,5 1-3 16,4-4 0-16,1 0 0 16,0-4 0-16,0 0 1 15,-1-6-1-15,-5-2 1 16,1-1 2-16,-6-5-3 15,-2-4 0-15,0 0 3 16,0 0-2-16,5 0-1 0,1-9 4 16,1-9-3-16,-1-3 0 15,1-5-2-15,-3-7 2 16,3-5-3-16,-3-7 0 16,-2-4-2-16,1-1-3 15,-7-3 5-15,0 7 2 16,-3 6-1-16,-2 7 1 15,0 4 0-15,0 12-4 16,0 2 4-16,-2 10-5 16,-6 2 3-16,-1 3 0 15,-5 0-4-15,3 0 6 16,-5 10-4-16,1 15 4 0,1 4 1 16,1 9-1-16,2-1 6 15,6 9 2-15,3 1-2 16,2 3 0-16,0 0 2 15,0 3 1-15,0-1-8 16,12-4 7-16,1-2 0 16,3-5 4-16,1-10-4 15,1 0-3-15,2-5-3 16,-3-6 0-16,3-7-1 16,0-2-1-16,0-5-1 15,4-6-52-15,-2 0-50 16,2 0-207-16</inkml:trace>
  <inkml:trace contextRef="#ctx0" brushRef="#br0" timeOffset="63630.11">6450 14231 791 0,'0'0'77'0,"0"0"-73"15,0 0-3-15,0 0 3 16,0 0 29-16,0 0-16 16,0 0-11-16,-25 12 1 15,25 3 10-15,0 2-1 16,0 1 5-16,3-4-8 16,3 0 1-16,4-2-2 15,1-3 3-15,3-4-1 16,3-5-4-16,8 0 3 15,4 0-9-15,4-8 8 16,2-10-10-16,1-2 4 16,-4-2-6-16,-2-6 0 15,-5-2 0-15,-7 0 0 16,-5 2 0-16,-9 2-3 16,-4 4 2-16,0 3 1 0,-2 10-4 15,-17 5 3-15,-6 4 1 16,0 0-1-16,-1 0 0 15,1 18 0-15,7 1 1 16,7 10 0-16,4 1 0 16,7 3 0-16,0-2 1 15,0 5-2-15,8-4 1 16,12-1 0-16,8 1 0 16,-1-9 2-16,-1 2-2 15,4-8 0-15,-1 2 2 16,-2-6-2-16,-3-2 2 15,-4-3-1-15,-4-4-2 16,-2-3 1-16,-2-1-20 16,-2 0-25-16,-2 0-37 0,1-10-170 15,-2-9-134-15</inkml:trace>
  <inkml:trace contextRef="#ctx0" brushRef="#br0" timeOffset="64009.71">6994 13904 842 0,'0'0'100'0,"0"0"-64"16,0 0-29-16,0 0 46 16,0 0-12-16,0 0-17 15,67-67-4-15,-40 55-20 16,-5-5 11-16,0 2-10 15,-6 1 0-15,-3 2-1 0,-1 3 0 16,-8-2-4-16,0 8-10 16,-4-1-4-16,0 2-24 15,0 2-25-15,0 0-72 16,0 0-145-16</inkml:trace>
  <inkml:trace contextRef="#ctx0" brushRef="#br0" timeOffset="65848.16">7791 14265 760 0,'0'0'149'16,"0"0"-146"-16,0 0 0 15,0 0 19-15,0 0 12 0,0 0 0 16,66 19-5-16,-48-19-16 16,2 0 13-16,-2 0-8 15,0-5-6-15,-1-16-8 16,3 2 0-16,-1-3-4 15,-4-6 2-15,-1 0-2 16,-6 1 0-16,-1 1 0 16,-3 2 1-16,0 4-1 15,-2 6 0-15,-2 7-1 16,0-2-6-16,0 8 2 16,0 1 1-16,0 0 1 15,0 0 0-15,0 0-5 16,0 10 6-16,0 8 2 15,0 8-1-15,-2 2 1 16,2 8 0-16,0 0 1 0,0 0 0 16,0-1-1-16,8-9 0 15,5-1 0-15,0-5 1 16,3-4 0-16,-1-2 0 16,-1-6-1-16,-1-6 0 15,3-2 0-15,1 0-4 16,1-4-3-16,1-16 3 15,-4-4-5-15,-1-6 8 16,-1-3 0-16,-5-4 0 16,-4-1-1-16,0 2 1 15,-4 2 1-15,0 5 1 16,0 6-1-16,0 9 1 0,0 4 0 16,0 6-1-16,0 4 0 15,0 0-3-15,2 0 0 16,-2 5-7-16,2 18 10 15,0 5-1-15,2 3 0 16,5 0 0-16,-2 1 2 16,1-3 0-16,0 0 1 15,2-3-3-15,0-4 1 16,-1-2 0-16,-1-4-1 16,1-4 1-16,-3-2 0 15,0-2 0-15,-4-4 1 16,2-1-1-16,-2-3 3 15,3 0-3-15,-1 0 5 0,3 0-1 16,2-12-2 0,0-6-2-16,2-5 1 0,-2-2-3 15,2-1 4-15,1-6-2 16,-3-1 1-16,5 1-2 16,-2 2 0-16,1 6 1 15,-1 4 0-15,1 8-1 16,-3 6 1-16,2 3-3 15,1 3-4-15,-1 0 4 16,1 0-2-16,3 13 2 16,1 9 1-16,-1 2 2 15,-1 5 0-15,-1 2-2 0,-3 1 0 16,-3-4 1-16,-1 2 2 16,1-8-2-16,-6 0 4 15,-2 1-6 1,0-8 4-16,0 2-2 0,0-12 1 15,0-1 0-15,0-1 0 16,0-3 1-16,0 0 4 16,0 0 5-16,0-17-5 15,6-5-2-15,3-2-2 16,-3-2 0-16,4-1 2 16,1-2-2-16,-3 5 1 15,0 0 5-15,1 8-3 16,-3-2 6-16,0 6-6 15,2 6 2-15,-4-4-5 16,3 8 4-16,-3 0-5 0,0 2 0 16,6 0 0-16,3 0-3 15,0 0 3-15,1 6 0 16,-1 10 0-16,-4 3 1 16,0 6-4-16,-5 3 1 15,-2 0 2-15,1 2 1 16,-3-5-1-16,0-1 0 15,0-5 1-15,0-4-2 16,0-3 5-16,0-7-8 16,0-2 8-16,0-3-4 15,0 0 3-15,4 0 1 16,5-8 4-16,2-11-8 0,2-7 0 16,3 1 3-16,3-4-3 15,-3-5 1-15,5-2 0 16,2 4 0-16,-4 1-1 15,4 8 0-15,-5 5 3 16,-3 4 2-16,1 7 0 16,-5 6 6-16,2 1-10 15,1 0 2-15,3 5 1 16,1 19-4-16,3 9 0 16,0 3 0-16,2 4-1 15,4 1 2-15,2-2-2 16,4-4 3-16,0-5-5 15,1-6 0-15,3-6-17 0,4-7-30 16,1-4-52-16,5-4-211 16</inkml:trace>
  <inkml:trace contextRef="#ctx0" brushRef="#br0" timeOffset="66779.72">10093 14225 638 0,'0'0'96'0,"0"0"-70"16,0 0 52-16,0 0 6 15,0 0-20-15,0 0-19 16,0 0-23-16,-3-34-16 16,6 20 5-16,8-9-8 15,-2 2-1-15,4-2-1 16,3-3-1-16,-1 3 0 15,1-5 2-15,1 3 1 16,-2 6-3-16,0 2 0 16,-7 7-2-16,0 6 2 0,-4 4-3 15,0 0-3 1,1 4-7-16,-1 21 13 0,0 9 4 16,4 6-4-16,-2 2 4 15,1 2-2-15,1 0-3 16,2-9 1-16,-5-3 0 15,3-6 0-15,-2-6 0 16,2-8 0-16,-4-5 1 16,0-5 1-16,-4-2-1 15,5 0 4-15,-1 0-1 16,3-18-2-16,0-5-2 16,-1-3-1-16,-3-7 1 15,1-1-1-15,0 2 1 16,5 0 0-16,-2 6 3 15,2 1-1-15,-4 4-2 16,3 3 0-16,2 2 0 16,-2 6 2-16,3 1-2 0,-1 1 1 15,2 3 0-15,-1 3-1 16,3 2 0-16,-3 0 0 16,3 0 0-16,-1 12 1 15,1 10 0-15,-1 4 3 16,-2 6-1-16,-2-1-2 15,0 1 1-15,-3 3-2 16,-1-12 4-16,2 0-4 16,-3-5 0-16,3-6 0 15,-3-4 0-15,3-4-1 0,2-4-20 16,4 0-51 0,5 0-88-16,4-16-141 0</inkml:trace>
  <inkml:trace contextRef="#ctx0" brushRef="#br0" timeOffset="67729.7">11009 14075 771 0,'0'0'64'16,"0"0"-57"-16,0 0 34 15,0 0 9-15,0 0-33 16,0 0-9-16,2-83-4 0,-2 66-2 16,0 0-2-16,-13 5 3 15,-10 0-2-15,-6 7 2 16,0 2-2-16,0 3 0 16,0 0 3-16,0 18 5 15,1 9 9-15,8 4 3 16,0 4-4-16,3 1-4 15,7-2-6-15,5 0 4 16,3-4-3-16,2-1 5 16,0-12-12-16,0-1 3 15,0-6 3-15,9-4-2 16,7-2 1-16,3-4-4 0,6 0 1 16,2 0 1-16,-2-6-4 15,-3-10 3-15,-2-3-3 16,-2 0 0-16,-5-1-2 15,-2-2 2-15,-4 4 1 16,-1 4 0-16,-3 0-1 16,-1 5 0-16,-2 6 3 15,0 3-5-15,0 0 4 16,0 0-4-16,0 0-2 16,0 0 0-16,0 15 2 15,0 6 1-15,0-1 1 16,0-1 0-16,0 0-1 15,6-3 2-15,8-2-2 0,3-2 2 16,4-2-1 0,1-6 0-16,1-2 0 0,-4-2 1 15,2 0 0-15,-3 0 1 16,-1-6 2-16,-2-8-4 16,-1-2 1-16,-1-4 1 15,-1-3-2-15,1-1 0 16,-1 1-1-16,-4 5 2 15,-1 1-3-15,-6 8 3 16,2 5-2-16,-3 4 1 16,0 0-1-16,0 0-7 15,0 12 7-15,-3 12 1 0,-5 0 0 16,4 4 0 0,4-2 0-16,0-4 0 0,0-3 1 15,12 0-1-15,8-6 1 16,8-4 2-16,-1-1-3 15,2-8 4-15,-2 0-3 16,-3 0 1-16,-2 0 2 16,-1-17-3-16,-6-2 9 15,-1-3-10-15,-6-2 5 16,-3-3-4-16,-5 2 0 16,0-6 1-16,0 4 0 15,-18 5-2-15,-9 4 1 16,-2 5-2-16,0 8 2 0,-2 1-2 15,2 4-6 1,0 0-42-16,4 0-46 0,7 0-75 16,1 0-213-16</inkml:trace>
  <inkml:trace contextRef="#ctx0" brushRef="#br0" timeOffset="68018.25">10753 13694 820 0,'0'0'131'0,"0"0"-112"16,0 0 5-16,0 0 9 15,142 4 10-15,-84 6-13 16,2 0-21-16,-2 0-6 16,-11-5 0-16,-13 2-3 15,-10-3-14-15,-11-4-72 16,-10 0-168-16,-3 0-356 16</inkml:trace>
  <inkml:trace contextRef="#ctx0" brushRef="#br0" timeOffset="68935.96">12066 13909 899 0,'0'0'55'16,"0"0"-48"-16,0 0-5 16,0 0 30-16,0 0 10 15,0 0-10-15,0 71-4 16,0-29-16-16,0 5 2 15,0 4-4-15,0 2 2 0,0-1-9 16,0 2 3 0,0-1-2-16,0-6 1 0,0-3-4 15,0-8 0-15,0-1-2 16,0-13 3-16,-3-4-4 16,-2-4-2-16,4-10-13 15,1-1-33-15,-2-3-61 16,0 0-47-16,2-19-115 15</inkml:trace>
  <inkml:trace contextRef="#ctx0" brushRef="#br0" timeOffset="69763.67">12112 13904 791 0,'0'0'90'0,"0"0"-77"16,0 0 38-16,0 0 10 15,0 0-29-15,0 0-25 16,143-64-7-16,-114 64 0 16,-2 0-1-16,-5 8-1 15,-4 8 0-15,-5 3 2 16,-2 2 0-16,-2 4 0 0,-4-4-2 15,-3 4 1-15,-2-1-5 16,0-1-6-16,0-2 2 16,0-2 6-16,-14-5 3 15,1-1 1-15,2-6 0 16,-2-2-2-16,2-1 4 16,0-4-2-16,6 0 0 15,-2 0 3-15,3-9-3 16,1-4-4-16,3-6-14 15,0 2 7-15,0-1 5 16,0 2-5-16,9 5 5 16,0 1-4-16,1 7 9 15,1-2-7-15,-3 5 4 16,5 0-2-16,3 0 3 0,0 0 2 16,4 0 1-16,2 0 7 15,4 0-2-15,4 0 2 16,4 0-7-16,-3-5 2 15,4-12-2-15,-1-4 3 16,1-11 2-16,-4 1-1 16,-2-10-4-16,0-3 0 15,-6-5 8-15,-1-8-8 16,-7 1 0-16,-3 3 0 16,-3 9 2-16,-9 11-2 15,0 13 5-15,0 10-2 16,0 8-3-16,-13 2 0 15,-3 0 0-15,-5 14 3 0,2 11-1 16,-1 13-2-16,7 5 3 16,5 6 2-16,8 4-1 15,0 0-4-15,0-6 3 16,0-4-3-16,12-6 4 16,-3-4-4-16,1-5 8 15,0-3-8-15,-3-3 4 16,-5-9-2-16,2 1-1 15,-4 1-2-15,0-7 2 16,0 0 0-16,0-2 0 16,0-2-2-16,0-3-12 15,2 3-35-15,8-1-92 0,3-3-61 16,5 0-171 0</inkml:trace>
  <inkml:trace contextRef="#ctx0" brushRef="#br0" timeOffset="71214.45">13198 13941 649 0,'0'0'33'0,"0"0"-29"15,0 0-2-15,0 0 16 16,0 0 37-16,-2-107-41 0,-2 87-3 16,-3 6 8-16,-9 0 2 15,-2 7-18-15,-2 2 1 16,-3 5-2-16,0 0-2 16,-2 0 12-16,3 12 4 15,-3 10 15-15,3 2-3 16,6 4-9-16,0 0-8 15,10 2-1-15,3 0 1 16,3-2-3-16,0-2 3 16,0-3-5-16,5-5 2 15,7 0-4-15,-4-8 1 16,-2-5-4-16,1-1-1 0,3-4 2 16,-2 0 2-16,3 0 0 15,1 0-3-15,-1-14 1 16,-1-4 0-16,2-5-3 15,1-3 1-15,-1-5-2 16,-1 2 2-16,-3 4 1 16,2 3 0-16,-4 8-1 15,1 7 5-15,-5 2-5 16,0 5 2-16,-2 0-2 16,0 0-5-16,0 0-6 15,0 12 7-15,0 10 4 16,0 2 1-16,2-2-1 15,1 3 0-15,-1-4 0 0,2 0 4 16,1-1-5 0,2-6 1-16,1 0 0 0,4-4 0 15,3-5 0-15,1-1 3 16,-1-4-2-16,4 0 0 16,-2 0-1-16,-1 0-6 15,-1-7 0-15,-1-9 6 16,-1-3 0-16,1-3 1 15,-3-4-2-15,2-2 2 16,-2-4-2-16,-2 0 2 16,4 2 0-16,-3 2 0 15,0 4-1-15,-1 8 0 0,1 4 0 16,-6 6 0-16,-1 3 1 16,0 3-2-16,0 0 2 15,-1 0-4-15,2 0 0 16,3 0-14-16,0 9 9 15,2 8 7-15,-1 6 0 16,-1 0-2-16,0 4 0 16,0-1 2-16,-5 0-2 15,0-1 1-15,-2-4 0 16,0-3-7-16,0-1 6 16,0-6-5-16,0-3 5 15,0-4 1-15,0-1 2 16,0-3 0-16,0 0 0 0,0 0 8 15,0-11-8 1,10-7 0-16,-2-3-3 0,3-4 3 16,1-1 0-16,-2-1 0 15,3 1 1-15,1 1 0 16,0 4 0-16,4 2 1 16,-8 6 5-16,3 4-3 15,-3 3 0-15,-2 4-1 16,2 0-2-16,-3 2 1 15,-2 0-2-15,3 2-3 16,-2 15 3-16,0 8 0 16,2 1 0-16,1 1 1 15,1-1-1-15,2 4 0 16,3-7 0-16,1 2 0 0,2-8 0 16,0-5 0-16,-3-3 2 15,1-5-2-15,0-4 5 16,-1 0-3-16,1 0 8 15,0-8 2-15,4-11-2 16,-5-7-6-16,5-2 1 16,-5 2-5-16,1-8 2 15,-3 2-2-15,-3 1 0 16,-6 2 0-16,-2 3-5 16,-2 6 3-16,0 5 0 15,0 8-2-15,-16 5 3 16,1 2-6-16,-5 0 7 15,3 0-1-15,0 9-1 0,5 10 4 16,-2 3-2-16,7 2 0 16,1 4 4-16,4-2 4 15,2-2 0-15,0 2-3 16,0-8-2-16,2 1 3 16,13-3-6-16,5-2 2 15,5-3-2-15,5-3-3 16,7-1-18-16,-2-2-30 15,3-5-34-15,-2 0-118 16,-7 0-80-16</inkml:trace>
  <inkml:trace contextRef="#ctx0" brushRef="#br0" timeOffset="71592.53">14413 13441 664 0,'0'0'111'16,"0"0"-65"-16,0 0 11 15,0 0-17-15,0 0-18 16,0 0-9-16,-11 58 25 15,-7-18-12-15,0 6-10 16,0 5-1-16,1 0-8 0,2 2 12 16,1-5-9-1,2-6-4-15,1-6 2 0,5-4 0 16,0-8 0-16,4-2-5 16,2-4 1-16,0-5-4 15,0-4 0-15,0-4-1 16,0-2-19-16,0-1-23 15,8-2-52-15,-2 0-57 16,-1 0-77-16,-5 0-222 16</inkml:trace>
  <inkml:trace contextRef="#ctx0" brushRef="#br0" timeOffset="71849.5">14156 13796 634 0,'0'0'112'16,"0"0"-74"-16,0 0-5 16,0 0 31-16,0 0-14 15,144 38-31-15,-111-24-11 0,5-2-6 16,-1-1 1-1,-1-6-3-15,-1-1 0 0,-4-1-57 16,-2-3-105-16,-1 0-107 16</inkml:trace>
  <inkml:trace contextRef="#ctx0" brushRef="#br0" timeOffset="72479.55">14879 13892 730 0,'0'0'78'16,"0"0"-73"-16,0 0 24 16,0 0 17-16,0 0-18 15,0 0-22-15,-39-62-6 16,27 57 0-16,-2 0 3 15,-8 3-3-15,0 2 0 16,-5 0 1-16,-2 0 10 16,2 14 6-16,-3 5 18 15,4 2 0-15,2 3 1 16,6 2-10-16,3 0-7 16,5-2-10-16,6 1 0 15,4-7-4-15,0-3-3 16,0-2-2-16,16-6 0 0,1-2 5 15,1-3-2 1,5-2 2-16,0 0-4 0,2 0-2 16,0-7 3-16,2-9-5 15,-3-2 0-15,-2-4 2 16,-1 4-1-16,-5 4 2 16,-5 0 1-16,-7 10 0 15,0 1-1-15,-2 3 0 16,0 0 0-16,-2 0 2 15,3 7 0-15,0 7 2 16,-3 3-4-16,6-2 4 16,3-1-2-16,2 0 7 0,7-2-5 15,4 1 1 1,5-5-3-16,7-2-1 0,1-5 0 16,1 1-1-16,-5-2 0 15,-4 0 0-15,-9 0-1 16,-9 0-5-16,-5 0 1 15,-4 0-12-15,0 0-33 16,-4 0-36-16,-19-2-62 16,-2 1-281-16</inkml:trace>
  <inkml:trace contextRef="#ctx0" brushRef="#br0" timeOffset="111231.6">19402 13483 870 0,'0'0'92'0,"0"0"-72"16,0 0-18-16,0 0-1 16,0 0 28-16,0 0 12 15,0 0-15-15,4-33-18 16,5 33-7-16,0 5-1 16,5 16 7-16,1 4-2 15,1 3-2-15,-3 4 1 0,1 4-2 16,-1 3 1-1,-3 0 1-15,4 0-3 0,-5-3 1 16,1-7 2-16,-2 0-4 16,1-9 1-16,-2-4-1 15,0-4 1-15,-1-8 0 16,-4 0-1-16,3-4 0 16,1 0 0-16,4-6 4 15,5-18 3-15,3-10-6 16,-1-8 1-16,-1-7-1 15,2-2 2-15,0-3 1 16,-5 4-3-16,3 4 0 16,-5 5-1-16,0 4 6 15,-2 8-1-15,0 5-7 0,-5 4 4 16,0 6-2-16,2 2 0 16,-5 4 0-16,2 6-1 15,-3-3 0-15,0 5 1 16,0 0-8-16,2 0-1 15,-2 0-36-15,0 0-17 16,0 0-67-16,0 9-109 16,0 3 27-16</inkml:trace>
  <inkml:trace contextRef="#ctx0" brushRef="#br0" timeOffset="111619.08">20048 13346 843 0,'0'0'95'0,"0"0"-93"16,0 0-2-16,0 0 0 15,0 0 26-15,0 0 3 16,0-12-19-16,0 17-9 16,-6 16 11-16,-6 6-1 0,-1 7 5 15,-1 0-5-15,1 2 6 16,2 7-1-16,2-6-5 16,5 6 3-16,4-3-12 15,0-5 0-15,0 2 0 16,0-11 0-16,6 1-1 15,12-6-2-15,3-3-14 16,0-2-31-16,4-6-32 16,2-3-50-16,0-4-71 15,-1-3-125-15</inkml:trace>
  <inkml:trace contextRef="#ctx0" brushRef="#br0" timeOffset="112208.06">20275 13762 805 0,'0'0'172'0,"0"0"-167"16,0 0-5-16,0 0 0 15,0 0 22-15,-17-126 0 16,34 97-15-16,1 2-5 15,3-2-2-15,-4 5 0 16,-3 5-2-16,-1 2 2 16,-7 7 1-16,-1 5-1 0,-2 5 4 15,-1 0-7-15,0 0 3 16,0 0-14-16,3 23 14 16,1 7 3-16,-2 5 1 15,4 2-1-15,-2 0-1 16,1 0 0-16,4-3 0 15,0-3-2-15,2-5 0 16,1-8 0-16,1-2 0 16,6-8-4-16,-2-4 9 15,2-4-4-15,1 0 1 16,-3 0 4-16,0-16-6 16,-3-1 4-16,-5-6-2 15,-3-1-2-15,-3-3 12 16,-5-1-4-16,0 2 1 0,0 2-8 15,0 2 6-15,0 4-4 16,0 4 2-16,-8 2-4 16,3 5 0-16,0 0-1 15,3 3 0-15,0 0-2 16,2 4-3-16,0-2-1 16,0-1-10-16,0 0-1 15,0-3-12-15,0 3-15 16,0-2 14-16,0-1-3 15,0 3-69-15,0-2-91 16,4 3-67-16</inkml:trace>
  <inkml:trace contextRef="#ctx0" brushRef="#br0" timeOffset="112688.28">20932 13499 826 0,'0'0'102'0,"0"0"-100"16,0 0-2-16,0 0 0 15,0 0 19-15,0 0-5 16,-1 56 13-16,1-19-7 15,0 0-5-15,0 9 4 16,0 5-9-16,0-3 10 16,0 3-13-16,0-2 10 15,0-1-10-15,0-8-3 16,0-3-1-16,0-7-3 0,0-9 0 16,0-7-1-16,0-5-21 15,0-6-29-15,4-3-76 16,1 0-104-16,-1-19-145 15</inkml:trace>
  <inkml:trace contextRef="#ctx0" brushRef="#br0" timeOffset="113082.16">20902 13501 802 0,'0'0'64'0,"0"0"-56"0,0 0-1 16,0 0 51-16,0 0-30 15,49-102-8-15,-25 94-12 16,1 6 5-16,-3 2-2 16,-1 0-6-16,-6 2 1 15,-1 14-2-15,-1 7 4 16,-3 4-6-16,-2 1 1 15,-2 2 1-15,-3-4-3 16,-2-1-1-16,-1-4 0 16,0-3-2-16,0-4 2 0,0-4-4 15,-8-1-1-15,-6-4 5 16,-1-2-6-16,-3-3-10 16,-5 0-14-16,4 0-10 15,1-6 2-15,0-7-12 16,4 3-13-16,6 0-17 15,3 3-51-15,5-1-99 16</inkml:trace>
  <inkml:trace contextRef="#ctx0" brushRef="#br0" timeOffset="113481.82">21216 13237 270 0,'0'0'603'16,"0"0"-548"-16,0 0-55 15,0 0 5-15,0 0 32 16,0 0 1-16,51 43-12 15,-26-14-12-15,0 3-7 16,-4 2-1-16,-2 4 2 16,-3-1-3-16,-10 4 7 15,-4-1-5-15,-2 0 2 0,0-2-5 16,0 3 6-16,-2-4-3 16,-10 2-3-16,2-9-4 15,-3-2 1-15,-1-4 0 16,1-7-1-16,1 0-1 15,1-5-44-15,1-2-43 16,2-6-50-16,4-4-200 16</inkml:trace>
  <inkml:trace contextRef="#ctx0" brushRef="#br0" timeOffset="114101.93">21832 13647 442 0,'0'0'331'16,"0"0"-252"-16,0 0-61 15,0 0 47-15,0 0 31 16,0 0-46-16,27 0-30 16,-6 0-14-16,0 3 6 15,-1 1 0-15,-1-3-10 16,0 2 1-16,-2-3 0 16,1 0 1-16,-2 1-2 15,2-1-1-15,-5 0-1 16,0 0-2-16,-4 0-13 15,-6 0-24-15,2 0-4 16,-5 0-64-16,0-1-151 16,0-11-113-16</inkml:trace>
  <inkml:trace contextRef="#ctx0" brushRef="#br0" timeOffset="114381.96">21882 13421 913 0,'0'0'74'0,"0"0"-74"16,0 0 7-16,0 0 26 15,0 0-3-15,0 0-23 16,46 9-1-16,-24 0-5 0,2-5 1 15,1 0-4-15,1-1-5 16,1 2-30-16,2-3-44 16,-4 0-77-16,0-2-90 15,-6 0-197-15</inkml:trace>
  <inkml:trace contextRef="#ctx0" brushRef="#br0" timeOffset="115088.64">22431 13237 667 0,'0'0'158'0,"0"0"-143"15,0 0-11-15,0 0 43 16,0 0 8-16,0 0-28 16,17 60-4-16,-7-28-3 15,-3 6-1-15,-3 2-7 16,-1 3-3-16,-3 4 0 15,0-3-1-15,0-3-3 16,0-8-2-16,0-5 1 0,2-3-3 16,2-11 7-1,-2-5-5-15,2-2 3 0,0-7-3 16,4 0 7-16,1 0-1 16,6-9-1-16,3-12-4 15,5-4-2-15,-6-4-1 16,3-3 2-16,-4-3-2 15,2 3 0-15,-2-2 2 16,-1 3-2-16,-2 4 1 16,-1 1-1-16,-4 1 2 15,1 8-1-15,-4 1-2 16,0 3 3-16,-1 8-3 16,-2 0 0-16,0 5-2 15,-2 0 2-15,0 0-6 16,2 0-13-16,-2 0-31 0,0 5-28 15,0 8-9-15,0-1-171 16,-2-1-227-16</inkml:trace>
  <inkml:trace contextRef="#ctx0" brushRef="#br1" timeOffset="119949.87">490 15875 779 0,'0'0'107'0,"0"0"-71"16,0 0-36-16,0 0 2 16,0 0 2-16,0 0 11 15,0-1 3-15,0 10-13 16,2 17 3-16,5 10 4 16,1 5 4-16,-1-1 0 15,2 9-1-15,0 4-5 16,-3-4-7-16,6-3 6 15,-1-3-6-15,4-11 0 16,2-5 3-16,3-9-3 16,-1-13 1-16,1-5-3 0,5 0 8 15,4-9-4-15,-2-19-5 16,-7-11-1-16,2 4-6 16,-6-6 6-16,-10 5 1 15,-6-4-2-15,0 0 2 16,-3 4 2-16,-14-5-2 15,-7 9 6-15,2 1-3 16,-1 4-1-16,-2 9-2 16,5 6 0-16,0 3 0 15,5 4-3-15,2 5-1 16,0 0-12-16,1 0-4 16,-2 0-15-16,-3 22 7 15,-6 0-3-15,1 5-33 16,-2 1-57-16,4-2-24 0,-1-4-26 15,8-4-63-15</inkml:trace>
  <inkml:trace contextRef="#ctx0" brushRef="#br1" timeOffset="120406.61">978 15816 910 0,'0'0'99'16,"0"0"-99"-16,0 0-3 15,0 0 3-15,0 0 12 0,0 0 9 16,4 102-9-16,5-63-8 15,0 4 1-15,-2-5-4 16,0-1 5-16,-1-6-5 16,-2-4 0-16,1-8-1 15,-5-6-2-15,2-6-7 16,-2-5-30-16,0-2-52 16,0 0-104-16,0-2-104 15</inkml:trace>
  <inkml:trace contextRef="#ctx0" brushRef="#br1" timeOffset="121098.63">958 15802 142 0,'0'0'701'0,"0"0"-671"16,0 0-21-16,0 0-9 16,0 0 44-16,0 0-11 15,76-44-22-15,-50 44-6 16,-2 0 0-16,1 0 0 16,-2 0-4-16,-6 9-2 0,1 14 0 15,-5-2-1-15,-3 4 2 16,-6 4-3-16,-3 1 3 15,-1-2-4-15,0-1 4 16,0-4 0-16,-11-1 3 16,-6-4-3-16,-1-2 0 15,-1-5 0-15,0-3-11 16,3-8-6-16,1 0-1 16,2 0 3-16,-1 0 0 15,8 0 7-15,2-12 6 16,1 5 0-16,3 4 4 15,0-1 8-15,0 4 3 16,0-5-13-16,3 4 7 16,7 1-7-16,4 0 0 0,-1 0 0 15,0 0 5-15,3 0-3 16,2 1-2-16,0 8-1 16,2-1 0-16,-5 2 1 15,0 0-6-15,-3 2 5 16,-5 2-4-16,-4 2 3 15,-3 0-2-15,0 5 4 16,0-4 0-16,0 5 6 16,-8-3 3-16,-7-2 3 15,-1 1-2-15,-1-4-4 16,-1-2 3-16,0-2-2 0,4-6-3 16,1-4-2-1,4 0 1-15,-2 0-1 0,2-8 0 16,2-10-2-1,5-4-28-15,2-5-29 0,0 4-99 16,0 0-123-16</inkml:trace>
  <inkml:trace contextRef="#ctx0" brushRef="#br1" timeOffset="121998.95">1666 15721 779 0,'0'0'74'0,"0"0"-74"16,0 0 3-16,0 0 0 15,0 0 0-15,0 0-2 16,-113-12-1-16,93 12-2 16,-1 0 2-16,2 3 0 15,-4 12 1-15,3-1 0 16,3 3 19-16,3 4 3 15,3-1-2-15,7 0-8 16,4 0 7-16,0-2 0 16,0 0-7-16,4 2 2 15,9-6-7-15,5-3 8 0,-3 1-11 16,4-8 4-16,-1-3 0 16,1 2-4-16,4-3 2 15,-3 0-3-15,3 0 0 16,0 0-1-16,2 0-1 15,-2-4-2-15,-2 4 0 16,-2 0-2-16,-1 0-3 16,-3 0 4-16,-1 9-5 15,1 14 4-15,-1-1-1 16,-3 4 1-16,-1 2 2 16,2-2-4-16,-3-2-1 15,-3 2 2-15,0-4 1 0,-6 1-4 16,0-6 2-1,0 1 3-15,-10-6 1 0,-8 2 0 16,-2 0 4-16,-4-10-3 16,-4 1 0-16,2-4-1 15,1-1 1-15,-2 0 2 16,4 0-2-16,-2 0 1 16,0-1 1-16,5-11-3 15,3 10 1-15,-2-1-1 16,5 3-1-16,1 0-1 15,0 0-8-15,3 0-8 16,-2 3-11-16,3 6-14 16,1-3-34-16,0 2-75 0,1 0-27 15,-1-4-258-15</inkml:trace>
  <inkml:trace contextRef="#ctx0" brushRef="#br1" timeOffset="122713.44">557 16508 495 0,'0'0'87'0,"0"0"-66"0,0 0-13 16,0 0 12-16,0 0 97 16,0 0-54-16,95-17-18 15,-72 17-1-15,5 0-5 16,4 0-10-16,8 0 10 15,9 0-16-15,6 4 0 16,9 0-11-16,4 0-4 16,8 1 8-16,6-5-2 15,3 0-3-15,2 0 3 16,-5 0-8-16,-9 0-1 16,-9 5 3-16,-16 2-8 15,-11 0 4-15,-8 1-2 0,-6 0-2 16,-4-4 1-1,-3 3 1-15,-3-4-1 0,-1 1 0 16,0-4 6-16,-4 0-4 16,4 0 3-16,2 0 0 15,0 0-4-15,1 0 3 16,0 0 0-16,-1 0-4 16,-4 0-1-16,-4 0-2 15,2-4 2-15,-3 4 0 16,-3 0 0-16,-2 0-15 15,2-3-16-15,-2 3-75 16,0-7-89-16,0 3-147 0</inkml:trace>
  <inkml:trace contextRef="#ctx0" brushRef="#br1" timeOffset="138365.25">2717 15945 554 0,'0'0'176'0,"0"0"-139"16,0 0-29-16,0 0 31 16,0 0 10-16,0 0-9 15,0 0-16-15,8-36-15 16,-1 50-8-16,0 17 4 15,-3 1 11-15,-1 4-4 16,-1 8-1-16,1 2-8 16,4 7 7-16,6-4-10 15,3-1 9-15,5-3-8 16,6-9 5-16,4-9-2 16,2-10 1-16,3-7-2 0,-1-10 0 15,2 0 1 1,-2-28-3-16,-4-16 4 0,-6-9-1 15,-11-7-2-15,-4 0 0 16,-10 2 1-16,0 2 5 16,0 4 2-16,-22 3-1 15,-2 3-9-15,-5 10 12 16,-3 2-10-16,-1 10-2 16,-2 2-1-16,-4 10 0 15,-1 7-1-15,2 5-6 16,-1 0-16-16,4 0-14 15,4 0-5-15,2 9-11 16,2 3-2-16,8 2-27 0,3 4-9 16,9-4-16-1,7-3-59-15</inkml:trace>
  <inkml:trace contextRef="#ctx0" brushRef="#br1" timeOffset="139915.78">3907 15673 919 0,'0'0'5'0,"0"0"-5"16,0 0 0-16,-119-48 2 15,98 42 0-15,3 6 18 16,3 0-16-16,1 0-4 16,-3 6-2-16,-1 11 1 0,3 6 2 15,4-1-1-15,1 3 0 16,2-2 0-16,8 0 0 16,0-4 2-16,0 1 0 15,0-1 2-15,0-2-8 16,16-2 9-16,5-6-1 15,8 3-1-15,2-4-2 16,6 2 2-16,1-2-2 16,-2 3 3-16,-5-2-4 15,-6 8 0-15,-7-4-2 16,-7 5-1-16,-7 5-3 16,-4-1 2-16,0-1 2 0,-7 2-3 15,-17 0 4 1,-12-2 1-16,-1 3 2 0,-9-8 2 15,0-2-4-15,3-4 0 16,3-2 0-16,7-8 0 16,6 0-4-16,9 0 2 15,7-16 1-15,7 0 1 16,4 0 0-16,0 2 0 16,0 2-10-16,13 2 1 15,5 6 4-15,2-1 3 16,0 5-2-16,-2 0 7 15,-1 0-7-15,2 9 4 16,-3 1-2-16,1 2 3 0,-1-2-1 16,3-2 0-16,4 1 2 15,2-9-2-15,-1 0 3 16,3 0-5-16,-1 0 5 16,-1-13 1-16,0-5-3 15,-3 0 0-15,-3 0 4 16,-2-4-6-16,-7 0 1 15,-2 0 0-15,-2 3 0 16,-6 6 1-16,0 2-5 16,0 8 9-16,0 3-6 15,0 0 1-15,0 0-3 16,-2 1 0-16,-2 17-1 16,1 7 4-16,3 3 0 15,0-2 0-15,0-3-5 0,5-2 5 16,12-5 5-16,6 0-3 15,-1-11-2-15,2-5 5 16,1 0-5-16,-3 0 5 16,-1-5 0-16,-4-13-3 15,-1-5 2-15,-8-2-3 16,-1-3 0-16,-7-3 1 16,0-4-4-16,0 3-2 15,-13-3 4-15,-11 8-2 16,-3 4-1-16,-2 5 2 15,2 6 1-15,5 7 0 16,4 5 0-16,3 0-5 16,5 0-15-16,2 9 10 0,3 7 2 15,5 8 6-15,0 2 2 16,0 3-3-16,5 1 2 16,13-4 2-16,3 1-1 15,2-4 0-15,0-5 6 16,1-6-5-16,-2 2 4 15,5-9 3-15,0-2-1 16,-1-3 0-16,1 0-5 16,1 0 7-16,0-16-7 15,1-6 3-15,-6-6 0 16,3-11-5-16,-6 2 1 16,-3-12-1-16,-3 3 1 0,-5-2-1 15,-5-1 0-15,-4 5 1 16,0-2 2-16,0 11-1 15,0-1-2-15,-2 14 0 16,-7 6 0-16,3 9-2 16,-4 7-3-16,-3 0-1 15,0 10 3-15,-1 17 1 16,-1 9 4-16,1 7-2 16,6 3 5-16,4 7-4 15,4 1 1-15,0 4 0 16,0-5 5-16,4-3-4 15,4-6 5-15,4-4-7 16,1-8 9-16,2-3-8 0,1 0 9 16,5-11-10-1,-2-4 1-15,4-6 2 0,1-4-4 16,0-4-12-16,-1 0-68 16,-6 0-135-16,-1-4-190 15</inkml:trace>
  <inkml:trace contextRef="#ctx0" brushRef="#br1" timeOffset="140565.9">5256 15980 764 0,'0'0'104'0,"0"0"-99"0,0 0-5 15,0 0 0-15,0 0 21 16,0 0 1-16,24 10-13 16,-8-2-5-16,-3 2 9 15,3-2-2-15,0-2 5 16,4-2-11-16,2-4 6 15,0 0-4-15,2 0 4 16,1-18-5-16,-1-4-3 16,0-7-1-16,-3-5-2 15,-5 2 3-15,-6-4-2 16,-5 6-2-16,-5 4 1 16,0 8-1-16,0 7-1 0,-5 4 2 15,-5 7-1-15,-4 0-7 16,-1 4 7-16,-1 22-2 15,3 10 3-15,0 4 0 16,3 0 0-16,4 5-5 16,6-9 5-16,0 0 0 15,0-10 6-15,20-3-7 16,2-6 2-16,2-7 4 16,0-2-3-16,4-6-1 15,-1-2-1-15,-3 0-40 16,-3 0-67-16,-2-14-194 15</inkml:trace>
  <inkml:trace contextRef="#ctx0" brushRef="#br1" timeOffset="141026.43">5782 15705 847 0,'0'0'58'0,"0"0"-56"15,0 0 39-15,0 0 23 16,0 0-42-16,71-126-13 15,-28 90-2-15,-6 1-6 16,-3 7 3-16,-8 2-6 16,-7 8 2-16,-11 6-10 0,-4 6-14 15,-4 6-15-15,0 0-5 16,0 0-80-16,-18 18 6 16,-4 8-87-16</inkml:trace>
  <inkml:trace contextRef="#ctx0" brushRef="#br1" timeOffset="142615.44">6239 15862 515 0,'0'0'0'15,"0"0"-4"-15,0 0 4 16,0 0 41-16,0 0 23 15,0 0-17-15,60-85-16 16,-58 85-15-16,0 0-8 16,-2 0-8-16,0 0-3 15,0 6 3-15,0 18 6 16,-9 2-5-16,3 10 10 16,2 1 5-16,4 7-3 15,0-8-3-15,0 0-3 0,0-6-1 16,15-7-4-16,3-6 11 15,4-7-4-15,0-6 1 16,2-4-7-16,2 0 4 16,-3-4-3-16,0-18 0 15,-1-2-1-15,-1-6-1 16,-5-2 0-16,-3-7 0 16,-6 2-1-16,-1 2 3 15,-4 3 1-15,-2 6-2 16,0 8 6-16,0 4 2 15,0 5 1-15,0 6-4 16,0 3-8-16,0 0 0 16,0 0-7-16,0 9 6 0,0 12 1 15,0 4 0-15,0 4 0 16,0-3 2-16,6 6-2 16,6-1 1-16,1-7-2 15,3 1 4-15,-3-6-2 16,5-3 2-16,-4-2-3 15,4-8 0-15,-6-2 1 16,2-4-1-16,-1 0 2 16,2 0-2-16,2-8 2 15,-6-10-1-15,4-5 0 16,-4 0-2-16,-1-4 4 16,-5-4-5-16,3-2 2 0,-4 8 0 15,0-8 0 1,-2 11 0-16,3 2 0 0,-2 11 2 15,1-2-2-15,1 7 3 16,-1 4-6-16,-3 0 1 16,4 0-15-16,5 0-3 15,1 8 9-15,2 8 4 16,-2 6-3-16,-2 5 5 16,0 0-1-16,0 4 5 15,-2 0-1-15,-1 0 0 16,1-4 1-16,-7 0 1 15,2-5 0-15,-2-8 0 16,0-2-1-16,0-12 3 16,0 0 1-16,0 0 2 15,0 0 24-15,4-4 1 0,2-14-20 16,0-4-10-16,-2-9 2 16,3 4-2-16,-1-5 1 15,2 2-1-15,0 1 1 16,1 7 0-16,3 3 2 15,-4 4-4-15,3 10 1 16,2 0 0-16,-1 5-1 16,-1 0-3-16,0 0 1 15,-2 5 1-15,2 15-1 16,1 1 4-16,-2 5-2 0,2 4-2 16,-3 2 3-1,2-6 0-15,-5-2 0 0,1-2 0 16,2-5 0-16,-7-3 0 15,3-8 2-15,-5-2-1 16,0-4 2-16,0 0-1 16,0 0 3-16,0 0 20 15,0-6-7-15,0-12-14 16,0-4-4-16,2-4 3 16,-1-5-1-16,2-1-1 15,2 4 2-15,2-2-2 16,1 1 1-16,1 4 2 15,5 4 1-15,-1 1 4 16,3 8-4-16,-3 3 3 16,3 4-8-16,-5 5 6 0,0 0-5 15,0 1-2-15,0 17-1 16,2 9 2 0,1-1 0-16,-1 9 0 0,0-3-3 15,1 3 2-15,2-3 1 16,-3-9 1-16,3-1-1 15,-1-5 0-15,1-7-2 16,1-6-11-16,4-4-59 16,1 0-78-16,1 0-174 15</inkml:trace>
  <inkml:trace contextRef="#ctx0" brushRef="#br1" timeOffset="143165.81">7906 15923 318 0,'0'0'419'0,"0"0"-396"15,0 0-19-15,0 0-4 16,0 0 1-16,0 0 3 15,0-107-4-15,0 88 0 16,-9 1 0-16,-9 2 2 16,-7 6-1-16,-6 2 2 0,-1 8 5 15,2 0-5-15,1 0 23 16,4 16-2-16,4 6 5 16,0 6-1-16,6 2-5 15,10 3-2-15,5-6-6 16,0-1 4-16,0-3-12 15,9-5 4-15,9-8-5 16,2-2 3-16,3-4-4 16,-2-4-4-16,0 0 2 15,1 0-1-15,-5-10 1 16,4-7-3-16,-8-1 6 16,1-4-5-16,-7 5-1 15,1-2 1-15,-3 6 1 0,-1 4 1 16,-1 9 3-16,1 0 9 15,-2 0-9-15,4 4 0 16,2 18-4-16,7 0 12 16,5 5-5-16,5-4-3 15,13-5-1-15,5-4-2 16,12-6-2-16,0-3-1 16,1-5-26-16,-9 0-114 15,-12-5-401-15</inkml:trace>
  <inkml:trace contextRef="#ctx0" brushRef="#br1" timeOffset="146099.04">8951 15865 881 0,'0'0'17'0,"0"0"-17"16,0 0-38-16,0 0 38 0,0 0 2 16,0 0 19-16,0 0-11 15,75 9-4-15,-49 4 6 16,-4-1-11-16,2 2 5 15,1-7-4-15,0-4 3 16,-1-3-3-16,-2 0 1 16,-2 0 0-16,-1-8 0 15,-4-10 3-15,1-4-5 16,-8-5 2-16,1-5 0 16,-7-3-6-16,-2 3 7 0,0 0-6 15,0 6 3 1,-6 8-2-16,-4 4 1 15,3 6-9-15,-5 2 8 0,5 6-16 16,-1 0 14-16,-2 6 3 16,8 16-2-16,0 5 1 15,2 4-2-15,0 5 3 16,4-1-1-16,14-1 0 16,7-1 0-16,0-1 0 15,3-1 2-15,-1-9 2 16,0-5 2-16,-1-2-7 15,-3-11 2-15,-1-4 0 16,-6 0 2-16,0 0 0 0,-3-4 3 16,3-14-5-1,-3-9 5-15,0-1-3 0,0-6 2 16,0 3-3-16,1-1 2 16,-1-3-1-16,3 3-1 15,2 6 8-15,2 3-6 16,0 3 1-16,2 9-3 15,1-4-1-15,1 8 2 16,1 1-4-16,2 3 1 16,-1 3 0-16,-4 0 0 15,-1 3-5-15,-6 15 6 16,-6 2-10-16,-2 4 8 16,-5 0-4-16,-2-6 2 15,0 4-4-15,0-6 7 16,-13 3-1-16,-1-5 2 0,-1-5-1 15,-1-1 0-15,-2-5 1 16,2-3-15-16,-2 0 4 16,5 0-5-16,1 0 0 15,2-11-10-15,8 2-1 16,2 4 8-16,0 1 5 16,2 4-19-16,18 0 14 15,7 0 19-15,2 0 2 16,7 0-1-16,-1 9 1 15,1 4-4-15,-1-6 2 16,1-6 0-16,-4-1 0 16,1 0 1-16,-6 0 1 0,-3-12-1 15,-4-11 15-15,-7-4 3 16,-3-11 18-16,-4-4-2 16,-2-6-5-16,-1-3-18 15,-3-5-5-15,0 0 2 16,0 1-7-16,0 4 7 15,-7 3 0-15,-1 9 2 16,0 11-11-16,2 10 4 16,-1 9-4-16,3 5-2 15,0 4-3-15,1 0-1 16,1 8 5-16,2 14 0 16,0 7 0-16,0 5 2 15,0 4-2-15,7 5 3 0,3 1-4 16,2 0 2-1,1 0 0-15,0-2 0 0,-3 1 1 16,0-5 1-16,-1 1 0 16,1-8-1-16,-2-1 1 15,-1-1-3-15,-1-12 1 16,0-3-1-16,0-2 1 16,1-9 0-16,1-3 3 15,6 0-2-15,3 0 10 16,4-7-10-16,-1-11 6 15,0-3-6-15,-2-8 0 16,-3 3 0-16,3-6 0 16,-5 2 2-16,3 2-2 15,-3 2 1-15,1 3-2 0,-3 6 2 16,-3 4 3-16,2 8-8 16,-3 1 3-16,-1 4 0 15,4 0-4-15,-2 4 0 16,5 14 2-16,-1 8 1 15,0 2 0-15,5 2 2 16,0-2-2-16,6-2 2 16,-3-6-1-16,4-4 0 15,1-8 1-15,-3-2 1 16,3-6-2-16,-4 0 1 16,-2-9 2-16,0-5-1 15,-5-11-1-15,0 1-2 16,-5-8 1-16,-7 2 0 0,-2-2 1 15,0 1-1-15,0 6 0 16,-2 2 1-16,-12 8-1 16,-1 7 0-16,-6-1 0 15,6 9-4-15,-1 0 3 16,3 0 1-16,3 10-3 16,4 10 0-16,2 8 3 15,4 3-1-15,0 1 5 16,0-2-4-16,8-2 3 15,15 3-5-15,-1-10 4 16,10-1-2-16,1-3 1 16,2-8 1-16,8-6 0 0,-3-3-2 15,-2 0 3 1,-3 0-1-16,-7-12 0 0,0-9-1 16,-5-4-1-16,-3-8 0 15,-5-1 1-15,-4-6-1 16,-1-3 0-16,-6 1-2 15,-2-5 4-15,-2-4-2 16,0 3 4-16,0-1-8 16,0 0 5-16,-2 6-2 15,-12 5 1-15,3 6-2 16,-2 10 2-16,2 5 0 16,-2 5-2-16,1 7 4 0,1 5-4 15,2 0-4-15,3 0 4 16,-2 22-1-16,2 12 3 15,2 8 0-15,4 11 1 16,0 0-1-16,0 2 1 16,0 1 2-16,4-2-1 15,2-4 2-15,2-1-4 16,3-5 0-16,-1-9 3 16,2-6-2-16,3-9-1 15,-1-6 1-15,1-4 3 16,1-10-4-16,-3 0 0 15,8 0-45-15,-4-4-73 16,3-10-82-16,1-4-185 16</inkml:trace>
  <inkml:trace contextRef="#ctx0" brushRef="#br1" timeOffset="146687.57">11598 15601 396 0,'0'0'25'0,"0"0"-25"16,0 0 19-16,0 0 48 0,-29-102-16 15,17 87-35-15,-5 7-5 16,-1 5 3-16,-5 3 16 16,2 0-15-16,0 7 8 15,1 7 11-15,2 4-4 16,0 4-9-16,5 1 7 16,2 0 1-16,8-2-5 15,3-2 5-15,0 2-10 16,0-3 2-16,16 0-12 15,4-4 5-15,2-5-8 0,1 0 5 16,-4-9-3 0,2 0-2-16,-5 0 0 0,-2 0-4 15,1-9 3-15,-4 0-4 16,-5-9 3-16,2-1-1 16,0 2-1-16,-1-1-2 15,-3 6 0-15,-3 3 3 16,2 7 0-16,2 2 9 15,-3 0-12-15,5 0-3 16,2 5 3-16,2 13 13 16,7 0-12-16,2-4 4 15,4 4-2-15,5-8 1 16,2-3 0-16,3-6-3 16,-2-1-1-16,-6 0 0 0,-4 0-18 15,-8-8-69-15,-10-6-123 16,-4 0-90-16</inkml:trace>
  <inkml:trace contextRef="#ctx0" brushRef="#br1" timeOffset="147315.81">9959 15543 741 0,'0'0'59'16,"0"0"-35"-16,0 0-24 15,0 0 22-15,0 0 45 16,0 0-38-16,10-27-23 16,18 27-4-16,3 0 4 0,5 0-4 15,8 0 1 1,10 0-2-16,6-4 4 0,12-4-3 16,7 3-4-16,2-7-7 15,-4 1-59-15,-9-1-136 16,-13-2-228-16</inkml:trace>
  <inkml:trace contextRef="#ctx0" brushRef="#br1" timeOffset="148066.7">12678 15101 645 0,'0'0'25'0,"0"0"-25"16,0 0 0-16,0 0 20 16,0 0 17-16,-116 18 5 15,99 8-3-15,-1 15 4 16,5 3 4-16,5 5-18 15,6 6 7-15,2-1-21 16,0 2 4-16,0-6-6 16,10-1-4-16,7-5-2 0,6-4 1 15,6-4-5 1,2-4-3-16,0-10 0 0,4-2 3 16,-1-4-10-16,-3-6-36 15,0-3-47-15,-4-2-58 16,-6-5-43-16,-5 0-165 15</inkml:trace>
  <inkml:trace contextRef="#ctx0" brushRef="#br1" timeOffset="148669.78">13004 15409 552 0,'0'0'211'16,"0"0"-152"-16,0 0-45 15,0 0 40-15,0 0-8 16,0 0-33-16,36 9-5 16,-23 14-3-16,1-2 6 15,-2 4-2-15,0 0-6 0,1-3 1 16,-1 1-3-16,-1-5 2 16,-3-5 0-16,-2-3-5 15,0-1 3-15,-4-5-1 16,0-4 0-16,-2 0 1 15,0 0 10-15,0 0 16 16,0-6 5-16,0-16-23 16,0-4 0-16,0-5-9 15,3-1 3-15,-1-4-2 16,2 0 0-16,0-3 0 16,3 7 0-16,-2 6 2 15,4-1-2-15,-3 5 0 0,-1 8 2 16,-1 4-4-16,-2 2 1 15,-2 4 0-15,2 0 0 16,-2 4 0-16,0-3-2 16,0 3-3-16,3 0-4 15,-3 0-18-15,0 0 1 16,0 0-19-16,0 0 15 16,0 0-18-16,0 3-53 15,0 1-59-15,3-4-71 16</inkml:trace>
  <inkml:trace contextRef="#ctx0" brushRef="#br1" timeOffset="149103.98">13325 14999 498 0,'0'0'183'15,"0"0"-162"-15,0 0-11 16,0 0 35-16,0 0 18 16,0 0-20-16,91 28-22 0,-68 6 6 15,-5 6-2-15,-2 4-2 16,1 6-11-16,-6 5 7 15,1-1 1-15,-2 2-4 16,-3-1-5-16,-4-6-6 16,0 3 6-16,-3-7-9 15,0-3 8-15,0-3-7 16,-4-4 4-16,-7-7-7 16,5-6 4-16,-2-12-4 15,6-3 1-15,2-6-1 16,0-1 2-16,0 4-3 15,0-4 1-15,0 0-8 16,0 0-34-16,0 0-32 0,0 0-96 16,8-5-143-1</inkml:trace>
  <inkml:trace contextRef="#ctx0" brushRef="#br1" timeOffset="150849.76">14516 15534 758 0,'0'0'98'16,"0"0"-81"-16,0 0-15 16,0 0 3-16,0 0 39 15,0 0 5-15,0 0-42 16,73-46-7-16,-38 24 0 15,1-3 4-15,-2-1-3 16,-6-1-2-16,-1 2-3 0,-9 8 2 16,-3 5 2-16,-7 6-4 15,-4 6-1-15,-4 0-19 16,0 14 6-16,0 18 18 16,0 2 0-16,4 8 3 15,3 2-5-15,-4 0 2 16,6-7 0-16,-5-5 0 15,0-6 0-15,3-8-1 16,-5-8 3-16,0-6 0 16,0-4-2-16,0 0 10 15,4 0-1-15,-3-18-5 16,5-9-4-16,-4 0 0 0,0-5 3 16,1-5-2-16,-1 0 1 15,3 4 0-15,2 1-1 16,2 10 3-16,3 5-5 15,-4 8 1-15,2 9-6 16,-3 0 0-16,2 0 2 16,0 9 4-16,4 8 0 15,1 9 1-15,0 2-1 16,2 0 2-16,1 2 1 16,2-2-5-16,-1-2 5 15,-1 1-3-15,0-13 0 16,-4-1 0-16,-1 0-3 15,-1-9 0-15,3-4-52 16,1 0-87-16,3-12-113 0</inkml:trace>
  <inkml:trace contextRef="#ctx0" brushRef="#br1" timeOffset="151769.1">15505 15466 646 0,'0'0'18'0,"0"0"-18"0,0 0-4 16,0 0 0-16,0 0 4 15,0 0-1-15,-44-92-9 16,26 75 8-16,-5 2 4 15,-3 5 2-15,-1 10-2 16,0 0 12-16,3 0 9 16,1 18 8-16,6 6 6 15,1 6-2-15,5 7 2 16,7-2-21-16,4 1 6 16,0 0-14-16,0-1 1 15,2-7-3-15,11-6-3 16,1-4 2-16,2-10-4 0,3-4 11 15,2-4-5 1,7 0 8-16,-2 0-14 0,0-18 2 16,2-4-3-1,-3-3-11-15,-5 2 8 0,-7-7 3 16,0 1-1-16,-5 3 4 16,-2 9 1-16,-2 2-3 15,0 5 5-15,-1 8-4 16,-1 2 1-16,-2 0-3 15,4 0-10-15,2 8 8 16,2 11 2-16,1 2 2 16,-1-3 0-16,7 4 1 15,0-4 0-15,3 0-3 16,0-5 0-16,4-3 1 0,-2-7 7 16,0 2-4-16,0-5 2 15,-2 0-6-15,-1 0 14 16,1-5-12-16,-7-12 7 15,3-1-7-15,-5-5 7 16,-3 1-5-16,4 0 3 16,-8 1-3-16,0 6 0 15,0 1 0-15,-2 11-2 16,0-2 5-16,3 5-5 16,-2 0-4-16,2 0-3 15,1 0-8-15,1 14 13 16,0 9 1-16,-1-6 0 15,5 5 2-15,-1 0 0 0,5-4-1 16,1-4 1 0,2-1-1-16,-1-8 4 0,4-1 3 15,-2-4 5-15,-1 0-1 16,1-1-1-16,-1-16 2 16,-5-5-5-16,-3 0 11 15,-7-5-14-15,-1 1 5 16,0-6-7-16,-1 6 0 15,-22-3-3-15,-4 6 1 16,-8 8-4-16,-6 4 2 16,-1 4 0-16,-2 5 0 15,3 2-18-15,1 0-58 16,5 0-51-16,6 0-108 16,4 0-318-16</inkml:trace>
  <inkml:trace contextRef="#ctx0" brushRef="#br1" timeOffset="152040">15280 15093 839 0,'0'0'119'0,"0"0"-116"16,0 0 3-16,0 0 14 0,0 0 1 16,0 0-14-16,156-10 2 15,-109 5-5-15,4-4-4 16,-2 1-2-16,-1 1-49 16,-7 0-116-16,-7 0-226 15</inkml:trace>
  <inkml:trace contextRef="#ctx0" brushRef="#br1" timeOffset="152648.66">16638 15448 788 0,'0'0'69'0,"0"0"-69"0,0 0 5 15,0 0-4-15,123 0 44 16,-86 0-23-16,1-7-7 16,-3-2-6-16,0-5 10 15,-7-2-2-15,-4-3 0 16,-3-2-14-16,-6 1 3 15,-5-6-6-15,-8 0-1 16,-2 2-4-16,0 2 1 16,-19 6-6-16,-7 6-8 15,-3 10 11-15,-3 0 0 0,3 0 4 16,0 8 5 0,6 10-2-16,2 4 5 0,5 6-2 15,5 3 10-15,5 4-3 16,6-5 5-16,0 2-7 15,9-8 4-15,15 3-11 16,7-10 4-16,3 1-1 16,-1-6-4-16,3-2 0 15,-5-6-1-15,-2-4-13 16,-2 0-60-16,-7 0-58 16,-5-14-188-16</inkml:trace>
  <inkml:trace contextRef="#ctx0" brushRef="#br1" timeOffset="152910.16">17284 14895 813 0,'0'0'23'16,"0"0"-14"-16,0 0-9 15,0 0 25-15,0 0 2 16,0 0-24-16,-114 130-2 0,106-98-1 16,1-6-120-16,5-4-178 15</inkml:trace>
  <inkml:trace contextRef="#ctx0" brushRef="#br1" timeOffset="153665.51">17953 15276 494 0,'0'0'154'0,"0"0"-137"16,0 0-12 0,0 0 10-16,0 0 31 0,0 0-23 15,0-94-6-15,-9 87-10 16,-13 7 2-16,-10 0-4 15,-5 0 3-15,0 12-2 16,2 5 16-16,6 5 6 16,7 0-3-16,4 6 1 15,5 0-7-15,3 0 7 16,6 2-16-16,4-4 10 16,0 1-19-16,2-6 10 15,17-3-10-15,2-4 2 16,2-2 3-16,-1-4-6 15,-4-6 0-15,-2-2 1 16,-6 0 4-16,2 0-2 0,-1-10 1 16,-2-8-1-16,2-3-4 15,-2-5 1-15,0-3-1 16,-2 3 1-16,-1 8 0 16,-1 1-2-16,-3 12 5 15,1 5-2-15,0 0-1 16,4 0-3-16,3 8-8 15,-2 15 11-15,8 9 4 16,2 0-4-16,1-1 4 16,9-1-3-16,4-6 8 15,0-4-8-15,6-2 0 16,0-4 1-16,0-9-4 0,2-5-77 16,-4 0-161-1,-5-5-280-15</inkml:trace>
  <inkml:trace contextRef="#ctx0" brushRef="#br1" timeOffset="164465.85">19047 15552 696 0,'0'0'194'0,"0"0"-167"16,0 0-17-16,0 0 48 15,0 0 11-15,0 0-30 16,0 0-12-16,-2 0-19 15,2 0 2-15,0 0-8 0,0 0 6 16,0 0-6-16,0 0 3 16,0-5-2-16,0-13-1 15,0-7-2-15,0-3 0 16,0-7-4-16,0 2 1 16,0-1 3-16,0-3-2 15,11 2-3-15,3-1 1 16,-1 6 2-16,3 2-1 15,0 6-1-15,3 1 1 16,-1 6-8-16,0 6 11 16,-3 1-16-16,-3 4 8 15,-4 4 6-15,1 0-2 16,1 0 1-16,-4 0-12 16,-2 3 14-16,1 15-2 15,-1 7 2-15,-2 5 2 0,4 5 1 16,-2 1-2-16,-3 0 1 15,2-2 0-15,-1-6-1 16,-2 0 1-16,0-4 0 16,0-6 1-16,0-4-1 15,0-8 4-15,0-4-3 16,0-2 0-16,2 0-2 16,0 0 5-16,3 0 8 15,0-12-7-15,6-6-6 16,-2-9 2-16,5 1-8 15,-7 0 2-15,7-6 3 16,0 1-8-16,1 0 9 0,2 1-2 16,2 5 2-1,1 3-1-15,-4 1 1 0,-1 7 1 16,1 4 0-16,-3 2-2 16,3 4 5-16,-5 4-8 15,0 0-3-15,-1 0 4 16,0 12-1-16,-1 10 1 15,3 5 2-15,-6 4 2 16,1 2 0-16,-1-1-1 16,-4 2 2-16,6-3 1 15,-4 1-3-15,-2-9 0 16,5 0 4-16,-3-8-1 16,0-5-2-16,8-2 6 0,-1-6-4 15,2-2 7-15,4 0-4 16,7 0 3-16,2-16-9 15,3-6 0-15,-8-4 1 16,3 0 0-16,-8-6-2 16,-8-2 0-16,3 2-1 15,-10 0 4-15,6 0-1 16,-5 6 3-16,-2 8-5 16,0 1 1-16,0 7 0 15,-2 2-4-15,-8 4-4 16,-1 4 1-16,-1 0 0 15,2 0 5-15,-6 7-8 0,5 12 5 16,0 8 2 0,2 3 3-16,2 3 0 0,5 6 0 15,2-3 3-15,0-6-2 16,6 3 1-16,17-8 3 16,-1-1 2-16,3-2-4 15,6-10-6-15,-5-2 3 16,4-4-28-16,-1-6-61 15,-3 0-70-15,1 0-137 16</inkml:trace>
  <inkml:trace contextRef="#ctx0" brushRef="#br1" timeOffset="165855.22">20349 15422 673 0,'0'0'201'16,"0"0"-201"-16,0 0-14 15,0 0 14-15,0 0 41 16,0 0-30-16,0-97-4 15,0 63-4-15,-4 5-1 16,-14-5 0-16,-7 6-4 0,-4 1 2 16,-2 13-3-16,-3 5 0 15,-1 9 3-15,4 0-1 16,0 5 2-16,6 22-1 16,2 3 9-16,9 6 5 15,9 4-4-15,5-3 7 16,0-2-2-16,4-3-7 15,21-6-4-15,0-8 5 16,3-8-6-16,1-6-3 16,0-4 0-16,-2 0-3 15,-3 0 3-15,-3-18-9 16,-4 1 3-16,-5-10-1 16,-4 2-5-16,-2 4 6 0,-1-1 6 15,-1 6 3-15,4 10-3 16,-2-1 4-16,3 7-4 15,3 0-13-15,1 13 12 16,0 13 1-16,3 7-3 16,2 8 6-16,1 1-3 15,4 6 1-15,0-4 0 16,-2 5 1-16,0-3-4 16,-3 1 2-16,-6 0 0 15,-5-7 3-15,-7-3-3 16,0-8 9-16,0-11-6 15,-16 0 9-15,-5-12-2 0,-2-4 8 16,1-2-10 0,0 0 8-16,1-8 6 0,6-18-12 15,4-1-6-15,5-6-2 16,6-1-4-16,0-3 1 16,6-6-3-16,16-1-6 15,5-2 6-15,2 1 2 16,0-2 0-16,-1 1-1 15,0 7 3-15,-3-3 0 16,-8 7 2-16,-1-6-1 16,-3 5-1-16,-4 6 0 15,0 3 0-15,-2 9-4 16,-1 8 0-16,1 1 2 16,0 6-1-16,2 3-18 15,-2 0 18-15,3 0-1 0,4 0 3 16,-1 3-2-16,1 8 3 15,-1 1-3-15,1 2 3 16,1-1-1-16,-1-5 0 16,3 1-2-16,-1-4-1 15,-3-5 2-15,1 0-5 16,-3 0 3-16,-5 0 2 16,1-5 2-16,-5-7 0 15,-2-2-9-15,0 1 8 16,0-4 1-16,0 3-1 15,-9 0 4-15,-6 2-7 16,-3 2 3-16,-5 2-1 16,2 6 1-16,-5 2-2 0,0 0 1 15,-3 2-3-15,0 18 5 16,0 3 0-16,1 4 8 16,4 4-5-16,7 1 11 15,5-5-9-15,6 4 5 16,6-4 13-16,0-4-11 15,0 3 1-15,14-5-6 16,10-1 9-16,2-3-11 16,6-5 8-16,-1-2-13 15,-4-10 9-15,-3 0-7 16,-3 0 3-16,-4 0-2 0,-1-13-2 16,-3-4-1-16,1-3 2 15,-8-1-6-15,1-2 6 16,-5-5-5-16,-2 7-3 15,0 0 6-15,0 7 1 16,2 5 0-16,-2 8-2 16,0 1 1-16,0 0-3 15,2 0-13-15,-1 10 6 16,8 5 9-16,-3 10 1 16,7-4 2-16,6 2-2 15,3 0 3-15,7-11-3 16,2-1 0-16,1-2 0 15,1-9-4-15,-2 0-65 0,-4-11-103 16,-6-10-252 0</inkml:trace>
  <inkml:trace contextRef="#ctx0" brushRef="#br1" timeOffset="166256.16">21307 15136 845 0,'0'0'33'0,"0"0"-33"16,0 0 0-16,0 0 11 15,0 0-7-15,0 0-1 16,-48-79-3-16,32 77 0 15,-4 2-6-15,-7 0 6 16,3 11 2-16,-1 10 22 16,0 4 6-16,6 8-15 15,1 4 11-15,5 2-3 16,5-2 7-16,8 3-14 16,0-6-1-16,0-6 2 15,12-2-9-15,7-6-2 16,4-4 6-16,2-2-1 15,4-9-10-15,-2 0 6 16,-1-5-6-16,1 0-1 0,-1-5-15 16,-1-18-30-1,-4 0-38-15,1-3-90 0,-7-6-150 16</inkml:trace>
  <inkml:trace contextRef="#ctx0" brushRef="#br1" timeOffset="167182.93">21613 15182 763 0,'0'0'20'15,"0"0"-18"-15,0 0-2 16,0 0 10-16,0 0-10 16,0 0 2-16,-76-63-4 15,58 63 4-15,-4 0 11 16,-1 17 2-16,-1 6 25 16,0 5 2-16,-1 6 1 15,5-1 4-15,4 3-15 16,8-1-8-16,5-10-5 15,3-1 8-15,0-3-14 16,3-7 3-16,13-1-15 0,1-5 6 16,7-2-4-16,1-6 1 15,4 0 1-15,0 0-2 16,-5-12-3-16,-1-4-3 16,-3-2 3-16,-5 2-8 15,-1-7 5-15,-1 4-7 16,-6 3 8-16,0-2-1 15,-3 10 6-15,-1 4-6 16,-3 4 7-16,0 0-7 16,0 0 3-16,0 0-8 15,0 8-3-15,0 14 11 16,0-1 0-16,0-1 0 16,0-3 0-16,6-3 1 0,12-2 1 15,9-6 0-15,1-3 10 16,9-3-12-16,-2 0 6 15,1-7-6-15,-5-12 0 16,-4-1-4-16,-3-1 4 16,-6-5-2-16,-2 0-4 15,-6-1 6-15,-4 8 1 16,0 3 2-16,-6 6-3 16,0 5 3-16,0 5 0 15,0 0-3-15,-7 5-3 16,-10 21-2-16,-5-4 5 15,8 3 0-15,4 0 8 16,2-4-8-16,6-1 5 0,2-8-5 16,0-3 2-16,0-1 1 15,6-4-1-15,12-2 5 16,5-2-6-16,-4 0 5 16,2 0-4-16,-8 0 2 15,-2-2-4-15,-4-5 6 16,-1-10-2-16,-1 1-1 15,-1-2 1-15,-4-2-2 16,0-6 8-16,0 2-8 16,0-2 4-16,0 3-1 15,-9 5-5-15,-6 5 0 16,-3-1-3-16,-5 9 1 16,-6 1-10-16,-6 0-4 0,-5 3-13 15,-5-2-49-15,-1 2-78 16,-4-4-253-16</inkml:trace>
  <inkml:trace contextRef="#ctx0" brushRef="#br1" timeOffset="167440.15">21410 14937 1039 0,'0'0'49'0,"0"0"-44"16,0 0 2-16,0 0 20 15,0 0-7-15,0 0-17 16,85-19-3-16,-41 14-10 16,2 1 4-16,-9-1-55 15,-4 5-40-15,-10 0-62 16,-14 0-73-16,-9 0-37 15</inkml:trace>
  <inkml:trace contextRef="#ctx0" brushRef="#br1" timeOffset="167756.1">21292 15484 1102 0,'0'0'30'0,"0"0"-27"0,0 0 0 15,0 0 14 1,-60 114-11-16,53-79 1 0,7 1-7 16,0-5-10-16,0-8-14 15,0-8-119-15,8-8-288 16</inkml:trace>
  <inkml:trace contextRef="#ctx0" brushRef="#br1" timeOffset="168949.64">22808 15186 681 0,'0'0'116'0,"0"0"-109"16,0 0-7-16,0 0 70 16,0 0-6-16,0 0-20 15,29 0-28-15,-26-13 12 16,1-1-9-16,-4-4 2 16,0-4-12-16,0 0-5 15,-4-4-3-15,-13 2 0 0,-7 2-2 16,-2 5-1-16,-6 3-2 15,-1 8-10-15,-3 6-2 16,-2 0 11-16,0 11-1 16,3 15 5-16,6 4 0 15,5 2-2-15,12 0 6 16,7-4-5-16,5-2 6 16,0 1-4-16,5-9 5 15,15-3-2-15,7-4 2 16,6-7 5-16,5-4 2 0,0 0-7 15,-5 0-3 1,-3-20 4-16,-4-4-12 0,-2-10 6 16,0-4-19-16,-3-7 1 15,-1-8 9-15,-6-2-22 16,-9-6 10-16,0 4 15 16,-3 7 6-16,-2 5 13 15,0 13-4-15,0 10 4 16,0 10-13-16,-4 6-2 15,-4 6 1-15,-1 0-8 16,-3 14-1-16,-1 17 5 16,2 14 5-16,1 10 3 15,10 5 13-15,0 3 0 16,0-5-2-16,10-7 1 0,8-3-8 16,0-8 0-16,3-5-4 15,2-8 3-15,4-4-4 16,-3-9 9-16,6-9-11 15,-1-2 6-15,0-3 2 16,-2 0-2-16,-4-3-1 16,-2-15-5-16,1-1 0 15,-3-3 3-15,2 0-3 16,-3-10-11-16,-7 1 1 16,-4-1-1-16,-7 2-2 15,0 7 11-15,-3 9 2 16,-12 7-2-16,-3 7-2 15,-5 0 2-15,2 7-3 0,-2 20 5 16,1 4 5 0,0 4 2-16,10 3-5 0,8-3 3 15,4 0 8-15,0-2 3 16,13-3-8-16,12-6-4 16,3-7 3-16,6-5-3 15,2-3-2-15,7-7-2 16,-5-2-48-16,1 0-85 15,-8-6-254-15</inkml:trace>
  <inkml:trace contextRef="#ctx0" brushRef="#br1" timeOffset="169374.03">23804 15061 994 0,'0'0'51'0,"0"0"-51"0,0 0 0 16,0 0 26-16,0 0 18 15,-18 125-29-15,18-78-7 16,0 4-7-16,0-1 10 16,0-1-10-16,0 0 6 15,0-1-4-15,0-4-1 16,0-6-2-16,0-4 1 15,0-5-1-15,-3-9-1 16,2-6 0-16,1-4-5 16,-2-10-8-16,0 0-56 0,2 0-85 15,-5 0-215-15</inkml:trace>
  <inkml:trace contextRef="#ctx0" brushRef="#br1" timeOffset="169799.68">23713 15069 846 0,'0'0'175'0,"0"0"-175"15,0 0 10-15,0 0 11 0,0 0 34 16,0 0-34-16,121-98-14 16,-84 98-5-16,-1 0 0 15,-3 4-1-15,-6 15 1 16,-4 2-2-16,-9 7 0 16,-2 0-2-16,-5 6 6 15,-7-7-8-15,0 4 6 16,0-4-2-16,-2-4 0 15,-16 4-2-15,-2-5 0 16,-5-5 4-16,-1 2-2 16,-3-9 3-16,4-2-1 15,0 1 0-15,6-9-2 0,3 0 0 16,2 0 0 0,5 0-20-16,3 0-49 15,-1 0-38-15,7-9-156 0,0-2-318 16</inkml:trace>
  <inkml:trace contextRef="#ctx0" brushRef="#br1" timeOffset="170035.22">24204 15279 1027 0,'0'0'79'16,"0"0"-79"-16,0 0-65 16,0 0 15-16,0 0-266 15</inkml:trace>
  <inkml:trace contextRef="#ctx0" brushRef="#br1" timeOffset="-199025.49">2241 16262 469 0,'0'0'94'15,"0"0"-94"-15,0 0 6 0,0 0 12 16,0 0 15-16,0 0-9 15,3-4-22-15,-1-5 3 16,1 0-3-16,-3-5 26 16,0 0-12-16,0-2-3 15,0 2 7-15,-10-3-2 16,-3 2-12-16,-4 3 1 16,3 2-7-16,-4 6-3 15,-2 0 2-15,-2 4-6 16,1 0 1-16,-1 0 2 15,-1 0 4-15,2 4 2 16,0 14-2-16,6-6 2 16,-3 6 1-16,5 4 4 0,0-2-1 15,10 3 13 1,1 2-18-16,2-6 10 0,0 2-8 16,0-7-2-16,0 0-1 15,15-1 14-15,5-8 2 16,3 0-10-16,2-5 3 15,-3 0-9-15,0 0-3 16,-2-5-4-16,-2-4-14 16,0-5-8-16,-5 0 9 15,-3 1-1-15,-2-1 6 16,-4 0 13-16,-2 2 2 16,0 3 0-16,-2-5 0 0,0 2 9 15,0 0-8-15,4 1 3 16,-2 2-3-16,4 4 0 15,-1-2-2-15,-3 0 2 16,0 7 3-16,0-4 0 16,-1 4-3-16,2-3-1 15,-1 3 0-15,-2 0 0 16,4 0 2-16,-3 7 14 16,-1 12-4-16,3 8 7 15,-3 9-17-15,2 8 12 16,-2 4-9-16,0 7 3 15,0-1-6-15,0-1 1 0,0 0 1 16,-6-2-2 0,-8-4 2-16,1-2-2 15,1-9 10-15,-1 0-7 0,1-4 5 16,4-3-9-16,1-10-1 16,1-6 0-16,4-4 1 15,-4-4-2-15,6-5-4 16,-2 0-25-16,0 0-45 15,-1 0-5-15,2-14-28 16,-2-7-207-16</inkml:trace>
  <inkml:trace contextRef="#ctx0" brushRef="#br1" timeOffset="-198818.62">2075 16659 707 0,'0'0'26'15,"0"0"-26"-15,0 0 0 16,0 0 9-16,0 0-3 16,0 0-6-16,131-70-73 15,-104 56-1-15,-7-4-38 16,-4-4-126-16</inkml:trace>
  <inkml:trace contextRef="#ctx0" brushRef="#br1" timeOffset="-198301.64">2455 16092 486 0,'0'0'95'15,"0"0"-95"-15,0 0-23 16,0 0 23-16,0 0 23 16,0 0-15-16,-8 14-5 15,8-7-1-15,0 4 1 16,0-2 0-16,0 0 6 16,0-9 2-16,0 3 4 15,0-3-9-15,0 0 10 16,0 0-14-16,0 0 10 15,0 0-1-15,0 0 8 0,0 0-18 16,0 0 5-16,0-12-6 16,0 3 3-1,0-2-3-15,0 4 7 0,0 3-11 16,0 0 5-16,0 2-2 16,0 2-17-16,0 0 4 15,0 0-19-15,0 0-17 16,-2 6-24-16,-1 12-75 15,-1-5 6-15</inkml:trace>
  <inkml:trace contextRef="#ctx0" brushRef="#br1" timeOffset="-197777.63">2489 16485 305 0,'0'0'110'0,"0"0"-79"16,0 0-25-16,0 0 42 16,0 0 15-16,0 0-23 0,20-88-19 15,-20 81 12-15,0 5-11 16,0 2-4-16,0 0-18 16,0 0 0-16,0 4 3 15,-9 13-1-15,5 1 3 16,0-4-4-16,4 0 0 15,0-2 6-15,0-2-12 16,0-2 10-16,0-4 1 16,0-2-2-16,11-2 2 15,1 0 0-15,2 0 1 16,-3 0-4-16,-1-10 7 16,-2-4 10-16,-3 6-2 0,-1-6-5 15,-4 5-11 1,0 4 4-16,0 3-6 0,0 2-34 15,0 0-26-15,0 0-84 16,-6 7-342-16</inkml:trace>
  <inkml:trace contextRef="#ctx0" brushRef="#br1" timeOffset="-195208.37">1312 17665 844 0,'0'0'34'15,"0"0"-34"-15,0 0 0 16,0 0 37-16,0 0-3 16,0 0-25-16,0 0 8 15,51-15-8-15,-33-2 12 16,0 0-1-16,-1-5-20 15,2 0 7-15,0-6-7 16,2 6 0-16,-1-5-2 0,-5 10 3 16,-1 3-2-16,-5 5 2 15,-7 8-2-15,-1 1 2 16,-1 0-3-16,5 0-6 16,0 19-1-16,-3 11-2 15,3 7 11-15,2 3 4 16,-1-1-4-16,3 7 0 15,3-11 4-15,0-3-5 16,2-6 6-16,2-3-10 16,0-14 6-16,-4-4-1 15,5-5 0-15,-2 0 0 16,1-5 10-16,-1-16-9 16,-1-12 7-16,-6 1-7 0,-1-7 20 15,-5-2-18-15,-2 1 6 16,2 4-5-16,0 1-1 15,3 8 2-15,0 8-4 16,-1 6-2-16,1 0 7 16,-2 9-12-16,4 0 3 15,-4 4-10-15,4 0-24 16,0 0-2-16,3 4-15 16,-4 8-72-16,7-2-68 15,-3-2-122-15</inkml:trace>
  <inkml:trace contextRef="#ctx0" brushRef="#br1" timeOffset="-194309.77">2233 17536 805 0,'0'0'4'0,"0"0"-3"15,0 0-1-15,0 0 42 0,0-104-32 16,0 78-10 0,0 3 6-16,-7 2-5 15,-5 2-1-15,2 5 13 0,-3 6-13 16,-1 3 4-16,-4 5-4 15,0 0-5-15,-5 9 5 16,2 17 2-16,1 6 13 16,6 0 4-16,3 7 6 15,7-7-21-15,4-1 14 16,0-4-9-16,0-5-8 16,6-4 8-16,9 0-8 15,1-8-1-15,1-6 5 16,-7-1-9-16,1-3 17 0,1 0-17 15,-1 0 4 1,2-7-5-16,1-13-11 0,2-6 0 16,-6 0 11-16,3-6-8 15,1 2 2-15,-5 1 8 16,0 7-3-16,-2 10 11 16,-3 3-9-16,0 4 4 15,-1 5-1-15,-3 0-2 16,0 5-8-16,2 22 11 15,-2 13 0-15,0 9 14 16,0 4-11-16,2 10 6 16,1-1-4-16,3 4 0 15,-1 7 4-15,-1-1-6 16,-2 4-2-16,3-6 6 16,-5-12-10-16,0-12 8 0,2-20-4 15,0-8 3-15,0-9-8 16,-2-9 2-16,0 0-7 15,2-5 6-15,-2-21-15 16,0-10-24-16,0-8-3 16,0-7 29-16,-4 2-37 15,-14 1 2-15,-4 4 37 16,0 3 14-16,1 13 4 16,0 6 14-16,-1 4 13 15,3 11-8-15,2 0-5 16,2 3-11-16,5 4 14 15,6 0-20-15,4 0 7 0,0 0-8 16,0 0-5 0,0 0 5-16,10 6 8 0,1-1-2 15,7-2-3-15,1-3 32 16,8 0-13-16,6 0-12 16,2-10-6-16,-1-9-1 15,-1 4-3-15,-7-3-47 16,-2 0-134-16,-7-4-151 15</inkml:trace>
  <inkml:trace contextRef="#ctx0" brushRef="#br1" timeOffset="-193716.78">2614 17161 219 0,'0'0'477'0,"0"0"-433"16,0 0-40-16,0 0-3 16,0 0 49-16,0 0-21 15,-7-7-26-15,7 7-3 16,0 0-1-16,0 0-3 15,0 0-1-15,0 7 2 16,0 9 6-16,0-2-3 16,-4 4 1-16,4-4-1 15,0-2 2-15,0 2-2 16,0-5 0-16,0-4 1 0,0-1-3 16,2-1 5-16,2-3-5 15,4 0 10-15,-4 0 8 16,0-7-7-16,0-3 3 15,-1-6 4-15,-3 6-15 16,0 0 7-16,0 5-8 16,0 2 1-16,0 3-1 15,-7 0-1-15,-4 0-29 16,2 18-16-16,0 8-52 16,3-4-44-16,1-4-177 15</inkml:trace>
  <inkml:trace contextRef="#ctx0" brushRef="#br1" timeOffset="-193361.15">2677 17650 630 0,'0'0'141'16,"0"0"-111"-16,0 0-21 0,0 0 38 15,0 0 1-15,0 0-43 16,10-106-4-16,-10 93-1 15,0 8-1-15,0 5 1 16,0 0-13-16,0 0-20 16,0 0 14-16,-10 14 14 15,-4 0-49-15,1 4-62 16,6-3-84-16</inkml:trace>
  <inkml:trace contextRef="#ctx0" brushRef="#br1" timeOffset="-192711.02">3095 17057 536 0,'0'0'86'15,"0"0"-65"-15,0 0-19 16,0 0-2-16,0 0 18 16,0 0 36-16,12 67-9 15,-12-22 11-15,0-2-26 16,0 8-3-16,0-3-12 16,0 6-3-16,2-4 1 15,1-1-11-15,5-10 2 16,3-6-4-16,5-11 10 15,2-8-10-15,7-6 6 0,3-8-3 16,6 0-2 0,4-22 0-16,-1-10-1 15,-3-4-5-15,-3-9 3 0,-9-6 0 16,-3 0 4-16,-9-2 6 16,-9-6-6-16,-1 5 13 15,0 1 10-15,-5 3-3 16,-11 7-3-16,-1 2-11 15,-4 15 6-15,-1 8-11 16,0 8-6-16,-5 10-1 16,0 0-15-16,-2 5-14 15,-2 18-16-15,2 7-25 0,2 7-37 16,5-2-11 0,4-3-27-16,7-2-124 0</inkml:trace>
  <inkml:trace contextRef="#ctx0" brushRef="#br1" timeOffset="-191272.65">4112 16999 788 0,'0'0'57'15,"0"0"-57"-15,0 0-33 16,0 0 33-16,0 0 35 15,0 0-32-15,-49-45-1 16,38 45 1-16,-2 4-4 16,-3 11 6-16,0 2-8 0,1 1 4 15,2 5-1 1,5 3 16-16,3-4 1 0,5 2 0 16,0-3-15-16,0 6 13 15,7-5-14-15,14 0-1 16,10 0 0-16,2-4 0 15,5 5 3-15,3-4-3 16,-1-3-7-16,-1 7-16 16,0-3-5-16,-4 1 4 15,-12 1 2-15,-9 0-2 16,-14-3 3-16,0-2 11 16,-5-5 10-16,-30 3 2 15,-2-6 4-15,-7-1 1 16,-1-8-3-16,5 0 12 15,4 0-9-15,5-10 3 0,3-6-7 16,9-6-1-16,8 4 6 16,4 0-6-16,7 4 7 15,0 0-7-15,0 7 12 16,5 0-7-16,11 3-5 16,-1 4 0-16,3 0-3 15,-3 0 1-15,1 0 0 16,2 6 0-16,0 2 2 15,2 1-4-15,2-4 5 16,-2-1 1-16,3-4-3 16,-4 0 2-16,6 0-2 15,-5-9-1-15,0-3 7 16,-4-7-5-16,-4-3 2 16,0 3-3-16,-1-6 9 0,-2 6-5 15,1-2 0-15,-6 7 0 16,-2 10-2-16,-2-3-2 15,0 7-1-15,0 0 0 16,0 0-14-16,0 15 11 16,0 11 3-16,0-2-2 15,0 6 5-15,0 2-4 16,4-6 2-16,7 0-1 16,3-8 0-16,6-4 0 15,0-5-1-15,4-9 3 16,3 0 2-16,-4-5-4 15,-6-13 9-15,-1-4-8 16,-5-3 0-16,-5-8-1 16,-6-1-2-16,0-3-3 0,0 2 4 15,-6 3-6-15,-14 6 7 16,0-2-1-16,-2 10 4 16,1 2-6-16,4 9 3 15,-1 4-4-15,5 3-11 16,3 0 4-16,2 0 5 15,2 10 0-15,6 7 3 16,0 5 6-16,0 1-5 16,3 3 7-16,14 2-7 15,0-3 5-15,1-2-3 16,-1-5 2-16,6-1-2 0,-1-3 5 16,2-5-3-16,4-5 9 15,-2-4-11-15,3 0 10 16,4 0-7-16,6-13-1 15,1-8 0-15,-1-7-4 16,2-4 2-16,-3-6-1 16,-7-8 1-16,-8 1 0 15,-6-9-5-15,-7 1-4 16,-10 8 7-16,0-3 4 16,0 2 9-16,-19 11-1 15,-5 8-6-15,-1 8-4 16,-2 12 5-16,1 7-3 15,1 0 0-15,3 18-2 0,-1 14 0 16,6 12 2 0,1 5 2-16,5 4-4 0,3 5 1 15,2 5 3-15,6-5-3 16,0-5 3-16,0-4-4 16,16-8 6-16,4-2-6 15,4-6 1-15,-1-8-1 16,2 1 0-16,-3-12-8 15,-2-4-44-15,-2-2-158 16,-5-8-181-16</inkml:trace>
  <inkml:trace contextRef="#ctx0" brushRef="#br1" timeOffset="-190178.63">5449 17316 142 0,'0'0'765'0,"0"0"-712"0,0 0-44 16,0 0-9 0,0 0 43-16,0 0-13 0,-4-63-24 15,17 45-2-15,1 0-6 16,-4-4 7-16,7-4-5 16,-6 4 2-16,-1-5-4 15,0 3 2-15,-1 2-3 16,-3 6-1-16,1 6 3 15,-2 7-1-15,0-2-12 16,3 5 2-16,-2 0-6 16,0 5 14-16,7 8 5 15,-7 13-1-15,0 1 0 16,1 9 0-16,-2 0-1 16,-3 4 5-16,1-5-9 0,-3 6 12 15,0-11-6-15,0-8 3 16,0-8-6-16,0-5 3 15,2-9-1-15,0 0 3 16,2 0 0-16,3 0 9 16,4-5-12-16,0-16 6 15,2-11-4-15,1 1-3 16,-3-5 1-16,3-1 0 16,-4-2-1-16,7 3 1 15,-2 2-1-15,-2 5 2 16,1 12-1-16,-6 0 4 15,4 11-5-15,-5 6 1 16,3 0-7-16,-1 4 0 0,1 20 7 16,-2 7 0-16,1 0 0 15,-2 6 0-15,0-3 1 16,1-6-1-16,-2-7 4 16,2-2-8-16,-1-5-25 15,-2-6-27-15,5-3-91 16,-1-5-52-16,7 0-155 15</inkml:trace>
  <inkml:trace contextRef="#ctx0" brushRef="#br1" timeOffset="-189294.91">6197 17165 732 0,'0'0'118'15,"0"0"-111"-15,0 0-5 16,0 0 9-16,0 0 2 16,0 0-8-16,6-85-5 15,-18 67-2-15,-9 1-6 16,-8-2 8-16,-5 9-5 16,-2 6 5-16,-2 4 6 15,7 0-5-15,2 14 13 16,4 12 8-16,6 2 16 15,3 11-11-15,5-4 2 0,9 2-18 16,2-1-1 0,0-5 0-16,11-8-9 0,7-5-1 15,3-1 2-15,2-8-2 16,0-5 0-16,-3-4 14 16,-2 0-12-16,2 0-4 15,-7-13-3-15,1-4 2 16,-4-5-4-16,-3-6-1 15,0 2 8-15,-5-2 0 16,3 6 0-16,-1 3 2 16,0 7-2-16,-2 3 2 15,3 4-3-15,-5 5 1 0,2 0-1 16,3 0-6 0,0 0-10-16,-1 19 13 0,2 3 8 15,3 0 0-15,3 6-4 16,1-6 0-16,3 0 0 15,1-4 0-15,2-4 0 16,1-2 0-16,-3-8-1 16,3-4 2-16,-2 0-2 15,2 0 2-15,-2-9 0 16,-1-3-1-16,0-11 0 16,-7 0 0-16,-1 2 2 15,-2 3-4-15,-4-1 5 16,-1 6 0-16,-2 5 1 15,0 4-8-15,0 4 6 16,0 0-4-16,0 0-3 0,0 12 4 16,-2 12 1-16,-1 6 4 15,3-4 0-15,0 2-2 16,0-2 5-16,15-4-3 16,10-3-4-16,2-5 1 15,4-7-1-15,-1-2 1 16,0-5 0-16,-3 0 8 15,-5-9-8-15,-4-8 2 16,-7-10-1-16,-4-1 15 16,-7-7-11-16,0 0 8 0,0 3-8 15,-22-5 1 1,-5 7 0-16,-4 9-7 0,0-2 0 16,-3 13 6-16,1 6-15 15,0 4 3-15,1 0-51 16,-1 0-59-16,4 4-168 15,0 0-310-15</inkml:trace>
  <inkml:trace contextRef="#ctx0" brushRef="#br1" timeOffset="-189050.74">5940 16767 962 0,'0'0'53'16,"0"0"-53"-16,0 0-14 16,0 0 14-16,0 0 21 15,129-9-21-15,-84 9-9 16,-3 0-34-16,-5 0-65 15,-5 0-162-15</inkml:trace>
  <inkml:trace contextRef="#ctx0" brushRef="#br1" timeOffset="-188441.19">7113 17165 734 0,'0'0'135'0,"0"0"-126"16,0 0 7-16,0 0 25 15,0 0 11-15,0 0-30 16,91 0-13-16,-62-9-1 15,0 0 1-15,0-5 12 16,-2 1-20-16,-3-4 10 16,-7-6-9-16,-5 5-4 0,-8-4 1 15,-4 4-6 1,0 4 2-16,-6 0 5 0,-19 7-5 16,-4 2 9-16,-7 5-4 15,3 0 1-15,0 12-1 16,4 10-2-16,6 2 2 15,8 6 3-15,8 3 0 16,7-3 0-16,0 2-1 16,3-2 7-16,18-2-9 15,8-7 13-15,6 2-6 16,0-9-6-16,1-2-1 16,1-6-5-16,-3-6-28 15,-4 0-70-15,-5-4-168 16</inkml:trace>
  <inkml:trace contextRef="#ctx0" brushRef="#br1" timeOffset="-188197.75">7553 16605 719 0,'0'0'64'0,"0"0"-64"15,0 0 4-15,0 0-2 16,0 0 1-16,0 0-3 16,-6 40 2-16,-3-3-2 0,-2-1-56 15,-2 4-69-15,-3-4-215 16</inkml:trace>
  <inkml:trace contextRef="#ctx0" brushRef="#br1" timeOffset="-186761.08">7877 16892 462 0,'0'0'198'0,"0"0"-169"0,0 0-26 16,0 0-3-1,0 0 70-15,0 0-15 0,-11 66-25 16,6-30-21-16,1 1 10 15,-2 2 0-15,5-6-6 16,1-3 0-16,0-2-11 16,0-6 11-16,0-8-13 15,7-2 12-15,7-2-9 16,1-6-4-16,5-4 1 16,3 0-1-16,-1-4-9 15,2-15 0-15,-4 2 0 16,1-10-8-16,-8 4 17 15,-1-7 1-15,-2 1-3 0,-3 3 0 16,-3 0 3 0,-2 3 1-16,0 4 2 0,-2 7-1 15,0 8 1-15,0 4 1 16,0 0 0-16,0 0-8 16,0 0-1-16,0 9 4 15,0 12 0-15,0 7 2 16,0 2 0-16,0 2-1 15,0-1 4-15,0 1-2 16,5-6 3-16,6-2-5 16,4-2 0-16,4-6-1 15,3-7 0-15,0 0-2 0,0-9-12 16,1 0 0-16,2 0 13 16,-4-18 1-16,0-5 2 15,-3-3-10-15,-5-4 12 16,-2 2-6-16,-4-2 6 15,-5 6-3-15,2 2 12 16,-4 1 0-16,0 10 4 16,3 3-12-16,-1 4 10 15,-1 4-12-15,2 0-2 16,4 0-13-16,2 8 13 16,0 14 1-16,2 2-1 15,0 3 2-15,-1 4-1 16,4-4-1-16,-2 3 2 15,-1-7-2-15,0 0 5 16,-2-9-7-16,-6-2 2 16,3-3-1-16,-4-4-1 0,-2-5 4 15,0 0-2-15,0 0 1 16,0 0 9-16,0-5-9 16,2-9 3-16,2-3-3 15,2-1 1-15,2-5-2 16,1 2 2-16,-1-2 3 15,4 1-3-15,-1 0 12 16,2 8-8-16,1 4 12 16,0 2-14-16,-6 4-8 0,1 4 4 15,0 0-1 1,-3 0-2-16,2 17 3 0,-6 0-3 16,0 7 7-16,2 7-4 15,0-5 0-15,1 2 3 16,2-2-2-16,0-8-1 15,-3 0 0-15,0-4-1 16,3-5 0-16,-5-6 1 16,3-3-2-16,-2 0 6 15,-1 0 9-15,2 0-11 16,0-8 1-16,5-10-3 16,1-5 0-16,-3-2 0 15,5-8 1-15,4-2-3 16,-1-5 7-16,3-5-5 15,2 10 4-15,-2 3 0 0,2 9-1 16,-2 11 1 0,-7 6 7-16,-2 2 4 0,-2 4-1 15,-3 0-13-15,5 14 8 16,0 12-6-16,-7 6 6 16,3 8-4-16,-1-3-1 15,1 2-4-15,2-4 0 16,3-7 0-16,-3-6 1 15,5-5-2-15,-2-3-4 16,3-9 5-16,3-5-62 16,5 0-68-16,-4 0-177 15</inkml:trace>
  <inkml:trace contextRef="#ctx0" brushRef="#br1" timeOffset="-186210.54">9431 17106 512 0,'0'0'83'0,"0"0"-64"0,0 0-2 16,0 0 83-16,0 0-20 15,0 0-39-15,-16-98-23 16,-8 89 18-16,-3 9-20 16,-4 0 7-16,0 0 0 15,-4 5 10-15,5 17-4 16,1 0 1-16,9 4-5 15,7-2-24-15,4-2 12 16,9 0-11-16,0-3 15 16,4-3-17-16,14-2 3 15,2-8 2-15,5 2-4 16,2-8-1-16,-2 0 6 0,2 0-6 16,-2 0 4-16,2 0-4 15,-7-8 5-15,-2 6-10 16,-3-2 5-16,-1 4 0 15,-4 0 0-15,4 4 0 16,1 13 0-16,4 6 0 16,0 5-2-16,4-1 6 15,1-6-3-15,3-3-1 16,-2-8 0-16,-4-1-58 16,-2-9-233-16</inkml:trace>
  <inkml:trace contextRef="#ctx0" brushRef="#br1" timeOffset="-183511.23">10182 17231 128 0,'0'0'797'0,"0"0"-698"15,0 0-97-15,0 0 15 16,0 0 29-16,0 0-18 16,0 0-28-16,28 0 11 15,-8 0-11-15,5-4 3 16,0-4-2-16,0-6 0 15,-3-5-1-15,0 2 5 16,-2-5-6-16,-7-5 4 16,-4 0-6-16,-4-4-9 15,-5 3 0-15,0-2 1 0,0 2-3 16,-9 2 5 0,-7 5-6-16,1 7 10 0,1 5-4 15,1 9 6-15,-1 0-6 16,4 0 9-16,-1 9-3 15,1 12 2-15,4 11-3 16,6 4 4-16,0 5 1 16,0-2 2-16,4 1 6 15,12-3-8-15,4-12 0 16,0 1-1-16,7-7 0 16,-1-6 0-16,2 1 3 15,-2-14-8-15,0 0 9 16,-1 0-8-16,0 0 2 15,-4 0 1-15,-2-17-17 16,-1-1 8-16,-6-5-7 0,3 0 9 16,-5-3 1-16,0 3 2 15,1-7 4-15,-3 6 2 16,1-2 1-16,3 4 1 16,-4 4-3-16,3 0 2 15,3 4 1-15,1 2-3 16,1 2 1-16,5 2-1 15,-2 8-4-15,2 0 2 16,-1 0 2-16,-1 0 0 16,0 8 1-16,-4 11-2 15,3 2-5-15,-3 1 5 16,-1 7 0-16,-5-4 1 0,-6 1-3 16,-3-7 2-16,0-1-6 15,0 0 10-15,-3-8-6 16,-15-6-4-16,-2 0 7 15,2-4 0-15,0 0-4 16,0 0 0-16,1 0-14 16,1-8 0-16,3-6-9 15,3 4 15-15,6 1-3 16,4 5 14-16,0 0-4 16,0 4-21-16,0 0-18 15,10 0 44-15,4 0 11 16,7 4-11-16,6 0 11 15,2 1-11-15,-3-5 4 0,7 0-2 16,-4 0-2 0,2-9 4-16,2-12-4 0,-5-3 0 15,-4-7 6-15,-5-5-2 16,-9-3 18-16,0-5-1 16,-10-7-7-16,0-5 15 15,0-3-12-15,0 0-7 16,0 0-6-16,0 7 5 15,-7 6-1-15,2 7-6 16,-1 8 10-16,4 9-9 16,-6 8-3-16,4 9 0 15,2 2-5-15,2 3-1 0,-3 0 6 16,3 0-1 0,-4 0-2-16,-2 17-2 0,1 10 10 15,3 9-4-15,2 8 3 16,0 4-3-16,0 3-1 15,0 2 0-15,0 5 2 16,11-3-1-16,4 1-2 16,1-5 5-16,2-7-6 15,4-5 5-15,-2-6-5 16,3-8 2-16,-3-6 0 16,-2-5-1-16,0-6 3 15,-3-4-4-15,1-4 0 16,-2 0-1-16,3 0 2 15,-2-4-2-15,-1-11 6 16,-3-1-2-16,0-2-1 16,1-6 0-16,-2 2 1 0,-3 0 1 15,2 1-4-15,-2 2 7 16,-1 6-5-16,-1 8 4 16,-1 1-8-16,-2 4 4 15,1 0-6-15,2 14 3 16,-2 13 3-16,4 8 1 15,0-5 2-15,5 2-1 16,2-4 0-16,6-2 1 16,8-8-2-16,-1-6 2 15,6-5-3-15,0-7 0 16,-1 0-1-16,-4 0 6 0,0-23-11 16,-7 0 15-16,-3-8-10 15,-5-5 3-15,-5-4-4 16,-4 0 1-16,-4 1 1 15,0-2 3-15,0 5-3 16,-8 4 11-16,-6 6-9 16,3 11 11-16,-5 3-8 15,3 7-5-15,1 5-5 16,-3 0 4-16,1 5-4 16,3 18 4-16,3 7 1 15,3 2 0-15,5 8-5 16,0-3 11-16,0-2-5 15,0-5 4-15,7-2-9 0,10-5 4 16,3-6 0 0,1-5-2-16,-1-2 4 0,4-5-4 15,-2-5-6-15,3 0 6 16,0 0-7-16,-1-10 3 16,-2-7-9-16,1-5 12 15,-1-6-1-15,-2-4 1 16,-2-7 1-16,-2-14 0 15,1-1-1-15,-6-8 5 16,-4-1-9-16,-4 1 13 16,-3 1-6-16,0 0 2 15,0 3 12-15,-3 2-2 0,-10 10-2 16,1 6 2 0,1 13-7-16,-2 13 8 0,4 6-9 15,0 8 3-15,-2 0-6 16,0 12-2-16,-1 20 2 15,2 13 2-15,5 13 2 16,5 4-2-16,0 2 3 16,0-1-5-16,0-5 10 15,0-7-8-15,13-5-3 16,1 3 1-16,3-9 1 16,2-4-2-16,-1-4 3 15,4-6-6-15,-4-8-2 16,-1-4 5-16,-1-2-30 0,-1-7 9 15,3-5-35 1,0 0-14-16,2 0-74 0,3 0-122 16</inkml:trace>
  <inkml:trace contextRef="#ctx0" brushRef="#br1" timeOffset="-182894.96">12543 16883 769 0,'0'0'146'16,"0"0"-137"-1,0 0 7-15,0 0 14 0,0 0-4 16,0 0-25-16,-8-111 0 15,-4 101-1-15,-7 1-1 16,-2 5-1-16,-4 4 0 16,-2 0-1-16,-2 9 6 15,0 12-5-15,0 4 9 16,2 5-7-16,6 2 17 16,2-3 0-16,9 5 4 15,1-2-8-15,8-3 4 16,1-3-14-16,0-4 14 15,1-8-17-15,14-4 11 0,0-2-11 16,3-4 4 0,-2-4-1-16,-3 0-2 0,0 0 0 15,3-12 6-15,2-5-7 16,-1-6 2-16,7 0-2 16,-8 0-5-16,3 1-1 15,-6 9 6-15,-3 4-1 16,-6 6 0-16,0 3 2 15,-4 0-3-15,2 0 6 16,1 12-1-16,-1 8-1 16,1-1 3-16,4 0-5 15,3 2 0-15,7-7 1 0,-1-3 0 16,5-4-1 0,0-7 5-16,0 0-2 0,1 0-2 15,-2 0-2-15,-6-12-12 16,-2-2-5-16,-7 0-20 15,-5 1-27-15,0 1-8 16,-7 5-104-16,-22 3-155 16</inkml:trace>
  <inkml:trace contextRef="#ctx0" brushRef="#br1" timeOffset="-181927.76">10886 16731 664 0,'0'0'116'0,"0"0"-102"15,0 0 46-15,0 0 29 16,0 0-34-16,0 0-21 16,0-10-22-16,0 10 16 15,0-3-21-15,11-1 3 16,5-1-8-16,7 1 2 16,1 3 3-16,8-4-4 15,5-3-1-15,5 3 3 16,1-4 0-16,-3 5-3 0,-10 1 1 15,-2-2-3 1,-9 3 0-16,-3 2-3 0,-3 0 3 16,-5 0 0-16,-4 0 1 15,0 0-2-15,-4 0 2 16,0 0-2-16,0 0 0 16,0 0-2-16,0 0-16 15,0 0-11-15,0 0-12 16,0 7-45-16,0 0-81 15,0-2-83-15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7:09:35.12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976 1030 629 0,'0'0'127'16,"0"0"-114"-16,0 0-11 15,0 0 6-15,0 0 19 16,0 0 15-16,0 0-11 15,2-3-14-15,0 17-15 16,0 11 13-16,0 8-1 16,3 4 4-16,-1 7-3 0,5 2-2 15,0-1-2 1,4 1 0-16,3-4-2 0,4-6-5 16,4-4 3-16,6-6-3 15,5-7-1-15,0-6 9 16,6-10-12-16,1-3 6 15,3-4 5-15,2-20-11 16,-4-9 0-16,-9-6-6 16,-6-4 0-16,-13-3 5 15,-11-4 1-15,-4 2 8 16,0-5-2-16,-19 4-6 16,-10 5 5-16,-7-1-4 0,-6 5 2 15,-5 2-3-15,0 6 1 16,3 4 2-16,0 4-6 15,3 4 2-15,2 2 1 16,2 6-1-16,3 4-1 16,3 2-4-16,2 4 1 15,4 2 3-15,6 0-9 16,-4 8-2-16,3 18-6 16,3 9 6-16,5 4 5 15,6 6-22-15,3-1-56 16,3 2-105-16,0-8-2 15</inkml:trace>
  <inkml:trace contextRef="#ctx0" brushRef="#br0" timeOffset="1483.19">1657 1146 892 0,'0'0'83'0,"0"0"-83"16,0 0-4-16,0 0 4 16,0 0 9-16,0 0-5 15,3 39 6-15,1-1 2 16,-2 8-3-16,2 8-6 15,2 3-1-15,2 7 0 16,-1 0 8-16,-1 2-8 16,0-4 3-16,-4-4-5 0,-2-4 0 15,0-6 0 1,0-6 1-16,0-6-2 0,-2-7 1 16,-6-11 0-16,6-9 5 15,0-9-4-15,0 0-1 16,0 0-1-16,-1-21 0 15,1-14-1-15,0-13-2 16,2-8-5-16,0-2 2 16,0-8 1-16,4-2 5 15,9-6 1-15,1-3 4 16,1 6-2-16,1 4-1 16,-3 4 5-16,6 10-5 0,-6 4 2 15,3 10 1 1,-3 5 3-16,-2 6-4 0,2 6 0 15,-6 5 1-15,0 9-4 16,-5 4-2-16,3 4-3 16,1 0-3-16,4 0-19 15,7 9 27-15,6 11 0 16,0 4 0-16,2-1-3 16,2 3-2-16,-5 2 4 15,-2 1-2-15,-4 0-1 16,-5 5-6-16,-6-7 6 15,-3 1-7-15,-2-2 4 16,0-3 3-16,-12-4 3 16,-10-5 1-16,-2-3-1 15,-1-6-1-15,5-3 1 0,1-2 0 16,3 0 1-16,4 0 0 16,3-2 0-16,7-3 2 15,0-2 0-15,2 3-4 16,0 3-2-16,0 1 2 15,6 0-5-15,10 0 6 16,-1 0 1-16,4 0 1 16,1 7 4-16,2 3-2 15,2 1 1-15,-1-4-3 16,2-3 3-16,-3 0-4 16,2-4 10-16,-2 0-1 15,1 0 3-15,0-10-8 0,-4-8 0 16,-1-4 2-16,-3-5-6 15,-1-5 2-15,-3-1-4 16,-8-1 2-16,1-3-1 16,-4 4 1-16,0 3 0 15,0 6 2-15,0 2-2 16,-7 8 1-16,-2 4-3 16,1 3-3-16,0 7 4 15,0 0-4-15,-3 0-3 16,-3 14 5-16,1 11-3 15,1 6 6-15,6 6 0 16,4 0 7-16,2 4-7 16,0-1 5-16,0-4-1 0,0-2-2 15,14-4 3 1,1-2 0-16,3-3-3 0,1-7 1 16,2-7 5-16,-3-3-4 15,1-8-2-15,4 0 6 16,0 0-6-16,-2-19 7 15,2-8-8-15,-2-4-1 16,-3-6 0-16,3 1-1 16,-5-4 4-16,-1 1-3 15,-1 6 3-15,-3 1 2 16,-3 8-4-16,-1 4 7 16,0 8-5-16,0 5-1 0,-3 7-2 15,-2 0-5-15,0 0 0 16,3 7-9-16,-2 17 14 15,8 6 1-15,-2 6-1 16,4 2 2-16,2-2-1 16,1-1-1-16,2-6 1 15,4-5 0-15,3-3 1 16,0-10-2-16,0-4-8 16,4-7 6-16,-2 0-17 15,2-7-56-15,-2-13-63 16,-2-6-116-16</inkml:trace>
  <inkml:trace contextRef="#ctx0" brushRef="#br0" timeOffset="2136.12">3140 1289 706 0,'0'0'35'16,"0"0"-35"-16,0 0 0 15,0 0 20-15,0 0-2 16,17-118-6-16,-17 92-10 16,0 0 2-16,-13 4 1 15,-5 6-4-15,-3 6 6 0,-2 5-4 16,-2 5 3-16,0 0-5 15,0 7 9-15,-2 17 6 16,2 6 2-16,2 6 2 16,5 2-1-16,5 4-5 15,7-1 0-15,6-2 0 16,0-4-7-16,0-8 0 16,0 0 0-16,13-9-5 15,3-4 1-15,-1-5 7 16,1-2 0-16,-3-7-8 15,3 0 1-15,-1 0 4 16,6-19-3-16,1-5-4 16,0-4 1-16,0-5-2 15,-1-2-1-15,-4 3 0 16,-1 0 2-16,-5 8 0 0,-1 4 9 16,-6 8-1-16,0 5-2 15,-2 7 2-15,0 0-8 16,1 0-4-16,-1 0-9 15,2 17 13-15,4 5 0 16,2 2 1-16,3 4-1 16,3-3 1-16,5 2-1 15,2-5 0-15,6-1 0 16,5-8 1-16,-3-1-1 16,-2-8-2-16,0-4-15 0,0 0-7 15,-4 0-28 1,-3-16-10-16,-2-8-71 0,-7-6-53 15,1-6-179-15</inkml:trace>
  <inkml:trace contextRef="#ctx0" brushRef="#br0" timeOffset="2583.44">3845 1136 588 0,'0'0'77'0,"0"0"-71"15,0 0 23-15,0 0 55 16,-74-104-48-16,54 90-14 15,-1 6 4-15,2 6-19 16,-1 2 1-16,-3 0-2 16,0 17 8-16,2 10 3 15,0 6 4-15,6 1-2 16,4 4-5-16,4-1 7 0,5-2-4 16,2-1-5-1,0-4-6-15,0-2 3 16,4-4-6-16,15-4-2 0,0-5 7 15,5-4-2-15,4-4-3 16,5-7 2-16,0 0-5 16,8 0-3-16,-1-15-7 15,-4-5-34-15,3-4-28 16,-2-5-60-16,-8-2-140 16</inkml:trace>
  <inkml:trace contextRef="#ctx0" brushRef="#br0" timeOffset="3552.08">4230 1167 441 0,'0'0'105'0,"0"0"-91"16,0 0 5-16,0 0 62 15,0 0 1-15,7-119-22 16,-20 105-29-16,-1 5-21 16,-3 4 3-16,-4 5 2 0,-1 0-4 15,-5 5-3-15,2 18 7 16,4 7 0-16,-2 5-2 15,0 0 3-15,6 4-4 16,-1-5-5-16,8-3 3 16,5-2 5-16,3-5-5 15,2-4-1-15,0-3-8 16,2-5 10-16,13-5-11 16,3-3 3-16,4-4 7 15,2 0-4-15,2 0 4 16,6-11-9-16,-4-12-1 15,3-3-6-15,-2-2-4 16,-3-2 0-16,-3 0-4 16,-8 4 6-16,-3 3 8 0,-7 8 0 15,1 7 4-15,-6 4 2 16,0 4-6-16,0 0 0 16,0 0-12-16,0 10 4 15,-14 12 8-15,2 4-1 16,6-2 0-16,4 0 1 15,2-2 0-15,0-4 0 16,2 0-3-16,16-6 4 16,6-4-1-16,5-3 2 15,0-5-2-15,3 0-1 16,-1-7-3-16,-2-11 2 16,-2-2 0-16,-3-4 2 15,-3-4 1-15,-4 1 0 0,-6 1 1 16,-2 5 18-16,-6 5-4 15,-1 6-9-15,-2 6 3 16,0 2 2-16,1 2-12 16,-1 0-1-16,0 2-14 15,0 17 12-15,0 8 2 16,-6 3 1-16,4 3 0 16,2-4 4-16,0 2-3 15,0-6-1-15,7 3 0 16,13-3 0-16,6-3 1 15,5-8 1-15,4-5 4 16,2-4-1-16,3-5 4 16,-2 0 2-16,-2-12-6 15,-6-9-5-15,-5-3 5 0,-2-1 5 16,-7-6-8-16,-6-3 4 16,-7-2 10-16,-3-2-7 15,0 0-2-15,-11 4-7 16,-12 3 2-16,-4 7-2 15,-2 6-2-15,-4 6 0 16,-2 6-20-16,-5 5-47 16,-1-1-56-16,3 0-100 15,1-3-217-15</inkml:trace>
  <inkml:trace contextRef="#ctx0" brushRef="#br0" timeOffset="3845.03">3994 778 803 0,'0'0'169'0,"0"0"-140"15,0 0-20-15,0 0 21 16,0 0 4-16,0 0-8 0,91-34-12 16,-62 28-9-1,2-2-5-15,3-2-1 0,-6 2-15 16,2-5-8-16,-8 3-40 16,-7 2-52-16,-5 4-138 15,-8 0-220-15</inkml:trace>
  <inkml:trace contextRef="#ctx0" brushRef="#br0" timeOffset="4307.32">3824 1492 82 0,'0'0'885'0,"0"0"-815"0,0 0-48 16,0 0 8-16,0 0-5 15,0 0-8-15,1-3-12 16,-1 23-4-16,0 10 0 15,-10 7 1-15,-5 0-2 16,-5 4 2-16,-3-3-4 16,-1 1-6-16,-2-2-23 15,-3 0-85-15,0-7-136 16</inkml:trace>
  <inkml:trace contextRef="#ctx0" brushRef="#br0" timeOffset="7583.31">5946 1042 712 0,'0'0'100'16,"0"0"-88"-16,0 0-10 0,0 0-1 15,0 0 10 1,0 0 19-16,0 0-17 0,-48-46-4 16,27 22-8-16,-1 0 1 15,-2 2-1-15,-4 6-1 16,2 2 3-16,-1 6-2 15,3 6-1-15,-1 2-1 16,3 0 0-16,0 8 1 16,2 19 0-16,-1 8 4 15,4 11 3-15,3 3-5 16,7 2 4-16,7 0-4 16,0-3-2-16,10-6 7 15,12-1-4-15,2-10-2 16,-1-1 0-16,2-7 7 15,-6-8-8-15,3-5 6 16,-2-3-3-16,3-7 0 16,6 0 16-16,-3 0-9 0,6-15-7 15,-2-9-3-15,0-4 0 16,-3-4-1-16,-3 0-6 16,-5-2 2-16,-4 2 0 15,-1 0 9-15,-8 2-4 16,-2 2 3-16,-4 5-1 15,0 9-2-15,0 4-2 16,0 8 0-16,0 2-3 16,0 0-4-16,0 0-2 15,-13 14 6-15,4 14 2 16,0 5 1-16,5 1 2 16,4 2 0-16,0-2-1 0,0-4 2 15,9-2-2-15,15-6 2 16,5-3-1-16,5-7 3 15,1-7 2-15,-2-5-3 16,-1 0 2-16,-1 0 0 16,-4-15-2-16,-5-8-4 15,-4-7 1-15,-5-4-13 16,-6-2-2-16,-7-2 11 16,0-2 5-16,0-2 0 15,-17 4 0-15,-4 3 0 16,-1 8 0-16,-1 9-2 15,-2 7 1-15,6 8 1 16,-1 3-3-16,5 0-4 0,0 1-2 16,7 19 2-1,4 8-1-15,4 5 4 0,0 4 4 16,0-1 0-16,6 4 0 16,10-3 3-16,1-5-3 15,2-2 2-15,0-6-2 16,-1-8-4-16,3-4 2 15,-2-6 2-15,-1-6 0 16,1 0 7-16,0 0 3 16,-1-14-7-16,0-6-2 15,2-4 5-15,0-6-6 16,-2 0 0-16,0-6-1 0,-3 0-2 16,1 2 3-1,-3 3 6-15,-1 9-5 0,-4 8 7 16,-1 7-4-16,-5 4 1 15,0 3 0-15,2 0-5 16,4 7-13-16,-2 18 13 16,2 8 1-16,1 1 1 15,2 0-1-15,3-2 1 16,2-4-2-16,4-3 1 16,0-6-1-16,0-5 2 15,0-4-2-15,-2-4 1 16,-6-4 1-16,5-2-1 15,-4 0 5-15,3-10 3 0,-2-10-9 16,4-6 0 0,-6-2 0-16,2-4 0 0,-3-2-3 15,1 1 3 1,-3 5 2-16,-1 5 0 0,-3 7 0 16,-1 7 1-16,1 7-2 15,-5 2-1-15,2 0-6 16,-2 0-6-16,0 20 9 15,1 8 3-15,3 2 0 16,4 5 1-16,6-1 0 16,3-6-2-16,4-2 1 15,1-3 0-15,2-8 0 0,3-1 0 16,0-8 2 0,2-6-1-16,-2 0-1 0,2 0 0 15,-2-10 0-15,-1-10 0 16,-2-4 2-16,-1-3-2 15,-3-4-3-15,-8 1 2 16,-1-2 2-16,-7 0 1 16,-4 3 7-16,0 2 8 15,0 4-10-15,0 5 2 16,0 4-2-16,-4 6-3 16,2 4-4-16,2 2 0 15,-4 2 0-15,4 0-4 16,0 0-6-16,0 6-6 15,0 18 16-15,4 6 5 16,4 6-3-16,5 9-1 16,5 1 0-16,7 2 0 0,8 6 3 15,7 0-5-15,6 6 2 16,6 0-1-16,-5 1 3 16,-6-3-3-16,-9 0-2 15,-9-6-3-15,-10-6 1 16,-13-4 0-16,0-10-2 15,-2-6-1-15,-20-10-1 16,-7-5 8-16,-2-11 4 16,-3 0-3-16,0-8 5 15,3-18-6-15,6-6 5 16,6-4-5-16,8-5 2 0,6-1 4 16,5-4-5-1,0 2 1-15,12 0-1 0,15 2 3 16,-1 1-3-16,4 2-1 15,0 1-4-15,0-1 4 16,-7 0 0-16,0 1-1 16,-7-3-1-16,-8 1-2 15,1 1 4-15,0 4 3 16,-4-2-2-16,2 4 0 16,-3 1 4-16,-2 3-4 15,-2 7 0-15,0 4 1 16,0 8-1-16,0 4-1 15,0 4 0-15,0 2 0 0,0 0-3 16,0 0-6 0,0 21 0-16,0 11 7 0,-4 7 0 15,-3 5 2-15,3-3 0 16,4-1 0-16,0-4 2 16,0-7-2-16,0-2 0 15,0-5 0-15,9-6 1 16,-1-7-1-16,4-6 4 15,3-1 1-15,-2-2 6 16,3 0 0-16,-1-4-9 16,1-12 8-16,-1-6-9 15,-1-2-1-15,2-2 0 16,-5-4-4-16,-1 1 3 16,-2 0 1-16,-1 0 0 0,-3 5 0 15,1 4 3-15,-3 6-2 16,0 5-1-16,-2 4-6 15,2 1-2-15,-2 4-2 16,0 0-3-16,0 11-2 16,0 14 13-16,0 9 2 15,0 4 0-15,0 5-1 16,0-4 2-16,0-2-2 16,0-5 1-16,11-6-1 15,5-5 1-15,2-4 2 16,-1-7-2-16,4-3 1 15,-4-7 2-15,3 0 3 16,1 0 3-16,-4-11-5 0,1-9-2 16,-2-2 2-16,0-6-2 15,-4-2-2-15,-1 0 0 16,-1 0 0-16,-4 5 0 16,-1 4 5-16,0 6 0 15,-3 5 4-15,-2 9-4 16,4-2-4-16,-1 3-1 15,-1 0-10-15,1 8-3 16,0 17 13-16,-1 5 2 16,5 0-1-16,3 0 2 15,2-2-3-15,4-5-3 16,2-2 3-16,4-5-1 0,1-2 1 16,-4-6 4-16,-3-6-1 15,-4-2-3-15,-1 0 0 16,-5 0-2-16,1 0 4 15,-1-14-4-15,4-4 2 16,-4-4-2-16,3-2 2 16,3-5 2-16,-4 4-1 15,1 1 2-15,-2 3-3 16,0 10 8-16,-5 4-2 16,-1 5 10-16,-1 2-16 15,3 0-3-15,2 0-3 16,-1 19 6-16,3 5 1 15,2 3 1-15,0 0-1 0,2-1 0 16,5-4-1 0,0-2 4-16,3-6-4 0,-2-6 0 15,4-6-11-15,-3-2-17 16,1 0-19-16,4-6-84 16,0-15-166-16</inkml:trace>
  <inkml:trace contextRef="#ctx0" brushRef="#br0" timeOffset="7999.83">8900 1037 512 0,'0'0'162'0,"0"0"-152"16,0 0-6-16,0 0 7 16,0 0 20-16,-58-107-6 15,42 98-7-15,1 4 6 16,-5 5-13-16,-1 0 2 16,-2 8 5-16,-4 18 11 15,1 8-13-15,5 7 10 16,6 0-9-16,5 3-3 0,8-3 1 15,2-3-8 1,0-4 7-16,0-5-7 0,14-8 10 16,3-3-11-16,8-6 4 15,2-5 4-15,2-7 2 16,4 0-4-16,5 0-10 16,2-9-2-16,4-13-17 15,2-2-22-15,-7-5-39 16,-1-3-94-16,-7 1-123 15</inkml:trace>
  <inkml:trace contextRef="#ctx0" brushRef="#br0" timeOffset="8966.26">9410 1099 552 0,'0'0'186'0,"0"0"-164"16,0 0-17-16,0 0 9 15,0 0 20-15,-31-106-1 16,12 96-10-16,-6-1-11 15,-6 9-5-15,2 2-3 0,0 0-3 16,-3 14 11 0,3 10-2-16,3 5-7 0,-3 3 10 15,6 0-3-15,6 2 0 16,8-2 2-16,3 0-1 16,6-2-2-16,0-7-3 15,0 2-5-15,10-6 4 16,12-5-4-16,5-7 4 15,4-5-1-15,2-2-3 16,2 0-1-16,-4-9-13 16,-2-12 6-16,2-4-5 15,-5 2-2-15,-3-5 6 0,-5 2 3 16,-3 2 5 0,-8 6 0-16,0 6 6 0,-5 3 0 15,-2 9 1-15,0 0-6 16,0 0-1-16,0 0-10 15,0 11 4-15,0 5 5 16,0 4 1-16,0 0-1 16,0-2 3-16,0-1-3 15,15-4 2-15,3 0-1 16,3-6 1-16,2-3 3 16,4-4-4-16,0 0-4 15,4 0 1-15,0-6 3 16,-4-10 1-16,-1-2 2 15,-2-4 6-15,-9 1-4 16,1-4 7-16,-7 6 4 0,-5 4-3 16,-2 7 6-16,-2 4-13 15,0 1 3-15,0 3-9 16,0 0 0-16,0 0-11 16,-2 15 7-16,-11 7 3 15,3 3 0-15,4 1 0 16,4 1 1-16,2-1 2 15,0 0-1-15,0-3 1 16,16-6-1-16,5-3 4 16,4-2-5-16,0-6 8 15,4-4 5-15,4-2 3 16,0 0-3-16,3-10-1 0,-5-10-4 16,-2-4 2-16,-6 0 1 15,-7-4-4-15,-5-2 0 16,-9-1 7-16,-2-1-10 15,0 3-2-15,-7-2 1 16,-20 6-2-16,-8 3-2 16,-6 6 1-16,-5 4-2 15,1 5-9-15,0 3-19 16,5 3-50-16,4 1-39 16,3-3-72-16,4-2-184 15</inkml:trace>
  <inkml:trace contextRef="#ctx0" brushRef="#br0" timeOffset="9239.24">9114 796 731 0,'0'0'263'16,"0"0"-239"-16,0 0-21 15,0 0 22-15,127-12 7 0,-96 6-11 16,-1-2-13 0,-5-2-8-16,-2 2-20 0,-6-2-36 15,-5 2-42-15,-9 1-145 16,-3 4-261-16</inkml:trace>
  <inkml:trace contextRef="#ctx0" brushRef="#br0" timeOffset="9548.27">8880 1333 756 0,'0'0'135'16,"0"0"-123"-16,0 0 6 15,0 0 34-15,0 0-18 16,2 111-11-16,-6-79-6 15,-12 1-9-15,-1 1-6 16,-6-1-1-16,0-5-1 16,2-5-56-16,-2-11-87 15,9-5-188-15</inkml:trace>
  <inkml:trace contextRef="#ctx0" brushRef="#br0" timeOffset="10683.95">11109 619 574 0,'0'0'210'0,"0"0"-182"16,0 0-26-16,0 0 1 16,0 0 5-16,0 0 6 15,0 0 4-15,-42 45-2 16,29-25 1-16,-5 6 6 0,3 2 6 15,-4 5-4-15,-1 4-2 16,5 1 4-16,-6 6-10 16,8 1 2-16,0 1 3 15,6 0-8-15,7 0-5 16,0 0 4-16,0-2-6 16,0-2-5-16,10-2 4 15,9-6-3-15,-1-3-5 16,2-6 4-16,-2-6-2 15,-5-4 2-15,3-4-2 16,-3-6 0-16,-1-1-10 16,-1-4-11-16,-3 0-65 0,-1 0-74 15,-2 0-162 1</inkml:trace>
  <inkml:trace contextRef="#ctx0" brushRef="#br0" timeOffset="12249.47">11604 812 486 0,'0'0'144'16,"0"0"-105"-16,0 0-30 0,0 0 16 15,0 0 19-15,0 0 2 16,2-2-28-16,-2 14-5 16,0 8-1-16,0 1 12 15,-6 4 0-15,-9 1-1 16,-1 0-9-16,0 4 2 15,-5-2 0-15,4 1-3 16,-1-5-4-16,5-4 1 16,3-4-5-16,6-4 1 15,4-6 4-15,0-2-2 16,0-4-4-16,0 0 3 16,0 0 0-16,0 0 2 15,0 0 1-15,0 0-3 16,0-8 3-16,0-6-8 0,2-2-1 15,6-7 0-15,0 2-1 16,1-5 0-16,3-3 0 16,1-3-2-16,3 1 1 15,-1-1 0-15,3 6-7 16,-4 1 6-16,1 5 1 16,-4 4 1-16,-3 4 0 15,-2 2 1-15,2 2-1 16,-5 4 0-16,1 0 0 15,-2 4 1-15,2 0-1 16,-2 0-7-16,1 0 1 0,-3 0 2 16,2 0 3-1,-2 0 0-15,2 0 1 0,-2 0 0 16,2 0-2-16,1 0 2 16,2 1 0-16,-4 6 0 15,4 1 2-15,2 0 0 16,-1 0 1-16,4 0 2 15,-4 0-2-15,0 2-2 16,1-1 4-16,0 0-4 16,-1-1 5-16,1 4-4 15,0-2 0-15,-1 4 0 16,4 4 2-16,0-2 2 16,2 4 2-16,1-2-2 15,-2 0-1-15,3-1-3 16,1-2 6-16,-1 1-1 15,-1-1-5-15,3-1 3 0,-5-1-4 16,0 1 2-16,-2-4-1 16,-2 2 1-16,-2-1-1 15,3-5 0-15,-6-1-1 16,0 0 0-16,1-3 2 16,-3 0-1-16,2 0 2 15,-2-2-4-15,0 0 2 16,3 0 0-16,-3 0-1 15,0 0 2-15,0 0-3 16,0 0 0-16,0 0 3 16,0 0-1-16,0 0-1 0,0 0-1 15,0 0 0 1,0 0-1-16,0 0 0 0,0 0 1 16,0 0-3-16,0 0-1 15,0 0-4-15,0 0-22 16,0 0-29-16,0 0-62 15,0-12-130-15</inkml:trace>
  <inkml:trace contextRef="#ctx0" brushRef="#br0" timeOffset="13153.68">12112 476 536 0,'0'0'139'0,"0"0"-118"0,0 0-17 16,0 0 54-16,0 0 9 15,0 0-3-15,18 77-28 16,-9-56-12-16,5 4-5 16,-1-1 5-16,3 2 3 15,0 1-9-15,3-1 1 16,-1 2-6-16,0 0-2 16,0-1-4-16,-5 7 1 15,-1-2-6-15,-6 1 5 16,0 1-2-16,-6 3-1 15,0 1 0-15,0-1-3 16,0 2 3-16,-4-3 3 16,-7 0 0-16,2 0-5 15,-2-2-1-15,1-6 6 0,4-3-5 16,-3-2 0-16,3-3 1 16,-4-2 6-16,4-1-8 15,2-3 0-15,-3-2 0 16,5-4 2-16,-3-1-2 15,3-2-1-15,2-4 5 16,0 1-5-16,0-2 2 16,0 0-2-16,0 0 2 15,0 0 0-15,0 0 1 16,0 0-1-16,0 0-1 16,0 0 0-16,0 0 3 15,0 0-4-15,0 0-1 16,0 0 1-16,0 0-7 15,0 0-11-15,0 0-14 0,0-6-112 16,0-3-235-16</inkml:trace>
  <inkml:trace contextRef="#ctx0" brushRef="#br0" timeOffset="23367.22">822 2881 692 0,'0'0'63'16,"0"0"-60"-16,0 0 6 15,0 0 1-15,0 0 44 16,0 0 3-16,0 0-19 16,-28-44-31-16,28 42 8 0,-1 2-10 15,-4-2 0 1,-2 2-5-16,1-2 2 0,-7 2-5 15,-12 0-7-15,-6 0 10 16,-4 11 3-16,-2 10 4 16,10 1-5-16,8 5-4 15,1-4 1-15,9 4 1 16,5 0-3-16,4 4-1 16,0 1 4-16,0 0 5 15,10-3 5-15,13 2-6 16,6-4 3-16,0-2-5 15,2-4 4-15,-2-6-4 0,0-7 2 16,-2-4-2 0,-8-4-1-16,0 0 5 0,-6 0-6 15,-4 0 8-15,0-4-6 16,-3-6 4-16,3 0-5 16,-3-4-1-16,2-1 0 15,-2 0 2-15,1 3-4 16,-5 2-4-16,0 2 3 15,-2 0-6-15,3 4 6 16,-3 2-16-16,0 2 12 16,0 0-2-16,0 0-1 15,0 0-10-15,0 0-1 16,2 2-1-16,3 16-2 16,-1 6 24-16,5 2 1 15,3 1-1-15,5-6 0 0,5-1 0 16,7-6 2-16,3-6 3 15,3-2 0-15,5-6-2 16,-2 0 12-16,-2 0-7 16,-5-14-6-16,-4-6 1 15,-5-4-1-15,-4-2 2 16,-5 3 0-16,-6-2-7 16,-7 1 10-16,0 0-7 15,0 0 10-15,-9-1-5 16,-11 2-5-16,-5-2 0 15,1 6 0-15,-1-2-3 16,4 3-4-16,-1 4-3 0,1-1 5 16,2 0-33-16,2 8 17 15,-1 0-13 1,1 7 15-16,0 0 9 0,2 0 2 16,-2 0 3-16,7 14 5 15,2 1 0-15,0 2 0 16,8-1 2-16,0 5 0 15,0-3-1-15,0 4 4 16,3 0-3-16,13 0 0 16,4-4 5-16,2-2 0 15,0-4-2-15,2-5 1 16,2-2-6-16,-7-3 7 16,4-2-7-16,-5 0-8 15,1 0 3-15,-1-10-9 16,1-4 7-16,-4-6 3 0,-2-1 1 15,1 0 6-15,-6-2-6 16,0 2 7-16,0 0-1 16,-1 2-2-16,-2 3 3 15,5 1 0-15,-3 3 0 16,2 5-4-16,-5 0-7 16,3 2-9-16,0 5 0 15,0 0 16-15,1 0-7 16,6 0 7-16,-1 0-8 15,1 14 6-15,6 3 0 0,-2 8 0 16,-1 3-2 0,1 4 4-16,-5 0 2 0,2-2 0 15,-1 0 2-15,-4-2-3 16,-1-5-1-16,-5-2 0 16,-2-7 0-16,-1-6 0 15,2-4 3-15,-3-4-1 16,2 0 8-16,3 0 46 15,2-10 1-15,2-15-30 16,-1-7-21-16,2 3 9 16,-1-3-6-16,1 2-3 15,2 0 1-15,1 6-4 16,-1 2 3-16,-1 3-2 16,-1 5 6-16,-1 6-10 15,-5 4-2-15,2 3 2 0,-6 1 0 16,4 0-4-16,0 0-7 15,3 8 3-15,7 14 8 16,-2 3-1-16,5 6 3 16,0-1-4-16,6-3 7 15,1 0-5-15,5-3 1 16,0-6-1-16,5-6 5 16,-3-6-5-16,-2-3 8 15,-2-3-7-15,-1 0 13 16,-2-5-10-16,-3-13 4 15,-3-5-5-15,-3-3 2 16,-4-6-2-16,-1 0-3 0,-6-3-1 16,-4 3 0-16,0-1 1 15,0 5 2-15,0 4 4 16,-4 7-6-16,-8 5-2 16,-1 7-13-16,-1 5 9 15,-6 0 1-15,0 5-7 16,-2 12 5-16,4 5-4 15,3 6 5-15,12 1 10 16,3 3-6-16,0-5 2 16,0-1 0-16,10 1 0 15,11-8 8-15,10 0-1 16,3-6-4-16,-1-4 4 16,-2-3-7-16,-2-4 0 15,-2-2-6-15,-2 0-47 0,-5 0-113 16,-7-10-194-16</inkml:trace>
  <inkml:trace contextRef="#ctx0" brushRef="#br0" timeOffset="24267.01">2507 2865 338 0,'0'0'91'0,"0"0"-71"16,0 0 12-16,0 0 7 15,0 0 11-15,-121-66-5 16,109 66-14-16,-5 0 4 15,5 22-13-15,-2 6 16 16,5 4-2-16,2 4-16 16,5 5-1-16,2-2 17 15,0 2-11-15,0-3-19 16,9-4 11-16,9-5-15 16,1-2 14-16,6-5-13 15,1-5 2-15,4-10-3 0,4-7-2 16,1 0 10-1,6 0-6-15,3-21-4 0,-4-6-4 16,-4-5 1-16,0-4 4 16,-10-3-1-16,-2-6 3 15,-5-4 6-15,-7-2-4 16,0-4 13-16,-7 1 2 16,-1 0-5-16,-4 4 6 15,0 2-15-15,0 3 5 16,0 10-11-16,0 3 3 15,0 7-3-15,0 9 0 16,0 8 3-16,0 6-3 0,0 2 0 16,0 0-15-16,-2 0 0 15,-3 26-20-15,-1 12 30 16,-2 15 4-16,2 5-3 16,2 2 4-16,2 1 5 15,2-3-5-15,0 0 2 16,0-7-4-16,4-6 1 15,12-9 1-15,3-8 5 16,2-10-4-16,1-6 0 16,0-10 2-16,5-2 6 15,2 0-3-15,0-14 6 16,-2-9-10-16,-3-9 1 16,-1 1 4-16,-4-5 11 0,-5 1-16 15,-3 2 11-15,-4 4-5 16,-5 7 1-16,-2 8 1 15,1 6-8-15,-1 3 4 16,0 5-6-16,0 0-1 16,0 5-14-16,0 19 9 15,0 10-1-15,-3 2 4 16,0-1-3-16,3-4 5 16,0-2-1-16,0-5 3 15,14-6-1-15,4-9 1 16,4-4-1-16,3-5-2 15,3 0-26-15,4-21-80 0,-1-9-196 16</inkml:trace>
  <inkml:trace contextRef="#ctx0" brushRef="#br0" timeOffset="24460.66">3263 2636 948 0,'0'0'64'0,"0"0"-55"15,0 0-5-15,0 0-3 16,0 0-1-16,0 0-9 16,-7-5-115-16,-7-7-416 15</inkml:trace>
  <inkml:trace contextRef="#ctx0" brushRef="#br0" timeOffset="24722.96">2605 2631 874 0,'0'0'110'16,"0"0"-102"-16,0 0 3 0,0 0 21 16,0 0 4-16,0 0-7 15,2 0-27-15,12 0-2 16,5 0-3-16,10 0-31 16,6 0-52-16,2 0-54 15,7 0-110-15</inkml:trace>
  <inkml:trace contextRef="#ctx0" brushRef="#br0" timeOffset="25883.72">3597 2784 524 0,'0'0'472'15,"0"0"-421"-15,0 0-50 16,0 0 3-16,0 0-3 16,0 0 1-16,0-3-2 15,0 27-11-15,0 8 11 16,0 4 0-16,0 5 0 15,0-4 1-15,0 0-1 16,0-4 2-16,0-6 2 16,6-8-4-16,3-5-1 15,-1-5 1-15,0-7 0 16,5-2 7-16,5 0 0 16,5-12 10-16,2-13-16 15,-4-2 3-15,2-7 1 0,-5-4-9 16,-3 1 8-1,-1-3-6-15,-5 3 4 0,-1 2-2 16,-3 5 2-16,-3 5-1 16,-2 8 1-16,0 5-1 15,0 4-2-15,0 4 1 16,0 4-2-16,2 0-3 16,3 0-4-16,4 0-13 15,-2 0-12-15,8 0 23 16,7 8 11-16,3-1 3 15,4 2 0-15,0-6 0 16,0 2-1-16,0-5-1 0,0 0 1 16,-2 0-1-16,-10 0 0 15,-1 0 0-15,-7 0 6 16,-7-5-6-16,-2 5 1 16,0 0-2-16,0 0-10 15,0 0-10-15,0 9 14 16,-9 17 0-16,1 4 12 15,0 2-3-15,6 1-3 16,2-1 0-16,0-5-2 16,0-3 2-16,14-3 0 15,1-8 0-15,3-2-3 16,0-5 3-16,4-6 8 16,-2 0-4-16,3 0 4 15,-4-8-4-15,3-12-1 16,-3-3 2-16,-2-1-1 0,-1-3 3 15,-3-5-5-15,-1-5 2 16,-5-3 1-16,-7-1 0 16,0 0-4-16,0 0-1 15,-10 5 2-15,-7 5-5 16,-10 6-1-16,-3 9-8 16,-2 8 8-16,-2 7-8 15,0 1 12-15,8 0-4 16,1 13 3-16,10 6-10 15,3 3 3-15,9 0-6 0,3 2 4 16,0-2 10 0,17 2 3-16,6-4 0 0,12-4 12 15,5-9-2-15,6-2-2 16,4-5 0-16,4 0-9 16,-6 0 10-16,-7-5-12 15,-10-6 0-15,-14-3-5 16,-7-2-49-16,-8-1-66 15,-2 3-167-15</inkml:trace>
  <inkml:trace contextRef="#ctx0" brushRef="#br0" timeOffset="27100.98">5026 2980 744 0,'0'0'13'16,"0"0"-10"-16,141 0-3 15,-93-15 5-15,2-2 34 16,-1-8 1-16,-3-5-18 16,-1-6-2-16,-5-4-16 15,-7-8 27-15,-4-2-14 16,-6-9 20-16,-6-2-31 15,-2-8 14-15,-5 1-18 16,-4 4 2-16,-2 6-3 0,-4 10 5 16,0 12-6-16,0 11-6 15,0 11-11-15,0 10-13 16,-8 4 19-16,-9 0-23 16,-6 29 24-16,-1 9 7 15,-4 8 3-15,7 4-1 16,7 2 4-16,3 2-6 15,6-2 7-15,5 2 2 16,0-3-5-16,0-5 4 16,18-6-3-16,1-2-2 15,2-8 4-15,2-6-4 16,2-4 2-16,-3-6 0 16,4-3 5-16,1-10-1 15,0-1 4-15,2 0-8 0,0-6 7 16,-3-12-9-16,4-6 0 15,-4-2 0-15,-5-2 0 16,-2-2-3-16,-3 0-9 16,-5 0 8-16,-4 5 4 15,-3 6 0-15,-2 9-4 16,1 3 4-16,-3 7-2 16,0 0 0-16,0 0-18 15,0 22 6-15,0 14 12 16,-7 7 4-16,0-2-1 15,2 3 3-15,5-7-8 16,0-5 5-16,0-8-1 0,21-8 2 16,1-5-2-16,3-11 3 15,2 0 0-15,-1 0 3 16,1-16-6-16,-4-9 8 16,-3-3 9-16,0-6 4 15,-7 0 1-15,-6-2 2 16,-7-1-9-16,0 4-6 15,0 3 10-15,-5 6-15 16,-8 4 8-16,-9 8-12 16,6 6-2-16,-6 6-7 15,-1 0-9-15,0 0-16 16,-3 14-20-16,5 1 5 16,1-1-44-16,1 1-27 15,5-9-62-15,6-6-188 0</inkml:trace>
  <inkml:trace contextRef="#ctx0" brushRef="#br0" timeOffset="27341.57">6162 2191 836 0,'0'0'39'0,"0"0"-39"0,0 0-3 15,0 0-3-15,-119 102-1 16,110-65 5-16,6-4-31 16,3 0-84-16,0-8-166 15</inkml:trace>
  <inkml:trace contextRef="#ctx0" brushRef="#br0" timeOffset="28733.43">6608 2680 834 0,'0'0'0'16,"0"0"-3"-16,0 0 3 16,38-109 14-16,-36 79 31 15,-2-1-4-15,0 9-19 16,-2 1-19-16,-20 10-3 15,-9 10-14-15,-5 1 3 16,-2 3 1-16,1 21 1 0,3 10 3 16,1 6-4-16,3 3 10 15,6-1 0-15,4-3 5 16,9-8-5-16,6-4 7 16,5-6-7-16,0-7 3 15,3-3-1-15,15-11 7 16,1 0-6-16,6 0 0 15,0 0 2-15,0-15-3 16,0-5 4-16,-2-4-4 16,2 0 0-16,-5-2 6 15,-5 2 1-15,1 2 6 16,-4 3 0-16,1 4-3 16,-2 5-7-16,-5 6 7 0,1 1-12 15,-4 3 0 1,10 0-7-16,2 0 3 0,3 14 3 15,5 8-2-15,6 5 2 16,2 3-17-16,7 4 18 16,1 4-2-16,2 3-2 15,-5-2-3-15,-7 0-6 16,-12-1-9-16,-7-3 10 16,-10-3 4-16,0-3-6 15,-14-5 8-15,-13-6 6 16,-4-4 7-16,-1-6-1 15,1-6 4-15,9-2-8 16,4 0 4-16,4-10 6 16,8-14-3-16,3-7-3 0,3-3-6 15,0-3-1-15,23-4 1 16,4 1-4-16,2 2 9 16,2 2-5-16,1 0 4 15,-1 4-2-15,-3 2 5 16,2 2-4-16,-6-3 2 15,0 4-4-15,-3-1 4 16,-3-1-4-16,-3 5-2 16,-4 6-4-16,-2 4-2 15,-4 7 3-15,-3 4 2 16,-2 3 0-16,0 0-6 16,0 3-18-16,0 18 11 15,0 5 10-15,0 4 6 16,0 0-2-16,0 2 1 0,0-4 0 15,9-3 0-15,4-2 0 16,0-4 2-16,6-5 3 16,0-6-2-16,4-8 3 15,3 0 22-15,1 0-9 16,0-6-8-16,2-14 6 16,-2-4-3-16,-3-1-2 15,-4-2-6-15,-4-2 5 16,-1 3-5-16,-6 6 10 15,-2 4-13-15,-2 11-3 16,-5 0 0-16,0 5-7 0,0 0-7 16,0 3-15-16,-2 15 15 15,-10 7 6-15,3 4 5 16,3-2-1-16,4-1 1 16,2-1-3-16,0-7 4 15,0-4 2-15,15-2 1 16,5-6 0-16,5-3 2 15,-1-3 5-15,5 0-5 16,-3 0 10-16,-1 0-9 16,0-9 2-16,-7-2 1 15,-3 2 3-15,-4 1 0 16,-1 1 4-16,-4 2 3 16,-2 3-7-16,-4-2 6 15,3 1-12-15,-3 3-4 0,0 0 0 16,0 0 0-16,0 0 0 15,0 0 0-15,0 0 0 16,0 0 0-16,0-1-3 16,0 1 6-16,0 0 0 15,0 0 2-15,0-3-6 16,0 2 1-16,0-3-2 16,0 2-2-16,0-2-5 15,-10-1-54-15,-3 0-63 16,-2-2-142-16</inkml:trace>
  <inkml:trace contextRef="#ctx0" brushRef="#br0" timeOffset="29867.01">7694 2346 419 0,'0'0'334'16,"0"0"-298"-16,0 0-36 15,0 0 6-15,0 0-5 16,0 0 39-16,-31-22-24 16,25 22-14-16,-8-2-2 15,-4 2 1-15,0 0 3 16,-4 0-4-16,2 2 11 15,-2 8-2-15,-3 4 15 16,0 1-6-16,2 6 4 0,0 1-2 16,3 4-2-16,7 2 5 15,3 5-10-15,5-1-1 16,5 2-10-16,0-3 8 16,0-2-7-16,15-3-3 15,2-7 0-15,1-3 3 16,-3-2 1-16,1-5-3 15,-5-3 3-15,1-4-2 16,-5-2 7-16,1 0-8 16,4 0 6-16,-2 0-7 15,3 0 5-15,4-2-5 16,2-6 1-16,2-1-6 16,3-3 5-16,-1-1-5 15,-2-1-1-15,1-3 2 16,-1 2-4-16,-4 0 7 0,-1-1-6 15,-5 0 3-15,1 2-6 16,-6 0 9-16,-1 5-1 16,-3 2 4-16,-1 3-4 15,-1 4 8-15,0 0-11 16,0 0 5-16,0 0-9 16,0 4-15-16,0 14 22 15,-10 5 1-15,-1 3-1 16,2-1 1-16,5 1 2 15,1-3-1-15,3-3 5 0,0-8-10 16,0 0 8 0,7-8-3-16,13-2 22 0,7-2-9 15,2 0-2-15,2-4-8 16,1-12 8-16,-3-5-7 16,-3 1 3-16,-2-1-6 15,-3-1 1-15,-5-3 0 16,-8 2 3-16,-1 0 1 15,-7 3-4-15,0 2 6 16,0 0-5-16,0 2-6 16,-11 4 0-16,-12 2 2 15,-6 0-25-15,-2 6-7 16,0 1-6-16,0 0 2 16,2 3 15-16,6 0 4 15,8 0 18-15,3 3-9 0,7 6 8 16,5 3-3-16,0-1-1 15,0 4 5-15,15-3 29 16,7-2-1-16,7-1-16 16,0-4 7-16,6-5-5 15,-1 0 8-15,2 0-11 16,-1 0 3-16,-6-8-12 16,-4-6-2-16,-10 0-7 15,-3 2-41-15,-10 0-9 16,-2 0-64-16,0 1-70 0</inkml:trace>
  <inkml:trace contextRef="#ctx0" brushRef="#br0" timeOffset="30439.03">7139 2224 443 0,'0'0'83'16,"0"0"-62"-16,0 0 50 16,0 0 35-16,0 0-39 15,0 0-29-15,7-28-8 16,-7 16-16-16,0-1-3 15,0 8-11-15,0-2 6 16,-12 5-6-16,-4 2-1 16,-1 0-14-16,-7 2-11 15,2 16-62-15,3-1-49 16,6-3-70-16</inkml:trace>
  <inkml:trace contextRef="#ctx0" brushRef="#br0" timeOffset="31343.98">8590 2278 681 0,'0'0'94'0,"0"0"-85"16,0 0 7-16,0 0 17 15,0 0 0-15,0 0-3 16,0-10-21-16,-4 18-7 15,-5 8-2-15,2 2 3 16,1 0 0-16,4-2-3 16,2-6 8-16,0-1-16 15,0-6 17-15,0 1-9 16,0-4 6-16,0 0 6 16,4 0 15-16,4 0-10 15,1-2 11-15,2-10-14 0,-1-2 1 16,-4-2-13-16,-2 6 3 15,-4-1-2-15,0 2-3 16,0 2 0-16,0 6-6 16,0 1 4-16,0 0-12 15,-4 0-14-15,-13 4-20 16,1 14 12-16,1 2-54 16,1 1-26-16,5 2-6 15,4-1-82-15</inkml:trace>
  <inkml:trace contextRef="#ctx0" brushRef="#br0" timeOffset="31768.03">8684 2648 269 0,'0'0'307'0,"0"0"-288"15,0 0-18-15,0 0 19 0,0 0 17 16,0 0 22-16,0-51-33 15,0 51-23-15,0 0 2 16,-7 12-4-16,-2 1 7 16,1 4-5-16,1-3 7 15,2-3 3-15,3-2 20 16,2-2-5-16,0-7-4 16,0 2-11-16,0-2 5 15,0 0-5-15,0 0 2 16,0 0 1-16,0-2-16 15,2-11-62-15,10-3-118 0,-2 1-246 16</inkml:trace>
  <inkml:trace contextRef="#ctx0" brushRef="#br0" timeOffset="32752.21">9627 2502 279 0,'0'0'587'16,"0"0"-542"-16,0 0-39 15,0 0 9-15,0 0 30 16,0 0-7-16,0 0-13 16,18-4-24-16,-16 4-1 15,2 0 0-15,3 0 0 16,2 6 5-16,2-2 1 15,3 1 7-15,5-5-4 16,4 0 13-16,6 0-13 16,2 0 6-16,3-11-14 15,3-7 3-15,-1-4-4 16,-4-2 1-16,-1 0-2 16,-5-2 1-16,-4-2 0 0,-4-1 0 15,-7 3 0 1,-2 3 0-16,-4 0 10 0,-3 3-9 15,-2 3-1-15,0-2 0 16,0 7 0-16,-9 1-2 16,-6 0-3-16,-4 6 3 15,-2-2 2-15,-3 7-1 16,1 0-9-16,0 0 10 16,1 7-9-16,4 5 9 15,3 3-2-15,3 4-2 16,2 2 0-16,3 5 4 15,2 2 0-15,3 1 2 0,2 1 4 16,0-2-6 0,0-4 2-16,2 1 2 0,12-2-1 15,1-5-2-15,3-1 0 16,5-6 5-16,-2-3-1 16,6-2 6-16,2-4-10 15,4-2 6-15,1 0-5 16,0 0-2-16,-3 0 1 15,-7-2 0-15,-4-4-1 16,-9 1 4-16,-6 0 5 16,-2 1-9-16,-3 1 6 15,0 3-6-15,0 0 0 16,0 0 0-16,0 0 0 16,0 0-8-16,0 0-16 15,0 0-6-15,0 0-46 0,0 7-12 16,-10 1-80-16,-6 0-137 15</inkml:trace>
  <inkml:trace contextRef="#ctx0" brushRef="#br0" timeOffset="33250.15">9567 2787 448 0,'0'0'309'16,"0"0"-230"-16,0 0-15 16,0 0 10-16,0 0-24 0,0 0-14 15,40-14-11-15,-11 12-13 16,6 2-2-16,13 0-6 15,4 0 3-15,9 0-2 16,-1 0-1-16,-3 0-2 16,-2-2 1-16,-11 2-4 15,-6-2 4-15,-11-1-6 16,-10 2 1-16,-10 1-1 16,-5-2-11-16,-2 2-13 15,0-2-31-15,0 2-43 16,-6 0-47-16,-17 0 23 15,-5 0-118-15</inkml:trace>
  <inkml:trace contextRef="#ctx0" brushRef="#br0" timeOffset="33665.99">9484 2948 553 0,'0'0'193'15,"0"0"-147"-15,0 0 9 16,0 0 35-16,0 0-8 16,0 0-30-16,24 0-39 15,-1 0-6-15,3 0 1 0,6 0 12 16,4 3-14-16,0 2 4 15,6 1-7-15,-3-3 1 16,4 2-2-16,0 0-2 16,4-3 6-16,-3 2-6 15,-1-1 6-15,-8-2-6 16,-4-1 6-16,-6 0-5 16,-10 3-1-16,-6-3 3 15,-4 0-2-15,-5 0-1 16,0 0 2-16,0 0-4 15,0 0 4-15,0 0-7 16,0 1 3-16,0-1-15 0,0 3-32 16,0 1-68-16,0-3-178 15</inkml:trace>
  <inkml:trace contextRef="#ctx0" brushRef="#br0" timeOffset="41567.22">964 4103 793 0,'0'0'143'0,"0"0"-116"16,0 0-22-16,0 0 22 16,0 0 20-16,0 0-3 15,0 0-19-15,0 0-20 16,12-3-3-16,-10 24 3 15,0 7-2-15,0 3-1 16,-2 7 0-16,0 5-1 16,0 3-1-16,0 2 1 15,2 2 0-15,3 1 1 16,-3-1 0-16,1-4-1 16,0-2 3-16,0-4-6 15,-1-8 2-15,1-2 0 0,-1-8 0 16,-2-8 0-16,2-5 0 15,-2-3 3-15,2-6-9 16,-2 1 4-16,0-1-11 16,3 0-40-16,-3-12-35 15,0-12-174-15,0-6-139 16</inkml:trace>
  <inkml:trace contextRef="#ctx0" brushRef="#br0" timeOffset="42115.8">934 4142 732 0,'0'0'119'0,"0"0"-108"16,0 0-8-16,0 0 24 16,0 0 20-16,0 0-1 15,32-55-21-15,-14 44-23 16,-2 6 5-16,2-2-6 16,-2 2 6-16,3 3-6 0,0-3 2 15,-2 5 0 1,1 0 0-16,0 0-3 0,0 0 1 15,2 5-5-15,-3 11 8 16,-2 2-8-16,-1 4 7 16,-2 2-7-16,-3-2 1 15,-7 4 2-15,-2-4 0 16,0 2 1-16,0-2-3 16,-5 0 6-16,-11-1-3 15,0-1 2-15,-4-5-3 16,2 1 1-16,-4-4-1 15,3-3 1-15,-4 0 0 0,5-5-1 16,3 1 1-16,0-5 2 16,4 0 0-16,-1 0-4 15,4 0-1-15,-4-3-15 16,1-6-23-16,2 0-21 16,1 5-32-16,-4 0-11 15,3 4 15-15,0 0-12 16,8 0-52-16,1 0-83 15</inkml:trace>
  <inkml:trace contextRef="#ctx0" brushRef="#br0" timeOffset="42562.38">1531 4303 894 0,'0'0'110'0,"0"0"-96"16,0 0-11-16,0 0 11 15,0 0-10-15,0 0 5 16,0 39 2-16,0-6 5 15,0 1-15-15,0-2 3 16,0-3-4-16,0-2 0 16,0-4-16-16,-5-4-34 15,1-6-65-15,-2-5-147 16,6-8-188-16</inkml:trace>
  <inkml:trace contextRef="#ctx0" brushRef="#br0" timeOffset="43583.76">2146 4264 853 0,'0'0'44'0,"0"0"-40"16,0 0-4-16,0 0 4 15,0 0 10-15,0 0-9 16,53-67 1-16,-43 43-6 16,-1-3 1-16,-8-1-2 15,-1-2-3-15,0 2 2 16,0 5-4-16,-17 4 6 16,-6 9-11-16,-8 6 5 15,-3 4-3-15,-3 0 6 0,-1 9 3 16,5 12 0-16,2 7 0 15,10 6 0-15,7 1-1 16,8-2 3-16,6 0-4 16,0-4 2-16,0-5-4 15,18-1 4-15,2-7 5 16,4-4-1-16,3-2-3 16,-2-8 5-16,0-2-5 15,-4 0 8-15,-1 0-9 16,1-14 1-16,-6-6 0 15,1-4-2-15,-5 0 2 16,-3-2 4-16,0-2 2 0,-4 0-7 16,-2 0 6-16,1 3 0 15,-3 10-2-15,0 7-1 16,0 6 0-16,0 2-3 16,0 0 0-16,0 17-15 15,0 17 15-15,-5 15 0 16,-7 5 0-16,4 10 9 15,0 2-8-15,3 2 18 16,3-2-15-16,2 0 3 16,0-11-3-16,0-6 0 15,2-10 1-15,9-7-5 16,-1-8 7-16,0-8-7 16,-6-6 4-16,1-6-4 0,-1-4-1 15,2 0-2 1,4-2-15-16,-3-17-7 0,-5-6-12 15,0-3-9-15,-2-6-46 16,0-2-1-16,-4-3-17 16,-18 4-5-16,2-2 32 15,-7 5 36-15,-7 5 47 16,-4 5 24-16,2 6 37 16,3 5 44-16,10 6-25 15,8 2-13-15,10 3-28 16,5 0-11-16,0 0 18 15,0 0-10-15,18 4-12 0,7 9-5 16,6-4-7 0,2 0 3-16,0-4-12 0,1-2 7 15,3-3-7-15,-4 0-6 16,-2 0-87-16,-2-15-198 16</inkml:trace>
  <inkml:trace contextRef="#ctx0" brushRef="#br0" timeOffset="44076.03">2741 3900 694 0,'0'0'75'15,"0"0"-75"-15,0 0-2 16,0 0 2-16,0 0 5 0,0 0 19 15,-37 67-6 1,37-42-6-16,0-1 6 0,0-3-7 16,0-3 7-16,4-5-5 15,2-3 3-15,-1-5-6 16,1-5 6-16,1 0-4 16,0 0 12-16,0-9-1 15,-2-8-2-15,-2-3-7 16,-3-1-4-16,0 1-4 15,0 4-2-15,0 3 2 16,0 4-6-16,-6 7 0 16,-5 2-8-16,-3 0-15 15,-1 8-24-15,1 16-17 16,3 4-48-16,3 4-79 16,2 1-85-16</inkml:trace>
  <inkml:trace contextRef="#ctx0" brushRef="#br0" timeOffset="44468.1">2777 4448 699 0,'0'0'125'0,"0"0"-115"15,0 0-2-15,0 0 41 16,0 0-7-16,0 0-19 16,0-99-11-16,0 83-3 15,0 4-1-15,0 4-8 16,0 4 0-16,0 4-5 15,0 0 4-15,-7 0-9 16,-2 0 9-16,-1 8-8 16,2 3 9-16,4-2-1 15,0 1-3-15,4-2 4 16,0 0-18-16,0-3-10 16,0-2-53-16,0-3-81 15,11 0-194-15</inkml:trace>
  <inkml:trace contextRef="#ctx0" brushRef="#br0" timeOffset="47984.84">3510 4050 741 0,'0'0'47'0,"0"0"-33"0,0 0 48 15,0 0 11-15,0 0-6 16,0 0-27-16,4-37-26 16,-2 47-14-16,3 26 0 15,0 19 0-15,-1 13 13 16,0 7-9-16,3 1-1 15,-4 0 0-15,3-2-2 16,-4-2 4-16,1-9-4 16,-1-10-1-16,3-7 1 15,-1-14-1-15,0-15 0 16,-2-8-1-16,3-9 1 16,-3 0 1-16,4 0-1 15,6-26-1-15,-1-17-15 0,-2-9 11 16,0-12-7-16,-2-5 1 15,-6-3 4-15,2-2 3 16,-1 0 8-16,0-1-1 16,2 8-3-16,4 4 7 15,1 13-3-15,4 6 4 16,0 9 0-16,0 10-3 16,6 4-1-16,-5 9-2 15,5 3-4-15,-1 4 2 16,-4 2 0-16,8 3-7 15,-5 0 5-15,4 10-7 16,3 16 5-16,-8 8-3 16,1 6-10-16,-6 6 9 15,-1 1-2-15,-7-3 4 0,0-3-8 16,-3-8 8-16,0-5-5 16,0-2 2-16,-16-6 4 15,-3-4-4-15,-4-8 3 16,1-3 3-16,4-5 0 15,0 0 4-15,5 0-2 16,4-13-3-16,3-6 3 16,3 2-2-16,3-3 1 15,0 6-2-15,3-1-5 16,17 6 5-16,-3 3-1 16,3 2 3-16,-4 4 2 0,4 0-5 15,-2 0 0 1,1 10 5-16,6 4 1 0,0 4-1 15,-1-2 2-15,1 0-1 16,0-5 8-16,-6-6-5 16,4-5 8-16,-6 0-4 15,1 0 12-15,-2-8-7 16,-2-14 1-16,4-4-4 16,-3-7-6-16,-1-3 7 15,-1-6-8-15,-3 1 4 16,4-2-6-16,-3 4 0 15,1 2 0-15,-4 10-1 0,-2 10 0 16,1 8 0 0,-4 4-1-16,-3 5 0 15,5 0-6-15,-1 0-13 0,3 17 18 16,-1 8 4-16,1 5-2 16,2 4 0-16,0 4 0 15,-3 1 0-15,5-2 1 16,-1-2-4-16,0-5 7 15,2-6-2-15,1-4-2 16,2-6 4-16,3-6-4 16,1-6 11-16,0-2-1 15,4 0-2-15,1-7 0 16,3-10-2-16,-2-7 4 16,-6-5-8-16,2 2 0 15,-9-5 1-15,1-1-3 0,-7 4 0 16,-5 2-1-16,-1 9 1 15,0 6-6-15,0 6-2 16,0 6-1-16,0 0 0 16,-3 0-8-16,-6 22 8 15,0 8 3-15,2 5 5 16,7-1-3-16,0-5 2 16,0 0-1-16,0-7 0 15,16-4-2-15,8-7 10 16,3-4-1-16,4-7-4 15,2 0 4-15,-2 0-4 16,-4-15 5-16,-2-4-3 0,-7-7-2 16,-3-5 0-16,-6-5-3 15,-6-2 1-15,-3-2-4 16,0 0 2-16,-10 7-3 16,-12 4 4-16,-2 7 3 15,-3 7-7-15,0 10 1 16,1 5 0-16,1 0 5 15,8 5-9-15,4 15 7 16,7 1-13-16,6 5 9 16,0 0-3-16,3 5-2 15,19-3 12-15,3-5-2 16,6-3-3-16,-2-4-7 16,2-7 8-16,-7-4 0 0,3-5 4 15,-5 0 0 1,1 0 4-16,-4-9 1 0,2-9-1 15,-3-5 1-15,-3 4 9 16,-1 2 6-16,-5 3-8 16,-1 4 3-16,-3 8-1 15,-4 2 6-15,7 0-20 16,-3 6-11-16,3 24 9 16,4 8 4-16,-1 13-4 15,2 4 4-15,1 4-2 16,1 1 0-16,-1 0 0 15,-6 0 0-15,-1 0-2 0,-3-3 0 16,-2-8 2 0,-2-6 0-16,0-9 0 0,0-10-1 15,0-9 3 1,0-8 2-16,0-7-2 0,0 0 0 16,0 0 12-16,-4-16 14 15,0-14-24-15,1-9-4 16,1-8 4-16,2-10-4 15,0-5 0-15,0-6-1 16,0-4 1-16,11-2-7 16,3 2 4-16,-1 5 3 15,1 9 0-15,-3 12 3 16,-1 8 0-16,0 8 5 16,-4 8-7-16,1 8 8 15,-1 4-9-15,2 4 0 0,0 2-5 16,-2 4-2-16,7 0 3 15,0 0 4-15,2 6-2 16,4 12 0-16,0 4 0 16,-4 4 3-16,4 3-2 15,-4 2 2-15,-1 1-7 16,-1-1 5-16,-2-1-2 16,-4-2 1-16,2-5-5 15,-7-2 6-15,0-7 2 16,2-4-1-16,-4-4 8 15,2-4-8-15,4-2 1 16,2 0 4-16,5-4 4 0,5-14-5 16,3-7-4-16,-2-3-1 15,2-4 0-15,-3-2 2 16,-1-2-2-16,-1 5 2 16,-5 4-2-16,-2 5 1 15,-3 7-1-15,-3 8 1 16,-1 3-5-16,-2 4 0 15,0 0-20-15,0 0 8 16,0 11 3-16,0 10 13 16,0 5 0-16,0 2 0 15,0 0-2-15,0 2-3 16,0-3 5-16,9-5-1 16,9-5 0-16,4-6 4 0,3-3 0 15,1-8-2 1,3 0 4-16,-4 0-4 0,0-8 3 15,-6-10-2-15,-3-4 0 16,-3-9-2-16,-4-1 5 16,-2-6-8-16,-7-2-1 15,0 4-2-15,0 3-1 16,-14 1 8-16,-8 11 0 16,-4 4-2-16,-3 8-2 15,-1 9 0-15,4 0 0 16,1 0 4-16,3 15 0 15,9 8-5-15,4 7 4 16,6 2-5-16,3 0 5 16,0 0 1-16,12-6 0 0,5-2-2 15,4-4 4-15,-3-2 3 16,1-8-4-16,-1-4 2 16,0-3 5-16,-3-3 3 15,-1 0-4-15,4-6 0 16,-2-11 4-16,1-5-11 15,2 0 5-15,-3-2-5 16,1-2 6-16,-4 0-4 16,3 3 1-16,-5 0-2 15,3 5 3-15,-1 4 5 16,-1 6-5-16,2 1 2 16,-1 6-4-16,1 1-4 15,0 0 4-15,-1 0-5 0,2 13 2 16,-1 4-1-16,1 7-1 15,1 4 2-15,-3 0 0 16,2 2-6-16,-3-2-2 16,-3 0-5-16,-5-3 2 15,-2-4-4-15,-2-4 11 16,0-4-6-16,0-3 8 16,-6-1-3-16,-11-4 1 15,-2-1 5-15,4-4 0 16,-3 0 5-16,5 0-4 15,1 0 5-15,6 0-5 16,4-5 3-16,-1 1 2 0,3 2 0 16,0 2 2-16,0 0-2 15,0 0 4-15,5 0-3 16,8 0 5-16,5 0-11 16,2 0 12-16,4 0-8 15,5 0 6-15,2 0-2 16,6 0-4-16,-2-10 3 15,1-9-3-15,-3-3 0 16,-4-4-4-16,-2-2 2 16,-2-6 3-16,-6 1-3 15,-1 0 4-15,-7 1-1 16,-1 5 2-16,-6 8-3 16,-3 6 1-16,-1 7-2 0,0 6-3 15,0 0 0 1,0 0-2-16,0 13-7 15,-5 15 6-15,-9 3 4 0,3 6-2 16,0-1 0-16,10-2-1 16,1-5 0-16,0-3 2 15,0-5-1-15,14-4 0 16,3-8 0-16,6-6 0 16,5-3-7-16,2 0-45 15,-1-15-63-15,0-8-176 16,-4-5-193-16</inkml:trace>
  <inkml:trace contextRef="#ctx0" brushRef="#br0" timeOffset="48189.11">6644 3688 369 0,'0'0'646'15,"0"0"-617"-15,0 0-28 16,0 0 5-16,0 0-3 16,0 0-6-16,0 0-1 15,7 3-14-15,11 4-177 16,0-4-332-16</inkml:trace>
  <inkml:trace contextRef="#ctx0" brushRef="#br0" timeOffset="49587.05">7021 3866 860 0,'0'0'0'16,"0"0"-8"-16,0 0-1 0,0 0 9 16,0 0 22-16,0 0 4 15,-105-99-11-15,80 99-14 16,-1 0 10-16,2 13-7 16,-3 12 15-16,4 4-4 15,4 5-2-15,3 4 1 16,9-2-1-16,7 1 0 15,0-6-12-15,0 0 10 16,7-8-10-16,9 0 9 16,5-5-9-16,6-6-1 15,4-7 7-15,5-3-2 16,-3-2-4-16,2 0-1 16,-4-3 0-16,-5-12-8 0,-2-4 8 15,-3-2-12 1,-1 0 6-16,-5 1 4 0,-1-1 2 15,-3 4 0-15,-5 0 1 16,3 5 1-16,-7 4-2 16,1 6-2-16,-1 0 2 15,1 2 0-15,-1 0-5 16,-2 4-14-16,2 13 16 16,-2 6 3-16,4 1 0 15,3-1-3-15,2-1 3 16,6-5-6-16,3-1 4 15,6-3 2-15,5-5-2 16,-2-8 2-16,7 0-1 16,-3 0-2-16,-2-4-1 0,-3-14 2 15,-3-7-4-15,-8 0 3 16,-1-8 3-16,-3-1-4 16,-3 1-11-16,-8-4 6 15,0 5 7-15,-4 2-1 16,-17 5 3-16,-8 10-5 15,-2 6 5-15,-5 8-5 16,-4 1 0-16,8 0 5 16,5 13 0-16,8 7-2 15,6 5 1-15,10 0 0 16,3 6 0-16,0-3 1 16,2-2 0-16,20-2 2 15,3-2 0-15,4-3 6 0,7-6-7 16,1-1-1-16,6-7 2 15,6-3 2-15,0-2-3 16,0 0 1-16,-5-11-4 16,-1-7-1-16,-8-2-1 15,-4-4 2-15,-6-4-3 16,-8-2 3-16,-5-1 2 16,-8-1 5-16,2 0 1 15,-6 3 3-15,0 1-7 16,0 3 7-16,0 7-4 15,-8 7-5-15,-3 3-2 16,-5 5 2-16,1 3-2 0,-5 0-2 16,3 0 3-16,1 16 1 15,0 5-3-15,0-1 7 16,6 6-3-16,0-1 1 16,6 4-1-16,4 3 1 15,0-1-1-15,0 1 4 16,9-6-4-16,4 0 1 15,8-3-2-15,-2-5 0 16,8-6 3-16,2-1 3 16,4-8-3-16,2-3-1 15,4 0-2-15,1 0 0 16,-4-10 2-16,-1-3-2 16,-6-8 2-16,-4 1 0 0,-3-4 10 15,-4-2 3 1,0 1 15-16,0 2-13 0,-3 0 10 15,-1 8-3-15,-1 3-10 16,-3 4-4-16,3 2-1 16,2 3-5-16,1 3-4 15,3 0 4-15,4 0 0 16,2 11-3-16,4 7-1 16,0 6 0-16,3 1 0 15,0 7 1-15,-4-6-2 16,0 3 2-16,-11 0-3 15,-5-4 2-15,-9-2-1 0,-3-1-11 16,0-7 9 0,-21-1-4-16,-10-1 4 0,-5-8 2 15,-6-2-14-15,-1-3-12 16,3 0-42-16,1-14-58 16,0-8-158-16</inkml:trace>
  <inkml:trace contextRef="#ctx0" brushRef="#br0" timeOffset="50002.81">7077 3398 725 0,'0'0'111'0,"0"0"-83"16,0 0 30-16,0 0 23 15,0 0-28-15,127 20-25 16,-83-17-9-16,6-1-11 16,-4-2-6-16,-1 0-2 15,-3 0-2-15,-11 0-43 16,-8 0-63-16,-15 0-151 15,-8 0-208-15</inkml:trace>
  <inkml:trace contextRef="#ctx0" brushRef="#br0" timeOffset="50316.68">7048 4249 981 0,'0'0'98'0,"0"0"-84"15,0 0-2-15,0 0 15 0,-39 114-21 16,28-82 9 0,1 3-6-16,-4-2-9 0,1-4-2 15,-1-5-20-15,3-6-88 16,1-10-281-16</inkml:trace>
  <inkml:trace contextRef="#ctx0" brushRef="#br0" timeOffset="61821.39">12061 3886 917 0,'0'0'65'0,"0"0"-63"0,0 0 1 15,0 0-1-15,0 0 13 16,0 0-6-16,0 0-4 15,9 0-4-15,-3 16 9 16,2 3 2-16,-2 2-2 16,-1 4 5-16,1 0-8 15,-2 6 9-15,1 1-7 16,-3 1 2-16,1 8-8 0,-1 1 0 16,3 0 1-1,-1 2-2-15,2-5 0 16,1-4 0-16,0-5 1 0,0-3-2 15,-2-8 0-15,3-3 2 16,-2-4-6-16,-1-4 0 16,0-2-17-16,-1 1-18 15,0-7-33-15,3 0-18 16,2 0-47-16,-2 0-84 16</inkml:trace>
  <inkml:trace contextRef="#ctx0" brushRef="#br0" timeOffset="62551.79">12063 3886 479 0,'0'0'267'0,"0"0"-242"15,0 0-24-15,0 0 3 16,0 0 32-16,0 0 25 0,0-40-13 15,0 32-22-15,7 1-5 16,-1 0-3-16,8-3 5 16,-3 1-7-16,5-3-7 15,1-1 3-15,4 0-6 16,1 0 7-16,2-2-11 16,3 1 3-16,2 2-4 15,-4 2 4-15,-3 5-3 16,-9-2-1-16,-1 7-1 15,-3 0 0-15,-5 0-5 16,2 2 9-16,1 14-8 16,0 2 4-16,-2 4-1 15,-1 3-2-15,0-3 3 0,-4 2 0 16,0 2 0-16,0 0-2 16,0 0 2-16,-2-3 0 15,-12 2 0-15,-1-4 0 16,-2 0 2-16,-4-3-4 15,3-4 2-15,-1-2 0 16,1-2 0-16,-1-2 0 16,0-1-3-16,1-4 7 15,-2-1-7-15,3 0 4 16,5-2-2-16,0 0 0 16,4 0 1-16,-1 0 2 15,4 0-2-15,0 0 0 16,5 0 0-16,0 0-3 0,0 0-3 15,0 0-2-15,0 0-18 16,0 0-17-16,3 0-47 16,13 0-65-16,9 0-87 15</inkml:trace>
  <inkml:trace contextRef="#ctx0" brushRef="#br0" timeOffset="63591.85">12892 3752 607 0,'0'0'117'15,"0"0"-105"-15,0 0-11 16,0 0 10-16,0 0 17 16,0 0 18-16,-17-18-29 15,15 18-9-15,-5 0-2 16,-2 9 6-16,-2 10 1 15,-7 4 5-15,3 6 6 16,-6 3-5-16,5 4 9 0,0-2-18 16,1 0 6-1,4-4-8-15,-2-4-5 0,6-7 2 16,5-6-2-16,0-3 1 16,2-6-2-16,0-4 7 15,0 0-8-15,0 0 10 16,0 0-8-16,0 0 11 15,2-6-14-15,10-8 0 16,0-2 0-16,1-1 0 16,-2-3-1-16,1-1-9 15,0-3 9-15,-1-1-11 16,-1 0 8-16,2-1 1 16,-3 2-2-16,1 2 0 15,-2 2 3-15,3-2 1 0,0 4 2 16,-2 0-1-16,2-3 0 15,0 7 2-15,-2 3-1 16,-2 0 4-16,-1 7-5 16,-1 1 4-16,-3 3-1 15,0 0-2-15,0 0-1 16,0 0-8-16,4 1 8 16,-3 16 3-16,4 7 4 15,0 3-1-15,-3 8 2 16,4-4 0-16,0 2-6 15,1-3 4-15,-2-2-6 16,2-3 9-16,-1 0-3 16,-1-4 3-16,-1-1-6 0,2-7 3 15,-4-3-2 1,1-2 2-16,-2-1 2 0,0-2-7 16,-1-1 4-16,0 0-4 15,-2-1 3-15,0-3-1 16,2 0-2-16,-2 1-1 15,0-1 0-15,0 3 0 16,0-2 2-16,0-1-2 16,3 4 0-16,-3-2 0 15,3-2 1-15,-3 3-2 16,4-3-9-16,0 0-21 16,3 0-43-16,7 0-76 15,2 0-121-15</inkml:trace>
  <inkml:trace contextRef="#ctx0" brushRef="#br0" timeOffset="64603.97">13634 3842 251 0,'0'0'435'16,"0"0"-380"-16,0 0-52 15,0 0 31-15,0 0 23 16,0 0-2-16,-1 4-18 16,1-2-10-16,0 0-7 15,0-1 7-15,0-1 1 0,1 0-7 16,5 0 5-1,0 0-11-15,3 0 3 0,0-11-15 16,4-5-2-16,-4-3 1 16,-1-4-2-16,-2 0-3 15,-6 2-12-15,0-4 8 16,0 3 1-16,0 1 0 16,-10 1 4-16,-7 5-1 15,-6 4-5-15,-1 4-1 16,0 3 0-16,-4 4-3 15,4 0 1-15,2 0 5 16,1 2 5-16,6 12 2 16,1 2-2-16,6 5 0 0,-3 2 1 15,4 4 0-15,5 0 1 16,-1 1-2-16,3 1 3 16,0-5-2-16,0 0 2 15,0-2-3-15,0-4 1 16,10 0 0-16,3-3 0 15,3-2 0-15,1-3 2 16,3-6-2-16,-1-2 9 16,2-2-8-16,2 0 7 15,-3 0-7-15,0-8 3 16,-2-4-4-16,-5-2 0 16,1 0-3-16,-3-4 2 0,-5-3 0 15,0 4 1 1,-2-1-2-16,-4 2 2 0,0 4 4 15,0 5-4-15,0 3 7 16,0 4-5-16,0 0-2 16,0 0 0-16,0 0-5 15,0 3 3-15,0 17 2 16,-10 6 7-16,1 8-6 16,-1 6 3-16,0 6-3 15,3 0 1-15,1 5 0 16,2 0 0-16,-1 0 1 15,2-1-3-15,-1 0 0 16,4-6 4-16,0-3-6 16,0-4 4-16,0-3-3 15,0-8 1-15,0-4-1 16,0-8 1-16,0-6-13 0,0-3-19 16,0-5-31-16,0 0-17 15,0 0-89-15,3-14-113 16</inkml:trace>
  <inkml:trace contextRef="#ctx0" brushRef="#br0" timeOffset="65118.54">13561 4057 585 0,'0'0'63'0,"0"0"-38"16,0 0 67-16,0 0-2 15,0 0-18-15,0 0-28 16,0-2-6-16,0 2-16 16,4 0 3-16,2 0-11 15,0 0 3-15,3 0 1 16,2 0-3-16,3 0-6 0,1-5-4 16,1 1 4-16,1 0-8 15,1-4 8-15,5 4-7 16,-4-3 3-16,4-2-4 15,-1 5 0-15,-4-4 0 16,0 5 0-16,-4 0-2 16,-8 0 4-16,-4 3-5 15,-2-1 3-15,0 1-2 16,0 0-7-16,0 0 3 16,0 0-1-16,0 0-12 15,-2 0-9-15,-12 1-58 0,2 8-47 16,3-5-135-16</inkml:trace>
  <inkml:trace contextRef="#ctx0" brushRef="#br0" timeOffset="67392.78">11435 3396 375 0,'0'0'99'0,"0"0"-81"0,0 0 34 15,0 0 14-15,0 0 28 16,0 0-4-16,-3-29-31 16,3 29-7-16,0 0-27 15,0 0-7-15,0 0-16 16,0 0-2-16,0 15-4 15,-2 24 4-15,-6 13 7 16,-2 21-3-16,1 10 3 16,1 9-3-16,3 4 2 15,0 1-3-15,-1-7-1 16,-1-3-2-16,-1-10-4 16,-1-10 4-16,4-13-5 0,-1-13-3 15,6-16-6 1,0-9 3-16,0-10-26 0,0-6-35 15,0 0-52-15,0-2 13 16,0-22-188-16</inkml:trace>
  <inkml:trace contextRef="#ctx0" brushRef="#br0" timeOffset="68136.35">11584 3237 581 0,'0'0'44'16,"0"0"-39"-16,0 0 20 16,0 0 23-16,0 0 10 15,160-20-3-15,-98 20-21 0,13 0-23 16,10 5-1-16,7 2-7 15,11 1 6-15,5-3-6 16,-2 1-1-16,6-2-1 16,6-2 0-16,1-2 0 15,-3 0 1-15,1 0-3 16,-10 0 1-16,-2-6 0 16,-12-4 0-16,-6 2 1 15,-17 0-1-15,-13 0 0 16,-12 0-1-16,-9 2 1 15,-7 2 0-15,-2 0 0 16,2 4 1-16,0-1 2 16,4 1-6-16,5 0 4 0,2 0-1 15,2 0 0 1,0 1 0-16,1 3 0 0,-3-2 0 16,-4 2 14-16,-3-4-3 15,-4 0 3-15,-2 0-6 16,-2 0 2-16,-5 0 7 15,-1 0-4-15,-1 0 2 16,1 0-4-16,2 0 1 16,2-6 0-16,0 1 0 15,-4-1-12-15,1 5 2 16,-5-3 0-16,-5 4-1 16,-3 0-1-16,-7 0-7 15,0 0 3-15,0 0-50 16,0 0-5-16,-5 0-13 0,-11 4-43 15,0 3-61-15,-1-6-236 16</inkml:trace>
  <inkml:trace contextRef="#ctx0" brushRef="#br0" timeOffset="70401.71">14925 3935 664 0,'0'0'132'0,"0"0"-116"15,0 0-12 1,0 0 8-16,0 0 3 0,0 0 25 15,14 0-21-15,-7 11-8 16,-1-2-3-16,3 0 2 16,5 1 2-16,0-4-8 15,6 1 17-15,10-6-12 16,6-1 0-16,4 0-4 16,5-4-3-16,-1-13 2 15,-1-4 0-15,-3-4-4 16,-5-8 0-16,-2-4-4 15,-6-4 0-15,-2-7-14 16,-5-1 1-16,-7 3 15 16,-4 3-8-16,-9 0 10 15,0 8 0-15,0 10 1 0,0 6-2 16,-4 12-5-16,-7 3 1 16,-3 4-2-16,1 0-5 15,-4 0 5-15,3 8 5 16,1 13 1-16,-3 0-2 15,5 9 2-15,-1 0 2 16,4 2 3-16,1 1-2 16,3-3 6-16,2-1 0 15,2 2 3-15,0-3 1 16,0 0 2-16,0-3-1 16,6 1-4-16,9-5 1 15,8 4 1-15,-1-6-1 0,-1-1-9 16,3-2 4-16,-2-6-2 15,-4-2 0-15,4-4 1 16,-2-1 0-16,3-3 3 16,2 0-6-16,-2-3 4 15,0-14-2-15,-1 0 2 16,-4-5-5-16,-2-4 0 16,-6-1-3-16,-3 2 0 15,-2 0-1-15,-5 0 2 16,0 5-1-16,0 2 6 15,0 3-6-15,0 7 1 16,-5 3 0-16,-2 2-7 16,-1 3-6-16,-3 0 3 0,-5 0 4 15,1 0 6 1,-1 11-2-16,3-1 4 0,-1 2 0 16,5-2 0-16,3-2 2 15,4-1-1-15,-4 2 2 16,6 3 1-16,0 3 6 15,0 3 5-15,0 5 4 16,0 0-4-16,11 0 7 16,9 3-15-16,3-4-3 15,0-2-3-15,1-1 0 16,3-5 3-16,-4-2-4 16,3-5 2-16,-2-2 0 0,1-4 1 15,-2-1-2 1,-6 0-1-16,-3 0-25 0,-2-4-26 15,-5-10-37-15,-2-6-143 16,-5-6-189-16</inkml:trace>
  <inkml:trace contextRef="#ctx0" brushRef="#br0" timeOffset="70884.66">15719 3479 534 0,'0'0'241'15,"0"0"-241"-15,0 0 13 16,0 0-10-16,0 0 46 16,0 0 20-16,49 0-35 15,-36-6-18-15,3-2-6 16,-3-2-4-16,-1 0 1 16,1 0-3-16,-2-2 5 15,3-1-2-15,-4 1 3 0,0 3-10 16,-1 4 2-16,-6 3-2 15,0 2 0-15,-1 0-2 16,-2 0 2-16,0 0-17 16,0 18 15-16,0 12 0 15,0 2 4-15,0-1-2 16,0-1 1-16,0-2-1 16,0-6 0-16,0-3 1 15,7-6-3-15,7-3-1 16,-1-4-47-16,5-3-154 15,-3-3-186-15</inkml:trace>
  <inkml:trace contextRef="#ctx0" brushRef="#br0" timeOffset="71295.16">16149 3856 768 0,'0'0'149'15,"0"0"-145"-15,0 0-1 16,0 0 27-16,0 0 29 16,0 0-30-16,31 0-17 15,-8-2-2-15,-2-1-6 16,7 2 2-16,-1-3-5 16,-2 0 5-16,-2 0 1 15,-2 3-5-15,-4-5-2 16,-5 6 5-16,-5 0-5 15,-1-1 0-15,-1 1-4 16,-5 0-26-16,0 0-11 0,2 0-80 16,3 0-82-1,1 0-56-15</inkml:trace>
  <inkml:trace contextRef="#ctx0" brushRef="#br0" timeOffset="80825.46">16761 3955 817 0,'0'0'69'0,"0"0"-69"16,0 0 0-16,0 0 0 16,0 0 32-16,0 0-15 15,35-121 0-15,-10 89-10 16,-4-4 13-16,2 0-8 15,-1-5 10-15,-4 2-6 16,0 4 3-16,-5 1 1 16,-2 4-4-16,-2 6 4 15,-2 4-17-15,-4 8 8 16,0 5-9-16,0 4-2 16,-3 3 0-16,3 0-2 0,-1 0-1 15,-2 0-13-15,2 10 3 16,4 12 13-16,1 2-3 15,5 2 0-15,0-1-3 16,7-4 0-16,0-1 4 16,4-3 0-16,1 0 0 15,-1-3-4-15,-6-2-5 16,-3 3 11-16,-5-2-6 16,-7 1 2-16,-2 0 0 15,0-1-2-15,-2 3-9 16,-16-2 15-16,-7-1-1 15,1-1 4-15,-1-1-5 16,-1-2 5-16,3-3-2 0,6-1 0 16,3-2-2-16,5-3-15 15,7 3-1-15,0-3 11 16,2 0 5-16,0 0 1 16,0 0 0-16,0 0-1 15,11 0 5-15,5-3-4 16,1 3 3-16,6 0-3 15,1 0 2-15,3 0-2 16,0 0 2-16,-1 0 0 16,1 0 5-16,-3 0-6 15,1 0 8-15,-3 0-6 16,0 0 4-16,-1-8-4 0,-4-5 7 16,-1-5-7-16,-4-2-1 15,-1-5 6-15,-7-3-6 16,-2 1 0-16,-2-4 2 15,0 5-6-15,0 4 2 16,-2 4-1-16,-9 7-2 16,-1 2 0-16,-1 6 0 15,3 3-4-15,-4 0 3 16,3 3-6-16,-3 15 10 16,3 7-2-16,3 3 0 15,5 5 4-15,3-1 2 16,0-1 5-16,3-4-4 15,14-2 5-15,5-5-8 16,7-4 4-16,4-8-3 16,3-3 3-16,4 2-6 0,1-7-2 15,-7 0-18-15,3 0-48 16,-6 0-113-16,-6 0-132 16</inkml:trace>
  <inkml:trace contextRef="#ctx0" brushRef="#br0" timeOffset="81353.66">18403 3557 946 0,'0'0'102'0,"0"0"-91"15,0 0-2-15,0 0 24 16,0 0-12-16,0 0-6 16,18 2-13-16,-14 28-2 15,3 20 1-15,0 9 4 16,-4 7-3-16,2 0-2 15,0 0 0-15,-1-6 0 16,-1-2 1-16,-1-6-1 16,-2-5 0-16,0-7 2 15,0-11-3-15,0-4 3 16,0-9-4-16,0-6 1 0,0-5-9 16,0-2-17-16,0-3-56 15,0 0-38-15,2-18-199 16</inkml:trace>
  <inkml:trace contextRef="#ctx0" brushRef="#br0" timeOffset="81821.32">18522 3551 719 0,'0'0'211'0,"0"0"-201"0,0 0-1 16,0 0 22-16,0 0 34 15,0 0-25-15,75-88-27 16,-50 81-4-16,1 4-3 16,0 1-1-16,-1 0-5 15,-2 2 8-15,1 0-6 16,-6 0 1-16,0 0-3 15,-6 0 0-15,-4 6 0 16,-1 7-4-16,-3 4 3 16,-4 0-6-16,0 6 7 15,0 1-12-15,-6 0 10 0,-15 4-3 16,-10 0 5 0,-7-4 1-16,-2 0 1 0,3-3-1 15,3-7-1-15,8-2 3 16,7-1-3-16,11-7 2 15,2 0-2-15,6-4-6 16,0 0-15-16,0 3 7 16,0-3-14-16,0 1-52 15,12 1-21-15,3 1-37 16,8-1-42-16,2 0-198 16</inkml:trace>
  <inkml:trace contextRef="#ctx0" brushRef="#br0" timeOffset="82368.62">19230 3663 353 0,'0'0'631'0,"0"0"-594"16,0 0-33-16,0 0 2 15,0 0 35-15,0 0-9 16,0-10-24-16,7 10-7 0,1 4 3 16,6 5 0-1,-3-2-3-15,5 0 0 0,3-3 2 16,2-4 2-16,4 0-5 15,4 0 7-15,4-4-5 16,0-14-4-16,-3-5 2 16,-2-1-2-16,-7-2-8 15,-6 3-4-15,-7-2 3 16,-8 4 8-16,0 0 0 16,0 5 1-16,-10 1-3 15,-13 9-3-15,-6 6 0 16,-2 0 2-16,-5 0-3 15,3 19 7-15,0 7 2 0,6 6 0 16,10 4 6-16,7 1 4 16,10-4-7-16,0-1 12 15,0-1-8-15,22-8 0 16,10 0 1-16,3-10-5 16,8-5-3-16,-1-5-15 15,0-3-41-15,-1 0-116 16,-10-11-244-16</inkml:trace>
  <inkml:trace contextRef="#ctx0" brushRef="#br0" timeOffset="83092.09">20011 3766 631 0,'0'0'195'0,"0"0"-175"0,0 0-14 16,0 0 24-16,0 0 12 15,0 0-3 1,91-123-9-16,-82 97-1 0,-7 1-6 16,-2 0 8-16,0 4-22 15,0 2-3-15,-14 1-2 16,-8 6-4-16,-6 3-4 16,-2 2-1-16,-3 7 4 15,2 0-5-15,0 0 0 16,5 12-8-16,6 6 13 15,5 5-1-15,7-2 0 16,2 1 2-16,6 5 2 16,0-6 11-16,8 4-10 15,11-5 11-15,8-2-6 16,2-5-3-16,2-1-2 0,1-5-2 16,-6-7-1-16,1 0 0 15,-4 0 0-15,-6-11 2 16,-1-5-7-16,-3-1 10 15,1-4-11-15,-6 4 6 16,1-3 0-16,-2 7 4 16,-4 5-3-16,-1 3 7 15,-2 5-8-15,0 0 0 16,0 0-7-16,0 5-1 16,0 19 0-16,0 12 5 15,-12 10 3-15,-1 10 0 16,2 5 1-16,-5-1 0 15,6 2 0-15,0-4 0 0,6-3-1 16,4-5 3-16,0-6-2 16,0-11 2-16,2-2-3 15,2-15 0-15,1-7-7 16,-1-9-16-16,3 0-40 16,2 0-81-16,2-20-263 15</inkml:trace>
  <inkml:trace contextRef="#ctx0" brushRef="#br0" timeOffset="83328.58">19946 3935 940 0,'0'0'104'15,"0"0"-92"-15,0 0 13 16,0 0-4-16,144-1-4 16,-90 1-5-16,1 0-10 15,-4 0-2-15,-8 1-1 16,-11-1-41-16,-8 0-136 16,-15-7-205-16</inkml:trace>
  <inkml:trace contextRef="#ctx0" brushRef="#br0" timeOffset="85240.61">14109 3164 630 0,'0'0'168'15,"0"0"-142"-15,0 0-14 16,0 0-11-16,0 0 13 15,0 0 24-15,96 0-2 16,-71 0-12-16,-3 0-19 16,1 2 10-16,-2-2-5 15,2 2 8-15,4-2-1 16,2 0-2-16,6 0-6 0,11 0-5 16,4 0 4-16,8 0-6 15,5 0-2-15,-3 0 3 16,0-6-2-16,-4 3 0 15,-2 0 8-15,-6 1-7 16,6 0-2-16,10 2 4 16,12-2 0-16,14 2 18 15,5 0-18-15,8 0-2 16,1 0 6-16,11 0-8 16,10 0 1-16,-1 0-2 15,3 0 2-15,2 0 1 16,-2 0-2-16,0 2 1 15,-3 2-3-15,-8-1 4 16,-1 2-4-16,3 2 5 0,5 0-5 16,1-1 4-16,6 2-4 15,-3-2 0-15,0-2 2 16,-4 2 2-16,-9-2-2 16,-6-2 0-16,-5 1 0 15,-3 0 1-15,0-1 0 16,-4 2-2-16,-1 0 1 15,-7 0-3-15,-2 2 2 16,4 0-5-16,-1 0 1 16,1 0-3-16,-1-1 4 15,-2-4-10-15,-2 1 11 16,-6-2-7-16,4 0 5 16,-1 0 5-16,-1 0-2 0,1 0 0 15,-4 0-4-15,1 0 1 16,2-2-7-16,3-2 11 15,1 0 1-15,4-2-1 16,-3 0-5-16,1 0 3 16,-6 0 2-16,-8-2-1 15,-7 1 0-15,-5 0 2 16,-5 2-1-16,-1-2 4 16,-1 1-2-16,2 2 0 15,0 0-2-15,-3 2 1 16,5 0 0-16,-2 2-1 15,3 0 2-15,1 0-2 16,0 0 2-16,-5 5 3 0,-10 2-1 16,-7-3 0-16,-10 0-2 15,-8-2 0-15,-8-2 4 16,-3 3 1-16,-3-3 5 16,-4 0-2-16,3 0 3 15,-5 0-8-15,0 0 6 16,0 0-8-16,0 0-2 15,0 0 0-15,0 0-1 16,0 0 1-16,0 0-4 16,0 1 4-16,0 5-9 15,0 4 9-15,0 6-5 16,0 4 3-16,-5 4 1 0,-6 8 1 16,2 4-1-16,-5 6 2 15,4 5-2-15,0-1 3 16,4 6-3-16,2 3 3 15,-1 8-1-15,0-1 1 16,-1 3-3-16,-3-4 1 16,-2-2 0-16,-5-6 0 15,3-8-1-15,-3-8 0 16,1-6 0-16,0-7 1 16,5-3-2-16,1-7-1 15,5-4-9-15,-3-5-57 16,3-5-77-16,-5 0-175 0</inkml:trace>
  <inkml:trace contextRef="#ctx0" brushRef="#br0" timeOffset="86910.29">11112 4700 579 0,'0'0'111'0,"0"0"-111"15,0 0-3-15,0 0 3 16,0 0 14-16,0 0 29 16,0 0-6-16,119 12-18 15,-85-10-6-15,2 1-5 16,2 0 6-16,6 1-11 15,5 1 3-15,3-4 1 16,4-1-6-16,2 0 0 16,6 0 3-16,3 0-6 15,8 0 4-15,10 0 0 16,9-8 1-16,13 0-4 16,11 0 2-16,5 2 19 0,2 2 27 15,-7 4-45-15,-3 0-2 16,-5 0-3-16,-9 0 1 15,-3 0-13-15,-5 0 5 16,-4 0 3-16,3 9 5 16,4-6 2-16,4 1 0 15,3-4-1-15,5 0 1 16,4 0-3-16,-3 0 9 16,-2 0-6-16,-7 0 0 15,-2 2 0-15,-3 1-3 16,0 0 3-16,5-1-1 15,5 2 3-15,0-1-6 0,1-2 4 16,2 3 0-16,2 0 1 16,3 0-1-16,0 3-6 15,1-4 5-15,0 3-2 16,-6 2-1-16,-2-2 1 16,-1 0 3-16,-8 0-1 15,1 1 5-15,1-2-5 16,1-1 5-16,8 3-4 15,-2-5 1-15,4 1-1 16,-2 4 0-16,2-3 0 16,4-1-2-16,3-1 3 15,4 1-5-15,1-3 8 16,4 0-9-16,3 0 5 0,0 0-1 16,0 0-18-1,-1 0 5-15,-3 0 11 0,-5 0-7 16,-5 0 8-16,-10 0 2 15,-13 0-2-15,-7 0 5 16,-6-3-3-16,0 1 4 16,4-1 5-16,-2-1 8 15,0-3 1-15,2 4-5 16,-2-1-6-16,2-1 6 16,4 0-4-16,0 1 5 15,3-5-5-15,1 2 6 16,-2 0 2-16,0 0-1 15,1 0 4-15,-6 3 0 16,2 0-1-16,-11 4-2 0,-9 0 6 16,-8 0-9-16,-13 0-1 15,-7-3-6-15,-14 3-1 16,-4-1 4-16,-9 1-5 16,-3-2 3-16,-4 2-8 15,-2-2 7-15,-2 2-6 16,0 0 3-16,0 0-3 15,0 0-2-15,0 0-1 16,1 0-2-16,2 0-17 16,2 0-87-16,-5 0-227 15</inkml:trace>
  <inkml:trace contextRef="#ctx0" brushRef="#br0" timeOffset="96428.22">634 6304 656 0,'0'0'165'0,"0"0"-165"15,0 0-3-15,0 0 3 16,0 0 30-16,0 0 4 15,0 0 0-15,8-20-31 16,0 11 0-16,1 2 1 16,3-3-3-16,-2-4 1 15,1 2 0-15,0-3 4 16,3 1-4-16,-3 2 1 16,0 3-2-16,-2 1-1 15,-5 5 2-15,1 0 0 16,-5 3 0-16,2 0-2 0,-2 0-1 15,3 0-4 1,-1 0-1-16,0 10-4 0,-2 12 10 16,0 4 0-16,0 0 0 15,0 0 0-15,0-2 1 16,0 0 0-16,0-4 0 16,0-3 4-16,0-3-4 15,0-5 5-15,0-4-5 16,0-1 3-16,0-4-3 15,0 0 0-15,0 0 2 16,0 0-2-16,0 0-1 16,0 0-32-16,0 0-73 0,0-3-94 15,-7-5-101-15</inkml:trace>
  <inkml:trace contextRef="#ctx0" brushRef="#br0" timeOffset="97606.71">934 6043 256 0,'0'0'249'15,"0"0"-202"-15,0 0-18 16,0 0 22-16,0 0-5 0,0 0-1 16,0-39-21-1,-3 30-10-15,-2 2-13 0,1 0 5 16,-4 0-6-16,-2 0 0 16,-3 1 0-16,-5 4-4 15,-2 1 3-15,-2 1-4 16,1 0 4-16,2 0 1 15,1 0-2-15,-2 0 1 16,9 3 1-16,-3 6-1 16,-1 0 1-16,-5 2 2 15,4-2 0-15,-2 3 1 16,-2 1-1-16,4-1 4 16,-2 2-3-16,3 0 2 15,-1-3-5-15,1 4 5 16,-3-1 0-16,2 4-5 15,0 0 14-15,-1 1-3 16,3 2 3-16,1 2 3 0,0 0 4 16,8 1-12-16,-1 1 10 15,-1 0-9-15,3 1 2 16,2-2-5-16,-4-2 0 16,6 1 4-16,0-4-8 15,0-1 8-15,0-1-4 16,0-1 2-16,0-5-5 15,0 3 6-15,0 1-5 16,0 0 2-16,0 2 3 16,10-1-5-16,0 2 7 0,0-4-8 15,3 2 5 1,-2 0-4-16,1 0-2 0,-1-2-2 16,2 1 2-16,0-4 2 15,3 1-2-15,0-2 1 16,1-2-1-16,2-2 5 15,3-2-3-15,-3 0-1 16,6-4-3-16,-3 0 3 16,3 0-1-16,-3 0-1 15,0 0 1-15,-1 0-3 16,-1-4 0-16,-3-4 0 16,1 0 4-16,-5-2-3 15,2-2-1-15,-1 0 1 16,2-2-1-16,-3-2 0 15,-2 0 2-15,1-2-2 0,-3-3 1 16,-4-4-1-16,4-3 0 16,-3-4-2-16,-4-2 2 15,1 0 0-15,3-2 0 16,-2 1 2-16,0 3-2 16,4 2 3-16,-6 4-6 15,0 2 6-15,2 2 0 16,-1 5-3-16,-1 0 0 15,-2 5-1-15,0 4 1 16,0 1-1-16,0 4-7 16,0-1 7-16,0 0-5 15,-5 1 6-15,-5 3-11 0,-6 0-15 16,1 0-17-16,-2 0-24 16,1 0-42-16,6 0-58 15,-1 0-82-15</inkml:trace>
  <inkml:trace contextRef="#ctx0" brushRef="#br0" timeOffset="102673.35">1674 6216 793 0,'0'0'82'0,"0"0"-82"16,0 0-12-16,0 0 11 15,0 0 2-15,0 0 16 16,0 0-11-16,6 13 0 16,-6 14 7-16,0 8-5 15,0 0 11-15,0 9-8 16,0 2 7-16,0 5-2 16,0-1 2-16,0 2-9 15,0 0-1-15,0 2-7 16,0-4 0-16,0-4-1 0,0-7 0 15,0-7 0-15,0-11-5 16,0-4-1-16,0-9-41 16,2-6-44-16,3-2-125 15,3-4-74-15</inkml:trace>
  <inkml:trace contextRef="#ctx0" brushRef="#br0" timeOffset="103186.9">1651 6210 844 0,'0'0'21'15,"0"0"-21"-15,0 0 0 16,0 0 19-16,52-111 28 16,-35 98-3-16,-1 1-18 15,1 4-15-15,1 2 1 16,-2 1-11-16,2 3 8 16,0 2-9-16,-1 0 6 15,-1 0-2-15,-1 4-8 0,2 11 4 16,-2 3 0-16,0 3-1 15,-1 1 1-15,-6 1-2 16,0-1 4-16,-6 0-7 16,0-2 10-16,-2 0-10 15,0 1 4-15,-4-4-2 16,-17 1 3-16,-1-2 1 16,-7-4-1-16,2-2-1 15,1-3 1-15,6-3-1 16,1-4 1-16,9 0-5 15,3 0 3-15,3 0-3 16,1 0-3-16,3-4-12 16,0-1-17-16,0 2-15 0,0 3-34 15,0 0-97-15,16-3-44 16</inkml:trace>
  <inkml:trace contextRef="#ctx0" brushRef="#br0" timeOffset="103732.05">2310 5985 282 0,'0'0'272'16,"0"0"-272"-16,0 0-2 15,0 0 2-15,0 0 21 16,0 0 2-16,0-2-16 15,0 7-6-15,0 4 2 0,-1 5 24 16,-6 3 9 0,0-2-4-16,3 2-7 15,-1-2 10-15,3-3-12 16,2 0 13-16,0-1-22 0,0-8 3 16,0 2-10-16,0-3 0 15,0-2 5-15,5 0-2 16,3 0 4-16,1 0 0 15,0-10-1-15,-2-1-10 16,-3 2 2-16,-2 1-1 16,-2 0-4-16,0 4 0 15,0 1-8-15,0 3 2 16,0 0-10-16,-15 0-17 16,-3 0-29-16,-2 11-13 15,4 5-43-15,3 0-64 0,4-2-149 16</inkml:trace>
  <inkml:trace contextRef="#ctx0" brushRef="#br0" timeOffset="104268.21">2355 6384 593 0,'0'0'109'16,"0"0"-109"-16,0 0 0 15,0 0-1-15,0 0 1 16,0 0 5-16,0-10-5 16,-5 20 9-16,2 6-7 0,3 0 7 15,0-2 7 1,0 1-2-16,0-3-2 0,0-2 6 15,3-6 6-15,11-3 2 16,0-1-1-16,-1 0-5 16,-1 0 9-16,-5-1-12 15,3-9 2-15,-6-2-6 16,-2 0 1-16,-2 3-4 16,0 2 1-16,0 0-11 15,0 7-2-15,0 0-3 16,0 0-3-16,-6 0-24 15,-5 0-58-15,-1 4-79 16,6 5-95-16</inkml:trace>
  <inkml:trace contextRef="#ctx0" brushRef="#br0" timeOffset="106123.19">2857 5796 239 0,'0'0'669'15,"0"0"-605"-15,0 0-58 16,0 0-1-16,0 0 4 0,0 0 3 16,0 0 2-16,14 71-14 15,-10-25 15-15,-4 2-11 16,0 2 0-16,0 1-3 16,0-2 0-16,0-3-1 15,0-3 1-15,0-9-1 16,0-7 1-16,0-6-4 15,0-8 7-15,0-6-8 16,0-5 2-16,0-2-7 16,0 0-2-16,0-12 3 15,0-16-14-15,0-7 5 16,0-8 8-16,0-3-2 16,0-4 10-16,0-2-2 0,0-3 2 15,2-1-2 1,4 6 3-16,6 4 1 0,-1 6 1 15,1 6 0-15,-2 6 0 16,5 3 5-16,-1 8-7 16,1 5 2-16,-1 1 3 15,-3 8-9-15,-1 3 4 16,-2 0-6-16,-1 12-3 16,-1 22 3-16,1 9 6 15,0 6 0-15,-2 3 0 16,3 0 1-16,-1-2 0 15,4-1 1-15,-2-5-2 16,4-4 0-16,-3-4 0 16,-3-6-2-16,1-8 2 15,-4-5 2-15,-2-8 0 16,-2-6-3-16,0-3 5 0,0 0-2 16,0 0 2-16,3-3 8 15,1-19-11-15,1-6-1 16,-1-4 0-16,5-4-1 15,1-5-3-15,-2-5 4 16,5-3-1-16,-2-4-3 16,7 2 4-16,-2 5 0 15,-1 5-1-15,4 10 1 16,-4 7 1-16,1 6 0 0,-3 7 2 16,1 4-3-1,-4 6 1-15,2 1-2 0,-1 0-6 16,0 15 0-16,0 19 0 15,0 9 6-15,-3 9-1 16,2 2 4-16,-1 2 0 16,0-2 2-16,3-4 2 15,-4-5-2-15,3-10 1 16,-2-6 3-16,0-5-5 16,-2-10-1-16,-3-4 0 15,-2-6-4-15,-1-2-9 16,5-2-27-16,3 0-117 15,4 0-71-15</inkml:trace>
  <inkml:trace contextRef="#ctx0" brushRef="#br0" timeOffset="106986.33">3929 6148 901 0,'0'0'18'15,"0"0"-18"-15,0 0-10 16,0 0 9-16,-22-124 1 16,15 93 3-16,-4 4 1 15,-5-2-8-15,-6 5 0 16,-7 4 0-16,-2 8 0 0,-3 8 3 15,1 4 1-15,2 0-1 16,2 9 1-16,4 10 2 16,3 10 14-16,2 0-11 15,2 5 8-15,9 1-6 16,3 0 4-16,6 2-2 16,0-1-3-16,2-2-4 15,13-5-1-15,3-3 4 16,3-5-1-16,-2-5 0 15,-1-7-2-15,0-9-4 0,2 0 2 16,-2 0-7 0,-1 0 0-16,-2-19 6 15,-1-3 0-15,-4-4 1 0,-1-2 2 16,-2-2 2-16,-1-2-4 16,1 6 3-16,-3 1 2 15,3 10 1-15,-1 2 3 16,1 8-9-16,0 3-4 15,-1 2 3-15,1 0-15 16,2 0 10-16,0 14-1 16,4 6 7-16,-2 1 0 15,1 3-1-15,1 3-1 16,1-6 2-16,1 0-2 0,1-3 5 16,-1-4-1-1,-1-4 0-15,1-3-2 0,-1-7 1 16,0 0-1-16,1 0 0 15,-2 0-4-15,-1-12 3 16,-1-2-2-16,-2-5 3 16,1-1 0-16,0-2 3 15,-4-2-2-15,-2-2 11 16,3-4-10-16,0 4 6 16,2 4-4-16,-3 5 6 15,1 10 9-15,-3 2-5 16,1 5 1-16,0 0-15 15,-4 0 0-15,4 7-6 16,2 15 6-16,0 5 2 0,8 6-1 16,-2-1-1-16,3-5 1 15,1-1-4-15,2-7 3 16,-1-6-6-16,1-4-24 16,4-9-10-16,4 0-49 15,2 0-119-15,0-9-75 16</inkml:trace>
  <inkml:trace contextRef="#ctx0" brushRef="#br0" timeOffset="107552.77">4749 5916 777 0,'0'0'76'0,"0"0"-73"16,0 0 4-16,0 0-7 15,0 0 31-15,0 0-6 16,-51-83-15-16,40 83-10 16,-3 6 1-16,1 18 1 15,0 8 2-15,2 8 9 16,2 4-2-16,5 2 6 15,4-1-10-15,0-5 5 16,0-2-4-16,0-8-4 16,4-5 2-16,11-6-4 0,8-5 7 15,-1-4-9-15,0-6 10 16,6-4-10-16,-3 0 2 16,2-1-2-16,0-16-2 15,0-5 0-15,-2-2-3 16,-6-5 4-16,-1-3 2 15,-1 3 5-15,-7 3-1 16,1 4 6-16,-4 3-5 16,-2 10 11-16,-1 5-8 15,-4 2 6-15,0 2-15 16,0 0 0-16,0 3-4 16,1 18 4-16,7 1 0 15,0 2 5-15,6-4-5 0,5-4 0 16,2-3 2-16,4-4-2 15,2-6 2-15,1-3-2 16,4 0-38-16,-3 0-63 16,-2-15-138-16,-6-5-113 15</inkml:trace>
  <inkml:trace contextRef="#ctx0" brushRef="#br0" timeOffset="107782.74">5106 5657 884 0,'0'0'122'16,"0"0"-103"-16,0 0-17 15,0 0-2-15,0 0 6 16,0 0 6-16,-7-21-12 15,7 21-11-15,0 0-66 16,0 10-64-16,7 3-6 16,2 3-128-16</inkml:trace>
  <inkml:trace contextRef="#ctx0" brushRef="#br0" timeOffset="108369.15">5461 6048 855 0,'0'0'58'16,"0"0"-52"-16,0 0 2 15,0 0 2-15,0 0 27 16,40-123-20-16,-36 98-12 15,-4 0 0-15,0 4-10 16,-4 9 4-16,-19 5-4 16,-6 7-2-16,-2 0 5 0,-2 12 1 15,2 10 2-15,0 9 11 16,2 1-9-16,2 3 13 16,6 2-6-16,10-3 0 15,9-6-2-15,2-7-5 16,2-2 6-16,21-7 5 15,4-5-1-15,4-4-10 16,4-3 5-16,-3 0-5 16,-1-3-2-16,-4-11 0 15,-10-1-1-15,1-3 1 16,-7 0-1-16,-4-1 0 16,-2 7 3-16,-3 4 2 15,-2 4 0-15,0 4 3 0,0 0-8 16,0 0 0-16,0 0 0 15,0 17 0-15,0 2 3 16,0 6-2-16,0-2 5 16,11 0-4-16,16-2 8 15,16-2-9-15,12-5 8 16,9-6-9-16,3-8 0 16,-9 0-1-16,-5 0-5 15,-8-12-34-15,-9-5-102 16,-7-4-238-16</inkml:trace>
  <inkml:trace contextRef="#ctx0" brushRef="#br0" timeOffset="110654.24">6521 6124 929 0,'0'0'99'16,"0"0"-89"-16,0 0-9 0,0 0 4 16,0 0 1-16,0 0 15 15,0 0-2-15,81 28-15 16,-43-24 2-16,2-3-4 16,0-1-1-16,2 0 1 15,1-1-2-15,-3-15 1 16,-8-6-1-16,-2-2-3 15,-7-3-7-15,-10-2 10 16,-5-3-11-16,-8-3 7 16,0 3-10-16,0 2 9 15,-15 0 1-15,-5 5-6 16,-2 8-6-16,0 3-8 16,4 10 1-16,0 4 2 15,2 0 9-15,1 2 0 16,1 16 8-16,3 6 0 0,3 6 2 15,2 6 2-15,6 2-5 16,0 1 2-16,8-2 3 16,11-2-2-16,4-2 2 15,6-4-1-15,-2-5 1 16,0-8-3-16,-3-5-8 16,-2-4 2-16,-2-7-5 15,1 0 6-15,-4 0 7 16,-2-16 1-16,-1-4 1 15,-3-4 5-15,1-4-6 0,-4 0 2 16,4-1 2 0,-1 1 7-16,1 0-2 0,3 5-2 15,0 0-2-15,1 6 6 16,-2 4-7-16,5 1 1 16,2 6-5-16,-1 3 0 15,4 3-3-15,-2 0 0 16,3 0 3-16,-1 0-4 15,2 17-9-15,1 5 1 16,-2 5-7-16,-7-1-25 16,-5-1-13-16,-8 1 9 15,-5-3 17-15,0-2 9 16,-9 0 17-16,-14-7 4 16,-3-3 2-16,1 1 6 15,-1-12-2-15,3 0 2 0,3 0-5 16,7 0 3-16,3 0-2 15,8-7-2-15,2-6-1 16,0 4-5-16,9-1-8 16,9 3-14-16,4 2 5 15,3 1 14-15,2 1 7 16,2 2 1-16,0-3 0 16,-1-3 1-16,-1-2 1 15,0-5 11-15,-2-4-7 16,-1-5 7-16,-1-5-7 15,-4-4 10-15,2-7 16 16,-8-4 28-16,1-5-24 0,-6-3-16 16,-1-2-2-16,-3 0-1 15,1 2 17-15,-2-2-18 16,-3 4-3-16,2 5-12 16,-2 1 8-16,0 7-8 15,0 8-1-15,0 8 0 16,0 8 0-16,0 8-1 15,0 2 5-15,0 2-6 16,0 0 2-16,0 3-4 16,-2 21 1-16,-10 13 3 15,5 7 1-15,1 8 0 16,2 3 1-16,4 0-1 16,0 7 10-16,0-4-9 0,0 3 2 15,10-6 1 1,11-8-5-16,-4-6 0 0,3-11 0 15,1-9 1-15,-4-7-1 16,0-3 2-16,2-8 0 16,1-3-4-16,1 0 3 15,0 0-5-15,-2-2 2 16,1-13 2-16,-8-2-1 16,0-3 1-16,-6-1 1 15,-1-2 0-15,-3 0 7 16,0 0-7-16,-2 0 6 15,0 8-6-15,0 5 2 0,0 3-2 16,0 7-2 0,0 0 1-16,0 0-8 0,0 0 4 15,0 15 3-15,0 7-2 16,0 6 6-16,0 2-4 16,0 0 1-16,5-2 0 15,9-6 0-15,1-1 1 16,3-6 4-16,3-2-4 15,0-8 7-15,4-2-6 16,-3-3 7-16,-2 0-8 16,-2 0 5-16,-3-8-6 15,1-8 0-15,-5-7 0 16,-2 1 1-16,0-5-5 16,-6-5 10-16,0 3-7 15,-3 0 2-15,0 3 1 0,0 3 0 16,0 11-2-16,0 6 2 15,0 4 5-15,0 2-7 16,0 0-4-16,0 0-3 16,5 16 5-16,-3 6-1 15,5 6 6-15,2 0-5 16,2 0 5-16,5-2-2 16,1-1 7-16,4-8-5 15,1-1 4-15,0-5-4 16,2-6 2-16,-2-5-5 15,1 0-24-15,-1 0-75 16,1-5-153-16,-3-11-201 0</inkml:trace>
  <inkml:trace contextRef="#ctx0" brushRef="#br0" timeOffset="111388.65">8813 5934 840 0,'0'0'69'0,"0"0"-67"16,0 0 7-16,0 0 3 16,0 0 10-16,0 0-7 0,0-117-5 15,0 96-9 1,0 0-1-16,-11 1 0 0,-9 6-3 15,-9 2 1-15,-2 7 2 16,-2 5-1-16,-3 0 4 16,4 2-3-16,1 17 0 15,5 1 5-15,1 4-5 16,3 4 3-16,1 0 2 16,4 1-4-16,7-3 2 15,4-1 0-15,4-1-2 16,2-3 3-16,0-6-5 15,0-3 6-15,0-3-7 16,8-4 2-16,9-5 0 16,1 0-2-16,3 0-2 0,6-2-3 15,2-15-2-15,2-8 2 16,1-5-2-16,-2-4 6 16,0-8 0-16,-5-6 1 15,-5-7 4-15,-5-3-2 16,-1 0 6-16,-5 2 2 15,-3 2 10-15,-2 4-6 16,-2 6 4-16,-2 6-15 16,0 10 7-16,0 5-8 15,0 8 3-15,-2 5-3 16,-4 3-3-16,2 4 1 16,-1 3 1-16,3 0-1 15,0 0 0-15,2 0 0 0,-5 11-10 16,2 12 12-16,3 9-2 15,0 9 2-15,0 5 0 16,0 5 4-16,0 2 0 16,10 0-1-16,3 0 9 15,1 1-10-15,1-4 8 16,5-6-6-16,0-6 3 16,2-8-3-16,3-7-3 15,0-10 0-15,0-5 6 16,0-6-14-16,4-2-13 15,3 0-51-15,-3-5-104 16,-2-12-89-16</inkml:trace>
  <inkml:trace contextRef="#ctx0" brushRef="#br0" timeOffset="111953.48">9449 5789 806 0,'0'0'115'16,"0"0"-103"-16,0 0-2 15,0 0 8-15,0 0-2 16,0-102-4-16,-5 83-10 16,-8 4-1-16,-8 1 1 15,-3 7-4-15,-5 6-1 0,-4 1-1 16,-3 0 3-16,0 19 1 15,0 9 7-15,5 6-5 16,5 3 13-16,6 1-11 16,6 0 12-16,8-6-10 15,6-3 4-15,0-10-8 16,2-4 6-16,18-6-1 16,5-4 1-16,7-5 1 15,5 0-6-15,-2-5 6 16,-1-11-9-16,-5 0 6 15,-2-6-1-15,-3 1-7 0,-4-2 6 16,-2 1-7 0,-3 4 5-16,-5 4-2 0,-2 7 1 15,-3 4-1-15,-3 3 10 16,0 0-6-16,0 0-7 16,2 6 5-16,6 17-2 15,3-2 3-15,5 1-3 16,5 0 3-16,5-4 3 15,8-4-5-15,6-7 3 16,5-2-2-16,-6-5 0 16,-2 0-4-16,-10 0-4 15,-9 0-29-15,-11-8-34 16,-9-3-43-16,0-1-172 16</inkml:trace>
  <inkml:trace contextRef="#ctx0" brushRef="#br0" timeOffset="112636.54">7389 5675 559 0,'0'0'129'0,"0"0"-83"16,0 0-4-16,0 0 50 15,0 0-19-15,0 0 10 0,42-33-47 16,-26 27-6 0,3 1-8-16,2 3-16 0,1-3 7 15,1 3-13-15,4 0 14 16,6 2-13-16,0 0 3 16,7 0-4-16,0 0 0 15,9 0 0-15,3 0-5 16,6 0-10-16,-1 0-61 15,-1 0-104-15,-7-10-261 16</inkml:trace>
  <inkml:trace contextRef="#ctx0" brushRef="#br0" timeOffset="114094.27">10554 5584 682 0,'0'0'66'0,"0"0"-41"16,0 0 13-16,0 0-9 16,0 0-1-16,0 0-25 15,12 19 4-15,-12 17 8 16,0 5-8-16,0 8 0 16,-10 1-4-16,2-1 3 15,-1-3-5-15,-1-4 0 0,2-11 1 16,-1-4-2-16,3-9 1 15,-2-6 0-15,4-9-1 16,1-3 0-16,3 0-2 16,-1 0 4-16,-2-19-4 15,3-10-19-15,0-9 18 16,0-8 1-16,0-8 0 16,0-4-4-16,0-2-1 15,3 3 6-15,3 6 2 16,4 6-1-16,0 9 3 15,1 6-1-15,1 8 2 16,0 6 0-16,0 4-4 0,-1 6-8 16,2 2 4-16,-1 4-6 15,-1 0 8-15,2 4 2 16,1 21-5-16,1 6 3 16,-3 7-5-16,1 2-10 15,-2 4-2-15,-4 4 10 16,-3 1 0-16,-2-3 5 15,-2-2 4-15,0-6-5 16,0-6 7-16,0-4-4 16,0-10-1-16,0-4 3 15,0-10 1-15,0-2 2 16,0-2-1-16,0 0 24 16,0-9-1-16,0-16-24 15,9-3-1-15,3-4 0 16,-2-7-2-16,0 0 3 0,3 1-2 15,0 1 1-15,2 4 0 16,-1 4 2-16,2 4 0 16,1 3 2-16,-1 6-3 15,0 1-2-15,0 7-3 16,-1 4-1-16,5 2-5 16,0 2-1-16,4 0 6 15,-1 0 5-15,0 6-3 16,5 6 6-16,-3 4-4 15,-1 8 3-15,-4 7-4 16,-2 5-1-16,-7 6 0 16,-4 1-1-16,-7 1 3 0,0-1 0 15,0-7 2-15,0-4-2 16,0-4 1-16,-7-8-1 16,5-6-60-16,2-10-63 15,0-4-150-15</inkml:trace>
  <inkml:trace contextRef="#ctx0" brushRef="#br0" timeOffset="114687.22">11553 5664 684 0,'0'0'0'15,"0"0"-4"-15,0 0 3 16,0 0 1-16,0 0 24 16,0 0-1-16,-65-93-15 15,47 93-6-15,-4 0 1 16,-2 3 6-16,1 18 10 15,-1 4 19-15,2 8-10 16,-1 3-9-16,1 6-3 0,1 2 5 16,6 0-7-16,5-2-5 15,4-8 4-15,6-8-12 16,0-6 4-16,0-8-5 16,14-6 8-16,9-4 1 15,3-2 3-15,3 0-6 16,0-10-3-16,2-7-3 15,-4-4 3-15,-5-3-2 16,-1-2 1-16,-6-2-4 16,-1 0 4-16,-4-2-2 15,-4 6 0-15,1 4 0 16,-4 8 0-16,0 6 2 16,-3 3-2-16,0 3-7 0,0 0 3 15,0 10-1 1,0 15 3-16,0 1 2 0,0 6-2 15,0-4 1-15,0 0-1 16,10-3 1-16,15-4-6 16,2-5 0-16,4-5-31 15,3-10-57-15,-1-1-94 16,-2 0-173-16</inkml:trace>
  <inkml:trace contextRef="#ctx0" brushRef="#br0" timeOffset="115010.15">11923 5275 780 0,'0'0'75'0,"0"0"-71"16,0 0 39-16,0 0-5 15,0 0-17-15,0 0-19 16,4 37 7-16,-4 11 0 16,0 6 4-16,0 6-13 15,0 0 4-15,0 1 2 16,0 1-3-16,0-4-1 16,0-3 2-16,0-2-8 15,0-11 5-15,0-7-2 0,0-10-25 16,0-9-10-16,0-6-69 15,0-8-98-15,0-2-153 16</inkml:trace>
  <inkml:trace contextRef="#ctx0" brushRef="#br0" timeOffset="116256.37">11760 5796 764 0,'0'0'102'15,"0"0"-102"-15,0 0 5 16,0 0-5-16,0 0 17 16,116 15 14-16,-69-9-21 15,6-2-9-15,-1-2-1 16,-1-2 2-16,-4 0-4 15,-3 0 8-15,-6-14-4 16,-4-4 0-16,-9-3 0 16,-6-4 2-16,-6-3-4 15,-8 0 4-15,-3 0-2 16,-2 1 0-16,0 6-4 16,-8 0 2-16,-15 7 0 15,1 5-3-15,-5 4 0 16,-2 5 2-16,2 0-4 0,3 10 5 15,2 11-2-15,5 4 0 16,7 5-1-16,5 5 6 16,5-1-8-16,0-3 11 15,9 0-4-15,12-3-2 16,5-4 0-16,1-3-1 16,-1-1 1-16,1-5-5 15,-4-4-21-15,-5-6-3 16,-3-5-2-16,0 0 14 15,-1 0 4-15,2-5-6 0,-3-9 8 16,-2-7 8 0,0-5 3-16,2 0 5 0,4-5 8 15,-5-1-6-15,5 3 12 16,-5-1-2-16,2 3-1 16,1 8-2-16,-4 6-1 15,1 5 6-15,-5 6-19 16,1 2-4-16,0 0-3 15,-2 0 2-15,1 14-4 16,-3 11 7-16,2 5-5 16,0 3-4-16,-2 6-5 15,0-3 0-15,3-2 15 16,-2-4-1-16,3 0 0 16,-1-7 4-16,-3-5-5 15,1-5 7-15,-3-7-8 0,0-4 7 16,2-2-3-16,3 0 9 15,2-2 0-15,2-16-9 16,-2-4 3-16,3-2 2 16,-2-4-4-16,-1-2 15 15,-1 2-16-15,-2 0 12 16,0 0-1-16,1 2 6 16,3 5-6-16,-5 6-10 15,2 5 8-15,2 3-8 16,-7 5 9-16,1 2-9 15,0 0-2-15,-1 0-14 16,2 12 15-16,2 13-1 0,1 5 2 16,-1 2-2-1,2 4 2-15,-5 0-4 0,3 1 6 16,0-4-3-16,0-5 2 16,2-4-4-16,1-8 2 15,-4-3 0-15,2-8 0 16,3-3 1-16,-1-2 6 15,4 0-6-15,1 0 6 16,1-16-5-16,1-2 9 16,-1-6-6-16,-1-4 6 15,-1-2 2-15,-4 0-7 16,2 0 1-16,-2 2 1 16,3 2 11-16,-6-1-12 15,0 6 12-15,-1 3-14 16,-3 6 11-16,2 3-9 0,-3 6 3 15,4 3-4-15,-1 0-6 16,-3 0 0-16,6 0 0 16,4 0 0-16,3 16 0 15,1 12 0-15,4 3 0 16,1 3-1-16,-3 1 2 16,1-3 0-16,4-4-1 15,-2-7-14-15,3-1-48 16,-3-13-39-16,2-5-154 15,-2-2-262-15</inkml:trace>
  <inkml:trace contextRef="#ctx0" brushRef="#br0" timeOffset="116770.31">13503 5805 836 0,'0'0'102'0,"0"0"-102"16,0 0 3-16,0 0-1 15,0 0 3-15,-2-102 8 16,-2 84-4-16,-3 1-9 16,-7 3-4-16,-3 6-1 15,-10 4-4-15,-2 4 7 0,-6 0-1 16,0 12 3-16,3 12 0 15,1 5 1-15,6 5 7 16,5 2-4-16,7 3 7 16,5-6-7-16,8-3 10 15,0-6-12-15,3-6 9 16,19-5 0-16,3-6-3 16,6-4-2-16,-2-3-2 15,2 0 2-15,-2 0-5 16,-4-12 3-16,-5-4 0 15,-3 0-5-15,-3-1 3 16,-3 1-2-16,-4 3 4 0,-3 8-4 16,-3 1 0-16,-1 1 1 15,0 3-3-15,0 0-5 16,0 9 2-16,0 11 5 16,0 2-4-16,0-2 3 15,0 1-4-15,10-6-4 16,4 2-19-16,2-8-11 15,1-5-56-15,3-4-44 16,3 0-67-16</inkml:trace>
  <inkml:trace contextRef="#ctx0" brushRef="#br0" timeOffset="117076.71">13662 5257 808 0,'0'0'69'0,"0"0"-56"16,0 0-10-16,0 0 32 15,0 0-14-15,0 0-12 16,-10 4-9-16,-5 33 0 16,-5 7 5-16,0 2-4 0,0 2-2 15,2-5-16-15,3-4-27 16,3-7-106-16,6-9-122 16</inkml:trace>
  <inkml:trace contextRef="#ctx0" brushRef="#br0" timeOffset="117544.2">13938 5242 861 0,'0'0'63'15,"0"0"-63"-15,0 0 2 16,0 0 0-16,0 0 23 0,0 0 6 16,-26 121-12-16,16-72-15 15,2 6 8-15,3-2-5 16,1 1 11-16,-3 3-12 16,2-6 2-16,-2 0-6 15,3-3-1-15,0-6-1 16,0-6 0-16,4-4 3 15,-3-7-2-15,3-6-2 16,0-5-21-16,0-5-17 16,0-6-68-16,0-3-111 15,0 0-97-15</inkml:trace>
  <inkml:trace contextRef="#ctx0" brushRef="#br0" timeOffset="117996.69">13773 5831 570 0,'0'0'368'16,"0"0"-339"-16,0 0-26 15,0 0 1-15,0 0 13 16,0 0 9-16,105-8 0 15,-78 8-15-15,-1 0-8 0,-2 0-1 16,-1 0 4 0,0 0-5-16,-2 0 3 0,0-10-4 15,-3-7 5-15,1 2-6 16,0-3 2-16,-4 0-1 16,1-1 1-16,-8 5 2 15,-1 6-3-15,-2 4 3 16,-3 4-2-16,-2 0-1 15,0 0-4-15,0 4 3 16,0 18-5-16,-7 7 10 16,-4 0-4-16,3 3 0 15,3-6 2-15,3-1-4 16,2-6 4-16,0-5-2 16,0-2 3-16,2-8 0 15,12-4-3-15,7 0-12 0,-2 0-52 16,7-16-81-16,-1-7-129 15</inkml:trace>
  <inkml:trace contextRef="#ctx0" brushRef="#br0" timeOffset="118245.64">14337 5436 853 0,'0'0'169'0,"0"0"-150"0,0 0-19 15,0 0 17-15,0 0-6 16,0 0 9-16,0 0-15 16,-4-30-5-16,4 30-13 15,0 0-42-15,0 0-70 16,0 3-154-16,0 6-25 15</inkml:trace>
  <inkml:trace contextRef="#ctx0" brushRef="#br0" timeOffset="118702.94">14660 5583 805 0,'0'0'107'16,"0"0"-101"-16,0 0 9 15,0 0 20-15,0 0 5 16,0 0-19-16,-9-69-7 15,-6 69-13-15,-5 0 3 16,-5 14-2-16,-4 12 0 16,-2 6 2-16,2 2-2 0,-2 5 6 15,8 1-5-15,4-1 9 16,5-4-8-16,5-7 5 16,7-4-7-16,2-4 1 15,0-4-1-15,0-3 2 16,4-6-2-16,15-2-2 15,2 0 10-15,8-3-9 16,8-2 2-16,0 0-2 16,3 0-2-16,3 0-13 15,-5-4-24-15,-3-6-50 16,-4-2-30-16,-6-1-78 16,-6-2-88-16</inkml:trace>
  <inkml:trace contextRef="#ctx0" brushRef="#br0" timeOffset="119338.54">15171 5673 603 0,'0'0'223'0,"0"0"-211"0,0 0-5 15,0 0-7-15,0 0 9 16,0 0 38-16,-7-70-31 16,-4 62-4-16,-3 1-12 15,-3 7 3-15,-6 0 3 16,-1 0 7-16,-3 0 13 15,-2 12 2-15,-2 10 4 16,0 5-15-16,4 2 4 16,2 2-7-16,8-2 3 15,6-4-6-15,8-4-1 16,3-4-9-16,0-1 2 16,9-5 12-16,9-6-9 15,6-3 4-15,5-2-6 16,3 0-2-16,1-4-2 0,2-10-1 15,1-4 1-15,-4-4-3 16,-6 0 2-16,-3 5 1 16,-7 5 1-16,-8 7 0 15,-3 3 2-15,-5 2-3 16,0 0-2-16,0 0 0 16,0 3-1-16,0 20 3 15,-5 2 0-15,-3 4 4 16,5-3-4-16,3 0 0 15,0-3 5-15,16-6-8 16,14-1 6-16,4-7-3 16,7-4 0-16,-3-5-2 0,-3 0-12 15,-4 0-24-15,-9 0-39 16,-8-4-49-16,-12-4-114 16,-2-4-283-16</inkml:trace>
  <inkml:trace contextRef="#ctx0" brushRef="#br0" timeOffset="122719.56">1705 7608 721 0,'0'0'95'15,"0"0"-76"-15,0 0-8 16,0 0 25-16,0 0 9 15,0 0 3-15,0 0-17 16,72-11-13-16,-58 10-9 16,0-1 4-16,-3-2-7 0,-4 0 3 15,2-3 9 1,-3-2-4-16,1-4-3 0,-3-3-10 16,-2-1 7-16,3-10-8 15,-5 0-2-15,0-4-7 16,0-2-7-16,0-2-1 15,-7 4-4-15,-6 6 14 16,0 9-1-16,-3 4 7 16,-7 10-13-16,-4 2 5 15,-4 0-7-15,5 2 10 16,0 14 4-16,1 6 2 16,2 2 0-16,5 1 1 15,3 4-3-15,4 1 4 16,4 1-3-16,5 0 3 15,2-2-2-15,0-5 0 0,0-5-1 16,11-4 0-16,4-3 2 16,3-7 4-16,0-2-5 15,2-3 11-15,5 0-10 16,0-6 2-16,2-12-3 16,-2-7-4-16,-2 0 3 15,-2-4-9-15,-6 1 10 16,-1 1-7-16,-4-4 6 15,-3 4-1-15,-3 4-1 16,-4 2 3-16,0 10 0 16,0 5 0-16,0 6-5 15,0 0 3-15,0 3-2 0,-9 20 4 16,3 9 0 0,2 10 3-16,4 7 0 0,0 2-3 15,0 7 0-15,0 4 1 16,0 1-2-16,0 3 3 15,0-4-4-15,0-1 4 16,0-5 1-16,0-9-2 16,0-2-2-16,0-9 0 15,0-6-2-15,0-10-2 16,0-10-16-16,0-6 16 16,0-4-8-16,0 0-21 15,2-4-15-15,9-13-12 16,0-8 32-16,0-1 8 0,-4-4-18 15,-1-2 17-15,-6-2 19 16,0-4 3-16,0-2 7 16,-19-1-2-16,-6 2 19 15,-4 2-10-15,2 7 21 16,4 10 11-16,3 8-6 16,9 4-12-16,5 6-5 15,3 0-17-15,3 2-3 16,0 0-3-16,5 0 10 15,18 7-4-15,1 6-4 16,5-1 8-16,0-6-10 16,2-3 2-16,1 0 0 15,3-3-1-15,1 0-1 16,-1-3-17-16,-4-11-50 0,-2-6-114 16,-6-1-82-16</inkml:trace>
  <inkml:trace contextRef="#ctx0" brushRef="#br0" timeOffset="123271.47">2362 7187 714 0,'0'0'47'0,"0"0"-44"0,0 0 0 16,0 0 13-1,0 0 28-15,0 0-14 0,-34 28-9 16,32-12-13 0,0 2 6-16,2 3-13 0,0-2 8 15,0-3-7-15,0-5-2 16,0-2 6-16,4-3-4 15,5-2 6-15,-1-4-3 16,2 0 23-16,-1-4-8 16,3-14-3-16,-4-2-10 15,1-6 2-15,-5 4-2 16,-1-1-1-16,-3 5-6 16,0 4-6-16,0 5 5 15,0 5-4-15,-3 4 3 16,-5 0-39-16,-3 1-11 0,1 18-26 15,4 3-56-15,1 4-36 16,3 4-83-16</inkml:trace>
  <inkml:trace contextRef="#ctx0" brushRef="#br0" timeOffset="123756.89">2482 7550 742 0,'0'0'47'15,"0"0"-47"-15,0 0-2 16,0 0 2-16,0 0 14 16,0 0 6-16,-17-12-19 15,9 31 8-15,4 3-7 16,1 3 5-16,2-4-1 0,1-1 8 15,0-3-4-15,0-8 1 16,1 0 2-16,8-3-11 16,1-3 11-16,-1-3-3 15,-1 0 3-15,4 0-4 16,-1-3 7-16,-5-5-6 16,2 4-5-16,-6 0-2 15,-2 2-3-15,0 2-3 16,0 0-30-16,0 0-28 15,0 0-76-15,0 0-134 16</inkml:trace>
  <inkml:trace contextRef="#ctx0" brushRef="#br0" timeOffset="128003.87">3122 7059 726 0,'0'0'101'0,"0"0"-94"0,0 0-3 15,0 0-4-15,0 0 26 16,0 0 17-16,0 0-19 16,0 0-15-16,-11-19-3 15,11 41 4-15,-4 12 7 16,-1 9 8-16,-2 7-4 15,3 6 1-15,2 2-12 16,2-1 1-16,-3-4-4 16,3-5-2-16,0-6-3 15,0-7 0-15,0-12-2 16,0-5 1-16,0-10-4 16,0-3-8-16,0-5-20 0,0 0-16 15,3-10-7-15,0-16-92 16,3-6-53-16,-6-4-80 15</inkml:trace>
  <inkml:trace contextRef="#ctx0" brushRef="#br0" timeOffset="129111.35">2866 7069 574 0,'0'0'100'0,"0"0"-87"0,0 0 18 16,0 0 28-16,0 0-10 16,0 0-1-16,4-3-20 15,3 3-12-15,-1 11-5 16,8 4 10-16,-1 3-2 16,5 3-6-16,3-2 3 15,2 4 4-15,2-1-8 16,0-2-2-16,0-4-2 15,-3-2-1-15,-2-1 0 16,-2-1-5-16,-7-3 1 16,-3-1-2-16,-3-2 0 15,0-4-1-15,-5-1 0 16,0-1 0-16,0 0-23 0,0 0-14 16,0 0-29-1,0 0 5-15,0 0-36 0,0 0-65 16,0-11-76-16</inkml:trace>
  <inkml:trace contextRef="#ctx0" brushRef="#br0" timeOffset="129699.21">3178 7022 475 0,'0'0'117'0,"0"0"-101"0,0 0-10 16,0 0 3-16,0 0 25 15,0 0 8-15,0 3 14 16,-2 17-1-16,-3 4-26 15,1-1 7-15,-2 9-4 16,0 5-9-16,3 1-1 16,2 3-10-16,-1 1-3 15,2 1-3-15,-2 1 2 16,2 0-1-16,0-2 4 16,-3-2-9-16,3-2 3 0,0-6-4 15,0-1-1-15,-2-5 1 16,0-8 0-16,0-2 0 15,-3-4 0-15,1-6 1 16,-1-2-1-16,-1-2 5 16,0 0-6-16,1-2 4 15,-4 0-2-15,-5 0-1 16,-4-8 3-16,1-6-2 16,-4-1-3-16,5 2 2 15,1 3 0-15,2 2-1 16,-3 2 0-16,3 4-2 15,5 2-1-15,-2 0-11 0,3 0-16 16,3 0 6-16,2 0-8 16,2 0-9-16,0 4-27 15,0 0-55-15,4 2 22 16,15-2-86-16,-2-4-167 16</inkml:trace>
  <inkml:trace contextRef="#ctx0" brushRef="#br0" timeOffset="130820.6">3734 7465 793 0,'0'0'41'0,"0"0"-41"16,0 0 0-16,0 0 2 0,0 0 26 15,0 0 6-15,-6-40-27 16,20 24-7-16,-5-4 1 16,-1-2-1-16,-5-5 2 15,-3 2-2-15,0-1 0 16,-17 0-1-16,-8 6 1 16,-7 1-1-16,-1 12 0 15,-2 5-2-15,0 2-2 16,5 0 5-16,1 16-3 15,6 9 2-15,7 1-1 16,6 8 1-16,5 3 1 16,5-1 1-16,0 2-1 15,11-4 1-15,12-3 1 16,5-7 1-16,4-4 6 16,-1-6-5-16,0-7 6 0,-2 0-4 15,-2-7-2-15,-10 0 3 16,-1 0-6-16,-3 0 6 15,-3-12-2-15,-1-4 6 16,-5-3-11-16,0-1 8 16,-2-2-7-16,-2-1 2 15,0-2-3-15,0 4 0 16,0 1 0-16,0 3 0 16,0 8-1-16,0 2 2 15,-2 7-2-15,2 0-1 16,0 0-7-16,0 10 2 15,0 10 7-15,0 6 2 0,0 2-2 16,0 0 0-16,14 0 0 16,6 0 1-16,2-6-1 15,5-4 1-15,0-4 0 16,-2-6-2-16,-2-4 3 16,2-4-2-16,0 0 0 15,-4 0 0-15,0-15-1 16,-3-5 4-16,-9-4-5 15,0-2 3-15,-2-2-2 16,-5-2 1-16,-2-3 0 16,0 3 1-16,0 0 1 15,0 4 4-15,0 6-5 16,0 0 4-16,0 8-2 0,0 2 0 16,0 3-2-1,0 1-2-15,6 3 1 0,6 1-3 16,1 2 2-16,0 0 1 15,3 0-3-15,-5 0 6 16,3 2-2-16,-6 9 0 16,3 1-1-16,-1 7 0 15,-4 3 1-15,3 2 2 16,-4 2 1-16,-2-1 3 16,3 4-3-16,-2-5 8 15,0 1-10-15,5-4 5 16,3-4-2-16,1-2-4 0,5-4 1 15,1-1-2 1,6-2 0-16,3-4-12 0,2-2-23 16,0-2-14-16,5 0-42 15,0 0-96-15,-4 0-4 16,-1-6-126-16</inkml:trace>
  <inkml:trace contextRef="#ctx0" brushRef="#br0" timeOffset="131354.45">4691 7461 600 0,'0'0'77'0,"0"0"-54"15,0 0 26-15,0 0 15 0,0 0-13 16,5-110-7 0,-5 82-31-16,0 1-7 0,0 1 2 15,-11 5-5-15,-9 5 5 16,-7 10-6-16,0 6-2 15,-4 0 0-15,2 6 1 16,3 17 1-16,1 3 4 16,3 11-1-16,3 4 11 15,4-2-5-15,3 3 1 16,6-5 2-16,6-5-7 16,0-6 3-16,1-9-7 15,14-6 9-15,2-5-2 16,2-6 4-16,1 0-5 15,0 0-2-15,2-10-5 0,-4-9 2 16,-5 2-2-16,-2-5-1 16,-2-1 1-16,-2-3-2 15,-5 0 1-15,2 6-1 16,-4 4 1-16,3 8-1 16,-3 6 2-16,0 2-2 15,0 0-5-15,0 14 3 16,0 14 2-16,0 6 2 15,4 1 2-15,8-3 2 16,3-6-4-16,9-4 2 16,5-4 2-16,5-9-2 15,0-4 2-15,1-5-4 16,1 0 0-16,-3 0-2 0,-1-7-18 16,-9-4-54-1,-2-3-98-15,-10-2-191 0</inkml:trace>
  <inkml:trace contextRef="#ctx0" brushRef="#br0" timeOffset="133489.89">5699 7441 875 0,'0'0'77'16,"0"0"-73"-16,0 0-4 16,0 0-4-16,0 0 4 15,0 0 12-15,0 0 9 16,3 54-5-16,14-39-10 16,-2-4 5-16,4-3-5 15,5-5 9-15,2-3-7 16,11 0 2-16,0-12-10 15,8-13 5-15,-3-3-5 16,0-6 3-16,-4-2-3 16,-4-1 0-16,-12-2-4 15,-6-1-7-15,-10 2 0 0,-6 4 4 16,0 3 5-16,0 7-4 16,-10 9 0-16,-6 8 3 15,-2 6-4-15,-2 1 2 16,2 1-1-16,2 20 5 15,6 8-1-15,2 8-1 16,8 1 4-16,0 1-2 16,0 0 1-16,3-3 0 15,17-1 0-15,7-6-4 16,1-3-1-16,4-6 5 0,-1-4-1 16,-2-6-8-1,-6-4 6-15,-4-6 3 0,-2 0 0 16,-3 0 0-16,0-10 1 15,-2-8-1-15,1-2 1 16,-2-6 2-16,-3 0 0 16,4-4-3-16,-1-4 1 15,0 4 1-15,0 0 8 16,0 2-5-16,1 7 2 16,3 5-6-16,0 4-1 15,1 7-2-15,-2 2-5 16,4 3-13-16,0 0 9 15,-3 11 9-15,1 10-8 0,-2 4-2 16,-1 3-20 0,-6-1 21-16,1 2-6 0,-8-5 12 15,0-2 2-15,0-6 1 16,0-3-1-16,-9-6 3 16,-5-2 2-16,-1-5-1 15,-1 0 1-15,1 0-2 16,1-9 3-16,6-5 0 15,1 2-3-15,3 4 0 16,4 2 0-16,0 4-2 16,0 2 0-16,0 0-19 15,8 0-12-15,11 10 33 16,2 2 1-16,4-4 0 16,0 1-1-16,-1-8 3 0,5-1-5 15,0 0 2-15,5-4 0 16,3-20 2-16,3-6 1 15,3-8-2-15,-3-6 2 16,-5-6 5-16,-9-3 19 16,-4-5-2-16,-9-3-3 15,-5-6-7-15,-5-4-5 16,-3-1 3-16,0 7 4 16,0 6 1-16,0 16-8 15,-6 14-1-15,3 12-7 16,-4 8-2-16,1 6-1 15,-1 3-2-15,-2 0 1 16,-2 12-5-16,0 22 4 0,-3 11 2 16,2 11 1-16,4 7 0 15,6 3 5-15,2-6-5 16,0-2 7-16,2-6-5 16,16-4 1-16,5-3-2 15,-2-8-1-15,4-2 0 16,-4-9 0-16,0-6 2 15,-3-10-2-15,-2-2 0 16,-3-8-12-16,3 0 11 16,-1 0 1-16,-1-10-1 15,-3-9 0-15,0-1 2 16,-2-1 0-16,-2-4 0 16,-1-1 3-16,-3 2-3 0,1 1 1 15,-2 0-2-15,1 3 4 16,-3 6 1-16,4 6-4 15,-1 4 3-15,-3 4-2 16,2 0-2-16,0 0-8 16,-1 15 2-16,2 11 6 15,-1 5 0-15,3 6 1 16,4-1 0-16,0-3-2 16,2 0 2-16,0-10 0 15,-1-6 1-15,4-7 0 16,0-5 1-16,1-5 8 15,3 0-5-15,1 0 2 16,0-9-4-16,-1-8 1 16,-4-6-2-16,1-6-2 0,-2 1 0 15,-1-4 3-15,1 3-4 16,-2-1 0-16,-2 3 0 16,-2 9 0-16,-3 9 2 15,-2 4-2-15,1 5 0 16,-2 0-3-16,-1 5-3 15,0 18 1-15,0 9 9 16,0 4-4-16,10 5 0 16,0-5-4-16,11-6 4 15,1-6 2-15,7-7-2 16,4-8 0-16,6-9-2 16,1 0-8-16,2 0-47 0,-1-10-74 15,-4-9-145-15,-3 0-282 16</inkml:trace>
  <inkml:trace contextRef="#ctx0" brushRef="#br0" timeOffset="134205.04">8039 7243 679 0,'0'0'38'0,"0"0"-38"0,0 0 4 16,0 0-1-16,0 0 22 15,0 0 13-15,12-111-27 16,-14 89 4-16,-16 0 0 16,-7 3 0-16,-4 2-10 15,-4 7-1-15,-3 10-3 16,3 0-1-16,2 3 4 15,2 18-2-15,2 5 1 16,2 6 0-16,6 5 5 16,0 1 8-16,9 1 3 15,4-2-3-15,6-7-11 16,0-7-1-16,19-6-1 0,4-5 6 16,9-8-7-16,6-4 4 15,0 0-6-15,0-12 0 16,0-12 0-16,-7-5 0 15,-6-2-1-15,-3-3 1 16,-4-2-2-16,-5-5 4 16,-2-3-1-16,-6-6 2 15,-3-6-3-15,-2 2 2 16,0-1 3-16,0 6 5 16,-11 6 9-16,1 10-2 15,0 8-5-15,3 9-6 16,3 7-1-16,0 6-4 15,4 3-1-15,0 0 0 16,0 0-3-16,-3 0-1 16,3 16 4-16,-3 12 0 0,1 11 4 15,-2 7-2-15,2 8 3 16,2 2 0-16,0-1-2 16,0-2 6-16,0-4-6 15,4-8 2-15,12-3 2 16,3-3-2-16,6-9-4 15,0-2 0-15,2-8-1 16,0-7 4-16,-3-6-3 16,-2-3-2-16,1 0-15 15,-4-2-45-15,-1-14-13 16,0-1-109-16,-2-3-117 16</inkml:trace>
  <inkml:trace contextRef="#ctx0" brushRef="#br0" timeOffset="134739.78">8452 7178 679 0,'0'0'94'16,"0"0"-83"-16,0 0 9 15,0 0 24-15,0 0 0 16,0 0-8-16,1-109-24 15,-1 88-10-15,-12 5-1 16,-6 4 3-16,-2 3-4 0,-2 9-5 16,0 0 5-16,-4 14 0 15,4 13 8-15,3 7 2 16,3 2 7-16,7 1 0 16,5-1-2-16,4-4-5 15,0-3-4-15,6-8 6 16,12-5-10-16,4-6 12 15,2-8-7-15,6-2 3 16,-1 0-1-16,0-14-5 16,-2-7-4-16,-2-2 0 15,-6-3 3-15,-3 0-3 16,-3 2 1-16,-4 3 2 16,0 7 5-16,-7 5-3 15,1 2 6-15,-3 5-4 0,0 2-2 16,0 0-5-16,0 13 0 15,0 9 2-15,0 2 0 16,6-4 1-16,10 0-2 16,4-4 1-16,6-4-2 15,6-1 1-15,1-10 4 16,-2-1-4-16,-5 0-1 16,-5-4-15-16,-10-11-45 15,-9-1-80-15,-2 3-123 16,-4-1-153-16</inkml:trace>
  <inkml:trace contextRef="#ctx0" brushRef="#br0" timeOffset="135451.44">6557 6988 842 0,'0'0'70'16,"0"0"-55"-16,0 0 28 15,0 0 14-15,0 0-13 16,0 0-14-16,147-61-10 0,-102 52-9 16,1-2-11-1,4 2 2-15,-1 1 0 0,-6 0 2 16,0 1-2-16,-2 0-1 15,-1 0 0-15,-3 0 0 16,-3 2-1-16,-5 3 0 16,-12 2 0-16,-3 0-5 15,-8 0-8-15,-5 0-35 16,-1 0-53-16,0 0-86 16,0 0-125-16</inkml:trace>
  <inkml:trace contextRef="#ctx0" brushRef="#br0" timeOffset="136484.41">9728 6771 637 0,'0'0'94'16,"0"0"-33"-16,0 0 2 16,0 0 1-16,0 0-16 15,0 0 3-15,0 0-26 16,8-51-18-16,-8 64-6 15,0 18-1-15,0 5 3 0,0 4 1 16,0 3-3-16,0 2 2 16,0-6 0-16,0-4-3 15,0-5 0-15,0-8 0 16,0-7-3-16,0-7-15 16,0-8-30-16,0 0 4 15,0-3-69-15,6-23-94 16,0-11-99-16</inkml:trace>
  <inkml:trace contextRef="#ctx0" brushRef="#br0" timeOffset="138637.1">9748 6551 609 0,'0'0'106'0,"0"0"-91"0,0 0 41 15,0 0 29-15,0 0-49 16,0 0-12-16,61-31-9 16,-29 28-12-16,2-1 0 15,0 2 1-15,0-1-4 16,-2 3-2-16,-8 0 2 16,-6 0 0-16,-5 17 0 15,-2 4-3-15,-2 6 2 16,-6 4-1-16,-3-2-1 15,0 3-2-15,0-2 3 16,-14-1-3-16,-8-4 0 0,-2-3 4 16,-5-4 2-16,0-4 1 15,-2-5-1-15,4-1-1 16,4-4 0-16,6-3 1 16,3-1-1-16,5 0 0 15,3 0 0-15,3 0 4 16,3-5 1-16,0-1-3 15,0 4 2-15,0-3-4 16,9 5-1-16,4 0 0 16,3 0-2-16,-1 0 1 0,4 0 4 15,0 7-1 1,-1 7-1-16,3 4-1 0,-4 4 0 16,3 5 0-16,-2-1 1 15,-4 3-1-15,-6 0 0 16,-6 3-2-16,-2-3 1 15,0 3 1-15,0 0-1 16,-6 0 1-16,-15-2 1 16,0-4 3-16,-4-1-3 15,-2-6 1-15,0-5 1 16,1-3-1-16,-1-9 0 16,2-2 3-16,3 0-3 15,2-2 3-15,5-19-2 16,3-2 2-16,4-4 1 15,3 1-4-15,5 4 1 0,0 4 0 16,0 4 10-16,0 7-5 16,1-1-6-16,11 3-1 15,-3 5-2-15,5 0 0 16,0 0 2-16,1 5 0 16,1 13-1-16,1 0 1 15,4 0 2-15,2-1-2 16,2-1 2-16,2-3-1 15,1-5-1-15,4-7 2 16,1-1 0-16,1 0-2 16,2-12 3-16,-2-7-3 15,-5-5 0-15,-8-5 2 0,-1-3-3 16,-3-4 1-16,-7-2-3 16,1-4 2-16,-7 0-1 15,2 4 2-15,-4 4 0 16,0 8 0-16,0 9 1 15,-2 4-2-15,2 7-1 16,-2 3-1-16,3 3-12 16,-1 0 0-16,2 9 15 15,2 14 0-15,4 8 0 16,3 1 0-16,3 4 0 16,1-4 2-16,6 0-3 15,-3-6 2-15,2-2-1 16,3-5 1-16,-3-7-1 0,1-7 4 15,0-5-4 1,-2 0 2-16,-3 0-1 0,1-15 3 16,-5-10 3-1,-1-1-2-15,-3-3-1 0,-4 0 0 16,-3 0 3-16,-3 6-2 16,0 3 1-16,0 5-5 15,0 6-2-15,0 4 1 16,0 5-5-16,-7 0-2 15,3 7 4-15,-1 15 0 16,5 6 3-16,0 4-1 16,0 2 2-16,2-2-2 15,16 1 2-15,3-6 0 16,7-3-1-16,-1-4 3 0,-2-8-1 16,-1-5-2-16,-2-7 5 15,-1 0-4-15,-4-5 5 16,-1-14-6-16,-7-6-3 15,-3-5 0-15,-6-7 3 16,0-4-3-16,0-2 2 16,-15-1-3-16,-8 5 3 15,-1 5-3-15,-5 3-7 16,0 8 3-16,0 5 1 16,4 8-2-16,-1 6-7 15,3 4 2-15,3 0-3 16,1 0 8-16,5 5 7 15,7 11 1-15,5 0-3 0,2 9 4 16,0-1 0-16,13 6 2 16,10 0 3-16,6-2-5 15,6-2 2-15,1-4-2 16,7-6 1-16,1-6 2 16,-1-8 0-16,1-2-3 15,-2 0-3-15,-3-18 3 16,-4-6-7-16,-6-8 5 15,-8-8-2-15,-6-5 4 16,-7-6 2-16,-8-4 4 16,0-4 0-16,0 6-2 15,0 5 6-15,-9 7 3 16,-1 12 2-16,0 9-14 16,1 3 5-16,3 12-6 0,2 5 0 15,1 0-2-15,-2 0-3 16,1 13 4-16,-1 13 1 15,5 15 0-15,0 8 0 16,0 9 2-16,0-3-1 16,0-1-1-16,9-1 1 15,3-5-1-15,1 1 0 16,3 0 0-16,1-2-2 16,1-4 4-16,3-6-2 15,-2-10 3-15,-1-7-3 16,0-8 0-16,2-8 0 0,-3-4 1 15,3 0 1-15,-1-7-1 16,-4-16 0-16,1-3 1 16,-6-2 2-16,3 1 3 15,-7-2-7-15,-5 7 6 16,5 2 3-16,-4 4-6 16,-2 6 4-16,0 2-6 15,0 8-1-15,0 0-11 16,0 0 10-16,0 22 1 15,0 6 1-15,-2 4 0 16,2 4-1-16,0 0 1 16,0 0 1-16,0-4-4 0,14-6 4 15,6-5-1-15,8-7 8 16,1-11-4-16,0-3 2 16,-2 0-6-16,-2-7 5 15,-1-17-5-15,-6-6 4 16,-4-6-2-16,-4-5 5 15,-8-2 2-15,-2-3-1 16,0 2-6-16,-2 5 5 16,-16 4-5-16,-6 10-1 15,-8 6-2-15,-1 12-2 16,-5 2-1-16,-2 5 1 16,5 0-4-16,4 5-16 15,4 13 1-15,9 0-4 16,9 6 1-16,9 0-39 15,0-4-119-15,11-2-1 0,18-6-267 16</inkml:trace>
  <inkml:trace contextRef="#ctx0" brushRef="#br0" timeOffset="139637.46">11833 7020 736 0,'0'0'48'0,"0"0"-48"0,0 0 1 16,0-134 1-16,0 92 30 15,0 5 5-15,-4 4-24 16,-8 2-5-16,-3 12-3 15,-6 8-5-15,-6 6 0 16,-4 5 0-16,-1 0 1 16,1 5-1-16,2 17 3 15,2 4 0-15,3 6 11 16,5 4 5-16,11 5 2 16,6-4-11-16,2 2 0 15,0-3-2-15,20-4 2 16,4-4-7-16,0-4 3 0,1-6-5 15,2-6 1 1,-2-5-2-16,-6-7 1 0,2 0 6 16,-3-3-5-16,-6-15-2 15,3-2-2-15,-9 0 2 16,1 0 4-16,-3 2-4 16,0 4 4-16,-2 3 3 15,0 4 5-15,2 2-1 16,2 5-11-16,1 0 0 15,3 12 0-15,7 17 0 16,-2 5 0-16,3 8 0 16,4 2 1-16,5 6-1 0,4 3-1 15,1-2 0 1,-6 0 1-16,-4-3 0 0,-8-2-8 16,-5-6 3-16,-8-5 4 15,-1-8-1-15,0-4-1 16,0-8 0-16,-10-3 3 15,-6-4 5-15,-1-3-1 16,-2-5-4-16,1 0 3 16,1-2-2-16,3-18 0 15,1-7 2-15,7-5-1 16,6-4 0-16,0-2-1 16,0-2 2-16,10 3 1 15,10-2-3-15,2 5 0 16,5 0-1-16,-2 5 1 15,0 0 1-15,-1 5-4 0,-7-2 6 16,4 3-5-16,-5 1 3 16,-2 2-4-16,-2 2 4 15,0 2-4-15,-6 2 2 16,-2 6-1-16,-1 4-1 16,-1 2 4-16,-2 2-4 15,1 0 4-15,-1 0-4 16,0 0-3-16,0 2-4 15,0 20 9-15,0 5 1 16,0 4 8-16,0 1-6 16,5 0 3-16,9-4 0 15,1-5 0-15,6-7-1 16,1-7 8-16,1-2-6 0,-3-7 1 16,4 0-4-16,-2 0-4 15,-2-14-1-15,-2-7-27 16,-1-4-30-16,-1-5-61 15,-5-7-150-15,-5-3-351 16</inkml:trace>
  <inkml:trace contextRef="#ctx0" brushRef="#br0" timeOffset="139868.32">12351 6636 880 0,'0'0'55'0,"0"0"-47"15,0 0-2-15,0 0 6 16,0 0 10-16,0 0-9 16,-20-19-13-16,16 19-6 15,-1 0-32-15,-2 10-49 16,0 2-108-16,5-1-124 15</inkml:trace>
  <inkml:trace contextRef="#ctx0" brushRef="#br0" timeOffset="140571.23">12658 6875 76 0,'0'0'504'0,"0"0"-447"15,0 0-24-15,0 0 20 0,0 0 15 16,0 0-8 0,-35-101-28-16,3 98-12 0,-1 3-14 15,-2 4 0-15,-1 19-1 16,7 8 6-16,4 8 5 16,5 5 5-16,5-3-7 15,11 0-10-15,4-10 0 16,0-4-2-16,5-9 2 15,15-4 4-15,7-6-2 16,2-8 5-16,6 0-5 16,-5 0-1-16,0-8-3 15,-6-7 6-15,-4-6-5 0,-7-2 2 16,0 0-3-16,-6-3 0 16,0 0 0-16,-5 3 3 15,-2-2 1-15,0 3-2 16,0 7 1-16,0 6-5 15,0 7 7-15,0 0-6 16,0 2-2-16,0 0 2 16,0 0-2-16,0 0 0 15,0 0-3-15,0 0 4 16,7 6 0-16,2 8 4 16,4 4-1-16,7-1 8 15,5 3-5-15,8-3 8 16,4-3-2-16,7-5-5 0,-7-6-4 15,1-3-2-15,-9 0 3 16,-4 0-3-16,-7-6-1 16,-5-5-2-16,-9 2-10 15,-4-3-18-15,0 4-25 16,-20-4-72-16,-13 4-177 16</inkml:trace>
  <inkml:trace contextRef="#ctx0" brushRef="#br0" timeOffset="141351.6">10310 6358 831 0,'0'0'49'16,"0"0"-45"-16,0 0 2 15,0 0-6-15,0 0 3 16,0 0 1-16,0-13 5 0,3 35 6 15,2 0-9-15,2 0-1 16,-1-5-5-16,3-6 8 16,-2-5-2-16,4-6 6 15,0 0 2-15,0 0-6 16,0-3-5-16,-1-9-3 16,-2 0-32-16,-3 1-23 15,-5 3-88-15,0 1-104 16</inkml:trace>
  <inkml:trace contextRef="#ctx0" brushRef="#br0" timeOffset="142805.17">567 8909 711 0,'0'0'131'15,"0"0"-96"-15,0 0 7 16,0 0 6-16,0 0 5 15,0 0-13-15,0 0-21 16,25-10-8-16,-16 12-6 16,5 10-2-16,-4 7 8 15,-1 6-8-15,0 8 1 16,0 4-4-16,-2 5 5 0,-7 4-3 16,2-1 5-1,-2-2-6-15,0 3-1 0,0-7 1 16,0-1 0-16,-8 1 0 15,5-10 1-15,-4 0-2 16,7-12 0-16,0-2-8 16,0-8-52-16,0-7-58 15,3 0-111-15,12 0-149 16</inkml:trace>
  <inkml:trace contextRef="#ctx0" brushRef="#br0" timeOffset="143322.39">617 8770 714 0,'0'0'48'0,"0"0"-42"15,0 0 24-15,0 0 36 16,0 0-6-16,0 0-17 16,64-51-19-16,-39 51-9 0,0 0-6 15,-4 2-6-15,2 16-3 16,-1 4 0-16,-2 4 1 15,-4 2-3-15,-6 0 3 16,-3 3-3-16,-7-4 3 16,0-1-2-16,0-2 1 15,0-2-2-15,-16 0 2 16,-1-4 2-16,-6 1 0 16,-3-5-2-16,1-3 4 15,1 0-2-15,1-6 0 16,4 2-2-16,1-5 1 15,5 1-1-15,1-3 0 0,8 2 0 16,2-2-1 0,2 0 0-16,0 0-16 0,0 0-11 15,2 0-51 1,18 0-111-16,5 0-15 0,3 0-257 16</inkml:trace>
  <inkml:trace contextRef="#ctx0" brushRef="#br0" timeOffset="144072.93">1163 8797 789 0,'0'0'46'0,"0"0"-31"15,0 0 0-15,0 0 0 16,0 0 15-16,0 0-7 15,-41 38-2-15,28-6-2 16,-1 7 0-16,1-1-6 0,5 1-3 16,-1 0 2-1,2-4-5-15,-2-2 0 0,5-8-7 16,-1-9 2-16,0-5-1 16,5-8 2-16,0-3-3 15,0 0 11-15,0-7 2 16,3-16-11-16,8-7-2 15,0-4 0-15,3-7-1 16,-4-4-1-16,4 3 1 16,-3-2-2-16,0 8 3 15,1 4-1-15,-4 3-4 16,1 10 4-16,1 3 2 16,-4 4-1-16,3 6 0 15,-3-1-1-15,2 6-5 16,-1 1-2-16,1 0 6 0,-2 0-2 15,4 0 3-15,1 1 2 16,4 16-1-16,1 0 2 16,-2 6-3-16,5 3 2 15,2-3-1-15,-1 4 1 16,4-1 0-16,3 2 1 16,-3 0-1-16,2 0-1 15,-2 0 1-15,-5-6 2 16,-2-1-3-16,-5-7 1 15,-5-3-1-15,-2-3 0 0,-3-2-1 16,-2-3-4 0,0-1-3-16,0 0-25 0,0-2-11 15,0 0-45-15,0 0-73 16,0 0-23-16,4 0-203 16</inkml:trace>
  <inkml:trace contextRef="#ctx0" brushRef="#br0" timeOffset="145070.74">1914 8959 707 0,'0'0'154'16,"0"0"-144"-16,0 0 3 16,0 0 21-16,0 0-21 15,0 0 3-15,61-29-7 16,-46 10-4-16,3-3-2 16,-3-2 4-16,-6-1 6 15,-2-1 1-15,-5-3-4 16,-2 0 0-16,0 4-3 15,0-1-3-15,-16 6-3 16,-1 1 2-16,-1 10-3 0,0 2-1 16,-4 6 0-16,-3 1-1 15,-2 0 1-15,3 1-2 16,-1 12 3-16,1 5-3 16,2-1 2-16,1 6 0 15,2 0 1-15,7 3-1 16,3-5 3-16,7 2-4 15,2-2 4-15,0 1-1 16,7-2 1-16,13-2-1 16,4-4 2-16,5-4-3 15,2-6 7-15,0-4-7 16,1 0 5-16,-6 0-3 16,-1-12 0-16,-2-6-2 15,-3-1 0-15,-1-4-4 16,-3 0 1-16,-5-3-3 0,-4 5-1 15,-7 5 3-15,2 7 4 16,-2 4 0-16,0 5 4 16,0 0-4-16,0 0-3 15,-2 16 1-15,-9 14 2 16,4 8 5-16,5 10-4 16,2 8 0-16,0 4 2 15,0 2-1-15,5 3-2 16,3-2 0-16,-1-3 0 15,1-2-2-15,2-11 2 0,1-7 0 16,1-9-5 0,-4-10-1-16,0-7 6 0,-1-7-2 15,1-7-10-15,-2 0-1 16,5 0 6-16,-2-14-4 16,0-8-8-16,-2 0-6 15,-3-5-5-15,-4-1 11 16,0-2-6-16,-2-1-14 15,-23-1 3-15,-2-1-11 16,-8 3 20-16,-5 1 27 16,0 5 0-16,-3 7 12 15,6 7 16-15,10 6 15 16,6 4-14-16,10 0-8 16,9 0-15-16,2 0 6 15,0 0-7-15,7 0 17 16,15 8-3-16,5 1 0 0,0-4 7 15,6-1-14-15,0-2-1 16,1-2-7-16,-1 0 1 16,-4 0-5-16,-2 0-8 15,0-14-46-15,-4-3-124 16,-5-2-116-16</inkml:trace>
  <inkml:trace contextRef="#ctx0" brushRef="#br0" timeOffset="145648.68">2534 8560 606 0,'0'0'97'15,"0"0"-88"-15,0 0-5 16,0 0 13-16,0 0 31 16,0 0-1-16,-31 46-25 15,31-28 2-15,0-4-2 16,0-2-2-16,2 1-5 16,8-8 2-16,7 0 4 15,0-5 1-15,3 0 3 16,-2 0-17-16,-2-12 7 15,0-9-6-15,-6 1-1 0,1-2-7 16,-3 2-1 0,-8 2 1-16,0 4 2 0,0 2 2 15,0 6-1-15,-21 4-4 16,-1 2-4-16,-3 0 0 16,3 8-2-16,2 8-23 15,5 4-19-15,5 4 7 16,4 2-7-16,4 1-29 15,2 2-65-15,0-2 13 16,0-4-144-16</inkml:trace>
  <inkml:trace contextRef="#ctx0" brushRef="#br0" timeOffset="146104.53">2651 9019 606 0,'0'0'69'16,"0"0"-64"-16,0 0 0 0,0 0-2 16,0 0 34-16,0 0 9 15,-17-62-19-15,17 62-21 16,0 0 0-16,-5 10-3 16,-3 4 18-16,-3 2 16 15,6 2-6-15,-2-1 5 16,3-3-12-16,4-3 1 15,0-3-3-15,0 0-5 16,0-3-5-16,2-3 0 16,11-2 0-16,3 0-5 15,-1 0-2-15,1-2-3 16,-3-8-2-16,-3 2 0 0,-6 1-20 16,-4 2-43-1,0 0-70-15,0 3-174 16</inkml:trace>
  <inkml:trace contextRef="#ctx0" brushRef="#br0" timeOffset="147771.57">3379 8440 805 0,'0'0'74'16,"0"0"-61"-16,0 0-13 15,0 0-1-15,0 0 1 16,0 0 2-16,0 0 23 16,-29 57-2-16,29-16-12 15,0 3 3-15,0 2-9 0,0-3-1 16,0-7 2-1,0-7-1-15,0-9 5 0,0-6-2 16,0-9 0-16,2-3-6 16,-2-2 3-16,1 0 0 15,-1 0 3-15,3 0 6 16,2-19-3-16,-1-6-11 16,-2-8 1-16,0-3-3 15,1-1 3-15,-1-4-3 16,1 3 4-16,3 1-5 15,1 4 2-15,1 3 0 16,4 4 0-16,1 4-5 16,1 4 4-16,1 4-3 15,-1 7 5-15,-3 4-10 0,-4 1 10 16,3 2-4 0,-1 0 2-16,0 2-4 0,0 14 5 15,3 5 0-15,-4 10 1 16,3 7 0-16,1 9-1 15,-2-1 0-15,1 1 2 16,-2-4 0-16,0-5 0 16,0-6-1-16,-4-5 0 15,-2-6 1-15,-1-7-1 16,-2-6 0-16,0-8 0 16,0 0 2-16,0 0 7 15,2 0 3-15,0-10 3 16,2-11-14-16,0-9-1 15,1 0 0-15,-3-3 0 0,0-3 0 16,0-2 0-16,2 1-1 16,0-4 1-16,2 4 3 15,5 2-2-15,3 0-1 16,1 7 0-16,6 6-1 16,-3 4 0-16,-1 5 0 15,1 5-1-15,-6 4 4 16,3 3-3-16,-4 1 1 15,3 0 0-15,1 20-8 16,-4 15 7-16,5 12 1 16,-5 3 0-16,0 4 0 0,-2-4 1 15,-2-3 0 1,-3-6 3-16,0-6-1 0,-2-9-2 16,1-6 0-16,0-6-1 15,1-7 0-15,2-7-3 16,5 0-42-16,5 0-86 15,1-3-144-15,4-11-261 16</inkml:trace>
  <inkml:trace contextRef="#ctx0" brushRef="#br0" timeOffset="148773.22">4299 8736 307 0,'0'0'456'0,"0"0"-418"15,0 0-33-15,0 0-3 16,0 0 0-16,0 0 15 16,40-96 2-16,-38 69-12 15,-2-2 1-15,0 2 2 16,-2 1-10-16,-13 3 8 15,-6 5-7-15,-5 6 1 16,-1 12-2-16,-5 0-1 16,3 0 0-16,-2 8 1 15,5 8 0-15,2 8 2 0,1 2 4 16,8 6 0 0,1 4 9-16,12-4-3 0,2-2-6 15,0-1 0-15,4-7 0 16,12 1-2-16,2-6-2 15,-2-3 0-15,1-2-1 16,1-4 2-16,-3-4-2 16,1-4 0-16,-1 0 2 15,-1 0 0-15,-1-2-1 16,3-14 0-16,-3 0 2 16,-1-5-3-16,-2 0 0 15,0-3 1-15,-3-2-4 16,-4 0 1-16,-3 3 1 0,0 4 3 15,0 5-3-15,0 7 1 16,0 3-2-16,0 4 1 16,3 0-1-16,2 0 1 15,1 12-12-15,6 12 12 16,-1 7 0-16,4 3 0 16,1 2-1-16,-1-2 4 15,1-4-6-15,5-2 7 16,-2-9-6-16,3 1 4 15,-3-8-3-15,-2-7 2 16,-1-5-1-16,1 0 0 16,2 0 0-16,-7-17 2 0,2-3 1 15,-3-5-3 1,-4-5 0-16,-5-2-2 0,-2-4 4 16,0 0-2-16,0 4 0 15,0 0 1-15,0 5 0 16,-7 7 0-16,0 7 3 15,6 1-4-15,-1 5 0 16,2 3 0-16,0 1 4 16,0 3-3-16,0 0-1 15,2 0-7-15,13 0 6 16,5 0 1-16,3 0 2 16,4 0-2-16,0 0-1 15,-2-5-1-15,2 1 2 16,-6 0 0-16,-5 2 0 0,-5 2 0 15,-7 0 0-15,-4 0-1 16,0 0-5-16,0 24 6 16,0 6 10-16,0 6-4 15,-7 3 3-15,3-3 0 16,4-2 7-16,0-6-7 16,0-4-1-16,15-6-3 15,12-6-4-15,2-7-1 16,7-2-10-16,1-3-42 15,2 0-37-15,-1-12-139 16,-5-11-234-16</inkml:trace>
  <inkml:trace contextRef="#ctx0" brushRef="#br0" timeOffset="149370.6">5287 8514 350 0,'0'0'289'0,"0"0"-264"15,0 0-24-15,0 0 12 0,0 0 25 16,0 0 24-16,-76-108-28 15,55 108-19 1,0 0 2-16,-2 4-1 0,3 18 17 16,3 6-4-16,1 4 1 15,7 8-7-15,5 0 3 16,4 3-15-16,0-4-3 16,8-3-3-16,14-2 1 15,1-7 4-15,3-3-7 16,-1-6 1-16,2-4-1 15,-3-5 1-15,-1-4-3 16,-4-5 2-16,-2 0 2 16,0 0-5-16,-1-12 3 0,-3-8-1 15,1-2-2 1,-3-5 3-16,-3-1-4 0,2-2 3 16,-4 2-2-16,-1 6 0 15,-3 7 1-15,0 4-1 16,0 9 2-16,-2 2-2 15,1 0-2-15,8 0-5 16,1 16 6-16,6 9 1 16,4 3 0-16,6-3 1 15,4-2 1-15,3-8-1 16,4-2-1-16,-3-6 0 16,-2-7 0-16,-8 0-20 15,-6 0-72-15,-3-16-111 16,-9-7-144-16</inkml:trace>
  <inkml:trace contextRef="#ctx0" brushRef="#br0" timeOffset="149577.81">5534 8217 928 0,'0'0'79'0,"0"0"-77"16,0 0 2-16,0 0-3 15,0 0 1-15,0 0-2 16,-9-20-8-16,9 20-104 0,0 0-190 16</inkml:trace>
  <inkml:trace contextRef="#ctx0" brushRef="#br0" timeOffset="150172.22">5924 8729 882 0,'0'0'12'0,"0"0"-12"16,0 0-3-16,9-102 3 15,-2 71 6-15,-5 1 7 16,-2 7-7-16,0 2-5 16,0 10 2-16,-9 6-1 15,-9 5-2-15,-4 0 2 16,-4 10-2-16,-1 12 5 15,2 2 1-15,0 6 0 16,8 0 6-16,3 2-1 16,3-4-2-16,6-5 1 15,5-4-7-15,0-4 5 16,0-3 0-16,3-7 10 0,10-3-1 16,3-2-1-16,1 0-1 15,2 0-8-15,-2-2-4 16,-2-14-2-16,1 2-1 15,-4 0 3-15,-6 0-3 16,0 2 2-16,2 4 0 16,-6 6-1-16,3 2-1 15,-3 0 3-15,1 0-3 16,5 0-4-16,0 5 4 16,4 12 5-16,3 2 4 15,6-1 0-15,1 0-7 16,7-6 3-16,7 0-1 0,3-7-1 15,7 0-3-15,-4-3 0 16,-7-2-12-16,-10 0-43 16,-9 0-139-16,-10 0-394 15</inkml:trace>
  <inkml:trace contextRef="#ctx0" brushRef="#br0" timeOffset="152620.91">6857 8645 912 0,'0'0'52'0,"0"0"-50"16,0 0 3-16,0 0 4 16,0 0 21-16,0 0 16 15,0 0-16-15,42-27-19 0,-21 27-8 16,2 0 6-16,4 0-5 16,-3 0 5-16,5 0-3 15,5-3-2-15,-1-11 2 16,3-3-4-16,1-7-2 15,-6-2 2-15,-2-6-4 16,-8-2 2-16,-7-2-3 16,-10-4-4-16,-4-1-4 15,0 8-2-15,-10 4 8 16,-11 10-2-16,-2 6 1 16,-1 12-6-16,1 1 3 15,1 0 4-15,4 18-2 16,5 6 6-16,6 10-2 15,7 6 2-15,0 4-1 0,5 5 2 16,19-3-1-16,9 1 0 16,8-9 0-16,3-7-5 15,3-9-4-15,0-8-10 16,0-6 4-16,-7-8 0 16,-3 0 2-16,-8 0 7 15,-4-17-3-15,-7-2 9 16,-6-8-3-16,1-3 1 15,-6-2 2-15,-5-3 0 16,-2 2 2-16,0-4 0 16,4 10 0-16,0 3 2 15,3 3 4-15,5 10-5 16,3 2-2-16,7 7-4 16,5 2-1-16,2 0 0 15,0 9-2-15,0 11-8 0,0 2 5 16,0 4-7-16,-7 0-19 15,-4-2 12-15,-9 1 6 16,-5-4 5-16,-4-1 3 16,0-3 10-16,0-4-1 15,-10-1 1-15,-9-4 1 16,-2-2 4-16,0-4-1 16,-2-2 2-16,6 0 1 15,-3 0-6-15,5 0 8 16,-1-6-8-16,5 3 14 0,6 0-3 15,5 1 6-15,0 2-2 16,0 0-13-16,3 0 2 16,11 8-4-1,11 3 7-15,1-1-7 0,4-5 5 16,4-5-6-16,-1 0 3 16,0 0-3-16,1-8 3 15,-3-12 1-15,0-6-4 16,-2-6 10-16,-3-12-3 15,-3-8 2-15,-3-8-3 16,-6-9 8-16,-8 0 3 16,-1-8-6-16,-5 3-6 15,0 0-2-15,0 4 9 16,0 9-4-16,0 11 7 16,-8 13-8-16,3 12-3 0,0 11-4 15,1 7 0-15,-3 7 0 16,-2 0-6-16,-2 21 3 15,-1 17 2-15,4 10 1 16,1 12 0-16,5 3 2 16,2-1 2-16,0-2-2 15,0-4-2-15,9 1-1 16,4-4 1-16,7 0 1 16,0-5-1-16,7-6-1 15,2-6 1-15,0-12 1 0,0-6 0 16,-1-7-1-1,-2-11 1-15,-2 0-1 0,1 0 2 16,-7-7-2-16,1-15 0 16,-1-2-1-16,-2-6 1 15,0-4 0-15,-8-6 0 16,-1-1 0-16,-5 3 1 16,0 1 0-16,-2 8 1 15,0 7 0-15,0 8 4 16,0 9-5-16,0 2 1 15,0 3-2-15,0 0 0 16,0 6-11-16,0 24 11 16,0 9 0-16,0 7 2 15,5-2-2-15,6 2 0 16,4-6 0-16,6-11 0 0,1-2 3 16,3-13-2-1,-4-6-1-15,4-8 0 0,0 0 3 16,0-4 2-16,-3-16-2 15,-2-11-3-15,-2-4 1 16,-3-10 1-16,-1-2 0 16,-3 0-2-16,-5 2 1 15,-2 8 0-15,2 9 3 16,-6 9 0-16,0 10 1 16,0 7-1-16,0 2-4 15,0 0 0-15,0 18-1 16,0 14 1-16,0 4 6 0,0 7-6 15,4-3 1 1,7-2 0-16,7-7-1 0,4-6 2 16,0-9-2-16,5-6 2 15,0-6-2-15,-1-4 3 16,2 0-3-16,-6 0-10 16,2 0-21-16,-8 0-7 15,-3-4-15-15,-7-6-30 16,2 0-128-16,-6-4-89 15</inkml:trace>
  <inkml:trace contextRef="#ctx0" brushRef="#br0" timeOffset="153370.98">9252 8344 556 0,'0'0'247'16,"0"0"-221"-16,0 0-20 15,0 0 22-15,0 0 8 0,12-109-6 16,-12 89-17-1,0 2-1-15,-2 0-4 0,-14 2-2 16,-7 2-5-16,-4 6-1 16,-3 3 2-16,-2 5-2 15,3 0 0-15,-1 3 0 16,5 17 0-16,1 6 1 16,7 6 0-16,4 7 5 15,-1 1-1-15,6-3 0 16,3-2-5-16,5-8 2 15,0-8-1-15,11-6 1 16,18-7 6-16,7-6 0 16,2 0-3-16,4-7-2 15,-2-15-3-15,-3-10-1 16,-4-3-2-16,-12-4-4 16,-5-3 5-16,-5-3-1 15,-9-3-2-15,-2 0 5 0,0-2 1 16,0 2 3-16,0 2-3 15,-10 6 9-15,-5 6-5 16,1 9 5-16,3 9-8 16,1 9 3-16,8 2-2 15,0 5-6-15,0 0 3 16,-1 0-4-16,1 5 4 16,0 14-2-16,2 8 5 15,0 6-3-15,0 4 6 16,9 4-1-16,7 0 2 0,-1 2-6 15,0 0 4 1,3-1 3-16,1-2 0 0,1-3 2 16,2-3-8-16,-1-9 2 15,-2-3-4-15,-3-6 2 16,-3-7-2-16,-4-2 0 16,0-7-34-16,-1 0-21 15,2 0-45-15,3 0-156 16,3-14-266-16</inkml:trace>
  <inkml:trace contextRef="#ctx0" brushRef="#br0" timeOffset="153906.47">9727 8289 684 0,'0'0'85'0,"0"0"-78"16,0 0-7-16,0 0 12 16,0 0 6-16,40-110 14 15,-40 92-18-15,0 2 2 16,-21 7-4-16,-9 2-2 16,-4 7 0-16,-1 0-3 15,1 0 6-15,5 18 8 16,2 6 6-16,8 4 1 15,1 6-6-15,9 0-7 0,3-1-3 16,6-3-4-16,0-9 0 16,6 0 5-16,17-7-3 15,0-5 3-15,6-9-6 16,5 0-4-16,-3 0-1 16,-4-12 1-16,-2-3-2 15,-5-6 3-15,-3 2-4 16,-3-2 0-16,-7 0 1 15,-3 2-1-15,-2 8 8 16,-2 2-2-16,1 7 4 16,-1 2-2-16,3 0-4 15,0 0-4-15,2 7 1 16,3 8-4-16,10 6 6 0,5-2 0 16,10-1 0-1,7-6-2-15,5-7 1 0,-1-5-2 16,-6 0 2-16,-9 0-2 15,-9-5-14-15,-11-7-21 16,-7 2-35-16,-2 1-93 16,-2-4-135-16</inkml:trace>
  <inkml:trace contextRef="#ctx0" brushRef="#br0" timeOffset="154700.41">8051 8065 833 0,'0'0'85'15,"0"0"-70"-15,0 0-10 16,0 0 13-16,0 0 33 15,0 0-4-15,-47-7 0 16,47 7-29-16,0 0-14 16,20 0-2-16,16 0 8 15,6 0-2-15,5 0-2 16,5 0 5-16,-2-3-6 0,2-7 2 16,1 2-3-1,-4 0 5-15,-6-1-9 0,-10 4 5 16,-10 1-5-16,-6 0 0 15,-4 3 0-15,-1-2 1 16,-6 3-2-16,-1-3-3 16,-3 3-1-16,-2 0-18 15,0 0-16-15,3 0-78 16,1 0-22-16,4 6-128 16,6-6-207-16</inkml:trace>
  <inkml:trace contextRef="#ctx0" brushRef="#br0" timeOffset="156038.64">10920 7923 757 0,'0'0'69'16,"0"0"-62"-16,0 0-7 15,0 0-6-15,0 0 6 16,0 0 21-16,0 54 6 16,0-14-1-16,0 8-17 15,0 6-1-15,0 2-7 16,0 4 1-16,0-4 2 16,-5-3-4-16,-1-11 3 15,0-14-3-15,3-12 2 16,0-7-2-16,1-9 5 15,2 0-3-15,0-9 12 16,0-21-14-16,0-10 0 0,0-13-1 16,0-5 2-16,0-4-2 15,0-1-2 1,0-4 2-16,0 4 1 0,0 8 0 16,0 4 1-16,5 13-1 15,6 10 1-15,0 13 1 16,-2 8 4-16,2 3-4 15,2 4-2-15,5 0 1 16,1 14-4-16,2 15 5 16,2 6-4-16,-1 9-1 15,-2 3 2-15,-2 1-1 16,0 0 0-16,-5-5 1 16,-2 4 1-16,-2-4 0 0,0-6 1 15,-5-5-1-15,0-7 0 16,-1-13-1-16,-3-5 1 15,0-7 0-15,2 0 2 16,0 0 1-16,1-7 14 16,-1-19-17-16,3-6 2 15,-3-3-1-15,-1-1-2 16,4 1 1-16,0-2 0 16,1 4 0-16,4 4 0 15,3 3 1-15,1 4 1 16,1 4-4-16,5 5 4 15,-3 4-4-15,2 3 1 0,3 3 0 16,-2 3 1-16,2 0 0 16,3 0 1-16,2 5-1 15,2 15 1-15,3 5 0 16,0 8-1-16,-5-1 4 16,-6 3-4-16,-4-1 0 15,-6 1 0-15,-4-3-2 16,-3-6 0-16,-4-3 1 15,0-6-7-15,0-7-11 16,0-3-35-16,7-4-64 16,6-3-73-16,5 0-122 15</inkml:trace>
  <inkml:trace contextRef="#ctx0" brushRef="#br0" timeOffset="156937.74">12055 8205 753 0,'0'0'41'0,"0"0"-37"16,0 0 11-16,0 0 8 16,-18-118 1-16,11 95 4 15,-6 0-19-15,-1 5-6 16,-6 6-2-16,-6 7-1 0,-2 5-3 15,-3 0 1-15,-1 2 0 16,4 19 2-16,2 3 3 16,1 1 1-16,7 8 11 15,3-1-3-15,5 2-2 16,8 3-3-16,2-6-3 16,0-2-2-16,8-7-2 15,11-8 6-15,3-6-5 16,-1-4 9-16,0-4-4 15,-2 0 0-15,-2-4 0 16,-3-13 2-16,-1-1-7 16,-4-2 7-16,-4-1-6 15,-1-6-2-15,-2 1-3 16,-1 0 3-16,-1 2 1 16,0 4 0-16,3 5 0 0,-3 8 0 15,3 3-1-15,-3 1 0 16,2 3-4-16,2 0-7 15,6 14 5-15,3 11 5 16,5 3 2-16,-1 4-2 16,6 0 0-16,-1 0 0 15,4-3-7-15,2-10 6 16,-2-5-2-16,3-6 4 16,-4-8 0-16,-1 0 0 15,-3-9 1-15,0-16-1 16,-2-4 8-16,-1-8-7 15,-3-3 3-15,0-7-1 0,-1-4 4 16,-5-7 6-16,0-2-5 16,-5-3 1-16,-1 5-5 15,-1 8 1-15,-2 12 1 16,2 8 3-16,-2 12-4 16,0 8 0-16,0 6-4 15,0 4 0-15,0 0-1 16,0 0-3-16,0 2-1 15,0 15 4-15,0 12 2 16,0 8 1-16,0 4 0 16,0 7-1-16,0 5 3 15,0-2 1-15,0-2-4 16,0-3 5-16,0-2-5 0,0-4 1 16,9-4-2-1,2-4 5-15,0-8-6 0,3-4 0 16,1-8 2-16,1-3-2 15,-1-7 0-15,1-2 0 16,-3 0 0-16,3 0-17 16,-5-9-22-16,-1-9-34 15,-5 0-91-15,-5-4-158 16</inkml:trace>
  <inkml:trace contextRef="#ctx0" brushRef="#br0" timeOffset="157220.99">12177 8051 788 0,'0'0'69'0,"0"0"-61"16,0 0 30-16,0 0 10 15,0 0 5-15,0 0-9 16,61-58-22-16,-36 54-12 16,5 1 1-16,4 2-1 15,3 1-4-15,5 0-2 16,8 0-3-16,4 0-1 16,1 0-13-16,-2 0-67 0,1 0-106 15,-5 0-227-15</inkml:trace>
  <inkml:trace contextRef="#ctx0" brushRef="#br0" timeOffset="157985.72">13285 8037 655 0,'0'0'91'0,"0"0"-87"0,0 0 2 16,0 0 46-16,0 0 23 15,0 0-25-15,-9-5-22 16,9 5-7-16,0 0-8 16,6 7 12-16,3 3 0 15,7-1 2-15,2-1-15 16,6-3 4-16,7-3 1 16,8-2-13-16,3 0 4 15,0 0-7-15,1-8 2 16,-6-8-2-16,-3-2-1 15,-5-2 0-15,-6-5-3 16,-10 1-6-16,-5-2-1 0,-8 3-5 16,0 0 7-16,0 5 8 15,-24 4 0-15,-5 9-3 16,-2 2 3-16,2 3 0 16,0 0 0-16,7 8 0 15,1 12-4-15,8 2 4 16,4 6 0-16,9 2 2 15,0 5-2-15,10-5 2 16,20 0 3-16,4-5 5 16,8-8-5-16,5-1 3 15,5-5-1-15,0-4-1 16,6-5-3-16,-6 0-1 16,-10-2-1-16,-11 0-2 0,-15 0-2 15,-14 0-39-15,-2 0-76 16,-10 0-290-16</inkml:trace>
  <inkml:trace contextRef="#ctx0" brushRef="#br0" timeOffset="159030.17">14551 7524 473 0,'0'0'446'0,"0"0"-393"0,0 0-47 16,0 0 12-1,0 0 16-15,0 0-6 0,52 8-7 16,-24-4-9-16,-2 6 3 16,6 0-9-16,-3 4-6 15,-2-1 1-15,0 6-1 16,-5-3 2-16,-2-2 0 16,-2-1-3-16,-2-1 1 15,-6-1-3-15,2-5 1 16,-1-2-18-16,-4 0-18 15,1-4-26-15,1 0-16 16,-2 0-80-16,2 0-45 16,-5-12-310-16</inkml:trace>
  <inkml:trace contextRef="#ctx0" brushRef="#br0" timeOffset="159479.19">14965 7490 761 0,'0'0'70'15,"0"0"-70"-15,0 0 2 16,0 0 2-16,0 0 29 16,0 0-1-16,10 80-13 15,-4-53-10-15,2 8-6 16,2 1 2-16,-1 2 3 0,2 2-3 15,1 0 2 1,-6 1 1-16,-1-3-3 0,-3-3-1 16,-2-4 3-16,0-8 2 15,0-3-6-15,-11-5 0 16,-3-5 8-16,-3-3-2 16,-4-6-8-16,1-1 3 15,-2 0-1-15,-2 0 2 16,-1-13 5-16,0 0-5 15,0 1 0-15,4 0-4 16,0 2 3-16,1-1-3 16,7 0 1-16,1 0-1 15,6 1-1-15,2 1 0 0,1-1-4 16,1 2-12 0,2 1-26-16,0 4-15 0,0-1-43 15,0 4-84-15,13-3-76 16</inkml:trace>
  <inkml:trace contextRef="#ctx0" brushRef="#br0" timeOffset="160394.67">15590 7722 677 0,'0'0'0'0,"0"0"-26"15,0 0 26-15,0 0 0 16,-125-80 5-16,98 80 4 15,-1 0-5-15,2 3 2 16,2 9 7-16,4 8 6 16,2 1-2-16,5 3 4 15,1 3-3-15,4 5 7 16,3-3 0-16,1 0-3 0,4-1 7 16,0 0-18-1,0-5 6-15,0 4-7 0,15-10 5 16,6 0-3-16,1-3-5 15,-2-8 4-15,2-5-8 16,-4-1-2-16,2 0 0 16,-2-7 3-16,-4-9-3 15,1-4 2-15,-4-5-2 16,-4-3-2-16,0-4 0 16,-3 0 1-16,-2 0 2 15,3 5-2-15,-3 4 3 16,0 7 0-16,0 6 1 0,-2 6-3 15,2 4 7-15,4 0-8 16,-2 0-8-16,2 7 7 16,0 10 1-16,3 5 3 15,2 2-2-15,3 2 2 16,-2 0-3-16,1-2 1 16,3-1 0-16,-1-6-1 15,1 0 1-15,-2-8 0 16,3 0-1-16,-4-8 1 15,0-1 1-15,1 0-1 16,-3 0 9-16,1-11-5 16,1-7 1-16,-5-4 1 15,4-3 1-15,-4-5 0 16,-1 0 2-16,3-3-2 16,-4 1 0-16,3 1 1 0,2 4-4 15,0 6 4-15,4 5-9 16,-1 4 3-16,-3 6-3 15,-2 2 0-15,-2 4-2 16,-2 0-2-16,-1 4 4 16,0 17-1-16,0 5 1 15,3 6 0-15,0 2 0 16,2-5 0-16,0 0 0 16,5-6 0-16,1-3 1 15,5-5-1-15,7-8-3 16,-1-2-3-16,8-5-43 15,4 0-33-15,4 0-162 0,-1 0-103 16</inkml:trace>
  <inkml:trace contextRef="#ctx0" brushRef="#br0" timeOffset="160871.38">16462 7781 704 0,'0'0'74'0,"0"0"-65"16,0 0 21-16,0 0 19 15,0 0-13-15,6-117-25 16,-9 105-5-16,-14 5-5 0,-10 7 4 16,-2 0-4-1,-4 0 2-15,-5 23 4 0,7 5 17 16,4 2 12-16,4 5-3 15,7 0-17-15,11-1 3 16,5-4-5-16,0-5-6 16,4-10 4-16,19-2 1 15,5-8-2-15,2-5-6 16,1 0 1-16,-1 0-5 16,-3 0 1-16,-5-14-1 15,-1 0 2-15,-6 1 0 16,-1-1-3-16,-6 4 5 0,-1 3 0 15,-3 7 5 1,-2 0-8-16,2 0 2 0,-2 0-4 16,4 4 1-16,7 14-1 15,5 4 1-15,5-1-1 16,8-1 1-16,5-4 2 16,8-6-1-16,7-2-4 15,-1-6 2-15,-7-2-15 16,-9 0-66-16,-13 0-290 15</inkml:trace>
  <inkml:trace contextRef="#ctx0" brushRef="#br0" timeOffset="163205.7">17463 7900 948 0,'0'0'68'0,"0"0"-68"16,0 0 0-16,0 0 0 15,0 0 15-15,0 0 5 16,122-3-11-16,-86-9-1 16,-1-6-6-16,1-5 3 15,-7-2-5-15,-2-6-1 16,-7-3-9-16,-5 0 3 16,-8-3 4-16,-7 2-14 15,0 1 6-15,-3-1 11 16,-16 8-5-16,-1 7 5 0,-3 9-13 15,1 10-3-15,2 1 11 16,2 0 1-16,2 19-5 16,6 6 7-16,0 3-1 15,8 4 3-15,2 0 1 16,0 2-1-16,0-4 1 16,0-1-2-16,16-6 1 15,0 1 0-15,4-8 1 16,1-1-1-16,0-6 1 15,3-5 0-15,1-4 1 0,0 0 2 16,-1 0-2 0,2-4 0-16,1-12-1 0,0-4 0 15,2-5 0-15,-2-1 2 16,2-5-2-16,-2-1 3 16,0 0-4-16,0 2 2 15,-6 2-1-15,4 4 4 16,0 8-5-16,-8 3 0 15,3 8-1-15,1 0-6 16,-2 5 5-16,2 0-6 16,1 0 2-16,-5 15-3 15,2 2-3-15,-7 4-5 16,2-1-13-16,-7 5-2 16,-3-8 5-16,-4 1 11 15,0-2 8-15,0-7 5 0,-4 3-5 16,-11-7 2-1,-1-5 6-15,-5 0 1 0,4 0-1 16,1 0-1-16,-2-8-18 16,5-2-24-16,0 0 5 15,6 4 12-15,3 2 23 16,4 4 3-16,0 0 0 16,0 0-2-16,4 0 2 15,7 7 0-15,7 2 11 16,0 3 11-16,2-4-4 15,5-4 0-15,-2-4 11 16,10 0-3-16,-2 0-15 16,2-16 5-16,1-8-9 0,-3-4 8 15,0-4 4-15,-2-4-8 16,-4-5 9-16,-6-2-6 16,-1-10 2-16,-7-5 2 15,-4-5-12-15,-2 3-3 16,-5 1 8-16,0 11-2 15,0 9 6-15,0 15-13 16,0 10 3-16,-5 6-2 16,-4 4-3-16,-2 4-6 15,-3 0 4-15,-5 9-2 16,3 12 4-16,2 7 1 16,5 8 4-16,5 7 5 15,2 5 0-15,2 3-4 16,0 0 2-16,2-1-3 0,14 0 1 15,3-4-5-15,2-3 1 16,-1-4-1-16,2-8 2 16,-4-4-3-16,2-6 0 15,-5-5 0-15,1-6 3 16,-3-4-5-16,-4-3 4 16,3-3-1-16,0 0 2 15,3 0-2-15,-2-12 3 16,0-3-4-16,1-5-2 15,-4-2 2-15,4-4-1 0,-1-7 7 16,-1 0-11 0,1-2 7-16,-5 3-2 0,2 8 2 15,-4 8 1-15,-1 10 5 16,-3 2-1-16,0 4-1 16,-1 0-6-16,3 0-4 15,-4 12-2-15,2 10 6 16,1 4 0-16,1 2 4 15,3-2-3-15,3 1 0 16,1-4 3-16,3-1-3 16,2-4 4-16,-3-1-5 15,3-7 7-15,1-7-4 16,0 0 2-16,-2-3 6 16,3 0 0-16,-1-3-5 15,4-11-5-15,-3-6 3 0,-1-4-3 16,1-2-1-1,-3-6 1-15,1-5-1 0,-4-3 1 16,1-1-1-16,-6 7-5 16,-3 14 5-16,-2 10 4 15,-2 5-4-15,0 5 1 16,0 0-1-16,0 18 0 16,0 8 0-16,0 3 4 15,0 3-2-15,0 0 2 16,0-4-4-16,9 1 1 15,7-5 1-15,1-5-2 16,5-2 4-16,1-5-3 0,0-6-1 16,0-5 0-16,4-1-2 15,4 0-25-15,3 0-40 16,0 0-73-16,-1-7-124 16,1-5-271-16</inkml:trace>
  <inkml:trace contextRef="#ctx0" brushRef="#br0" timeOffset="163687.37">19795 7543 299 0,'0'0'357'0,"0"0"-357"0,0 0-25 15,0 0 25-15,0 0 0 16,0 0 3-16,-27-85-1 16,15 79-2-16,-1-2 0 15,-1-1 15-15,1 3 7 16,-3-2 14-16,1 2 17 16,-3 0-11-16,3 0-8 15,-4 2-4-15,6 2-4 16,-1 0-2-16,5 2-6 15,3 0-11-15,2 0 8 16,2 0-4-16,0 0 5 16,2 0-8-16,0 0-6 0,0 0-1 15,0 0-1-15,0 0 0 16,0 0-2-16,0 0-3 16,0 0-21-16,0 0 3 15,0 0-2-15,0 0-7 16,0 0-14-16,0 0-7 15,4 0 17-15,2 0 20 16,-2 0 16-16,1 0 0 16,-3 0 1-16,-2 0-1 15,2 0-16-15,-2 0-69 16,6 0-137-16</inkml:trace>
  <inkml:trace contextRef="#ctx0" brushRef="#br0" timeOffset="164457.54">19830 7485 677 0,'0'0'26'0,"0"0"-25"16,0 0 12-16,0 0 27 0,0 0 24 16,0 0-29-16,0 0-18 15,-27-74-2-15,19 66 2 16,-6 2-4-16,-2 2-5 16,-6 4-2-16,-1 0 0 15,0 0 4-15,2 0-5 16,1 13 6-16,-1 1 0 15,2 1 1-15,-1 3-3 16,7 0-3-16,-1 1 5 16,7-3-9-16,7-2 4 15,0-2-5-15,0-3 7 16,5 2-5-16,17-6 1 16,3 2 0-16,4-6 1 15,2-1-3-15,0 0-2 0,0-1 2 16,-5-15-2-16,1 0-2 15,-4-9 2-15,-5-1-3 16,-3-3 0-16,-3-6 2 16,-4-5 1-16,-5-2 1 15,-3-2 0-15,0 0 0 16,0-3 1-16,0 8 0 16,-7 0 6-16,-5 7-6 15,4 8 6-15,-5 8-6 16,2 6-2-16,1 7 3 15,4-2-3-15,2 4 4 16,2 1-3-16,2 0 2 16,0 0-2-16,0 3 1 0,0 17-1 15,0 10 7-15,12 6 2 16,5 3-2-16,0 2 0 16,0 2-8-16,-1 3 5 15,0 0-5-15,-3 0 3 16,1 0-3-16,-1-8-2 15,0-4 2-15,-1-4-1 16,1-6 1-16,-2-7 0 16,0-4 0-16,7-6 3 15,0-5-6-15,4-2-19 16,3 0-34-16,0 0-76 16,1-9-163-16</inkml:trace>
  <inkml:trace contextRef="#ctx0" brushRef="#br0" timeOffset="164988.47">20343 7420 729 0,'0'0'178'0,"0"0"-164"15,0 0-13-15,0 0 8 16,0 0 16-16,0 0 4 15,-23-99-21-15,15 93-6 16,-8 6-4-16,-3 0-1 0,-4 13 0 16,-4 12 3-16,-2 8 19 15,0 1 12-15,4 1-6 16,7 2 0-16,5-5-7 16,6-6-2-16,5-6-11 15,2-7-1-15,0-4-1 16,4-4 4-16,17-5 3 15,3 0 0-15,5 0-7 16,2-1-3-16,-2-13 3 16,-4-1-3-16,-2 0 2 15,-1-4-1-15,-3 2 0 16,-3 0-1-16,-5 1 0 16,-5 7 0-16,2 5 0 15,-4 1 6-15,-2 3-2 16,3 0-8-16,-3 0 6 0,2 0-6 15,3 4 7-15,2 6-4 16,4 1 2-16,8-1-1 16,0-5 4-16,4-1-3 15,4-4-1-15,0 0 2 16,-2 0-2-16,-6-4-10 16,-5-6-21-16,-8-4-51 15,-8 2-67-15,0-4-272 16</inkml:trace>
  <inkml:trace contextRef="#ctx0" brushRef="#br0" timeOffset="165642.46">18472 7270 897 0,'0'0'63'0,"0"0"-49"16,0 0 39-16,0 0 14 15,0 0-23-15,0 0-19 16,0-13-18-16,9 12 0 16,9-2-7-16,13 0 1 15,11 0-1-15,12-4 8 16,13 0-6-16,4-4 4 16,9 0 2-16,3-1-7 15,-2 2-1-15,-6 2 1 16,-15 0-3-16,-15 1 2 0,-21 5-11 15,-15 1-16-15,-9-1-52 16,0 0-210-16</inkml:trace>
  <inkml:trace contextRef="#ctx0" brushRef="#br0" timeOffset="166330.66">21199 7100 920 0,'0'0'73'0,"0"0"-60"16,0 0-1-16,0 0 7 16,0 0 5-16,0 0-10 15,-5 49 11-15,1-16-18 16,-3 6 0-16,0-4-4 15,1-2-2-15,1-6 1 16,1-3-1-16,1-7-1 16,3-5 0-16,0-6-1 15,0-4-3-15,0-2-48 16,0 0-39-16,0-6-45 16,0-16-240-16</inkml:trace>
  <inkml:trace contextRef="#ctx0" brushRef="#br0" timeOffset="167758.71">21132 7028 742 0,'0'0'140'0,"0"0"-132"16,0 0 12-16,0 0 36 15,0 0 10-15,0 0-29 16,80-64-20-16,-47 60-14 15,3 2-2-15,0 2 3 16,-9 0-4-16,-4 0 3 16,-4 16-3-16,-11 4-1 0,-1 8-2 15,-7 4-4-15,0 4 5 16,0 2 0-16,0-3-1 16,-13-3-7-16,-10-5 5 15,-6-4-3-15,-4-5 8 16,-3-4 0-16,-1-2 0 15,1-6-2-15,9-2 2 16,5-4 0-16,7 0-8 16,5 0 4-16,3-12-5 15,6-2 2-15,1-2-5 16,0-1 12-16,0 8-4 16,0 0 4-16,6 8-3 15,6 1-8-15,1 0 7 0,2 0-3 16,-1 0 7-16,-1 10 2 15,1 4 1-15,-1-1-2 16,3 4 2-16,-3 1-3 16,3 2 0-16,-1 2-1 15,-1 0 3-15,-6 4-3 16,-1-2 2-16,-3 1-1 16,-4-2 0-16,0 0-1 15,0-6 1-15,0 1 0 16,-19-2 0-16,-2-4 8 15,-3-1 2-15,-4-7-5 16,2 0 2-16,0-4-5 0,-2 0-1 16,2 0 0-1,-1-3 0-15,5-11 0 0,1-4-1 16,6-4 2-16,5-2 0 16,2 0-2-16,4 2 1 15,4 2 2-15,0 4-2 16,0 2 3-16,2 6 0 15,14 4-4-15,1 4 0 16,1 0-2-16,1 0 2 16,0 15 2-16,6 2-1 15,4 3 4-15,2-2 0 16,2-1-4-16,3-4-1 16,-3-5 6-16,3-6-6 15,-4-2 8-15,-1 0-6 0,0-2 5 16,0-12-4-16,1-6-1 15,-6-2 0-15,-2-2 3 16,1-4-4-16,-7-1-1 16,-1 2 1-16,-1-1 0 15,-3 4 1-15,-1 4-2 16,-3 6 1-16,-1 6 0 16,-3 4-1-16,-5 4 0 15,3 0-2-15,-3 0-10 16,0 10 4-16,0 12 8 15,0 4 0-15,0 4-3 16,-3-2 6-16,3 0-1 16,0-3-1-16,7-4 2 15,18-5 2-15,5-6 0 0,7-4 1 16,0-4-3-16,3-2-2 16,1 0-1-16,-3-2 2 15,-5-12 2-15,-2-5-1 16,-4-1-3-16,-7-6 0 15,-5 1-3-15,-4 1 3 16,-1 4 5-16,-10 2-5 16,0 6 2-16,0 1 0 15,0 8-2-15,0 1 2 16,0 2-4-16,0 0-5 16,-5 2 6-16,-4 16 1 15,0 6-1-15,3 3 1 16,1 4 1-16,5-3 1 15,0 0-1-15,0-6-1 0,3 0 1 16,18-4 0-16,8-4 11 16,5-5-4-16,4-5-5 15,4-4 8-15,-2 0-6 16,1 0-5-16,-4-11 5 16,-3-3-3-16,-5-1 2 15,-7-5-3-15,-4-3-2 16,-10 0 1-16,-3-3 0 15,-5-3 7-15,0 0-3 16,-8-3-2-16,-19 2 1 0,-3 2 0 16,-6 3-2-1,-1 4-1-15,-3 8 0 0,-5 2-2 16,2 5 2-16,0 2-4 16,0 4 0-16,-1 0-7 15,1 0-5-15,1 0-27 16,6 0-20-16,1 0-29 15,4 0-41-15,2 0-130 16</inkml:trace>
  <inkml:trace contextRef="#ctx0" brushRef="#br0" timeOffset="168044.43">21676 7038 204 0,'0'0'868'15,"0"0"-825"-15,0 0-41 16,0 0 1-16,0 0 2 15,0 0-2-15,0 0-1 16,0 0-2-16,0 0-34 16,0 0-67-16,2 0-105 0,2 2-192 15</inkml:trace>
  <inkml:trace contextRef="#ctx0" brushRef="#br0" timeOffset="168515.61">22694 7517 1215 0,'0'0'51'16,"0"0"-38"-16,0 0 19 16,0 0 0-16,0 0-12 15,0 0 8-15,-6 4-26 16,6 0-2-16,0-1-34 15,0-2-60-15,-5-1-13 16,-13 0-558-16</inkml:trace>
  <inkml:trace contextRef="#ctx0" brushRef="#br0" timeOffset="179843.11">19041 3974 273 0,'0'0'375'16,"0"0"-294"-16,0 0-64 15,0 0 14-15,0 0 47 0,0 0-17 16,0 0-6 0,0 0-8-16,0-2-18 0,2 2-6 15,0 0-5-15,0 0-4 16,3 0-3-16,1 0-5 15,4 0-5-15,3 0-1 16,5 0 2-16,1 0-2 16,4 0 6-16,1 0-5 15,1 0-1-15,-1 0 3 16,-1 0-3-16,-1 0-2 16,1 0 2-16,-2 2 3 15,4 0-2-15,-2 1-1 16,-3-3 0-16,-1 1-1 0,2-1-1 15,-4 0-4 1,-1 0-1-16,-5 0 3 0,-2 0-19 16,-4 0 12-16,-3 0-13 15,-2 0-4-15,0 0-26 16,0 0-8-16,0 2-50 16,0 0-21-16,-11-2 5 15,-9 3-111-15</inkml:trace>
  <inkml:trace contextRef="#ctx0" brushRef="#br0" timeOffset="180356.55">18971 4100 134 0,'0'0'353'16,"0"0"-287"-16,0 0-32 15,0 0 27-15,0 0 17 16,0 0 4-16,0 0-24 15,34 0-30-15,-24 0 8 0,2 0-23 16,0 0 5-16,-1 0-5 16,1 0-5-16,1 0 6 15,3 5-9-15,3-1 2 16,1 0-3-16,2-3 3 16,1 3-1-16,5 0-2 15,1-2 1-15,0 3-2 16,0-3-1-16,2 1 0 15,-1 0 1-15,-5-3-2 16,-1 0 0-16,-8 0-1 16,-4 0-3-16,-5 0 2 15,-2 0-4-15,-5 0-19 0,0 0-31 16,0 0 0 0,0 0-47-16,-5 0-26 0,-17 0-3 15,-3 0-144-15</inkml:trace>
  <inkml:trace contextRef="#ctx0" brushRef="#br0" timeOffset="180858.39">18902 4247 433 0,'0'0'109'15,"0"0"-78"-15,0 0 60 16,0 0-26-16,0 0-13 16,0 0 11-16,54 3-26 15,-35 0-15-15,2-1 0 16,3 0-1-16,-1 2 6 15,2-2-17-15,-2 2 8 16,0 0-9-16,2 0 9 16,-1-2-6-16,1 2-2 0,-1-1-4 15,3 2-1 1,-3-1 1-16,3-1-3 0,-4-3 1 16,-4 3 2-16,0-3 1 15,-7 0-5-15,1 0 3 16,-3 0-5-16,-4 0 5 15,-2 0 1-15,0 0 1 16,-4 0-7-16,0 0 3 16,0 0-6-16,0 0 3 15,0 0 0-15,0 0 0 16,0 0-7-16,0 0-13 16,0 0-26-16,0 4-25 15,0 0-52-15,0 2-64 16,0-3-182-16</inkml:trace>
  <inkml:trace contextRef="#ctx0" brushRef="#br0" timeOffset="200823.53">19464 2869 478 0,'0'0'333'0,"0"0"-278"15,0 0-49-15,0 0 40 0,0 0 15 16,0 0 4 0,0 0-27-16,0 0-18 0,0 0-17 15,3 0 5-15,-1 0-1 16,0-1-5-16,2-8 4 16,1-3-3-16,-1-4-3 15,3-5 4-15,-1-5-4 16,3-6 7-16,1-5-9 15,3-1 2-15,0-5-3 16,2 1 2-16,1 2-3 16,4 4 3-16,-1 2 0 15,0 2-2-15,2 6 5 16,1 2-5-16,-2 1-3 16,2 6 6-16,-2 1-3 15,0 2 1-15,0 3 1 0,-1 6-4 16,-4 5 2-16,-1 0-10 15,-2 0 6-15,-1 5-18 16,-1 16 15-16,-4 2-12 16,-6 8 10-16,0-1 0 15,0 1-12-15,-6 0 14 16,-10-1-10-16,-1-4 19 16,-2-2-11-16,-1-7 12 15,3-3-9-15,1-9 6 16,2-2-15-16,5-3 7 15,5 0-5-15,-1 0 16 16,1-17 3-16,4 2-3 0,0-2 0 16,0 3-5-1,0 4 3-15,0 1 4 0,7 4 2 16,-1 1 1-16,3 4-3 16,0 0 6-16,0 0-5 15,3 0-6-15,1 6 6 16,-3 4-5-16,4-1 3 15,-2-2-1-15,5-2 2 16,4-1 1-16,-2-4 8 16,5 0 4-16,2 0-3 15,-4-7-8-15,0-7 10 16,0-4-13-16,-4 0 11 16,0-1-12-16,-2-2 8 0,-3-2-7 15,-1 4 7-15,-4-3-8 16,-1 4 4-16,-5 2 5 15,0 2-6-15,0 6 7 16,-2 1-9-16,0 4-1 16,0 1 3-16,0 2-3 15,0 0 0-15,0 0-14 16,0 0 4-16,0 5 3 16,0 12 2-16,0 1 10 15,-2 0-9-15,2 0 8 16,0 1-4-16,0-5 4 15,0 3-4-15,13-2 9 16,5-3-7-16,4-5 10 16,1 0-12-16,1-6 0 0,3-1-16 15,-2 0-55-15,-1-8-80 16,1-14-102-16</inkml:trace>
  <inkml:trace contextRef="#ctx0" brushRef="#br0" timeOffset="201079.65">20184 1967 919 0,'0'0'113'0,"0"0"-103"15,0 0 15-15,0 0-6 16,0 0 1-16,0 0-6 16,0-8-11-16,0 8-3 15,0 0-22-15,0 0-41 16,0 0-86-16,0 4-70 16,-5 6 10-16</inkml:trace>
  <inkml:trace contextRef="#ctx0" brushRef="#br0" timeOffset="203488.78">20316 2426 409 0,'0'0'220'16,"0"0"-192"-16,0 0-26 16,0 0 55-16,0 0 61 0,0 0-7 15,-2-5-73 1,13-7-27-16,-1-5-10 0,0-5 10 15,1-2-5-15,-3-5-2 16,2 0-4-16,-1-2 0 16,-3 1 0-16,1 4 0 15,-2 1 0-15,3 1 0 16,-1 5-3-16,2 4 6 16,-3 4-4-16,2 3 1 15,-2 1 0-15,-1 4-2 16,3 3-4-16,2 0 4 15,0 0-5-15,1 10 3 16,3 12-1-16,-3 2 2 16,1 7-6-16,-4 1 1 0,-2-2-1 15,-1 0 1-15,-3-2-5 16,0-5-2-16,-1 0 4 16,-1-7 0-16,0-2 10 15,0-4-2-15,0-6 2 16,0-2-6-16,0-2 5 15,0 0 2-15,0 0 6 16,0-4 8-16,0-12-14 16,0-4 0-16,0-4 0 15,7-2-2-15,-1-4 6 16,-1 1-4-16,3-2 0 16,2-1 3-16,3-1-1 15,-2 1 1-15,2 6 6 16,-2 4-8-16,3 5 2 15,-3 5-2-15,0 1 6 0,0 5-7 16,-4 3 2-16,-4 3-2 16,5 0-1-16,-4 0-6 15,4 9-4-15,-2 11 9 16,-2 4-8-16,1 8 7 16,-3 2-5-16,-2 2 7 15,0 3-7-15,0-8 4 16,0 0 2-16,0-8 1 15,0-2-3-15,0-9 8 16,0-2-5-16,0-6 3 0,0-4-2 16,0 0 2-1,0 0 5-15,0 0 31 0,0-9-19 16,7-10-19-16,6-5 6 16,-2-5-12-16,5-3 9 15,-1-1-6-15,1-4-10 16,1-1 12-16,2 4-15 15,-3 0 16-15,-3 6 0 16,0 4-2-16,-5 6-4 16,0 2 12-16,-2 4-7 15,-1 3 2-15,-4 4 1 16,2 1 0-16,0 4 1 16,-1 0-3-16,0 0-1 15,3 0-4-15,-1 7 1 16,0 14 1-16,1 4 6 0,-1 4-7 15,-2 0 4-15,3 5-4 16,2-5 4-16,-1 0-1 16,2-5 0-16,3-6-2 15,-5-4 2-15,3-5-1 16,-1-2-1-16,-1-5 6 16,2-2-2-16,0 0-1 15,1 0 2-15,-2 0 1 16,1-11-1-16,-1-5 2 15,2-3-4-15,-1-8 0 0,1-3 4 16,0-2-8 0,1 1 11-16,0-2-5 0,0 1-2 15,0 2 6-15,1 4-5 16,-1 2 0-16,-3 6 3 16,-1 4 0-16,-2 5 2 15,-3 4-5-15,0 5 7 16,1 0 2-16,-3 0-10 15,0 0-3-15,0 0-14 16,0 22 15-16,0 6 2 16,0 4-1-16,0 0 2 15,0 1-2-15,0-4 5 16,4 0-7-16,0-6 3 16,2-2 0-16,-1-6 0 15,2-4 3-15,-2-6-6 16,-2-5 7-16,2 0 2 0,4 0-4 15,1 0 5-15,0-8-5 16,1-10-2-16,-1-2 3 16,-2-4-2-16,1-4-1 15,0 0 4-15,-2-2-4 16,0 4 1-16,-2 3-2 16,0-2 1-16,3 4 0 15,-4 4 0-15,-2 2 0 16,3 5 0-16,-5 3 2 15,2 3-4-15,0 1 6 16,-2 3-5-16,2 0 1 0,-2 0-1 16,0 0-15-16,0 0 4 15,0 12 11-15,0 11 1 16,0 3-1-16,2-1 3 16,6 2-1-16,-2-3-1 15,3-1 3-15,4-6 0 16,0-1-3-16,1-3 0 15,0-6 0-15,1-2-2 16,1-5-5-16,-1 0 5 16,3-3-1-16,3-15-3 15,-4-5 6-15,4-3-2 16,-1-6-3-16,-5-3 4 16,3-3 0-16,-3-5-4 15,-1 2 3-15,-3-3 0 16,-4 1 2-16,-1 2 1 0,-1 2 7 15,-5 5-7-15,0 3 0 16,0 2-1-16,0 7 0 16,0 2 0-16,-8 3-4 15,0 8 3-15,-3-1-10 16,1 6 10-16,2 1-18 16,1 3 8-16,-4 0-1 15,0 0-13-15,0 17 18 16,-3 2 3-16,2 6 1 15,2 5 6-15,-3 7 4 16,4 4 4-16,5 3 4 16,-1 4-7-16,5-2-2 0,0-3-3 15,0-8 0-15,7-2-1 16,10-8-1-16,0-4 6 16,7-9-5-16,0-2 6 15,-2-7-5-15,3-3-6 16,0 0 2-16,-1-9-17 15,0-11 7-15,-4-7-9 16,1 0 8-16,-4-7 5 16,1-4 7-16,-5-4 0 15,1-3 8-15,-5-1 8 16,-3 0-7-16,2 5 10 16,-4 2 7-16,2 3-14 15,-1 5-5-15,-3 1-3 0,2 4-1 16,-2 4 2-1,1 2-3-15,-1 2-1 0,1 4 3 16,-1 5 0-16,2 4-2 16,-1 1 5-16,-1 4-3 15,-2 0-4-15,0 0-1 16,0 0-11-16,0 18 11 16,0 12-1-16,0 10 2 15,-5 6 1-15,-4 7 2 16,2 2-3-16,1 3 2 15,6-5 2-15,0-2-2 16,0-10 0-16,0-3 0 0,6-9 3 16,8-7-4-16,-5-6-1 15,4-7 1-15,-4-2 0 16,0-5-2-16,3-2-3 16,-2 0-24-16,0-5-63 15,0-10-71-15,-8-6-226 16</inkml:trace>
  <inkml:trace contextRef="#ctx0" brushRef="#br0" timeOffset="203745.45">21678 1586 664 0,'0'0'82'0,"0"0"-63"0,0 0 3 16,0 0 47-16,0 0-10 15,0 0-11-15,100-12-36 16,-79 12 5-16,-2 0-15 16,1 0-4-16,3 0 2 15,1 0-31-15,-3 0-65 16,5 0-92-16,-2 0-180 15</inkml:trace>
  <inkml:trace contextRef="#ctx0" brushRef="#br0" timeOffset="205608.45">22244 1642 432 0,'0'0'280'16,"0"0"-242"-16,0 0-9 15,0 0 38-15,0 0-15 16,0 0-28-16,31-32-17 16,-15 20-4-16,-5 0-3 15,-6-2-6-15,-2-3 2 0,-3 4 7 16,0-1-10-16,-4 2 6 15,-14 2-6-15,-6 6 4 16,-5 1-1-16,0 3 3 16,-2 0-1-16,3 7 0 15,4 8 4-15,3 3-2 16,0 5 1-16,3 3 5 16,2 2-5-16,3-2 2 15,4 3 2-15,3-6-4 16,2 0-1-16,4-4 3 15,0 1-2-15,0-6 0 16,0-2 9-16,13-3-9 0,6-8 12 16,7-1-7-16,5 0-1 15,2 0-5-15,-3 0-4 16,3-12-1-16,-9-4-15 16,-2-2 12-16,-4-2 5 15,-5 2 1-15,-6 0 3 16,0 2-1-16,-5 1 6 15,-2 2 3-15,0 3 2 16,0 4-10-16,0 3 6 16,0 3 2-16,0 0-9 15,0 0-3-15,0 0 1 16,0 0-15-16,0 0-14 16,0 0 17-16,2 12 11 0,0 3 2 15,3 4 2 1,0 0 0-16,6 1 1 0,-3-1-4 15,1-4 3-15,4-1-2 16,-1-1 1-16,-1-4 0 16,0-2 0-16,-2-5 2 15,2-2-2-15,3 0 2 16,-4 0 5-16,2-9-6 16,-2-9 8-16,0-2-4 15,-1-5 5-15,-2-4-3 16,-1 1-3-16,2-2 9 15,0 2-11-15,1 2 14 16,-1 3-16-16,1 7 7 16,1 3-5-16,-4 1-4 0,1 4 4 15,-1 1-2 1,2 4 12-16,-2 1-4 0,1 0-8 16,-1 2-1-16,0 0 0 15,2 0-7-15,1 2 3 16,-2 13 0-16,2 8-2 15,-1 0 4-15,-1 2-7 16,-1-1 0-16,-1 2-4 16,-3-4 11-16,-2-1-12 15,0-6 8-15,0-3 4 16,0-4 0-16,0-4 3 16,0-2 0-16,0-2-2 15,0 0 4-15,0 0 14 0,0-9 13 16,7-11-25-16,2-3 1 15,2-1-4-15,0-4 2 16,2 2-1-16,-1-1 2 16,-1 4-2-16,-1 0 3 15,2 6-5-15,-4 0 12 16,2 3-7-16,-6 4 0 16,3 3 3-16,-2 2 3 15,-3 3-1-15,-2 2 1 16,0 0-9-16,2 0-2 15,-2 0-8-15,2 0-4 16,0 10 9-16,3 11 3 0,-4 1 0 16,6 0 1-16,-1-1-1 15,-2 4 0-15,2-5-3 16,3-2 3-16,3-3-11 16,1-6 7-16,5-1 0 15,-1-4 1-15,6-4 3 16,1 0 0-16,1 0-3 15,4-12 3-15,-1-6 0 16,-1-2 0-16,0-4-3 16,-7-1-10-16,-1-1 13 15,-4 1-7-15,-9-3 7 16,-2 2 2-16,-2-1-2 16,-2 5 8-16,0 2-3 15,0 4-2-15,-6 4 1 16,-7 4-3-16,-1 2 1 0,4 6-4 15,-3 0-2 1,1 0-2-16,3 0-2 0,-4 2-2 16,3 10 5-16,2 4 4 15,-1 0-1-15,0 2 4 16,7 2-1-16,-3 0 1 16,5 3-2-16,0-4 4 15,0 1-4-15,0 1 7 16,0-6-4-16,0-1 6 15,9-3-8-15,3-2 14 16,0-4-8-16,3-1 10 16,2-2-6-16,1-2 0 0,5 0-1 15,0 0-6-15,-2 0 5 16,3 0-7-16,-8 0 4 16,0 0-4-16,-3-4 0 15,-2 2-2-15,2-3 0 16,0 2 0-16,-1-3 2 15,1-1-2-15,-3 0 3 16,0-4 1-16,5-1-3 16,-1-3 4-16,0-3-5 15,4-5 0-15,-6-3-2 16,-1 2 1-16,1-2 0 16,-6 3-3-16,-3 0 1 15,-3 2 3-15,0 4 3 0,0 8-1 16,0-2-4-16,0 7 1 15,0 4-3-15,-5 0 4 16,-1 0-12-16,-5 0 5 16,1 0-6-16,0 12 10 15,1 3-6-15,3-1 9 16,1-3-7-16,4 1 5 16,1-1-7-16,0-4-25 15,0-2-32-15,0-3-59 16,6-2-125-16</inkml:trace>
  <inkml:trace contextRef="#ctx0" brushRef="#br0" timeOffset="209289.88">23448 1301 286 0,'0'0'105'0,"0"0"-24"16,0 0-27 0,0 0-28-16,0 0 14 0,0 0-21 15,0 0-5-15,0 0-14 16,0 0 3-16,0 0 1 15,0 0-4-15,0 0 2 16,0 0-2-16,0 0 19 16,0 0-1-16,0 0 12 15,0 0 10-15,0 0 10 16,0 0-5-16,0 0-12 16,0 0-5-16,0 0-9 15,2 0-6-15,-2 2-13 0,4 8 0 16,-2 8 0-1,7 2 1-15,-2 5-1 0,2-1-1 16,2-3 1-16,5-1 1 16,1-1-1-16,4-3 0 15,-1-7 9-15,-1 0-9 16,0-6 7-16,0-3-5 16,0 0 0-16,2 0-2 15,2 0 0-15,-3-12-5 16,-3-3-11-16,-3-2 2 15,-4-1-8-15,-8-1-49 16,-2-2-9-16,0 3 0 16,-2 2-74-16,-19 0 22 15</inkml:trace>
  <inkml:trace contextRef="#ctx0" brushRef="#br0" timeOffset="209589.84">23512 1064 742 0,'0'0'161'0,"0"0"-128"16,0 0-28-16,0 0-3 0,0 0 26 16,0 0-2-16,-2-8-14 15,2 8-12-15,0 0-39 16,7 0-59-16,1 0-38 16,4 0-53-16,1 7-89 15</inkml:trace>
  <inkml:trace contextRef="#ctx0" brushRef="#br0" timeOffset="210507.34">23932 1305 551 0,'0'0'128'0,"0"0"-106"16,0 0-6-16,0 0 16 15,0 0 5-15,0 0-2 0,-3-28-29 16,6 15-6-16,-3 1 3 16,0-2-6-16,0 2 6 15,-3-1-6-15,-11 3 1 16,-1 4-3-16,-3 3-1 16,0 3-3-16,3 0-3 15,-2 0-5-15,0 0-3 16,1 9 3-16,3 5 16 15,3 2-1-15,0 3 0 16,4 0 4-16,-1 1 2 16,5-1 0-16,2-4-2 15,0-3 0-15,0-2-1 16,0-1 0-16,0-4 4 0,0-1 3 16,2-1-7-16,5-2 6 15,-1-1-3-15,1 0-1 16,3 0 4-16,2 0-4 15,0-11 2-15,3-8-4 16,-1-1-1-16,1-3 0 16,-2-4-3-16,1-3 0 15,0 0 3-15,-3-4 0 16,-3 0 1-16,-1-5 4 16,-1 3 1-16,-1 2-2 15,-2 3-3-15,-1 4 7 16,0 3-7-16,-2 2 7 0,2 6-1 15,-2 0-6 1,2 4 2-16,-2 5-3 0,0 0 0 16,2 3 2-16,-2 3-2 15,0 1 1-15,0 0-2 16,0 0-4-16,0 0-11 16,0 5 12-16,0 17 4 15,0 10 1-15,0 4 1 16,0 6 2-16,0-2-4 15,0 1 11-15,2-3-10 16,8-4 6-16,-1-6-5 16,1-5-1-16,1-3 3 15,1-8 4-15,1-3 2 16,5-4-7-16,-3 0 6 16,6-3-7-16,-3-2-2 0,-5 0-12 15,1 0-29-15,1 0-31 16,-1 0-118-16,1-12-128 15</inkml:trace>
  <inkml:trace contextRef="#ctx0" brushRef="#br0" timeOffset="211105.4">24404 1159 589 0,'0'0'152'16,"0"0"-143"-16,0 0-6 15,0 0 6 1,0 0 9-16,0 0 8 0,-3-103-26 16,-3 88-5-16,-5 1-10 15,-8 3-8-15,-3 5-1 16,-7 6-13-16,-4 0 8 15,0 0 13-15,0 8 10 16,10 8 6-16,-1 5 0 16,6 0 11-16,3 4 7 15,1 1 1-15,7 0-2 16,5-2 1-16,2-7-7 16,0-2 15-16,0-5-11 0,12-3 7 15,9 0 4-15,6-5 3 16,0-2-8-16,-2 0-11 15,1 0-3-15,-6 0-6 16,-5-4-1-16,1-6 6 16,-7-5-12-16,-4 3 4 15,4-2 0-15,-7-2-4 16,0 3 5-16,-2 1 0 16,0 2 2-16,0 5-1 15,0 3 1-15,0 2-1 16,0 0 0-16,0 0-3 0,0 0-18 15,2 2-7-15,1 13 28 16,3 3 3-16,0-2-2 16,8-2 1-16,2-2 5 15,2-6-5-15,5-2 4 16,7-4-6-16,2 0-13 16,-4 0-78-16,2 0-114 15,-10-15-235-15</inkml:trace>
  <inkml:trace contextRef="#ctx0" brushRef="#br0" timeOffset="212106.35">24781 1076 213 0,'0'0'400'15,"0"0"-348"-15,0 0-37 16,0 0 32-16,0 0 14 16,0 0-32-16,15-63-18 15,-15 51-10-15,0-5-1 16,0 3 0-16,-17 0-8 16,-8 0 6-16,-4 7-11 15,-4 2 11-15,-2 5-6 16,5 0 3-16,3 0-19 15,3 10 7-15,3 8 6 0,6 5 6 16,1 1 5-16,3-1 0 16,7 1 7-16,4-3-7 15,0-6 9-15,0-2-4 16,15-4 7-16,8-2 2 16,4-3-2-16,-3-4-3 15,1 0-6-15,-1 0 1 16,-4-2-3-16,0-15-2 15,0 0-6-15,-2-9 3 16,2-3-16-16,-7-3 20 16,1-1-3-16,-7-4 6 15,-1-1-2-15,-1-1 4 16,-5 7 13-16,2-5-7 0,-2 4 5 16,2-1-9-1,-1 7 2-15,-1 6-6 0,3-1 5 16,0 7 0-16,0 4-7 15,-1 3 9-15,2 8 4 16,-4 0-12-16,2 0-2 16,0 10-7-16,-2 18-2 15,0 7 7-15,0 5 2 16,0 0 0-16,0 1 0 16,0-4 2-16,0-2 0 15,0-3-1-15,0-3-1 16,3-5 2-16,7-5 1 0,2-7 0 15,1-4 0 1,5-3 1-16,-1-3 1 0,6-2 8 16,0 0-9-16,6 0 9 15,2-3-13-15,-2-14 3 16,2-4-3-16,-7-2 0 16,-2-3-3-16,-6 2-1 15,-5-2 1-15,-4 4-3 16,-4 0 4-16,-3 3 2 15,0 2 0-15,0 5 5 16,-8 4-10-16,0 1 3 16,-3 6-3-16,-3 1 0 15,-1 0-4-15,-1 0 8 0,1 6-6 16,1 12 5 0,1 6 2-16,1 2 0 0,3 6 4 15,4-2 1-15,4 0 0 16,1-1 1-16,0-3 10 15,4-6-7-15,15-5 11 16,-1-1-5-16,10-5 9 16,-3-4-9-16,1-3 12 15,-1-2-16-15,-6 0-3 16,-1 0-8-16,-4 0 5 16,-8 0-11-16,-6 0-11 15,0-2-28-15,0 0-100 16,-17 2-254-16</inkml:trace>
  <inkml:trace contextRef="#ctx0" brushRef="#br0" timeOffset="-170000.3">2204 10724 365 0,'0'0'238'0,"0"0"-178"15,0 0-57-15,0 0-3 16,0 0 15-16,0 0 27 0,0 0 13 16,-5 0-28-1,5 0-7-15,0 0-14 16,0 0 8-16,0 0 1 0,0 0-5 15,7 2-1-15,1 0-7 16,11 2 10-16,3-1-8 16,5-3 14-16,6 0-17 15,2 0 9-15,6 3-8 16,6-1 0-16,4 2 1 16,-2-1 2-16,3 2-5 15,-8 1 2-15,-3-3 0 16,-6 3-1-16,-6-5 2 15,0 3-3-15,-2-2 0 16,-1-2 1-16,1 0 1 16,2 0-2-16,5 0 2 0,6 0-2 15,1 0 0-15,5 0 0 16,-2-4 8-16,5-2-7 16,-2 0-1-16,0 0 1 15,-1 1 2-15,-1 0 0 16,0-2-3-16,-8 4 2 15,-2-1-2-15,-7 0 2 16,1 2-1-16,-3 1-1 16,6-5 0-16,-1 3 1 15,5 1 0-15,0-2 5 16,4 1-3-16,7 1 7 0,0 1-10 16,6-1 8-1,-2-2-7-15,-4 2 1 0,-8-1-1 16,0 3-1-16,-7 0 0 15,1 0 2-15,-4 0-4 16,0 0 5-16,1 0-7 16,4 0 9-16,4 0-10 15,2 0 5-15,3 0 0 16,1 0 2-16,-2 0-2 16,1 3-3-16,2 1 3 15,-3-2 5-15,0 0-3 16,-1-1 1-16,-6 1-1 15,0 1-3-15,-1-3 2 16,-1 0-1-16,-2 0 1 0,5 0 1 16,-2 0-4-1,4 0 5-15,-3 0 2 0,1 0-5 16,-4-3 0-16,2 1 1 16,0 1-1-16,-3-1 1 15,3 0-1-15,-7 0 0 16,3 0 2-16,-5 2 0 15,0-3-2-15,0 3 0 16,1-5 5-16,1 3-8 16,4-3 3-16,9 4-1 15,7 1 1-15,4 0 7 16,-1 0-6-16,-2 0 3 16,-3 0-5-16,-1 0 6 15,1 0-10-15,-1 0 5 16,-1 0 0-16,-1 1-1 0,-4 2 4 15,0-1-3-15,-4-2 1 16,1 0 5-16,-1 0-5 16,-1 0 6-16,0 0-6 15,-2 0 1-15,-1 0 0 16,-3 0 0-16,-1-5 0 16,2 0-1-16,5 1-2 15,2-2 6-15,-3-1-6 16,3 4 8-16,0-1-11 15,4 4 8-15,3 0-3 16,1 0 1-16,-1 0-1 16,-5 0-2-16,1 0 4 0,-1 0-2 15,-3 0 1-15,5 0-3 16,-4 0 4-16,-4 0-4 16,1 0 1-16,-1 2 0 15,0-2-1-15,4 0 2 16,2 2-2-16,-4-2 7 15,1 0-3-15,-5 0-2 16,-7 0 2-16,0 0-3 16,-4 0 3-16,-7 0-1 15,-2 0 3-15,-4 0 2 16,-1-2-7-16,-4 2 9 16,0-2-8-16,0 2-1 15,0 0-9-15,0 0-19 16,-23 0-61-16,-12 0-165 0</inkml:trace>
  <inkml:trace contextRef="#ctx0" brushRef="#br0" timeOffset="-168105.22">2123 11763 492 0,'0'0'109'0,"0"0"-97"15,0 0-4-15,0 0 29 16,0 0 49-16,0 0-22 15,0 0-28-15,0 0-19 16,0 0-3-16,5 0-1 0,6 0-10 16,0 0 5-16,1 0-7 15,1 0 11-15,3 0-9 16,2 4 6-16,6 0-6 16,0 0 6-16,3-4 0 15,2 1 2-15,3-1 3 16,3 0-14-16,5 0 9 15,3 0-5-15,4 0 7 16,6 0-10-16,1 0 2 16,-2 0 4-16,0 0-7 15,-5-3 0-15,-1-2 2 16,-1 5-4-16,-5-3 6 16,-2 3-5-16,0 0 2 15,-2 0-1-15,2 0 0 0,2 0 0 16,0 0-1-16,2 0 1 15,8 0 0-15,0 0 2 16,4 0 1-16,2 0-3 16,0 0 0-16,1 0 3 15,-3 0-3-15,-3 0 0 16,-5 0-1-16,2 0 1 16,-3 0-1-16,-3 0-1 15,2 0 4-15,1 0 0 16,-3 0 0-16,1 0-4 15,-1 0 0-15,7 0 2 0,0 0 0 16,7 0 0 0,1 0-2-16,2 0 4 0,-1 0-2 15,-4 0 1-15,-5 0-1 16,2 3 6-16,-4 0-6 16,-4-3 0-16,-3 0 1 15,1 0-1-15,-3 0 2 16,2 0-1-16,1 0 1 15,0 0 2-15,2 0 0 16,0 0 0-16,-1-3-3 16,1 0 2-16,-1-1 2 15,2 1 2-15,0 3-2 16,3-2-5-16,-3 2 9 16,1 0-5-16,-2 0 1 0,-3 0-4 15,0 0-1-15,-2 0 0 16,2 0 0-16,-2 0 0 15,2 0 1-15,3 0-5 16,1 2 8-16,3-2 0 16,1 3-3-16,2-3-2 15,-1 0 2-15,-7 0 1 16,-2 0-1-16,-4 0 0 16,-2 0 3-16,-3 0-4 15,2 0 4-15,-4 0-2 16,1 0 3-16,-1 0-4 15,0 0-1-15,4 0 6 16,-2 0 0-16,1 0-1 0,3 0 1 16,-4-5 4-1,0-3-10-15,2 3 11 0,1-1-10 16,-1-1 5-16,6 2-4 16,-2-2 0-16,-1-1 1 15,2 3-3-15,-4-2 0 16,1 2 3-16,-3 1 0 15,-7 1-2-15,0-3-1 16,-4 2 1-16,-6 0-1 16,-1 3 0-16,-4-2 1 15,0 2-2-15,-1-2 3 16,-1 1-3-16,-1 0 5 16,-2 1-2-16,-3 1 2 15,-2 0-8-15,0-3 3 0,0-3-4 16,-5 0-20-16,-29-5-38 15,-16-7-200-15</inkml:trace>
  <inkml:trace contextRef="#ctx0" brushRef="#br0" timeOffset="-167249.1">2670 11337 776 0,'0'0'51'0,"0"0"-49"15,0 0 9-15,0 0 6 16,0 0 18-16,0 0-8 0,47-7-10 16,-39 23-15-1,-4 7 6-15,2 9 0 0,-6 6 1 16,0 13-2-16,0 5 0 15,0 6 2-15,0 1-4 16,0-4 8-16,0-2-9 16,0-7 4-16,0-4-8 15,0-6 2-15,0-4-1 16,0-7 0-16,0-6 0 16,0-7 0-16,0-6-2 15,0-6 0-15,0-2-25 16,0-2-55-16,0 0-35 15,0-16-133-15</inkml:trace>
  <inkml:trace contextRef="#ctx0" brushRef="#br0" timeOffset="-166711.12">2614 11335 711 0,'0'0'25'0,"0"0"-17"0,0 0-8 16,0 0 19-1,0 0 51-15,-4-106-25 0,19 91-12 16,-2 1 7-16,7 3-24 15,1-1-16-15,4 3 14 16,3 2-4-16,8 3 3 16,2 0-12-16,6 4 7 15,3 0-5-15,-1 0 3 16,0 0-1-16,-11 0-2 16,-8 15-6-16,-7-1 5 15,-7 5-6-15,-6 3 1 16,-7 1 1-16,0-2 0 15,-2 1-1-15,-18 0 3 16,-9-3 1-16,-4-3 1 0,-4-2 0 16,2-2-1-16,4-1 2 15,-2-2-2-15,5-3 3 16,4-3-7-16,2 0 3 16,6 0 0-16,3 0 0 15,6-3 0-15,-3 2-1 16,7-2-5-16,-2 2 1 15,3-2-14-15,2 2-10 16,0 1-19-16,0 1-39 16,0 3-63-16,0-5-77 15</inkml:trace>
  <inkml:trace contextRef="#ctx0" brushRef="#br0" timeOffset="-165139.04">3672 10793 200 0,'0'0'342'0,"0"0"-296"15,0 0-44-15,0 0 31 16,0 0 25-16,0 0-3 16,3-19-8-16,0 19-10 15,-1 0 0-15,0 0-29 16,0 0 2-16,-2 16-1 15,0 4 5-15,0 6 10 16,0 2-13-16,0 5-5 0,-2 0 3 16,-5 5 2-16,-4 2-10 15,4 4 10-15,-5 1-9 16,4 0 2-16,1 0-4 16,1-1 2-16,2 2-1 15,-1-4 0-15,2 0 2 16,3-2 0-16,0 3 5 15,0 1-2-15,0 0-4 16,0 2-2-16,0 0 0 16,0 2 0-16,-2 1 3 15,0-3-3-15,-3-2 0 16,1 5 0-16,-2-2 1 16,-2-1 0-16,0 2 0 15,-1-1-1-15,0 5 0 0,2-5 1 16,3 0-3-16,0-1 4 15,3-2-4-15,1-2 6 16,0-2-2-16,0 0 1 16,0-3-3-16,0-1 0 15,0 0-1-15,0-1 0 16,0-1 2-16,0 1-2 16,0 1 2-16,-2 0-1 15,-2-1 1-15,0 4-1 16,-3 0-1-16,0-1 1 15,2 1 0-15,-1 0 0 16,1-1 0-16,1-2 0 16,2 2-2-16,-1-2 4 0,3 0-2 15,0-2 0-15,0 0-2 16,0-1 1-16,0-1-2 16,0 3 3-16,0 2 2 15,0 0-2-15,0 0 0 16,0 1 2-16,0-2-1 15,0 3-2-15,0-4 3 16,0 3-4-16,0-3 2 16,0-1 0-16,0 0 0 15,0-2-1-15,0-1 0 16,0 1 2-16,0-1-5 16,0 1 8-16,3-2-5 0,1 0 1 15,-2 2-3-15,1-4 3 16,-1 2 0-16,-2-2 0 15,0 2 0-15,0-2-2 16,0 2 4-16,0 1-2 16,0 1 3-16,0 9-5 15,0-10 2-15,0 5-39 16,-5-4 37-16,3-3 2 16,0 0-1-16,2 2 2 15,0-1-1-15,0-2 5 16,0 2-6-16,0-4 2 15,0 1 0-15,0-2-1 16,0 1 0-16,0 1-1 0,0-1 4 16,0-1-2-16,0-1 1 15,0 6 1-15,0-5 0 16,0 0-2-16,0 1 3 16,0-2 0-16,0 1 3 15,0-4-6-15,0 0 8 16,0 1-7-16,4-7 11 15,3 2-12-15,-3 0 3 16,3-8-3-16,-2 1 1 16,2-3 0-16,-3 2 0 15,0-6-2-15,-2-3 1 16,-2 0-3-16,0 0-1 0,1 0-17 16,3-9-38-1,3-20-98-15,4-22-206 0</inkml:trace>
  <inkml:trace contextRef="#ctx0" brushRef="#br0" timeOffset="-163872.97">4471 11414 353 0,'0'0'349'16,"0"0"-287"-16,0 0-61 16,0 0 6-16,0 0 8 15,0 0 25-15,29 0-10 16,-18 0-3-16,0 0-11 15,-2 0-15-15,0-9 15 16,-3 0-6-16,1-4-2 16,-2-2-4-16,-5-3-1 15,0-2-3-15,0-5-3 16,0 4 2-16,0 0-10 0,-14 4 11 16,-2-3-6-1,1 9 4-15,-5 1 1 0,2 5-2 16,-4 2 3-16,-1 0-4 15,1 3 3-15,0 0 0 16,2 0-3-16,0 0 4 16,0 13 0-16,1-1-4 15,2 0 4-15,6 0-2 16,-1 0 3-16,6-2-4 16,2 2 4-16,2 3-1 15,2-2 1-15,0 5 3 16,0 1-4-16,0 0 3 15,0 1-2-15,0 0 0 16,11 1-1-16,0-6 3 16,2-1-3-16,0-3 2 0,1-2 2 15,-1-6-1-15,1-1-3 16,-1-2 0-16,0 0 2 16,-1 0 1-16,3-8-3 15,-1-9 0-15,-1 0-5 16,1-5 4-16,-6-2-12 15,3 1 10-15,-1 4-6 16,-4 1 8-16,1 1 1 16,-3 7-1-16,0 5 0 15,-2 2 2-15,1 3-1 0,-3 0 2 16,3 0-4 0,-3 0-7-16,0 4 6 0,0 14-2 15,0 13 5 1,0 4 0-16,0 14 2 0,-8 6 7 15,2 8 1-15,2 3 4 16,-3-1-8-16,4-11 6 16,2-7-10-16,-1-8 5 15,-2-11 3-15,4-3-8 16,-2-10 0-16,2-5-1 16,0-2 0-16,0-6 2 15,0 0-6-15,0-2-12 16,0 0-32-16,-2 0-88 15,-2-20-122-15</inkml:trace>
  <inkml:trace contextRef="#ctx0" brushRef="#br0" timeOffset="-163571.96">4227 11659 714 0,'0'0'112'15,"0"0"-96"-15,0 0-15 16,0 0 34-16,0 0 0 0,0 0-2 16,60-37-23-1,-30 29-4-15,2 0-5 0,5-2 2 16,3-2-3-16,2 0-5 15,3-2 4-15,2-1-31 16,0 1 7-16,2-4-53 16,-5 4-68-16,1-1-118 15</inkml:trace>
  <inkml:trace contextRef="#ctx0" brushRef="#br0" timeOffset="-162251.39">5354 10768 402 0,'0'0'145'0,"0"0"-110"16,0 0-25-16,0 0 33 15,0 0 41-15,0 0-16 16,-3-4-29-16,3 4-17 0,3 10-4 16,1 6 12-1,-1-1-19-15,1 4 7 0,-2 5-12 16,-2 2 6-16,0 6 3 16,0 5-7-16,0 1-3 15,0 4-2-15,0-1 3 16,-2 5-5-16,-7-1 0 15,0 3 4-15,0-2-7 16,4 1 3-16,1-1-2 16,4-5 1-16,0 3 0 15,0 0 2-15,0 2 2 16,0 1-5-16,0 2 5 0,-2-2-5 16,-2 3 1-1,-3-2 0-15,0-4 0 0,-2 3 0 16,-2-3-3-16,2 0 6 15,-2 2-4-15,0 0 2 16,-1 3-2-16,4 1 4 16,-1 4-7-16,7-4 6 15,-2 2-2-15,0-4 0 16,2 0-2-16,0 1 1 16,2-6 2-16,0 0 1 15,0-1 1-15,0-3-6 16,0-4 3-16,0 2-3 15,0 0 0-15,0 1 2 16,0 0-3-16,0 2 4 16,-6 4 0-16,-3 0 1 0,3 1-1 15,-4 1 1-15,1 2 0 16,3 2-1-16,-3 0 0 16,6 5-2-16,-1-4 4 15,1 2-3-15,1-2 4 16,2 0 6-16,0-3-9 15,0-2 5-15,0-2-5 16,0-4 0-16,0-3 2 16,0-3-2-16,0-1 0 15,0 4 1-15,0 1-1 16,-6-4 0-16,2-2 1 16,-4 0 1-16,4-1-4 0,0-4 2 15,1 1 0-15,1-2 0 16,2 0 2-16,0 1-4 15,0-1 4-15,0-5-1 16,0 4 3-16,-2-7-6 16,0 0 2-16,-1 4 0 15,2-4 2-15,-2 0-2 16,1 4 3-16,2-6-2 16,-4 4 2-16,3 2-3 15,-1-4 5-15,-2 5-3 16,-1-2-2-16,3-3 1 15,-2 4 0-15,-1-2 1 16,1 3 0-16,-1-2 4 0,3 2-4 16,-1-5 5-16,0-5-4 15,3 4 0-15,0-12-3 16,0-2 0-16,0-3-1 16,0 0-6-16,0 0-12 15,0 0-22-15,0-16-94 16,0-12-81-16,0-12-226 15</inkml:trace>
  <inkml:trace contextRef="#ctx0" brushRef="#br0" timeOffset="-160933.77">6374 11765 357 0,'0'0'46'16,"0"0"-41"-16,0 0 0 15,0 0 28-15,0 0 55 16,0 0-19-16,18-14-16 16,-16 14-24-16,3 0-2 15,-3 0 9-15,0 0-8 16,0 0-7-16,6 0 0 16,-2 0-10-16,3 0 4 15,5 0-9-15,3 0 6 16,0 0-6-16,7 0-2 15,-1 0-2-15,0 0-2 16,-3 0 8-16,0 0-7 16,5 0 6-16,-3 0-7 0,5-3 10 15,0 2-3-15,-6-2 2 16,2-1 0-16,-3 1-4 16,-2-1-2-16,-2 0-1 15,2 0 0-15,-4 0 1 16,3 0-3-16,-2 1 3 15,-1 1-1-15,3 0-2 16,4 0 0-16,-2 1 1 16,2-1-1-16,3 2 3 15,-1 0-2-15,-4 0 12 16,2 0-8-16,-6 0 1 16,-1 0-5-16,-1-2 3 0,1 2-3 15,-4 0 1-15,4-3 0 16,-4 3 0-16,0-2 5 15,-1 0-6-15,0 2 6 16,-3-2-5-16,-1 2-3 16,-4 0 1-16,-1 0-9 15,0 0-36-15,0-4-57 16,-1 0-155-16</inkml:trace>
  <inkml:trace contextRef="#ctx0" brushRef="#br0" timeOffset="-160303.15">5956 11311 554 0,'0'0'177'0,"0"0"-120"16,0 0-49-16,0 0 27 15,0 0-7-15,0 0 9 16,8 0-24-16,-3 3-10 15,-3 15 5-15,-2 5 8 16,0 8 9-16,0 6-13 16,0 5 2-16,0 10 1 0,0-1-1 15,0 3-4-15,0 0-2 16,0-4 0-16,0-5 1 16,0-7-2-16,0-7-4 15,0-8 1-15,0-5-2 16,0-8-1-16,0-4 2 15,0-5-6-15,0-1-34 16,0 0-55-16,0-13-23 16,0-21-139-16</inkml:trace>
  <inkml:trace contextRef="#ctx0" brushRef="#br0" timeOffset="-159832.2">5900 11275 659 0,'0'0'51'16,"0"0"-42"-16,0 0 1 15,0 0 72-15,0 0-20 16,0 0-15-16,48-82-24 15,-36 76-4-15,-1 1-10 16,1 0 2-16,-4 1 11 0,3 2-12 16,-4-1-2-16,2 3-3 15,0 0 0-15,4 0-3 16,3 0-1-16,-1 0-2 16,1 7 2-16,-3 7-2 15,-1 4-1-15,-6 1-1 16,-2 2 4-16,-2-1-5 15,-2 0 4-15,0-3-2 16,0-3 2-16,0-2-4 16,-6-3 4-16,-7 2-2 15,-5-1 1-15,-2-5 2 16,-3 2 2-16,3-6 0 0,-2 2-6 16,-1-3-4-1,6 0-5-15,-3 0-10 0,5 0-6 16,3 0 2-16,6 0-3 15,3 0-9-15,3 0-10 16,0 0-16-16,0 0-76 16,0 0-39-16,11 0-29 15</inkml:trace>
  <inkml:trace contextRef="#ctx0" brushRef="#br0" timeOffset="-159088.61">6392 11226 624 0,'0'0'75'0,"0"0"-75"16,0 0-14-16,0 0 10 15,0 0 4-15,0 0 30 16,0 23-3-16,-10 0-9 16,-2 1-5-16,1-1 13 0,-2 4 13 15,-1-1-14-15,1-2-4 16,-1-2-12-16,3-3 4 15,0-2-4-15,3-7-4 16,5-3-4-16,-1-4-2 16,4-3 1-16,-3 0 0 15,3 0 4-15,0 0 0 16,0 0 8-16,0-6-2 16,0-12 3-16,3-5-11 15,12-3-3-15,3-3 2 16,2 0-1-16,2 1 0 15,-2 0-2-15,2 4 1 16,-4 4 2-16,-2 3 0 0,-3 8-1 16,-5 3 10-1,-4 4 2-15,0 2 7 0,-4 0-14 16,0 0 2-16,2 0-7 16,-2 0-5-16,5 0 0 15,-1 10-7-15,2 10 12 16,4 2 2-16,-3 2 2 15,-1 1-3-15,-2-2-1 16,4-1 5-16,-2 2-1 16,1-3 4-16,-1-2-7 15,-2 1 7-15,2-1 1 16,-2-1 4-16,-2-4-8 16,-1-2-1-16,-1-4-4 15,0-1 0-15,4-6 0 0,-4 3 0 16,0-3-1-16,2-1-8 15,-2 0-15-15,2 0-36 16,0 0-37-16,5-15-136 16</inkml:trace>
  <inkml:trace contextRef="#ctx0" brushRef="#br0" timeOffset="-158221.97">7018 11330 618 0,'0'0'79'16,"0"0"-75"-16,0 0 9 15,0 0 48-15,0 0-2 16,0 0-31-16,68-43-17 16,-57 29-1-16,-2-2-3 0,-2-1-3 15,-3 0 0-15,-4-1 0 16,0 0-3-16,0 2 6 15,0 2-7-15,-16 2 0 16,1 6-3-16,-4 2 3 16,0 4-2-16,-6 0-3 15,0 0 4-15,-1 0-1 16,1 0-1-16,1 10 6 16,4 4-4-16,2 2 6 15,3 0-4-15,2 2 0 16,7-1 4-16,2 0 0 15,2 1 1-15,2-2 3 16,0 0-6-16,0-2 7 0,11-3-6 16,3-6 1-16,-1 0-3 15,0-3-2-15,3-2 4 16,2 0-3-16,-1 0-1 16,1 0-1-16,3-2-1 15,-4-12-12-15,1 0 7 16,-1-2-14-16,-3-3 5 15,-1 5 10-15,-1-2 2 16,-3 4 4-16,-1 3-2 16,-4 0 1-16,1 7 2 15,-5 2 6-15,3 0-4 16,-3 0-3-16,0 0-2 16,0 0-4-16,0 12 0 0,0 12 6 15,0 9 0-15,-3 5 3 16,-3 3 6-16,-3 8-8 15,2 2 16-15,1 8-14 16,-4-1 8-16,6 0-6 16,-2 0 13-16,1-7 3 15,1-11-15-15,-1-6 2 16,0-9-6-16,3-4 4 16,0-9-3-16,2-7-1 15,0 0-2-15,-2-5 0 16,0 0-10-16,0 0-38 15,-3 0-23-15,1-17-59 16,-1-10-157-16</inkml:trace>
  <inkml:trace contextRef="#ctx0" brushRef="#br0" timeOffset="-157932.64">6909 11404 674 0,'0'0'90'0,"0"0"-85"0,0 0 26 15,0 0 43-15,0 0-42 16,0 0-19-16,63-16-1 15,-37 11-11-15,-1 3 3 16,-2 2-3-16,-4-2 0 16,0 2-1-16,-5 0-2 15,-2 0-64-15,-4 0-77 16,-3 0-119-16</inkml:trace>
  <inkml:trace contextRef="#ctx0" brushRef="#br0" timeOffset="-157369.75">6917 11773 7 0,'0'0'488'0,"0"0"-403"16,0 0-48-16,0 0 26 16,0 0 44-16,0 0-52 15,98-8-9-15,-81 4-17 16,3-3 3-16,-2 1-7 15,4 1-8-15,1 1-11 0,1-2 3 16,0 3-8 0,1 2 6-16,4-3-6 0,4 1 4 15,4-1-5-15,0 3 1 16,1-2-1-16,2 1 4 16,1-2-7-16,-10-1 6 15,-7 0-6-15,-13 1-33 16,-10 0-44-16,-1-2-102 15,0-2-8-15</inkml:trace>
  <inkml:trace contextRef="#ctx0" brushRef="#br0" timeOffset="-156777.84">7098 10715 318 0,'0'0'47'0,"0"0"-47"15,0 0-18-15,0 0-3 16,0 0 0-16,0 0 20 16,0-33-4-16,0 33-18 15,0 0-54-15</inkml:trace>
  <inkml:trace contextRef="#ctx0" brushRef="#br0" timeOffset="-156487.27">7098 10715 245 0,'5'-33'189'0,"-2"33"-136"0,-3 0-11 16,2 0 29-16,5 0 24 16,4 0-28-16,5 0-17 15,3 2-19-15,4 0-10 16,6 1-5-16,6-3 0 15,6 0-12-15,3 3 7 16,3-3-7-16,2 0 0 16,-2 0-4-16,-5 0 7 15,-7 0-4-15,-6 0 4 16,-6 0-7-16,-10 0 1 16,-6 0 1-16,-4 0-2 0,-3 0-8 15,0 0-6 1,-5 6-6-16,-19 4-33 0,-5 3-55 15,-9-2-240-15</inkml:trace>
  <inkml:trace contextRef="#ctx0" brushRef="#br0" timeOffset="-154290.27">5148 14355 419 0,'0'0'80'15,"0"0"-79"-15,0 0-1 16,0 0 0-16,0 0 1 0,0 0 4 16,0 0-5-16,0 0-18 15,-22-10-7-15,22 10 15 16,0 0 4-16,0 0 5 16,0 0 1-16,0 0 2 15,0 0-1-15,0 0 33 16,0 0 14-16,0 0 10 15,0 0 6-15,0 0-6 16,0 0-7-16,0 0-12 16,0 0-1-16,0 0-15 15,0 0-5-15,0 0-15 16,0 10 11-16,0 4-2 0,-2 3-4 16,-3 5 2-1,3-3 3-15,-2 2-2 0,0-3-8 16,-1-2 9-16,1-1-10 15,3 4 13-15,-1-6-9 16,0 1 1-16,0 5 2 16,-1-1 3-16,1 2-4 15,0 4-5-15,0 2 11 16,0 0-6-16,0 2-1 16,-1 2-5-16,-1 2-2 15,-1 0 2-15,0 0-1 16,1-1-1-16,2-4 4 15,-2-2-5-15,-1-1 2 16,1-2 3-16,-1 1-2 16,3-2-3-16,-3-7 1 0,1 2 0 15,2 0 0-15,-2 1 1 16,4-4 1-16,-3 3 0 16,3 1 2-16,0 0-3 15,0-1 5-15,0 2-3 16,0 1-3-16,0-7 1 15,0-1-1-15,0 2 0 16,0-5 0-16,0-6-2 16,0 2 7-16,0-4-10 15,0 0 1-15,0 0-11 16,0 0-22-16,0 0-33 16,0 0-71-16,3-4-162 0</inkml:trace>
  <inkml:trace contextRef="#ctx0" brushRef="#br0" timeOffset="-153410.11">3524 14953 544 0,'0'0'160'0,"0"0"-92"15,0 0-39-15,0 0 30 16,0 0-3-16,0 0-8 16,9-3-27-16,-8 3-16 0,2 0-5 15,-1 5 3-15,0 15 9 16,1 8-3-16,-3 2 15 15,0 3-2-15,0-2-9 16,0 1 0-16,0-2-8 16,0-3-2-16,0-8 0 15,0 2-5-15,0-11 2 16,-1-2-6-16,-3-4-66 16,-1-4-28-16,1-3-169 15</inkml:trace>
  <inkml:trace contextRef="#ctx0" brushRef="#br0" timeOffset="-151438.5">2322 12404 287 0,'0'0'114'0,"0"0"-83"0,0 0 4 15,0 0 34-15,0 0 10 16,0 0-50-16,0-14-2 15,4 10-13-15,-2 3 20 16,1 1 0-16,-1-2-12 16,0 2-3-16,-2 0 4 15,0 0 11-15,0-3-15 16,0 3 1-16,0 0-13 16,0 0 7-16,2 0-8 15,-2 0-1-15,5 0 4 16,2 0-9-16,1 5 9 15,5 10-4-15,3 1 17 16,1 4-14-16,-2 1 6 0,3 1-14 16,-1 0 6-1,-1-1-5-15,-1 2 5 0,1-4-3 16,-6 1-3-16,5-1 8 16,-6-3-7-16,-1-2 4 15,0 2-4-15,-2-2 3 16,1-2-4-16,-3 0 3 15,-2-2-2-15,3-2 1 16,-1 1-2-16,-2-6 3 16,1 1-2-16,-3-2 4 15,0-2-5-15,2 0 1 16,-2 0 1-16,2 0 4 16,-2 0-1-16,4 0 4 0,3 0 0 15,4-14 3-15,3-4-9 16,-1-5-1-16,2-3-1 15,-1-1-1-15,0-1 0 16,-2-2 0-16,3 2 0 16,-4 3 2-16,1 1-2 15,-2 6 2-15,-1-1 2 16,-1 2-2-16,2 3-3 16,-5 2 1-16,1 4 0 15,-2 4 1-15,-2 1 0 16,-2 3-1-16,0 0-1 15,0 0-1-15,0 0 1 16,0 0-2-16,0 0-15 16,2 0-18-16,0 0-32 0,-2 0-34 15,3 12-107-15,-3-5-131 16</inkml:trace>
  <inkml:trace contextRef="#ctx0" brushRef="#br0" timeOffset="-150387.77">2249 13357 31 0,'0'0'668'0,"0"0"-572"15,0 0-73-15,0 0 24 16,0 0 5-16,0 0-18 15,26 0-13-15,-17 0-19 16,2 8 8-16,0 8-10 16,3 4 9-16,-3 4-5 0,3 4 5 15,-4 2-1-15,1 0-8 16,1-2 6-16,1 0-6 16,-1-8 7-16,0-2-4 15,-1-3-1-15,1-4-1 16,-1-1 4-16,-5-6 0 15,2 0-5-15,-6-4 3 16,0 0-2-16,1 0 13 16,5 0 7-16,-2 0 0 15,4-13-11-15,1-6 2 16,-1-3-8-16,4-2-3 16,2-6-1-16,-3-2 2 0,-1-3-5 15,3 2 7-15,-4-1-6 16,0 2 4-16,-1 1-3 15,-4 8 1-15,0 2-1 16,-1 7 0-16,-1 5 1 16,-2 1 0-16,-2 3-2 15,0 5-1-15,0 0-5 16,0 0-4-16,0 0-21 16,0 0-14-16,0 0-26 15,0 0-68-15,0 6-93 16,0 10-107-16</inkml:trace>
  <inkml:trace contextRef="#ctx0" brushRef="#br0" timeOffset="-149217.5">2302 14607 746 0,'0'0'96'0,"0"0"-96"16,0 0 1-16,0 0-1 0,0 0 48 15,0 0-14-15,4 7-23 16,0 5-10-16,-1 7 9 15,-1 8-7-15,-2 1 13 16,0 4-3-16,3 2-3 16,-3-2 10-16,0 3-14 15,0-3 17-15,0-5-15 16,0-3 7-16,0-3-9 16,-5-3-3-16,2-4 3 15,2-4-4-15,-2-4-2 16,1 0-2-16,0-6-1 15,2 0-3-15,-3 0 5 16,3 0-3-16,-2 0 3 0,0-9-2 16,0-11 2-1,2-6-4-15,0-6 5 0,0-3-6 16,0-5 2-16,0-5 2 16,0 1-3-16,2 4 1 15,5-1 2-15,0 8 2 16,-3 7 1-16,1 1 0 15,-1 5 6-15,-2 5-6 16,2-3 1-16,-1 4-1 16,-1 1 0-16,0 1 6 15,0 5-7-15,1 2 0 16,-3 2-2-16,0 3 2 16,2 0 2-16,1-2 7 15,-1 2-9-15,1-4 17 0,4 0-14 16,0 0 5-16,5-4-8 15,1-1 10-15,5 2-2 16,3-3-1-16,6-2-2 16,7-1-2-16,2 4 4 15,2-3-6-15,-5 2 7 16,-8 1-5-16,-8 5-6 16,-4 3 1-16,-8 1 1 15,0 0-1-15,-5 0-11 16,0 0-10-16,0 0-44 15,0 5-18-15,-21 14-45 16,-2-5-124-16</inkml:trace>
  <inkml:trace contextRef="#ctx0" brushRef="#br0" timeOffset="-148896.39">2255 14672 785 0,'0'0'89'0,"0"0"-79"15,0 0 22-15,0 0 53 16,0 0-36-16,0 0-18 15,69 2-27-15,-40-2 4 16,-2-2-2-16,-2-2 0 16,-4 4-6-16,2-4 2 15,-7 2-2-15,-5-1 0 16,-5 3-1-16,-2 0-29 16,2 0-39-16,2 0-61 15,1 0-129-15,-3 0-355 16</inkml:trace>
  <inkml:trace contextRef="#ctx0" brushRef="#br0" timeOffset="-147801.21">2397 15418 294 0,'0'0'333'0,"0"0"-220"15,0 0-62-15,0 0 28 16,0 0-16-16,0 0-11 16,0-18-35-16,0 18-12 15,3 0-3-15,-3 18-2 16,0 0 6-16,0 10 9 16,0 2-3-16,0 2-7 0,-9 3 7 15,2-3-7-15,1 0 2 16,-2-3-4-16,4-3 4 15,0-1-7-15,1-3 0 16,1 0 0-16,0-10 0 16,0-3-2-16,2 0 4 15,-3-4-7-15,3 1-5 16,0-6-1-16,0 0 3 16,0 0 8-16,0 0-1 15,-1 0 1-15,1 0-2 16,0-6-1-16,0-8 0 15,0-7 3-15,0-1-6 0,0-5 5 16,0-8 0-16,0-3-12 16,0-5-9-16,0 2 0 15,0 0 10-15,0 5 11 16,6 6 1-16,3 0 7 16,-3 7-7-16,0 3 2 15,-2 5-2-15,0 4 0 16,-4 2 2-16,2 6 1 15,-2 3 1-15,0-5-4 16,3 5 6-16,-1 0 1 16,0-4 5-16,2 4-10 15,2 0 5-15,1 0-7 16,3 0 0-16,4 0 5 0,1-4-5 16,3 4 9-1,1 0-4-15,5 0 14 0,4 0-14 16,1-1 5-16,2-2-10 15,-2-1 4-15,-2-2-4 16,-6 6 2-16,-9-4-4 16,-3 1-11-16,-7 3-14 15,-2 0-24-15,0 0-18 16,0 0-83-16,-8 0-59 16</inkml:trace>
  <inkml:trace contextRef="#ctx0" brushRef="#br0" timeOffset="-147492.08">2293 15603 740 0,'0'0'121'16,"0"0"-117"-16,0 0 11 15,0 0 37-15,0 0 2 16,0 0-24-16,110-7-15 16,-66-1-12-16,-2 0 2 0,-2 3-3 15,-4-8-2-15,-10 8-2 16,-7 0-58-16,-4-2-66 15,-2 0-162-15</inkml:trace>
  <inkml:trace contextRef="#ctx0" brushRef="#br0" timeOffset="-146371.89">3550 15159 518 0,'0'0'235'0,"0"0"-164"0,0 0-53 15,0 0-14-15,0 0 29 16,0 0 4-16,0 0-18 16,2 16 4-16,3 13-7 15,0-1 13-15,-3 7 1 16,0 2-6-16,-2 3-5 16,2-1-8-16,0-4 1 15,0 1-5-15,0-2 0 16,-2 0-7-16,0-4 2 15,0-2 0-15,0 3 1 0,0-5 0 16,0 2-4-16,-4 2 4 16,-7-2-2-1,-4 2 1-15,1-4-1 0,0 2 5 16,1-2-5-16,0-4 3 16,4 0-1-16,0-4-3 15,5 0 0-15,0-4 0 16,1-4 2-16,0-2-1 15,3 1-2-15,0-6 3 16,0 3-2-16,0-6 2 16,0 0-4-16,0 0 2 15,0 0 0-15,0 0-10 16,0 0 4-16,3 0-2 0,4-6-2 16,-3-1-12-16,1-2-47 15,1 4 9-15,-2-8-12 16,2-1-84-16,0-4-159 15</inkml:trace>
  <inkml:trace contextRef="#ctx0" brushRef="#br0" timeOffset="-145243.67">5008 15200 638 0,'0'0'145'0,"0"0"-122"16,0 0-19-16,0 0 0 0,0 0 35 15,0 104 27-15,0-66-26 16,0-2-16-16,0 1-4 16,0-2-2-16,1 2-4 15,5-2 1-15,-2 4-4 16,-1-7-2-16,-3 2-3 15,0-2-6-15,0 4 5 16,0-4-1-16,0-1 12 16,0-5-14-16,-9 6 10 15,1-9-12-15,3 3 7 16,4-4-6-16,-1-3-1 16,2-2 0-16,0-4 5 0,0-8-10 15,-2 4 5-15,-3-5-23 16,-1-4-80-16,-4 0-64 15,-1 0-161-15</inkml:trace>
  <inkml:trace contextRef="#ctx0" brushRef="#br0" timeOffset="-143855.47">2106 16316 401 0,'0'0'201'16,"0"0"-153"-16,0 0-32 16,0 0 6-16,0 0 52 15,0 0 3-15,-2 0-28 0,2 0-30 16,6 0-10 0,5 0 8-16,5 4 9 0,1-4-1 15,6 0-6-15,6 0 0 16,6 0-6-16,10 0-6 15,6 0-2-15,7-8 4 16,0-2-1-16,2-2-5 16,-4 6-2-16,-8 3 2 15,-4-2-6-15,1-1-6 16,0 2 7-16,3 0 0 16,1 4 2-16,-2 0 0 15,-1 0-1-15,4 0-1 16,1 0 2-16,5 0-2 15,3 0 4-15,5 0 1 0,-4 0-2 16,-3 0-2-16,-3 0-1 16,-5 0 2-1,-3 0 0-15,-3 0 0 0,-1 0-2 16,-4 0 4-16,5 0-5 16,-3 0 4-16,0 0-2 15,2 0-1-15,5 0 2 16,-2 0 0-16,3 0 2 15,-3 0-4-15,0 0 4 16,0-4-4-16,-3-4 2 16,-2 2-1-16,2-1-15 15,-2 0 10-15,-1 3-12 16,-6-4 6-16,-6 2 8 16,-1 2 3-16,1 0 0 15,2 0 2-15,2 0 1 0,4-1 1 16,6 5-5-16,-1-5 2 15,5 5 0-15,-1 0 3 16,-2 0-3-16,3 0 0 16,-4-4 2-16,3 4-3 15,0 0 2-15,1 0 4 16,2 0-4-16,2 0 3 16,5 0 1-16,1 0-1 15,-2-3-2-15,3 3 16 16,-1 0-5-16,4 0-9 15,6 0 8-15,2 0-6 16,4 0 6-16,1 0-11 0,-1 0 7 16,-3 0 1-16,-2-5-5 15,-2-1 6-15,-6 3-6 16,-5-8 2-16,-6 7-5 16,-9-4 1-16,-11-1 2 15,-11 9-7-15,-9-5 3 16,-7-3-9-16,0 0-15 15,-12-2 1-15,-22-5-60 16,-3-2-147-16</inkml:trace>
  <inkml:trace contextRef="#ctx0" brushRef="#br0" timeOffset="-142454.99">3942 12244 666 0,'0'0'65'0,"0"0"-28"0,0 0 35 16,0 0 10-16,0 0-26 16,0 0-24-16,2-6-12 15,-2 6-12-15,1 0 6 16,6 0-14-16,-3 4 6 16,3 14-4-16,3 8 4 15,2 4-3-15,1 5-2 16,1 4 2-16,0 0 3 15,3-4-3-15,-2-5-1 16,1-2 1-16,-4-2-3 16,3-5 3-16,-6-6 2 15,-1-3-7-15,-3-5 2 16,-3-3 0-16,3-1 2 0,-5-3-1 16,0 0 2-16,0 0-3 15,0 0 12-15,7 0-10 16,-1-9 3-16,7-13-4 15,1-2-1-15,-1-2 0 16,1 1 1-16,1 0-2 16,-1-1 2-16,-1 2-1 15,-5-1 1-15,2 4-1 16,-3 2 4-16,-4 6-8 16,2 1 4-16,2-1 0 15,-4 5-1-15,-1 2-6 16,-2 4 1-16,0 2-6 15,0 0-9-15,0 0-24 0,0 0-15 16,0 0-45-16,0 2-114 16,-5 11-36-16</inkml:trace>
  <inkml:trace contextRef="#ctx0" brushRef="#br0" timeOffset="-140817.31">3909 13128 478 0,'0'0'104'16,"0"0"-76"-16,0 0-25 15,0 0 35-15,0 0 37 16,0 0-22-16,4 0-18 16,-2 0-6-16,-2 0-21 15,6 0 5-15,-6 0-5 16,0 0 3-16,0 0 3 15,0 0-11-15,0 0 9 16,2 0-7-16,-2 0 9 16,0 0-9-16,2 5 4 15,2 10-4-15,-2 5 19 16,1 3-9-16,-1 4-1 16,0 6 1-16,2-5-8 0,-2 2 6 15,6-6-10 1,-4-4 9-16,0-4-11 0,1-6 4 15,-1-5-2-15,-4-2 1 16,0-3 2-16,0 0-3 16,0 0 1-16,0 0-2 15,0 0 12-15,0 0-8 16,0 0 4-16,0 0-6 16,0-8-1-16,0 0-3 15,0 4 2-15,0 2-2 16,0 0 0-16,0 2-3 15,0 0 6-15,0 0-7 0,0 0 9 16,0 0-8-16,0 0 3 16,0 0 0-16,0 0 0 15,0-6 0-15,0 0-1 16,0-2-7-16,0-1 6 16,0 1-4-16,0 1 4 15,0-1-15-15,0 2 11 16,-4-1 5-16,-1 0 1 15,1 0-1-15,0-1 0 16,-3 3-1-16,6-1-3 16,-1-1 5-16,0-2-8 15,0-3 6-15,2 0-9 16,0-5 6-16,0 2-2 0,0-4 4 16,0 4-6-1,0-4 4-15,0 0 4 0,0 2 2 16,0 3-2-16,0 2 2 15,0 2-1-15,0 4 2 16,0-1-1-16,0 4-2 16,0 1 2-16,0 0-1 15,0 2 1-15,0 0-2 16,0 0 4-16,0 0-6 16,0 0 3-16,0 0-1 15,0 0 0-15,0 0 0 16,0 0 1-16,2 0 0 15,10 0 9-15,1-5-7 16,5 0-2-16,-1-1 2 0,4 0-2 16,-1 0 4-16,4 0-3 15,-3 0-1-15,3 2 1 16,-4-3-1-16,-5 4 3 16,-4-1-4-16,-1 2 4 15,-4 2-5-15,-4-3 2 16,-2 3-5-16,0 0-2 15,0 0-10-15,0 0-15 16,0 0-52-16,-4 11 9 16,-10 5-64-16,-5 1-210 15</inkml:trace>
  <inkml:trace contextRef="#ctx0" brushRef="#br0" timeOffset="-140502.89">3884 13234 439 0,'0'0'341'16,"0"0"-299"-16,0 0-42 15,0 0 7-15,0 0 35 0,0 0-11 16,130-20-16-16,-101 18-12 16,-6 0 8-16,0 0-1 15,-2 2 7-15,-6 0-5 16,1 0-10-16,-3 0 11 16,-3 0-11-16,-2 0-2 15,-6 0-5-15,1 4-50 16,-3 6-92-16,0 5-132 15</inkml:trace>
  <inkml:trace contextRef="#ctx0" brushRef="#br0" timeOffset="-139488.39">3871 14339 560 0,'0'0'140'16,"0"0"-107"-16,0 0 15 15,0 0 57-15,0 0 3 0,0 0-48 16,52-60-16-16,-49 56-15 16,-3 4-20-16,3 0-5 15,-3 0-4-15,2 0 0 16,1 22 3-16,-1 13 3 16,0 7-5-16,0-1 4 15,2 3-4-15,2 1 3 16,-2-6 0-16,2 0-1 15,3-5-2-15,-5 0 1 16,6-12-1-16,-7-3 2 16,3-2-4-16,-2-7 5 15,0-6-7-15,-2 0 3 16,1-4 0-16,2 0 1 0,3 0 1 16,3-6-2-1,5-10-2-15,-3-2 1 0,1-4 2 16,3-2-3-16,0-2-1 15,-2-6 2-15,3 2 1 16,-3-6-5-16,1-2 1 16,-1 1 4-16,1 5-3 15,-5 6 6-15,-1 8-2 16,-5 4 3-16,-2 6-8 16,-1 4 1-16,-2 4-9 15,0 0-1-15,0 0-16 16,0 0-66-16,0 12-100 0,-5 11-58 15,-8 7-208 1</inkml:trace>
  <inkml:trace contextRef="#ctx0" brushRef="#br0" timeOffset="-138304.66">4118 15409 609 0,'0'0'213'16,"0"0"-157"-16,0 0-55 15,0 0-1-15,0 0 12 16,0 0 12-16,3 6-14 16,-3 15-5-16,0 5 14 15,0 6-5-15,0-2 16 16,0 7-14-16,-7-5 5 16,3 0-5-16,0-3-1 15,-1 0-5-15,2-3 0 16,-1-4-1-16,-1-4-3 0,1-4-3 15,2-2-3-15,0-8 3 16,0 0-2-16,2-3-1 16,0-1 0-16,0 0 0 15,0 0-6-15,0 0-4 16,0 0 10-16,-2 0 0 16,2 0-1-16,0-9 4 15,0-3-5-15,0-2 2 16,0-4 0-16,0-4-1 15,0-1 2-15,0-4-2 16,0-3 1-16,0-3 0 16,0 2 3-16,0 0-2 15,0-3 4-15,2 7-5 0,-2 8 5 16,4 1-4 0,-2 6 0-16,-1 6 1 0,2 3-1 15,-3-3 0-15,0 6 2 16,0 0 1-16,3 0-3 15,-3 0 0-15,2 0 1 16,2 0 0-16,4 0-1 16,2 0-2-16,6 6 5 15,4-6 0-15,2 0-3 16,5 0 2-16,4 0-1 16,3 0-2-16,-1 0 0 15,-6 0 1-15,-7 0-2 16,-7 0 4-16,-6 0-6 15,-6 0 6-15,-1 0-6 0,0 0 2 16,0 0-2-16,0 0-8 16,0 7-10-16,0 0-29 15,-1 0-46-15,-10 3-55 16,0 2-124-16</inkml:trace>
  <inkml:trace contextRef="#ctx0" brushRef="#br0" timeOffset="-137981.35">4186 15665 768 0,'0'0'105'0,"0"0"-87"15,0 0 34-15,0 0 38 16,0 0-27-16,0 0-34 16,53 4-24-16,-26-4 0 15,2 0-3-15,0 0 0 16,0 0 1-16,-2 0-5 16,-6 0 2-16,-5 0 0 15,-6 0-1-15,-5 0-12 16,1 0-11-16,-6 0-47 0,0 0-49 15,0 0-140-15,0-4-310 16</inkml:trace>
  <inkml:trace contextRef="#ctx0" brushRef="#br0" timeOffset="-123320.66">5993 12344 429 0,'0'0'95'16,"0"0"-77"-16,0 0 6 15,0 0 51-15,0 0 10 16,0 0-33-16,0 0-3 16,0 0-14-16,-2 0 15 15,2 0-2-15,0-2-24 0,0 2-11 16,0-2-1-16,0 2-1 16,0 0-2-16,0-1 5 15,0 1-11-15,0-2 1 16,0 2-3-16,0 0-2 15,0 0 1-15,0 0-4 16,0 0 2-16,0-3-3 16,0 1 1-16,0 2 8 15,0-2-4-15,0 2 3 16,0 0-5-16,0 0 4 16,0 0-2-16,0 0 2 0,0 0 1 15,0 0 1 1,0 0-1-16,0 0 8 0,0 0-7 15,0 0 5-15,2 0-8 16,-2 0-2-16,0 0-1 16,0 0 1-16,3 0-3 15,1 0 0-15,5 12 3 16,6 6 2-16,1 2 3 16,2 0-2-16,2 1-1 15,-5-1-1-15,4 1 0 16,-2 0 0-16,-3-3 4 15,-1-3-8-15,-4-1 9 16,0 1-6-16,0-3 2 16,-5-3-1-16,-2 0 0 15,0 0 0-15,0 0 0 0,2 1 0 16,0-3-1-16,-2 2 2 16,2-1-2-16,-1-1 4 15,-1 0-3-15,0-1 2 16,0-2-4-16,0 0 2 15,-2-2 0-15,2 0 0 16,-2 2 0-16,2 1-2 16,1 2 4-16,0-2-2 15,-1-5 1-15,-2 0-2 16,2 0 3-16,0 0-3 16,-1 0 1-16,3 3-1 15,-2-3 0-15,-2 0 2 0,2 0-2 16,-2 0 3-1,2 0 0-15,0 0 1 0,2 0-3 16,4-10 0-16,-2-2 0 16,1-7-2-16,2-1 3 15,0 1-3-15,0-3 4 16,-1 0-2-16,2-2 2 16,-2 0-2-16,1 0 1 15,3 1-1-15,-3 3 1 16,-1-2 0-16,1 2-1 15,1 1 2-15,-4 0-2 16,3 3 2-16,-1 0 1 0,0 2-1 16,0 1-2-16,-1 1 0 15,-3-1 0 1,4 3 0-16,-4-2 1 0,0 4-1 16,1 0 3-16,-1 1 0 15,-2 2-3-15,0 1 9 16,0 0-8-16,0 3-1 15,-2-4 2-15,4 5-1 16,-4-2-1-16,0 2 1 16,0 0-1-16,0 0 2 15,0 0 0-15,0 0 1 16,0 0-3-16,0 0 0 16,0 0 2-16,0 0 1 15,2 0-2-15,-2 0 0 16,0 0 2-16,0 0-4 0,0 0 2 15,0 0-2-15,0 0-3 16,0 0-9-16,0 7-38 16,0 7-49-16,0 5-115 15,-2-7-346-15</inkml:trace>
  <inkml:trace contextRef="#ctx0" brushRef="#br0" timeOffset="-109000.03">5984 13326 546 0,'0'0'329'15,"0"0"-329"-15,0 0-19 16,0 0 19-16,0 0 16 15,0 0 33-15,0 0-23 16,-9 7-26-16,9-6 7 16,0 2 8-16,0-3 7 15,0 2-8-15,0 0 6 16,0 3-17-16,0 7 7 16,0 7-10-16,2 11 19 15,-2 2-4-15,2 2-11 16,-2 1 4-16,0 0-6 0,0 4 3 15,0-6-5-15,0-1 3 16,0-6-1-16,0-5-2 16,0-6 0-16,0-3 1 15,0-7-2-15,0-5 3 16,0 0-5-16,0 0 6 16,0 0-6-16,5-8 1 15,0-10-21-15,-1-7 15 16,-1 1 1-16,-3 0-7 15,2 2 10-15,-2-1 2 16,2 2 4-16,-2 1-1 0,0 1 1 16,0 0 0-1,0-1-2-15,0 2-1 0,0 3 0 16,0-5 1-16,0-1 0 16,0 1 1-16,0-4-1 15,2 2 5-15,2 4-4 16,4 0 4-16,-4 8 0 15,0 4-2-15,-2 2 11 16,1 1 0-16,-1 3-12 16,2 0-2-16,-3 0 0 15,5 0 8-15,3 0-8 16,0 0 3-16,7 0 0 16,-1 0-3-16,1 0 3 15,3 0-1-15,-2 0 1 16,0 0-3-16,3 0 4 0,-1 0-3 15,0 0 3-15,-1 0-3 16,-5 0 3-16,3 0-3 16,-4-1-1-16,1-2 0 15,-4 3 0-15,-3 0-1 16,-2 0 3-16,-4 0-5 16,0 0 1-16,0 0-3 15,0 0-28-15,0 0-25 16,0 11-18-16,-4 0-92 15,-11-1-178-15</inkml:trace>
  <inkml:trace contextRef="#ctx0" brushRef="#br0" timeOffset="-108530.86">6051 13523 709 0,'0'0'156'0,"0"0"-122"0,0 0-23 16,0 0 54-16,0 0 10 15,0 0-43-15,36 2-12 16,-16-2-10-16,2 0-6 16,-4 0 0-16,-3 0-2 15,-1 0-2-15,-3 0 1 16,-1 0 1-16,-2 0-1 16,-1 0 2-16,1 0 0 15,4 0-4-15,-3 2 2 16,-1-2-1-16,2 2 0 15,-4-2 0-15,3 2-1 16,-5-2 5-16,1 3-4 0,-4-3 2 16,3 0-4-1,-2 0 1-15,2 0 1 0,1 0-6 16,1 0-20-16,1 0-30 16,2 0-87-16,0 0-171 15</inkml:trace>
  <inkml:trace contextRef="#ctx0" brushRef="#br0" timeOffset="-93120.51">11247 10606 103 0,'0'0'33'16,"0"0"-33"-16,0 0-26 15,0 0 3-15,0 0 22 16,0 0 1-16,0 0 2 16,-3 0 1-16,3 0-2 15,0 0 19-15,0 0-3 16,0 0-10-16,0 0-7 15,-1 0-7-15,1 0 1 16,-2 0 6-16,2 0-3 16,0 0 5-16,0 0-2 0,0 0 7 15,0 0 21-15,0 0 10 16,0 0 2-16,0 0 12 16,0 0-5-16,0 0-6 15,0 0-7-15,0 0 13 16,0 0-8-16,0 0-9 15,0 0-10-15,0 0-7 16,0 0-1-16,0 0-10 16,0 0 0-16,0 2 0 15,0-2 4-15,0 0-5 16,0 0 8-16,0 0-9 16,0 0 4-16,0 0 4 0,0 2-3 15,0-2 6-15,0 1-3 16,0-1 10-16,2 3-5 15,5-3-2-15,1 1-10 16,2-1 12-16,-2 0-10 16,3 3 4-16,1-3-2 15,1 1-3-15,0-1 4 16,-1 0-6-16,3 3 8 16,-2-1-8-16,3 0 6 15,0-2-6-15,1 2 1 16,-1-2 1-16,0 0-1 15,-1 0-1-15,2 0 4 16,-2 0-2-16,5 0-2 0,-1 0 0 16,2 0 2-16,1 0-2 15,-2 0 0-15,2 0 0 16,-1 0-1-16,-2 0 2 16,-1 0-4-16,1 0 6 15,-2 0-5-15,1 1 5 16,5 1-6-16,0 0 2 15,4 1 1-15,2-3 0 16,0 2 0-16,2-2 0 16,3 0-1-16,-2 0 1 15,6 0 0-15,-1 0 2 16,1 0 0-16,-1 0-2 16,4 0 1-16,1 0-1 15,-4 0 3-15,1 0-1 0,-7-2-1 16,-2-1 0-16,-6 3 0 15,-2-2 4-15,-1 2-6 16,-2 0 1-16,-1 0-1 16,1 0 1-16,0 0 1 15,6 0-1-15,4 0 3 16,5-2 1-16,5 2-2 16,8-1 4-16,3 1-6 15,-5-2 3-15,3 0 4 16,-6 2-3-16,-6 0-4 15,-3 0 0-15,-4 0-3 16,-4 0 8-16,1 0-6 16,-1 0 4-16,2 0-3 0,0 0 1 15,6 0 0-15,5 0 3 16,9 0-1-16,2 4 5 16,4-1-7-16,1 4 6 15,-4-3 0-15,1-1 4 16,-6 2-7-16,-2-1 0 15,-3-3-1-15,-2-1 1 16,-3 0 6-16,-3 0-5 16,0 0 5-16,1 0-1 15,0 0 12-15,5 0-17 16,2 0 10-16,3 0-8 16,1-1 4-16,2-3-1 15,1-1 2-15,3 0 3 16,-7-2-13-16,3 2 13 0,-4-1-8 15,-1-1 5-15,-6 2-11 16,-1-1 6-16,-5 1 2 16,-7 3-8-16,0 1 0 15,-8 1 0-15,-4 0-2 16,-4 0 4-16,0 0-11 16,-6 0 8-16,0 0-23 15,0 0-31-15,-3 3-24 16,-19 6-75-16,-9-3-158 15</inkml:trace>
  <inkml:trace contextRef="#ctx0" brushRef="#br0" timeOffset="-91853.6">11134 11497 388 0,'0'0'117'0,"0"0"-81"16,0 0-1-16,0 0 42 15,0 0 4-15,0 0-20 16,0 0-22-16,0 0-22 15,2-3 7-15,5 1-24 16,0 2 14-16,1 0-13 0,1 0 6 16,5 0-5-1,5 0 2-15,8 0 5 0,6 0-3 16,10 0-3-16,13 0 1 16,10 0 0-16,12 0-4 15,12 0-1-15,6 0 0 16,6 0-7-16,1 0 4 15,2-2 0-15,-3-3-14 16,-2 0-5-16,-5-1 7 16,-7 3 13-16,-5-4-8 15,-5 3-5-15,-4 2 11 16,4-2 5-16,-1 0 0 0,-5-2-6 16,1 1 6-1,-6 2 1-15,-7 3 3 0,-2-4-5 16,-4 2 1-16,-8 2-7 15,1-3 7-15,-6 3 1 16,9-1 0-16,0 1 1 16,1-3 2-16,3 3-1 15,-1 0 10-15,5 0-8 16,0 0 2-16,5 0-1 16,-1 0 8-16,1 0-9 15,-3 7-4-15,-4-1-2 16,-11 0 2-16,1-2-2 15,-11 1 2-15,-1 0-1 16,-5-3 3-16,-4-2-4 16,1 0 2-16,-2 0-1 0,1 0 4 15,2 0-2-15,0 0 1 16,2-2-1-16,4-4 1 16,-4 0-3-16,-4-1 0 15,-8 4-5-15,-10 1-19 16,-7 2-26-16,0 0-43 15,-14 0-84-15,-28 0-181 16</inkml:trace>
  <inkml:trace contextRef="#ctx0" brushRef="#br0" timeOffset="-90357.8">11515 12272 620 0,'0'0'205'0,"0"0"-159"16,0 0-43-16,0 0 6 0,0 0 19 16,0 0-3-16,29-8-10 15,-12-6-14-15,2-4 8 16,-4-5-9-16,1-2 11 15,-3-4-10-15,3 2 0 16,-5-5-1-16,3 2 0 16,-4 3 0-16,-1 3 3 15,-2 8 1-15,0 5-1 16,-5 4-3-16,0 7 1 16,-2 0-1-16,2 0 0 15,0 0-6-15,1 0-4 16,-1 12 5-16,-2 8 5 15,2 6 0-15,-2 3 2 16,0 7 1-16,0 3-4 0,0 2 2 16,0 1 0-16,0-2 1 15,0-1-2 1,0-5 9-16,0-7-9 0,-2-5 11 16,0-4-9-16,2-3-1 15,0-6-1-15,0-3 0 16,0 1 0-16,0-4-13 15,0 4-57-15,0-3-152 16,0-3-185-16</inkml:trace>
  <inkml:trace contextRef="#ctx0" brushRef="#br0" timeOffset="-89780.17">11485 13314 678 0,'0'0'117'15,"0"0"-84"-15,0 0-16 0,0 0 19 16,0 0 31-16,30-104-33 16,-21 80-25-16,-1 0-8 15,2 0-1-15,-1 0 1 16,-1 2-1-16,4 5 0 15,-3 2 0-15,-4 7-2 16,3 2 4-16,-3 3-5 16,-1 3-2-16,-2 0 4 15,5 0-2-15,-3 21 1 16,0 13 2-16,-1 4 2 0,-3 6 4 16,0 5-3-1,0-2 16-15,0 0-9 0,2-3 6 16,3-4-5-16,-1-2 0 15,1-7 0-15,-1-4-4 16,0-5 0-16,-4-6-7 16,2-6 4-16,-2-6-3 15,0-4 2-15,0 0-3 16,0 0-4-16,0 0-35 16,0 0-31-16,-4-6-71 15,-9-4-223-15</inkml:trace>
  <inkml:trace contextRef="#ctx0" brushRef="#br0" timeOffset="-88920.7">11341 14552 709 0,'0'0'74'0,"0"0"-71"16,0 0-3-16,0 0 0 15,0 0 14-15,0 0 30 16,-40 81-19-16,40-46-12 0,0 5 8 16,0 1-7-16,0-6 18 15,11-3-17-15,7-2 7 16,7-11-6-16,1-7-4 15,3-8-4-15,2-4-1 16,2 0 1-16,-2-23-5 16,-1-5 5-16,-4-5-5 15,-5-3-3-15,-3-5 0 16,-9 1 0-16,-3 2-4 16,-6 0 3-16,0 4-1 15,0 2 0-15,-6 6-2 16,-10 4 8-16,-6 3-9 15,-7 10 5-15,0 2-2 16,0 7-3-16,0 0-9 16,-1 0-7-16,0 13-15 0,3 4-18 15,-2 6-56-15,4 3-50 16,0-2-79-16</inkml:trace>
  <inkml:trace contextRef="#ctx0" brushRef="#br0" timeOffset="-88293.67">11513 15284 271 0,'0'0'647'0,"0"0"-602"15,0 0-45-15,0 0-20 16,0 0 20-16,0 0 14 16,-33 46 11-16,31-13-18 15,-4 6 8-15,2 0 1 16,1 4 6-16,3-3-5 15,0-3-2-15,0-5 4 16,19-6-12-16,10-7-1 16,6-3-5-16,10-11 9 15,4-5-7-15,5 0-3 16,0-12-1-16,-4-15-7 0,-3 0 8 16,-9-9-2-16,-7-5-3 15,-10 1 4-15,-11 0 0 16,-7-6 2-16,-3 0 1 15,-5 4-1-15,-24 6 0 16,-4 6 1-16,-7 7 0 16,-3 14-4-16,-1 0-18 15,4 9-44-15,10 0-36 16,10 0-129-16,9-4-373 16</inkml:trace>
  <inkml:trace contextRef="#ctx0" brushRef="#br0" timeOffset="-87299.66">12863 12080 758 0,'0'0'60'0,"0"0"-47"16,0 0-13-16,0 0 0 16,0 0 0-16,0 0 17 15,-8 2-6-15,1 28 14 16,-1 8-7-16,7 3 0 15,1 3-12-15,0 1 3 16,0-7 2-16,0-5 0 16,14-6-2-16,1-7-2 0,1-4 6 15,-1-8-12-15,1-6 13 16,-3-2-14-16,0 0 4 16,-1 0-3-16,-4-6 0 15,2-12-1-15,-4-2 0 16,-2-2-1-16,-1 4-4 15,-3 4 5-15,0 8 1 16,0 0-1-16,0 4-6 16,0 2-6-16,0 0-25 15,0 0-20-15,0 0-31 0,-7 0-83 16,-1 0-77 0</inkml:trace>
  <inkml:trace contextRef="#ctx0" brushRef="#br0" timeOffset="-86711.98">12884 12351 547 0,'0'0'123'0,"0"0"-114"0,0 0 4 16,0 0-12-16,0 0 52 16,0 0-3-16,20-123-6 15,-16 91-28-15,1-2-4 16,-1-2 9-16,0 2 6 15,1-1-8-15,1 5 2 16,-3 8-15-16,2 6 7 16,-4 8-13-16,-1 3 15 15,3 5-14-15,-3 0-1 16,2 0-2-16,0 0-10 0,-2 0 7 16,2 21 3-16,-2 7-4 15,0 4 8-15,0 4-2 16,0 2 3-16,0 1-3 15,0 0 0-15,0 2 2 16,0-1-3-16,0-2 4 16,3-2-5-16,-1-3 6 15,2-8-6-15,-2-1 2 16,4-6 0-16,-6 1-1 16,0-8 4-16,0 1-5 15,0-2 4-15,0-5-4 16,0-1 8-16,0-3-10 15,0 2 4-15,0 1-1 16,0-2-27-16,0 4-34 16,0 0-57-16,0-1-106 0</inkml:trace>
  <inkml:trace contextRef="#ctx0" brushRef="#br0" timeOffset="-86086.07">12766 13070 742 0,'0'0'49'15,"0"0"-49"-15,0 0 0 16,0 0 6-16,0 0 44 0,-36 138-22 16,36-85-2-16,0-2-20 15,0-6 16-15,6-7-13 16,11-8 7-16,6-10-8 16,4-8 0-16,4-10 2 15,1-2-3-15,-1 0 7 16,0-22-9-16,-2-2 10 15,-5-6-9-15,-1-4 7 16,-8-3-7-16,-3-4 12 16,-5-4-4-16,-5 1-6 15,-2-2 0-15,0 4-7 16,0 8 4-16,-11 3-4 0,-7 10 2 16,-3 5-2-1,-5 8-2-15,-6 6-5 0,-1 2-6 16,-6 0-22-16,-2 15-20 15,2 10-14-15,-1 8-42 16,3-1-89-16,4 3-204 16</inkml:trace>
  <inkml:trace contextRef="#ctx0" brushRef="#br0" timeOffset="-85174.66">12730 14508 826 0,'0'0'128'16,"0"0"-85"-16,0 0-42 0,0 0 7 16,0 0-4-1,30-107 15-15,-6 83-19 0,-3-2-2 16,2 0-9-16,-3 2 8 15,-5 4 2-15,-5 4 2 16,-2 4-2-16,-5 6 3 16,-1 4-4-16,0 2-1 15,-2 0-9-15,0 8-3 16,0 20 15-16,0 7 9 16,0 6-9-16,0 6 14 15,0-3-12-15,0 2 16 16,0-6-16-16,0-10 13 15,0 0-13-15,0-6 4 16,0-4-1-16,0-4-2 16,0-2-3-16,0-8 2 15,0 0-5-15,0 0-7 0,0-1-42 16,-2 4-90-16,-5 3-155 16</inkml:trace>
  <inkml:trace contextRef="#ctx0" brushRef="#br0" timeOffset="-84567.68">12984 15244 864 0,'0'0'131'0,"0"0"-105"0,0 0-23 16,0 0-3-1,0 0 1-15,0 0 22 0,-76 22-16 16,65 10 4-16,2-2-5 16,0 4 2-16,7-1 1 15,0 2-3-15,2-7 5 16,0-2-6-16,2-3 12 15,16-6-15-15,8-3 6 16,1-5-1-16,6-8-5 16,1-1 2-16,-5 0-3 15,0-10-1-15,-2-12 0 16,-7 0 0-16,-2-4 1 16,-7-1-1-16,-6-8-1 15,-5-5 0-15,0 4 0 0,0 0 1 16,-16 4-1-16,-4 10 1 15,-6 0 0-15,1 4-12 16,-1 5-9-16,6 3-56 16,5-2-69-16,9-2-195 15</inkml:trace>
  <inkml:trace contextRef="#ctx0" brushRef="#br0" timeOffset="-81952.99">12418 10479 223 0,'0'0'111'0,"0"0"-16"15,0 0 8-15,0 0-7 16,0 0-9-16,0 0-21 16,0 0-23-16,7 2-11 15,-1-2-2-15,1 0-17 16,-6 0 13-16,2 0-25 15,-3 0-1-15,0 2-6 16,0 18 6-16,0 8 4 16,0 6-3-16,0 7 0 15,-3 3-1-15,-7 6 2 16,-1 2 1-16,-1 3-2 16,5 3 2-16,4 3-5 0,1 2 2 15,2-1 0-15,0 4-1 16,0-3 4-16,15-3-3 15,1 4 0-15,-6-3 3 16,-1 4 0-16,-7 5-6 16,-2 2-3-16,0 3 5 15,0-1-10-15,-4-2 4 16,-11 2 0-16,-3-2-15 16,-2 0 21-16,0 0-5 15,-1-5 0-15,4-1 6 16,1-9 0-16,0-2 0 15,1-5-1-15,0-6 0 16,-1-2 1-16,5-2-1 0,1 4 5 16,6 4-4-1,4 5 2-15,0 5-1 0,0 2-1 16,7 6-1-16,0 2 1 16,-5 2-1-16,-2 2 1 15,0 7 0-15,-12 2-1 16,-5-4 3-16,-3-2-4 15,0-7 4-15,3-8-3 16,7-4 1-16,1-6 0 16,7 1 1-16,-3-4 4 15,3 4 6-15,0-3-7 16,0 0 14-16,0 1-12 0,2 2 11 16,0 2-7-1,0 3 3-15,0-6-3 0,0 2-9 16,0-2 3-16,0 0-3 15,0 2 3-15,0-6-3 16,0-1 2-16,-6-8-2 16,0-4-2-16,-1-9 1 15,3-4-1-15,4 0 1 16,-2-2 0-16,2 4 0 16,0 0 3-16,0 1-1 15,0-2 2-15,0 3-1 16,0 3-2-16,2 2 2 15,2 0 2-15,-2 4-1 16,1-3-4-16,-3 0 2 16,2 5 0-16,-2-5 0 0,0-2-1 15,0 2 2-15,0-1-3 16,0-3 1-16,0 0 1 16,0 6 1-16,0-5-1 15,0 4 4-15,0-1-4 16,0 2 9-16,0 3-9 15,0-2 1-15,0 1-3 16,0-2 4-16,0-4-2 16,0 2 0-16,3-8-3 15,0 2 4-15,3-4-1 16,0 0-1-16,-2-2 5 16,-4 0-4-16,3-2-1 15,1 2-1-15,-4-9 0 16,0 0 0-16,0-4 2 0,0-1-4 15,0-4-13-15,0 0-21 16,0 0-42-16,-2-27-12 16,-3-17-259-16</inkml:trace>
  <inkml:trace contextRef="#ctx0" brushRef="#br0" timeOffset="-80941.89">11640 10962 685 0,'0'0'119'0,"0"0"-88"16,0 0-22-1,0 0-2-15,0 0 36 0,0 0-25 16,0 77 17-16,0-40-15 16,2 9-12-16,4 3 2 15,3 3-8-15,0 0 6 16,3 1-8-16,-6-9 2 15,1-6-2-15,-2-6-4 16,-3-12-14-16,2-6-29 16,-4-8-20-16,2-6-39 15,-2 0-15-15,0-17-71 16</inkml:trace>
  <inkml:trace contextRef="#ctx0" brushRef="#br0" timeOffset="-80502.03">11588 11030 547 0,'0'0'68'0,"0"0"-53"15,0 0-8-15,0 0 40 16,0 0 7-16,0 0-13 15,94-80-18-15,-78 74-14 16,-3 5-3-16,-4-2-4 0,-3 3 4 16,-3 0-6-16,1 0 0 15,3 0 0-15,-3 4 0 16,6 5 1-16,1-4 0 16,-1 4-1-16,4-1-3 15,-3 3 3-15,1 4-4 16,-8 2 3-16,-3 6 1 15,-1 0-1-15,0 6 2 16,0-3 4-16,0-2 0 16,-11 1-1-16,3-8 1 15,-3-2-4-15,-1-6 4 16,-1-4-4-16,1-4-2 16,-5-1-9-16,0 0-43 0,3 0-31 15,1 0-43 1,4-8-93-16</inkml:trace>
  <inkml:trace contextRef="#ctx0" brushRef="#br0" timeOffset="-79569.49">12961 11122 463 0,'0'0'97'0,"0"0"-81"15,0 0-5-15,0 0 8 16,0 0 49-16,0 0-20 16,56-26-29-16,-44 13-4 15,-3-3 0-15,-3 0 14 16,-6-5-20-16,0 2 8 16,0 1-9-16,0 0 1 15,-13 1-8-15,-7 7-1 16,-1 5 0-16,0 2-1 15,-2 3-2-15,1 0 1 16,2 6 2-16,0 10-2 16,4 5-3-16,1 0 10 0,2 4-8 15,7-2 3-15,6 0-6 16,0-2-8-16,0-7 13 16,0 1-1-16,6-1 4 15,2-2-2-15,-1-4 2 16,-3 1-3-16,-3-4 7 15,2-3-9-15,0-2 3 16,-1 0 0-16,0 0 8 16,5 0-4-16,0-4-1 15,4-10 1-15,0-1-5 0,2-5 4 16,0-3-6 0,1 0-4-16,-3 4 0 0,-1 1 6 15,-4 4-2-15,-4 6-4 16,0 4 2-16,-2 2 2 15,2 2 3-15,-2 0-4 16,0 0-10-16,0 2 14 16,0 14 0-16,0 3 0 15,0 9 4-15,-4 9 1 16,0 5 5-16,0 0-6 16,1 1 10-16,-2-4-8 15,3-3 2-15,2-1-5 16,-2-6 7-16,2-1 0 15,0-5-7-15,-2-7-3 0,-1-4 1 16,3-6-2-16,-4-5-55 16,2-1-60-1,-4 0-12-15,-6-5-40 0</inkml:trace>
  <inkml:trace contextRef="#ctx0" brushRef="#br0" timeOffset="-79381.89">12634 11277 542 0,'0'0'46'0,"0"0"-42"0,126-14-4 16,-69 12 7-1,-1-2-7-15,-5 2-6 0,-8-2-47 16,-6-1-221-16</inkml:trace>
  <inkml:trace contextRef="#ctx0" brushRef="#br0" timeOffset="-78175.1">13633 10790 600 0,'0'0'63'0,"0"0"-62"0,0 0 1 15,0 0 6-15,0 0 55 16,0 0-19-16,0 81-12 15,4-48-14-15,-1 6 7 16,1 4-9-16,-4 10 5 16,2 4-14-16,-2 4 3 15,0 5-1-15,0 0-6 16,0 3 1-16,0 0-3 16,0 6 4-16,4-1-2 15,1 0-2-15,2-3-1 16,-3-5 0-16,1-6 1 15,-2-6 0-15,0-2-1 16,-1 0 2-16,-2 0-4 0,0 3 4 16,0-1-3-16,0 2 3 15,-10-2-4-15,-4 0 2 16,-1 1 0-16,-4-8 0 16,6 1 1-16,-2-3-3 15,8-4 5-15,0 2-3 16,2-3 4-16,-1 0-8 15,1 4 5-15,-1 0-1 16,-1 7 0-16,-1-3 1 16,-2-1-1-16,-1 1 2 15,3 1 7-15,2-1-4 16,2 0-2-16,4 0 2 0,0-2-10 16,0-3 5-1,0-1-8-15,0-3 4 0,0-4 2 16,0 0 1-16,0-4 2 15,-2 1-1-15,2-2 3 16,0 2-3-16,0 3 1 16,0-2 0-16,0 8 5 15,14 1-4-15,1 4-2 16,-1 0 1-16,-1 2 0 16,-2 0-1-16,-5-2 0 15,2-2 3-15,-4-3-6 16,-2-6 3-16,-2 0 0 15,2-3 0-15,-2 0 0 16,2-2-1-16,-1-2 5 16,3 2-1-16,-2 2 0 0,1 2-4 15,1 2 2-15,3 5-1 16,1-1 0-16,4 0 0 16,-1 1 0-16,0-2 0 15,0-1-6-15,0-4-10 16,-2 3 9-16,-2-6-5 15,-2-1 11-15,-1-2-3 16,-2-1 4-16,0 0-1 16,0-3 1-16,-2 5 6 15,0-5-1-15,0 0 9 16,0-2-3-16,0 2 1 16,0-8-10-16,0 2 5 0,0-6-6 15,0 1 0-15,0-4-1 16,0-3 2-16,5 5-2 15,1-8 0-15,6-1-8 16,-1-2-27-16,3 0-3 16,-1 0-39-16,-3 0-7 15,0 0-12-15,-1-5-1 16,-3-6-105-16</inkml:trace>
  <inkml:trace contextRef="#ctx0" brushRef="#br0" timeOffset="-77149.23">14381 11476 323 0,'0'0'150'0,"0"0"-84"15,0 0-49-15,0 0 14 0,0 0 27 16,0 0 11-16,14-12-34 16,-5 12-9-16,3 0-13 15,5 0 20 1,6 1-1-16,-2 6-20 0,10-3 3 16,6 0-12-16,3 1 6 15,6-5-4-15,1 0 5 16,3 0-9-16,-2 0-2 15,1 0 3-15,-4-3-2 16,-3-3 2-16,-5 1 0 16,-9-1 3-16,-13 3-5 15,-5 3 2-15,-10 0-2 16,0 0-8-16,0 0-43 16,0 0 0-16,-10 0-14 15,-5 9-70-15,-3-6-163 0</inkml:trace>
  <inkml:trace contextRef="#ctx0" brushRef="#br0" timeOffset="-76586.78">14408 10551 674 0,'0'0'47'15,"0"0"-45"-15,0 0-2 16,0 0 10-16,0 0 9 16,137 32 13-16,-102-30-28 15,5 0 1-15,-4 1-5 16,4-3 0-16,-2 0-13 15,-2 0-27-15,-5 0-19 0,-4 0-60 16,-7 0-86-16</inkml:trace>
  <inkml:trace contextRef="#ctx0" brushRef="#br0" timeOffset="-75761.95">14319 12146 415 0,'0'0'423'0,"0"0"-345"16,0 0-77-16,0 0 0 0,0 0 31 15,0 0 23-15,20-20-41 16,-9 8-14-16,3-2 3 15,1-6 2-15,1-3-2 16,2-5-1-16,-2-2-4 16,-1-2 4-16,-2 0-1 15,-4 4 0-15,-2 4-1 16,-3 8 0-16,-2 6 3 16,1 4-6-16,-3 4 6 15,3 2-6-15,-3 0-7 16,0 14 1-16,0 16 9 15,-6 10 1-15,-2 8-1 0,-3 5 0 16,2-4-2-16,2-1 4 16,0-6 6-16,3-7-7 15,4-8-1-15,-2-8 0 16,2-7 0-16,0-6-1 16,0-2-5-16,0-1-9 15,0 0-40-15,0-1-49 16,0-2-127-16</inkml:trace>
  <inkml:trace contextRef="#ctx0" brushRef="#br0" timeOffset="-74833.07">14306 13087 754 0,'0'0'115'0,"0"0"-113"0,0 0-2 16,0 0 0-16,0 0 0 16,0 0 46-16,0 72-32 15,0-35 4-15,0 4-7 16,0-3 6-16,0-2 0 16,4-4-5-16,9-8-1 15,3-7-11-15,1-2 16 16,6-10-6-16,0-5 5 15,2 0-15-15,-1-3 12 16,2-19-9-16,-3-2-3 16,-1-10 0-16,-5-7 2 15,0-5 1-15,-11-4 0 16,-4 4 1-16,-2 0-2 0,0 9 5 16,-7 8-6-1,-13 5-2-15,-3 10 1 0,-6 2-7 16,-10 7-12-16,-1 5-53 15,-4 0 2-15,-2 7-39 16,5 12-29-16,2 8-33 16,2 4-104-16</inkml:trace>
  <inkml:trace contextRef="#ctx0" brushRef="#br0" timeOffset="-74103.4">14313 14177 565 0,'0'0'172'16,"0"0"-138"-16,0 0-32 15,0 0 31-15,0 0 40 0,0 0-9 16,-46 70-21-16,40-38-16 16,1-2 7-16,5 4-20 15,0 0 6-15,0-3-18 16,0-3 5-16,0-6 0 16,5-4-3-16,7-4 1 15,1-7-4-15,3-4 8 16,3-3-9-16,6 0 5 15,5-6-3-15,4-17-4 16,0 0-6-16,-3-7 7 16,-6-2 0-16,-5-3-6 15,-5 0 5-15,-5-2 2 16,-10 3-1-16,0 1 5 0,0 4-4 16,-14 5 0-1,-11 7-4-15,-8 6 1 0,-5 9-31 16,-4 2-37-16,-1 0-47 15,-1 8-92-15,1 9-135 16</inkml:trace>
  <inkml:trace contextRef="#ctx0" brushRef="#br0" timeOffset="-73402.96">14294 14945 897 0,'0'0'90'0,"0"0"-88"16,0 0 0-16,0 0-2 16,0 0 33-16,0 0-14 15,0 0-12-15,0-8-5 16,0 33 18-16,-2-2-13 15,-4 3 0-15,4 0-3 0,-3 3 2 16,5-8 3-16,0-3-5 16,0 2 10-16,0-4-9 15,9 2 4-15,9-7-7 16,-1-6 2-16,4 2-4 16,2-7 5-16,10 0-5 15,-2-10-5-15,5-11 1 16,1-5-5-16,-2-4 5 15,-7-4-6-15,-4-7 8 16,-10-4-8-16,-5 0 4 16,-9 3 6-16,0 5 0 15,-7 2-2-15,-22 12 0 16,-6 0-13-16,-8 5-59 0,-1 3-120 16,1-4-394-1</inkml:trace>
  <inkml:trace contextRef="#ctx0" brushRef="#br0" timeOffset="-71311.84">14115 10968 866 0,'0'0'35'16,"0"0"-34"-16,0 0-1 15,0 0 0-15,0 0 0 16,0 0 24-16,-14 83-13 16,14-38 0-16,0 1-8 15,0-3 8-15,0-2-10 16,0-6 14-16,0-7-15 15,0-3 2-15,0-7 0 0,0-4-2 16,0-6-1-16,0-4-3 16,0-2-25-16,0-2-88 15,0 0-39-15,0-9-212 16</inkml:trace>
  <inkml:trace contextRef="#ctx0" brushRef="#br0" timeOffset="-70887.6">13975 11048 712 0,'0'0'53'15,"0"0"-38"-15,0 0-14 0,0 0 29 16,0 0 13-16,0 0-13 15,99-90-15-15,-83 82-7 16,-1 2 12-16,-6 5-19 16,0-2 4-16,-2 3-5 15,-3 0-2-15,3 0 1 16,0 3-2-16,1 11 2 16,1 0 1-16,0 1 0 15,3 0 1-15,-4-1-1 16,1 0 0-16,-2 0-1 15,-4-2-4-15,-3 2 3 16,0 2 1-16,0-2 0 0,-5 2-3 16,-13 0 8-16,-5 0 5 15,1-2-9-15,0 0 2 16,2-2-2-16,5-2 0 16,5-4-1-16,7 0-47 15,3-1-77-15,0-4-104 16,0-1-185-16</inkml:trace>
  <inkml:trace contextRef="#ctx0" brushRef="#br0" timeOffset="-70212.11">14451 10950 194 0,'0'0'433'16,"0"0"-386"-16,0 0-46 15,0 0-1-15,0 0 22 0,0 0 17 16,-32 53-7-16,21-26-6 16,-2 4-4-16,2-2-5 15,0 0 6-15,2-6-16 16,0-4 10-16,0-5-11 16,2-4-1-16,5-4-3 15,0-4 2-15,2-2-3 16,0 0 1-16,0 0 7 15,0-4-1-15,0-12-8 16,0-9-5-16,11-1 5 16,-2 0 0-16,2-3-1 15,-1 3 0-15,2 3 1 16,0 4 2-16,-2 3 1 0,-1 5-5 16,1 1 7-1,-2 6-5-15,-1 1 4 0,2 3 1 16,-2 0-5-16,4 0 2 15,0 0-5-15,2 9 8 16,0 12-3-16,-1-2-2 16,-1 6 7-16,-3-2-7 15,6 1 2-15,-1-1 2 16,-3-3-3-16,3-3 1 16,-7 0-1-16,4-2-2 15,-4-6 4-15,-3-1-1 16,0-6 0-16,-3 0-4 15,0-2 0-15,0 0-10 16,0 0-31-16,0 0-56 0,0 0-72 16,0-4-333-16</inkml:trace>
  <inkml:trace contextRef="#ctx0" brushRef="#br0" timeOffset="-69396.5">14932 11122 576 0,'0'0'83'0,"0"0"-80"15,0 0 9-15,0 0 33 16,0 0-19-16,0 0-16 15,76-55-2-15,-67 39-3 0,-3 2 6 16,0 0 2-16,-6-3 5 16,0 5-6-16,0 1-7 15,-8 0 6-15,-7 6-7 16,-3 2-7-16,-5 3 3 16,-3 0-3-16,2 0 3 15,1 0 0-15,3 3-1 16,5 6 0-16,4 1 1 15,1 3 0-15,6 1 0 16,2 2 1-16,0-1 0 16,2 5-1-16,0-3 3 15,0 3-3-15,0-2 1 16,0-1 2-16,6-2-1 0,8-5 4 16,-1-3-3-1,0-2-2-15,1-5-1 0,-1 0-1 16,1 0 1-16,-1 0-9 15,1-12 6-15,-2-2-1 16,-1-2 0-16,-1 0 4 16,-2 0-1-16,-3 2-1 15,-1 2 2-15,-2 6 2 16,0 3-2-16,-2 3 0 16,3 0 0-16,-3 0-2 15,0 0-1-15,0 19 2 16,0 5 2-16,0 5 5 15,0 8-4-15,0 1 0 16,0 4 8-16,0 1 2 0,0-2-6 16,0-2-3-16,0-3 5 15,3-6-1-15,4-4 2 16,-1-4-9-16,-2-10 0 16,0-3-5-16,-2-2-46 15,2-7-56-15,-4 0-149 16</inkml:trace>
  <inkml:trace contextRef="#ctx0" brushRef="#br0" timeOffset="-69162.13">14854 11321 754 0,'0'0'74'16,"0"0"-68"-16,0 0 21 16,0 0 4-16,0 0-10 15,0 0-14-15,127-37-7 16,-106 32-21-16,-6 3-95 16,-7-6-139-16</inkml:trace>
  <inkml:trace contextRef="#ctx0" brushRef="#br0" timeOffset="-68465.53">14711 10537 589 0,'0'0'80'16,"0"0"-64"-16,0 0 23 15,0 0 38-15,0 0-18 16,0 0-25-16,52 0-13 16,-41 0-16-16,5 0-3 15,-1 5 5-15,1 6-5 16,3 0 6-16,4 0-7 15,2 1 12-15,6-2-10 16,2 1 8-16,4-5-11 16,-3-1 2-16,-3 0 1 15,-4-1-2-15,-6-1-1 16,-8-1 2-16,-4 5 1 16,-4-4-2-16,-3 2-1 0,-2-3-4 15,0 3 2-15,0 0 0 16,0 3 1-16,-9 0-29 15,-5 0-48-15,5 0-85 16,-1-2-260-16</inkml:trace>
  <inkml:trace contextRef="#ctx0" brushRef="#br0" timeOffset="-50569.11">17851 9924 700 0,'0'0'140'0,"0"0"-101"16,0 0-35-16,0 0 14 15,0 0-8-15,0 0 29 16,0 0-25-16,21-36-7 16,-14 13-6-16,-6-2 0 15,-1-5-1-15,0-3-2 16,-1 1-13-16,-16 2-1 16,-8 2 9-16,-4 4 7 15,2 6-6-15,-4 9-2 16,2 6 2-16,0 3 0 15,0 0-1-15,0 18 6 16,5 6 2-16,6 4-1 16,5 9 0-16,7 2 0 0,6 5 0 15,0 2 0-15,0 1 0 16,16-10 0-16,5-5-1 16,0-11 3-16,2-11-2 15,0-10 1-15,0 0 9 16,0-5-6-16,-6-21-1 15,1-9-2-15,-4-5-2 16,-3-9 1-16,-4-1-2 16,0-4 2-16,-7-2 0 15,0-2 4-15,0-2 0 16,0 0 2-16,0-1-4 16,0 8 4-16,0 4 2 15,0 8-6-15,0 10 5 0,0 7-6 16,0 9 2-1,3 8 3-15,3 3-11 0,-4 1 5 16,2 3-3-16,3 0-9 16,2 26 11-16,0 6-3 15,-1 11 4-15,0 9-1 16,-4 8 7-16,3 7-4 16,-3 1-2-16,0 2 9 15,3-8-9-15,2-3 5 16,2-10 3-16,7-8-5 15,0-10 4-15,4-10-5 16,5-11 10-16,0-10-8 0,6 0 10 16,-2-8-13-1,-2-22 5-15,-4-4-5 0,-5-6-1 16,-6 0 6-16,-6-3-4 16,1 1-1-16,-8 2 1 15,3 4 2-15,-2 6-2 16,0 4 1-16,1 6 0 15,1 6-3-15,-4 8 1 16,2 2 0-16,-2 4-1 16,0 0-2-16,2 4-3 15,-1 23 2-15,5 10 1 16,-2 4 4-16,3 0 0 16,4-3-1-16,1-4-1 15,7-4 1-15,0-4 0 16,-4-6 0-16,3-6 2 0,-3-6-1 15,-1-8-1-15,1 0-2 16,-3 0-18-16,-1-19-42 16,-3-8-94-16,-3-3-116 15</inkml:trace>
  <inkml:trace contextRef="#ctx0" brushRef="#br0" timeOffset="-50346">18412 9276 908 0,'0'0'75'16,"0"0"-75"-16,0 0-5 15,0 0 5-15,0 0-7 16,0 0 7-16,-9-4-14 15,9 14-24-15,0 4-88 16,0-3-97-16,0 1-306 16</inkml:trace>
  <inkml:trace contextRef="#ctx0" brushRef="#br0" timeOffset="-47767.43">18780 9627 778 0,'0'0'61'16,"0"0"-61"-16,0 0 0 15,0 0 4-15,14-119 19 16,-14 97-6-16,0 7-4 15,0 4-3-15,0 9-10 16,-14 2 0-16,-9 0-3 16,2 21 0-16,-4 6 6 15,4 10 0-15,4 1 0 0,7 0 0 16,6 4 3-16,4 0 1 16,0 0-1-16,2-1-2 15,19-6 2-15,-1-7-5 16,4-1 6-16,-2-10-6 15,1-3 2-15,0-7 1 16,-2-7 0-16,2 0 4 16,-1 0 2-16,1-19 3 15,-2-2-9-15,2-7 9 16,-5 0-12-16,-1-3 8 16,-4 4-6-16,1-4-1 15,-7 5 2-15,-3 5-2 16,-2 2 5-16,1 9-7 0,-3 6 7 15,3 2-7-15,-3 2 0 16,2 0-1-16,0 0-2 16,1 12-5-16,6 11 7 15,4 6 1-15,0 0 0 16,5-4-1-16,3-1 3 16,0-3-1-16,6-8 3 15,-3-3-6-15,3-6 2 16,-1-4 0-16,-3 0 4 15,-4-5-3-15,-1-17 1 16,-4-2-1-16,-5-6-2 16,-7-3-2-16,-2-1-3 0,0-6-18 15,-11 1 8-15,-12-2 1 16,-5 3 1-16,-4 6 4 16,1 7 2-16,0 9 7 15,0 6-1-15,2 8-2 16,0 2 2-16,2 0 2 15,5 4-7-15,4 13 7 16,6 2-1-16,11 3 0 16,1 2 0-16,0 5 0 15,1-1 1-15,18-2 1 16,5 0 1-16,5-2 1 16,3-2-3-16,1-4 0 15,0-6 0-15,3-6 1 0,-3-6 1 16,1 0-1-1,2-4 1-15,-5-16 3 0,-2-6-2 16,-2-8-2-16,-8-4-1 16,0-8 0-16,-6-3 2 15,-4-7-1-15,-2 0-1 16,-5 2 1-16,-2 2 8 16,0 4 4-16,0 6 5 15,-5 6-13-15,-2 10 6 16,-2 8-9-16,3 10 2 15,4 4-4-15,-3 4-4 16,3 0 0-16,-2 20-4 0,-1 16 8 16,2 10 0-1,3 7 1-15,0 5 2 0,0 0-3 16,0 0 2-16,0-3-2 16,4-2 0-16,4-6 2 15,-1-4-1-15,1-8 0 16,4-9 5-16,3-5-4 15,3-7 2-15,0-5-3 16,4-9 3-16,1 0 0 16,2 0-3-16,3-12 4 15,-2-11-1-15,-1 0 2 16,-4-6-6-16,-4 0 6 16,-3-3-6-16,-1 6 0 15,-4 1 4-15,-4 4-2 16,-5 9 3-16,0 3-5 0,0 5 5 15,0 4-3-15,0 0-4 16,0 0 1-16,0 13-4 16,0 12 3-16,0 8 0 15,0 2 2-15,4-1 0 16,5 1-2-16,2-6 6 16,4-3-6-16,8-4 8 15,-4-7-10-15,6-10 7 16,-3-5-3-16,1 0 1 15,-3-2-1-15,2-16 3 16,-4-8 0-16,-3-2-2 16,-3-6 2-16,-7-4-6 0,-5-3 7 15,0 2-9-15,0-1 2 16,-15 3 3-16,-6 1 0 16,1 9 1-16,-9 2-2 15,4 11-2-15,-2 5-3 16,2 2 2-16,8 7-2 15,-1 0 0-15,7 0 1 16,2 7-2-16,2 12 0 16,7 5 4-16,0 7-2 15,0 1 4-15,7 0 1 16,9-1 1-16,2 0 5 16,1-4-11-16,4-2 6 15,1-6-1-15,-2-5 0 16,3-9-7-16,-1-1 7 0,-1-4-1 15,2 0-5-15,-6-4 8 16,-1-15-4-16,1-4-4 16,-6-5 6-16,-5-4 2 15,4-1-1-15,-8-1-1 16,1 2 0-16,0 5 8 16,0 0-7-16,1 9 9 15,-4 4-8-15,0 6 5 16,2 4-7-16,-4 4 0 15,5 0-1-15,1 0-9 16,1 12 5-16,4 12 5 0,-2 4-1 16,0 9 2-1,-2-1-2-15,1 0 1 0,1 1 0 16,1 0-1-16,-1-4 2 16,1-10-2-16,-3-5 2 15,-2-8-3-15,-4-3 5 16,-1-5-3-16,0-2 5 15,0 0-2-15,0 0 4 16,0-14 2-16,3-7-9 16,-3-9 5-16,0 0-9 15,0-2 9-15,3 0-3 16,-1 2-2-16,4 4 3 16,-2 2-3-16,5 4 1 15,-1 6-1-15,0 2 0 16,1 3-2-16,-1 7 1 0,2 2 1 15,3 0-1-15,1 0-6 16,1 13 10-16,5 6-7 16,-2 9 4-16,0 2-1 15,-4 0 0-15,-1 3 1 16,-2-6-2-16,2 2 4 16,-4-5-3-16,-2-7 3 15,-3 0-4-15,-2-9 2 16,1-4 0-16,-1-4 1 15,-2 0-1-15,0 0 5 16,4 0-2-16,5-20 4 16,0-3-3-16,1-4-2 0,0-4 1 15,-1-4-5-15,3-4 2 16,-1 4 0-16,-1 3 0 16,4 1 1-16,-3 6 2 15,3 4-2-15,-3 5 7 16,-1 5-6-16,-2 6 4 15,-5 5-3-15,3 0-6 16,-2 0 2-16,2 12-1 16,2 15 1-16,-2 2 2 15,1 7-4-15,-1-1 8 16,1-3-6-16,2 0 4 16,2-6-4-16,5-5 1 15,-3-7 0-15,3-7 0 16,-1-5 0-16,1-2 3 0,2 0-1 15,2-6 6-15,-4-14-6 16,-1-4 7-16,-2-5-7 16,-1-5-1-16,-3 0 1 15,-3 0 0-15,-2 2-2 16,-3 6 3-16,-1 8-1 16,5 7 0-16,-5 8 4 15,0 3-3-15,0 0-6 16,0 3-1-16,0 20 1 15,2 9 2-15,0 7 2 16,4-4-2-16,5 0 4 0,12-5-3 16,6-6 1-1,6-4 2-15,3-8 0 0,1-6-4 16,-4-6 1-16,-6 0-4 16,-4-9-23-16,-4-13-32 15,-5-5-80-15,-7-7-214 16</inkml:trace>
  <inkml:trace contextRef="#ctx0" brushRef="#br0" timeOffset="-47540.97">21024 8979 218 0,'0'0'740'15,"0"0"-696"-15,0 0-36 16,0 0-6-16,0 0 19 16,0 0-3-16,-8-22-15 15,8 22-3-15,0 0-38 16,0 2-66-16,0 10-84 16,0 0-141-16</inkml:trace>
  <inkml:trace contextRef="#ctx0" brushRef="#br0" timeOffset="-46968.61">21442 9392 889 0,'0'0'71'0,"0"0"-67"16,0 0-4-16,0 0 3 16,0 0 2-16,-12-106 1 15,12 81-6-15,0-1 3 16,0 6-4-16,-9 8 2 16,-4 7-2-16,-1 5-5 15,-6 0 3-15,-2 5 0 0,0 14 3 16,-1 8 4-1,2 0-3-15,5 4 11 0,3 1-3 16,5-3 6-16,6-3-12 16,2-4 2-16,0-6-2 15,7-4 4-15,9-6-3 16,2-3 2-16,1-3 2 16,6 0-6-16,0 0 7 15,-1-18-4-15,1-3-7 16,-3-3 2-16,-6 2-2 15,-1 2 1-15,-6 2 2 16,-3 4 0-16,-1 8 0 0,-3 3 13 16,1 3-1-16,-3 0-5 15,2 0-5-15,2 5-3 16,6 13 1-16,3 0-1 16,7-1 0-16,5-5 0 15,4-4 1-15,4-7 1 16,0-1-4-16,-1 0-2 15,-8 0-45-15,-9-14-82 16,-10-5-87-16,-5-4-160 16</inkml:trace>
  <inkml:trace contextRef="#ctx0" brushRef="#br0" timeOffset="-46259.33">19400 9305 701 0,'0'0'137'15,"0"0"-101"-15,0 0-12 16,0 0 9-16,0 0 16 15,0 0-3-15,100-47-20 16,-71 41-9-16,2 3-16 16,0-2 12-16,3 1-10 15,1-1 1-15,-1-2 1 0,1-3-10 16,-7 2 3-16,0 1-11 16,-6-2-22-16,-9 4-32 15,-5 2-62-15,-8 1-116 16,0 0-272-16</inkml:trace>
  <inkml:trace contextRef="#ctx0" brushRef="#br0" timeOffset="-44319.1">18312 10715 840 0,'0'0'82'0,"0"0"-77"16,0 0 20-16,0 0 31 15,0 0 2-15,0 0-39 0,15-31-13 16,0 13-4-16,3 2-1 16,1 2 0-16,-2 0 0 15,-1 6-2-15,0 2 0 16,-3 2-3-16,2 4 4 15,1 0-6-15,-3 7 6 16,1 20-4-16,-5 7-2 16,-3 9 0-16,-1 3 3 15,-5 7-3-15,0-3 4 16,-5 3-3-16,-14-8 0 16,-8-1 2-16,-2-7 3 15,0-7-5-15,0-4 0 16,2-10 5-16,0-6-5 0,1-6 3 15,6-4 2-15,-3 0 0 16,1-10-3-16,-1-13-5 16,4-6-14-16,3 1 12 15,5 0 3-15,7 3 3 16,4 6 1-16,0 5 3 16,0 5 0-16,2 4 1 15,11 5 1-15,3 0-2 16,1 0 0-16,6 14 1 15,-3 12 4-15,5-1-1 0,-3 3-2 16,6-1 2 0,-1-8-1-16,-1-1 0 0,0-9-1 15,-2-4 7-15,3-5-7 16,-1 0 10-16,3-5 2 16,-1-17-6-16,2-2 1 15,-3-5-7-15,-7 5 5 16,-4 1-6-16,-3 0 5 15,-8 6-3-15,-1 0-6 16,-2 8-9-16,-2 1-25 16,2 3-29-16,0 3-68 15,6 2-191-15</inkml:trace>
  <inkml:trace contextRef="#ctx0" brushRef="#br0" timeOffset="-42585.31">19085 11001 760 0,'0'0'100'0,"0"0"-78"16,0 0 37-16,0 0 7 16,0 0-17-16,0 0-21 15,62-16-15-15,-44 3-12 16,2-2 5-16,5-6-3 16,-3-3-1-16,2-3 2 15,0-7-8-15,-9 2 0 0,-5-1-1 16,-4-1-1-1,-6 0-10-15,0 5 6 0,0 4-4 16,-10 9 7-16,-5 8 2 16,1 8 5-16,-2 0-5 15,-1 0 0-15,4 15 4 16,1 12 0-16,6 1-1 16,3 2 4-16,3 2-2 15,0 1 1-15,0-4 0 16,19 1 4-16,0-4-7 15,3-4 4-15,3-2-2 16,0-6 0-16,0-5 0 16,-4-6 0-16,0-3 2 15,-1 0 0-15,-6 0 2 0,3-8-7 16,-4-10 3-16,1-4-1 16,-3-2-1-16,0-6 2 15,0 0-1-15,0-3 2 16,0 1-1-16,3 1 0 15,1 4 1-15,1 4 2 16,4 5-6-16,0 6 1 16,0 4-1-16,0 8 0 15,-3 0-15-15,4 0 2 16,-2 1-2-16,1 16 8 16,1 3-25-16,-2 3-2 15,-4 4 9-15,-6-3 5 16,-9 0-3-16,0-4 17 0,0-2 9 15,-3-4-4-15,-13-4 1 16,-1-2 6-16,-1-5 10 16,1 0-7-16,3-3 11 15,1 0-7-15,4 0-2 16,4-14-4-16,5 0-2 16,0 0-4-16,0 2 4 15,2 2-2-15,16 2 4 16,5 2-7-16,3 0 3 15,6 3-1-15,1-6 1 16,0 0 0-16,-1-5-2 16,-3-3-2-16,-2-5 3 0,-8-6 2 15,-1-4 5 1,-7-8-5-16,-4-5 19 16,-2-1 6-16,-5-4-1 0,0 0 2 15,0-2-7-15,-5 1-4 16,-4 0-13-16,0-2 11 15,3 5-13-15,4-1 0 16,2 8-1-16,0 7-1 16,0 12 0-16,0 10 0 15,0 10 1-15,0 2 0 16,0 0-4-16,0 9-4 16,0 26 4-16,0 13 8 15,0 6-1-15,0 0 0 0,0 3 1 16,0-2 6-1,2 3-3-15,4-5 2 0,5-1-8 16,1-6 5-16,-1-2-3 16,0-5 0-16,2-7-3 15,-2-4 1-15,3-6-1 16,-3-6 0-16,3-5 1 16,-1-2 1-16,3-6 3 15,-1-3-2-15,1 0-2 16,-1 0-1-16,1 0 0 15,-3-9-27-15,3-5-19 16,-3-6-47-16,0 0-89 0,3-1-106 16</inkml:trace>
  <inkml:trace contextRef="#ctx0" brushRef="#br0" timeOffset="-42035.79">20468 10631 671 0,'0'0'75'0,"0"0"-65"16,0 0-4-16,0 0 30 16,0 0 10-16,0 0-29 15,17-80-13-15,-17 56-1 16,0 0 1-16,-20 2 2 0,-5 2-5 15,-3 10 0-15,-1 6 5 16,2 4 1-16,2 0 5 16,2 8-11-16,4 16 13 15,-1 7-12-15,9 2 19 16,2 6-6-16,6-6-10 16,3 2 3-16,0-5-6 15,3-7 3-15,15-4-2 16,4-6 0-16,3-10-1 15,-4-3 6-15,4 0 1 16,-2 0-9-16,-5-10 0 16,-3-8 1-16,-2-3 2 0,-3 1-2 15,-6 1-1-15,0-2 4 16,-2 6-8-16,-2 2 6 16,0 6-2-16,0 5 5 15,0 2 0-15,1 0-5 16,3 0-11-16,0 12 8 15,1 12 3-15,4 2 2 16,2 2-2-16,5-4 0 16,3-2 0-16,8-6-1 15,4-8-1-15,3-6-34 16,2-2-60-16,-3 0-103 16,-1-19-125-16</inkml:trace>
  <inkml:trace contextRef="#ctx0" brushRef="#br0" timeOffset="-40884.11">20892 10561 579 0,'0'0'169'0,"0"0"-152"16,0 0-10-16,0 0-1 15,0 0 59-15,0 0-11 16,0-11-43-16,0-10-11 0,0-1 0 16,0-2 0-1,0-2-3-15,-15 1-9 0,-11 4 11 16,-4 7-7-16,-3 8 6 16,-4 6 0-16,5 0 0 15,1 14 2-15,6 11 2 16,8 9 9-16,2 5-2 15,7 6-6-15,6-3 2 16,2-6-6-16,0-8 1 16,9-8 0-16,12-10-4 15,7-10 3-15,6 0-1 16,1-8-9-16,1-16 8 16,-1-9 0-16,-3-3 1 0,-4-4 4 15,-3-4-2 1,-7-4 3-16,-5-2-3 0,-4-2 12 15,-4 2-1-15,-3 0 11 16,-2-1-6-16,0 7 14 16,0 7-12-16,0 6 2 15,0 14-14-15,0 8-1 16,0 6-5-16,0 3 0 16,0 0-9-16,0 23 4 15,0 14 2-15,0 8 6 16,0 8-3-16,0 0 0 15,5 2 1-15,1-9 0 16,7-4-1-16,3-9 2 16,-1-1 0-16,6-9 4 0,-3-7-4 15,1-7 5-15,4-8-6 16,2-1 7-16,4 0-8 16,0-15 2-16,0-7-1 15,-7-1-1-15,-2 2 0 16,-4-5 5-16,-8 5-1 15,-3 1-2-15,-3 3 7 16,-2 6-5-16,0 2 3 16,0 9-7-16,0 0-3 15,0 0 1-15,0 17-2 16,-9 7 4-16,0 6 0 16,7 0 0-16,2-4 4 15,0 0-6-15,0-6 2 0,13-8 0 16,10-6 1-16,3-6 0 15,6 0 2-15,1-14 1 16,1-10-6-16,-5-4 4 16,-3-5-4-16,-8-2-5 15,-7-5-3-15,-8-6-3 16,-3 2-8-16,0 1 3 16,-12 5-9-16,-12 11 25 15,-5 6 2-15,-2 11 0 16,-6 10 3-16,3 0-3 15,8 0 1-15,7 14 2 16,4 4 1-16,12 3-2 0,3-4-1 16,0 0 2-1,2-3 20-15,18-3-13 0,5-2 8 16,6-7-11-16,5-2 4 16,8 0-4-16,5-4-2 15,5-12 1-15,6 0-3 16,-2 4 6-16,-7 3-3 15,-11 8 10-15,-18 1-15 16,-8 0-1-16,-10 12-1 16,-4 18-2-16,0 5 2 15,-15 4 0-15,-7-1-3 16,-10-2 4-16,1-6-4 16,-2-4-23-16,-1-6-45 15,-5-3-2-15,2-10-124 16,-3-7-263-16</inkml:trace>
  <inkml:trace contextRef="#ctx0" brushRef="#br0" timeOffset="-40454.7">19617 10275 646 0,'0'0'216'0,"0"0"-176"16,0 0-30-16,0 0 29 15,0 0 45-15,119 0-39 0,-81 0-31 16,5-5-6-1,10-2-6-15,3-2-2 0,0-1 0 16,4 2 0-16,0 5-54 16,-7-1-106-16,-6 4-282 15</inkml:trace>
  <inkml:trace contextRef="#ctx0" brushRef="#br0" timeOffset="-39547.96">18762 12015 843 0,'0'0'86'0,"0"0"-76"16,0 0-10-16,0 0 19 0,0 0 29 15,0 0-11-15,38-126-27 16,-25 92-5-16,-3-2-5 16,-6 0-1-16,-4 4 1 15,0-1-3-15,-20 11-3 16,-14 8-9-16,-3 11 14 15,-11 3-4-15,4 1 2 16,1 24 4-16,5 5-2 16,14 3 1-16,8 6-6 15,12-3-5-15,4-2 0 16,0-2 4-16,18-8-13 16,8-6 12-16,6-4 8 15,1-6-2-15,0-5 3 16,-1-3-1-16,-6 0 0 0,-1 0-2 15,-5-14 1-15,-1-4-3 16,-2-3 2-16,-4-5 3 16,-3-4-2-16,0-4-7 15,-1-5 1-15,0-1-3 16,0 7 5-16,-5 6 3 16,-1 13 2-16,-1 6 7 15,0 8-7-15,1 0-10 16,3 24-8-16,-1 9 17 15,1 3 2-15,3 1-1 16,6 1 0-16,3-6-4 16,5 0 4-16,2-13-6 15,-4-3-8-15,1-11-33 0,1-2-34 16,-2-3-54-16,-4 0-123 16</inkml:trace>
  <inkml:trace contextRef="#ctx0" brushRef="#br0" timeOffset="-38197.06">19290 11684 593 0,'0'0'53'0,"0"0"-22"16,0 107-22-16,2-64-5 0,19 6 31 15,0-2-2-15,4 6-12 16,-2 1-16-16,-3 2 0 16,-3-2-2-16,-3-5-4 15,-9-3 2-15,-3-6 4 16,-2-8 6-16,0-6-1 16,0-8 14-16,-5-8-16 15,-4-2 12-15,-2-6-11 16,-2-2 1-16,1 0-6 15,2-12 1-15,-4-20-5 16,3-9 0-16,0-10-1 16,-5-11 2-16,4-6-5 0,7-5 8 15,5 1-8-15,0 2 4 16,0 6 0-16,21 6 3 16,6 8-1-16,4 7 4 15,3 11-6-15,-2 6 0 16,-2 12 1-16,-5 5-4 15,-3 9-2-15,-3 0-9 16,-9 0 0-16,1 5 1 16,-8 17 0-16,1 9 4 15,-4-1 4-15,0 2-5 16,0-2 9-16,0-5 2 16,0-3-3-16,-5-4 1 15,-6-5 0-15,3-8-10 0,-2-2 1 16,2-3-10-1,1 0-7-15,-1-4-19 0,0-10-10 16,2-4 46-16,3 2 9 16,3 4 1-16,0 4 13 15,0 8 8-15,3 0-10 16,11 0-10-16,1 0 0 16,1 11 1-16,-1 6 8 15,3-3-5-15,1-2 5 16,6-5 0-16,4-4 11 15,2-3-8-15,3 0-2 16,-3-13 4-16,-2-10-2 16,-2-5-2-16,-3-7-11 0,-3-1 3 15,-4-6 3-15,-8-4-5 16,-2-2 0-16,-2 1-1 16,-5 8 2-16,0 4 3 15,0 10 12-15,-7 6-9 16,-3 12 1-16,0 7-8 15,-3 0-1-15,-1 10-9 16,1 16 8-16,2 10 0 16,8 3 2-16,3 2 1 15,0 3 0-15,0-4-2 16,3-3 2-16,14-6 1 16,6-7 1-16,-2-3-6 15,-1-8 6-15,3-3-3 16,-6-5 1-16,2-5 0 0,-2 0 1 15,-1 0-3-15,0-19 4 16,-5 0-3-16,0-8 3 16,-2 0-2-16,-2-6-2 15,-3 3 1-15,-3 4 9 16,3 6 5-16,0 6-8 16,-3 9 2-16,2 2-2 15,-1 3 3-15,-2 0-10 16,4 3-10-16,-2 16 8 15,0 8 2-15,4 6 2 16,1 5 0-16,-1-4 0 16,6-2 2-16,-1-7 2 0,0-9-1 15,2-3 6-15,-1-6-9 16,6-7 4-16,1 0 4 16,-1-8 0-16,3-15 0 15,0-4-5-15,0-6 3 16,-3-4-6-16,-1-4 4 15,-3 1-6-15,-1 5 0 16,-2 3 0-16,-2 13 4 16,-2 5-1-16,-3 10-1 15,-2 4-2-15,-2 0-7 16,0 14 2-16,0 12 5 16,2 10 11-16,3 0-10 15,2 0 0-15,2-2 3 16,2-8-4-16,2-5 1 15,3-7 1-15,-1-10 1 0,3-4-1 16,4 0-4-16,5-9-21 16,0-13-62-16,2-4-126 15,-1-3-116-15</inkml:trace>
  <inkml:trace contextRef="#ctx0" brushRef="#br0" timeOffset="-37367.02">20848 11502 725 0,'0'0'58'0,"0"0"-58"0,0 0 0 16,0 0 3-16,0-106-2 15,-2 82-1-15,-9-2-4 16,-7 5-4-16,-5 7 1 15,0 10-1-15,-2 4 0 16,-2 7 8-16,5 21 5 16,0 3 18-16,2 10 17 15,4 3 1-15,5-2-13 16,9 1-21-16,2-8 9 16,0-7-15-16,8-4 12 15,13-10-1-15,1-6-7 16,0-4 0-16,-2-4-3 0,-2 0 4 15,-4-14-6-15,1-7 5 16,-4-4-3-16,-2-2 2 16,-1 4-4-16,0-1 2 15,-4 2-1-15,1 4 4 16,-5 8 1-16,2 3 0 16,-2 7 8-16,0 0-14 15,0 0 0-15,0 17 0 16,0 9 0-16,0 4 1 15,0 0 0-15,0 3 2 16,0-8-2-16,0-3-1 16,0-3 1-16,6-10 0 0,6-3-1 15,1-4 8-15,3-2-7 16,-1 0 2-16,2-5-3 16,2-14-4-1,-3 1 3-15,-3-6 1 0,3-2-1 16,-1 0 2-16,1-4-2 15,-1 2 5-15,1 0-3 16,-2-1-1-16,3 4 0 16,-2 0 6-16,1 3-1 15,-1 3 8-15,2 1-5 16,-2 6 7-16,-1 0-10 16,3 1-3-16,3 5 2 15,1 2-1-15,5 4-2 0,1 0-1 16,2 0 0-1,4 13 2-15,-1 5-3 0,1 1 6 16,-4 3-7-16,-7 1 3 16,-6 1-2-16,-10 2-2 15,-6 0 2-15,0 0-1 16,-17-2 2-16,-12-2 0 16,-4-2 0-16,-7-4 5 15,6-6-5-15,-6-2-11 16,-3-8-73-16,-1 0-118 15,-6-2-250-15</inkml:trace>
  <inkml:trace contextRef="#ctx0" brushRef="#br0" timeOffset="-35349.77">17519 8624 436 0,'0'0'406'0,"0"0"-406"15,-155-9-39-15,99 14 30 16,6 17 9-16,9 14 6 16,-1 15 37-16,4 19-8 15,-2 17-8-15,-1 17-6 16,6 10-12-16,1 10-7 16,5 11 3-16,0 3-2 15,5 8-2-15,2 7-1 16,0-5-1-16,3-4-3 15,2-10 3-15,3-13-3 16,1-17-2-16,7-13 5 16,4-22 1-16,2-16-9 15,0-17-3-15,4-14-31 0,15-9 5 16,8-1-26-16,4-3-9 16,3 7 33-16,-1 17 36 15,-5 13 4-15,-2 21 0 16,-2 16 10-16,-5 9-10 15,-7 6 9-15,-5 7 3 16,-3 0 18-16,0 2 2 16,-4-9-8-16,2-6 2 15,1-10-3-15,0-13 10 16,2-7-16-16,3-6 13 16,4 2-15-16,5-3 4 15,14-4 9-15,14 0 22 16,14-5-34-16,7 2-15 0,9 2-1 15,6 0-5 1,-1 3-3-16,-4-3 2 0,-9 1-1 16,-11 0 9-16,-11-3-2 15,-6-2 1-15,-7-4 3 16,-6-4 1-16,4 0 2 16,-4-1 7-16,3-2-8 15,3 0 4-15,2-3-9 16,6 2 1-16,6-3-2 15,5 1-3-15,7-6 3 16,6-9 1-16,15-7 8 16,12-3-5-16,15-7-6 0,17 0 6 15,11 0 7-15,8-2-11 16,11-10 3-16,1 1 8 16,-8 2-9-16,-1-3-2 15,-4 3 0-15,-6-1-2 16,0-5 2-16,-6 0-12 15,-4-3-16-15,1 0 20 16,-1-3-19-16,3 0 15 16,-1-5 7-16,6-5 2 15,6-5 2-15,3-3 2 16,1-2 0-16,-2-2 4 16,-9-6 17-16,-2 1-16 15,-14-3-3-15,-11 2 0 16,-15-6 0-16,-9 4 6 0,-2-6-3 15,-4-1 17-15,-1-3-11 16,-3-6 1-16,-1-5-8 16,-3-7-9-16,-3-9 4 15,-1-11-6-15,-7-3 5 16,-8-2-4-16,-7-2 2 16,-10-2 0-16,-4-7 3 15,-8 2 2-15,2-4 2 16,-4 1-3-16,1 3 0 15,-2 1 0-15,-3 1 0 16,-4 2 3-16,0 2-4 0,-3-3 1 16,1-7 2-1,0 1-1-15,-5-2-1 0,-2 3-2 16,0 2 0-16,0 2-4 16,0 2 3-16,-4 9 2 15,-9 4-1-15,-6 4 2 16,2 5-2-16,-8 7 5 15,-4 10-8-15,-6 7 3 16,-6 10-2-16,-5 5 1 16,-6 3 0-16,-6 1 2 15,-4 5 0-15,-5-3-2 16,-2-3 5-16,2-1-7 16,0-2 10-16,-2-1-10 15,5 4 7-15,1 0-3 16,3 1 0-16,2 3 1 0,-4 3-4 15,-5 1 6-15,-5 3-2 16,-13 1 0-16,-8-2-1 16,-14-1 0-16,-14 4-1 15,-20 2 0-15,-16 3-2 16,-17 4 1-16,-13 0 2 16,-7 5-5-16,2 4 10 15,-8 5-3-15,-3 2 1 16,2 1-3-16,-4 0 0 15,8 1-1-15,9-2 1 16,11 2 1-16,10 2 1 16,10 3 2-16,15 0-4 0,6 0 4 15,7 8-4-15,3 9 0 16,7 4 0-16,3 4-1 16,7 3-8-16,1 7 0 15,2 1-33-15,-1 7-19 16,7-2 1-16,6 5-45 15,13 0-50-15,17-1 10 16,14-3-197-16</inkml:trace>
  <inkml:trace contextRef="#ctx0" brushRef="#br0" timeOffset="-30484">13727 14985 250 0,'0'0'116'16,"0"0"-67"-16,0 0-49 16,0 0 0-16,0 0 13 15,0 0 48-15,0 0-15 16,0 0-20-16,0-16 0 15,0 16 12-15,0 0 16 16,0 0 0-16,0 0-15 16,0 0-5-16,0 0-6 15,0 0-6-15,2 0-5 16,-2 0-1-16,2 16-6 0,0 7 6 16,-1 12-1-16,2 9-6 15,2-2-3-15,-1 4-6 16,0 5 4-16,2-10-3 15,-4 3 3-15,0-9-4 16,-2-3 0-16,0-6 2 16,0-1 1-16,0-8 0 15,-2 1 2-15,-8-2 3 16,-1 3 4-16,1-6 9 16,0 4-9-16,1-1-3 15,3 0 0-15,-3 2-4 16,2 1 3-16,0 2-3 15,1-3 0-15,-1-4-2 0,0 4 4 16,0-8-7-16,5 2 0 16,-2-8 2-16,4 1-2 15,-2-5 3-15,2 0-3 16,0 0-1-16,0 5-4 16,0-1-4-16,-2-1-12 15,-3 6 2-15,1 1-22 16,-3-4-24-16,-4 2-45 15,-5-4-94-15,-1 5-231 16</inkml:trace>
  <inkml:trace contextRef="#ctx0" brushRef="#br0" timeOffset="-28690.91">10857 16145 402 0,'0'0'300'15,"0"0"-225"-15,0 0-75 16,0 0 1-16,0 0 13 16,0 0 24-16,23 0 5 15,-8 0-18-15,1 0-12 16,1 7-3-16,1 1-2 0,1 4 4 16,2-2 7-16,6-1-2 15,2 4-5-15,7-6-4 16,0 0 0-16,6-7-6 15,5 0 1-15,0 0-3 16,2 0 3-16,2 0-2 16,0 0 0-16,1 0 0 15,-2 0-1-15,4 0 0 16,6 0 2-16,7 0-2 16,9 0 4-16,11-4 17 15,3-2-21-15,5-2 15 16,-1 2-15-16,-5 3 4 15,-6-2-4-15,-10 1-1 0,-9 4-5 16,-5 0 5-16,-8 0-2 16,-7 0 6-16,6-3-3 15,-4-2 4-15,5 3 3 16,5-5-3-16,2 2-4 16,5-3-1-16,-1 6 1 15,3-3 3-15,-4 5-2 16,0 0-2-16,-3 0 1 15,-2 0-2-15,-2 5 2 16,-6-5 3-16,4 4-2 16,1-4 0-16,8 0 9 15,6 0-7-15,12 0 14 0,10-12-4 16,7-2-5-16,-1 6-1 16,-10 1-2-16,-10 6-4 15,-9 1 0-15,-3 0-2 16,-3 0 2-16,0 0 0 15,3-2-1-15,1 2 3 16,8-8-3-16,1-2 2 16,12-4 0-16,11 2 2 15,4-2 8-15,1 6-11 16,-12 0 10-16,-18 8-10 16,-25 0-1-16,-11 0-1 15,-19 0 1-15,-5 0-2 16,-11 0 2-16,0 0-13 15,0 0 13-15,-11 2 1 16,-5 4-1-16,-3-2-1 0,7-4-3 16,4 0-10-16,8 0-72 15,0 0-127-15,0-8-350 16</inkml:trace>
  <inkml:trace contextRef="#ctx0" brushRef="#br0" timeOffset="-23984.71">17199 14267 506 0,'0'0'138'0,"0"0"-89"16,0 0-28-16,0 0 58 16,0 0 14-16,0 0-36 15,0 0-5-15,13-72-13 16,-10 72-13-16,-3 0-2 15,2 0-18-15,1 5-6 16,-1 21-4-16,2 15 4 16,3 11 7-16,-1 3-7 15,3-2 5-15,-2 2-5 16,2-1 1-16,-3-3-1 16,0 0-1-16,-4-7-3 0,0-12-29 15,-2-7-3-15,0-12-47 16,0-11-65-16,0-2-25 15,-10-2 2-15,-7-24-251 16</inkml:trace>
  <inkml:trace contextRef="#ctx0" brushRef="#br0" timeOffset="-23641.36">17141 14205 534 0,'0'0'215'0,"0"0"-163"16,0 0-50-1,0 0 1-15,0 0 46 0,0 0-13 16,79-92-25-16,-51 80-7 16,0-2 2-16,-5 6-6 15,0 2 5-15,-7 4-4 16,-6 0-2-16,-5 2-4 15,-1 0 1-15,-3 11-7 16,-1 16 11-16,0 7-1 16,0 2 2-16,0 6-4 15,-1-3 6-15,-14 0-3 16,-3-8 0-16,2-4-5 0,1-5-6 16,6-9-45-1,5-8-31-15,4-5-59 0,0 0-82 16</inkml:trace>
  <inkml:trace contextRef="#ctx0" brushRef="#br0" timeOffset="-22282.11">17585 14249 733 0,'0'0'122'16,"0"0"-122"-16,0 0-10 16,0 0 10-16,0 0 44 0,0 0-44 15,44-90-6 1,-44 68-2-16,0 4 8 0,0 2 0 16,0 4 3-16,-10 4 2 15,-1 5-5-15,-3 3 0 16,1 0-5-16,-3 0 4 15,3 16-4-15,-3 3 5 16,3 7 0-16,-3-1 0 16,5 4 2-16,-1 1 4 15,6-4 3-15,1-2-6 16,3-2 8-16,2-10-4 16,0-2 0-16,0-1-6 15,0-5 5-15,7 1-1 16,7-5-4-16,-1 0 11 0,5 0-4 15,-1 0-2-15,1 0-5 16,-3-14-1-16,4 2 0 16,-6 0-3-16,-2-3 1 15,-2 1-3-15,-3-5 3 16,-1 7 2-16,-2-4-2 16,-3 5 4-16,0 6-4 15,0 1 2-15,1 1 0 16,-1 3-2-16,0 0-3 15,3 0-3-15,-1 12 4 16,1 5 2-16,-2 3 4 16,6-2-4-16,0-1 0 15,0-2 2-15,4-3 0 0,-3-4-3 16,6-6 3-16,-3 0 0 16,2-2 3-16,0 0-1 15,-3-4 4-15,4-10-5 16,-4-4 2-16,1-2-2 15,3-2 2-15,-5-4-1 16,2-2-1-16,-4 0 0 16,-1-1 1-16,-1 2-2 15,-3 0 5-15,-1 8-2 16,-1 6-2-16,0 8 2 16,0 5-3-16,0 0-2 15,3 0 0-15,5 0-6 0,0 18 6 16,1 4 4-1,7 2-2-15,-3 0 0 0,0-1-3 16,3-4-1-16,-5-3-1 16,-2-2 0-16,-2 0 4 15,-5-6-1-15,-2 0 0 16,0 0 2-16,0 0-2 16,0 1-4-16,0-4 4 15,-4-1 2-15,-7-1 2 16,6 2-1-16,-2-5-1 15,7 0 2-15,-2 0-1 16,2 0-1-16,0 0 3 16,0 0-3-16,4-8-14 0,12-1 1 15,2-4 7 1,2 3 6-16,3-2-5 0,-4 6 5 16,-1-4 1-16,-3 3 6 15,-1-2-3-15,1-3 10 16,-5 1-8-16,-1 2 0 15,-3-5 1-15,-4 2-2 16,-2-2 1-16,0 0-6 16,0-2 8-16,0 0-5 15,0 5 8-15,0 4-10 16,0 2 3-16,0 3-1 16,0 2 0-16,5 0-3 0,6 0-8 15,-1 0 0-15,9 2 8 16,-1 9 2-16,2 3-1 15,0 2-2-15,-4 0 1 16,0 4-4-16,-6 0 4 16,-1-1-2-16,-2 4 1 15,-2-3 2-15,-5 0-3 16,0-2 4-16,0-2-2 16,0 0 0-16,0-8 2 15,-8 2 7-15,-2-6-3 16,-3 0-4-16,-3-2 0 15,0-2 1-15,-2 0 1 16,-1 0-5-16,5 0 1 0,0-2-5 16,5-4-14-1,3 0-7-15,6 2-24 0,0-1-7 16,0 5-38-16,6-3-58 16,13 1-24-16,7-2 44 15</inkml:trace>
  <inkml:trace contextRef="#ctx0" brushRef="#br0" timeOffset="-21707.4">18576 14154 369 0,'0'0'326'0,"0"0"-305"16,0 0-7-16,0 0-14 15,0 0 37-15,0 0-13 16,-60-70-19-16,47 65-4 16,0 2 0-16,2 3-1 15,0 0 0-15,-3 3-2 16,5 11 2-16,3 3 6 16,2 4 11-16,1-1-6 15,3 0-4-15,0 0 1 16,0-4 1-16,7 0 5 15,6-6-8-15,3-2 8 16,-2-6-3-16,3-2 1 16,-2 0-2-16,-1 0-3 0,-1 0-2 15,1-8 1-15,-6-4 0 16,-1 1-3-16,-1-1 2 16,0-5-2-16,-5 2-1 15,-1 6-2-15,0-1 4 16,0 3 0-16,0 6 9 15,0 1-2-15,0 0-11 16,0 0-4-16,0 10 4 16,5 7 6-16,2 6-6 15,4-2 3-15,6-2 3 16,4-3-3-16,1-5 0 16,5-4 3-16,2-2 6 15,2-5-2-15,-1 0 8 0,0 0-12 16,-3-12-3-16,-7-1-3 15,-7 3-2-15,-3 1-32 16,-8 2-19-16,-2 5-37 16,0-3-158-16,0 5-263 15</inkml:trace>
  <inkml:trace contextRef="#ctx0" brushRef="#br0" timeOffset="-20326.9">16926 15570 426 0,'0'0'132'0,"0"0"-107"0,0 0 35 16,0 0 50-16,0 0-21 16,0 0-39-16,0 0-15 15,0 0 4-15,0 0 0 16,0 0-7-16,0 0-8 15,3 0-7-15,6-9-9 16,5-7-8-16,3-5-2 16,1-1-17-16,2 0-6 15,-2 6-13-15,-4 6 14 16,-3 6-1-16,-5 4 11 16,2 0 4-16,-5 8-1 0,0 14 11 15,-3 10-1-15,2 1 1 16,-2 2 0-16,0 4 8 15,0-11-4-15,0-2-1 16,0-8 2-16,0-6-3 16,0-6 2-16,0-6 4 15,3 0 2-15,1 0 4 16,4-9 4-16,0-14-14 16,1-3-4-16,-1-5 0 15,-1-1-3-15,2 1-1 16,-2-4-2-16,1 7 5 15,2 2 1-15,-1 6 2 16,1 8-1-16,-1 5-2 16,1 2-3-16,-2 5 0 0,0 0 0 15,0 0 1-15,1 12 3 16,0 6 0-16,-1 4 8 16,-1 6-7-16,0-2 9 15,-4 1-5-15,3-4-1 16,-3-2 0-16,2-7-4 15,1-4 0-15,-4-2-6 16,2-8-17-16,3 0-40 16,1 0-139-16,6 0-41 15</inkml:trace>
  <inkml:trace contextRef="#ctx0" brushRef="#br0" timeOffset="-19484.96">17576 15538 651 0,'0'0'144'15,"0"0"-144"-15,0 0-6 16,0 0 6-16,0 0 36 16,0 0-36-16,-38-76-29 15,23 62-11-15,-3 7 26 16,0-4 13-16,-4 11-1 15,1 0 1-15,4 0 2 16,-2 14 10-16,4 8 11 16,4 11 14-16,5-3-10 15,6 3 5-15,0 1-10 0,0-3-9 16,17-4-10-16,3-8 0 16,1-5 1-16,-4-6-3 15,1-3 0-15,-7-5-4 16,1 0 4-16,-5 0-4 15,1-9 3-15,-4-9-3 16,0-1-4-16,-4 2 8 16,4-1 0-16,-4-5-3 15,0 2-7-15,0-2 8 16,0 9 1-16,0 2 1 0,0 10 9 16,0 0 0-1,0 2-2-15,0 0-7 0,4 0-9 16,0 16 9-16,3 7 6 15,1 0-3-15,6 0-2 16,-1-3 4-16,3-2-4 16,-2-4 2-16,3-8 0 15,1-2-1-15,-4-4 2 16,3 0 0-16,1 0-2 16,-2-4 0-16,-1-7-2 15,-4-5 0-15,3-2 2 16,-8 1-2-16,1-6 6 15,-3 4-5-15,-2-4 5 0,4 7-1 16,-6 6 6 0,2-2 1-16,-2 11 11 0,0-4-13 15,0 5-3-15,0 0-7 16,2 0-7-16,-2 22 7 16,4 5 2-16,1 5 5 15,3-6-7-15,6 0 5 16,1-6-1-16,3-2-2 15,1-6 0-15,0-6-1 16,-1-3 6-16,2-3-6 16,-2 0 14-16,-4-9-9 15,1-14 6-15,-6 6-3 16,-3-9-2-16,-6 2 6 16,0-1-3-16,0 1-10 15,-4 2 2-15,-13 0-2 16,-4 4-11-16,-7 0-14 0,-4 8-35 15,-8 3-49-15,-5-2-128 16</inkml:trace>
  <inkml:trace contextRef="#ctx0" brushRef="#br0" timeOffset="-19244.24">17399 15286 252 0,'0'0'666'0,"0"0"-666"16,0 0-41-16,0 0 41 16,0 0 13-16,114-36 7 15,-78 34-20-15,0 2-38 16,-5 0-88-16,-8 0-41 15,-6 0-164-15</inkml:trace>
  <inkml:trace contextRef="#ctx0" brushRef="#br0" timeOffset="-18347">18437 15383 747 0,'0'0'162'0,"0"0"-155"16,0 0-7-16,0 0 0 15,0 0 13-15,0 0 5 16,8 129-6-16,3-84-10 16,3-1 1-16,-2 2 1 15,1 2-4-15,-5-8 7 16,1 2-4-16,-5-3-1 16,-4 0-2-16,0-7-5 15,0-10-4-15,0-4 4 16,0-9 4-16,-6-9-6 15,-1 0 0-15,1 0 3 16,-4-9 2-16,-1-12-13 16,3-11 1-16,1-9 11 15,-2-2 3-15,2-9 2 0,1 0 1 16,-1-5-1-16,5 3-1 16,0-1 1-16,2 8-1 15,0 0 8-15,0 9 0 16,14 10-1-16,5 2-5 15,2 8-3-15,5 4-9 16,1 0-2-16,-1 10-14 16,-4-1 15-16,-4 5 6 15,-6 0-11-15,-6 11 4 16,-3 15 9-16,-3 4-3 0,0 2 1 16,-3-1 4-16,-15 1 1 15,-1-11 0-15,-4-3-1 16,1 1 0-16,1-14-16 15,8 3-51-15,3-8-47 16,4 0-68-16,6 0-189 16</inkml:trace>
  <inkml:trace contextRef="#ctx0" brushRef="#br0" timeOffset="-16911.95">18904 15418 453 0,'0'0'309'0,"0"0"-309"15,0 0-75-15,0 0 75 16,0 0 53-16,-37-116-38 15,28 98-15-15,-1 6 3 16,0 6 1-16,-4 6 10 16,-1 0-10-16,0 0-4 15,-5 10 8-15,5 12 12 0,0 0-4 16,1 8 5 0,3-2 0-16,5 3-4 0,2 1 0 15,4-11-7 1,0 1-3-16,0-6-2 0,0-4-3 15,6-4-4-15,2-6 6 16,7-2-4-16,-2 0 5 16,3 0-3-16,3 0-2 15,-1-10-2-15,1-3 0 16,-4-10-17-16,1 5-5 16,-8 1-6-16,-1-6 14 15,-3 5 2-15,-4 1 14 16,0 4 0-16,0 9 1 15,0 1 15-15,0 3-3 16,0 0-13-16,0 6 1 0,0 11-1 16,0 12 5-1,0-3-5-15,7 1 1 0,4-1 2 16,2-4-3-16,6 0-7 16,-2-8-12-16,3-5 13 15,1-9 1-15,-2 0-10 16,1 0-12-16,-1-4-7 15,-4-15 30-15,1-3 4 16,-3 0 1-16,-7-4 6 16,-1-1-1-16,-2 1 12 15,-3-6-11-15,0 6 11 16,0-3-7-16,0 5 7 16,0 4 8-16,-3 3-12 15,3 8 3-15,0 3-12 0,0 6 6 16,0-2-7-16,0 2-4 15,0 0-5-15,0 0-3 16,11 8 8-16,-1 10 2 16,7-6-2-16,-2 4 0 15,3 0 0-15,2-6 0 16,-2 2 0-16,5 3-3 16,-6-10 1-16,5 7-8 15,-3-3 3-15,-4 0-1 16,-1 1 2-16,-6 3 3 15,-1 1 1-15,-5-2 1 16,-2 5-2-16,0 1 0 16,0 0 1-16,-9-5 2 0,-3 0-3 15,-2-9 3-15,3 1 4 16,1-5-2-16,4 0-2 16,1 0 3-16,3-7-3 15,2-11-7-15,0-4-8 16,0 2-8-16,11-1 4 15,3 2 2-15,1-1 13 16,0 1 4-16,3 5 7 16,-1-4-1-16,-5 9 18 15,0-3-11-15,-3 2 0 16,-3 1 3-16,4 0-1 16,-4-7-4-16,1 6-7 15,-4-8 4-15,0 4 1 0,2-2-4 16,-3 0 10-16,0 4-7 15,-2 3-2-15,0 4 4 16,0 5 2-16,0 0-2 16,0 0-7-16,0 0-3 15,3 0 1-15,1 14 0 16,1 4 3-16,3-6 1 16,4 3-4-16,1-2-1 15,0 1 3-15,1-2-1 16,1 2-2-16,1-1 1 15,-1 1 1-15,1 3 1 16,-5-8-1-16,-4 9-2 0,-2-4-2 16,-5-2 1-1,0 2-1-15,0-1 2 0,0-3-1 16,0-1-1-16,-5-4 2 16,-6-1 3-16,-1 0-3 15,-3-4 0-15,0 0-2 16,-3 0-10-16,2 0 0 15,-1-4-1-15,5-2 1 16,3 3-5-16,5 3 9 16,1 0-21-16,3 0-3 15,0 0-21-15,0 0-5 16,7 0-56-16,11 0-48 0,5 0 22 16</inkml:trace>
  <inkml:trace contextRef="#ctx0" brushRef="#br0" timeOffset="-16351.49">19874 15342 708 0,'0'0'108'0,"0"0"-108"15,0 0 0-15,0 0 28 16,0 0-8-16,0 0-13 16,-6-70-7-16,-13 70 9 0,-2 0-9 15,-6 0 1-15,0 7 4 16,0 8 0-16,3 7 24 16,8-1-2-16,0 4 3 15,8-1-10-15,6-2 2 16,2-1-11-16,0-4-9 15,2-1 7-15,12-5 1 16,6-4-5-16,-1-7 5 16,2 0-1-16,3 0-2 15,-4 0 0-15,-1-4-3 16,2-10-4-16,-5 2 0 16,-3-2 2-16,-2 0-2 0,-4 7 1 15,0 1 1-15,-7 5-2 16,2 1 14-1,-1 0-10-15,2 0 3 0,3 0-5 16,2 0-2-16,3 10 5 16,6-2 2-16,1 2-5 15,7-2 1-15,2-2-1 16,4-6 4-16,2 0-3 16,1 0-3-16,-1 0 0 15,-2-9 2-15,-7-2-2 16,-6-1-7-16,-6 0-16 15,-8 1-69-15,-4-1-84 16,0-5-329-16</inkml:trace>
  <inkml:trace contextRef="#ctx0" brushRef="#br0" timeOffset="-10748.01">19849 14115 66 0,'0'0'485'0,"0"0"-485"15,0 0-19-15,0 0 19 0,0 0 9 16,0 0 30-16,0 0-27 16,0 0-10-16,-17 0-2 15,17 0 14-15,0 0 2 16,0 0-1-16,0 0-4 15,0 0 10-15,0 0 12 16,0 0 5-16,13 0 13 16,3 0-17-16,6 0-11 15,10 0-7-15,2-7 8 16,9 2-14-16,-1-2 3 16,6 0 1-16,-1 1-4 15,-3-1 4-15,-4 6-13 0,-7-1 9 16,-4 2-8-16,-6 0 0 15,-5 0-2-15,-5 0 2 16,-2 0-1-16,-2 0-1 16,-2 0 0-16,4 0 0 15,-2 0-1-15,2 0 1 16,0 0-1-16,5 0 0 16,-3 0-5-16,0 0-15 15,-3 3-13-15,-2 0-25 16,-3-2-47-16,-3 2-38 15,-2-3-71-15</inkml:trace>
  <inkml:trace contextRef="#ctx0" brushRef="#br0" timeOffset="-10317.93">20494 13984 671 0,'0'0'106'0,"0"0"-102"16,0 0 0-16,0 0 21 15,0 0 8-15,0 0-12 16,94-9-20-16,-63 9 7 0,0 0-2 15,-2 0 4-15,-7 0-10 16,-4 0 0-16,-7 5 1 16,-1 2-1-16,-8-2-6 15,-2 5 5-15,0-4 0 16,0 7 2-16,0-1 0 16,-2 2-1-16,-12 0 4 15,-9 4-4-15,1-1 0 16,-8 2-2-16,2-1 5 15,2 0-6-15,-1-4-10 16,4 0-12-16,7-2-18 0,11-3-24 16,2-6-43-1,3-3-55-15,0 0-85 0</inkml:trace>
  <inkml:trace contextRef="#ctx0" brushRef="#br0" timeOffset="-9527.75">21474 14045 143 0,'0'0'583'15,"0"0"-504"-15,0 0-73 16,0 0 42-16,0 0 31 16,0 0-25-16,18-15-41 15,-8 1 1-15,-2 0-9 16,3-9 2-16,-1-3-6 16,1-5-1-16,-1-3 0 15,0 2 0-15,2 1-1 0,1-1 1 16,-5 6-1-16,1 5 0 15,-3 7 1-15,-1 3 1 16,0 8-1-16,-1 3 0 16,-1 0-2-16,1 0-8 15,-2 3 2-15,-2 20 6 16,0 9 4-16,0 8 4 16,0 8-5-16,0-3 6 15,0 1-4-15,-4-2 2 16,-3-5 1-16,0-4-2 15,2-5 1-15,3-8-2 16,2-5 3-16,0-5-4 16,0-5 1-16,0-3 0 0,0-3-2 15,0-1 2-15,0 0-3 16,0 2-1-16,0 1-45 16,5 3-30-16,4 0-139 15,-2 0-183-15</inkml:trace>
  <inkml:trace contextRef="#ctx0" brushRef="#br0" timeOffset="-8790.63">20832 15383 793 0,'0'0'140'16,"0"0"-104"-16,0 0-33 15,0 0 3-15,0 0 31 16,0 0-27-16,86-17-2 16,-53 17-8-16,3-4 14 15,1 2 7-15,5-7-6 16,-1 4 1-16,-1 1-3 15,-2-4-8-15,-7 6 9 16,-4-2-11-16,-7 1-2 0,-5 3-1 16,-3 0-4-1,-1 0-14-15,-5 0-8 0,1 0-35 16,-2 0-43-16,-5 0-87 16,0 0-92-16</inkml:trace>
  <inkml:trace contextRef="#ctx0" brushRef="#br0" timeOffset="-8415.07">21245 15230 803 0,'0'0'63'16,"0"0"-60"-16,0 0 37 15,0 0 12-15,0 0-16 16,0 0-16-16,69 2-9 16,-50 6-5-16,0-4 1 15,-1 4 0-15,0-2-2 16,-5 2 1-16,3 2-1 16,2 0 1-16,-5 2-4 15,-2 1-1-15,-4 1-1 16,-2-2-2-16,-5 8-2 15,0-7-3-15,0 7 6 16,-5-1 1-16,-11 1-15 16,-1-3-19-16,-3-1-1 0,3-5 1 15,2-4-16 1,8-3-16-16,3-1-30 0,4-3-53 16,0 0-95-16</inkml:trace>
  <inkml:trace contextRef="#ctx0" brushRef="#br0" timeOffset="-7767.12">22001 15087 833 0,'0'0'39'0,"0"0"-38"15,0 0-1-15,0 0 11 16,0 0 18-16,0 0-4 0,0 46-10 16,0-16-4-16,-2-2 14 15,2 2-5-15,0 3-4 16,0-3-4-16,0-6-3 16,0 0 6-16,7-5-4 15,12-1 4-15,2-4-7 16,6-11 2-16,2 1-1 15,0-4-6-15,-3 0 2 16,0-2 4-16,1-12-6 16,-6 0-3-16,-5-4-1 15,-3-4 1-15,-7 4 2 16,1-5 3-16,-7 2 1 16,0-4 1-16,0 1-3 15,0 1-3-15,-9 0-1 0,-9-3 0 16,1 8 3-16,-6 0-4 15,-2 0 1-15,-2 8-4 16,-2 3-3-16,0 7-4 16,-1 0-8-16,2 0-5 15,5 0 2-15,2 17-3 16,1 1 2-16,2 5-21 16,0-6 1-16,5 1-40 15,2-2-76-15,8-4-63 16</inkml:trace>
  <inkml:trace contextRef="#ctx0" brushRef="#br0" timeOffset="7422.33">9678 17522 206 0,'0'0'61'16,"0"0"-58"-16,0 0-3 16,0 0-1-16,0 0 1 15,0 0 0-15,0 0 1 16,-2 0 2-16,2 0-1 0,0 0 3 15,0 0 2 1,0 0 6-16,0 0-1 0,0 0 3 16,0 0-3-16,0 0 4 15,0 0 111-15,0 0-65 16,0 0-24-16,0 0 7 16,0 0 1-16,0 0-18 15,0 0-4-15,0 0 3 16,0 0-12-16,0 0-3 15,0 0 0-15,0 0 0 16,0 0-11-16,0 0 7 16,4 0-3-16,8 0 4 15,-1 0 11-15,-1 0-2 16,5 0 2-16,3 0-15 16,-3 0 4-16,3 0-1 0,-1 0 7 15,1 0-14 1,2 4 4-16,0-4-4 0,-2 3 2 15,-1-3-2-15,2 0 0 16,-2 0 2-16,-1 0 0 16,-1 0 0-16,1 2-3 15,-3 3 5-15,1-5-5 16,1 4 0-16,-1 0 1 16,1-4-1-16,4 4 1 15,-1 0 0-15,3-2 5 16,0-2-4-16,-1 0 1 15,2 0-2-15,-2 0 1 0,1 0 0 16,-4 0-2-16,1 4 0 16,-3-4 1-16,1 0-4 15,-3 0 8-15,3 0-3 16,-3 0-2-16,1 0 2 16,3 0 0-16,-1 0-2 15,2 0 5-15,0 0-4 16,0 0-1-16,-1 0 3 15,0 0-6-15,-2 0 6 16,-5 0-3-16,0 0 5 16,-6 0-9-16,-4 0 4 15,3 0-1-15,-3 0 1 16,0 0 0-16,1 0 1 0,2 0-1 16,3 0 5-1,2 0-4-15,3 0 2 0,-1 0-2 16,2 0-1-16,3-4 1 15,1 2-1-15,2-2 0 16,-6 0 1-16,0 4-1 16,0 0 1-16,-8 0-3 15,1 0 7-15,1 0-5 16,1 0 0-16,4 0 1 16,7-4 1-16,4 4 0 15,5-4 7-15,6-1-8 16,7 3 7-16,4 2-2 15,1-3-6-15,-2 3 2 16,-5 0-1-16,-7 0-1 0,-4 0-3 16,-5 0 2-16,-2 0 2 15,-5 0-2-15,3 0 2 16,-2 0-1-16,-3 0 3 16,3 0-3-16,1 0 0 15,0 0 2-15,-2-4 3 16,-1 4 3-16,-3 0 10 15,-3 0-8-15,2 0 1 16,-5 0-9-16,3 0 5 16,-4 0-6-16,-2 0 0 15,0 0 0-15,6 0 0 16,-2 0 0-16,4 0-1 16,1 0 1-16,0 0 1 0,-1 0-1 15,2 0 3 1,-1 0-7-16,2 0 4 0,0 0-1 15,3 0 0-15,-2 0 0 16,-1 0 0-16,1 0 4 16,-6 0-4-16,1 0 1 15,-2 0-2-15,-2 0 1 16,-1 0 0-16,2 0 0 16,-2 0 0-16,-1 0 0 15,-1 0 0-15,0 0-4 16,-2 0 8-16,0 0-10 15,0 0-5-15,2 0-11 0,-2 0-18 16,4 0-7-16,-2 4-28 16,3-4-64-16,0 0-146 15</inkml:trace>
  <inkml:trace contextRef="#ctx0" brushRef="#br0" timeOffset="9170">11789 17227 538 0,'0'0'82'0,"0"0"-82"16,0 0 0-16,0 0 8 0,0 0 5 16,0 0-8-16,0 0-2 15,-66 0 3-15,56 0-1 16,-3 4 22-16,-1 6-19 16,1 2 0-16,-3-2 8 15,5 4 13-15,1 2-4 16,-2 2 7-16,5 4-7 15,1 0-12-15,1-3 7 16,3 8-2-16,0 4 7 16,0-8-19-16,2 3 9 15,0 1-10-15,0 1 3 16,0-6 0-16,0 4 3 16,13-4 5-16,3 0-2 0,1 2 11 15,2 1-17-15,-2-2 11 16,1 0-14-16,-3-2 2 15,1 1-2-15,-1 0 2 16,1-3-2-16,3-6-4 16,-2 1 6-16,2 0-2 15,5-6-2-15,0-3 0 16,2-5-1-16,3 0 2 16,3 0-2-16,5-15-2 15,0-7 2-15,-2-4-4 16,-1 0 4-16,-7 3-3 15,-5-8 1-15,0 4-7 0,-6 1 4 16,-3-6 2-16,0 9 2 16,-6-3-1-16,0 0 3 15,-5-1-3-15,0 4 3 16,-2-4 0-16,0 1-3 16,0-2 5-16,-2-2-6 15,-14 2 3-15,3 2-3 16,-2-1 4-16,-4 4-2 15,-1 0-1-15,-3 6 0 16,0-1-1-16,-2 6 2 16,0 1-2-16,-3 4-3 15,0 2 4-15,-4 5 0 16,0 0-5-16,1 0-2 16,-3 9-9-16,3 5 0 15,-2 4-15-15,2-1 7 0,-1 6-15 16,1-5-3-16,2 4-14 15,7-7-29-15,2 0-21 16,2 3-24-16,7-8-109 16</inkml:trace>
  <inkml:trace contextRef="#ctx0" brushRef="#br0" timeOffset="9612">11937 17365 569 0,'0'0'108'0,"0"0"-95"16,0 0 9-16,0 0 58 15,0 0-41-15,0 0-24 16,8 0-6-16,-8 0-2 0,0 0 8 16,0 14 6-16,-11 4 11 15,-3 0-14 1,-3 4 2-16,1 5-11 0,1-5-2 15,1 4 0-15,1-2-4 16,4-2-3-16,-1-5 2 16,1 6-1-16,2-9 0 15,-1 2-2-15,2-6-9 16,4-3-15-16,-5 0-16 16,5-3-53-16,0-4 8 15,-3 0-32-15,2 0-55 16,1 0-127-16</inkml:trace>
  <inkml:trace contextRef="#ctx0" brushRef="#br0" timeOffset="9932.74">11738 17441 126 0,'0'0'498'16,"0"0"-462"-16,0 0-24 16,0 0-6-16,0 0 31 15,0 0 13-15,35 13-12 16,-19 0-3-16,-3-2-20 0,1 5-2 16,-1-2 5-1,-1 0-5-15,-3 4-8 0,-3-4-4 16,0 4 3-16,4-6-3 15,-3 2-1-15,1 0 0 16,1-2-27-16,2-8-57 16,-1 1-71-16,5-5-193 15</inkml:trace>
  <inkml:trace contextRef="#ctx0" brushRef="#br0" timeOffset="10788.29">12462 17473 583 0,'0'0'109'0,"0"0"-99"16,0 0 42-16,0 0 14 16,0 0-25-16,0 0-22 15,65 0-5-15,-43 0-7 16,7 0-1-16,3 0-2 15,5 0 10-15,3 0-10 16,7 0 5-16,5 0-8 16,2 0 3-16,10-6-1 15,-4-2-2-15,-3 4 11 16,-1-2-10-16,-4 2-2 16,-1 4 1-16,-6-4-2 0,-6 0 2 15,0 4 0-15,-6-5 0 16,-1 5-1-16,-1-5 0 15,2-2 0-15,0 2 0 16,3-1 3-16,2 3-3 16,0-6 1-16,0 6 5 15,-5 0-6-15,-4 3 5 16,-6 0-5-16,-9 0 0 16,-1 0 0-16,-7 0-1 15,-2 0 1-15,-4 0-4 16,0 0 2-16,0 0-9 15,0 0-10-15,0 0-27 16,0 0-6-16,7 0-31 0,-1 0-83 16,4 0-201-16</inkml:trace>
  <inkml:trace contextRef="#ctx0" brushRef="#br0" timeOffset="11500.84">14188 17200 419 0,'0'0'277'0,"0"0"-263"16,0 0-8-16,0 0-6 15,0 0 46-15,0 0-22 16,-32-5-5-16,31 7-4 16,-6 10 8-16,2 2 15 15,-3 4-9-15,5 4 4 16,1 5-10-16,0-1 13 15,2 6-9-15,0-6-6 0,0 1-5 16,7-1 6-16,14 2-3 16,2-10-8-16,3 3-4 15,3-7-1-15,2-5-3 16,4 0-3-16,0-6 6 16,5-3-4-16,0 0 1 15,2 0-3-15,3 0 0 16,-4-12 3-16,-4-2-3 15,-3 1 1-15,-5-6 2 16,-2-3-1-16,-6 5 0 16,-4-6 10-16,0 1-10 15,-4 0 1-15,-4 0-1 16,1-5 6-16,-9 4-8 16,2-3 2-16,-3 0 0 0,0-3-1 15,0 0-1-15,-10 2-1 16,-9 4-1-16,-8 5 0 15,-6-1 2-15,-10 7 0 16,-6 2-5-16,-2 6 2 16,-1 0-8-16,6 4 9 15,6 0-5-15,1 0 5 16,8 4-13-16,0 15-1 16,4-2-31-16,3 5-10 15,4 1-8-15,4 3-23 16,5-3-66-16,7 0-69 15</inkml:trace>
  <inkml:trace contextRef="#ctx0" brushRef="#br0" timeOffset="11958.02">14627 17231 772 0,'0'0'105'0,"0"0"-94"0,0 0-10 16,0 0 42-16,0 0-17 15,0 0-15-15,-61 10-7 16,44 7 4-16,-3 2 0 16,-1-1-8-16,0 3 7 15,-6 2 1-15,2 0-3 16,3-6-4-16,2 1 4 15,2 0-5-15,3-1 1 0,-1-4-1 16,5-3 0-16,1-1-6 16,6-9-10-16,1 0-24 15,3 0-24-15,0 0-28 16,0 0-90-16,0-10-280 16</inkml:trace>
  <inkml:trace contextRef="#ctx0" brushRef="#br0" timeOffset="12251.33">14379 17290 666 0,'0'0'161'0,"0"0"-126"0,0 0-32 15,0 0 50-15,0 0-7 16,0 0-17-16,0 17-3 16,0 1-13-16,0 5 6 15,0-6-5-15,0 5-3 16,0 0-8-16,0-4 1 16,0-4-3-16,2 4 3 15,3-6-4-15,2-2-3 16,0-1-39-16,-1-4-107 0,1-5-169 15</inkml:trace>
  <inkml:trace contextRef="#ctx0" brushRef="#br0" timeOffset="13771.85">14930 17343 622 0,'0'0'182'0,"0"0"-146"16,0 0-36-16,0 0 33 16,0 0 26-16,0 0-27 15,22 0-24-15,-3 0-3 16,-2 0-4-16,3 0 3 16,7 0 5-16,0 0-2 15,4-4 12-15,-2-2-1 16,-1 2-1-16,-1 0-4 0,-2 0 1 15,-1-1-11 1,-1 5 4-16,2-5-3 0,-2 1 0 16,0-1 3-16,2 2-4 15,-3-1-1-15,7 2 0 16,2 2 2-16,1-3-3 16,3 3 0-16,1 0 1 15,-5 0-2-15,-1-5 0 16,-4 5 1-16,-4 0-2 15,0 0 2-15,-6 0-3 16,1 0 5-16,-1 0-3 16,-3 0 4-16,5 0-6 15,-2 0 2-15,4 0-1 16,2-4 0-16,1 0 2 0,-4 4-2 16,2-2 5-16,-1-3-6 15,-3 2 6-15,2 3-8 16,-2 0 6-16,-1-4-2 15,2 4 1-15,2-5-1 16,4 5-1-16,-1 0 1 16,8 0-2-16,0-9 4 15,1 4 3-15,3 2-5 16,0-3 2-16,1-2-2 16,2 4 0-16,-6 0 0 15,-5-3 1-15,-6 4 3 16,-5 3-2-16,-3-4-2 15,-1 4 3-15,-1 0-5 0,0-5 5 16,5 5-3 0,-1-3 0-16,5 1 3 0,1-2-3 15,0 4 1-15,0-5-1 16,-1 2 3-16,-7 3-4 16,1-4 4-16,-3 2-5 15,-3 2 2-15,0-4 0 16,0 4-1-16,1 0 2 15,-3 0-2-15,4-4 3 16,-1 4-3-16,1-4 3 16,4 4-2-16,0-4 0 15,4 4 0-15,-3-5 2 16,1 3-1-16,-3 2-1 16,3 0 2-16,-3-3-3 15,1 3 3-15,-4-4 0 0,3 4 0 16,3-5-3-16,-5 5 1 15,3-4 0-15,-2 4 2 16,0-1-2-16,2 1 2 16,-6 0-1-16,4 0 4 15,-3 0-3-15,-5-4 5 16,3 4-6-16,-3 0 0 16,-2 0 1-16,1 0-2 15,-3 0-1-15,0 0-4 16,0 0 4-16,0 0-8 0,0 0-4 15,0 0-28 1,-9 0-121-16,-13 0-197 0</inkml:trace>
  <inkml:trace contextRef="#ctx0" brushRef="#br0" timeOffset="15174.44">9281 17096 757 0,'0'0'93'0,"0"0"-87"0,0 0 2 15,0 0 52-15,0 0-5 16,0 0-38-16,0 0 6 16,12 0-10-16,3 0-3 15,1 0 3-15,3-3 5 16,4-1-7-16,2-1 1 15,4 0-1-15,-5 5-11 16,-2-5 10-16,1 1-9 16,-5 4 2-16,1 0-3 15,2 0 0-15,0 0 2 0,2-4-2 16,-3 4 0 0,-3-4 2-16,0 4-2 0,-4 0 2 15,-4 0-2-15,-2 0 3 16,-1 0-6-16,1 0-2 15,0 0 0-15,-1 0-13 16,1-4-19-16,-6 3-12 16,4-4-87-16,-2 1-60 15,-3-6-200-15</inkml:trace>
  <inkml:trace contextRef="#ctx0" brushRef="#br0" timeOffset="15620.15">9705 16964 756 0,'0'0'115'0,"0"0"-107"16,0 0-6-16,0 0 36 15,0 0-10-15,0 0-16 16,104-6-10-16,-88 6 8 16,0 0-6-16,-3 0 5 15,1 0-3-15,-1 6-1 16,0 3 4-16,-1-2-6 0,-1 0 2 16,-3 5-5-16,0-3 2 15,-6 3 0-15,0-1-4 16,-2 3-4-16,0-2 3 15,0 1 3-15,-9 1 1 16,-10-2-1-16,2 3-1 16,-3-6-7-16,0-1 2 15,-4 1 2-15,5 1 3 16,4-6 0-16,2-1-10 16,6-1-10-16,4-2-20 15,3 0-36-15,0 0-24 16,0 0-92-16,0 0-348 15</inkml:trace>
  <inkml:trace contextRef="#ctx0" brushRef="#br0" timeOffset="15887.41">9783 16980 485 0,'0'0'117'0,"0"0"-99"15,0 0-17-15,0 0 19 0,0 0 56 16,0 0-36 0,-4 46-16-16,-7-24 19 0,1-4-27 15,0 5-11-15,-2-6-5 16,-1 1-65-16,-3-9-76 15,1-4-260-15</inkml:trace>
  <inkml:trace contextRef="#ctx0" brushRef="#br0" timeOffset="16615.59">8646 17200 708 0,'0'0'155'0,"0"0"-147"15,0 0-1-15,0 0-7 0,0 0 16 16,0 0-9-16,58-58-7 16,-47 40 0-16,0-3 0 15,0 2-1-15,-7 5 1 16,2 6 1-16,-4 3 0 16,-2 5 2-16,0 0-6 15,0 0-3-15,0 0-1 16,0 5 2-16,0 17 5 15,-2 9 0-15,-4 5 2 16,4-4 8-16,2 2-7 16,0-7 9-16,0-1-3 15,0-6-3-15,6-11-1 0,7-1 0 16,2-8 5 0,3 0-10-16,0 0-11 0,-1-14-50 15,-5-2-76-15,-1-8-141 16</inkml:trace>
  <inkml:trace contextRef="#ctx0" brushRef="#br0" timeOffset="17178.34">8729 16776 199 0,'0'0'317'16,"0"0"-266"-16,0 0-46 15,0 0 18-15,0 0 20 16,0 0-8-16,-25 72-16 0,25-60 3 16,0-3-7-16,2 0 12 15,10 1-5-15,-4-6-3 16,0-1-6-16,3-3-2 15,-3 0-1-15,1 0 3 16,-1 0 3-16,0 0-3 16,1-17 4-16,-1-1-11 15,-1 0 0-15,0-8-5 16,-3 4 4-16,-4 0-3 16,0 3 3-16,0 2 1 15,0 2-2-15,0 8 1 16,0-2 1-16,-4 8-6 15,-6 1-4-15,4 0-4 0,-7 0-33 16,-1 14-18 0,3 8 10-16,3 1-17 0,-2 4-54 15,6-1-86-15</inkml:trace>
  <inkml:trace contextRef="#ctx0" brushRef="#br0" timeOffset="48985.64">5797 14436 429 0,'0'0'186'0,"0"0"-117"16,0 0-21-16,0 0 60 15,0 0-20-15,0 0-18 16,0 0-17-16,0 0-19 15,53-59-15-15,-50 59-10 16,-1 0-9-16,2 0-1 16,-1 24-6-16,4 14 5 15,-5 11 1-15,2 4 0 16,0 6 0-16,0 0 2 16,-1 0-2-16,-1-5 6 15,-2-7-10-15,0-15 5 16,0-8-1-16,0-12 0 0,3-8 2 15,-3-4-2-15,2 0 2 16,-2 0 9-16,0-16-5 16,0-13-5-16,0-10-9 15,0-7 7-15,0-3-6 16,-2-5 6-16,-7 3-5 16,0 5 7-16,3 5-2 15,3 4 4-15,3 8-3 16,0 2 5-16,0 5-8 15,0 5 8-15,0 3-4 16,5-3 0-16,5 5-1 16,-1 4-1-16,5-4 2 15,-3 6 1-15,-2-2-1 0,2 4 2 16,-2 1 0-16,3-2-2 16,-2 3 2-16,1 2-2 15,1-6 2-15,-1 4 0 16,3-3 1-16,-2 5-2 15,4-5 5-15,0 1 0 16,-1-1-2-16,3-2-4 16,-2 2 0-16,-1-4 3 15,0 5-3-15,1 0-1 16,-2 2 0-16,-1-2-1 16,-4 4-18-16,1 0-25 15,-8 0-55-15,-2 0-70 16,0 4-92-16</inkml:trace>
  <inkml:trace contextRef="#ctx0" brushRef="#br0" timeOffset="49262.51">5902 14570 888 0,'0'0'49'16,"0"0"-46"-1,0 0-3-15,0 0 42 0,131-54-3 16,-88 46-21-16,-5 6-18 16,-5 2 1-16,-8 0-1 15,-8 0-13-15,-7 0-36 16,-4 0-20-16,-6 10-67 15,0 3-63-15,0 4-128 16</inkml:trace>
  <inkml:trace contextRef="#ctx0" brushRef="#br0" timeOffset="50154.5">5846 15404 87 0,'0'0'591'0,"0"0"-512"16,0 0-64-16,0 0 68 15,0 0-19-15,0 0-41 16,11-26-15-16,-9 26-8 16,-2 5 3-16,3 12 4 15,-1 7 10-15,-2 6-9 0,0 3-1 16,0 2-3-1,0 4 6-15,0-7-4 0,-2 0-1 16,-5-3-2-16,2-4 2 16,1-4-4-16,1-12-1 15,3-6 2-15,0 2-2 16,0-5 2-16,0 0 5 16,0 0 6-16,0-22-6 15,0-4-7-15,12-5 3 16,-3 0-3-16,0 3 2 15,-3-6-4-15,1 1-1 16,0 5 3-16,-2-2 1 16,-3 5-1-16,-2-2 0 15,0 8 0-15,0-1 3 0,0 7-3 16,0 5 1-16,0 0 2 16,0 4-4-16,0 2 1 15,2-1 0-15,-1 3 0 16,2 0-3-16,-3 0 3 15,5 0 0-15,1 0 3 16,4-5-2-16,5-4 3 16,5 0 0-16,5-2 4 15,6-1-1-15,7-4 2 16,2 1 0-16,-2 0-8 16,-2 3 5-16,-5 4-6 15,-7 3 0-15,-6 2-4 16,-6 3-1-16,-6 0-15 15,-4 0-38-15,-2 0-25 0,0 16-58 16,-6 3-71-16,-19 3-283 16</inkml:trace>
  <inkml:trace contextRef="#ctx0" brushRef="#br0" timeOffset="50442.49">5922 15596 883 0,'0'0'104'0,"0"0"-90"16,0 0-5-16,0 0 60 15,0 0-30-15,121-39-26 16,-86 30-8-16,-1 6-4 15,-5-2 1-15,-2 3-1 16,-11 2-2-16,-1 0-1 16,-2 0-12-16,-5 0-33 15,2 0-35-15,1 0-46 16,-1-4-144-16</inkml:trace>
  <inkml:trace contextRef="#ctx0" brushRef="#br0" timeOffset="57024.98">8818 16204 352 0,'0'0'30'0,"0"0"-30"16,0 0 0-16,0 0 0 15,0 0 10-15,0 0-1 16,0 0-9-16,0 0-4 15,-21 84-6-15,37-79-12 16,2-3-56-16,-2-2-135 0</inkml:trace>
  <inkml:trace contextRef="#ctx0" brushRef="#br0" timeOffset="60264.66">8818 16204 340 0,'-13'62'407'0,"-8"-62"-368"16,3 0-39-16,1 0 0 16,-1 0 6-16,-1 0 31 15,-2 0-29-15,-4 0-7 0,-4 0 5 16,-4 6-6-1,-5 6 2-15,-5 2-2 0,-1 0 5 16,-3 4-3-16,-2 8-2 16,-1 5 1-16,2 1 8 15,1 4-3-15,4 0 14 16,8 4-13-16,6 4 9 16,5-4-13-16,1 8 0 15,3-2-2-15,5 7-1 16,3 5 0-16,4 0-16 15,3 0 16-15,1-7 4 16,0-4 7-16,1-7-10 16,0 1 0-16,3-5 5 15,0-1-10-15,0-2 4 0,0 1 0 16,0-2 3-16,-2 4-2 16,2-2-2-16,0-2 5 15,0 1-1-15,2 2 2 16,17 4-7-16,3-7 5 15,5 3-3-15,-1 2 0 16,2-2 1-16,0 2-1 16,-1-3 3-16,-5-2-3 15,1 1 3-15,0-7 3 16,2 3-4-16,2 0 3 16,4 5-5-16,0-2-1 15,5 4 0-15,3-4-4 16,3 1-1-16,2-8-10 0,7 1 3 15,-1-4-7-15,-2-8 4 16,4 3 10-16,-3-8 1 16,-5 2-4-16,3-8 5 15,-3 1 3-15,4 1 2 16,-2-5-1-16,1 0 1 16,0 0 2-16,2 3 0 15,-3-3-4-15,2 0 2 16,1 0 5-16,2 0 14 15,2 0-11-15,1 0 5 16,1 0-14-16,2 2 15 16,-2 2-10-16,3 0-6 0,-8 0 1 15,3 5-1-15,-2-8 1 16,-6 11-4-16,-3-2 2 16,-2 4-1-16,-2-2 0 15,-2 2 6-15,-1-6-4 16,7 2 7-16,5-6-4 15,6 1 0-15,6-5 4 16,6 4-5-16,-1-1 0 16,1-1 0-16,-3 7 2 15,-2 1-3-15,0 1 0 16,3 3-1-16,1 1-18 16,6-3 10-16,5 2 9 15,4-11 0-15,5 2-1 0,5-5 2 16,6 0 1-1,2-5 2-15,3-6 1 0,3 1 3 16,-7 2-13-16,-4 5 5 16,-3 0 0-16,-7 3 1 15,-2-4 1-15,1 4 0 16,-2-5 2-16,4 5 7 16,2-3 0-16,7-8 16 15,8 4-7-15,11-7 8 16,4 0-4-16,-1 1-3 15,-6 3-14-15,-10 2-7 16,-9 3-3-16,-5-4-1 16,-6 1 1-16,-6 2-14 15,-3-6 4-15,0-6 6 0,3 0 3 16,10-4-1-16,8-6 10 16,19-6 4-16,9 1 6 15,7 1 23-15,-3 6-17 16,-6 5 4-16,-13 3-25 15,-13 4-2-15,-13 2-4 16,-15 2-3-16,-7-3 5 16,-8-1-5-16,-2 5 3 15,2-4 12-15,5-1-7 16,8-3 6-16,9 2-2 16,8-2-2-16,12 0 11 15,4 3-2-15,8 7 0 16,-5-4 2-16,-4 7-9 0,-9-1-1 15,-10 5 1-15,-9 0-3 16,-11 0-8-16,-5 0 7 16,-5 0 1-16,0-5 0 15,4 5 0-15,4-4 2 16,15-4-2-16,11 2 3 16,12-6 4-16,5 2-5 15,-1 2-4-15,-1-6 4 16,-2 2-1-16,4-6 6 15,-7 4-3-15,-3-5 3 16,-8-2-4-16,-7-5 1 16,-9-6-3-16,-4 0-2 0,-6 2 1 15,0-7 0-15,4 5-1 16,0-3 2-16,14 0-1 16,3-2 1-16,3 5-1 15,2-3 4-15,-5 0-2 16,-4 0 3-16,-13 3-8 15,-14-5 3-15,-16 3 0 16,-15-6-1-16,-9-2-5 16,-2-9 4-16,-29 0 4 15,-12 3 1-15,-4 2 0 16,2 7-6-16,3 3 4 16,5 0-1-16,-2-4 0 15,-1 0-10-15,-2 4 7 16,2-4-6-16,-6 4 9 15,2 2 0-15,-6 2 2 0,-16 0 4 16,-9-3-12 0,-14 3 4-16,-13-3 2 0,-10 3-1 15,-4 6 2-15,7 3-3 16,19 9 6-16,19 10-7 16,6 4 7-16,-1 0-7 15,-7 0 3-15,-12 9-5 16,-9 8 4-16,-4 1 0 15,-7 6-4-15,-2 2-1 16,0 0 5-16,7-3-2 0,9-5-4 16,18 0 14-1,21-1-12-15,7-7 6 0,9 3-2 16,5-3-4-16,-2 2-2 16,-3-2 7-16,-1 2-4 15,-9 2-3-15,-1-6 7 16,-1-2-1-16,-10 2-10 15,-5-8 7-15,-8 4-1 16,-5-4-8-16,-2 0 11 16,2 0 2-16,8 0 4 15,5 0-2-15,5 0 6 16,4 2-6-16,1 0-4 16,2 0 0-16,4 2 2 15,3 0 0-15,-1-4 0 16,-2 4-2-16,-5-4 4 0,-8 0-10 15,-6 0 14-15,-10 0-14 16,0 0 16-16,9-12-13 16,10 2 5-16,7-9 0 15,8 2-2-15,1-1 5 16,3 0-6-16,1-3 10 16,-2 8-7-16,0-1 5 15,-6 1-9-15,-6 8 4 16,-7-4-1-16,-7 4 1 15,-6 5-2-15,-3 0-1 16,-5 0 2-16,0 0-1 16,-1 0 4-16,2 0-3 15,4 0 11-15,7 10-15 16,5-3 5-16,6 3 0 0,2 3-3 16,6 1 6-16,-4-5-7 15,-1 3 8-15,-2 3-8 16,-4-5 12-16,-8 6-14 15,-2-2 6-15,-2 0-1 16,2 0 0-16,3-2 2 16,6 2-5-16,8-7 7 15,0 4-3-15,1 1 0 16,4-6 2-16,-2 2 6 16,-3-4-14-16,2 1 6 15,-6 4-3-15,2-5 2 16,0 3 2-16,0 0-3 15,-7-2 10-15,1 2-11 0,0 3 9 16,0-6-10-16,8 1 6 16,5-2-4-16,9-3 0 15,7 2 2-15,6-2-2 16,-2 0 6-16,2 0-9 16,-8 0 5-16,-2 0-1 15,-4-5-10-15,-1 0 10 16,-4-2-6-16,-4-4 7 15,-6 3-1-15,-4-2 2 16,-2 2-5-16,2-1 9 0,-2 0-1 16,2-1-2-1,0 3 2-15,0-4-4 0,7 2 0 16,2 2 4-16,2-3-2 16,2-2-4-16,3 6 6 15,1-6-6-15,-2 6 4 16,-1-6-3-16,0 2 8 15,0-2-14-15,1 2 6 16,5-2 1-16,1 2 0 16,3 1 4-16,5 4-9 15,5-4 14-15,3 0-11 16,6 1 6-16,1-5-5 16,0 8 1-16,3-9 0 15,-1 5-1-15,-4 1 2 16,-2-2-4-16,-4 1 6 0,-5 0-9 15,-2-5 12-15,0 6-7 16,-4-2 4-16,1 7-6 16,3-2-1-16,2 1 4 15,4-1-1-15,4 0 6 16,7 1-13-16,4 4 16 16,6-3-6-16,2 3 1 15,0 0 2-15,0 0-3 16,0 0-2-16,0 0 0 15,0 0 2-15,0 0-6 16,-7 0 4-16,-1 0-4 16,-8-5 8-16,1 5-6 15,-4 0 8-15,4 0-9 16,1 0 3-16,5 0 0 0,3 0-3 16,4 0 7-16,2 0-8 15,0 0 8-15,0 0-2 16,0 0-1-16,0 0-2 15,0 0-1-15,0 0 2 16,0 0 0-16,0 0 2 16,0 0-7-16,0 0 8 15,0 0-7-15,0 0 8 16,0 0-6-16,0 0 6 16,0 0-8-16,0 0 3 15,0 0-1-15,0 0-4 0,0 0-12 16,0 0-21-1,0-10-64-15,0 2-108 0,0-1-238 16</inkml:trace>
  <inkml:trace contextRef="#ctx0" brushRef="#br0" timeOffset="62086.63">9789 16078 785 0,'0'0'90'15,"0"0"-58"-15,0 0-30 0,0 0 0 16,0 0 28-1,0 0-8-15,0 0 6 0,11-44-22 16,-3 32 14-16,-2-2-8 16,-1-4 15-16,1-1-16 15,-3-7-7-15,3-4 3 16,-1-4-6-16,-1-4-2 16,2-3 6-16,1-3-3 15,2-5-1-15,5-1-1 16,3 2 0-16,6-2 0 15,4 5 0-15,4-3 1 16,1 6-2-16,7 2 2 16,1 2-1-16,2 6 2 15,4-5 10-15,-2 8-9 0,5 0 0 16,2 3-3 0,-2 3 0-16,-2 1 0 0,-12 5 2 15,-9 8-6-15,-12-2 6 16,-9 10-7-16,-3-2 5 15,-2 3-2-15,0 0-19 16,0 0 15-16,0 0 3 16,-2 0-9-16,-9 0 8 15,-3 4-35-15,3 2-3 16,5-1-20-16,3-5-53 16,2 0-108-16,1 0-214 15</inkml:trace>
  <inkml:trace contextRef="#ctx0" brushRef="#br0" timeOffset="62537.53">10434 14988 791 0,'0'0'120'0,"0"0"-119"15,0 0 7-15,0 0-8 16,0 0 33-16,0 0-13 16,66 0-18-16,-35 0 7 0,-1 6-6 15,-8-3-3-15,-3 3 3 16,-5-1-3-16,-2-2 0 16,-5 1-4-16,-5-2 3 15,-2 1-2-15,0 2 1 16,0-1 4-16,0 7-7 15,0 0 11-15,0 4-7 16,0-2 2-16,0 3-1 16,-7 4 0-16,-4 1 2 15,-2-2-4-15,1-1 6 16,-1-1 0-16,4-2-4 16,0-2 0-16,2-3 0 15,5-2-1-15,-1-4 0 0,2 0-9 16,1-4-7-1,-2 0-9-15,-1 0 0 0,3 0-24 16,0 0-10-16,0 0-76 16,0-14-115-16</inkml:trace>
  <inkml:trace contextRef="#ctx0" brushRef="#br0" timeOffset="62771.88">10521 15020 796 0,'0'0'103'0,"0"0"-102"16,0 0 4-16,0 0-5 16,0 0 26-16,0 0-9 15,-20 109-12-15,20-63-2 16,0 5-6-16,0-7-40 15,0 2-42-15,0-11-78 16,9-8-150-16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6:17:22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19544 4368 28 0,'0'0'871'0,"0"0"-825"16,0 0-33-16,0 0-13 16,0 0 31-16,0 0 0 15,0 0-1-15,10-3-22 16,-4-7 0-16,3-6-5 15,-2-4-3-15,6-10 1 16,-2-4-2-16,5-8 0 16,1-7 1-16,4-5-1 15,1-1-6-15,-2-1 7 0,1-1 0 16,5 10 2-16,-1 6 0 16,-2 7-4-16,2 10-1 15,-3 8-3-15,-2 6-5 16,0 2 6-16,0 8 2 15,-3 0-4-15,2 0 2 16,2 9-5-16,1 16 2 16,-4 4-13-16,-2 6-2 15,-3 1 9-15,-5 2 4 16,-3-5 2-16,-5-4-3 16,0 0 9-16,0-6-2 0,-3-3 2 15,-10-1 0-15,-2-6 1 16,-7-3 1-16,1-3 0 15,1-3 2 1,3-4 0-16,3 0-4 0,7 0 2 16,0-3 0-16,7-6-3 15,0-4-3-15,0 4-4 16,0 3 5-16,5-1 5 16,2 4 5-16,-2 0-4 15,1 3 0-15,5 0 10 16,3 0-7-16,-2 0 7 15,4 0-10-15,0 6 3 16,0 3-4-16,-1-1 0 16,3 0 8-16,-2-4-6 15,2-2 6-15,-1-2-5 0,1 0 14 16,3 0-11-16,-4-13 3 16,-1-3-6-16,-3-1-3 15,-4-5 0-15,-3-1 2 16,-3 2 0-16,-3 0 0 15,0 4 3-15,0 4-1 16,0 6 7-16,0 4-11 16,0 3 0-16,0 0-7 15,0 0-4-15,-9 12 0 16,2 11-1-16,1-2 2 16,4 4 10-16,0-4-2 15,2 2 2-15,0-6-3 0,0 0 3 16,10-5 2-16,11-6 9 15,3-2-4-15,4-4 2 16,7 0-3-16,0-7 0 16,-1-11-3-16,-5-2-5 15,-7-2 2-15,-7 1 0 16,-6-2 1-16,-9-3 2 16,0 3-1-16,0-4 6 15,-11 3 5-15,-6 0-9 16,-4 4 4-16,1 5-3 15,0 6-5-15,2 3 1 16,2 6-3-16,6 0 0 16,3 0-4-16,3 0-9 15,2 2-8-15,2 8 18 16,0 4-4-16,0 0 5 0,2 0 4 16,12-1 2-16,5 1-1 15,1-2 1-15,4-5 4 16,3-1-6-16,2-6 2 15,2 0-2-15,0 0 0 16,-1-10-5-16,-1-12 2 16,-5-5-10-16,1-6 4 15,-8-4 9-15,-1-9 4 16,-6-1 4-16,-5-3-2 16,0 0 7-16,-5 1 0 0,3 7 7 15,-1 6-12-15,-2 6 7 16,0 7-11-16,0 12 0 15,0 3-4-15,0 5 0 16,0 3-3-16,0 0-1 16,0 0 3-16,0 3-12 15,0 19 9-15,0 10 3 16,0 10 1-16,0 12 5 16,0 10-3-16,0 7 2 15,4 6 3-15,14 2-3 16,4 1-1-16,1 2 5 15,1 2-5-15,0 3-1 16,-4-7 3-16,1-5-4 16,-10-10 0-16,-5-6 1 15,-4-8-4-15,-2-4 4 0,0-10-3 16,0-8 2-16,0-9-2 16,-4-11-24-16,2-6-10 15,2-3-34-15,0-6-83 16,0-20-30-16</inkml:trace>
  <inkml:trace contextRef="#ctx0" brushRef="#br0" timeOffset="843.02">20746 4020 609 0,'0'0'25'0,"0"0"8"16,0 0-20-16,0 0 47 16,0 0-8-16,0 0-10 15,116-27-14-15,-103 18-19 16,-4-5 13-16,-1-8-9 15,0-5-1-15,-6-5-6 16,0-3 24-16,-2 1-7 16,0-2-11-16,0 4 5 0,0 4-7 15,0 3 5-15,2 10-8 16,-2 4-5-16,2 9-1 16,-2 2-1-16,3 0-14 15,-3 0-10-15,1 5 10 16,5 17 14-16,-2 7 3 15,5 3-3-15,2 1 5 16,3-5-4-16,1 0-1 16,3-4 3-16,2-1-3 15,-2-9 2-15,0-2-2 16,-1-1 0-16,-1-9 1 16,-3-1 2-16,3-1-3 0,-3 0 1 15,0 0 1 1,1-1 2-16,-5-12-2 0,-2 1-1 15,0-9 4-15,1-4-1 16,-1-4-2-16,0-7-1 16,2-6 8-16,-1-5-6 15,1 4 1-15,1 1-3 16,-2 5 1-16,1 7 7 16,0 10-7-16,-2 3 5 15,2 2-6-15,-1 7 3 16,2 2-2-16,1 3-2 15,7 3-5-15,1 0 3 16,8 0 2-16,2 7-2 16,5 9-2-16,-1 2 5 15,3 4-3-15,-2 0 0 0,-5 4 1 16,-6 0-4-16,-2 2 1 16,-13-1-5-16,-5-1 6 15,-3-1-5-15,0-2 2 16,-20-2 2-16,-11-4 4 15,-2-4 9-15,-6-1-7 16,3-5 4-16,3-1-5 16,2-5-2-16,6-1-2 15,4 0-33-15,0 0-17 16,3-9-68-16,1-8-104 16,1 1-239-16</inkml:trace>
  <inkml:trace contextRef="#ctx0" brushRef="#br0" timeOffset="1101">21064 3410 956 0,'0'0'109'0,"0"0"-109"0,0 0 5 15,0 0-5-15,0 0 1 16,0 0-1-16,12 0-32 16,-3 3-96-16,-2-3-283 15</inkml:trace>
  <inkml:trace contextRef="#ctx0" brushRef="#br0" timeOffset="2584.01">21869 3555 493 0,'0'0'114'15,"0"0"-98"-15,0 0 0 16,0 0 84-16,0 0-11 16,0 0-46-16,-4-72-20 15,4 51-1-15,0-2-7 16,0-3-1-16,1 0 0 16,5 2-10-16,-4-2 11 0,0 8-13 15,0 1 3-15,0 7-5 16,0 6 2-16,1 4-2 15,-1 0-3-15,3 0-24 16,2 0 3-16,3 8 23 16,2 10 2-16,1 1-2 15,-2 3-7-15,-2 0 2 16,2 4 3-16,-2 1 3 16,0-2-3-16,-2 1 6 15,-3 0-6-15,-2-2 6 16,-2-6-3-16,0-1 0 15,0-6 0-15,0-5 0 16,0-2 4-16,-4-2 4 16,2-2-7-16,2 0 3 0,-2 0-4 15,2 0 0 1,0 0-3-16,-2 0 2 0,2 0-8 16,0 0-7-16,0 0 11 15,0-2-1-15,0 2 3 16,0 0 3-16,0 0-6 15,0 0 12-15,0 0-5 16,0 0-1-16,0 0 1 16,0 0 2-16,0 0-1 15,0 0 1-15,0 0 3 16,0-2 5-16,0-2-2 16,0-6-2-16,0-4-6 0,0 0 1 15,0-2 1 1,0-2-6-16,0 0 5 0,0 2-2 15,0-3 0-15,0 5 1 16,0 2-1-16,0-5 0 16,0 2 9-16,2-1-7 15,4 1 8-15,-1-2-6 16,1 0-3-16,4-3 2 16,-2-1-1-16,5-1-2 15,3 0 1-15,-2 4-2 16,6 2-1-16,-7 8 2 15,-2 4-4-15,-2 4 4 16,-3 0 0-16,2 6-2 0,-2 18-6 16,-1 12 8-1,-3 2 3-15,-2 5-1 0,1-5 1 16,2-4-2-16,-1-2 0 16,3-2-1-16,0-8 0 15,-3-2 1-15,-2-6-1 16,0-7 0-16,0-4 3 15,0-1-2-15,0-2 0 16,0 0 14-16,0 0-7 16,0 0 12-16,0-5-7 15,0-14-12-15,0-3-1 16,0-2-1-16,0-1 0 16,0-1 2-16,0-4-2 15,11-1 4-15,1-4 2 0,5 3-5 16,3-2 2-16,2 4 1 15,-1 4 1-15,5 5-4 16,-3 4 3-16,-4 5 0 16,-1 4-3-16,-4 4 0 15,3 2 0-15,-4 2 3 16,-2 0-3-16,1 0 0 16,-4 14-3-16,-3 12 2 15,-5 6-2-15,0 6 6 16,0 2 1-16,0-1-1 15,0-7-2-15,-2-5 0 16,2-5 0-16,0-3 1 16,0-5-2-16,2-6 0 0,16-5-2 15,5-3-35-15,6 0-63 16,2-9-178-16,-2-12-197 16</inkml:trace>
  <inkml:trace contextRef="#ctx0" brushRef="#br0" timeOffset="3183.96">22902 3232 928 0,'0'0'61'0,"0"0"-57"0,0 0-4 15,0 0 25-15,0 0-16 16,0 0-8-16,6-84-2 15,-6 75-16-15,-2 4-6 16,-21 5 20-16,-8 0 0 16,-6 0 0-16,-1 14 3 15,2 9 0-15,3 8 2 16,1 4 3-16,8 3 2 16,8-3-5-16,7 0 6 15,9-8-5-15,0-4 4 16,7-1 5-16,15-9 1 15,7-2-10-15,-2-5 4 16,2-6 3-16,0 0-3 16,-3 0-3-16,1-12-4 15,-4-6 0-15,-5-3 2 0,-3 2 1 16,-4-3 2-16,-2 0-5 16,-4-2 0-16,-3 3 3 15,0 8 2-15,-2 2 3 16,0 7-2-16,0 4-4 15,0 0 0-15,2 0 1 16,-2 0-6-16,2 0 4 16,1 0-1-16,4 15 1 15,4 1 2-15,7 2 2 16,6-3-5-16,5 2 6 16,6-6-4-16,4 0 8 15,1-5-10-15,-1-4 7 0,2-2-7 16,-5 0 0-16,-5 0 0 15,-4-2-8-15,-12-7-3 16,-5 1-23-16,-10 3-68 16,0 0-185-16,-21 4-410 15</inkml:trace>
  <inkml:trace contextRef="#ctx0" brushRef="#br0" timeOffset="4472.47">20364 4959 970 0,'0'0'17'15,"0"0"-17"-15,0 0-2 16,0 0 2-16,0 0 9 16,0 0-9-16,86-73-15 15,-60 45-17-15,-8-4 5 16,-7 1 13-16,-11-3-13 16,0 2 25-16,0 3 3 0,-4 5-1 15,-12 7 0 1,1 4 4-16,-1 9-4 0,-2 4-2 15,0 0 0-15,1 8-5 16,-4 13 7-16,5 11 0 16,6 3 8-16,3 7-5 15,7 4 1-15,0 2 2 16,2 1 5-16,18 1 1 16,7 4-6-16,2 2 3 15,2 4-8-15,-4 3 5 16,-3-5-5-16,-5 0 0 15,-2-5-1-15,-5-4 0 16,-4-6 0-16,-1-8 1 0,-5-7-2 16,0-6 0-1,-2-8 0-15,0-6 1 0,0-6-29 16,0-2-44-16,0 0-45 16,0-2-43-16,0-18-326 15</inkml:trace>
  <inkml:trace contextRef="#ctx0" brushRef="#br0" timeOffset="4741.26">20329 5075 707 0,'0'0'181'0,"0"0"-169"0,0 0 4 16,0 0-13-16,0 0 23 16,0 0-21-16,93-6 5 15,-41 6-9-15,4 0-1 16,2 0 0-16,2 0-26 16,-2 0-31-16,-5 0-87 15,-1 0-59-15,-12 0-293 16</inkml:trace>
  <inkml:trace contextRef="#ctx0" brushRef="#br0" timeOffset="5683.79">21170 5020 587 0,'0'0'202'0,"0"0"-202"15,0 0-11-15,0 0 11 16,0 0 36-16,-5-124-7 16,-7 100-18-16,-5 2-10 15,-6 0 3-15,-3 6-4 16,-3 4 3-16,-2 8-2 16,-4 4 1-16,5 0-2 0,-1 11 0 15,4 8 0-15,0 5 0 16,8 5 5-16,1 3-3 15,5-1 4-15,5 0-3 16,8-1 9 0,0-4-5-16,12-2 11 0,15-4-11 15,2-6 1-15,4-4-3 16,3-6-2-16,-3-4 3 16,0 0-5-16,-4 0-2 15,-2-9-10-15,-4-10 10 16,-6 1-2-16,-5-3 6 15,-9-2 3-15,0 0-6 16,-3 0 13-16,0 0 0 16,0 2-3-16,0-1-4 15,0 5 1-15,0 6-2 0,0 5 2 16,0 4-7-16,0 2 1 16,0 0-1-16,0 0-11 15,0 0-1-15,0 18 9 16,0 4-3-16,0 2 6 15,11-1 0-15,12 0-3 16,1-1-2-16,5-6-1 16,5-4 3-16,-1-4 2 15,1-5-3-15,1-3 2 16,-2 0-5-16,-4-7 6 16,0-12-7-16,-6-1 3 15,-6-7-4-15,-3-4 9 0,-5-7 1 16,-5-4 6-16,-4-8-2 15,0-4 1-15,0-1-1 16,0-6 0-16,0 1 8 16,-4 4-8-16,-1 1 1 15,-1 9-6-15,-1 10 0 16,-2 8 0-16,-3 10 0 16,2 6 0-16,0 9-4 15,2 3 4-15,-3 0-7 16,-1 7-5-16,3 25 12 15,1 11 1-15,1 7 5 16,4 6-3-16,3 0 0 16,0-3-1-16,0-4 0 0,0-3 0 15,0-2 4-15,12-1-5 16,1-4 7-16,1-6-5 16,1-5 0-16,3-7 2 15,2-2-4-15,2-7 4 16,1-6-5-16,-4-2 5 15,0-4-5-15,1 0-16 16,-1 0-20-16,4 0-34 16,2-15-105-16,-1-4-64 15</inkml:trace>
  <inkml:trace contextRef="#ctx0" brushRef="#br0" timeOffset="6251.73">22038 4726 738 0,'0'0'113'0,"0"0"-113"15,0 0 0-15,0 0 14 16,0 0-7-16,0 0-4 15,-8-52-3-15,-3 32-4 16,-7 4-5-16,-7-2 7 16,-6 4-1-16,-8 6 6 15,-1 6 1-15,2 2-2 0,-1 0 11 16,3 22 5-16,7 5 6 16,5-1-2-16,6 8-4 15,9-3-5-15,9-1-4 16,0-1 5-16,14-3-3 15,13-6 6-15,-1-3-15 16,6-3 2-16,-3-5-1 16,-6-6 0-16,2-3 3 15,-5 0-5-15,-2 0 7 16,0-10-7-16,-4-8 2 16,-3-4 0-16,-3 0-1 15,-3 2-2-15,-3 6 1 0,-2 4 1 16,1 5 1-1,-1 3 1-15,0 2-4 0,0 0 0 16,0 0-7-16,0 5 5 16,0 16 2-16,0-1-2 15,0 1-1-15,10-3-4 16,6-1 1-16,4-6-1 16,7-1-1-16,1-5-11 15,8-5-21-15,-4 0-48 16,-3-12-107-16,-6-10-171 15</inkml:trace>
  <inkml:trace contextRef="#ctx0" brushRef="#br0" timeOffset="6544.67">22131 4207 653 0,'0'0'65'0,"0"0"-65"15,0 0 12-15,0 0 39 0,0 0 4 16,-66 109-16-16,57-83-25 15,0-1-14-15,3-1-1 16,-1-3-68-16,3-3-83 16,2-9-102-16</inkml:trace>
  <inkml:trace contextRef="#ctx0" brushRef="#br0" timeOffset="7250.27">22322 4600 677 0,'0'0'30'0,"0"0"-13"0,0 0-17 16,0 0 40-16,0 0 5 16,0 0-29-16,0-30-16 0,0 30-11 15,-12 10 11-15,2 11 5 16,-6 10-2-16,-1-1 8 15,3 2-6-15,2 3 9 16,4-6-10-16,8 0 11 16,0-6-9-16,0-7 16 15,2-1-2-15,16-6-7 16,6-4 5-16,6-4 1 16,5-1-5-16,3 0-13 15,0-3 6-15,-1-14-7 16,-4 0-4-16,-5-2-16 15,-4-1 6-15,-5 1 7 16,-9-2-3-16,-1-2 9 16,-7 6 1-16,-2-1 8 15,0 0 1-15,0 6 6 16,0 2-8-16,0 6 3 0,0 0-5 16,0 4 0-16,0 0-4 15,0 0-1-15,0 0 2 16,0 0 3-16,0 0-3 15,4 0-1-15,6 8-2 16,3 6 2-16,3 1-1 16,-1 2 1-16,8 1 3 15,1 2-4-15,3-3 3 16,2 1 1-16,-3-11-2 16,-1 0-2-16,-5-7-2 0,-2 0-42 15,-4 0-55 1,-9-9-172-16</inkml:trace>
  <inkml:trace contextRef="#ctx0" brushRef="#br0" timeOffset="7468.27">22594 4328 952 0,'0'0'91'0,"0"0"-91"16,0 0 0-1,0 0 7-15,0 0-6 0,0 0-1 16,2-3-39-16,21 6-72 16,3 6-151-16</inkml:trace>
  <inkml:trace contextRef="#ctx0" brushRef="#br0" timeOffset="8018.81">23180 4592 882 0,'0'0'0'16,"0"0"8"-16,0 0-8 16,0 0 10-16,0 0-3 15,45-109-7-15,-45 92-7 16,0 4-5-16,-9 3 1 16,-18 6 9-16,-7 4 1 15,1 0-1-15,-5 12 4 16,3 12 10-16,2 7-4 15,-1 1 5-15,7 2-7 16,7-5 3-16,9-2-4 16,9-7-1-16,2-6 6 0,0-5 3 15,17-2 8 1,10-7-7-16,6 0 1 0,5 0-1 16,1-7-11-16,-6-8 0 15,-4-1-3-15,-5-2-4 16,-5 2-7-16,-6 2 11 15,-7 4 0-15,-1 3 4 16,-5 6-4-16,0 1 0 16,0 0-3-16,0 0 1 15,2 0-4-15,-2 16 6 16,6 4 0-16,6-2 3 16,3-1 5-16,12-3-8 15,6-5 4-15,8-6-4 16,10-3-15-16,3 0-38 0,-6 0-83 15,-7-15-211-15</inkml:trace>
  <inkml:trace contextRef="#ctx0" brushRef="#br0" timeOffset="9988.04">19288 3159 460 0,'0'0'323'16,"0"0"-323"-16,-151 29-34 0,97-7 12 16,10 5 22-16,10 2 23 15,3 14 22-15,-3 7-20 16,-4 9-8-16,0 11 0 15,1 19-15-15,0 7 5 16,4 9-6-16,-1-1 0 16,4-4-1-16,5-8 3 15,3-3-6-15,11-9 2 16,11-12 1-16,0-11 0 16,7-12 4-16,22-9-4 0,7-10 0 15,3-9-13 1,5-3 12-16,-1-4-16 0,-5 6-15 15,-9 7 29 1,-11 12 1-16,-9 15-1 0,-9 18 3 16,0 11 4-16,-4 11-2 15,-15 2 6-15,2-2 6 16,3-2 5-16,10-6-1 16,4-9-15-16,4-12 9 15,27-12-7-15,12-8 9 16,8-12-13-16,11-7 7 15,10-4-8-15,10-8 2 16,13-4-2-16,0-2 2 0,3-1-1 16,-4 0 0-1,-3 3-2-15,-6 4 10 0,-8 7-9 16,-14 6 2-16,-17 9-2 16,-12 5-6-16,-11 2-3 15,-4 2 9-15,-4-1 1 16,5-5 7-16,-1-2-7 15,6 1 8-15,4 0-2 16,4 4 14-16,5 2-5 16,5-1 18-16,7-3-10 15,16-2-10-15,11-5 2 16,13-6-7-16,10-11 5 16,12-4-1-16,12-8-11 15,10 0-2-15,2 0 2 0,3-8-2 16,0-13-14-16,0-6 13 15,-3-8-29-15,-4 2 18 16,-8-6 5-16,-3 4 7 16,-6 0 2-16,-1 3 1 15,-5 0-1-15,-2 2 2 16,-2 0 16-16,2 2-8 16,1 2-4-16,3-1-4 15,-7 3 6-15,-6 2-9 16,-2 0 1-16,-7 1-1 15,-8-8-2-15,-6-4-3 16,-15-7 4-16,-6-13-3 16,-5-7 7-16,-9-12-2 15,3-6-2-15,0-7 6 16,10 1-5-16,0 3 4 0,2 0-4 16,-1 7 0-16,-10 2-2 15,-3 5 2-15,-12 6 1 16,-4 0-2-16,-6 1 3 15,-3-3-3-15,-3-5-2 16,-4-6 2-16,2-7 1 16,7-4-1-16,0-4-1 15,11-7-9-15,2-2 0 16,5 4 6-16,-3 6-4 16,-6 16 7-16,-8 15 2 0,-7 11-2 15,-7 7 0-15,-5 0-2 16,0-1 3-16,-18-1 3 15,-13 0 4 1,-8-4-2-16,-2 1-5 0,-1 0 5 16,-1 0-9-16,7 0 4 15,7 0 0-15,12-4 2 16,3 1 1-16,3 6-3 16,3 2-6-16,-4 9 6 15,-3 6 2-15,-6 1-2 16,-6 2-2-16,-10-1-4 15,-13 2 5-15,-9 0-7 16,-11-1 1-16,-10 4-7 0,-14-3 8 16,-12-1-5-1,-5-4 8-15,2 1 3 0,12-2-2 16,9 2 2-16,15 2-2 16,5 0 0-16,0 3 0 15,1 5-1-15,-6 3-18 16,-8 2-1-16,-10 6 11 15,-11 1-4-15,-10 2-5 16,-10 0 19-16,-5 0 1 16,-5 0 1-16,-8 7-1 15,-1 1 1-15,1-1 0 16,10-2 4-16,11-3-6 16,10 3 2-16,9 0-2 15,4 0 1-15,3 0 0 0,0 1 0 16,3 2-2-16,-6 5-1 15,-1 3-10-15,-11 3-4 16,-3 4-3-16,-3 3 10 16,-2 3 1-16,5 2 9 15,4 3 1-15,9 2 6 16,11 0-6-16,16 1 0 16,13 2-2-16,13-4-75 15,12-13-158-15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7:18:36.69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739 1095 562 0,'0'0'122'0,"0"0"-114"15,0 0-7-15,0 0-1 16,0 0 2-16,0 0 29 16,0 0 15-16,0-3-20 15,0 3-12-15,0 0-5 0,0 0 17 16,3 10-3-16,3 7-1 16,-1 7-6-16,4 6 1 15,0 3-6-15,1 8 2 16,3-3-3-16,1-4 0 15,2 1-5-15,2-4-1 16,-2-4 5-16,3-4-7 16,1-5-1-16,1-4 4 15,0-4-3-15,6-7 6 16,-2-3 0-16,4 0 0 16,0-13 2-16,0-13 2 15,-2-10-5-15,0-4 1 16,-6-6-5-16,-2-6 2 0,-7 0-5 15,-6-4 3 1,-6 2-3-16,0 0 10 0,-10 4-4 16,-9 4-3-16,-4 5 3 15,-4 4-6-15,-2 8 1 16,-2 7-1-16,-4 6-1 16,-1 6 0-16,3 8-2 15,0 2-8-15,1 0-9 16,0 8 8-16,4 16-6 15,0 9-2-15,7 0-9 16,0 1-4-16,8 3 6 16,2-8-10-16,0 2-30 0,2-3-18 15,1-5-47-15,1-4-35 16,7-10-170-16</inkml:trace>
  <inkml:trace contextRef="#ctx0" brushRef="#br0" timeOffset="1513.53">1361 1219 851 0,'0'0'47'0,"0"0"-47"15,0 0-14-15,0 0 14 16,0 0 16-16,0 0-14 0,4 52 4 16,1-13-1-1,1 7 6-15,-1 5-10 0,-3 4 6 16,1 4 0-16,-1 1 3 16,2-2-10-16,-1-3 4 15,1-6 0-15,1-8-5 16,-3-6 3-16,0-9-2 15,0-11 2-15,-2-4-2 16,0-8 0-16,0-3 2 16,0 0-5-16,0-2 7 15,0-21-3-15,0-10-1 16,0-8-14-16,0-3-19 16,0-7 6-16,0-2 1 15,0 0 8-15,0 0-14 16,0 4 28-16,2-2 4 0,2 6 19 15,-1-1 5 1,1 3 9-16,6-1 2 0,1 4 8 16,7 0-1-16,1 1-10 15,4 7-4-15,2 4-10 16,-1 6-8-16,-1 5-6 16,-2 7-4-16,-2 1 0 15,-2 5 1-15,-1 4 3 16,-1 0-4-16,-2 0 0 15,1 11-1-15,0 8 1 16,-3 9 0-16,-5 4-6 16,-2 7-3-16,-4 3 3 0,0-2-1 15,0-1 4-15,0-4 2 16,-6-5-2-16,-5-2 3 16,-1-10-3-16,2-4 1 15,-1-3-2-15,1-10-12 16,4-1 7-16,-3 0 8 15,0 0-1-15,0-16-9 16,0-1 11-16,5-2-13 16,4 3 3-16,0 2 10 15,0 3-1-15,0 4 0 16,0 5 1-16,2 0-7 16,7 2-3-16,-1 0 1 15,4 0 5-15,1 6 4 0,3 6 3 16,1 0 0-16,2 0-3 15,2-2 3-15,5-2-1 16,2-2 3 15,4-1-4 1,1-5 7-17,3 0-6 1,-5 0 8-16,-2-7-7 0,0-11 8 0,-4-3-11 15,-6-4-10-15,-3-3 7 0,-3-6-12 0,-9 0-8 0,-4 0 17 0,0 1 2 0,0 6 6 0,0 5-2 16,-12 4 1-16,0 4 0 16,-1 5 1-16,2 5-2 15,-3 4-2-15,3 0-5 0,1 6 2 16,-4 15-8-16,5 7 2 16,3 4 8-16,0 4 1 15,6 2 1-15,0 2 0 16,0-2-1-16,0-2 2 15,0-2 4-15,6-6-2 16,2-5-3-16,1-6 3 16,0-5 0-16,4-6 1 15,0-2-3-15,6-4 0 16,3 0 22-16,2-1-1 16,1-18-8-16,-1-3-7 15,-1-4-3-15,-4-3 9 16,2-3-12-16,-5-3 7 0,1 3-2 15,-3 0 6-15,-1 6-2 16,-2 4-3-16,-4 6 7 16,-1 5-10-16,1 6 1 15,-5 5 1-15,-1 0-2 16,3 0-3-16,-2 0-7 16,0 0-1-16,5 14-6 15,0 13 9-15,1 4 5 16,3 4 1-16,3 0 1 15,-1 0 0-15,3-6-1 16,-1 0 0-16,1-7-1 16,0-7-3-16,-1-4-10 0,6-8-23 15,-4-3-6 1,4 0-33-16,-1-10-132 0,-1-12-41 16</inkml:trace>
  <inkml:trace contextRef="#ctx0" brushRef="#br0" timeOffset="2120.03">2781 1285 263 0,'0'0'395'0,"0"0"-349"16,0 0-46-16,0 0 11 15,0 0 31-15,0 0 1 16,10-121-12-16,-10 98-16 16,-8 3-6-16,-9 4 2 15,-3 3 0-15,-3 8-10 16,0 5-1-16,0 0-1 16,-3 0-4-16,2 15 1 15,2 10 1-15,4 5 2 16,1 4 1-16,8 1 6 15,4 2 1-15,5-4 2 16,0 1-5-16,0-6 9 0,9-5 0 16,4-4-13-1,0-5 5-15,1-7-1 0,-2-2-2 16,-2-5 3-16,1 0 0 16,2 0-4-16,1-14 9 15,0-7-7-15,1-2-3 16,-3-8-1-16,3 1 1 15,-4-4 0-15,3 2 4 16,-4 4-1-16,-2 9 3 16,-2 8-1-16,-1 5 1 15,-3 4-3-15,0 2 1 16,-2 0-4-16,0 8-9 16,0 15-12-16,2 9 21 15,0-3 0-15,5 2 1 16,2-6-1-16,2-3 0 0,2-6 0 15,3-4-1-15,4-5-1 16,4-7 2-16,4 0-9 16,8-9-30-16,-5-17-100 15,0-4-85-15</inkml:trace>
  <inkml:trace contextRef="#ctx0" brushRef="#br0" timeOffset="2550.62">3327 1117 498 0,'0'0'105'15,"0"0"-86"-15,0 0 26 16,0 0 32-16,0 0-18 16,9-112-24-16,-14 97-1 15,-14 4-8-15,-3 6-19 16,-5 5-1-16,-5 0-5 16,-1 12-1-16,0 15 1 15,1 4 8-15,6 6-6 16,3 1-2-16,3 0 0 15,8-1 3-15,7 0-3 0,2-5-1 16,3 1 1 0,0-8-1-16,5-1 2 0,10-6 4 15,3-4-4-15,5-2-2 16,5-8 0-16,8-2 5 16,4-2-5-16,4 0-30 15,3-14 24-15,-4-6-53 16,-7-4-112-16,-5-3-20 15</inkml:trace>
  <inkml:trace contextRef="#ctx0" brushRef="#br0" timeOffset="3547.88">3755 1124 696 0,'0'0'44'16,"0"0"-44"-16,0 0 0 0,0 0 4 15,0 0 8 1,0 0 0-16,-87-87-8 0,74 87-1 16,-3 0-2-16,-1 18 2 15,-2 3-1-15,4 9 8 16,-5 3-7-16,4 1 8 16,1 2 2-16,6-2-3 15,5-4 1-15,4-2-5 16,0-2-1-16,0-6-4 15,13-4 10-15,5-6-10 16,4-3 11-16,0-7-12 16,5 0 15-16,-2 0-12 0,2-19-3 15,-4-5-15-15,0-3 2 16,-3 2-5-16,-5-3 18 16,-1 0 7-16,-3 2 2 15,-4 3 1-15,-2 6 6 16,-3 7-8-16,0 3 7 15,-2 6-2-15,0 1-6 16,2 0-6-16,-2 0-2 16,0 6-6-16,0 10-17 15,0 6 22-15,0 0 2 16,3 0 0-16,5-3 0 16,4-2 0-16,3-2 0 15,5-3 0-15,2-5 8 16,1-3-5-16,-2-4-3 15,5 0 8-15,-3 0 4 0,2-16-6 16,-2-4-4-16,-3-6-1 16,-3 0-2-16,0 1 3 15,-5-5-1-15,-5 9-1 16,0 2 1-16,-4 8 2 16,-3 3 3-16,0 8-1 15,0 0-1-15,0 0-4 16,0 0-9-16,-8 22 0 15,-5 4 5-15,0 6 2 16,4 0-1-16,4-2 2 16,5-4-7-16,0-6 5 15,0-3-1-15,7-2 4 0,13-5 0 16,3-1 2-16,-1-9 3 16,0 0 0-16,-2 0 6 15,-3-5-5-15,0-11 8 16,-5-2-6-16,-3-3 11 15,-1-4-3-15,-6 1 3 16,-2-2 3-16,0 2-5 16,0-1-7-16,-5 4-8 15,-9 3 4-15,-5 2-6 16,-1 6-3-16,-7-2 1 16,-2 2-26-16,-2 3-47 15,-1-4-32-15,1-2-72 16,2-4-150-16</inkml:trace>
  <inkml:trace contextRef="#ctx0" brushRef="#br0" timeOffset="3818.38">3514 758 837 0,'0'0'85'0,"0"0"-77"15,0 0 32-15,0 0 15 16,0 0-29-16,0 0-12 16,125-45-11-16,-86 38-3 15,-2-1-6-15,-1-1-13 16,-9 5-66-16,-7 3-44 15,-13 1-77-15,-7 0-353 16</inkml:trace>
  <inkml:trace contextRef="#ctx0" brushRef="#br0" timeOffset="4185.62">3238 1508 839 0,'0'0'52'15,"0"0"-37"-15,0 0 24 0,0 138 14 16,0-99-18-16,0 0-3 16,-7-5-22-16,-9-1-4 15,3-10-6-15,1-6-15 16,0-8-78-16,3-9-105 15,7 0-396-15</inkml:trace>
  <inkml:trace contextRef="#ctx0" brushRef="#br0" timeOffset="5964.6">5338 1231 308 0,'0'0'306'16,"0"0"-276"-16,0 0-28 15,0 0 11-15,0 0 50 16,0 0 12-16,16 0-20 16,-16 0-27-16,2-10-14 15,-2-8-14-15,0-5 0 0,0 0 7 16,-9-5-7-16,-11-2-2 16,-9 0-1-16,-2 5-3 15,-5 6 0-15,1 7-18 16,-2 7 11-16,2 5 4 15,1 0-3-15,3 5-4 16,-2 16 1-16,4 8-5 16,2 5 9-16,7 5 3 15,11 2 7-15,9-1 0 16,0-5-1-16,14 0-2 16,17-7 4-16,7-6 0 15,4-8 10-15,2-9-10 16,-1-5 0-16,-6 0-6 0,0-12-1 15,-8-15-1-15,0-6 0 16,-5-10 8-16,-4-4 2 16,-8-6 1-16,-2-3 9 15,-5-2 19-15,-3-2 3 16,1-1-7-16,-3 6-2 16,6 10 0-16,-6 9-3 15,2 10-3-15,-2 6-1 16,0 6-4-16,0 6-11 15,0 4 0-15,0 2-2 16,0 2-2-16,0 0-7 16,0 19-19-16,-8 10-9 0,1 9 31 15,-2 4 4-15,4 6 2 16,5 10-3-16,0 0 4 16,0 0-1-16,0 1 3 15,7-7-4-15,13-4 3 16,2-4 0-16,1-4-2 15,6-4-1-15,-4-10 4 16,-2-4-1-16,-2-7 2 16,-6-10-3-16,-1-5-2 15,1 0 3-15,3-2-3 16,2-20 10-16,0-8-8 16,-4-8-2-16,-3-4-2 15,-1-2 2-15,-4-3 5 0,1 3-2 16,0 5 1-1,-2 5 2-15,-3 10-3 0,1 5 0 16,-3 9 0-16,-2 6-2 16,2 4-1-16,-2 0-2 15,0 4-4-15,0 21-8 16,0 11 2-16,0 4 7 16,0 0 5-16,0 1 0 15,0-2-2-15,2-6 2 16,14-6-2-16,7-3-1 15,0-6 3-15,4-4 3 16,2-7-1-16,2-5-2 16,1-2 0-16,1 0 0 15,-2-7 1-15,-2-13 1 0,-2-4 5 16,-2-6-5-16,-5-4-2 16,-5-6 3-16,1-1 3 15,-5-1 2-15,-4 0-2 16,0 3 5-16,-5 0 1 15,0 9-2-15,-2 9-2 16,0 2 1-16,0 9-8 16,0 4 4-16,0 4-4 15,0 2 2-15,0 0-2 16,0 0-2-16,7 0-6 16,3 5-8-16,5 13 3 15,2 3 12-15,3 6 1 16,5 0 4-16,2 4-2 0,2-2-3 15,-3 3 2-15,-2 1-2 16,-1 1 0-16,-7 0 0 16,-7-4 0-16,-9 0 0 15,0-2-5-15,0 0 4 16,-20-2-3-16,-10-6 4 16,-3-2 3-16,-5-6 2 15,-3-4 3-15,6-6-5 16,1-2 2-16,6 0-5 15,1-11-10-15,2-15-70 16,8-9-61-16,4-7-110 16</inkml:trace>
  <inkml:trace contextRef="#ctx0" brushRef="#br0" timeOffset="6230.91">5723 666 865 0,'0'0'87'0,"0"0"-87"15,0 0-17-15,0 0 17 16,0 0 0-16,0 0-2 16,0 14-10-16,0-13-130 15,0-1-113-15</inkml:trace>
  <inkml:trace contextRef="#ctx0" brushRef="#br0" timeOffset="7935.93">6546 1129 768 0,'0'0'0'0,"0"0"-64"15,0 0 64-15,-4-113 32 16,4 83 41-16,8 4-25 16,6 1-19-16,-2 2-18 15,3 5-7-15,-4 4 13 16,0 2 2-16,-4 7 3 16,-3 0-3-16,1 3-4 15,-5 2-11-15,2 0 5 16,-2 0 1-16,2 0-10 15,0 4-12-15,3 16-1 16,-1 12 13-16,6 6 1 16,-2 5 1-16,5 6-1 0,5 1 1 15,3 4-2 1,1 3 1-16,11-1-2 16,3 0 1-16,2 0 0 0,-1-4-15 15,-1-1 2-15,-5-4-2 16,-8-4 13-16,-7-3 2 15,-10-6-7-15,-6-6 3 16,0-6-5-16,-4-5 6 16,-21-8-8-16,-6-4 11 15,-10-5 0-15,-1 0-10 16,0-2-23-16,1-17 8 16,8-1 17-16,8-8 3 15,6-2 4-15,6-6-1 16,13-2 2-16,0-2 1 15,4-3 0-15,18 3 5 0,7 0-6 16,2 2 4-16,2 3 1 16,-1-2 0-16,-2 2 20 15,-4 2-9-15,-4-1-6 16,-4 2 0-16,-5-1-3 16,-2 3-5-16,-3 2 2 15,-2 0 2-15,-4 6-4 16,-2 0 0-16,0 2 1 15,0 8-3-15,0 3 3 16,0 2-2-16,0 7-2 16,0 0 0-16,0 0-1 15,0 0 2-15,0 0-5 0,0 10-7 16,0 12-7-16,0 6 15 16,0 2 4-16,0 3 0 15,0-1-1-15,0 0 1 16,4-2 0-16,6-2 0 15,3-4 7-15,0-8 0 16,-1-3-7-16,-1-4 5 16,1-5 7-16,0-4-9 15,3 0 2-15,1 0 4 16,1-13-1-16,0-10-8 16,2-5-8-16,-3-6 5 15,0-2 3-15,-4-3-1 16,0 3 1-16,-3 4 0 0,-4 8 1 15,-1 8 2-15,-4 8-2 16,0 5 1-16,0 3 3 16,0 0-5-16,0 0-2 15,0 13-11-15,0 11 8 16,-4 7 5-16,-1-2-2 16,5 0 3-16,0 0-2 15,0-2 1-15,0-1-3 16,3-4 3-16,12-2 3 15,1-4-3-15,3-3 0 16,2-1 6-16,-1-7-2 16,2-3-3-16,0-2 2 0,-1 0-3 15,1-2 0 1,-4-15-2-16,2-3-1 0,-5-1 1 16,-1-4 4-16,-3-2-2 15,-3 3 9-15,0-2-2 16,-2 3-2-16,-1 7-1 15,-1 6 5-15,-2 4-3 16,0 6-5-16,0 0-2 16,1 0 1-16,-1 0-2 15,-2 11-13-15,3 9-6 16,-1 6 21-16,0 4 2 16,5-4-1-16,1 0-1 15,4-2-2-15,1-9 2 16,-2 0 0-16,1-5 0 15,-2-8 0-15,-1-2 0 0,2 0 2 16,-2 0-1-16,5-4 7 16,-1-14-4-16,1-2-4 15,3-4 4-15,-4-2-4 16,1-2 14-16,-1 3-12 16,-1 3 4-16,-1 8-3 15,-5 4 7-15,-2 7 1 16,0 3-4-16,-2 0 6 15,0 0-13-15,0 0-6 16,2 17-7-16,1 8 9 16,1 0 4-16,4 4 3 15,-2-5-3-15,3-3 0 0,1-4 0 16,-1-3 0-16,4-6-1 16,4-8-2-16,7 0-12 15,5 0-31-15,2-20-102 16,3-4-191-16</inkml:trace>
  <inkml:trace contextRef="#ctx0" brushRef="#br0" timeOffset="8317.71">8269 970 693 0,'0'0'24'0,"0"0"-24"15,0 0 0-15,0 0 5 16,0 0 5-16,0 0 2 16,-93-93-8-16,69 93 0 15,3 0-4-15,-3 19 15 16,-1 9 9-16,5 6 5 15,7 4-16-15,3 5-8 16,6-1 3-16,4-2-4 16,0-2 8-16,0-3-4 0,14-8 3 15,3-3-3-15,6-5-6 16,2-4 4-16,3-5 10 16,2-6-9-16,-1-4 0 15,2 0-7-15,-2-2-10 16,0-16-30-16,-3-3-59 15,1-2-40-15,-3-5-79 16</inkml:trace>
  <inkml:trace contextRef="#ctx0" brushRef="#br0" timeOffset="9282.51">8691 996 382 0,'0'0'27'0,"0"0"-27"15,0 0 0-15,0 0 17 16,-143-26 60-16,114 26-20 16,0 16-40-16,2 8 15 15,8 7 17-15,0 1-11 16,9 1 5-16,2 2 3 16,6-3-26-16,2-2 3 0,0-4-11 15,0-3-5-15,12-6 0 16,4-2 4-16,4-6-6 15,4-6 0-15,3-3-5 16,-1 0 0-16,1-3-2 16,-1-13-16-16,-3-2-11 15,-1-3 14-15,-2-2-2 16,-2-1 9-16,-3 1-13 16,-3 3 21-16,-6 5 11 15,3 3 6-15,-7 4 8 16,0 4-8-16,4 1-1 0,-6 3-8 15,0 0-7-15,0 0-1 16,0 0-10-16,0 13-36 16,0 7 34-16,0 0 7 15,0 1 5-15,6-2 0 16,7-3 1-16,1-2 2 16,3-5-1-16,2-6 1 15,1-3 12-15,-1 0-7 16,2 0-1-16,1-15-7 15,0-5 0-15,-2-1 4 16,1-4-3-16,-2 0 2 16,-3 0 2-16,-5 7 3 0,-5 4-2 15,0 7 9 1,-6 2-3-16,0 5 7 0,0 0-2 16,0 0-17-16,-8 19-9 15,-7 2 9-15,3 4 0 16,4-1 0-16,8 1 0 15,0-2 0-15,0 0 0 16,2-4 0-16,20-3 3 16,5-2 0-16,1-5 19 15,5-8-11-15,-2-1 10 16,2 0-3-16,-4-1-5 16,-2-16-1-16,-2-3-8 15,-10-1 7-15,-1-4 12 16,-12-1-1-16,-2-3-8 15,0 0 11-15,-10-3-15 0,-9 2-3 16,-8 2-7-16,-2 6 1 16,-2 3-1-16,0 5 0 15,-3 7-1-15,1 2-12 16,4 1-61-16,0 3-53 16,6-6-62-16,3-1-133 15</inkml:trace>
  <inkml:trace contextRef="#ctx0" brushRef="#br0" timeOffset="9518.92">8347 738 918 0,'0'0'43'16,"0"0"-36"-16,0 0 12 16,139 0 23-16,-106 0-18 15,-4 0-1-15,-11 0-18 16,-7 0-5-16,-9 0-34 16,-2 0-75-16,0 0-173 0</inkml:trace>
  <inkml:trace contextRef="#ctx0" brushRef="#br0" timeOffset="9802.92">8233 1344 772 0,'0'0'164'0,"0"0"-155"15,0 0 6-15,0 0 19 16,-7 107 5-16,3-78-16 16,-2-1-3-16,-3-2-14 15,-3-3-6-15,4 1-9 16,-1-11-93-16,5-6-187 15</inkml:trace>
  <inkml:trace contextRef="#ctx0" brushRef="#br0" timeOffset="10785.77">9943 594 761 0,'0'0'72'0,"0"0"-71"16,0 0 0-16,0 0-1 16,0 0 5-16,0 0 25 15,-71 100-1-15,60-52-18 0,2 6 5 16,3 6 0-1,6 0 1-15,0-2-2 0,0-7-7 16,0-5 12-16,12-7-7 16,5-1-4-16,4-3-7 15,2-5 1-15,4-4-2 16,-4-6 1-16,5-6-2 16,-3-3-20-16,-4-8-60 15,2-1-63-15,-5-2-119 16</inkml:trace>
  <inkml:trace contextRef="#ctx0" brushRef="#br0" timeOffset="11764.29">10331 819 664 0,'0'0'113'16,"0"0"-86"-16,0 0 44 0,0 0-16 15,0 0-17-15,0 0-3 16,38-3-5-16,-31 3-20 16,2 0 0-16,2 8-4 15,-2 10 0-15,5 3-2 16,-2-2 6-16,5 5-4 15,0 0-4-15,1 2 6 16,5 2-5-16,-2 1-1 16,2-1 2-16,-3 0-1 15,0-5 2-15,-4 0-1 16,-6-5-4-16,0-5 0 16,-4-2 0-16,-3-5 0 15,-1-2-1-15,-2-4 0 16,0 0 1-16,0 0 0 15,0 0 3-15,0 0-2 0,0 0 1 16,0 0 4-16,2-7 6 16,4-10-1-16,3-5-6 15,3-2-1-15,-6 0-1 16,3-5-3-16,1 3 2 16,-2 2-2-16,3 2 2 15,1-2-2-15,-4 2 0 16,3-1 0-16,1 2 0 15,-3 4 3-15,1 0-4 16,-2 3 3-16,-5 4-1 16,5 0-1-16,-2 1 0 15,-2-3 0-15,6 4-4 0,-6 1 4 16,3-1 3-16,-3-1-3 16,0 4-1-16,1-2 1 15,-3 5 0-15,-2 2-1 16,0 0 2-16,0 0-1 15,0 0 0-15,0 0-3 16,0 0 1-16,0 0-6 16,0 5-1-16,0 3 0 15,0 2-5-15,-2-4-33 16,-1 2-39-16,3-7-13 16,0-1-106-16,0 0-134 15</inkml:trace>
  <inkml:trace contextRef="#ctx0" brushRef="#br0" timeOffset="12380.71">11071 523 501 0,'0'0'89'0,"0"0"-77"16,0 0 15-16,0 0 58 16,0 0 6-16,34 104-26 15,-18-72-23-15,-1 3-22 16,1-2-2-16,-1 4 1 16,1-1-1-16,-5 0-11 15,1 5 5-15,-8-4-1 0,-4-1-2 16,0 0-1-16,0-2 0 15,0-2-4-15,-4-1 5 16,-13-1-6-16,2-2 8 16,-3-5 1-16,2 0-7 15,3-4 3-15,2-2-5 16,2-2 2-16,2-6-2 16,3 1 1-16,0-3-1 15,1 0-2-15,1-1 0 16,2-2-1-16,0-1 1 15,0-3-2-15,0 0 2 16,0 0-1-16,0 0 0 16,0 0-12-16,0 0-6 15,9 0-34-15,2-15-43 0,-2-5-119 16,-1-3-291-16</inkml:trace>
  <inkml:trace contextRef="#ctx0" brushRef="#br0" timeOffset="17281.66">793 2631 754 0,'0'0'149'16,"0"0"-117"-16,0 0-31 16,0 0 15-16,0 0 39 15,0 0-5-15,0 0-29 0,0 1-16 16,0-1 3-16,0 0-4 15,0 0 0-15,0 0-4 16,0-13 0-16,-2-5-4 16,-10-2 0-16,-3 2-11 15,-6 1 6-15,-1 8 0 16,1 2 2-16,-4 5 3 16,2 2 1-16,3 0 0 15,1 0-8-15,5 11 9 16,3 6-2-16,4 8-1 15,0 3-17-15,3 4 14 16,-1 4 1-16,5 0 7 16,0 1-1-16,0 2 1 0,2-3-2 15,14-2 2 1,2-5 0-16,6-1 2 0,3-6 1 16,4-2 3-16,3-6-2 15,1-6 14-15,1-4-16 16,2-4 1-16,2 0 0 15,-6-4 6-15,-1-14-9 16,-2-3 0-16,-6-3 1 16,0-4-2-16,-8 1-2 15,-3-2-1-15,-6-1 2 16,-7 0 2-16,-1 2-2 16,0 2 2-16,0 1 2 0,-3 6-1 15,-8 4 3 1,0 6-4-16,2 1 0 0,3 4-1 15,1 1-1-15,3 3 2 16,2 0-5-16,-2 0 0 16,2 0-9-16,0 17 3 15,0 3 8-15,0 4 2 16,0 2 2-16,6 0 0 16,9 2-1-16,8-2 0 15,2-2 1-15,2-2 0 16,2-8 5-16,0-2-6 15,0-6 0-15,0-6 0 16,-3 0 0-16,-2 0 3 16,-1-8 3-16,-5-10-6 15,-3-4-5-15,-6-4 5 0,-6-2 0 16,-3-4 0-16,0-2-3 16,0 1 3-16,-5-4-1 15,-15-1 0-15,0 6-1 16,-5 5-2-16,0 7 4 15,4 8 0-15,-4 4-2 16,0 6 0-16,5 2 0 16,1 0-7-16,0 0-3 15,3 10 3-15,3 13-1 16,5-1 2-16,1 6-2 16,5-1 4-16,2 4 0 15,0-1 5-15,0-2 0 0,0 0 1 16,13-4-1-16,2 2 0 15,3-4 1-15,3 0 0 16,0-5 2-16,0-4-2 16,0-6-1-16,3-4 1 15,-5-3 0-15,0 0 0 16,-2 0 0-16,1-8-5 16,0-10-6-16,-3-6 10 15,-1 0 0-15,-1-4-2 16,-4-4 0-16,0 2 2 15,-3-3 1-15,4 1 4 16,-4 2 1-16,1 5 0 16,0 4 4-16,-3 5-4 0,2 4 3 15,3 5-2-15,-1 0 2 16,0 3-7-16,1 3-2 16,3 1-2-16,5 0 3 15,0 0 0-15,3 12-7 16,3 9 6-16,0 6-2 15,-3 1-2-15,0 3-3 16,-5 1 6-16,-3 1 0 16,-5-4 1-16,2 4 0 15,-7-1 1-15,-2-4-2 16,0-5 2-16,0-3 2 16,0-7 4-16,0-5-2 0,0-3-2 15,0-4 11-15,0-1-9 16,0 0 1-16,0 0 15 15,0-8 8-15,0-14-23 16,0-7-2-16,0-5 4 16,2 2 0-16,4-1-14 15,3-4 9-15,-3 6-2 16,6-3 0-16,-5 2 8 16,1 4-5-16,-2 1 4 15,-2 8 1-15,2 2-3 16,-2 7 12-16,1 2-17 15,-1 4 0-15,-1 4-1 16,2 0-4-16,-2 0 3 16,7 0-6-16,-2 0 2 15,6 17 10-15,1 2-8 0,2 5 4 16,-2 5 0-16,1 0 0 16,3 5 0-16,-1 1 2 15,3-1-2-15,-2-4 0 16,2-4 0-16,1-3 1 15,1-8 0-15,-4-5 1 16,4-2 0-16,-1-6 6 16,2-2-7-16,-4 0 4 15,3 0 5-15,-1-14-2 16,-2-7-5-16,-2 0 1 16,-3-9-2-16,-3-2-2 15,-1-6-4-15,-7-3 3 0,0 0-3 16,-4-1 2-1,0 1 4-15,0 10-1 0,-3 4 0 16,-11 8-2-16,-4 7 0 16,0 5-2-16,-4 7 2 15,3 0 1-15,0 0-8 16,1 14 4-16,5 8-4 16,-1 7 8-16,6 5-3 15,5 2-2-15,3 3 5 16,0 2 1-16,7-3 1 15,11-4-2-15,2-2 0 16,6-6 2-16,1-6-2 16,0-3 1-16,2-5 1 0,-2-7 2 15,2-1-2-15,-2-4-4 16,-3 0-20-16,-2 0-39 16,-3-9-52-16,-7-10-100 15,1-3-158-15</inkml:trace>
  <inkml:trace contextRef="#ctx0" brushRef="#br0" timeOffset="18315.57">2658 2498 495 0,'0'0'100'0,"0"0"-99"16,0 0 2-16,0 0 5 15,0 0 40-15,-131-70-13 16,113 70-13-16,3 0-10 16,1 2-6-16,3 18 8 15,1 4 9-15,4 4 14 0,2 7-10 16,0-1-10-16,4 1-2 16,0 4-3-16,0-4-8 15,4-2 15-15,16-6-6 16,7 0-9-16,2-7 17 15,7-2-16-15,3-6 6 16,1-6-3-16,1-2-2 16,-1-4-3-16,0 0 6 15,-4 0-7-15,-1-17-1 16,-1-2 4-16,-8-3-4 16,0-7 1-16,-7 0 0 15,-4-5-2-15,-1-7 15 0,-2-7-11 16,-6-6 3-16,1-4-4 15,-6 0 2-15,-1 0-3 16,0 5 8-16,0 7-6 16,0 7 10-16,0 6-10 15,0 8-1-15,0 9 0 16,0 3 1-16,0 5-3 16,0 8 1-16,0 0-2 15,0 0-3-15,0 4-8 16,0 24-3-16,0 11 14 15,-3 5-1-15,-2 6 2 0,5 2-1 16,0 2 0 0,0-2 1-16,0 2-1 0,5 1 6 15,10-9-6-15,5-3 2 16,3-6-2-16,3-7 0 16,-1-7 7-16,-5-6-7 15,0-8 5-15,-7-2-4 16,-1-3-2-16,-2-4 4 15,-1 0-1-15,1 0 4 16,-2 0 2-16,1-8-2 16,0-10 1-16,0-2-2 15,0-4-1-15,-5-4-3 16,-1-3-2-16,1 4 2 16,-1 3-1-16,-3 3 6 0,2 11-2 15,-2 6-2 1,1 3-2-16,-1 1-2 0,3 0-2 15,2 0-7-15,-1 7-2 16,4 17 10-16,4 8 1 16,1 1 4-16,8-3 1 15,1 0-2-15,0-7 2 16,7 0 1-16,-2-7 0 16,-2-6-1-16,3-4-2 15,-1-6 0-15,-5 0-1 16,1 0-5-16,-1-16-64 15,-9-9-39-15,-1-2-202 16</inkml:trace>
  <inkml:trace contextRef="#ctx0" brushRef="#br0" timeOffset="18519.56">3452 2314 936 0,'0'0'129'16,"0"0"-121"-16,0 0-2 15,0 0-1-15,0 0-1 16,0 0-4-16,-9-7-3 16,-1 7-78-16,-13 0-223 15</inkml:trace>
  <inkml:trace contextRef="#ctx0" brushRef="#br0" timeOffset="18778.66">2791 2322 931 0,'0'0'54'0,"0"0"-43"16,0 0-11-16,0 0 24 0,0 0 9 15,0 0-27-15,77-30-6 16,-41 30-12-16,3 0-15 16,7 0-62-16,0 0-79 15,-3 8-141-15</inkml:trace>
  <inkml:trace contextRef="#ctx0" brushRef="#br0" timeOffset="19914.38">3769 2406 852 0,'0'0'0'15,"0"0"-9"-15,0 0 9 0,0 0 7 16,0 0 18-16,0 0-4 16,-2 78-15-16,2-36-3 15,0 3-1-15,0-3 6 16,0 0-2-16,0-5-1 15,0-6-4-15,0-5 10 16,8-11-9-16,2-2 0 16,5-9 3-16,-2-4-3 15,3 0 8-15,4 0 2 16,0-20-11-16,3-6 1 0,-6-4-2 16,-1-7 0-1,-5 1-4-15,-3-4 4 0,0 4-1 16,-6 0-4-16,0 6 5 15,0 4 3-15,-2 6 0 16,0 4-3-16,0 6 1 16,0 4-4-16,0 3 6 15,2 3-5-15,3 0 2 16,-1 0-3-16,0 0-10 16,8 0-2-16,1 0 12 15,3 0 3-15,4 0 2 16,0 3-1-16,-2 1 2 15,2 1-2-15,0-5-2 16,3 0 2-16,-4 0 0 16,-3 0-1-16,-3 0-2 0,-1 0 2 15,-8 0 0-15,0 0 2 16,-4 0-2-16,0 0-3 16,0 3-10-16,0 13 5 15,0 6 8-15,0 6 1 16,-6 5 0-16,4-1-1 15,0 1 4-15,2 0-3 16,0-1 0-16,0-5 1 16,6-6-1-16,9-5-1 15,8-8 1-15,-1-4 3 16,3-4-1-16,-2 0 8 16,0-3-7-16,0-12 6 0,-3-5-10 15,-6-4 0-15,-2-2 0 16,-3-5 1-16,-6-3-4 15,-3-1 6-15,0-4-1 16,-7 4-2-16,-15 0-2 16,-5 9 2-16,-4 6 2 15,-3 4-2-15,-3 6-2 16,0 4-5-16,7 6 2 16,11 0 5-16,6 0-4 15,5 0-7-15,7 0-16 16,1 9 16-16,0 2 5 15,0 3 6-15,7 0 9 16,15 2 17-16,3 1-9 0,8-2-3 16,5-1 2-1,5-6-4-15,5-1 4 0,6-7-11 16,2 0-3-16,-9 0-2 16,-3-5-15-16,-10-5-35 15,-14-2-110-15,-9-2-104 16</inkml:trace>
  <inkml:trace contextRef="#ctx0" brushRef="#br0" timeOffset="21215.05">5109 2534 505 0,'0'0'131'0,"0"0"-116"16,0 0-10-16,0 0 29 16,0 0 9-16,0 0 24 15,31 22-19-15,-14-12 4 16,1-3-22-16,1-4 1 16,-2-3-8-16,1 0-1 15,1 0 12-15,6-10-16 16,2-14-1-16,0-10-14 15,2-7-3-15,-4-2-4 16,-6-4-3-16,-3-2-15 16,-5-6 9-16,-2 2 13 15,-4-1-24-15,-1-3 23 0,-2 8-14 16,0 3 15-16,-2 15-11 16,0 13-14-16,0 9 19 15,0 9-16-15,-7 0 0 16,-6 20 15-16,-2 15 6 15,-1 5-5-15,1 10 4 16,3 2-15-16,6 5 17 16,2-1-4-16,4-3 1 15,0 0 2-15,0 1 1 16,0-4 1-16,10-6-1 16,4-4 0-16,1-8 3 15,1-7-1-15,-1-8-2 0,6-3 0 16,-1-7 2-1,2-7 5-15,2 0 9 0,0 0-4 16,4-9 6-16,-3-8-14 16,-4-6 2-16,0-2 3 15,-8-4-9-15,-2 0 0 16,-4 0 0-16,-5 2 0 16,0 6 0-16,-2 5 0 15,0 7 1-15,0 2 4 16,0 7-4-16,0 0-1 15,0 0-14-15,0 21 1 16,0 11 8-16,0 2 5 16,0 4-3-16,0-1 3 0,0-3 0 15,10-5 0-15,9-8 0 16,6-6 0-16,2-8 0 16,2-4 3-16,0-3 1 15,-5 0-2-15,-2-14 7 16,-2-11-6-16,-4-4-2 15,0-5 5-15,-10-5 10 16,-6 1 0-16,0-1 2 16,0 0 5-16,-9 7-20 15,-6 8 11-15,-3 8-4 16,-5 6-7-16,1 6-3 16,-3 4-3-16,-3 0 3 0,-4 9-6 15,6 10-2 1,-1 5-16-16,5 0-8 0,2-4-8 15,4 0-34-15,8-6-43 16,5-5-30-16,3-9-106 16</inkml:trace>
  <inkml:trace contextRef="#ctx0" brushRef="#br0" timeOffset="21471.51">5935 1976 722 0,'0'0'70'0,"0"0"-70"16,0 0-39-16,0 0 36 15,0 0 3-15,0 0 3 16,-29 121-1-16,21-85-2 16,-2 0-123-16,4-7-153 15</inkml:trace>
  <inkml:trace contextRef="#ctx0" brushRef="#br0" timeOffset="29734.7">6476 2520 139 0,'0'0'417'16,"0"0"-302"-16,0 0-93 16,0 0-15-16,0 0 31 15,0 0 46-15,0 0-14 16,14-2-15-16,-14-2-21 15,2-2-3-15,-2-6-24 0,0-3 3 16,0-4-10-16,0 1 0 16,-6 2 0-16,-11 0 0 15,-4 2-1-15,1 2-3 16,-5 3-4-16,1 6-4 16,-3 3 12-16,-2 0-10 15,3 0 0-15,1 0-1 16,2 6 5-16,6 2-1 15,3 0-3-15,8 2 10 16,1 0-1-16,5 0-2 16,0 2 0-16,0 2 1 15,0 1 0-15,5 6-1 16,3 1 2-16,6 2-2 16,-1 1 1-16,3-1-15 15,2-6 2-15,-2 0-1 0,-3-5 11 16,0-6 2-16,-2-1 0 15,1-6 3-15,-1 0 1 16,0 0 5-16,3-16-5 16,-4-8 2-16,1-5-2 15,3-3 10-15,-6 4-11 16,2 0 6-16,1 7 0 16,-4 2 5-16,-3 3-1 15,-2 5 0-15,0 4-7 16,-2 2-2-16,2 5 3 15,0 0-4-15,4 0-6 16,-1 0-11-16,5 15 2 0,6 11 13 16,1 6-1-16,8 2 1 15,2 5-2-15,2 1-2 16,0-3-9-16,2-1 9 16,-2-1 0-16,-1-3 6 15,-2 0-1-15,-9-3 0 16,-5-4-4-16,-8-4-11 15,-4 0 12-15,0-5 3 16,-2-2 1-16,-12-7 2 16,-3 0 6-16,1-5-2 15,-3-2 5-15,2 0 2 16,-1 0 9-16,3-9-11 16,3-8-3-16,2-1 1 0,9-5-3 15,1-4 10 1,0-4-14-16,0-8 2 0,9 0-1 15,11 0 3-15,3 3-5 16,-2-3 0-16,0 2 1 16,-1 0 0-16,-3 3-1 15,-3 6 0-15,-3 2-2 16,-2 5-1-16,-2 1 2 16,-2 3-1-16,-1 3 2 15,-4 4-1-15,1 2 2 16,2 2-2-16,-3 3 0 15,2 2 2-15,-2 1-1 16,0 0-2-16,0 0-1 16,0 0 1-16,0 0-7 0,3 0-2 15,-1 10 9-15,3 8-2 16,0 1 2-16,5 6 2 16,0 3 0-16,5 0 2 15,0 2-4-15,1-2 2 16,1-2-1-16,0-5 0 15,1-6 0-15,-1-5-2 16,3-6-6-16,3-4-39 16,3 0-50-16,-2-9-110 15,-1-18-194-15</inkml:trace>
  <inkml:trace contextRef="#ctx0" brushRef="#br0" timeOffset="30615.08">7327 2292 731 0,'0'0'78'15,"0"0"-78"-15,0 0 0 16,0 0 3-16,0 0 10 0,0 0-7 15,-75-43-6 1,58 40-2-16,-1-1 2 0,0 4-3 16,0 0-1-16,0 2-1 15,-1 18 4-15,1 4 1 16,2 7 8-16,4 4 10 16,8 5-13-16,4 1 7 15,0-2-9-15,9 0 3 16,14-10-1-16,3-2-3 15,6-8 12-15,1-5-9 16,5-3 9-16,5-11-1 16,1 0 7-16,3 0-12 15,-5-14-4-15,-7-9 0 16,-3-2-4-16,-10-1 0 16,-2-1 0-16,-10 3 4 0,-1 0-3 15,-1 4 4-15,-5 4 3 16,-3 6 9-16,0 2-12 15,0 4-4-15,0 4 3 16,0 0-4-16,0 0 0 16,0 0-20-16,0 2-11 15,0 16 21-15,0 5 8 16,0 2-9-16,0 1 1 16,0 1 5-16,12-6 4 15,2-3 1-15,6-6-1 16,0-2 1-16,4-6 2 15,2-4 7-15,-5 0-7 16,4 0 5-16,-6-12-2 0,0-6-2 16,1-5 1-16,-6-4-4 15,-1-1 5-15,-7 0-1 16,-4 0 4-16,-2-2-7 16,0-3-1-16,0 4-13 15,-19 0 10-15,-6 6-14 16,-5 5 6-16,-2 8 0 15,-4 7 2-15,-2 3 9 16,2 0 0-16,7 0-3 16,7 10 5-16,9-3-4 15,8 3-2-15,5 2 4 16,0-1 0-16,5 5 2 16,22-4 13-16,8 1 11 15,5-5 2-15,3-4-7 0,3-4 2 16,-1 0-12-16,-1 0 1 15,-5-4-8-15,-8-10-2 16,-9-5-2-16,-8 2-31 16,-12 0-32-16,-2-2-58 15,-10 1-150-15</inkml:trace>
  <inkml:trace contextRef="#ctx0" brushRef="#br0" timeOffset="31018.46">6829 2113 803 0,'0'0'142'15,"0"0"-130"-15,0 0-12 16,0 0 0-16,0 0 11 16,0 0 12-16,8 0-5 15,-4 0-18-15,0 0-12 16,0 0-26-16,3 0-49 16,2 0-77-16,0 0-229 15</inkml:trace>
  <inkml:trace contextRef="#ctx0" brushRef="#br0" timeOffset="31946.82">8198 2166 600 0,'0'0'22'16,"0"0"-21"-16,0 0-1 16,0 0 1-16,0 0 28 15,0 0 14-15,16 68-14 16,-10-56-7-16,0-4-9 15,1-3 5-15,-4 0-3 0,-1-3-2 16,0-2 11 0,1 0 20-16,3 0 19 0,0-17-46 15,2-1-9-15,-4-1-7 16,-2-2 10-16,-2 6-10 16,0 1-2-16,0 4-2 15,0 3-7-15,0 5-19 16,0 2-9-16,-2 0-43 15,-10 14-69-15,2 9-11 16,1 3-134-16</inkml:trace>
  <inkml:trace contextRef="#ctx0" brushRef="#br0" timeOffset="32298.2">8352 2590 611 0,'0'0'81'0,"0"0"-65"0,0 0 10 15,0 0 37 1,0-109 0-16,0 95-27 0,0 7-29 16,0 3-3-16,0 4-4 15,0 0-6-15,0 0-15 16,-5 2-40-16,-2 12 42 16,0 0-28-16,1 1-13 15,4-3-65-15,2-5-29 16,0-4-206-16</inkml:trace>
  <inkml:trace contextRef="#ctx0" brushRef="#br0" timeOffset="33732.92">9166 2194 473 0,'0'0'307'0,"0"0"-294"0,0 0-11 15,0 0-1-15,0 0 11 16,0 0 19-16,-12-32-31 16,10 37-2-16,0 16 2 15,-5 6 8-15,3 5-6 16,1 3 2-16,3 0 6 15,0 2 3-15,0-5 3 16,0-4-12-16,10-7 9 16,5-1-8-16,5-8 13 15,3-5-6-15,4-5 3 16,-4-2-6-16,6 0 4 16,-2-6-1-16,-2-14-7 15,-3-4 1-15,-6-4-3 0,-5-4 8 16,-6-3-7-16,-5 0-4 15,0-4 0-15,0 2 0 16,-16 1 4-16,-4 2-3 16,-7 3-1-16,-2 9 0 15,-4 6-4-15,-5 12-1 16,4 4-5-16,-2 0-14 16,6 4 13-16,7 12-6 15,5 2-6-15,7 5 4 16,4 1 13-16,5 2 5 15,2-2 1-15,0-1-4 16,4 1 5-16,19 1-2 0,1 1 2 16,6 0 0-16,0-4 2 15,2-3-2-15,-1-4 2 16,2-3-1-16,-1-2 1 16,-3-3-2-16,-2-7 3 15,-3 0-4-15,-2 0 0 16,-1 0-1-16,1-3 1 15,-5-11-3-15,1-4 8 16,-3 0-8-16,-1-4 6 16,-3 0 0-16,-4-2-2 15,0-3 16-15,-5 3-11 16,-2-1 9-16,0 2-8 16,0 6 3-16,0 2-7 0,0 10-1 15,0 0-1 1,0 5-1-16,0 0 0 0,0 0-11 15,0 0-2-15,0 0-10 16,0 10-1-16,0 12 22 16,0 7 1-16,0 5-1 15,0 0 4-15,8-5-1 16,4 2 3-16,4-7-4 16,2-7 1-16,1-4 2 15,6-3 2-15,-2-8 1 16,-2-2 8-16,4 0-12 15,-4 0 11-15,-1-2-4 16,-1-14 2-16,-1-4-6 16,-3-5 10-16,-1-7-7 0,-3-2 7 15,1-2-9-15,-6-1-3 16,-1 2 4-16,-1 6-3 16,-4 0 5-16,2 9-8 15,-2 6 5-15,0 9-6 16,0 2-7-16,0 3 4 15,0 0-1-15,0 0-1 16,0 4-11-16,0 14 16 16,0 16-3-16,0 0 3 15,0 2 0-15,0 0 3 16,0-4-3-16,0-3 0 16,11-3 0-16,3-1 4 0,6-4 5 15,0-4-4-15,4-2 9 16,2-5-6-16,0-3 7 15,1-2-5-15,-3-3 2 16,-4-2 6-16,0 0-5 16,-2 0-2-16,-2 0-4 15,-1 0 5-15,3 0-6 16,-3-7 13-16,1 0-17 16,-3-1 5-16,-3 0-2 15,-2 4-3-15,-3-1-2 16,-1 4 2-16,-2 1-4 15,-2-2 1-15,0 2 0 16,0 0-9-16,0 0-5 0,0 0-17 16,0 0-43-16,-4 0-118 15,-18 0-295-15</inkml:trace>
  <inkml:trace contextRef="#ctx0" brushRef="#br0" timeOffset="34365.36">9181 2663 780 0,'0'0'51'0,"0"0"-25"16,0 0 23-16,0 0-10 15,0 0-7-15,127-18-1 16,-78 18-18-16,7 0 5 16,1 0-3-16,11 3 4 15,2 4-16-15,6-3 8 0,1-4-5 16,-10 0-2-16,-1 0-1 16,-14 0-2-1,-13 0-1-15,-7 0 4 0,-10 0-3 16,-11-4 0-16,-4 4-2 15,-7 0 1-15,0-2-2 16,0 2-18-16,0 0-24 16,-20 0-3-16,-11 0-49 15,-7 0-112-15,0 0-227 16</inkml:trace>
  <inkml:trace contextRef="#ctx0" brushRef="#br0" timeOffset="34732.04">9241 2869 797 0,'0'0'101'0,"0"0"-89"16,0 0 13-16,0 0 41 15,0 0-1-15,0 0-36 16,83 0-9-16,-40 0-20 16,5 0 13-16,1 2 2 15,7 2-9-15,4 2-2 16,2 2 4-16,-1-2-5 16,-10-1 1-16,-7 0-3 0,-10-1 1 15,-12-4-1 1,-7 3 2-16,-7-3-2 0,-4 0 1 15,-4 0-4-15,0 0-3 16,0 0-6-16,0 0-5 16,0 0-41-16,-4 0-113 15,-17-5-366-15</inkml:trace>
  <inkml:trace contextRef="#ctx0" brushRef="#br0" timeOffset="38749.53">920 3900 946 0,'0'0'76'0,"0"0"-64"0,0 0 2 15,0 0-1 1,0 0 21-16,0 0-14 0,0 0-13 16,31 14-3-16,-20 14 2 15,1 6-3-15,-2 8-2 16,-1 6 2-16,-2 4-3 16,2 5 7-16,-7 1-6 15,3 0 5-15,-3 0-3 16,0-7-2-16,-2 2-1 15,0-9-2-15,0-3 2 16,0-9 0-16,0-10 0 16,0-8-16-16,0-10 11 15,0-4-40-15,0 0-50 0,0-20-104 16,0-15-275-16</inkml:trace>
  <inkml:trace contextRef="#ctx0" brushRef="#br0" timeOffset="39242.98">858 3880 946 0,'0'0'37'16,"0"0"-26"-16,0 0-7 16,0 0 25-16,0 0 11 15,0 0-12-15,71-73-23 16,-40 68-4-16,0 3 2 16,0 2 0-16,-4 0-5 15,-1 0 9-15,-3 0-14 16,-3 10 14-16,-3 2-14 15,-1 3 8-15,-4-2-2 16,-3 3-1-16,-3 0-2 16,-4 2 3-16,-2 3 2 15,0 2-7-15,-8 5 12 16,-17 0-7-16,-4 0 2 16,-5-4-1-16,4-3 0 0,5-6 0 15,3-4 0-15,6-5-3 16,3-5-2-16,1-1 1 15,4 0 1-15,1 0-12 16,0 0-6-16,2 0-7 16,3 0-7-16,2-1-10 15,0-1-43-15,0-1-68 16,7 2-95-16</inkml:trace>
  <inkml:trace contextRef="#ctx0" brushRef="#br0" timeOffset="40072.91">1448 4016 911 0,'0'0'115'0,"0"0"-100"15,0 0-12-15,0 0 9 16,0 0-6-16,0 0 6 16,20 41-3-16,-15-7-1 15,-3 2-6-15,-2-3-2 16,0-1 0-16,0-3-9 0,-9-5-35 15,-3-8-70 1,4-13-184-16</inkml:trace>
  <inkml:trace contextRef="#ctx0" brushRef="#br0" timeOffset="41050.61">1942 3967 505 0,'0'0'345'16,"0"0"-313"-16,0 0-22 15,0 0 22-15,0 0 16 16,0 0-11-16,39-23-25 16,-28 7 1-16,-2-3-9 15,-4-2-4-15,-3-1 0 0,-2-2-7 16,0-1 2-1,-7 1-2-15,-13 1 3 0,-5 5 2 16,-1 4-2-16,-1 3 2 16,-5 11-3-16,3 0-16 15,3 0 20-15,1 15 0 16,5 5 1-16,6 3-2 16,6 2-1-16,4 2 0 15,4-1 6-15,0-1-3 16,2-4 4-16,18 0-4 15,4-5 2-15,5-6 0 16,-2-4-2-16,0-4 2 16,-5-2-5-16,-1 0 6 0,-2 0-3 15,-1-11 1 1,-5-7 4-16,1 1-5 0,-3-3 0 16,-2 0-1-1,-2 0 2-15,-1 2 2 0,-3 3-3 16,-3 4 10-16,0 7-10 15,0 1 13-15,0 3-13 16,1 0 0-16,-1 15-22 16,3 14 20-16,1 15 2 15,3 7 0-15,0 7 0 16,4 6 4-16,0 2-4 16,-3 0 0-16,4-2 1 15,1-3 4-15,3-7-9 16,2-6 4-16,-3-9 0 0,-1-9-3 15,-5-12 6-15,0-7-7 16,-3-11 8-16,4 0-10 16,-4 0 4-16,1-16 1 15,-2-8-29-15,-5-3 17 16,0-6-5-16,0-4-24 16,-12-4-9-16,-10 1-9 15,-7 3 29-15,-5 2 9 16,3 5 22-16,-7 7 1 15,5 12 13-15,0 3 2 16,6 5 8-16,7 3 24 16,7 0-20-16,5 0-4 15,8 0-17-15,0 4 3 16,0 7-7-16,5 1 1 16,17-4 1-16,7 0 2 0,7-6-7 15,2-2-14-15,2 0-107 16,-5-14-82-16</inkml:trace>
  <inkml:trace contextRef="#ctx0" brushRef="#br0" timeOffset="41575.9">2513 3599 659 0,'0'0'75'0,"0"0"-63"16,0 0 43-16,0 0 0 15,0 0-6-15,0 0-44 16,0 36 3-16,0-14-5 0,0-3 9 16,0-2-12-16,0-4 6 15,0-3 0-15,0-5-4 16,0-1 2-16,5-4 2 15,0 0 12-15,-1 0 0 16,7-8 6-16,0-10-14 16,1-4-3-16,-4-5-3 15,-3 6 3-15,-3 4-7 16,-2 0-2-16,0 9 1 16,0 2 0-16,0 6 0 15,-7 0-11-15,-6 2-3 16,-5 20-28-16,3 4-11 15,2 2-48-15,6 2-74 16,2 1-33-16,5-4-215 0</inkml:trace>
  <inkml:trace contextRef="#ctx0" brushRef="#br0" timeOffset="42019.11">2619 4066 655 0,'0'0'71'0,"0"0"-60"16,0 0 25-16,0 0 44 15,0 0-40-15,0 0-15 16,2-86-22-16,-2 85 7 16,0 1-9-16,0 0-1 15,0 0-2-15,-7 1-1 16,-2 11 2-16,2 0 2 16,3 2 7-16,0 0-6 15,4-1 12-15,0-3-7 16,0-5 2-16,0-1-1 0,0 0 8 15,0-4 3-15,0 0 3 16,1 0-2-16,6 0-6 16,-2-2 10-16,-1-7-23 15,-4 0 7-15,0 2-8 16,0 0-18-16,0 1-36 16,0 1-60-16,0 0-190 15</inkml:trace>
  <inkml:trace contextRef="#ctx0" brushRef="#br0" timeOffset="42731.97">3312 3762 784 0,'0'0'88'0,"0"0"-62"15,0 0-3-15,0 0 24 16,0 0-12-16,0 0-10 16,7 13-24-16,-5 36 9 15,2 13 1-15,2 8-3 16,4 6-2-16,-3 2-5 16,-2 4 10-16,3-4-6 15,-6-6 7-15,-2-2-10 16,2-11 1-16,-2-9-3 0,2-11 0 15,0-7-1-15,3-11-7 16,0-9-33-16,-1-7-86 16,0-5-112-16,2-2-168 15</inkml:trace>
  <inkml:trace contextRef="#ctx0" brushRef="#br0" timeOffset="45565.7">3333 3854 878 0,'0'0'23'0,"0"0"-22"15,0 0 9-15,0 0 13 16,25-123 14-16,-2 101-6 15,2 1-10-15,2 4-19 16,1 3 1-16,5 2 0 16,6 6-5-16,-2 5 2 15,-4 1-4-15,-3 0 3 16,-8 0-6-16,-7 15 1 16,-7 9-15-16,-6 11 16 15,-2 2-3-15,0 3 4 16,-14 1 2-16,-11-8 2 0,-1 0 0 15,-4-5 0-15,2-6 0 16,4-1 1-16,1-12-4 16,10-3 6-16,3-6-6 15,4 0 1-15,-1 0 0 16,1-18-10-16,2-2 4 16,1 2 2-16,3 4 1 15,0 4 3-15,0 4 2 16,0 5-1-16,0 1 1 15,7 0-7-15,2 0-1 16,7 17 8-16,1 12 7 16,1-3 2-16,6 7-5 15,1-5-2-15,-1-4 6 0,3-5-7 16,2-6 8 0,-1-6-8-16,2-7 7 0,-3 0-7 15,-2 0 1-15,-1-17 4 16,-4-5-2-16,0-7 9 15,-2-7-8-15,-2-1 5 16,-8-4-3-16,1-5-3 16,-6 5-3-16,4-1 0 15,-3 8 3-15,-2 8-4 16,2 7 0-16,-1 11 4 16,-3 6-6-16,2 2 2 15,0 0-2-15,2 5-24 16,6 19 26-16,-2 5-1 15,3 6 1-15,3-3 0 0,-4-2 4 16,7-1-8-16,-2-4 9 16,1-4-9-16,1-4 9 15,4-7-4-15,-3-2-1 16,-2-6 0-16,4-2 6 16,-3 0-4-16,-1 0 8 15,-1-8-6-15,-2-8 7 16,3-2-9-16,-4 0 9 15,-4-2-9-15,1 0 7 16,-5 0-9-16,-2 4 1 16,4 4-2-16,-6 7 2 15,2 5-6-15,-1 0 5 16,-1 0-3-16,0 2-18 0,5 21 19 16,0 7-2-16,1 5 4 15,6-2 1-15,0-3-1 16,8-1-2-16,6-8 0 15,2-4-2-15,4-8 8 16,2-6 5-16,-1-3-8 16,0 0 3-16,-4-12-2 15,-3-11 2-15,-6 1-4 16,-3-5-1-16,-7-5 0 16,-5-1-1-16,-5-4-4 15,0 2-10-15,-9 1 3 16,-16 6 5-16,-4 4 3 0,-4 10-5 15,-3 6-3 1,3 8 7-16,4 0-3 0,7 0 9 16,9 12-2-16,3 3-2 15,8 6-6-15,2 1 9 16,0 0-4-16,10 0 4 16,11-2-2-16,8 1 6 15,2-10-3-15,0 1 2 16,-2-6 2-16,-1-3-1 15,0-3 2-15,-7 0-5 16,-1 0 0-16,-3-3 8 16,0-9-3-16,-5-5-2 15,-1-4 5-15,-1 4 2 0,-2 2-9 16,-2 7 14 0,-1 2-8-16,-3 3 3 0,4 3-10 15,0 0-4-15,5 3-9 16,3 23 13-16,3 10 0 15,3 10 0-15,0 8 2 16,2 6 2-16,1 6-3 16,-3 3 0-16,2 1-2 15,-4-2 2-15,-2-2-2 16,-1-3 1-16,-6-5 0 16,-5-11-5-16,-4-8 12 15,0-16-5-15,0-9 2 0,0-9-2 16,0-5-2-1,0 0 8-15,0-13 11 0,0-16-4 16,-2-15-12 0,-5-9-1-16,1-7-1 0,2-10 3 15,-3-8-8-15,0-4-2 16,3-3-1-16,-3 7 5 16,2 2 2-16,2 10 1 15,0 10 1-15,3 7-3 16,0 12 2-16,0 5 7 15,0 5-8-15,0 9 1 16,6 4-1-16,4 4-3 16,1 2-1-16,0 4-7 15,4 2 10-15,6 2-4 16,1 0 1-16,5 2 8 0,0 14-6 16,-1 8 2-16,-2 3-1 15,-1 6-4-15,-9 2 0 16,1-2 4-16,-6-1-9 15,-3-3 9-15,2-3 1 16,-4-9-2-16,0-4 4 16,0-6-4-16,1-4 1 15,-1-3 1-15,4 0 4 16,0 0 1-16,5-3 0 16,0-14-4-16,3-1 1 15,-2-2 2-15,-1-3-3 16,-1 2 3-16,-3-5-4 15,-1 4 0-15,-1 2 0 0,-2 5-1 16,-3 5 1-16,0 6-1 16,0 4 6-16,-2 0-10 15,0 0-9-15,0 18 13 16,0 10-4-16,0 5 5 16,0 3 0-16,3-1 1 15,7-3-2-15,9-6 2 16,-2-1-3-16,8-4 6 15,-1-9 2-15,5-7-6 16,2-5 8-16,-2 0-6 16,0-2 4-16,-4-18 1 15,-3-4-6-15,-4-5 7 0,-2-5-8 16,-7-4 10 0,-5-10-5-16,-4 5-10 0,0 0 5 15,0 6-1-15,-2 4-2 16,-15 9-3-16,-6 7 3 15,-6 6-12-15,-2 11 7 16,-2 0 2-16,-2 2 3 16,5 22-6-16,7 7 7 15,5 2-7-15,9 2 7 16,7-2 1-16,2 2 2 16,0-2-5-16,12-2 9 15,10-6 2-15,0-2-6 0,4-7 4 16,1-9-4-1,-3-2 1-15,6-5 3 0,-5 0 1 16,-1 0-1-16,3-16-5 16,-8-8 5-16,0-4-3 15,-4-4 5-15,-1-2-6 16,-1-3 8-16,-2 3-6 16,0 5 5-16,0 2 3 15,-1 5-1-15,0 9 2 16,1 4-10-16,3 4 13 15,1 5-14-15,6 0-1 16,0 0-3-16,4 3 1 16,2 15 1-16,1 5 2 15,2 2-4-15,-3 3-4 16,-5 1 6-16,-1-2-13 0,-8 1 4 16,-9-1-12-1,-4-5 5-15,0-5-1 0,-2-2 10 16,-19-3 4-16,2-6 4 15,-4-4-1-15,1-2 2 16,2 0-2-16,4 0 1 16,6-6-5-16,-2-6 4 15,5 2 1-15,5 2 5 16,-1 4-3-16,3 1 0 16,0 3-2-16,0 0-1 15,0 5-5-15,7 13 6 16,10 0 6-16,-1 0 6 0,4-2-12 15,4-2 1 1,-1-4 8-16,6-6-9 0,1-4 9 16,1 0-4-16,-2-2 5 15,0-12-7-15,-5-7 3 16,-2-2-4-16,2-5 5 16,-8-6 3-16,-1-1-6 15,-4-2 0-15,-5 5-4 16,-2 5 16-16,-2 11-11 15,-2 6 10-15,3 9-15 16,-3 1 6-16,0 0-6 16,0 19-8-16,0 12 7 15,0 7 2-15,0 1-2 0,0-1 2 16,0-3 0 0,0-6 1-16,5-6-4 0,8-6 0 15,3-6-1-15,0-7 2 16,10-4-24-16,5-2-61 15,5-25-191-15</inkml:trace>
  <inkml:trace contextRef="#ctx0" brushRef="#br0" timeOffset="45761.38">6415 3398 1021 0,'0'0'72'0,"0"0"-69"16,0 0-3-16,0 0 4 15,0 0-1-15,0 0-3 16,0 0-53-16,6-3-194 16,5 3-474-16</inkml:trace>
  <inkml:trace contextRef="#ctx0" brushRef="#br0" timeOffset="47118.19">6845 3703 508 0,'0'0'416'16,"0"0"-416"-16,-60-102-41 15,35 78 41-15,-2 6 15 16,6 10 2-16,-4 8-1 16,4 0-15-16,-1 12 7 15,2 14 0-15,2 9 17 16,1 4-15-16,3 1 2 0,5 0-4 15,5-1 3 1,4-5-3-16,0-4 0 0,2-4 1 16,18-3-3-16,0-6 7 15,7-1-4-15,0-9-1 16,6 0-7-16,3-7 4 16,1 0-1-16,2 0-2 15,-5-7-4-15,-1-7 2 16,-7-5-6-16,-5-3 9 15,-2 0-11-15,-6 2 16 16,-4 2-8-16,-2 3 1 16,-5 6 6-16,1 1 3 15,-3 5-9-15,0 3-1 16,2 0 4-16,-2 0-8 16,0 13 1-16,0 6-1 0,0 6 7 15,0-1-4-15,8-1 1 16,2 2-1-16,5-4 0 15,3-1 2-15,2-8-2 16,2 0 4-16,3-9 0 16,2-3 0-16,-5 0 0 15,2-6-2-15,-3-15-1 16,-3-4 0-16,-5-3 5 16,-1-6-5-16,-6-6-3 15,-4-3-2-15,-2 1 10 16,0-2-11-16,0 4 9 15,-6 2-3-15,-10 6 0 0,-3 6-1 16,0 9-1-16,-1 5 1 16,-3 7 0-16,1 5 2 15,0 0-7-15,1 5 8 16,4 18-5-16,3 7-1 16,4 4 4-16,2 2 2 15,7 5 0-15,1-5-2 16,0-3 3-16,1-2-1 15,15-5 2-15,7-2-5 16,4-4 2-16,4-6-1 16,2-4 0-16,7-6 1 15,7-4-3-15,5 0-1 16,5 0 2-16,1-16 1 0,-2-6-2 16,-4-6 4-16,-9-2-3 15,-9-4 1-15,-11-5-3 16,-5 1 3-16,-14-1 4 15,-4 6 3-15,0 1-6 16,-7 6 15-16,-15 6-13 16,-1 6 1-16,1 9-1 15,4 5-4-15,0 0 1 16,5 0-5-16,2 19-1 16,4 5 6-16,3 8-2 15,2 4 4-15,2 0-1 16,0 3 5-16,0-6-12 15,0-1 9-15,8-5-3 0,4-5 0 16,-1-2 3-16,3-6-8 16,3-8 10-16,3-3-5 15,7-3 5-15,4 0 6 16,3 0-9-16,1-20 0 16,1 1 3-16,-1-3-5 15,-4-2 5-15,3 0 4 16,-5 4 6-16,-5 6-8 15,-3 3 9-15,-8 5-9 16,-4 4 8-16,-4 2-15 16,-3 0 0-16,4 0-2 15,3 5 2-15,7 16-6 16,3 4 11-16,0 3-5 16,3-1 0-16,-5 0 0 0,0-3-11 15,-7 0 10-15,-3-4-13 16,-7-1 6-16,0-8-9 15,-4-1 0-15,-20-4 15 16,-10-6-16-16,-4 0 4 16,-6 0-42-16,-4 0-36 15,0-16-121-15,-4-7-337 16</inkml:trace>
  <inkml:trace contextRef="#ctx0" brushRef="#br0" timeOffset="47463.9">7043 3268 779 0,'0'0'118'16,"0"0"-79"-16,0 0 10 0,0 0 21 16,0 0-26-16,0 0-16 15,109-22-25-15,-95 22 1 16,-3 0-4-16,0 0 0 15,-7 0-9-15,2 4-51 16,-6 14-74-16,0 6-117 16,-6 5-108-16</inkml:trace>
  <inkml:trace contextRef="#ctx0" brushRef="#br0" timeOffset="47712.97">6880 4259 928 0,'0'0'49'0,"0"0"-29"15,0 0 20-15,0 118-9 16,0-88-5-16,-3 2-14 15,-14-1 7-15,-7-2-19 16,-7-3-4-16,0-5-105 16,2-10-173-16</inkml:trace>
  <inkml:trace contextRef="#ctx0" brushRef="#br0" timeOffset="49798.63">11176 3417 777 0,'0'0'125'0,"0"0"-106"15,0 0-7-15,0 0 29 16,0 0 18-16,0 0-10 16,0 0-30-16,0-25-11 15,0 25-3-15,5 8-5 16,3 19 2-16,1 8 8 16,-1 8-7-16,0 7-1 15,-1 4 7-15,1 3-6 16,0-2 1-16,-2 4-1 15,1-5 3-15,-7 4-6 16,2-4 4-16,-2-1 0 0,0-4-6 16,0-9 2-16,0-6 0 15,0-7 1-15,0-12 1 16,0-4-4-16,0-6 0 16,4-3-10-16,-2-2-34 15,4 0-66-15,0-5-28 16,-2-19-148-16</inkml:trace>
  <inkml:trace contextRef="#ctx0" brushRef="#br0" timeOffset="50451.89">11203 3374 656 0,'0'0'85'0,"0"0"-66"15,0 0-17-15,0 0 24 16,0 0 34-16,0 0 19 15,38-48-42-15,-25 45-6 16,1-4-24-16,1 1 18 0,1 2-7 16,-1 0-3-16,-1 3-3 15,1 1-1-15,1 0-5 16,2 0-4-16,0 0 2 16,1 0-4-16,2 0 4 15,-3 0-4-15,-6 0 0 16,1 0-2-16,-3 4 2 15,-3 5 0-15,-1 1-8 16,-2 4 7-16,0 0 2 16,-4 5-4-16,0 1 7 15,0 2-4-15,0 0 0 16,-10 2 0-16,-4-2 0 16,-1-1 1-16,0 0-2 0,-3-5 1 15,-5 0-1-15,4-4 2 16,-4-2 0-16,1-4 1 15,2-2-4-15,0 1-1 16,2-5-2-16,2 3 4 16,4-1 1-16,0-2-2 15,4 0 5-15,5 0-1 16,1 0 1-16,0 0-6 16,2 0 3-16,0 0-6 15,0 0-5-15,0 0-17 16,0 0-15-16,0 0-18 15,0 0-7-15,0 0-40 16,0 2-48-16,0-2-72 0</inkml:trace>
  <inkml:trace contextRef="#ctx0" brushRef="#br0" timeOffset="51519.3">11675 3287 630 0,'0'0'111'15,"0"0"-83"-15,0 0 5 16,0 0 39-16,0 0 1 16,0 0-35-16,0-5-20 15,5 10-5-15,6 9 17 0,0 4-9 16,0 0 7-16,2 1-23 15,-1 2 7-15,0-3-6 16,0 1 1-16,-1-3 1 16,1 1-7-16,-1 3 7 15,-1-4-7-15,1 1 6 16,-2 3-2-16,1-9-7 16,-3 4 5-16,0-4-3 15,-3-2 0-15,0-2 0 16,-2-3 0-16,0 2 2 15,1-2-5-15,-2 1 10 16,-1 2-11-16,3-5 9 0,0 2-6 16,-3-4 1-16,2 0 0 15,-2 0 0-15,0 0 2 16,5 0 0-16,-3 0-1 16,6-18 3-16,1-6-1 15,0-5-6-15,1-3 3 16,2 1 0-16,0 1 1 15,-1-1-1-15,3 3 0 16,-4 2 1-16,3 4-5 16,-1 2 8-16,-1 4-7 15,-2 2 7-15,-2 3-8 16,-1-2 4-16,1 3 0 16,-1 2 0-16,2 3 0 0,-5 0-4 15,5 2 4-15,-7 0-4 16,4 1 8-16,-3 0-6 15,-2 2 2-15,0 0-4 16,0 0 1-16,0 0-4 16,0 0 0-16,0 0-14 15,0 0-5-15,0 0-31 16,0 0-10-16,0 0-85 16,0 0-48-16,0 0-168 15</inkml:trace>
  <inkml:trace contextRef="#ctx0" brushRef="#br0" timeOffset="52636.3">12406 3473 383 0,'0'0'213'16,"0"0"-161"-16,0 0-13 15,0 0 31-15,0 0-6 16,0 0-1-16,13 0-29 0,-9 0-1 16,-4 0-2-16,0 0 2 15,2-2 3-15,-2-2-9 16,2-1-9-16,-2-6-7 16,4-3 8-16,-2-5-19 15,0-1 0-15,-2 1-4 16,0-1 1-16,0-1-3 15,-4 2 6-15,-9 1-2 16,-3 1-2-16,-2 3 2 16,1 4-5-16,-4 6 0 15,2 2 4-15,-2 2 1 0,3 0-4 16,1 0 4 0,-1 0 2-16,3 10-2 0,1 1-1 15,3-2 3-15,1 5-3 16,4 2 6-16,4 1-6 15,2 2 2-15,0 2-1 16,0-1 2-16,0 3-2 16,8 2 1-16,6-2 2 15,1-6 2-15,1-3 0 16,-1-2-2-16,2-4 3 16,-4 0-5-16,-4-4 2 15,2 0-1-15,-2-4 3 16,2 0-1-16,-2 0-2 15,0-4 3-15,2-10 1 16,-2-4-2-16,4-4-1 16,-1 2 1-16,-2-1-4 0,-1-2 2 15,-1 3 0-15,-4 4-1 16,0 4 1-16,0 5 0 16,-1 4 6-16,-3 3-9 15,0 0 3-15,0 0 0 16,0 0-9-16,0 1 1 15,0 21 4-15,0 11 4 16,0 11-1-16,0 6 3 16,0 4-3-16,0 8 3 15,0-1-3-15,0-2 6 16,0 4-8-16,4-3 4 16,0-2-1-16,2-2 6 15,0-5-5-15,-2-6 1 0,1-7 0 16,-1-10 6-16,0-5-7 15,2-9-2-15,-2-8 1 16,-2-3 0-16,0-3 0 16,0 0-7-16,3 0 2 15,1-9-23-15,2-12-18 16,-2 0-47-16,-4-5-86 16,-2-1-73-16</inkml:trace>
  <inkml:trace contextRef="#ctx0" brushRef="#br0" timeOffset="53121.23">12242 3775 599 0,'0'0'124'0,"0"0"-99"15,0 0 45-15,0 0 21 16,0 0-33-16,0 0-12 16,13-16-27-16,-10 14 2 15,8 2-13-15,-7-3 10 16,3 1-9-16,3-3 8 0,2 1-3 16,1 0-5-16,7-4 3 15,0 1-5 1,7-1 0-16,2-2-6 0,2 2 10 15,-4 1-11-15,0 1 6 16,-4 2-5-16,-2 0 0 16,-3 0 2-16,-2 1-2 15,-5-1 1-15,-5 1-1 16,-1 2 8-16,-3 1-9 16,-2 0 0-16,0 0 0 15,0 0-5-15,0 0 5 16,0 0 0-16,0 0-3 15,0 0 2-15,0 0-4 0,0 0-5 16,0 0 10 0,0 0-24-16,0 0 2 0,0 0-50 15,2 0-70-15,1 0-104 16,1 0-97-16</inkml:trace>
  <inkml:trace contextRef="#ctx0" brushRef="#br0" timeOffset="54683.8">13116 3192 462 0,'0'0'147'0,"0"0"-107"0,0 0-18 15,0 0 22-15,0 0 26 16,0 0-22-16,0-1-20 15,0 1-27-15,0 1 6 16,0 13-4-16,0 4 0 16,0-2 4-16,0 2 0 15,0-3-7-15,0-6 1 16,0 0-1-16,4-6 4 16,1-1 0-16,-1-2-3 15,2 0 11-15,0 0-3 16,4-2 4-16,-1-12 4 15,0 0-9-15,-5-4 2 0,1 4-9 16,-5 0 8 0,0 2-9-16,0 6 0 0,0 2-6 15,0 2 3-15,0 2 0 16,0 0-9-16,-5 2-7 16,-8 12-26-16,2 4 14 15,2 2-39-15,4 0-9 16,5-2-27-16,0-4-52 15,0-6-109-15</inkml:trace>
  <inkml:trace contextRef="#ctx0" brushRef="#br0" timeOffset="55257.06">13282 3549 478 0,'0'0'77'0,"0"0"-74"0,0 0-2 15,0 0 7-15,0 0 40 16,0 0-7-16,0 0-12 16,-20-84-28-16,18 84 1 15,-2 2-2-15,-5 16 6 16,-3 2 11-16,4 2-9 15,1 0-1-15,3-2 4 16,2-4-3-16,2-4 8 16,0-4 0-16,0-1-5 15,0-6-11-15,0-1 32 16,6 0-13-16,5 0 10 16,0-1-8-16,1-14-9 15,-4-2 3-15,0-3-7 0,-4 6 5 16,-4 2-10-16,0 1 6 15,0 8-7-15,0 0 3 16,0 3-5-16,0 0-4 16,-2 0-8-16,-10 6-13 15,1 10-52-15,4 2-58 16,4-4-46-16,3-4-238 16</inkml:trace>
  <inkml:trace contextRef="#ctx0" brushRef="#br0" timeOffset="56399.55">13980 3273 580 0,'0'0'231'0,"0"0"-170"16,0 0-54-16,0 0 6 16,0 0 28-16,0 0-5 15,0 0-20-15,3 51-3 16,-1-4 14-16,0 7-13 16,2 9 5-16,1 4-12 15,0-4 3-15,-5 3-5 16,0-11 1-16,0 4-3 0,0-9-1 15,0-6-2-15,0-4 6 16,0-10-6-16,0-4 4 16,0-10-6-16,2-4 2 15,0-5-14-15,2-7-40 16,2 0-46-16,3 0-79 16,-1-23-170-16</inkml:trace>
  <inkml:trace contextRef="#ctx0" brushRef="#br0" timeOffset="56910.74">13949 3268 717 0,'0'0'68'16,"0"0"-61"-16,0 0 21 16,0 0 49-16,0 0-32 15,0 0-2-15,118-84-11 16,-95 78-18-16,-1 2 14 16,-2 1-19-16,-2 3 4 15,2 0-13-15,0 0 3 0,-5 3 1 16,3 8-2-1,-2 4-2-15,-3-1 0 0,-2 4-1 16,-1 0 6-16,-2 5-10 16,-5 0 3-16,1 5 1 15,-4 0 1-15,0 2 0 16,0-2-1-16,-7 1 4 16,-9-3-7-16,-1-6 9 15,-3 0-5-15,-3-5 8 16,2-6-12-16,-2-1 6 15,3-6-2-15,5-2 3 16,-2 0-3-16,2 0 0 16,1-16-10-16,1 0 6 15,0-3-10-15,4 2-9 16,-1 5-26-16,9 6 2 16,-1 2-5-16,2 4-29 0,0 0-45 15,0 0-86-15,0 0-115 16</inkml:trace>
  <inkml:trace contextRef="#ctx0" brushRef="#br0" timeOffset="58315.81">14905 3246 580 0,'0'0'164'0,"0"0"-145"0,0 0-17 16,0 0 1 0,0 0 45-16,0 0-5 15,-44 10-6-15,32 7-17 0,1 4-5 16,3 4 8-16,3-2-6 15,1 4 4-15,4-1-12 16,0-3 3-16,0 0-6 16,13-5 10-16,5-4 3 15,4-4-5-15,0-2-2 16,5-6-8-16,-1-2 10 16,4 0-12-16,-5 0 1 15,-6-17 3-15,0 0-6 16,-7-5 0-16,0-2 0 15,-5 0-3-15,-7-2 2 0,0-3-3 16,0 4 7-16,-2 0-10 16,-15 4 10-16,-4 2-10 15,-4 4 7-15,0 3-7 16,3 5 0-16,3 3-5 16,0 4 2-16,4 0-5 15,5 0 8-15,2 4-7 16,1 10 11-16,3 4-6 15,4 4 6-15,0 5 3 16,0 1-1-16,0 2 0 16,7 0 1-16,8-2 0 15,5-5 2-15,1 0 8 16,-4-8-9-16,3-2 9 16,-5-3-5-16,3-4 1 0,-5-4 0 15,1-2-3-15,1 0 6 16,2 0-9-16,1-8 11 15,-1-8-11-15,-1-4 7 16,-1-5-7-16,-2 2 0 16,-1-3-1-16,-3-3 1 15,0 3 0-15,-5 1 0 16,-1-1-3-16,-1 9 7 16,-2 1-9-16,0 8 4 15,0 4 0-15,0 3 1 16,0 1 0-16,0 0-1 0,0 0-9 15,0 0 2 1,0 15 6-16,0 7-3 0,0 6 10 16,0 2-9-16,0 1 5 15,0 1-1-15,0-5 0 16,0 0-2-16,15-3 0 16,3-6 4-16,5-2 1 15,4-6-3-15,-4-5 7 16,4-2-5-16,-2-3 0 15,-3 0-2-15,-1 0 0 16,-2-12 0-16,-3-8 2 16,-3-2-2-16,-2-6 5 0,-1-4-2 15,-6 0-2 1,0-2-1-16,-4 2 1 16,0 2-1-16,0 7 2 0,0 3 4 15,0 5-3-15,0 8-1 16,0 3 1-16,0 4-3 15,0 0 0-15,0 0-2 16,0 0 2-16,0 0-13 16,0 14 12-16,0 6-5 15,0 4 11-15,0 0-6 16,4 1 2-16,8 0 14 16,-1-3-12-16,2-1 10 15,3-6-13-15,-1-2 7 16,3-4-4-16,3-2 3 15,-4-2 2-15,1-5-4 0,0 0 8 16,-2 0-6-16,-3 0 9 16,3 0-12-16,-3-13 5 15,-2 1-8-15,-2-1-1 16,-7 5-2-16,3 3 6 16,-5 0-10-16,2 3 7 15,-2 1-3-15,4 1-40 16,6 0-43-16,5 0-211 15,7 0-186-15</inkml:trace>
  <inkml:trace contextRef="#ctx0" brushRef="#br0" timeOffset="59349.12">16372 3309 463 0,'0'0'172'0,"0"0"-120"15,0 0-30-15,0 0 58 16,0 0 3-16,0 0-26 15,0 0-24-15,0 5-12 16,0-3 1-16,0-2-7 16,0 0 8-16,0 0-9 15,0 0 16-15,0 0-19 0,0 0 9 16,5-6-10-16,-1-8-9 16,5-2-2-16,-9-1-1 15,0-6 2-15,0 0-12 16,0-2 4-16,-13 4 11 15,-14-2-6-15,-6 7-2 16,-5 4 3-16,2 5-6 16,-2 7 2-16,2 0 0 15,3 0-8-15,2 3 13 16,4 11 1-16,4 2-3 16,8 4 6-16,1 2-6 15,4 0 1-15,7 0 2 16,3 0-2-16,0-1 0 15,0 2 2-15,19-5 0 0,0 0 2 16,3-3-1-16,3-5 6 16,0-2-3-16,-1-4-2 15,2-3 6-15,-3-1-8 16,0 0 5-16,-2 0-3 16,0-5 5-16,1-10-7 15,-1 1 6-15,-6-1-1 16,1-3-7-16,-3 0 2 15,-5-3-2-15,0 7 2 16,-7 2 0-16,-1 4-2 16,0 2 6-16,0 4-1 15,0 2 1-15,0 0-4 0,0 0-3 16,3 0 0-16,-3 0-2 16,0 14 0-16,0 8 1 15,0 10 8-15,0 9-4 16,-3 8 1-16,-3 14 3 15,3 5-2-15,-1 4-1 16,4 2-1-16,0-6 0 16,0-2 0-16,0-5 1 15,0-6-3-15,0-6 6 16,2-8-8-16,8-12 10 16,-4-9-11-16,-2-9 7 15,1-10-3-15,-1-1 1 16,3 0 0-16,5-10-1 0,-4-15-28 15,1-10-6 1,-3-5-64-16,0-6-21 0,-6 0-111 16,0 2-128-16</inkml:trace>
  <inkml:trace contextRef="#ctx0" brushRef="#br0" timeOffset="59690.33">16205 3599 326 0,'0'0'232'0,"0"0"-204"15,0 0-14-15,0 0 81 16,0 0 57-16,0 0-64 16,-27-14-41-16,39 14-20 15,5 0 4-15,6 0-19 0,3 0 18 16,2 0-15-16,5-4-3 16,-2 0 5-16,0 0-10 15,-2-2 4-15,-4 2-9 16,-8-2 12-16,-3 4-11 15,-8 0 3-15,-1 0-4 16,-1 0 4-16,-2 2 1 16,-2-3-4-16,2 3 2 15,0-3-3-15,-2 3-2 16,6 0 3-16,-6 0 2 16,2 0-3-16,-2 0-4 15,0 0-8-15,0 0-9 0,0 0-5 16,0 0-64-1,-4 0-68-15,-21 0-180 0</inkml:trace>
  <inkml:trace contextRef="#ctx0" brushRef="#br0" timeOffset="60799.29">10602 2743 519 0,'0'0'158'0,"0"0"-106"15,0 0-51-15,0 0-1 16,0 0 7-16,0 0 43 0,0 26-6 16,0 1-7-1,0 10-26-15,0 7 15 0,0 10-10 16,0 11 12-16,0 6-5 16,0 8-11-16,0 5 8 15,0 5-16-15,-3 2 15 16,-5 1-16-16,4-2 8 15,2-12-8-15,0-9 8 16,0-15 0-16,0-9-6 16,2-9 2-16,0-10-6 15,0-5 0-15,0-10 3 16,0-5-2-16,0-3-2 16,0-3-14-16,0 0-37 15,0 0-8-15,0 0-9 16,-2-17-112-16,2-11-160 0</inkml:trace>
  <inkml:trace contextRef="#ctx0" brushRef="#br0" timeOffset="62019.27">11102 2743 437 0,'0'0'433'16,"0"0"-385"-16,0 0-48 16,0 0-1-16,0 0 1 15,0 0 11-15,0 0 19 0,133-8-3 16,-96 8-21-1,14 0 6-15,11 0-10 0,14-2 2 16,16-2 0-16,12 1 1 16,10 2-5-16,9 1 1 15,9 0-2-15,3 0 2 16,2 0-1-16,-2 0 0 16,4 1 6-16,-6 4-4 15,1 2-4-15,-6-2 1 16,-8-3-1-16,0 2-1 15,1-3 3-15,-2-1 0 16,-5 0 0-16,-1 0-2 16,-2 0 2-16,-5 0-2 15,-1-1-4-15,-5-5 6 0,-4-2 0 16,-7-2 0-16,-3 0-1 16,4 0 1-16,-2-3-3 15,1 1 6-15,-3-1-4 16,-1 3 1-16,-2-2-1 15,-3 1-3-15,1 4 4 16,5 1 0-16,1 2 0 16,9 4 1-16,4 0 0 15,5 0 5-15,2 0-3 16,-2 0-6-16,-8 5 3 16,-3 2 0-16,-7 0 0 15,-4 0-2-15,-8-2 0 16,6 2 4-16,0-3-5 15,-4 0 7-15,6 0-7 16,-6 0 5-16,-3 0-4 0,0-2 1 16,-2 1-7-16,-6-3 1 15,1 0-2-15,-5 0 8 16,-6 0-2-16,-4 0-3 16,-8 0 4-16,-9-9 1 15,-3 1-8-15,-12-2 8 16,-7 0 1-16,-3 1 0 15,-4 2 2-15,-1 1-2 16,-1 4 2-16,-2 0-2 16,0-1 11-16,-2 3-11 0,1 0 4 15,2 0-4-15,-3 0-2 16,2 0-4-16,-2 7 6 16,0 13 0-16,0 6 2 15,0 6 2-15,0 7 1 16,-5 0-2-16,0 9 1 15,0 2 4-15,3 6 4 16,2 7-6-16,0 5-4 16,0 6 1-16,-2 7 0 15,-4 3-2-15,-2-1 1 16,2 1 3-16,1 1-8 16,5-5 3-16,0-4 0 15,0-3 0-15,0-9 1 0,0-8-2 16,2-2 5-1,3-4-4-15,-3-1 3 0,0-8-5 16,-2-6 2-16,0-9 0 16,0-3-1-16,0-8-2 15,0-1-11-15,0-5-32 16,-11-1-25-16,0-1-70 16,-5-5-99-16</inkml:trace>
  <inkml:trace contextRef="#ctx0" brushRef="#br0" timeOffset="63288.9">10757 4624 695 0,'0'0'108'15,"0"0"-108"-15,0 0 3 0,0 0-3 16,0 0 42-1,0 0 37-15,-4-18-37 0,15 18-29 16,7 0-10-16,11 0-2 16,9 0 6-16,10 0-2 15,12 0 2-15,7 0-6 16,5 0 3-16,8 0 3 16,12 0-6-16,10 0 0 15,10 0-1-15,8 0 0 16,4 0-5-16,6-5 4 15,-3 0-2-15,-3-1 0 16,-7 2-1-16,-6 2 2 16,-7 2-1-16,-3-2 3 15,2 2 0-15,-1-2 3 0,-1-3-8 16,-6 2 5 0,2 1-6-16,0-1 1 0,9 3 5 15,7 0 0-15,1 0 0 16,1 0 0-16,-4 0 4 15,-3-1 3-15,-1 1-2 16,-7 0 13-16,-2 0-11 16,-2-2 6-16,1 0-8 15,3-3 1-15,2 3-3 16,-1 2 1-16,1 0 0 16,-6 0 0-16,1 0-3 0,1 0 6 15,-1 0-11 1,-3 0 8-16,-7 0 7 0,-8 0-7 15,-2 0 5-15,0 0 0 16,6 2-1-16,-1 1 0 16,3 1 2-16,-3-2-7 15,-1-2-2-15,-4 0 7 16,-1 0-7-16,0 0 3 16,2 0-1-16,-5-9-3 15,-3 4 5-15,-9-1-2 16,-15 2 1-16,-11 0-3 15,-6 0 5-15,-6 2-3 16,-7 2 1-16,-3 0 0 16,-7 0-6-16,-1 0 2 0,0 0-3 15,-5 0 1-15,2 0-1 16,-2 0 0-16,0 0-18 16,0 4 1-16,0 3-58 15,-6-2-51-15,-19-5-267 16</inkml:trace>
  <inkml:trace contextRef="#ctx0" brushRef="#br0" timeOffset="75672.97">743 5809 560 0,'0'0'39'0,"0"0"-34"16,0 0-5-16,0 0 0 0,0 0 30 16,0 0 0-16,0 0-17 15,0 0-11-15,0 8-2 16,0-6 7-16,0 4-4 16,0-3 12-16,0 2 0 15,0-3 7-15,0 0-7 16,0 0-3-16,0 1 14 15,0-3-9-15,0 0 1 16,0 5-4-16,0 2 0 16,0 2-7-16,3 5 15 15,3 9-12-15,4 0 6 16,1 7 3-16,2 0-3 0,3 3-5 16,1-1 3-1,3-6-2-15,1-4-5 0,-2-7 10 16,6-4-7-16,-3-8 3 15,5-3-11-15,-2 0 6 16,-1-1 1-16,-2-15-8 16,1-5-2-16,-5 0 3 15,-5-4-4-15,-2 0 4 16,-7-1-8-16,-4-3 10 16,0 2-8-16,0-4-4 15,-2 3-3-15,-14 0 0 16,-1 2 11-16,-6 1 0 15,4 4-6-15,-4 3-1 0,1 2 2 16,2 4-4 0,0 4-6-16,5 2 7 0,-1 2-6 15,0 4-7-15,3 0 5 16,0 0 2-16,-2 0 14 16,5 10 0-16,1 7-2 15,2 2 4-15,3 6-3 16,4 6 2-16,0-2 3 15,0 6 0-15,0-3 0 16,16 0 4-16,3-6-5 16,4-3 10-16,6-7-12 15,0-6 1-15,4-6 5 0,2-4-5 16,-1 0 5-16,2 0 1 16,-5 0-6-16,-4-11-1 15,-3-3 2-15,1 0-2 16,-5-4 5-16,-5 1-5 15,-1-4 0-15,-5 1-1 16,-3-4-1-16,1 2 1 16,-4-2 3-16,-3 0-3 15,0-3 1-15,0 4-1 16,0 0 4-16,0 6-5 16,-5 3 1-16,2 6 0 15,1 6 0-15,2 0 0 16,0 2-2-16,0 0-9 15,0 5 3-15,0 21 8 0,0 5-1 16,0 5 6-16,0-1-5 16,5 4 0-16,6-3 6 15,4-2 3-15,2-1-7 16,2-8 7 0,1-3-7-16,5-7 9 0,-2-4-10 15,-2-4 7-15,4-5-4 16,-3-2 3-16,1 0-1 15,-4 0-2-15,0-9 0 16,-1-6-3-16,-3-6 3 16,-4-1 0-16,-2-2-2 0,-4-2 2 15,-3-2-3 1,-2-5-1-16,0 1-1 0,0-3 1 16,0 5 0-16,-7 0 0 15,-4 5 2-15,3 6 5 16,3 5-6-16,0 3 1 15,3 8-2-15,0 3 0 16,2 0-1-16,0 0 1 16,0 0-3-16,0 3-3 15,-2 16 5-15,2 5 2 16,0 2 1-16,0 2 4 16,0 2-6-16,0 2 1 15,9 0 1-15,-2-1 5 16,5-2-2-16,6-3 5 15,-2-2-8-15,4-6 14 16,-2-6-14-16,-3-5 5 16,3-3-4-16,3-4-2 0,-2 0 2 15,1-4 3-15,-1-13-6 16,-6 1-3-16,-3-1-11 16,-5 2-48-16,-5 3-41 15,0 7-144-15,-13 5-99 16</inkml:trace>
  <inkml:trace contextRef="#ctx0" brushRef="#br0" timeOffset="76498.96">833 6358 352 0,'0'0'270'15,"0"0"-213"-15,0 0-44 16,0 0 28-16,0 0 30 15,0 0-13-15,25-24-36 16,-19 20-10-16,3 2 1 16,0 0-4-16,2 2 5 15,0 0-6-15,5 0 6 16,1 0 2-16,8 0-1 0,4 8-3 16,0 0-8-16,0 0 4 15,0-2-2-15,0-2 5 16,-2-4-9-16,0 0 9 15,-4 0-10-15,0 0 0 16,-3 0 5-16,-7-2-5 16,1-2 7-16,-5 0-7 15,-3-1 6-15,0 1 0 16,2-1-3-16,1-1-1 16,0 0-3-16,2-2 2 15,2 2-2-15,3 0 0 16,0-2 0-16,2 7-4 15,-3-3 8-15,1 4-8 0,-1 0 11 16,0 0-10-16,-1 0 3 16,2 0-2-16,-3 1 2 15,1 9 0-15,1 0 6 16,1 0-4-16,-1-2 7 16,3-2-3-16,-2-4 7 15,0-2-8-15,1 0 2 16,1 0-4-16,5 0 2 15,-2 0-2-15,-2-10-2 16,-1 1-2-16,-6 2 6 16,0 2-10-16,-5 0-7 15,-3 5-19-15,-4-2-38 0,2 2-74 16,3-2-195 0</inkml:trace>
  <inkml:trace contextRef="#ctx0" brushRef="#br0" timeOffset="77701.52">2428 6110 777 0,'0'0'97'0,"0"0"-97"0,0 0 0 15,0 0 5-15,0 0 17 16,0 0 5-16,0 1 3 15,10-1-22-15,1 0 6 16,3 0 9-16,1-10-5 16,3-7-4-16,-1-5-12 15,-3-4 6-15,-1-4-8 16,-6-2 8-16,0-3-3 16,-5 3-5-16,0 0 0 15,-2 4 0-15,0 4 0 16,0 6 3-16,0 9-5 15,0 2 4-15,0 5-4 16,0 2-6-16,0 0-2 16,0 2-10-16,0 16 20 0,0 3 0 15,0 5 0-15,7-1-3 16,4 3 6-16,3 0-2 16,1 0 3-16,1-1-8 15,1-3 3-15,-1-4 1 16,-1-4 3-16,1-2-1 15,-3-3-4-15,0-4 5 16,1-3 1-16,0-4-3 16,-3 0 2-16,-3 0-1 15,4-2 4-15,-1-12-5 0,-1-4 1 16,3-5-1 0,-3 0-1-16,2-5 0 15,-6-3 0-15,1 4 5 0,0-2 0 16,-2 3-5-16,3 3 0 15,-3 9-1-15,1 3 1 16,-1 5-2-16,-3 6 1 16,2 0-7-16,4 0 1 15,0 12 7-15,3 7-4 16,1 6 5-16,0 5-2 16,3 0 0-16,-3 1 1 15,4-4 1-15,0-5 0 16,-3 0-2-16,3-8 2 0,-1-4 3 15,-3-3-2-15,-2-5 0 16,2-2 0-16,-1 0-2 16,0 0 7-16,0-10-6 15,-1-4-1-15,-2-3 5 16,-4 0-3-16,1-2 0 16,-5-3 5-16,2 3-4 15,-2 0-5-15,2-1 2 16,3 6-2-16,-1 4 1 15,-2 4 2-15,3 5-4 16,-3 1 4-16,2 0-5 16,6 0 4-16,1 0-2 15,5 12 4-15,1 7 1 16,3-1-1-16,1 3 1 0,2-4 3 16,2-3-6-1,0-1 8-15,0-8-8 0,1-5 0 16,-2 0-5-16,3 0-47 15,-2-8-101-15,-3-7-124 16,-4-8-182-16</inkml:trace>
  <inkml:trace contextRef="#ctx0" brushRef="#br0" timeOffset="79616.48">3701 5825 722 0,'0'0'118'15,"0"0"-118"-15,0 0-1 16,0 0 1-16,0 0 21 16,0 0-7-16,0-87 6 15,-4 71-14-15,-5 5-4 16,-4 0 3-16,-3 6-1 15,0 5-4-15,1 0 4 16,2 0-2-16,1 12-2 16,2 7 11-16,2 8-11 15,2-1 14-15,6 6-2 0,0-1 2 16,0 1 1-16,0-6-6 16,14-1 7-16,3-4-9 15,7-6 17 1,8-5-16-16,3-3 4 0,8-7-6 15,9 0-4-15,-3-8 3 16,4-16-3-16,-7-5-2 16,-7-2-3-16,-4-8 2 15,-1-1 1-15,-9-6-3 16,-6-4 1-16,-5-7-5 16,-10-1 7-16,-4 3-2 15,0-2 1-15,0 7 1 16,-8 8-2-16,-6 6 5 15,1 8 2-15,0 10-1 16,3 8-8-16,0 8 1 0,3 2 0 16,-6 0 0-1,3 14-3-15,4 10-2 0,-2 12 8 16,6 4-1-16,2 4 2 16,0 0 2-16,0 4 0 15,0-1 0-15,12 0-2 16,1 0 3-16,3-3 0 15,1-2-2-15,-1-4 4 16,4-6-6-16,-2-6 5 16,0-6 0-16,-2-4-6 15,2-7 2-15,-3-8-2 16,5-1 2-16,-1 0-1 0,6 0 2 16,-2-17 3-16,-2 0-10 15,-1-5 11-15,0-6-12 16,-1-2 12-16,-4-3-7 15,-3 1 1-15,-3-6 0 16,-4 6 0-16,1 5 1 16,-2 6-1-16,-4 9 0 15,0 7-2-15,0 5 3 16,0 0-2-16,0 0-4 16,0 14 4-16,0 15 0 15,-7 7 2-15,1 1 5 16,4-1-4-16,2-2 11 15,0-6-12-15,0-3 6 0,5-8-5 16,15-5-2-16,0-6 0 16,6-4 0-16,1-2 0 15,1 0 4-15,0 0-4 16,-6-8 3-16,0-4-2 16,-6-5 2-16,-4 3-6 15,-2-5 6-15,-1-3-4 16,-5-2 2-16,1-1-1 15,-3 2 0-15,-2-1 2 16,0 4-1-16,0 3 1 16,0 5-4-16,0 6 3 15,0 4-5-15,0 0 4 16,0 2-3-16,0 0 2 0,0 0-7 16,0 17 2-16,0 5 6 15,0 6 1 1,0 2 3-16,0 2-8 0,6 0 8 15,4-4-6-15,1-2 2 16,-1-6 0-16,2-1-2 16,-1-5 4-16,0-2-3 15,3-4 3-15,-4-7-4 16,6-1 8-16,3 0-6 16,-2 0 0-16,6 0-1 15,-1-14 1-15,0-4 4 16,2-4-4-16,-1-3 3 0,0-1-1 15,-4-6 1 1,-1-2-2-16,-1-1 2 0,0 0-3 16,-2 5 5-16,-1 2-3 15,-4 9 2-15,0 2-3 16,1 7 5-16,-1 5-6 16,2 0 0-16,3 3 1 15,1 2-6-15,4 0 5 16,-2 9 0-16,2 10-1 15,-2 7 0-15,-4 2 0 16,-6-1 2-16,-1 3-2 16,-3-2 3-16,-2-2-4 15,-2-2 0-15,0-2 1 16,0-2 1-16,0-4-4 0,0-4 0 16,0-2-4-16,-11-2 7 15,-1-3 1-15,0-4 1 16,-1-1 1-16,-3 0-4 15,3 0 1-15,-1-6 1 16,5-4 0-16,1 0 2 16,-1 0-5-16,8 4 8 15,1 4-5-15,0 2 1 16,0 0-2-16,0 0-10 16,0 0 8-16,0 8 3 15,7 4 2-15,4 2 0 16,0 0 1-16,5-4 0 15,-1-4-1-15,6-4 2 0,3-2-2 16,5 0 4-16,3-11-5 16,1-6 1-16,-2-3 0 15,0-1-1-15,-4-2 3 16,-7-3-3-16,-2 0 10 16,-7-3-10-16,-2 2 10 15,-2 3-11-15,-3 4 4 16,-2 6 1-16,-2 6-3 15,0 6-1-15,0 2 0 16,0 0-2-16,0 0 2 16,0 10-2-16,0 12 1 15,-4 6-3-15,2 0 3 0,2-2-1 16,0-2 0 0,0-2 2-16,2-4-6 0,16-4 11 15,7-7-7-15,1-2 4 16,0-5-4-16,1 0 1 15,-1 0-1-15,4-8-5 16,-5-8-17-16,-6-4-43 16,-5 1-47-16,-5-4-103 15,-6-2-201-15</inkml:trace>
  <inkml:trace contextRef="#ctx0" brushRef="#br0" timeOffset="79831.06">5616 5293 956 0,'0'0'135'0,"0"0"-123"16,0 0 0-16,0 0-11 15,0 0 16-15,0 0-3 16,-14-9-11-16,14 9-3 15,0 0-25-15,0 0-34 16,0 0-135-16,0 0-297 16</inkml:trace>
  <inkml:trace contextRef="#ctx0" brushRef="#br0" timeOffset="81035.81">5843 5513 970 0,'0'0'59'15,"0"0"-59"-15,0 0-27 16,0 0 22-16,0 0 5 15,0 0 8-15,0 87 3 16,0-45 4-16,0 5-13 16,0-1 16-16,0-2-12 15,0-6 8-15,5-6-7 16,6-6 0-16,3-8-1 16,1-6 1-16,0-5-7 0,6-7 3 15,-2 0 8-15,5-5-9 16,0-16 2-16,1-8-3 15,-3-3-1-15,-4-4 0 16,-5-6 0-16,-4 4-1 16,-3-3 1-16,-3 5-2 15,-3 8 6-15,0 2-7 16,0 10 3-16,0 4 0 16,0 4-1-16,-3 4 1 15,2 3 0-15,1 1 0 16,0 0-1-16,0 0-9 15,0 0 6-15,0 0 4 16,1 5 3-16,13 3-3 0,4-1 0 16,1-2 2-16,4-1 3 15,2-4-3-15,-3 0-1 16,1 0 3-16,-6 0-2 16,1-2 3-16,0-5-1 15,2-4-6-15,-2-1 2 16,-2 3 0-16,-3 0 0 15,-6 4 0-15,-3 5 0 16,-4 0-8-16,0 0 7 16,0 3-4-16,0 15 3 15,0 9-2-15,0 2 4 16,0 7 0-16,0-1 2 0,0-3-2 16,0-4 6-16,0-6-8 15,4-5 6-15,5-2 1 16,4-7-4-16,3-5 2 15,4-3-3-15,1 0 4 16,-2 0 1-16,2 0-4 16,-5-3 0-16,-1-8 4 15,-3-2 0-15,-2-1-2 16,1-5 9-16,-4 2-9 16,-3-5-2-16,-1 0 5 15,-3-2-6-15,0-2 0 16,0-3 2-16,0 2-5 15,-12-8 6-15,-1 1-6 16,-1-1 8-16,1 6-10 0,-3 5-3 16,-1 4-1-16,-1 8 8 15,1 7-5-15,0 2 4 16,-1 3 4-16,3 0-2 16,-1 8 0-16,3 7 0 15,2 8 4-15,7-3-4 16,4-4 0-16,0 0 0 15,0-4 9-15,4-3-9 16,16-2 11-16,9-5-10 16,6-2 11-16,4 0-8 15,1-4-2-15,-3-10 1 0,-3-3-6 16,-7 2 2 0,-7-2-12-16,-7-2-12 0,-11 3-45 15,-2 2-101 1,-6 2-283-16</inkml:trace>
  <inkml:trace contextRef="#ctx0" brushRef="#br0" timeOffset="81975.75">2725 5325 690 0,'0'0'131'15,"0"0"-106"-15,0 0-25 0,0 0 8 16,0 0 9 0,0 0 18-16,4 0-11 0,-4 0-16 15,0 0-7-15,0 4 2 16,0 4 12-16,0-1-14 15,0-3 9-15,0-1-4 16,0 0 7-16,0-3 6 16,0 0 0-16,6 0 4 15,0-8-15-15,-1-9 1 16,-1 0-8-16,-4-4-2 16,0 4 0-16,0-1-3 15,0 0 3-15,-11 5 1 0,-3 5-2 16,-1 8-9-1,-1 0 7-15,1 0-21 0,-3 21-6 16,5 7-13-16,1-1-41 16,8 2-76-16,4-5-55 15</inkml:trace>
  <inkml:trace contextRef="#ctx0" brushRef="#br0" timeOffset="84064.29">2295 6382 708 0,'0'0'71'15,"0"0"-61"-15,0 0 15 16,0 0 35-16,0 0-18 16,0 0-19-16,36-3-16 15,-20 1 8-15,3 2-14 16,1 0 12-16,3 0-7 15,2 0-2-15,-2 0 5 16,9 0-9-16,-1 0 3 16,-1 0 4-16,7 0-4 15,-3 0-1-15,-1-10-1 16,3-1 1-16,-1 1-2 0,6-3 2 16,-3 2-2-16,-5 1 0 15,0 0 0-15,-6 8-1 16,-6 0 3-16,-4 2-5 15,-3 0 1-15,-4 0 1 16,-1 0-5-16,3 11 6 16,-3-1 4-16,-1 1 3 15,6 4 1-15,-1-4-8 16,3 0 15-16,3-4-7 16,4-4 9-16,2-3-11 15,1 0 4-15,4 0-6 16,0 0-1-16,0-12-2 0,0-3 3 15,0 3-7-15,-1-2 7 16,-5 4 1-16,-2-2-2 16,-3 6-6-16,-9 2 3 15,3 0 0-15,-3 4 0 16,-4 0 1-16,5 0-3 16,1 0 5-16,1 0-2 15,5 3 2-15,2 1 1 16,6-1-1-16,2-1-1 15,2-2 1-15,4 0-1 16,1 0 0-16,2 0-1 16,-2 0 0-16,-6-5 5 15,-6-2-7-15,-10 3 5 16,-2 2-8-16,-4 2 2 0,-5 0 0 16,3 0 1-16,1 0-1 15,8 0 2-15,10 6 9 16,2 4 10-16,-3-4-18 15,-3 2-2-15,-4-1 1 16,2-2 0-16,3 1 3 16,4 0-3-16,2 0 0 15,-2-3 0-15,2 1-4 16,-1-4 8-16,3 0-4 16,3 0 5-16,3 0-7 15,3 0 2-15,2 0 0 0,2 0-1 16,0 0 1-1,1 0-1-15,-1 0 3 0,-2 0-4 16,1 0 4-16,-3 0-3 16,-3 0 1-16,-7 0 0 15,0 0 0-15,-3 0 0 16,-4 0-1-16,4 0 2 16,0 0-5-16,2 0 9 15,2 0-10-15,2 0 8 16,2 0-6-16,7 0 0 15,1 0 2-15,1 0 1 16,0 0-1-16,-2 0-2 16,-4 0 6-16,-3 0-6 15,-2-3 6-15,1-1-2 16,-6 0 2-16,0 2-6 0,2-1 2 16,-1-2 1-16,2 5 0 15,4 0 2-15,1 0-7 16,3 0 10-16,-1 0-6 15,-1 0 5-15,6 0-5 16,-3 0 1-16,-3 0 0 16,3 0 2-16,3 0-2 15,-1 0 0-15,4 0 4 16,5 0-3-16,5 0 1 16,4 0 3-16,8 0-2 15,3 0 3-15,3 0-5 16,-5 0 0-16,-9 0 1 0,-9 0-2 15,-14 0 2 1,-8 0 3-16,-9 5-5 0,-5-4 5 16,-5 1-2-16,-4 0-1 15,2 1 1-15,1-3 3 16,1 1 0-16,3-1 2 16,3 0-5-16,4 0 11 15,-3 0-9-15,6 0 7 16,-3 0-11-16,-1-4-1 15,-3 2 2-15,-5 0-2 16,0 1 0-16,-5-2 2 16,-3 3-6-16,3 0 8 15,-4 0-10-15,0 0 8 0,0 0-4 16,0 0-4-16,2 0 4 16,-2 0-2-16,0 0-8 15,0 0 2-15,2 0-12 16,-2 0 3-16,0 0-23 15,0 0-103-15,0 0-191 16</inkml:trace>
  <inkml:trace contextRef="#ctx0" brushRef="#br0" timeOffset="101118.1">966 7464 645 0,'0'0'118'0,"0"0"-68"15,0 0 0-15,0 0 0 16,0 0 24-16,0 0-15 15,0 0-8-15,0 0-37 16,-4-23-12-16,4 23-2 16,4 11-2-16,1 16 2 15,0 14 0-15,-3 11 0 16,0 8 3-16,-2 6-3 16,0 0 2-16,0 2-2 15,0 0 6-15,0-1-9 0,-4-9 3 16,2-14 0-1,2-9-1-15,0-12-1 0,0-9-12 16,0-8-75-16,13-6-19 16,2 0-29-16,5-18-66 15,-4-12-283-15</inkml:trace>
  <inkml:trace contextRef="#ctx0" brushRef="#br0" timeOffset="103138.96">929 7516 845 0,'0'0'60'0,"0"0"-53"15,0 0-6-15,0 0 12 16,-11-109 11-16,22 85 38 15,9 2-43-15,-1 1-17 16,4 4 5-16,0 2-12 16,-2 3 5-16,2 7-1 15,-6 3-2-15,1 2 3 16,0 0-3-16,1 4 3 16,-4 16-3-16,1 6 6 0,1 4-6 15,-3 1-1 1,-3 2 3-16,-3-1 1 0,-2 0-1 15,-6-4-1-15,0-3 2 16,0-5-3-16,0-4 6 16,-8-6-5-16,-3-2 5 15,3-6-3-15,-2 0 0 16,4-2 2-16,-7 0 2 16,1 0-4-16,-2-2 0 15,4-8-3-15,3 0 0 16,0 3 6-16,5 6-8 15,2 1 4-15,0 0 0 0,0 0-6 16,0 0-17 0,2 12 8-16,12 6 16 0,4 5 2 15,2-4 1-15,-1 1 2 16,4-7-1-16,-3-2-5 16,0-7 2-16,0-2-1 15,1-2 5-15,-2 0-1 16,3-6 4-16,-1-17-4 15,-1 0 4-15,-2-7-8 16,-5-1 8-16,0 0-6 16,-4-4-2-16,-1 2 0 15,-2 0 1-15,3 3-2 16,-5 2 2-16,2 10-2 16,0 4 5-16,-2 3-4 0,-2 8 0 15,0 1-2-15,0 2-10 16,1 0-1-16,3 0 0 15,-2 22 12-15,6 6-1 16,-1 6 4-16,1 0-3 16,2 1 3-16,0-5-1 15,5-1-1-15,-2-4 0 16,1-5 2-16,-3-4-2 16,3-5 3-16,-3-2-2 15,0-6 3-15,1-3-3 16,-1 0 11-16,3 0-8 15,-1-14 1-15,1-6-4 16,-3-1 2-16,1-5-3 0,-3 0 0 16,-5-2 0-16,2 3 1 15,-4 1-2-15,-4 4 2 16,0 4-2-16,0 6 2 16,0 4-1-16,0 4 0 15,0 2-5-15,0 0 1 16,0 0-15-16,0 18 15 15,2 4 4-15,3 5-3 16,-1-2 10-16,5 0-11 16,0-6 4-16,4-1 0 15,1-5 0-15,-3-4 1 16,2-5 1-16,-4-1 0 16,2-3 9-16,0 0-2 0,1-4 5 15,1-12-11-15,-1-4-2 16,-4-2 1-16,1-4 0 15,-7-1-2-15,-2-1-10 16,0 1 7-16,0 0 3 16,0 1-4-16,-11 6-8 15,-3 4 10-15,1 4-6 16,-3 4-7-16,3 5-2 16,-2 3-7-16,-1 0 11 15,3 8 0-15,-1 9 12 16,6 3 2-16,1 1-5 15,5 0 1-15,2-1 2 16,0 0 0-16,0-2 0 16,0-1 0-16,13-6 2 0,3-2 5 15,6-4 0-15,2-5 9 16,3 0-10-16,0 0 4 16,0-3-7-16,-2-11-2 15,1-6 2-15,-2 3 0 16,-3-3-4-16,-9 5 4 15,-4-2-4-15,-5 3 7 16,-3 2-10-16,0 3 8 16,0 2-3-16,0 2 12 15,0 3-11-15,0 1 2 16,0 1-3-16,0 0 0 16,4 0-9-16,-2 8 7 0,2 14 2 15,5 8 0-15,2 6 0 16,4 4 0-16,4 2 4 15,-2 6 1-15,1 1 1 16,3-1-5-16,-2 2 8 16,-1-1-7-16,2-3 6 15,-7-4-7-15,-4-6 0 16,-2-3 8-16,-7-2-4 16,0-9 5-16,0-8-10 15,0-6 4-15,0-4 1 16,0-4 1-16,0 0-4 15,-6-11 12-15,-1-17-11 16,-4-5-1-16,-1-10-2 0,6-6 1 16,-1-2-2-16,3-5 4 15,0-4-3-15,0 2 3 16,2 0-3-16,-1 5 0 16,3 8 0-16,0 6 0 15,0 3 4-15,0 6-1 16,0 4-2-16,0 1 11 15,0 10-12-15,0 1 7 16,13 4-2-16,-4 3-10 16,-1 6 5-16,2 1-6 15,5 0 6-15,1 1 0 16,3 16 0-16,2 3 0 0,-1 1-1 16,-3 6 5-16,-6 1-8 15,1 2 4-15,-8-6-2 16,-2-2 2-16,-2-3-1 15,0-2 0-15,0-4-8 16,-6-4 7-16,-8 0 2 16,1-5 3-16,0-3-1 15,-1-1-2-15,3 0 0 16,2 0 3-16,0 0-3 16,5 0 3-16,0 0-6 15,4 0 7-15,0 0-8 16,0 0 4-16,0 0-6 15,0 0-20-15,0 2 18 16,4 5 6-16,5-2-5 16,-1-1 2-16,0 0-4 0,0-1-12 15,-1-1-11-15,0-1-10 16,0-1-137-16,-4 0-28 16,2 0-156-16</inkml:trace>
  <inkml:trace contextRef="#ctx0" brushRef="#br0" timeOffset="103438.97">2594 7447 839 0,'0'0'178'16,"0"0"-158"-16,0 0-17 15,0 0-6-15,0 0 0 16,0 0 2-16,0 0-69 15,-7 27-175-15,7-27-360 16</inkml:trace>
  <inkml:trace contextRef="#ctx0" brushRef="#br0" timeOffset="105122.2">3193 7328 760 0,'0'0'145'16,"0"0"-145"-16,0 0-34 16,0 0 16-16,0 0 18 15,0 0 4-15,-64-58 2 16,64 55-6-16,-5 1-6 15,3 2-15-15,-5 0 2 0,-1 0 2 16,-4 10 4 0,-1 8 10-16,0 5 3 0,1 6 9 15,2 3-1-15,1 2 19 16,6 4 0-16,3-2 6 16,0 0-24-16,3-4-5 15,14-3 1-15,8-5 2 16,6-8 2-16,5-5-7 15,1-6 10-15,6-5-11 16,-5 0 3-16,-3-2-4 16,-4-14-1-16,-6-5-6 15,-4-3-4-15,-6-3 9 16,-4-1-10-16,-4 0 5 16,-7 0 7-16,0 1 5 15,0 5 0-15,0 6 3 0,0 6-7 16,0 7 0-16,0 3-1 15,0 0-5-15,0 0-5 16,-2 13 1-16,2 9 4 16,0 2 10-16,0 1-8 15,0 0 3-15,0-3 0 16,11 0 3-16,7-4-1 16,-1-5 7-16,3-5 3 15,3-4 1-15,-4-4-8 16,-1 0 14-16,-2-3-14 15,0-11 6-15,-3-5-7 16,-4-6 0-16,-4-3-4 16,-5-1 3-16,0-3-8 0,0-3 9 15,-14 3-7-15,-6 2 6 16,-2 6-6-16,-1 8 2 16,-4 6-4-16,6 6-5 15,-2 4-4-15,3 0-3 16,5 6 2-16,0 14 15 15,7 6 0-15,4 2-7 16,4 0 9-16,0 3-5 16,0-4 3-16,17-3 0 15,6-2 0-15,-1-2 3 16,3-5-5-16,-3-5 8 0,0-2-7 16,-1-4 3-16,-4-2-2 15,-3-2 1-15,-4 0-2 16,1 0 0-16,-2-4-9 15,3-8 2-15,-3-4-7 16,0-1 9-16,-3-3 6 16,1 1 0-16,1-1 6 15,4-1-9-15,-1 4 4 16,3 2-1-16,1 5 0 16,-1 4-1-16,0 5-1 15,1 1-6-15,-4 0 7 16,-3 7-3-16,2 12 2 15,-4 8 2-15,-1-1 0 16,-1 2 1-16,0-2 0 16,-1-1-1-16,-1-5 0 0,1-7 6 15,-1-3-6-15,0-3 9 16,3-6-7-16,-1-1 5 16,4 0-1-16,0 0-3 15,5-13-3-15,-6-4 0 16,1-4-2-16,-1-1 4 15,0-5 7-15,-1 2-7 16,-1 6 4-16,-3 3-4 16,-2 8 5-16,0 2 3 15,0 6-7-15,0 0-3 0,0 0-3 16,0 0-5 0,0 18 8-16,0 4-2 0,0 4 6 15,0-2-8-15,0 1 4 16,4-6 0-16,6-1 0 15,1-7 1-15,2-4 0 16,0-3 1-16,1-4 9 16,1 0-11-16,-2 0 9 15,0-4-8-15,-1-10 5 16,0 1 0-16,-4-1 0 16,-3-3 0-16,3-1-5 15,-5 0 7-15,2 0-6 16,-1 6 4-16,-2 2-3 15,-1 4-5-15,-1 4 4 16,4 2-2-16,-2 0 0 0,0 0-10 16,2 0 0-16,1 2 10 15,2 12 3-15,2 3-2 16,-2 1 4-16,5 0-5 16,2-3 4-16,4 0 3 15,-2-5 4-15,4 0-1 16,-3-5-9-16,1-1 9 15,-3-2-10-15,-1-2 6 16,-1 0-1-16,-1 0-10 16,-3 0-15-16,-3 0-8 15,-4 0-10-15,0-3-70 16,-2-4-103-16,0 0-271 0</inkml:trace>
  <inkml:trace contextRef="#ctx0" brushRef="#br0" timeOffset="106417.25">4407 7386 877 0,'0'0'85'0,"0"0"-85"16,0 0 0-16,0 0-2 16,0 0 2-16,0 0 34 15,0 0-20-15,17 146-4 16,-14-99-7-16,-3 6 3 16,0 1-5-16,0-2 6 15,0 0 0-15,0-3-4 16,-1-7 6-16,-3-7-6 15,1-2-2-15,-1-10 1 16,0-5-3-16,1-8 3 16,-1-4-2-16,4-5 0 15,0-1-1-15,-3 0-1 16,3-10 2-16,0-16-3 16,0-9 6-16,0-4-5 0,0-9 2 15,0-6-6-15,0-3 2 16,0 1 4-16,0 5 0 15,0-2 0 1,0 4-2-16,0 5 6 0,6 6 1 16,4 4-3-16,0 7 3 15,5 6-4-15,-4 7-1 16,1 3 5-16,-4 6-5 16,1 3 0-16,2 2-2 15,-2 0 0-15,0 4 2 16,-2 12-6-16,0 5 9 15,-1 2-6-15,-4 1 1 16,1 0 0-16,-1 1 2 0,0-3 0 16,0-4-1-16,0-3 4 15,2-4-9-15,1-4 12 16,2-4-12-16,4-3 8 16,5 0-2-16,8-3 0 15,3-16-4-15,3-6-2 16,0 0-5-16,-7-4 8 15,-3-1 3-15,-5 1-2 16,-6 6 0-16,0 5 2 16,-7 4 2-16,1 6 6 15,-3 4-6-15,0 4-2 16,0 0-2-16,0 6-3 0,0 16 0 16,-10 6 9-16,3 3-8 15,3-2 4-15,0 0 0 16,4-5-1-16,0-6 1 15,0-4 0-15,5-5 0 16,12-6 6-16,3-3-2 16,2 0 7-16,3-3-9 15,-2-13 1-15,-2-5-2 16,-3-4 1-16,-5-5-2 16,-3-1 1-16,-4-4-6 15,-6-1 10-15,0 4-5 16,0 4 1-16,0 9-2 15,-10 3-3-15,-5 9-2 0,1 5-2 16,0 2-10 0,2 0-5-16,2 0 2 0,0 12 20 15,6 6 1-15,4 2-2 16,0-2-4-16,0-2 5 16,4-3 1-16,15-2 0 15,3-5 1-15,2-4 1 16,5-2 5-16,0 0-6 15,4 0 10-15,-1-10-11 16,2-4 11-16,-8 4-10 16,-1 0 7-16,-5 2-2 15,-7 6 1-15,-1 2 3 0,-6 0-8 16,1 0-2 0,-1 14 2-16,2 7-4 0,-2 0 3 15,-5 5-2-15,2-2-1 16,-3 2 0-16,0-2 2 15,0-2 0-15,-4-1-3 16,-10-6 7-16,1-1-5 16,-1-3 6-16,-3-4-8 15,1-3 3-15,-1-4-2 16,1 0 2-16,3 0-16 16,6 0-29-16,5-11-28 15,2-8-75-15,0-1-180 16</inkml:trace>
  <inkml:trace contextRef="#ctx0" brushRef="#br0" timeOffset="106764.21">5474 6964 915 0,'0'0'21'0,"0"0"-19"16,0 0 10-16,0 0 18 15,0 0 9-15,0 0-12 16,-20-34-27-16,20 34 9 0,6 23-9 16,4 8 6-16,-4 7-3 15,-1 6-3-15,-1 3 0 16,-4 1 5-16,2 2-4 15,2-3 0-15,-1 2 2 16,0-3-2-16,-1-4 2 16,-2-4-1-16,0-6-2 15,0-7-1-15,0-8-12 16,0-3-29-16,0-7-30 16,0-7-87-16,0 0-61 15</inkml:trace>
  <inkml:trace contextRef="#ctx0" brushRef="#br0" timeOffset="107000.15">5314 7323 868 0,'0'0'110'15,"0"0"-101"-15,0 0-9 16,0 0 17-16,0 0 3 15,115-2 10-15,-70 2-22 16,4 0-8-16,2 0-4 16,-4 0-28-16,-7-2-52 15,-9-1-50-15,-6 3-8 16,-10 0-42-16,-1 0-110 0</inkml:trace>
  <inkml:trace contextRef="#ctx0" brushRef="#br0" timeOffset="107433.77">5909 7342 450 0,'0'0'138'16,"0"0"-106"-16,0 0-6 16,0 0 58-16,0 0-34 15,0 0 17-15,10-99-42 16,-26 99-7-16,-5 0-15 15,-4 0 3-15,-4 14 1 16,1 10 0-16,3 8 20 0,3 2-4 16,3 2 7-16,6-2-17 15,5-6 6-15,8-6-11 16,0-8 11-16,0-2-14 16,4-8 6-16,16-4 1 15,2 0-5-15,2 0 6 16,6-12-7-16,-5-6 10 15,-4 3-16-15,-1 0 9 16,-3 3-7-16,-7 4 1 16,-3 6 7-16,-3 2-7 15,1 0-3-15,2 0 3 16,2 12-7-16,3 6 8 0,7 1-3 16,1-2 2-1,9-3-5-15,7 1 2 0,3-8-3 16,-1 0-17-16,1-7-86 15,-8 0-319-15</inkml:trace>
  <inkml:trace contextRef="#ctx0" brushRef="#br0" timeOffset="108756.75">8155 7064 715 0,'0'0'185'15,"0"0"-146"-15,0 0-32 16,0 0 6-16,0 0 9 0,0 0 12 16,0 0 4-16,0-2-34 15,0-8 3-15,3-2-3 16,-3-3-8-16,0-2 2 16,0-3-3-16,-3-3-6 15,-12-1-8-15,-3-1 5 16,0 1-4-16,-2 4 12 15,2 6-1-15,3 3 4 16,-1 10-3-16,3 1 4 16,1 0-1-16,2 6 1 15,1 14 2-15,-1 6 0 16,0 4 1-16,1 6 2 16,7 4 19-16,2 1-17 0,0 0 8 15,8-3-3-15,16-1 0 16,6-6-5-16,6-2-3 15,3-7 3-15,6-4-3 16,-2-6 2-16,-4-8-2 16,2-2-4-16,-8-2-30 15,1 0-25-15,-7-9-40 16,-3-11-107-16,-6-6-99 16</inkml:trace>
  <inkml:trace contextRef="#ctx0" brushRef="#br0" timeOffset="110550.71">8423 6705 787 0,'0'0'40'0,"0"0"-39"15,0 0-2-15,0 0 2 16,0 0 24-16,0 0 5 16,-14 151-12-16,14-100-3 15,0 2-6-15,0 1 1 16,0-4 0-16,0-1 11 0,3-3-10 16,2-6 9-16,-3-3-12 15,0-6-4-15,0-7 3 16,0-10-3-16,3-8 4 15,-2-4-6-15,5-2 9 16,1 0 3-16,8-10 9 16,4-12-23-16,3-6 1 15,-2-1 0-15,-2 0-2 16,0-2 1-16,-1 3-1 16,-4 2-2-16,1 4 4 15,-1 6-6-15,-1 3 10 16,-5 4-8-16,-1 5 3 15,-1 4-3-15,-3 0-1 16,6 0-8-16,-4 13 12 0,1 10-1 16,-3 5-4-16,0 3 10 15,2-1-7-15,0-4 6 16,3-2-6-16,3-5 2 16,1-3 0-16,-1-5 0 15,5-8 2-15,3-3-5 16,-1 0 9-16,2-3-2 15,-1-15 0-15,-5-2-4 16,1-5 0-16,-1 2-2 16,-4-4 0-16,0 1 0 15,-4 6-1-15,-2 4 5 16,-1 8-2-16,-4 4 0 0,2 4 0 16,-2 0 0-1,0 0-9-15,0 12 0 0,0 9 9 16,0 0 0-16,0 2 0 15,0-3-3-15,0 0 8 16,0-2-7-16,8-4 6 16,9 0-8-16,1-4 6 15,1-5-2-15,6 0 0 16,0-5 2-16,4 0-5 16,-2 0 8-16,-2 0-4 15,-5 0 1-15,2-5 4 16,-6-3-3-16,-1-2-4 15,-8 1 2-15,0-5 0 0,-3 0-1 16,-4-4 4 0,0-1-10-16,0-2 13 0,-16 0-11 15,-3-3 9-15,-7 1-10 16,-2 0 5-16,-4 6-7 16,1 2-8-16,2 4 3 15,-1 8 2-15,7 3-5 16,2 0 9-16,8 0 6 15,5 3 0-15,6 10-14 16,2 1 13-16,0 5 0 16,0-2 1-16,6 4 1 15,11-1 0-15,8-4 4 16,4-2-3-16,2-5 3 16,3-2 3-16,-1-5-14 0,-2-2 12 15,2 0-10-15,-5-4 4 16,0-13-12-16,-5-3 10 15,-7 1-10-15,-1-6 11 16,-4 4 1-16,-3 2-2 16,2 3 3-16,-1 5-1 15,-5 2 7-15,1 6 7 16,-3 3-9-16,3 0 0 16,0 0-10-16,3 0 10 15,3 15-1-15,-4 3-3 16,-1 4 1-16,5 1 2 15,-4 3-4-15,3-1 0 16,2 0 1-16,-2 0-5 0,3-4 8 16,-1 1-4-16,-2-7 1 15,5-1 1-15,-1 1 1 16,4-10-4-16,-2 2 2 16,2-3 1-16,-3-4-2 15,-1 0 4-15,0 0-1 16,0-11-3-16,-2-6 6 15,-1-3 0-15,0-2 0 16,-4-2-5-16,-3-2 0 16,0-3 4-16,-4 5 0 15,0 2-1-15,0 2-2 16,0 6 2-16,0 7-3 0,0 0 0 16,0 6-1-16,0 1-1 15,3 0 1-15,-1 0-2 16,2 0-1-16,3 0-3 15,2 0 4-15,2 3 4 16,7 5 10-16,5-2-10 16,0 0 0-16,6-2-2 15,5-2 5-15,0-2-1 16,-3 0-1-16,0 0-2 16,-2-14 1-16,-9-4 2 15,-2 0-4-15,-7-2 1 16,-2-2-1-16,-4-4-7 15,-3-2 1-15,-2 0-2 0,0 1 4 16,0 4-7 0,-16 6 10-16,-2 7 1 0,0 7-6 15,-2 3 8-15,3 0-5 16,-1 10 5-16,0 14-4 16,4 4 4-16,4 5 1 15,0 6 1-15,8-1 1 16,0 0 6-16,2-3-6 15,0-8 9-15,2 2-14 16,16-8 10-16,2-2 3 16,2-4-8-16,4-1 3 15,-3-6-6-15,4-3 6 0,-2-3-5 16,-3-2 3 0,-2 0-6-16,-2 0 0 0,-5 0-19 15,0 0-45-15,-3 0-52 16,-2-12-254-16</inkml:trace>
  <inkml:trace contextRef="#ctx0" brushRef="#br0" timeOffset="111974.98">10662 6920 672 0,'0'0'129'15,"0"0"-67"-15,0 0-16 16,0 0-3-16,0 0-22 16,0 0-2-16,2 12-1 0,-14 14 11 15,1 6-26-15,5 2 7 16,3 1-8-16,3-4 1 16,0-3 4-16,0-1-4 15,5-8 2-15,8-2-4 16,3-6 9-16,3-4-9 15,4-7 5-15,1 0-2 16,3 0-1-16,0-21 0 16,-4 0-2-16,-4-5-2 15,-7-5 1-15,-1 0 0 16,-11-1-1-16,0-3-4 16,0 3 9-16,-9 2-8 0,-9 2-1 15,-7 4 0-15,-2 6 0 16,4 6-5-16,-4 6 5 15,4 6-12-15,1 0 15 16,4 0-2-16,7 0 2 16,2 9-3-16,2 8 4 15,7 0-3-15,0 4 1 16,0 3 1-16,3 1 4 16,12 2 3-16,5-1-4 15,2-2 7-15,0-2-3 16,1-4-4-16,-1-5-1 15,-1-8 1-15,-4-2 2 16,1-3-3-16,-3 0 2 0,4-3 1 16,-4-13 3-16,1-6-5 15,-3-2-1-15,-3-6 0 16,2 0-3-16,-5-2 0 16,-1 0 4-16,-1 4-3 15,0 2 4-15,0 10-2 16,-5 6 3-16,3 5-1 15,0 5 1-15,-3 0-6 16,0 0-12-16,0 20 2 16,0 13 12-16,0 5 1 15,0 2 0-15,0 0 5 16,4-6-3-16,10-4-1 0,1-6 5 16,6-6-6-1,0-7 6-15,4-6-2 0,-1-5 4 16,1 0-4-16,-2 0-4 15,-1-12 6-15,-5-6-2 16,-1-2 8-16,0-6-12 16,-5-6 3-16,-2 0-3 15,-3-4 0-15,-3 4-3 16,-1 6 3-16,-2 6 6 16,0 6-4-16,0 9-1 15,0 3 4-15,0 2-9 16,0 0 4-16,-5 14-1 15,-7 11-1-15,2 5 2 0,3 0 1 16,7 0 2 0,0-2 2-16,0 0-1 0,7 0 2 15,13-6-3-15,7-1 3 16,4-4-5-16,5-3-1 16,4-2 3-16,3-4-2 15,-1-1 1-15,-3-5 2 16,0-1-1-16,-10-1 0 15,-7 0-3-15,-8 0 0 16,-7 0-3-16,-2 0 3 16,-5 0-20-16,0 0-69 15,0 0-285-15</inkml:trace>
  <inkml:trace contextRef="#ctx0" brushRef="#br0" timeOffset="113834.82">12317 6856 686 0,'0'0'178'0,"0"0"-125"15,0 0-46-15,0 0 19 16,0 0 4-16,0 0 10 16,0 0-15-16,41-90-9 15,-28 66-12-15,5-7-2 16,-1-1-1-16,0-2-1 15,-5 2 1-15,-3-3-1 0,-4 3 0 16,-5 3-2 0,0 0 1-16,0 3 2 0,-3 5-4 15,-12 7-1-15,-1 3 1 16,-1 8-9-16,-4 3-4 16,-1 0 13-16,0 8 1 15,0 13-1-15,1 9 6 16,8 11-9-16,5 11 7 15,8 82-1 1,0-58 0-16,19 1 6 16,6-5-4-16,0-2 2 15,-1-2-3-15,-2-3 2 16,-4-5 1-16,-5-4-5 16,-3-6 5-16,-6-6-6 15,-4-10 2-15,0-10-5 0,0-10-8 16,0-6-28-16,0-8-23 15,0 0-74-15,-11-6 17 16,-1-16-244-16</inkml:trace>
  <inkml:trace contextRef="#ctx0" brushRef="#br0" timeOffset="114104.95">12226 7042 808 0,'0'0'107'0,"0"0"-106"16,0 0 7-16,0 0 7 16,0 0 28-16,0 0-12 15,78-38-30-15,-36 36 5 16,6 0-5-16,0-2-1 15,-1 2 0-15,-1-2-1 16,-7 0-33-16,-6 2-21 16,-6 0-49-16,-9-1-84 15,-7 3-98-15</inkml:trace>
  <inkml:trace contextRef="#ctx0" brushRef="#br0" timeOffset="114701.86">12908 6898 478 0,'0'0'392'16,"0"0"-368"-16,0 0-9 15,0 0-14-15,0-114 38 16,-2 87-10-16,-5 3-23 15,-2 4-5-15,-4 1-1 16,-5 2 0-16,-5 5-3 16,-3 9 0-16,-4 3 1 0,-3 0-1 15,0 9 3-15,2 15-4 16,-3 6 4-16,8 6 0 16,3 8 9-16,10-2-2 15,9-1 8-15,4-5-13 16,0-4 12-16,11-4-11 15,11-6 6-15,5-6-8 16,4-4 2-16,-2-6 1 16,-2-4-3-16,-2-2 1 15,-6 0 0-15,2-5 1 16,-1-14-3-16,-7 0 1 16,-1-6-1-16,-2 1 0 15,-5-2-6-15,-1 0 5 0,-4 2 0 16,0 8 2-16,0 4-1 15,0 6 4-15,1 3-2 16,2 3 1-16,0 0-6 16,1 0-13-16,1 17 9 15,4 7 7-15,6 2 3 16,-1 0-3-16,8 2 0 16,-2-7-1-16,0 0 4 15,3-10-5-15,-4-2 5 16,-1-7-6-16,0-2-24 15,0 0-58-15,-4-4-83 16,-3-14-101-16</inkml:trace>
  <inkml:trace contextRef="#ctx0" brushRef="#br0" timeOffset="115267.04">13162 6720 22 0,'0'0'847'0,"0"0"-806"16,0 0-31-16,0 0-10 16,0 0 25-16,0 0 2 0,20-36-12 15,2 27-15-15,3 4 3 16,0 0-7-16,-1 5 8 15,-1 0-5-15,-2 0 3 16,-2 0-1-16,-4 0 2 16,-1 12-6-16,-6 2 3 15,-1 4-1-15,-2 2 0 16,-3 5 2-16,-2 5-3 16,0 1 5-16,0 3-3 15,0 3 1-15,-12-5 1 16,2-2-1-16,-4 0 6 15,3-6-3-15,-1-2-4 0,7-4 8 16,-1-3-7 0,6-6 17-16,0-3-9 0,0-1-4 15,0-4-2-15,0 1 8 16,0 0 2-16,10-2-4 16,3 2 2-16,7-2-9 15,2 0 6-15,3 0-6 16,2 0 8-16,-1 0-8 15,-1 0-2-15,0 0 0 16,-8 0 0-16,-1 0-1 16,-7 0-8-16,-3 0-2 15,-4 0-21-15,-2 0-16 16,0-6-38-16,0-2-131 16,-10 0-128-16</inkml:trace>
  <inkml:trace contextRef="#ctx0" brushRef="#br0" timeOffset="115535.99">13214 6863 927 0,'0'0'33'16,"0"0"-27"-16,0 0-3 0,0 0 12 16,0 0 26-16,122 0-25 15,-78 0-6-15,4 0-10 16,-4 0-1-16,-3 2-20 16,-8 1-45-16,-5-3-71 15,-5 0-62-15,-3 0-217 16</inkml:trace>
  <inkml:trace contextRef="#ctx0" brushRef="#br0" timeOffset="116584.2">14194 6641 689 0,'0'0'122'0,"0"0"-111"0,0 0-7 16,0 0 1-16,0 0-3 15,0 0 47-15,-2 2-10 16,2-2-20-16,9 0 0 16,5-12-16-16,-1-4 5 15,-2-7-6-15,-2-3 0 16,-5 1-2-16,-4-5-1 15,0 0 1-15,0 2 0 16,-16 0 0-16,-4 3-2 16,-2 9 1-16,0 6-5 15,0 8 5-15,0 2 1 16,1 0-6-16,4 19 8 16,1 6-5-16,1 8-2 0,5 6 5 15,6 4 0-15,2 7 1 16,2 2 0-16,0 6 0 15,4 5 8-15,10-5-5 16,0-2 6-16,1-3-8 16,0-4 5-16,-5-5-2 15,1-4-1-15,-3-4 10 16,-1-2-7-16,-3-4 4 16,-1-3-10-16,-1-4 9 15,-2 0-7-15,0-7-2 16,0-3-1-16,0-8-1 15,5-3-20-15,-4-2-33 16,4 0-50-16,-5 0-52 0,0-13-105 16</inkml:trace>
  <inkml:trace contextRef="#ctx0" brushRef="#br0" timeOffset="117730.99">14070 6944 817 0,'0'0'66'15,"0"0"-57"-15,0 0 26 16,0 0-11-16,0 0 21 0,0 0-22 16,71 0-12-1,-45 0 3-15,1 0-12 0,-5 4 2 16,4 1-3-16,-5-2 2 15,0-3-2-15,1 0 4 16,-2 0 0-16,0-3-10 16,-2-14 11-16,2 1-6 15,-2-9 0-15,-4 0 1 16,3-3-2-16,-4-4 6 16,-3 4-5-16,-2 2 4 15,1 3 6-15,0 5-1 16,0 5-3-16,0 2-4 0,-1 5 0 15,-6 3-2 1,4 3 1-16,-5 0-5 0,2 0 2 16,4 5-1-16,-1 17 4 15,4 7-4-15,-2 0 3 16,1 4 0-16,5-1 1 16,1-3 1-16,4-7-2 15,4-1 1-15,2-9 6 16,-1-7-5-16,-1-2 6 15,4-3-5-15,-4 0-3 16,2-4 0-16,-2-14 1 16,-1-4-2-16,-2-2 3 15,-5-4-5-15,-1-2 7 16,-5 2-8-16,-4 5 6 16,-3 5-4-16,-2 6 3 0,0 4-1 15,0 7 3 1,0 1-3-16,0 0 0 0,0 0-8 15,0 0 7-15,0 13 1 16,0 9-3-16,2-1 6 16,2 3-6-16,3-2 3 15,0-3 0-15,2-2 2 16,4-3-1-16,-1-2 0 16,0-9 1-16,-1 2 4 15,3-3-4-15,-1-2 3 16,3 0 0-16,-1 0-4 15,4-12 3-15,-3-6-3 16,-1 0-1-16,1-2 4 16,-6-1-1-16,0 3 1 0,1 0-4 15,-5 4 2-15,-1 4-3 16,-1 6 1-16,-2 4 0 16,-2 0 0-16,2 0-5 15,1 2 3-15,1 19 2 16,3 6 1-16,4 4 2 15,2 1-5-15,3 0 3 16,5-4-1-16,0-6 2 16,6-2 1-16,0-6-1 15,0-8 2-15,0-3 0 16,-1-3-3-16,1 0 6 0,-3 0-5 16,-1-14-1-1,-5-7-1-15,-3-4 1 0,-1-4-2 16,-6-5 3-16,-5 0-3 15,-3-1 2-15,0 5 8 16,0 5-7-16,-5 2-3 16,-8 8 2-16,-3 3-2 15,-1 4 1-15,-2 1-2 16,-3 2 2-16,-5 4-1 16,-2 1 1-16,-2 0 1 15,2 0-1-15,0 0-8 16,0 10 8-16,8 1-1 15,0-2 0-15,8-3-4 16,4 0-8-16,4-2 5 0,1-2-44 16,2-2-75-16,-3 0-80 15,5 0-233-15</inkml:trace>
  <inkml:trace contextRef="#ctx0" brushRef="#br0" timeOffset="117983.17">14865 6395 1074 0,'0'0'47'0,"0"0"-45"15,0 0 17-15,0 0-15 16,0 0 6-16,0 0-10 16,-4-4 0-16,-3 4-75 15,-9 0-292-15</inkml:trace>
  <inkml:trace contextRef="#ctx0" brushRef="#br0" timeOffset="151619.03">16923 5092 733 0,'0'0'73'0,"0"0"-73"0,0 0-30 16,0 0 23-16,0 0 7 15,0 0 10-15,0 0-8 16,-83-3 10-16,77 25-8 16,1 10 15-16,1 10-7 15,4 8 2-15,0 4-2 16,0 3-4-16,19-3-1 16,3 2 1-16,8-4-1 15,3 2-5-15,3-1 5 16,0 0-7-16,0 1 6 0,-6 3-5 15,-2 1-1 1,-11 0 0-16,-8 2 1 0,-9 5 0 16,0-1-1-16,-14-3 1 15,-16 0 5-15,-4-6-6 16,-3-4 3-16,0-5 3 16,4-5-3-16,9-10 2 15,6-7 0-15,7-9-5 16,6-8 6-16,5-2-3 15,0-5 3-15,0 0-4 16,3 0 3-16,16-16-5 16,4 1-13-16,-1 4 3 15,-6 7 5-15,-5 4 2 16,-2 0-4-16,-3 14 2 16,-1 16 10-16,-1 11-5 15,-4 12 6-15,0 13 9 0,0 15-4 16,0 9 3-16,-4 2 9 15,-1 0-10-15,3-4 10 16,2 5-6-16,0 2 11 16,0 2-6-16,11 3-2 15,3 0-8-15,-3-1-8 16,-6-7-1-16,2-6-1 16,-7-7-4-16,0-9 5 15,0-10-2-15,-7-12 1 16,-5-10-4-16,2-14 0 15,-2-12 1-15,7-5-1 0,1-6-12 16,4-1 6 0,-2 0-22-16,-2-1-22 0,-1-20-42 15,2-9-62-15,3-11-168 16</inkml:trace>
  <inkml:trace contextRef="#ctx0" brushRef="#br0" timeOffset="153071.22">18086 4981 772 0,'0'0'75'0,"0"0"-74"16,0 0 1-16,0 0 0 15,-127-8 2-15,103 8-3 16,2 0 2-16,2 0-2 15,-1 0-1-15,8 2 0 0,7 6 1 16,1-3-1 0,2 0 2-16,3 1-1 0,0-5 0 15,0 6-2-15,0-3-1 16,6 2 2-16,11 0 14 16,3 2-5-16,5-2 7 15,-1 0-11-15,3 2 6 16,0 2-10-16,-3 2 5 15,-1 7-6-15,-8 4 0 16,-6 3-5-16,-6 3 2 16,-3-5 3-16,0-1 0 15,-12 3-1-15,-11-5 5 16,-3-1-5-16,2-6 6 16,-1-5-5-16,0-6 2 15,3-3-2-15,4 0 2 0,0-6-1 16,8-10-1-16,1-6 2 15,1-1-1-15,8 1 0 16,0 2 4-16,0 6-2 16,0 6 2-16,12 2-5 15,1 3 1-15,3 0 4 16,4 3 0-16,0 0-5 16,0 0 2-16,-2 10 5 15,-1 0-7-15,-1-1 6 16,2-4-5-16,-3 0 4 15,4-5 1-15,1 0-4 16,-1 0 8-16,4-3-10 0,-3-9 11 16,0-6-8-16,-4-2 7 15,-2-2-6-15,-1 4-2 16,-6 0-2-16,1 6 0 16,-8 4 1-16,2 2-1 15,-2 6-3-15,0 0-7 16,0 0 9-16,0 0-7 15,0 12 8-15,-2 8-1 16,-7 6 1-16,1 2 0 16,5-1 0-16,3-1 0 15,0-6 1-15,0-3-2 16,12-1 2-16,8-3 0 16,0-8 5-16,2 0 1 0,0-3-4 15,-3-2 1 1,-2 0 2-16,-1-2-4 0,-6-15 2 15,-3-1 3-15,-3-2-13 16,-4-1 10-16,0-2-4 16,0 1 1-16,-6 4-1 15,-15 4-2-15,-2 7 0 16,-6 4 1-16,-9 3-4 16,1 0-4-16,2 4-23 15,-1 9 2-15,12 2-11 16,6-1-15-16,11-2-34 15,7-2-48-15,0-8-72 0,7-2-125 16</inkml:trace>
  <inkml:trace contextRef="#ctx0" brushRef="#br0" timeOffset="153340.9">18394 4734 754 0,'0'0'86'0,"0"0"-82"16,0 0-3-1,0 0 1-15,0 0 17 0,0 0-14 16,0 0 7-16,-5 73-12 15,-5-42 0-15,-7 2-4 16,2-5-88-16,5-4-110 16,7-8-315-16</inkml:trace>
  <inkml:trace contextRef="#ctx0" brushRef="#br0" timeOffset="155836.01">19101 4867 185 0,'0'0'473'0,"0"0"-473"16,0 0-2-16,0 0-3 15,0 0 5-15,0 0 5 16,-83-18 3-16,70 37-3 16,2 8 15-16,4 3-3 15,3-1 6-15,4 5 0 16,0-2 3-16,2-6-6 15,18-3-15-15,6 0 9 0,8-11 0 16,4-5-2 0,4-7-8-16,5 0 6 15,-2-4-6-15,0-20-8 0,-6-6 3 16,-1-6-7-16,-5-5 8 16,-6 0 2-16,-8-5-1 15,-11-2-1-15,-3 2 18 16,-5 1-9-16,0 7 7 15,-9 6-16-15,-5 8 5 16,1 10-3-16,2 8-2 16,-1 6 0-16,2 0-10 15,-6 4 5-15,1 20-9 16,1 6 10-16,1 8 4 16,4 2 0-16,7 2 0 15,2 0 0-15,0-3-4 0,13-2 6 16,9 0-3-16,1-7 2 15,-2 0 5-15,0-6-4 16,-8-6 2-16,-1-2-4 16,-4-8 2-16,-1-4 7 15,-4-4-4-15,5 0 9 16,-1 0-6-16,2-2 7 16,-1-14-14-16,6-4 6 15,-1 0-1-15,3-1-6 16,1-2 0-16,-1 5 0 0,3 0-3 15,0 6 7 1,-4 2-9-16,-1 1 7 0,-2 9-6 16,-3 0 3-16,-1 0-2 15,-4 0-3-15,3 12 4 16,-4 8-1-16,4 6 0 16,-3-1 1-16,7-1 4 15,5 0 2-15,-1-4-4 16,5-4 5-16,1-6-3 15,-2-6 3-15,4-4 0 16,-3 0 3-16,2 0 4 16,0-16-7-16,1-6 9 15,-3-2-10-15,-5-2 6 16,1 0-7-16,-7 4-3 16,0 1-1-16,-5 8 1 0,-2 2 1 15,3 8 3 1,-5 3-4-16,0 0-24 0,0 0 5 15,0 14 11-15,0 7 6 16,-9 5 4-16,4-1-4 16,3-4 1-16,2 2 0 15,0-7 1-15,0-2 0 16,11-2-5-16,7-4 12 16,5-4-4-16,-2-4-2 15,3 0-1-15,0 0 0 16,-7-10-3-16,-1-8 1 15,-2-4-4-15,-6-5 2 0,-3 0-14 16,-3-4 11 0,-2 2-6-16,0-2 13 0,-2 6-4 15,-14-1 0-15,-4 7 4 16,-4 6-3-16,-3 3 0 16,0 8-10-16,0 2-5 15,5 0 1-15,4 0 8 16,6 7-11-16,4 7 8 15,5 4 1-15,3 1 11 16,0 2 0-16,0 0 0 16,15-1 11-16,9-2-8 15,2-2 22-15,5-3-11 16,2-6 3-16,-5-3-11 16,-2-4 10-16,-1 0-10 15,-7 0 2-15,0-11 3 0,-4-2-4 16,-4-8-2-16,-1 4-3 15,-2-2 8-15,-2 5-7 16,-3 2 5-16,0 6-3 16,0 2 3-16,-2 3-7 15,2 1 1-15,1 0-2 16,-2 0-13-16,4 0 5 16,0 14 8-16,0 5 6 15,-1 4-5-15,2 1-1 16,3 0 0-16,1-1 0 15,5 0 1-15,1-3-1 16,1-2 0-16,2-4 4 0,3-5-1 16,-4-6-2-16,1-3 4 15,-3 0-3-15,2 0 1 16,-3-3-1-16,1-16-1 16,0-3 1-16,4-2 0 15,-7-3-4-15,0 0 4 16,-4 1-4-16,-4-3 2 15,2 6 0-15,-5 0-2 16,-2 7 3-16,0 2-2 16,0 5-1-16,0 4 2 15,0 1-8-15,0 4 6 16,0 0 4-16,0 0-5 16,0 0-4-16,4 0-3 15,5 0 0-15,3 4 10 16,3 4 7-16,3-2-7 0,1-2 10 15,2-1-4-15,1-3 6 16,-2 0-9-16,0 0 4 16,-2 0-7-16,0-8 2 15,-1-7-2-15,-5-1-2 16,-2-2-2-16,-2 1-6 16,-8 0 7-16,0 1-1 15,0 3-2-15,0-2 6 16,0 7-5-16,-14 2 2 15,3 2 1-15,-3 4 2 0,-1 0-4 16,2 0-3 0,-1 7 5-16,4 7 1 0,0 1-6 15,0 3 7 1,5 7 0-16,0-2 1 0,5 3 0 16,0 3 1-16,0-5 10 15,0 2-9-15,16-4 10 16,2-2-12-16,2 0 6 15,2-6-4-15,0 0 2 16,3-4 2-16,0-2 0 16,-3-2-1-16,4-3-6 15,-1-3 6-15,-3 0-5 16,-2 0 1-16,-4 0-2 16,-4-7 0-16,-1-6 5 15,-5 1 2-15,0-5-4 0,-1-1 1 16,-1 2 7-16,-2-5-1 15,1 0 6-15,0 0-15 16,1 2 11-16,4-2-10 16,-1 8 2-16,3 1 3 15,2 1-2-15,-1 5 2 16,1 2-6-16,3 3-1 16,3 1 0-16,0 0 9 15,0 0-5-15,0 0-3 16,-3 11-1-16,1 7 1 15,-1 7-2-15,-3 1 3 16,-5 2-2-16,-3 2 1 0,-3-2 10 16,4 0-9-16,0-2 6 15,-1-6-4-15,3-4 1 16,4-4 5-16,2-4-3 16,5-4-1-16,9-4-3 15,2 0 5-15,7 0-8 16,-3-8-7-16,3-8-27 15,-9-2-58-15,-9 1-148 16,-18 4-454-16</inkml:trace>
  <inkml:trace contextRef="#ctx0" brushRef="#br0" timeOffset="157323.03">18222 5770 730 0,'0'0'144'16,"0"0"-113"-16,0 0-28 15,0 0 2-15,0 0-5 16,0 0 16-16,-107-20-7 0,73 20 3 16,2 0-9-1,-2 11 0-15,7 1-3 0,5 2 0 16,5 0 1-16,5 1 0 16,5-3-1-16,3 2 1 15,4-2 1-15,0 1-1 16,0-3 1-16,14 2 1 15,10-1 5-15,-4 1-3 16,3-3 2-16,0 2-2 16,2-4-1-16,0 0 7 15,2 0-10-15,-3 3 5 16,-2 1-3-16,-2 0-3 16,-4 6 0-16,-4-2-4 0,-4 6 3 15,-6-4 1 1,-2 3-5-16,0 1 10 0,-2-4-10 15,-22 2 7-15,-1-3-4 16,-4-2 0-16,-1-5 2 16,2-6 2-16,1-3-1 15,3 0-2-15,1 0 2 16,4-8-3-16,3-8 5 16,5-4-8-16,2 1 8 15,5 4-7-15,3 1 4 16,1 4-1-16,0 4 0 15,0 2-2-15,0 2 2 0,7 2-3 16,6 0-3 0,6 0 7-16,-2 0-1 0,5 4 1 15,-1 7-1-15,-2 1 1 16,4 0 0-16,-2 0 1 16,3-3-1-16,-3-4 5 15,0 0-4-15,-7-5 10 16,5 0-10-16,-3 0 11 15,-3 0-8-15,2-2 7 16,-1-10 2-16,-3-5-13 16,1 2 5-16,-4-2-3 15,1 2 2-15,-3 2-4 16,0 6 2-16,-4 0-2 16,0 6-2-16,-2 1 2 15,0 0-13-15,0 0 10 0,0 5 0 16,0 12 1-16,-4 1 4 15,-2 0 0-15,3-1 1 16,3-3-3-16,0 1 0 16,0-5 0-16,9-3 3 15,8-2 7-15,6-3-2 16,1-2-5-16,5 0 11 16,0 0-13-16,-2-12-2 15,-5-3 6-15,-6 1-5 16,-5-3 0-16,-7-3-7 15,-4-1 4-15,0 4 3 16,0-2 5-16,-15 6-5 0,-10 1 0 16,-2 5 3-16,-4 7-6 15,-2 0 3-15,6 0-2 16,2 0 1-16,4 5 0 16,7 2-1-16,2 2-4 15,9-4 0-15,3 0-16 16,0-4-2-16,0-1-29 15,0 0-48-15,10 0-55 16,11 0-95-16</inkml:trace>
  <inkml:trace contextRef="#ctx0" brushRef="#br0" timeOffset="157608.35">18628 5571 0 0,'0'0'806'15,"0"0"-759"-15,0 0-47 16,0 0-6-16,0 0 6 15,0 0 7-15,-17 74 16 0,-4-37-21 16,1 2-2 0,3-3-4-16,3-6-74 0,10-6-123 15,4-10-220-15</inkml:trace>
  <inkml:trace contextRef="#ctx0" brushRef="#br0" timeOffset="158336.06">19174 5796 682 0,'0'0'120'16,"0"0"-104"-16,0 0-15 15,0 0 19-15,0 0 21 16,0 0-11-16,40-51-18 16,-24 30-10-16,-1-3 3 15,-4-1-4-15,-4-4-1 16,-5 1-1-16,-2 5 1 16,0 4 2-16,-2 5-2 0,-10 9 0 15,-5 5-3 1,-2 0 2-16,-1 9 0 0,-1 24-4 15,-1 14 10-15,0 16-5 16,4 10 0-16,5 8 1 16,1 0 1-16,8-5-2 15,4-4 6-15,0-7-4 16,0-6 13-16,0-5-7 16,4-8 11-16,-2-6-12 15,0-7 1-15,-2-9 4 16,0-7-12-16,0-8 2 15,0-6-2-15,0-3-35 16,-4 0-42-16,-4-14-94 16,-3-10-220-16</inkml:trace>
  <inkml:trace contextRef="#ctx0" brushRef="#br0" timeOffset="158553.17">18994 6041 809 0,'0'0'84'15,"0"0"-68"-15,0 0-15 16,0 0 24-16,0 0-3 16,114-42-4-16,-70 38-6 15,5 2-8-15,3 1-8 0,-4-1-55 16,-3-3-140-16,-7-1-71 15</inkml:trace>
  <inkml:trace contextRef="#ctx0" brushRef="#br0" timeOffset="159121.2">19602 5961 783 0,'0'0'57'0,"0"0"-57"16,0 0 0-16,0 0 3 15,0 0-1-15,-5-110-2 16,5 87 0-16,-1 4 1 16,-8 1-4-16,2 6 5 15,-4 3-5-15,-2 9-4 16,-1 0 3-16,-3 0-2 15,-4 14 6-15,1 13-1 16,3 4 2-16,1 4 4 16,3 4 7-16,6-4 3 15,4-1-6-15,3-5 7 16,0-5-5-16,12-9 6 16,4-1 0-16,1-7-5 15,1-6-1-15,-3-1-4 16,2 0-2-16,-2-3-1 0,1-14 0 15,-1-4-4 1,1-6-2-16,-5-2-6 0,-1-2 4 16,-2 4 2-16,-2 2 2 15,-1 11 5-15,-5 7-5 16,0 7 0-16,0 0 0 16,0 0-6-16,0 12-5 15,0 11 11-15,0 3 1 16,-5 0-1-16,5-2-2 15,0-3 2-15,0-3-3 16,9-6 0-16,7-2-2 16,1-6-53-16,6-4-41 0,4 0-89 15,-1-4-215 1</inkml:trace>
  <inkml:trace contextRef="#ctx0" brushRef="#br0" timeOffset="159586.35">19886 5770 710 0,'0'0'193'0,"0"0"-187"0,0 0 4 16,0 0-4-16,0 0-4 15,0 0 13-15,93-9-11 16,-61 9-2-16,-1 0-2 16,-6 9 0-16,-2 0-3 15,-5 5 6-15,-7 0-9 16,-4 4 9-16,-7 4-7 16,0 0 5-16,0 2-1 15,-13 4 3-15,-8-2 0 16,2 2 1-16,-1-1 1 15,1-1 4-15,6-2-7 16,3-2 8-16,2-2-7 0,6-6 6 16,2 2-9-16,0-7 2 15,0 3-1-15,5-1 0 16,15-1 12-16,2 2-13 16,7-2 10-16,0-2-9 15,2-1-1-15,1-7 4 16,-2 0-8-16,0 0-1 15,-9 0-47-15,-2-5-75 16,-8-13-189-16</inkml:trace>
  <inkml:trace contextRef="#ctx0" brushRef="#br0" timeOffset="160318.88">19861 5963 560 0,'0'0'189'0,"0"0"-154"16,0 0 9-16,0 0-7 15,0 0 17-15,129 0-17 16,-89 12 5-16,1 5-25 16,1 0 1-16,-2 2-9 15,-3-4-3-15,-5-3-2 16,-8-3-2-16,-3-6-1 15,-3-3-1-15,-1 0 0 16,-1 0 0-16,1-1-1 16,2-13-13-16,-4-4 14 0,3-5-5 15,-2-5-1-15,-3 0 6 16,-2 0-10-16,-7-2 8 16,-4 4 1-16,0 6-3 15,0 2 5-15,-2 8-2 16,-11 4 1-16,-2 5-3 15,-3 1 0-15,-3 0-2 16,2 17 1-16,-2 9-1 16,3 4 5-16,4 4 0 15,9-2 0-15,5 1 1 16,0-5-3-16,0-3 1 16,5 1 1-16,13-6 2 15,3-1-1-15,0-7-1 0,1-5 2 16,-1-4 8-16,0-1-9 15,-1-2 3-15,0 0-2 16,-2-2-2-16,-1-15 2 16,-1 2-1-16,-1-6 0 15,-1 1 1-15,-1-1 0 16,-1 1 0-16,1-2 5 16,-1 1-4-16,1 3 7 15,0 2-1-15,0 6-3 16,-5 4-3-16,0 5 1 15,-6 1 7-15,1 0-11 16,-1 0 0-16,0 0 4 0,0 15-4 16,-1 8 1-16,5 2 2 15,-2 1 1-15,3 1-4 16,2-3 3-16,2-6 0 16,0 0 2-16,3-6-2 15,-1-4-2-15,5-6-1 16,1 0-8-16,4-2-64 15,6 0-108-15,2-7-343 16</inkml:trace>
  <inkml:trace contextRef="#ctx0" brushRef="#br0" timeOffset="160853.1">21471 5467 122 0,'0'0'433'0,"0"0"-427"15,0 0-5-15,0 0 19 16,0 0 29-16,0 0 12 16,-65-58-11-16,53 58-12 15,-1 19-18-15,-3 9 15 16,-1 8 1-16,-3 9-16 15,1 2-4-15,0 5-2 16,2 7 5-16,5-1-14 16,3 2 10-16,6 1-2 15,3-3 4-15,0-2-11 16,10-1 4-16,9 3 0 16,4-3-9-16,-1-1 7 15,1-3-8-15,-4-5 2 0,-5-7 1 16,-7-6-6-16,-7-8-2 15,0-6-28-15,0-7-17 16,-7-6-27-16,-11-6-59 16,1 0-61-16,-3-4-216 15</inkml:trace>
  <inkml:trace contextRef="#ctx0" brushRef="#br0" timeOffset="161868.85">21290 6029 694 0,'0'0'157'0,"0"0"-143"0,0 0 2 16,0 0 20-16,0 0 0 16,0 0 7-16,15-9-41 15,-3 25 9-15,4 0-7 16,8-1 0-16,5 0 6 15,4-5-6-15,2-3 2 16,3-7-5-16,1 0-1 16,-5 0 3-16,1-12-6 15,-6-9-1-15,-5-7 3 16,-6-1 0-16,-4-2 0 16,-6-1 1-16,1-1 6 15,-2 3 1-15,-1 4-7 16,-1 8 11-16,-1 4-5 0,-4 6-5 15,3 4 1-15,-3 4-2 16,2 0 0-16,0 0-3 16,-2 0-2-16,0 3-7 15,0 14 11-15,2 7 2 16,0 0 2-16,3 4 1 16,4-2-4-16,0 0 0 15,5-2 0-15,1-2-4 16,1-4 4-16,1-2 0 15,3-5 0-15,5-8 10 16,2-3-10-16,2 0 2 0,0 0 0 16,2-3-4-16,0-13 2 15,1-4-3-15,-5-3 2 16,-4-4 2-16,-2-2-1 16,-3 4 0-16,-7-1 0 15,-3 9 3-15,-6 5-6 16,1 6 3-16,-3 4 0 15,0 2-1-15,0 0-6 16,0 5 1-16,0 15 2 16,-7 3 1-16,4 3 6 15,3 0-6-15,0-4 2 16,5-1 1-16,14-6 0 16,5-2 0-16,3-4 4 15,1-4-3-15,3-3 6 0,-5-2-6 16,0 0 6-16,-4 0-6 15,-3-11 8-15,-2-7-9 16,-6-1 0-16,-2-2 0 16,-4 3 2-16,-3 3 2 15,0 6-3-15,-2 4 1 16,0 2-1-16,0 3-2 16,0 0-10-16,0 3 5 15,0 16 2-15,-4 3 4 16,-1 5-1-16,2-1 3 15,3-2-2-15,0 0 1 16,0-4-1-16,18-3 4 0,4-3-2 16,10-5 8-16,4-7 0 15,4-2 3-15,0 0-7 16,0-6 9-16,-7-16-14 16,-4-4 14-16,-6-5-14 15,-8-4 12-15,-7-2-12 16,-8-1 4-16,0 0-4 15,-10 4-1-15,-14 5 0 16,-12 6 3-16,-2 7-6 16,-9 8 1-16,-2 4-17 15,-3 4-81-15,2 0-17 16,-1 0-159-16</inkml:trace>
  <inkml:trace contextRef="#ctx0" brushRef="#br0" timeOffset="162056.2">22187 5506 928 0,'0'0'62'0,"0"0"-62"16,0 0-74-16,0 0-66 15,0 0-262-15</inkml:trace>
  <inkml:trace contextRef="#ctx0" brushRef="#br0" timeOffset="166203.01">18181 7227 748 0,'0'0'0'0,"0"0"-98"0,0 0 89 16,0 0 9-16,0 0 29 15,0 0 19-15,-66-27-37 16,60 27 6-16,-5 7-1 16,-1 17 10-16,1 8 7 15,3 8-12-15,3 4 2 16,2-2-9-16,3 1 6 15,0-5-10-15,10-6 8 16,9-5-13-16,8-6 8 16,7-10-11-16,6-5 0 0,7-6-1 15,2 0-1-15,3-17-5 16,-8-13-5-16,-4-5 7 16,-5-5 2-16,-6-5-2 15,-6-4-6-15,-5-6 9 16,-5-1 0-16,-5 5 5 15,0 3-3-15,-8 10-1 16,0 7 4-16,0 13-2 16,0 9 1-16,0 9-4 15,-8 0-1-15,-4 5-6 16,-4 22 4-16,0 6 3 16,3 10 0-16,2 1-2 15,4 2 5-15,5 0-2 0,2 0 1 16,0-4-4-1,4-2 3-15,15-4-1 0,-2-6 0 16,3-6 1-16,1-6-2 16,-4-5 2-16,-2-5-2 15,-1-4 3-15,-5-4 4 16,0 0-5-16,-1 0 8 16,1 0 0-16,5-14 2 15,1-2-3-15,4-1-6 16,3-3 2-16,4 2-4 15,-1-2 4-15,2 7-2 16,-3-2 2-16,-4 7-3 0,-2 5 0 16,-6 3-1-16,-8 0-3 15,0 0 2-15,-2 0-3 16,1 9 4-16,-1 8 3 16,0-2 0-16,1 2-1 15,6-2-1-15,-1-2-1 16,3-6 1-16,2 0 5 15,1-7-6-15,2 0 10 16,1 0 1-16,4 0 6 16,-4-14-11-16,6-7 4 15,-5-1-7-15,-1-2 2 16,-1-2-4-16,-3 2 0 16,-1 3-2-16,-3 4 4 0,-3 8-4 15,-5 4 3 1,2 3-4-16,-3 2-1 0,0 0-8 15,0 18 0-15,0 6 11 16,0 4-2-16,-6 1 4 16,4-4-4-16,2 0 4 15,0-5-2-15,0-4 3 16,10-5-6-16,9-3 7 16,3-4-4-16,0-4 3 15,0 0 0-15,-3-1-3 16,-2-17 2-16,-2-4-6 15,-1-5 4-15,-2-1-4 16,-6-2-10-16,-6-4 10 16,0 2-6-16,0 0 0 0,-2 2-1 15,-16 4 4-15,-5 6 5 16,-1 6-14-16,-2 6-4 16,-4 5 2-16,4 3 18 15,1 0-4-15,5 5 2 16,7 10 2-16,4 4-2 15,7-1 1-15,2 3 2 16,0 0 4-16,17-1-5 16,10-4 11-16,2-2-11 15,2-6 0-15,3-4 0 16,-5-4 4-16,-1 0-2 16,-1 0-1-16,-4-5-2 15,-4-13 4-15,-2 1-7 0,-7-1 7 16,0-2-6-16,-5 3 3 15,3-3 0-15,-4 8 2 16,0 5-1-16,-1 3 6 16,-2 1-5-16,3 3 8 15,-2 0-10-15,2 0-7 16,3 9 6-16,-1 11 1 16,1 0 0-16,-2 2 1 15,-1 4 0-15,1 2 2 16,-3 2-3-16,4 0 1 15,2-2 3-15,5-8-3 16,0-2-1-16,2-5 1 0,1-9 2 16,2-3-2-16,3-1 4 15,0 0-2-15,3-5-2 16,2-12 6-16,-6-7-7 16,-3-2 7-16,-1-2-6 15,-3-2 3-15,-2 0 4 16,-4 0 0-16,0 4 1 15,-7 2-6-15,0 4 6 16,0 6-9-16,0 4 0 16,0 4 0-16,0 2-1 15,-2 4-2-15,0 0-1 16,-3 0 2-16,3 0-7 16,-4 8 7-16,6 6 2 0,0-2 2 15,0 0 0 1,0 0-4-16,0-2 4 0,0-2-2 15,13-2 3-15,4-5 0 16,5-1 6-16,7 0-7 16,3 0 1-16,1 0-1 15,5-12-2-15,-7-1 0 16,-2-4 0-16,-4-2-4 16,-7-3 0-16,-4-4 3 15,-4 2-8-15,-5-3 8 16,-5 5-1-16,0 0 1 15,0 4 2-15,-12 8 1 16,-3 5-2-16,-3 5-4 16,-2 0 4-16,-2 0-5 0,1 12 2 15,2 8 0-15,1 6 3 16,5 2 0-16,7 2 4 16,2 1-4-16,4 1 0 15,0 0 3-15,0-6-3 16,10 0 0-16,5-3 1 15,1-1 2-15,1-6-2 16,4-2 7-16,1-6-4 16,0-4 9-16,0-4-6 15,1 0-6-15,1 0 9 16,-3-16-9-16,3-3 7 16,-4-4 1-16,-5 1 4 15,1-2-9-15,-3-2 9 0,-1 1-12 16,-3 6 7-16,-1 5-4 15,-1 4 0-15,-3 5-1 16,-1 5-2-16,-3 0-1 16,1 0-7-16,-1 12 7 15,0 11 1-15,0 7 0 16,8 2-1-16,2 0 0 16,7 1 0-16,0-1 0 15,3-5-2-15,1-7 2 16,0-4-1-16,4-7 1 15,2-6-9-15,0-3-45 16,2 0-93-16,-1-8-349 0</inkml:trace>
  <inkml:trace contextRef="#ctx0" brushRef="#br0" timeOffset="166802.49">20906 7117 827 0,'0'0'44'16,"0"0"-38"-16,0 0 6 16,0 0 20-16,0 0 19 15,0 0 1-15,0 0-23 16,77 68-24-16,-47-68 8 15,2 0-12-15,-1-7 2 0,-2-8-3 16,-2-6 0-16,-6-1 1 16,-2-2 3-16,-8-2-8 15,-4 1-1-15,-7 0 5 16,0 5 0-16,0 6-1 16,-5 4 1-16,-8 8 0 15,-6 2-3-15,-2 4 2 16,-2 18 1-16,1 9 1 15,5 0-1-15,3 3 3 16,11 1 1-16,3-2-3 16,0 2 10-16,17-5-7 15,4-2-1-15,6-4 0 0,0-3-1 16,4-8-1 0,0-3-1-16,0-7 0 15,-4-3-16-15,-2 0-23 0,-8 0-88 16,-5 0-213-16</inkml:trace>
  <inkml:trace contextRef="#ctx0" brushRef="#br0" timeOffset="167560.01">21743 6900 780 0,'0'0'77'0,"0"0"-65"15,0 0-12-15,0 0 6 16,0 0 2-16,0 0 19 15,85-116-12-15,-79 79 12 16,-4-1-16-16,-2 0-2 16,0 0-7-16,-2 4 1 0,-10 6-2 15,1 6 0-15,3 7-1 16,0 12-1-16,2 3 1 16,2 0-9-16,-5 14 1 15,-3 22 8-15,-1 14 0 16,-3 10 0-16,1 13 2 15,-1 5 1-15,3 4-2 16,4-2 9-16,7-2-7 16,2-6 10-16,0-4-10 15,0-3 8-15,0-7-9 16,0-8-1-16,0-8-1 16,0-9 3-16,0-11-3 15,0-8 1-15,-2-9-2 0,2-5-37 16,0 0 3-16,0-9-129 15,0-14-180-15</inkml:trace>
  <inkml:trace contextRef="#ctx0" brushRef="#br0" timeOffset="167826.33">21589 7146 785 0,'0'0'76'0,"0"0"-71"15,0 0 32-15,0 0 1 16,0 0 8-16,0 0-17 16,131-31-13-16,-89 31-13 15,-1 0-3-15,-6 0-1 16,-4 0-8-16,-1 0-52 15,-6 0-37-15,-4 0-65 16,0 0-103-16</inkml:trace>
  <inkml:trace contextRef="#ctx0" brushRef="#br0" timeOffset="168335.96">22092 6974 687 0,'0'0'65'16,"0"0"-57"-16,0 0 1 15,0 0 32-15,0 0-3 16,-56-102-12-16,43 102-18 16,-5 0 1-16,1 6-2 15,-6 18-3-15,4 8 6 16,7 6 3-16,3 1-2 15,5-2-2-15,4-3 2 16,0-3-9-16,0-8 7 16,7 0-1-16,5-9-2 0,4-5-1 15,0-2-1-15,-2-6 4 16,1-1 0-16,-4 0 0 16,0 0-6-16,-2-15 3 15,0-7-5-15,0-3 0 16,0 0-1-16,-2-1 3 15,2 1-5-15,-5 7 9 16,-2 6-9-16,0 8 8 16,-2 4-10-16,0 0 4 15,0 2-14-15,0 18 11 0,0 9 4 16,0 2-1 0,0 0 5-16,0-5-5 15,0-5 2-15,0-2-1 0,3-7 2 16,10-4-4-1,5-6-7-15,4-2-29 0,5 0-98 16,0-7-118-16,-1-10-175 16</inkml:trace>
  <inkml:trace contextRef="#ctx0" brushRef="#br0" timeOffset="168807.29">22304 6858 822 0,'0'0'57'0,"0"0"-55"16,0 0 33-16,0 0-1 16,0 0 17-16,0 0-23 15,98-36-18-15,-72 36-5 16,-1 0-5-16,0 0 1 15,-5 12 0-15,-10 3-2 16,0 6 1-16,-10 7-1 16,0 4-1-16,0 0 0 15,-10 5 2-15,-7-2 0 16,-2 1-1-16,-2-2 1 16,1-2-1-16,5-7 5 0,1-5-4 15,9-4 2 1,3-6-2-16,2 0 0 0,0-5 0 15,0 2 0-15,0-1 1 16,12-3 2-16,3 2-3 16,3-3 9-16,2 2-4 15,0-4 7-15,3 1-11 16,-4-1 5-16,-1 0-6 16,-5 0 0-16,-1 0-2 15,-3 0-30-15,-5-5-7 16,-4-7-39-16,0-2-103 15,0-5-151-15</inkml:trace>
  <inkml:trace contextRef="#ctx0" brushRef="#br0" timeOffset="169536.37">22324 6948 631 0,'0'0'178'0,"0"0"-160"16,0 0 3-16,0 0 32 16,0 0-12-16,0 0-8 15,50 34 2-15,-27-14-21 16,6 0-12-16,-2 0 0 16,2 0-1-16,-3-4 3 15,2-2-2-15,-3-6-3 0,-6-2 2 16,-3-6-2-16,2 0-2 15,-5 0-15-15,3 0 18 16,0-7-10-16,-3-12 3 16,3-2 1-16,-3-4 2 15,-2-1-9-15,-2-4 4 16,-5-2-7-16,-2 0 6 16,0 0 3-16,-2 4 5 15,0 6 1-15,0 4-7 16,0 6 1-16,0 6 2 15,-8 3 3-15,-3 3-7 16,-1 0 9-16,3 7-1 0,-1 17 1 16,3 4 5-1,4 10-3-15,3-1 7 0,0 0-5 16,0-1 9-16,0-5-11 16,14-3 6-16,1-7-1 15,-1-5-2-15,3-4 4 16,0-5-1-16,-2-5 2 15,3-2-6-15,-3 0 6 16,3 0-4-16,-3-17 6 16,2-5-8-16,-1 1 3 15,-1-4 0-15,-2 1-2 16,1 4-4-16,-4-1 0 0,-3 4 6 16,-2 7-6-1,-1 4 10-15,-4 2-10 16,2 4 3-16,1 0-4 0,-3 0-4 15,2 20 1-15,0 6 3 16,0 4 5-16,5 1-4 16,4-4 5-16,5-3-3 15,6-2-1-15,5-5-1 16,6-5-2-16,1-9-12 16,3-3-48-16,2 0-84 15,-1 0-268-15</inkml:trace>
  <inkml:trace contextRef="#ctx0" brushRef="#br0" timeOffset="170011.04">23715 6520 604 0,'0'0'26'0,"0"0"-25"15,0 0 30-15,0 0 23 16,0 0-14-16,0 0 9 15,-103-67-6-15,82 86-9 16,-2 12-16-16,7 9 0 16,5 7-7-16,9 8 13 15,2 2-15-15,0 2 2 16,0 4-10-16,0-1 2 16,7 0 2-16,-1-2-4 15,4-8 6-15,-2-2-6 16,3-1 10-16,3-4-8 15,-3 1 1-15,3-3-3 16,-3-5-1-16,-7-2 0 16,0-4-1-16,-4-6-1 0,0-6-13 15,0-8-16-15,0-5-34 16,0-7-73-16,0 0-13 16,0 0-79-16</inkml:trace>
  <inkml:trace contextRef="#ctx0" brushRef="#br0" timeOffset="171102.08">23475 7127 781 0,'0'0'57'15,"0"0"-49"-15,0 0 27 16,0 0 5-16,0 0-12 16,0 0-3-16,67-23-15 15,-47 18-2-15,-3-4-7 16,1-1 0-16,-1-4-1 16,2-2 2-16,-3-2-2 15,-2-3 2-15,3-6 1 16,-2-1 0-16,-2 0 5 15,-1 2-6-15,3 2 4 0,-3 6-6 16,-2 4 4 0,1 8-1-16,-1 2-1 0,-2 2-2 15,3 2-7-15,-1 0 6 16,1 0 1-16,-1 8 1 16,0 11-1-16,-4 6-2 15,1 3 0-15,-3 2 2 16,-2 0 0-16,1-4 3 15,1-4-6-15,-1-2 6 16,1-8-2-16,-2-2 3 16,3-4-5-16,-1-6 2 15,0 0 2-15,6 0 2 0,1 0-2 16,2-11-3 0,3-8 3-16,2-5-3 15,-1-2 1-15,4-2-1 0,-4 0 0 16,-3 3 0-16,-3 8 0 15,-5 5 1-15,-1 6-1 16,0 4 2-16,-5 2-5 16,2 0 3-16,0 0-1 15,-2 0-13-15,0 16 14 16,0 3-1-16,0 6 1 16,0-4 1-16,4 4 0 15,2-3-1-15,9-4 2 16,-4-2 1-16,4-5-1 15,3-6 6-15,0-3-5 16,2-2 2-16,2 0-4 0,-1 0 2 16,-4-12-2-16,-1-4 0 15,-3-6 0-15,-1-1 0 16,-2 2 3-16,-3-1-1 16,-3 4 4-16,1 2-5 15,-2 9 0-15,-3 2 1 16,2 3-3-16,-2 2 0 15,0 0-6-15,0 0 2 16,0 14 4-16,0 8 0 16,0 2 1-16,0 0-1 15,0 0 0-15,0-2 0 16,0-2-1-16,0-1 2 16,12-4 1-16,5-3-2 0,2-8 9 15,5-4-3 1,4 0 0-16,-1 0-5 0,4-6 1 15,2-14 4-15,-2-5-2 16,-2-6 5-16,-4-5-6 16,-6 0 9-16,-5-3-6 15,-7 5 4-15,-7 1-8 16,0 8 3-16,-4 4-5 16,-17 6 4-16,-7 7-4 15,-2 6 0-15,-3 2-1 16,2 0 2-16,2 2-5 15,1 9-2-15,9-2-2 0,-3 1-25 16,7-1-61 0,-1-5-94-16,5-4-286 0</inkml:trace>
  <inkml:trace contextRef="#ctx0" brushRef="#br0" timeOffset="171310.45">24092 6597 886 0,'0'0'161'0,"0"0"-149"0,0 0-12 15,0 0-2-15,0 0-30 16,0 0 0-16,-2 0-102 15,2 0-379-15</inkml:trace>
  <inkml:trace contextRef="#ctx0" brushRef="#br0" timeOffset="-206148.78">715 10722 43 0,'0'0'171'0,"0"0"-116"15,0 0-26-15,0 0 13 16,0 0-20-16,0 0-13 16,0 0 107-16,0 0-59 15,0 0-38-15,0 0 5 16,0 0 10-16,0 0 7 15,0 0-10-15,0 0-9 0,0 0 1 16,0 0 4 0,0 0 1-16,0 0-4 0,0 0-7 15,0 0-7-15,4 0 2 16,2 0-2-16,4 0 4 16,1 2-4-16,2 0-2 15,1 0 0-15,-1 0-1 16,3 0 6-16,1-2-10 15,-2 3 7-15,4-3-9 16,-4 0 1-16,1 3-1 16,0-3 1-16,0 2-2 15,-3 2 2-15,1-1-2 16,-3-3 1-16,3 2 1 16,2 1-2-16,-3-3 2 15,1 2-1-15,-1-2 0 0,3 0 1 16,2 0 5-16,-1 0-1 15,3 0-2-15,1 0-2 16,-3 0 0-16,1 0 1 16,-3 0-2-16,-1 0-1 15,-1 0 0-15,-1 0 0 16,-3 0-1-16,-4 0 1 16,2 0 0-16,2 4-1 15,-3-2 1-15,0-2 1 16,-1 1 0-16,3-1-1 15,3 3-1-15,0-3 1 16,2 3 0-16,-3-3 0 0,1 0 2 16,-1 1-2-16,0-1 1 15,-3 0 1-15,2 0-1 16,1 0-2-16,-2 0 0 16,6 2 1-16,-2-2 0 15,0 0 1-15,3 0-1 16,2 0 1-16,1 0 0 15,-2 0 1-15,1 0-1 16,-1 0-1-16,-3 0 0 16,-3 0 0-16,-1 0 0 15,-2 0 0-15,-1 0-1 16,-1 0 1-16,-1 2 0 16,-3-2 3-16,2 0-3 0,-1 2 2 15,2-2 0 1,3 2 0-16,-1 0 3 0,4-2-4 15,2 2 1-15,-2 0-1 16,5 0 4-16,-3-2-1 16,3 2-3-16,-3-2 0 15,-1 0 0-15,-1 0-1 16,-5 0 0-16,1 2-1 16,-4 0 1-16,1 1-1 15,-4-3 1-15,0 0 0 16,0 0-1-16,0 0 0 15,0 0-8-15,0 0-25 16,0 0-10-16,0 0-13 0,0 0-57 16,0 0-57-16,0 0-68 15</inkml:trace>
  <inkml:trace contextRef="#ctx0" brushRef="#br0" timeOffset="-204975.52">1869 9982 273 0,'0'0'45'0,"0"0"-38"15,0 0 11-15,0 0 23 16,0 0 27-16,0 0-21 16,-2-12-11-16,2 12-4 0,0 0-11 15,0 0-5 1,0 0-6-16,0 4 0 0,0 14 14 15,0 4-2-15,0 4 7 16,0 0-5-16,-2 4-10 16,2 1-3-16,0 1 4 15,0 2 0-15,0-1-5 16,0-1 0-16,0-1 3 16,0-1-3-16,-2-2-1 15,0 2 0-15,-1-2 4 16,3 2-8-16,0-1 1 15,0-4-4-15,0-1 2 16,0 0 1-16,0 0-1 16,0 0-1-16,-2 1-1 0,2-2 4 15,0-1-4-15,-2 0 0 16,-3 1-1-16,3-2 6 16,0-4-7-16,-3 1 5 15,3-2-5-15,-2 0 2 16,2-2 0-16,-3 2-2 15,3 0 3-15,0 1 1 16,-1 3-2-16,0-3 3 16,3 5-1-16,0-2-1 15,0 5 1-15,0-1 3 16,0 0-7-16,0 2 10 16,0 2-9-16,0-2 6 15,0 1-3-15,0-1-2 0,0 1 0 16,0 1 0-16,0 0 0 15,0-1-1-15,0-4 1 16,0 0-2-16,0-5 4 16,0-3-3-16,0 2 0 15,0-1-1-15,0-2 0 16,0 2 0-16,0-3 3 16,0 4-4-16,0-1 2 15,0-4 1-15,0 2-2 16,0-9 5-16,0 2-5 15,0-5-1-15,0-2 1 16,0 0 0-16,0 0 0 0,0 0 0 16,0 0-3-16,0 0-17 15,0 0-6-15,0 0-15 16,0-12-64-16,0-6-79 16,0-4-112-16</inkml:trace>
  <inkml:trace contextRef="#ctx0" brushRef="#br0" timeOffset="-203692.69">1934 9953 281 0,'0'0'66'0,"0"0"-55"15,0 0-3-15,0 0 52 16,0 0 13-16,0 0-30 16,0 0-15-16,4 0-10 15,0 0 14-15,4 3-10 16,0-3 0-16,2 2-2 16,5-2-3-16,0 2 3 0,5-2-12 15,3 0 0 1,2 2-3-16,1 0-2 0,0 2-2 15,2-2 1-15,1 0-2 16,0-2 2-16,6 0 1 16,1 0-1-16,2 0 3 15,2 0-4-15,-4 0 0 16,-1 0 0-16,-2-4 3 16,-1 1-3-16,-6 2-2 15,-1-1 2-15,0 0 2 16,-5 0-3-16,2 0 0 15,-2-1 6-15,3 1-4 0,2-1-1 16,-2-1 7 0,6-1-7-16,5 0 2 0,0 3-3 15,-1 0 1-15,1-1-2 16,-4 2 1-16,0-1-5 16,-3 0 4-16,-6 2-6 15,-2 0 5-15,-4 0 1 16,-7 0-2-16,2 0 5 15,-6 0-2-15,0 0 0 16,-2 0 0-16,1 0 0 16,2 0 3-16,-3 4 2 15,3 0 3-15,0 0-4 16,0 1 1-16,-3-3-3 16,3 3 0-16,0-1-2 15,-3-3 0-15,3-1-11 0,-3 0-32 16,4 0-64-16,1 0-139 15</inkml:trace>
  <inkml:trace contextRef="#ctx0" brushRef="#br0" timeOffset="-202634.6">3444 9705 276 0,'0'0'45'16,"0"0"-13"-16,0 0 13 0,0 0 53 15,0 0-42-15,0 0-19 16,0 0 1-16,-54 114 4 16,54-91-1-16,0-1-14 15,0 4 5-15,0 2-9 16,0 0-4-16,3 0-3 15,2 2 0-15,3-2-3 16,-2-4 3-16,3 0-4 16,4-3 4-16,5 0 0 15,0-3-2-15,6-2-7 16,3-1 1-16,4-8 4 16,1 1-12-16,1-1 7 15,-1-6 1-15,-3-1-8 0,-4 0 2 16,-4 0-1-16,-1 0 1 15,-2-8-1-15,2-3-1 16,3-5 2-16,-4-3-4 16,-1-3-2-16,0-2 1 15,-7-4 2-15,0 0 1 16,-1-4 0-16,-4 2 1 16,-2-2 1-16,1 2-1 15,-3-1-1-15,-2-1 5 16,0 2-5-16,0 5 0 15,0-2 2-15,-4 5 2 16,-12 1-3-16,0-2 0 0,-2 2 2 16,1 4 0-1,-1 1-3-15,0 3 0 0,0 4-3 16,-2 1-1-16,-2 4 1 16,0 2-5-16,-3 2-1 15,2 0 0-15,-4 0 4 16,2 0-1-16,-2 6 3 15,-2 8-9-15,4 0-20 16,0 4-20-16,4 2-8 16,5 2 2-16,3 2-35 15,1 2-18-15,8-4-95 16</inkml:trace>
  <inkml:trace contextRef="#ctx0" brushRef="#br0" timeOffset="-202020.51">3717 9823 286 0,'0'0'123'15,"0"0"-84"-15,0 0-20 0,0 0 34 16,0 0-6-16,0 0-3 15,0 12-12-15,-2-3 3 16,-6 3-4-16,-2 1 5 16,-3 6-3-16,-3 0-5 15,1 1-6-15,-4 4-8 16,5-1-4-16,0 0-5 16,2-4 4-16,3-3-7 15,3 0 0-15,-1-4 0 16,3-3-2-16,2-2-1 15,-2-3-1-15,4-2-12 16,-3-2-27-16,3 0-21 0,0 0-17 16,0 0-49-16,0-8-226 15</inkml:trace>
  <inkml:trace contextRef="#ctx0" brushRef="#br0" timeOffset="-201367.39">3503 9861 80 0,'0'0'394'15,"0"0"-353"-15,0 0-37 16,0 0 21-16,0 0 25 16,0 0-6-16,11 15-9 15,-4-5-4-15,2-1-3 16,-2 6 4-16,0-1-1 16,1 3-10-16,-1 0-4 15,-2-1-5-15,3 2 0 0,-1-2-1 16,2 2-1-16,0-4-2 15,2-2-3-15,1 0 2 16,1-4-4-16,-1-2 4 16,0-2-5-16,1-2-2 15,-3 0-8-15,-2 1-57 16,1-3-83-16,-7 0-152 16</inkml:trace>
  <inkml:trace contextRef="#ctx0" brushRef="#br0" timeOffset="-200215.35">1907 11613 514 0,'0'0'82'15,"0"0"-76"-15,0 0 0 16,0 0 32-16,0 0 18 0,0 0-21 16,132 0-3-1,-94 0-30-15,3-3 32 0,3 3-18 16,-2 0 1-16,0-2-10 16,-2 0 9-16,5 0-12 15,0-1 4-15,-3 0-7 16,5 1 7-16,-2-2-7 15,3 1-1-15,-3 0 1 16,-5 1 6-16,-4 2-5 16,-4 0-4-16,-2 0-7 15,-3 0 9-15,2 0 7 16,2 0-7-16,0 0 3 16,1 0-3-16,-3 0 2 15,-2 0-2-15,-2 0-4 16,2 0 4-16,-2 0 0 15,0 0-2-15,-5 0 0 0,0 0 2 16,-4 0-3 0,-3 0 3-16,-5 0 0 0,-3 0 3 15,0 0-3-15,-3 0 0 16,-2 0-2-16,0 0-10 16,0 0-33-16,0 0-24 15,0 0-33-15,0 0-96 16</inkml:trace>
  <inkml:trace contextRef="#ctx0" brushRef="#br0" timeOffset="-199455.9">3341 11437 467 0,'0'0'92'0,"0"0"-76"16,0 0-16-16,0 0 40 15,0 0 18-15,0 0-6 16,-16 34-29-16,12-20 7 16,-1 7 6-16,3-1 5 15,-3 0-6-15,3 2-14 16,0 4-6-16,2 1 7 16,0 0-3-16,0 1 0 15,0 1-3-15,0-4-6 16,14-1 7-16,3-2-5 15,3-4 2-15,3-1-5 16,-2-3-4-16,4-6 5 0,-2 2-6 16,-5-6 3-1,-1 0-7-15,1-2 4 0,0-2-4 16,2 0 0-16,0 0 0 16,2-7 0-16,0-8-3 15,1-5 3-15,-4-4 3 16,2-2-2-16,-2 0-1 15,-1-2 0-15,-1-3 0 16,-7 3 4-16,2-2-4 16,-5 1 2-16,-5-2-1 15,0-1 4-15,-2 0 1 16,0 2-2-16,0 0-4 16,-9 1-2-16,-5 5 2 15,-1 3 1-15,-5 3-1 16,-3-1 0-16,2 6-2 0,-4 3 5 15,2 2-6-15,1 5 3 16,0 3-1-16,0 0-5 16,-3 0-2-16,3 0-7 15,-2 3-18-15,1 6-5 16,3 5-14-16,5 1 7 16,0-2-17-16,3 2-23 15,3 0-21-15,2 0-31 16,3 1-88-16</inkml:trace>
  <inkml:trace contextRef="#ctx0" brushRef="#br0" timeOffset="-198930.99">3641 11444 531 0,'0'0'48'0,"0"0"-45"16,0 0 10-16,0 0 56 16,0 0-8-16,0 0-39 15,-48 46 0-15,40-32 9 16,4 0-13-16,-3 0 7 15,3 2-8-15,-4 0 0 16,3-2-2-16,-4 2-7 0,2 3-1 16,-1-2-5-16,-4 3 1 15,3-2-2-15,-2 3 2 16,4-5-2-16,-3-4-2 16,7-3 1-16,-1 0-3 15,1-4-19-15,-1-1-18 16,2-1-38-16,2-3-22 15,-2 0-25-15,2 0-93 16</inkml:trace>
  <inkml:trace contextRef="#ctx0" brushRef="#br0" timeOffset="-198621.1">3458 11494 724 0,'0'0'115'16,"0"0"-107"-16,0 0 8 16,0 0 36-16,0 0-8 15,0 0-7-15,36 36-13 16,-22-14-16-16,-3 4-2 15,-2 0 0-15,2 0-2 0,-2 0-1 16,-2-6-2 0,0-2-2-16,-3-5-8 0,0-3-47 15,5-6-25-15,-3-4-158 16,3 0-222-16</inkml:trace>
  <inkml:trace contextRef="#ctx0" brushRef="#br0" timeOffset="-197687.4">4150 9918 638 0,'0'0'62'16,"0"0"-60"-16,0 0 7 15,0 0 28-15,0 0 16 16,0 0-23-16,120 21-17 15,-93-12-2-15,0-4-3 0,0 2 13 16,4 1-4-16,2-2 0 16,3 0-8-16,1-1 1 15,2 0-2-15,1-3-7 16,0 0 9-16,2 1-10 16,-4-1 2-16,-7 3 2 15,-2-1-4-15,-4-1 5 16,-6 0-4-16,2-1-1 15,-1 0 0-15,-3-2-4 16,2 0 3-16,-2 0 1 16,3 0-13-16,1 0 6 15,-2 0-18-15,2 0 4 16,-1 0 1-16,-6 0-7 16,1 0-9-16,-4 0-10 15,-5 2-6-15,1 2-21 0,-2 3 6 16,-1-6-10-16,-2 3-63 15,1-2-45-15</inkml:trace>
  <inkml:trace contextRef="#ctx0" brushRef="#br0" timeOffset="-196899.72">5100 10096 334 0,'0'0'169'15,"0"0"-144"-15,0 0-21 16,0 0 19-16,0 0 33 16,0 0-9-16,0 64-12 0,-1-43-6 15,-1 3-6 1,-2-3 0-16,-1 6 0 0,3 1-14 15,0 2 2-15,2-1-6 16,-2 0-4-16,0 1 2 16,2 1-1-16,0 0 0 15,0 3-2-15,0-2 5 16,0 1-5-16,0-1 0 16,-3 0 1-16,1-1-3 15,0 0 3-15,0 1-1 16,-3-1 0-16,-1 2-5 15,1-1 0-15,0 2-5 16,1 0-3-16,-3-2-4 16,2 2 5-16,-1-1-5 0,2-3 7 15,-1-2 6-15,1-3-3 16,4-2 1-16,-2-3 2 16,2 0 4-16,0 1 0 15,0-1 2-15,0-1-2 16,0-1 1-16,0 0-1 15,0-1 0-15,0 0 0 16,0 3 2-16,0-1-2 16,-4-4 1-16,4 4 4 15,-4-3-4-15,-1-1 0 16,2-3 0-16,-1 3-1 16,1-5 0-16,1 2 0 15,-2 0-1-15,2 0 2 0,0-2-3 16,-2 2 4-16,2 0-3 15,0-4 2-15,2 1-2 16,0-6-10-16,0 1-48 16,0-4-43-16,0 0-115 15</inkml:trace>
  <inkml:trace contextRef="#ctx0" brushRef="#br0" timeOffset="-196135.62">3986 11703 324 0,'0'0'208'16,"0"0"-143"-16,0 0-23 0,0 0 12 15,0 0 21-15,0 0-13 16,45-9-40-16,-24 9 1 16,-1 0-8-16,4 0 2 15,5 0-3-15,2 0-6 16,-1 0-5-16,10 0 2 15,1 0-4-15,7 0 1 16,3 0-2-16,0 0 0 16,-3 0 0-16,-2 0-1 15,-1-1 1-15,-10 1 0 16,-1 0 0-16,-10-3 1 16,-5 3-1-16,-4 0 0 15,-4 0 0-15,-7 0 0 0,-2 0-1 16,0 0 1-16,-2 0-1 15,2 0-2-15,-2 0 1 16,0 0 1-16,4 0-5 16,-4 0-26-16,6 0-17 15,5-4-103-15,5-10-220 16</inkml:trace>
  <inkml:trace contextRef="#ctx0" brushRef="#br0" timeOffset="-195057.78">5215 10854 368 0,'0'0'140'0,"0"0"-106"16,0 0-6-16,0 0 30 15,0 0 7-15,0 0-9 16,0 0-18-16,4 0-6 16,4 0 0-16,0 0-6 15,1 0-5-15,3 2 2 16,1-2-14-16,5 2-2 16,4 0 2-16,2-2-3 15,1 0 9-15,2 0-7 16,0 0-5-16,3 0 8 15,6 0-11-15,2 0 8 16,3 0-8-16,3 0 10 0,3 0-3 16,0 0-1-1,-2 0-2-15,1 0 1 0,-1 0-2 16,-5-4 2-16,2-1 0 16,-5 5-2-16,-3-3 4 15,0 1-2-15,-5 0 3 16,0 2-5-16,0 0 0 15,-3 0 0-15,1 0-1 16,2 0 0-16,-2 0 2 16,0 0-1-16,0 0-2 15,-7 0 0-15,-3 0 1 16,-5 0-1-16,-4 0 0 16,-5 0-1-16,-3 0 0 0,0 0-8 15,0-2-32-15,-3-1-49 16,-19-4-107-16,-11 1-277 15</inkml:trace>
  <inkml:trace contextRef="#ctx0" brushRef="#br0" timeOffset="-193575.21">512 10314 499 0,'0'0'70'0,"0"0"-58"16,0 0-10-16,0 0 56 15,0 0 42-15,0 0-32 16,2 0-53-16,5 0 3 0,2 0 8 16,2 0 5-16,1 0-11 15,7 0-2-15,1 0-4 16,5 0-1-16,4-9 2 16,4 3-14-16,5 1 6 15,7 0 1-15,1-2-7 16,0 4 7-16,-3-1-6 15,-9-1-1-15,-11 3-1 16,-3 2 0-16,-12 0 1 16,-6 0-2-16,-2 0 1 15,0 0-10-15,0 0 0 16,0 0 6-16,0 0-15 16,-6 0-18-16,-4 0-37 0,0-3-48 15,1-4-50-15,-1 0-165 16</inkml:trace>
  <inkml:trace contextRef="#ctx0" brushRef="#br0" timeOffset="-193117.37">947 10144 527 0,'0'0'62'15,"0"0"-56"-15,0 0 8 16,0 0 56-16,0 0-12 16,0 0-23-16,40 16-13 15,-30-10 6-15,2 3-6 16,-1-6 6-16,-2 1-18 15,2 3-6-15,-2 0-2 16,-4 0-1-16,6 2 0 16,-7 0-1-16,2 1 2 15,-1-1-2-15,-1 2 0 16,-1 1-2-16,-3-2 1 16,0-1 1-16,0 2 0 15,0-2-1-15,0 3 2 0,-7-3-1 16,-6 1 1-16,-3 0-2 15,-1-4 2-15,1 0-2 16,3-1 0-16,-1 0-6 16,3-1-1-16,-1-1-30 15,4-3-24-15,1 0-15 16,1 0-26-16,3 0-90 16</inkml:trace>
  <inkml:trace contextRef="#ctx0" brushRef="#br0" timeOffset="-192857.59">978 10175 520 0,'0'0'35'0,"0"0"-32"16,0 0-1-16,0 0 33 16,0 0 4-16,0 0-30 15,-12 104-3-15,4-78-6 16,-3-6-7-16,-3 0-68 16,1-8-104-16</inkml:trace>
  <inkml:trace contextRef="#ctx0" brushRef="#br0" timeOffset="-192192.2">725 9772 569 0,'0'0'42'0,"0"0"-37"15,0 0 27-15,0 0 28 16,0 0-26-16,0 0 0 16,52-55-5-16,-48 49-14 15,1 2 2-15,-3 2-3 16,1 2 1-16,-3 0-8 16,0 0-5-16,0 0-2 15,0 0-1-15,0 6 1 16,0 16 3-16,0 6 1 15,0 2-1-15,0 0 4 16,0 3-4-16,0-6 3 16,0 2-4-16,0-5 6 0,2-2-6 15,5-4-1-15,-1-2 3 16,3-4-4-16,0-3 1 16,1-6 0-16,2-3-2 15,0 0-18-15,-2-6-41 16,1-14-85-16,1-3-99 15</inkml:trace>
  <inkml:trace contextRef="#ctx0" brushRef="#br0" timeOffset="-191551.79">891 9448 351 0,'0'0'73'0,"0"0"-62"16,0 0-7-16,0 0 58 16,0 0-2-16,0 0-33 15,-2 0-16-15,2 0 10 16,-2 0 9-16,-1 9-6 15,-2 1 2-15,3 4 0 16,0-1-2-16,0 4 3 16,0-1-11-16,-1-4-1 15,3-2-6-15,0-2 1 16,0-4 1-16,0-1-4 16,0-3 0-16,7 0 2 15,2 0-1-15,1-5-4 0,2-10 2 16,0-2-6-16,1-4 0 15,-5 0 0-15,4 1 0 16,-9-1 1-16,1 8-1 16,-4 0 1-16,0 6 0 15,0 5 3-15,0-1 0 16,-14 3-1-16,-1 0-3 16,-4 0 0-16,6 0-1 15,0 10-1-15,4 0 2 16,2 3-8-16,3-4-36 15,0 1-65-15,4-1-33 16,0-4-92-16</inkml:trace>
  <inkml:trace contextRef="#ctx0" brushRef="#br0" timeOffset="-187770.6">9384 8499 342 0,'0'0'52'15,"0"0"-20"-15,0 0 70 16,0 0 6-16,0 0-6 16,0 0-6-16,0 0-44 15,-5-2-13-15,5 2-7 16,0 0-7-16,0 0-5 15,0 0-13-15,0 0-2 16,0 0 0-16,0 0 2 16,7 0-2-16,9 0-2 0,-1 2 4 15,7 3-4-15,3-1 0 16,2-1-3-16,4 4-1 16,2-1 1-16,8 1 2 15,1-2 0-15,2-1-2 16,1 1 0-16,-1-4 0 15,1 1 0-15,-5 0 0 16,-2 0-2-16,-2-2 5 16,-4 0-4-16,-1 0 3 15,0 0-1-15,-2 0 3 16,2 0-7-16,-2 0 6 16,0 0-4-16,2 0 1 15,-4-2 0-15,3-3 2 0,-1-2-2 16,2 3-1-1,-3 1 1-15,-2 0 0 0,1-1 1 16,0 2-1-16,2 0 3 16,2 0-3-16,5 0-1 15,-1 2 1-15,2 0-2 16,-4 0 4-16,5 0 0 16,-3 0 1-16,3 0-6 15,1 0 6-15,0 0-3 16,-1 0 0-16,2 0 1 15,-3 0-3-15,2 0 4 16,-1 0-3-16,-1 0 2 16,4 0-1-16,-1 0 1 15,0-2-2-15,3-4 2 0,-1 0-2 16,3 1 2-16,1 0-1 16,-1 1 0-16,-1 1 0 15,4 0 0-15,-2 1 2 16,-1 0-2-16,-2 2 0 15,-3 0 0-15,1 0-1 16,-1 0 2-16,-4 0-2 16,5 0 3-16,-4 0-2 15,5 0 0-15,1 0 0 16,2 0 3-16,2 0-5 16,1 0 2-16,2 0 0 15,1 0 1-15,1 0-1 16,3 0 6-16,-6 0-6 15,-3 0 5-15,0 0-3 16,-7 0 0-16,1 0-2 0,1 0 0 16,-3 0-2-16,-1 0 4 15,-1 0-3-15,2 0 4 16,4-2-2-16,0-2 2 16,8 0 1-16,-3 0-3 15,-5 2 0-15,0 0 2 16,-3 0-3-16,-5 2 2 15,3 0-1-15,-4 0 6 16,0 0-6-16,4 0 3 16,4 0-4-16,4 0 3 15,0 0-3-15,3 0 1 16,2 0 1-16,-1 0-2 0,-3 0 0 16,2 2 3-16,-6 0-1 15,-5 0-2-15,-1-2 5 16,-5 0-3-16,-2 0 1 15,-3 0 2-15,2 0 2 16,-4 0-7-16,-1-6 3 16,-1 1 2-16,0-2-1 15,1 1-2-15,-4-1 0 16,0 1-2-16,2 1 0 16,-3 3 2-16,-4-2-2 15,-6 4 1-15,-5 0-2 16,-3-2-3-16,0 2 1 15,0 0-10-15,-7 0-15 0,-20 0-67 16,-8 0-74-16,-7 0-208 16</inkml:trace>
  <inkml:trace contextRef="#ctx0" brushRef="#br0" timeOffset="-185971.79">9399 9363 276 0,'0'0'327'0,"0"0"-263"0,0 0-52 16,0 0 26-16,0 0 42 15,0 0-18-15,0 0-32 16,11 0-18-16,-4 0 0 16,0 0 8-16,0 2 7 15,1 0-12-15,2-2-5 16,1 1 6-16,3-1-9 15,3 2 5-15,3 2-5 16,7 0-1-16,3 0-4 16,9-1 5-16,1 0-6 15,7 1 0-15,-1 1-1 0,1-2 0 16,0-1-1-16,-2 0 2 16,-3 0 1-16,-1-2 0 15,-6 0 2-15,1 0-4 16,-3 0 0-16,-2 0-2 15,0 0 2-15,0 0 1 16,-2 0 2-16,5 0-5 16,-1-2 4-16,6-3-1 15,3 0 0-15,0 3-1 16,5 0 0-16,-3 0 0 16,1 2 0-16,-5 0 2 15,-3 0-2-15,-5 0-2 16,-1 0 2-16,-4 0 3 0,0 0-3 15,-3 0 2 1,1 2-3-16,0 0 2 0,2 0-1 16,4 3 0-16,4-2 1 15,3 1-1-15,4 3 0 16,3-4 4-16,-3 2-3 16,0-1 1-16,-3-1 1 15,-8 0-3-15,-2 1 2 16,-2-3-2-16,-8 2 0 15,4-2 0-15,-5-1 0 16,1 3 2-16,2-2 0 16,-1-1 1-16,2 0 2 0,3 0-3 15,1 0-2 1,6 0 3-16,-2 2 2 0,2 0-2 16,-1 0 1-16,-2 1-1 15,2-1 0-15,-2 0 0 16,2-2-1-16,1 0-2 15,-3 0 1-15,2 0-1 16,-2 0 1-16,4 0 3 16,3 0-4-16,5 0 2 15,3 0 2-15,0 0-3 16,1 0-2-16,-2 0 3 16,-1 0-1-16,0 0 1 15,-1 0-1-15,-4 0-1 16,-3 0 0-16,-1 0 8 15,-2 0-8-15,2 0 0 0,-1 0 3 16,-1 0-3 0,4 0 0-16,2 0-1 0,3 0 1 15,2 0 0-15,5 0 1 16,1 0 1-16,-1 1-4 16,3 1 3-16,-2 0-2 15,0 1 2-15,-6-1 0 16,1 0-1-16,-4 0-1 15,-1-2-3-15,5 0 8 16,-3 0-8-16,-3 0 8 0,1 0-4 16,-4 0 0-1,0 0-1-15,-3 0 1 0,0 0 0 16,-1 0 0 0,-2 0 0-16,-2 0 2 0,1 0-2 15,-2 0 0-15,4 0 2 16,0 0-2-16,2 0 0 15,0 0 0-15,0 0 0 16,0 0 1-16,-2 0 0 16,-5 0 1-16,-5 0-1 15,-8 0-1-15,-9 0 0 16,-2 0-8-16,0 0-3 16,-22-2-31-16,-25 0-116 15,-16-3-284-15</inkml:trace>
  <inkml:trace contextRef="#ctx0" brushRef="#br0" timeOffset="-183118.21">10783 8511 579 0,'0'0'56'0,"0"0"-47"16,0 0 4-16,0 0 40 16,0 0 25-16,0 0-15 0,26-3-41 15,-15 3-20 1,-3 3 4-16,-1 6 2 0,-2 5-3 16,-3 2-3-16,-2 6 4 15,0 2-5-15,0 2 5 16,0 6-3-16,0 3 2 15,0 5-1-15,-5 4-1 16,-2 2 1-16,3 4-3 16,0 2 1-16,-3 0-2 15,1 0 2-15,-2 1-2 16,2 0 2-16,-3-4-2 16,5-5 0-16,0-2 0 15,0-3 2-15,4-5-2 16,0 1 0-16,0 0 2 15,0-1-2-15,0-1 0 0,0 2 0 16,0-2 0-16,0 1 0 16,0-2 0-16,0-1-1 15,0-1 2-15,0 0-1 16,-4 0 2-16,-4 0-3 16,1 0 2-16,-3-2-2 15,6 0 1-15,-2-1 0 16,1 1-2-16,1 0 4 15,0 0-3-15,2-1 3 16,-2 2-1-16,2 0-1 16,2-3 0-16,-2-1-1 15,-2-1 1-15,2 0 0 0,-3 2 0 16,3-1 0 0,-2-1 0-16,1 2-2 0,-1-1 3 15,-2 0-2-15,3 1 1 16,-2 0 0-16,1 1 0 15,2-2 0-15,0 1 0 16,0 0 0-16,2 1 1 16,0 2-1-16,0 0 0 15,0 1 1-15,0-2-2 16,0-2 2-16,0 1-1 16,0 0 0-16,0-1-1 15,0 0 1-15,0 2 0 16,0-2 1-16,0 1 0 15,0-2-2-15,0-1 1 16,0-1 0-16,2-1-1 0,0 0 3 16,2 0-3-16,-2-1 1 15,1 1 0-15,1 3 0 16,-4-4 0-16,1 4 0 16,-1-1 0-16,0 0 1 15,3 2-1-15,-3-2 0 16,3-2 1-16,-3 2-1 15,3 1 0-15,-2-4-1 16,4 1 2-16,-5 1-1 16,2-4 0-16,0 2 0 15,-2-3-1-15,0-3 2 16,0 3-2-16,0-1 2 0,0 2-1 16,0-1 3-16,0 3-3 15,0 1 0-15,0-2-1 16,0 3 1-16,0 4 0 15,0 3 0-15,0 0 2 16,0 2-1-16,0-1 0 16,0-1 6-16,0-3-7 15,0-1 4-15,0-2-1 16,0 1 1-16,0-7 2 16,0-1-1-16,0 3 3 15,0-3-7-15,0 1 5 16,0 0-4-16,0-1 8 15,0 0-5-15,0 1 2 0,-2-2-4 16,0-1 4-16,-3-1 1 16,1-1-3-16,1-1-2 15,0-1-2-15,0-2 2 16,1 2 0-16,-1-2-5 16,-1 1 4-16,2 1-2 15,-2-3 2-15,4 0-2 16,-2-5-1-16,2 1 1 15,0-1-1-15,0 1 1 16,0-4-5-16,0 0-6 16,0 0-8-16,-3 0-7 15,1 0-17-15,2 0-37 0,-3-9-61 16,3 2-25-16,0-2-70 16</inkml:trace>
  <inkml:trace contextRef="#ctx0" brushRef="#br0" timeOffset="-181088.76">12190 8511 126 0,'0'0'395'16,"0"0"-349"-16,0 0-32 16,0 0 19-16,0 0 30 15,0 0-7-15,7-5-27 16,-7 5-12-16,0 0-8 0,4 0 9 16,-2 5 18-16,1 4-6 15,-1 7-12-15,-2 0-7 16,3 4 1-16,-3 4 2 15,2 0-4-15,0 6-8 16,0 1 7-16,-1 0-3 16,3 6 1-16,-4 1-2 15,0 3-2-15,0 5-2 16,0 1 1-16,0-1 4 16,0-2-5-16,0 1 2 15,-4-2 0-15,-1-2-1 16,-2-1 2-16,-1 0-3 15,0-4-1-15,-2 1-1 0,-2-2 1 16,-1 0 1 0,2 1-1-16,-3 1 0 0,1-1 3 15,3 3-3-15,4 1 0 16,2 2 0-16,-1 4 0 16,3-3 1-16,0 4-1 15,2-2 0-15,0-1 2 16,-2-2-4-16,0 0 4 15,-3 2-6-15,-2 0 5 16,-2 4-1-16,1 0 1 0,-4 1-1 16,3-3-1-1,-1-3 1-15,2 1 0 0,-1 2 0 16,3 3-1-16,0-1 0 16,3 0-1-16,3 4-4 15,0-2 4-15,0 4-3 16,0-1-5-16,0 0 3 15,-5-4-1-15,3-3 6 16,-2 1 0-16,-1-4 1 16,1-3 1-16,2 0 0 15,-1-1 0-15,3 0-1 16,0-2 1-16,0 1 0 16,0-2 0-16,0 0-1 15,7 2 0-15,-2 0-1 16,-1-2 1-16,-2-1-1 0,-2-1 2 15,0-3 0 1,0 6 0-16,0 0 0 0,0 0 0 16,0 1-1-16,-4 0 3 15,-3 0-2-15,0 3 1 16,6-4-2-16,-2 0 2 16,0-3-1-16,3-2 0 15,0-1 1-15,0 0 1 16,0-4-1-16,0-2 1 15,0-1-1-15,0-2 0 16,-3 0 1-16,2 1 0 16,-3-2 2-16,-1 2-3 15,3-1 3-15,0 0-1 16,0 2-2-16,0-2 0 0,2-1 2 16,0-1-2-16,0 1 0 15,0 1 1-15,0 2 4 16,6 0-2-16,1-2-3 15,-2 0 6-15,4-3-6 16,-5-6 2-16,-2-1 1 16,0-5-1-16,-2-2-3 15,0-3 1-15,0-2 0 16,0 0 1-16,0-7-2 16,0-22-21-16,5-7-35 15,3-10-90-15,6-6-115 16</inkml:trace>
  <inkml:trace contextRef="#ctx0" brushRef="#br0" timeOffset="-180241.94">13087 8990 516 0,'0'0'46'16,"0"0"-33"-16,0 0 54 15,0 0 28-15,0 0-18 16,0 0-10-16,0 0-26 15,24-25-4-15,-24 25-15 16,0 0-2-16,0 0-13 16,0 8-3-16,0 16 4 15,0 11 14-15,-5 4-10 16,-3 5-7-16,-3 5 2 16,3-1-6-16,4 1 3 15,4-5-3-15,0-3 3 16,0-2-2-16,0-8-1 15,0-4 1-15,2-12-2 0,2-4 0 16,0-6-6-16,0 0-3 16,-4-5-33-16,2 0-31 15,3 0-32-15,-1-21-151 16,0-6-135-16</inkml:trace>
  <inkml:trace contextRef="#ctx0" brushRef="#br0" timeOffset="-179763.66">13127 8913 623 0,'0'0'66'15,"0"0"-43"-15,0 0 11 16,0 0 42-16,0 0-19 15,0 0-18-15,62-92-9 16,-49 86-16-16,3 0-3 16,-3 2-5-16,1 0-3 15,-1 4 0-15,-1 0-3 16,-6 0 5-16,3 0-4 16,-2 0-2-16,4 4 2 15,-2 10-5-15,-1 6 8 16,4 1-8-16,-2 5 4 0,-1-1 0 15,3-1 2-15,-5 0-2 16,-5-2-2-16,-2-1-1 16,0-4 3-16,0-2-1 15,-4-1 0-15,-17-5 2 16,-4-1-2-16,-1-2 3 16,-2-4-3-16,-1-2 2 15,6 0-1-15,3 0 0 16,4 0-3-16,5-2 1 15,2-1-20-15,3-1 2 16,3 1-19-16,3 3-9 16,0 0-24-16,0 0-68 0,0 0-90 15,0 0-178 1</inkml:trace>
  <inkml:trace contextRef="#ctx0" brushRef="#br0" timeOffset="-179128.44">13476 8765 419 0,'0'0'137'15,"0"0"-110"-15,0 0 7 16,0 0 43-16,0 0 10 16,0 0-6-16,7-7-38 15,-2 7-19-15,-3 0-14 16,1 9 4-16,5 11 4 15,2 4 0-15,-4 2-10 16,3 4-1-16,-2 0 3 16,6 0-5-16,-4 0 2 15,4 1-4-15,-4-6 0 0,0-2-2 16,-3-2 3 0,4-7-4-16,-6 0 0 0,1-5 1 15,-3-6-1-15,-2 1 0 16,0-1 0-16,0-3 1 15,0 0 0-15,4 0 5 16,2 0-1-16,4-12-1 16,-3-9-3-16,-1 1 2 15,0-4 2-15,-1 0-4 16,2 0 2-16,0 2-1 16,-4 2 2-16,5 4 0 15,-4 2 0-15,0 4-3 16,0 2-2-16,2 2 1 0,-4 0 0 15,-2 3-2 1,2 1-8-16,0-1-20 0,0 3-32 16,-2 0 4-16,0 0-52 15,0 0-42-15,0 0-33 16,3 0-108-16</inkml:trace>
  <inkml:trace contextRef="#ctx0" brushRef="#br0" timeOffset="-178197.65">14075 8959 409 0,'0'0'74'16,"0"0"-52"-16,0 0 14 15,0 0 25-15,0 0-1 0,0 0-26 16,51-15-5-16,-49 1-16 16,0-1 2-16,0 1 7 15,-2-1-9-15,0 1 4 16,0 2-5-16,0-3-11 16,-4 5 3-16,-10 3 1 15,-1-2-5-15,-1 4-1 16,0 2 1-16,0 1 0 15,3-2 0-15,-1 4 1 16,4 0-1-16,1 0 0 16,0 0 0-16,0 0 0 15,2 0-2-15,2 0 1 0,0 0 1 16,-1 4 0-16,2 8 1 16,-1 0 9-16,4 4 2 15,1 2-6-15,0 1 5 16,0 1-3-16,0-3-1 15,1-1-4-15,11-2 4 16,4-3-6-16,-3-4 2 16,3 1 0-16,0-4-2 15,-3-4 3-15,0 0-3 16,0 0-1-16,0 0 4 16,-1-5-2-16,1-9-1 15,-4-3 2-15,0 0-3 16,0-4 0-16,-6 1 0 0,5 3 1 15,-6-2 2 1,-2 5-2-16,0 3 1 0,0 4 1 16,0 2 3-16,0 5-5 15,0 0-1-15,0 0 0 16,0 0-3-16,0 5 3 16,0 17 2-16,0 9-1 15,0 6 0-15,-7 9 0 16,-3 3 3-16,3 5 1 15,0 0-5-15,5-2 5 16,-1 0-2-16,3-6-1 16,0-3 11-16,0-2-7 0,0-8 2 15,0-3-4 1,0-10-1-16,0-5-2 0,0-4 0 16,0-8-2-16,0-1 0 15,0-2-25-15,0 0-25 16,0 0-56-16,0-18-175 15</inkml:trace>
  <inkml:trace contextRef="#ctx0" brushRef="#br0" timeOffset="-177902.1">14041 9046 756 0,'0'0'48'16,"0"0"-41"-16,0 0 10 15,0 0 21-15,0 0-6 16,0 0-4-16,93-40-23 15,-72 36-5-15,-4-1-9 16,1 1-47-16,-5-1-69 0,-1-5-33 16,-4-4-116-1</inkml:trace>
  <inkml:trace contextRef="#ctx0" brushRef="#br0" timeOffset="-177151.94">13842 8426 325 0,'0'0'72'0,"0"0"-27"15,0 0 18-15,0 0 1 16,0 0 5-16,0 0 0 16,72-26-27-16,-62 26-23 15,1 0 9-15,3 0-5 16,1 0 1-16,4 0-5 16,3 0-7-16,3 0 6 15,0 2-10-15,8 6 2 0,2 2-4 16,1 2-1-1,1-3 2-15,-1 3-4 0,-3-1-1 16,-2-5 0-16,1 0 0 16,-4-4-1-16,0 0 2 15,-8-2-3-15,3 0-1 16,-6 0 1-16,3 0 0 16,-2 0 2-16,-3-4-1 15,-2 0 1-15,-6 0-2 16,0 1 0-16,-2 2 1 15,-3 1-4-15,-2 0-8 16,0 0-38-16,0 0-50 16,0 12-41-16,0 0-132 15</inkml:trace>
  <inkml:trace contextRef="#ctx0" brushRef="#br0" timeOffset="-176273.84">13470 9552 44 0,'0'0'444'0,"0"0"-414"15,0 0-24-15,0 0 9 16,0 0 43-16,0 0 2 16,132 0-32-16,-108-3-9 15,-2-2-7-15,-1 2 1 16,-4-3 5-16,1 2 0 16,-1-2 20-16,-1-1-29 15,1 2 9-15,-5 0-5 16,4 3 4-16,0-5-4 15,1 2 2-15,1 1-6 16,3 0 3-16,3 3 3 16,0-1-8-16,5 0 7 15,4 2-10-15,6 0 6 0,1 0-3 16,2 0-2-16,3 0 1 16,-3 0 4-16,-1 0-5 15,-4 0 5-15,-6 0-5 16,-6 0-4-16,-10 0 0 15,-8 0 0-15,-4 0-2 16,-3 0-6-16,0 0-43 16,-23 0-25-16,-12 0-129 15</inkml:trace>
  <inkml:trace contextRef="#ctx0" brushRef="#br0" timeOffset="-175403.4">9812 8959 771 0,'0'0'35'0,"0"0"-29"16,0 0-5-16,0 0 11 15,0 0 22-15,0 0 15 16,27 8-39-16,-20 15 7 16,-1 2-6-16,0 3 9 15,-1 2-3-15,0 3-7 16,-4-3 3-16,2-2-6 16,-3-3-3-16,3-6-3 15,-3-3 3-15,0-5-2 16,0-4-2-16,0-5 0 0,0 1-7 15,0-3-27 1,0 0-29-16,0 0-44 0,0-9-46 16,-7-9-113-16</inkml:trace>
  <inkml:trace contextRef="#ctx0" brushRef="#br0" timeOffset="-174941.47">9823 8883 601 0,'0'0'56'0,"0"0"-49"0,0 0 28 16,0 0 47-16,0 0-21 15,0 0-34-15,52-64-15 16,-35 59 1-16,3-2-5 15,1 2 10-15,-2 4-8 16,6 1-4-16,2 0-2 16,-1 0-3-16,3 0 1 15,-2 0 0-15,-3 0-2 16,-4 4 2-16,-3 6-4 16,-11 6 4-16,-6 0-7 15,0 4 5-15,0 2 0 16,-16 0 3-16,-8-1-2 15,-5-2-1-15,-5-1 1 0,-2-4 2 16,1-2-1-16,-1-1 4 16,7-6-6-16,0-1 0 15,5-2 0-15,4-2 0 16,4 0 0-16,0 0-1 16,7 0-6-16,3 0-12 15,1 0-7-15,5 0-18 16,0 0-14-16,3 5-75 15,17 0-101-15</inkml:trace>
  <inkml:trace contextRef="#ctx0" brushRef="#br0" timeOffset="-173704.12">11540 8965 579 0,'0'0'85'0,"0"0"-69"16,0 0-7-16,0 0 52 15,0 0 14-15,0 0-26 0,8-21-13 16,-5 18-21-16,1-3-2 16,-4-4-5-16,0 3 3 15,0-8-7-15,0 3-2 16,0-5-2-16,-4 3 0 16,-15-1 0-16,4-2-1 15,-5 4-1-15,-5 0-2 16,1 2-1-16,0 5-4 15,-1 2 2-15,0 4 2 16,8 0 0-16,-1 0 2 16,4 0 2-16,3 6 1 15,0 9-1-15,5 4 1 0,1 5-1 16,5 0 1-16,0 2 1 16,0-2 0-16,0 1-1 15,9-5 0-15,6-3-1 16,-1-3 5-16,0-3-3 15,3-6 0-15,-1-5 0 16,0 0 0-16,-1 0-2 16,2 0 0-16,-1 0-7 15,-2-9 2-15,1-3-1 16,-3-5-2-16,-1 3 4 16,-1-4 4-16,0 2-6 15,-1 2 6-15,-1 2 0 16,0 2 1-16,-6 0 1 0,2 3-1 15,-2 0 1 1,0 2-1-16,-2 5 3 0,3 0-3 16,-3 0 3-16,0 0-3 15,0 0 0-15,0 0 0 16,2 0 0-16,0 7 1 16,0 7 0-16,0 4 7 15,-2 6-1-15,0 6 5 16,0 7-5-16,0 2 7 15,0 1-3-15,0 1 1 16,-4-3 3-16,-7 0-3 16,-1-2 1-16,2-6-6 15,-1-4 0-15,3-6-6 0,2-6-1 16,4-7 0-16,0 0 0 16,2-5-4-16,0-2-49 15,-3 0-25-15,3 0-92 16,-5-9-225-16</inkml:trace>
  <inkml:trace contextRef="#ctx0" brushRef="#br0" timeOffset="-173452.38">11399 9106 703 0,'0'0'99'0,"0"0"-82"16,0 0-3-16,0 0 31 15,0 0-5-15,0 0-13 16,79-9-10-16,-54 9-17 16,2 0 0-16,-4 0-3 15,-7 0-23-15,-7 0-95 16,-7 0-101-16</inkml:trace>
  <inkml:trace contextRef="#ctx0" brushRef="#br0" timeOffset="-172475.41">9632 9798 513 0,'0'0'69'0,"0"0"-63"16,0 0-2-16,0 0 79 15,0 0 40-15,0 0-48 16,16 0-28-16,-1 2-15 0,-2 1 7 15,-2 5-12-15,2 0-5 16,-2 3-8-16,1 3 3 16,1 3-10-16,0 5 2 15,1 5-2-15,0-1-1 16,-2 3-1-16,4 3-4 16,-5-3 2-16,0-3-1 15,1-2-1-15,-3-6 1 16,-3-4-1-16,1-5 0 15,-5-4-1-15,0-3 1 16,1-2-1-16,-2 0 3 0,5 0-1 16,-2 0 4-1,2-18-5-15,5-2-1 0,1-4-4 16,-1-6 4 0,0-3 2-16,0-1-1 0,-3 1-1 15,5-1 0-15,-6 1 2 16,5 5-2-16,-3 2 1 15,2 6-1-15,0 3 0 16,-1 0 0-16,-4 7-2 16,1 6-1-16,-5 3-4 15,0 1-6-15,0 0-9 16,-2 0-29-16,0 0-44 16,0 3-14-16,0 12-55 15,-8 2-122-15</inkml:trace>
  <inkml:trace contextRef="#ctx0" brushRef="#br0" timeOffset="-171663.76">9474 10810 710 0,'0'0'88'0,"0"0"-82"15,0 0 7-15,0 0 38 16,0 0-8-16,0 0-15 16,23-10-17-16,-17 10-10 15,-1 0 6-15,5 14-1 16,-2 4 15-16,2 1-14 15,-2 4-1-15,5 2 0 16,-3 2-2-16,1 0-3 0,0-4 0 16,-2 2 3-1,1-3-3-15,2-4 1 0,-4-4 0 16,0-5 0-16,-2-2-1 16,-1-5 1-16,-1-2 2 15,3 0 0-15,2 0 7 16,2-12-3-16,1-6-1 15,-4-7-1-15,1-3 0 16,0-2-5-16,-2 0 2 16,2-3-1-16,-3 0-2 15,2 3 2-15,-2 1-1 16,0 4 0-16,1 3 0 16,-1 4-2-16,0 2 0 15,-4 0-2-15,0 4-3 16,2 2-5-16,0 0-7 15,1 3-21-15,-3 4-5 0,0 3-16 16,0 0-57-16,-2 0-124 16</inkml:trace>
  <inkml:trace contextRef="#ctx0" brushRef="#br0" timeOffset="-170607.61">9495 11758 651 0,'0'0'135'15,"0"0"-95"-15,0 0-22 0,0 0 32 16,0 0 12-16,0 0-28 16,18-10-22-16,-18 10-12 15,0 13 0-15,2 11 6 16,-2 7 8-16,0 6 1 15,0 3-7-15,0 4 2 16,0 0-4-16,0 2 0 16,0 0-1-16,0-4-2 15,0 1 0-15,0-7-2 16,0-8 1-16,0-8-2 16,0-8 1-16,0-4-1 15,0-4 0-15,0-4 1 0,0 0-1 16,0-2 0-16,0-22-16 15,0-8 2-15,0-6 8 16,0-3 3-16,0-5-10 16,0 2 1-16,0 1-3 15,0-2 0-15,0 3 11 16,0 5 3-16,0-1-1 16,0 9-1-16,0-1-1 15,0 3 2-15,0 8 1 16,0 0 1-16,0 5 0 15,0 11 0-15,0-4 0 16,0 5 1-16,0 0-1 16,0 2 10-16,0-2 2 0,0 2 1 15,0 0-13 1,5-4 2-16,6 4 1 0,6-3 3 16,6 2 4-16,4-3 2 15,2-4-9-15,7-2 10 16,4 0-12-16,-1-2 2 15,0-1-3-15,-8 4-6 16,-4 1 4-16,-10 2-17 16,-5 3-5-16,-8 0 8 15,-4 3-10-15,0 0-44 16,-7 0-26-16,-19 15-21 16,-5 5-173-16</inkml:trace>
  <inkml:trace contextRef="#ctx0" brushRef="#br0" timeOffset="-170281.34">9489 11944 717 0,'0'0'101'0,"0"0"-76"16,0 0 35-16,0 0-4 16,0 0-6-16,0 0-37 15,87 0-8-15,-52 0 1 16,5-3-6-16,-1-1-1 15,-6 0-30-15,-8 1 3 16,-8 3-51-16,-8 0-122 16,-4 0-116-16</inkml:trace>
  <inkml:trace contextRef="#ctx0" brushRef="#br0" timeOffset="-169225.17">9457 12833 714 0,'0'0'133'0,"0"0"-112"16,0 0-16-16,0 0 13 15,0 0 31-15,0 0-15 16,0 0-23-16,7-3-6 15,-5 20-5-15,-2 10 12 16,0 3 4-16,0 3-1 16,0 6-9-16,0 1 6 15,0-1-5-15,-4 2 1 0,2-1-7 16,2-2 2-16,0-4-3 16,0-5 1-16,-3-3-1 15,1-10 0-15,0-4-3 16,0-6 3-16,2-6 0 15,0 0 0-15,-2 0-7 16,0-13 3-16,-4-6 1 16,2-9-4-16,2-2-1 15,-6-1 1-15,1-5 5 16,-3 0 0-16,4 0 1 16,-1-3 1-16,7 4 0 15,0 0 0-15,0 1-5 16,0 6 0-16,0 5 2 0,0-1 2 15,10 7-2-15,3 3-2 16,-2 2 3-16,-1 4-6 16,0 2 8-16,1 0-2 15,1 3 1-15,0 3 0 16,1 0 1-16,-1 0 1 16,3 0-1-16,1 0 5 15,2-3-1-15,0-1 4 16,0 0 1-16,-1-2 0 15,2 0-2-15,-4 0-2 16,1 0-1-16,-5 0-2 16,-3 1 1-16,0 0 0 0,-4 1-6 15,-2 1 1 1,0 3-17-16,-2 0-16 0,0 0-33 16,0 0-127-16,0 15-16 15</inkml:trace>
  <inkml:trace contextRef="#ctx0" brushRef="#br0" timeOffset="-168933.55">9393 13055 655 0,'0'0'131'0,"0"0"-91"16,0 0-24-16,0 0 59 16,0 0-1-16,0 0-36 15,125-15-19-15,-99 11 1 16,1-3-7-16,-2 7-8 16,-3-5 7-16,-2 3-10 15,0 2-2-15,-2-2-2 16,2-1-28-16,7 2-64 15,2-6-82-15,2 0-168 16</inkml:trace>
  <inkml:trace contextRef="#ctx0" brushRef="#br0" timeOffset="-167649.39">10799 11988 403 0,'0'0'169'0,"0"0"-100"15,0 0-47-15,0 0 15 16,0 0 23-16,0 0-17 16,0-5-20-16,0 5-15 15,0 0-2-15,0 10 0 16,0 0 0-16,0 4 3 15,0 3 10-15,-4 3 3 16,0 1-3-16,-4 5-5 0,7 6 0 16,-3 1-1-1,0 2 0-15,-2 2 1 16,2 1-5-16,-1-2-2 0,-1-2-2 16,4 0 3-16,0-2-4 15,-2 0-1-15,0-1 4 16,2-3-6-16,-2 2 6 15,1-2-5-15,-1 2 4 16,2-2-4-16,-2-2 0 16,-2 2 2-16,2-1-3 15,-2 2 1-15,1 1-1 16,3-2 0-16,0 1 0 16,0-3 1-16,-1-3-1 15,2 0-1-15,-2-3 0 0,3 2 0 16,-3-2 2-16,3 1-1 15,0 2 1-15,0-1-1 16,0-2-2-16,0 2 2 16,0-2-2-16,0 3 1 15,0 0 0-15,0 1 1 16,0 0 0-16,0 0-1 16,0-2 0-16,0 2-1 15,0 0 2-15,0-2 5 16,0 2-4-16,0-3 0 15,6-1 1-15,-2-1 1 16,0-2-4-16,-2-2 0 16,-1-4 4-16,3-1-3 15,-2 0-2-15,-2-2 2 16,2-4-1-16,-2-1 2 0,0-3-2 16,0 3 0-16,0-1 0 15,0-2 1-15,0 0-1 16,0 0 0-16,0 0-9 15,4 0-7-15,4-8-42 16,0-6-18-16,1-4-69 16,5-8-169-16</inkml:trace>
  <inkml:trace contextRef="#ctx0" brushRef="#br0" timeOffset="-166637.71">11950 12209 498 0,'0'0'133'16,"0"0"-93"-16,0 0-21 15,0 0 41-15,0 0 6 16,0 0-18-16,29 58-21 0,-21-32-12 16,-3 3-4-16,0 0-2 15,-3 3 7-15,0 1-4 16,-2 1 5-16,2 3-2 15,0 1 7-15,3-1-14 16,-3 2 3-16,0 1-4 16,1-1 1-16,4 0 3 15,-3-3-5-15,-2 2 1 16,-2-1-4-16,0 0 2 16,0 1-4-16,0 1 2 15,0-1-2-15,0 0 0 16,0 0-1-16,-4-2 0 0,-1-2 0 15,0-3 0-15,5 3 1 16,-2-5 0-16,2 2-1 16,0-4 1-16,0 5-2 15,0-3 2-15,0 1 0 16,0 0-1-16,0-1 0 16,0 3-1-16,0-5 2 15,0-1-1-15,0-4 1 16,0-2-2-16,0-4 0 15,0-4-2-15,0-1-2 16,0-6-4-16,0-1-1 16,0 0-9-16,0-4-34 15,3 0-28-15,1 0-200 0</inkml:trace>
  <inkml:trace contextRef="#ctx0" brushRef="#br0" timeOffset="-164986.68">9107 13756 736 0,'0'0'130'0,"0"0"-108"16,0 0-19-16,0 0 16 15,0 0 23-15,0 0 2 0,103-9-27 16,-70 9-6-16,3 0-9 16,1 0-1-16,9 0 3 15,-1 0-3-15,8 0-1 16,5 0 0-16,8 0 0 15,6 0 2-15,8 0-2 16,3 0 3-16,-6 7-3 16,-1 1 0-16,-5 2-6 15,-4-3-3-15,-6 4-5 16,-2-1-2-16,0 0 9 16,-6-2 4-16,3-1 3 15,4-7 0-15,1 3-1 0,3-3 0 16,5 0 2-16,5 0 1 15,2 0 5-15,8-3 5 16,-1-6 5-16,-12 1-3 16,-11 0-9-16,-10-1-3 15,-13 4-3-15,-1-2 1 16,-7 4-2-16,-2-1 2 16,0 2-2-16,-1-1 1 15,3 2 2-15,3-3-1 16,3 1 2-16,5 0-4 15,7-1-4-15,3 2 5 16,4-2 1-16,-2 0 0 16,-3 0 1-16,-3-2-1 15,0 2 2-15,-4 2-1 16,-5-3 2-16,-1-2-1 0,0 1-2 16,0 2 1-16,-1 0-1 15,3 0 0-15,0-1 1 16,3 0 0-16,0 1 0 15,5-1 3-15,0 3-1 16,1 0 3-16,-3 2-4 16,-4 0-2-16,-6-1 0 15,-5 1 0-15,-1-2 0 16,1 0-2-16,3-7 2 16,4 4 0-16,1-2-2 0,8 0-2 15,0 0 0 1,1 0 1-16,4-2-1 0,-6 1 2 15,1 0 4-15,-5 4-1 16,1 3-1-16,-2-2 8 16,3 3-2-16,6 0-2 15,0 0-3-15,4 0 2 16,3 0-1-16,4 0 4 16,1 0 4-16,-4 0 2 15,0 0 10-15,-6-6-12 16,-3-1 3-16,-7-2-6 15,-2-1 1-15,-5 0 0 16,-2-2 0-16,-2-4-2 16,0 4 2-16,-3-3 1 15,0 0-6-15,-1 1 5 16,-1 2-5-16,-4 0-1 16,2 2-1-16,-3 4-1 0,-2 0 0 15,-3 3 0-15,-1 3 0 16,-3 0-1-16,1 0 1 15,-3 0 0-15,-2 0-1 16,-1 0-1-16,-4 0 0 16,3 0-4-16,-4 0-3 15,0 0-1-15,0 0-14 16,0 0-28-16,-5 0-115 16,-19 0-192-16</inkml:trace>
  <inkml:trace contextRef="#ctx0" brushRef="#br0" timeOffset="-163228.34">10739 11843 443 0,'0'0'81'0,"0"0"-70"16,0 0-6-16,0 0 13 0,0 0 23 16,0 0-12-16,0 0-1 15,10 17 3-15,-10-5 11 16,0 3-4-16,0 3 4 15,0 0-7-15,0 2-14 16,-4 4 2-16,-2 2-5 16,-3 4-8-16,3 6-2 15,-4 2-3-15,4 6 5 16,0 1-10-16,1 1 11 16,3 1-11-16,-1-4 10 15,2 1-7-15,1-1 2 16,0-4-3-16,0 0-1 0,0-1 5 15,0-2-5-15,-9-1-1 16,6 0 1-16,-4-3 2 16,3-2 0-16,0 3 5 15,-1-4 1-15,3 0-4 16,-3 1-2-16,3-5 2 16,0 1-5-16,-1-1 1 15,0-2 0-15,2 3 1 16,-1 3-4-16,0-3 4 15,0 0-1-15,-1-3-1 16,1-2 0-16,0 4 0 16,-3-4 2-16,3 2-2 15,-3 0 5-15,1 0-1 0,2 3 5 16,0-2-4-16,0-2-4 16,2-1 3-16,-4 0-3 15,4-2 0-15,-1 0 0 16,-1-1-1-16,0 2 0 15,-1-2 2-15,0 2-4 16,3 0 7-16,-1-2-5 16,-2 2 2-16,3-4-1 15,-2 0 0-15,0 0 3 16,2-4-3-16,-2 0 0 16,2-3 5-16,0-4-2 15,0 1 6-15,0 1 0 0,0-2-3 16,0 1 6-16,0-1-13 15,0 0 4-15,4-1-3 16,1 3 3-16,-1-2-2 16,-1 1-2-16,-1 1 2 15,0-4-4-15,-1 2 2 16,-1-3 0-16,4-2-1 16,-4 0 1-16,0 2 0 15,0-2-3-15,0 0 3 16,0 0-4-16,0 0 2 15,0 0 1-15,2 0 1 16,-2 0-2-16,0 0-1 16,0 0 1-16,0 0-8 15,2 0 5-15,-2 0-22 16,0 0-9-16,0 0-33 0,0 0-27 16,0 0-99-16,0 0-50 15</inkml:trace>
  <inkml:trace contextRef="#ctx0" brushRef="#br0" timeOffset="-159947.91">11208 9738 746 0,'0'0'98'0,"0"0"-82"15,0 0-2-15,0 0 19 16,0 0 5-16,0 0 0 16,0 0-4-16,0-3-23 15,4 6 1-15,8 11-5 0,1 8 5 16,0 5-7-16,1 5 5 15,-2 9-3-15,-1 3 2 16,3 2 0-16,-3-2-8 16,0-4 6-16,1-6-3 15,-3-6 0-15,2-10-1 16,-2-8-1-16,-5-6 3 16,-2-2-2-16,5-2 3 15,-1 0-2-15,6-4 10 16,3-18-14-16,3-7 6 15,-3-8-3-15,3-4-3 16,-7 0 1-16,2-2-1 0,-3 6 0 16,-2 3 0-1,0 8-1-15,-2 6 1 0,-4 8 0 16,1 7 1-16,-1 3-1 16,-2 2-8-16,0 0-11 15,0 0-44-15,0 5-46 16,0 13-67-16,0 0-215 15</inkml:trace>
  <inkml:trace contextRef="#ctx0" brushRef="#br0" timeOffset="-159107.75">11181 10686 793 0,'0'0'80'0,"0"0"-74"16,0 0-6-16,0 0 2 15,0 0 0-15,0 0 14 16,3 61 13-16,-3-24-11 16,-5 5-1-16,-7 0 1 15,1-4 5-15,-1 0-12 0,4-6 5 16,1-4-6-1,1-7-4-15,4-7-6 0,2-9 1 16,-3-1 2-16,3-4-2 16,0 0 5-16,0 0 7 15,0-9-4-15,3-12-8 16,5 0-1-16,1-5 1 16,0-2-2-16,0-1 2 15,-2-3-1-15,-1 1 2 16,-1-6-2-16,0 1 1 15,-1 0 2-15,2 2-3 16,-1 2 0-16,1 6 0 16,2 4-1-16,-2 5 3 0,3 5-1 15,-3 3-1-15,2 2 4 16,-2 4-4-16,-2 1 2 16,3 2-1-16,3 0-1 15,-2 0 0-15,4 0 0 16,3 0 1-16,4 0-1 15,2 2 2-15,4 0-1 16,-1 1-1-16,0-3 1 16,3 0-2-16,-2 0-6 15,-1 0-31-15,-1 0-37 16,-6 0-51-16,-7 0-123 16,-8 0-214-16</inkml:trace>
  <inkml:trace contextRef="#ctx0" brushRef="#br0" timeOffset="-158864.95">11176 10846 627 0,'0'0'114'0,"0"0"-80"15,0 0 16-15,0 0 24 16,0 0 6-16,136 5-32 16,-109 0-24-16,-5 2-19 0,0-2-4 15,-4 1-1-15,-2 2-33 16,-3 4-83-16,-2 0-184 16</inkml:trace>
  <inkml:trace contextRef="#ctx0" brushRef="#br0" timeOffset="-157741.41">10983 11558 656 0,'0'0'129'15,"0"0"-89"-15,0 0 13 16,0 0-4-16,0 0 11 16,0 0-19-16,46 6-32 15,-29 16-2-15,4 7-3 16,-4 6-1-16,-3 5 1 0,2 3 6 16,-3 3-8-1,0-4 1-15,3-3 1 0,-5-6-3 16,1-5-1-16,-4-8 0 15,-1-8 3-15,2-1-1 16,2-11 3-16,-2 0-5 16,7 0 12-16,-3-20-11 15,3-6 6-15,-1-7-6 16,-6-3 9-16,0-4-1 16,-2-2-2-16,-3 0 0 15,0 1-3-15,1 9 2 16,-1 4-4-16,-1 8 5 15,-1 8-5-15,0 0-2 16,1 8 0-16,-3 3-3 0,2 1-6 16,0 0-11-16,-2 0-53 15,2 21-60-15,-2 5-72 16,0 2-134-16</inkml:trace>
  <inkml:trace contextRef="#ctx0" brushRef="#br0" timeOffset="-156757.84">11143 12876 436 0,'0'0'385'0,"0"0"-372"0,0 0-13 16,0 0 0-1,0 0 0-15,0 0 39 0,0 32 18 16,-7-3-29-16,0 2-16 15,1 1 1-15,-1 2 10 16,3-4-3-16,-1 0 0 16,0-2-5-16,-1-3-9 15,2-6 0-15,-1-5-5 16,2-3 4-16,2-4-4 16,1-2-1-16,0-3 1 15,0-2 0-15,0 0 6 16,-3 0-2-16,3-19-2 15,-2-8-3-15,-1-2 0 16,3-3-2-16,0-2 1 16,0-1-2-16,0-4 3 15,0 0 0-15,3 4 2 0,3 2-2 16,-1 5 0-16,2 6 4 16,-1 5-3-16,1 6 3 15,-2 2 0-15,-1 4-4 16,-1 3 8-16,-1 2-7 15,-1 0-1-15,4 0-1 16,2 0 1-16,1 0 2 16,4 4 0-16,1 4-1 15,2-4 1-15,4 0 3 16,2-2-5-16,5-2 4 16,3 0-3-16,-2 0 7 15,-3 0-5-15,-4 0 1 16,0 0-4-16,-9 0 0 0,1 0-1 15,-4 0-5-15,-4 0-6 16,-4 5-27-16,0 7-51 16,0 3-48-16,-6 4-107 15,-14 0-196-15</inkml:trace>
  <inkml:trace contextRef="#ctx0" brushRef="#br0" timeOffset="-156482.45">11144 13147 675 0,'0'0'233'0,"0"0"-182"15,0 0-29-15,0 0 41 16,0 0-20-16,0 0-7 15,93 0-23-15,-70 0-3 16,1-2-7-16,-7-1-2 16,-6 1-1-16,-5 2-2 15,-3 0-12-15,-1 0-9 16,-2 0-35-16,0-4-56 16,0 1-87-16</inkml:trace>
  <inkml:trace contextRef="#ctx0" brushRef="#br0" timeOffset="-148790.74">13216 9832 268 0,'0'0'79'0,"0"0"-32"16,0 0 35-16,0 0-4 15,0 0-14-15,0 0 2 16,0 0-13-16,0 0 8 16,40-41-5-16,-34 37-9 0,4 1-6 15,-4 0-6-15,-2 1-6 16,-1 2-2-16,-1-2-5 16,0 2-9-16,-2 0-9 15,3 0-1-15,4 7-2 16,-1 10 6-16,1 7-4 15,-3 2 7-15,2 6-7 16,2 4 5-16,3 1-3 16,-1-1 3-16,4-2-5 15,-1-4 0-15,-1-2 0 16,-1-4 2-16,-2-1-2 16,-3-5-2-16,1-3 1 15,0-1 1-15,-4-6-1 16,3-1 0-16,-4-4-2 0,0-3 1 15,-2 0-1-15,0 0 2 16,0 0-1-16,2 0 4 16,5 0-3-16,2-7 5 15,3-11-6-15,5-4 0 16,-2-3-1-16,-1-3 0 16,0-2 1-16,1-4 0 15,-2-4-2-15,-1 2 2 16,-3 2-1-16,1 3 0 15,-3 3 1-15,0 5 1 0,-2 4-3 16,1 3 1 0,-2 5 0-16,-2 2 0 0,3 3 1 15,-3 4-2-15,-2 0 2 16,0 2-2-16,3 0 1 16,-3 0-1-16,0 0-4 15,0 0-5-15,1 0-3 16,-1 14 0-16,0 1-34 15,0 0-64-15,-4 1-89 16,-13-2-200-16</inkml:trace>
  <inkml:trace contextRef="#ctx0" brushRef="#br0" timeOffset="-140840.99">13180 10680 883 0,'0'0'104'16,"0"0"-82"-16,0 0-5 0,0 0 12 15,0 0 12-15,0 0-18 16,0 0-12-16,51 12-10 16,-35-1 10-16,-1 7-6 15,3-1 2-15,1 5-6 16,-2 4 2-16,0 4 2 16,1 0-3-16,-4 2 0 15,-1 0 3-15,1 1-5 16,-3-5 2-16,0-2 8 15,-2-6-8-15,-4-5-2 16,-1-4 0-16,0-6 0 16,-1-1 0-16,-1-4 1 15,-2 0 1-15,0 0-1 16,2 0 8-16,5-1 1 0,2-20 1 16,2-6-11-16,5-4-1 15,-3-2 1-15,3-2 0 16,1 3 0-16,-1 4 3 15,-1 2-11-15,-1 4 16 16,-1 2-8-16,-1 4 4 16,-3 3-8-16,-3 1 4 15,-2 7-1-15,1-3-7 16,-1 7-9-16,-1-2 1 16,-2 3-27-16,-1 0-103 15,0 0-149-15,0 8-88 16</inkml:trace>
  <inkml:trace contextRef="#ctx0" brushRef="#br0" timeOffset="-139887.11">13027 11523 726 0,'0'0'170'0,"0"0"-125"15,0 0-37-15,0 0 22 16,0 0 17-16,0 0-20 15,17 41 0-15,-8-9-4 16,-2 2-4-16,2 0-16 16,-3 2 7-16,4 1-5 15,-4-1-1-15,1-4 1 16,1-3-4-16,-1-3 1 16,2-7 1-16,-2-3 5 15,-1-7-8-15,0-4 5 16,4-3-4-16,1-2 3 15,3 0 3-15,2-7-3 0,2-16 3 16,-3-1-6-16,-5-2 9 16,2-7-8-16,-3 2 9 15,-3-3-10-15,2-1 5 16,-2 4-4-16,0-1 0 16,3 1 1-16,1 5 0 15,-1 3-6-15,-1 2 7 16,-1 7-5-16,0 2 2 15,-3 4-2-15,-1 0-11 16,-1 6 1-16,-2 0-12 16,0 2-7-16,0 0-45 15,0 0-125-15,0 0-258 16</inkml:trace>
  <inkml:trace contextRef="#ctx0" brushRef="#br0" timeOffset="-138507.52">12998 12753 866 0,'0'0'121'0,"0"0"-84"16,0 0-36-16,0 0-1 15,0 0 25-15,0 0 5 16,0-12-26-16,2 12 0 16,-1 12-4-16,2 10 0 15,-3 8 15-15,0 4-15 16,0 3 13-16,0-1-8 15,0-2 0-15,0 0 2 16,0-2-5-16,0-4 3 0,0-6-3 16,0-9 1-16,0-4-1 15,0-6-1-15,0-1 0 16,0-2-1-16,0 0 2 16,0 0 2-16,0-17-3 15,0-9 4-15,0-6-8 16,0-2 7-16,0-2-4 15,4-3 5-15,3 1-8 16,-1 1 3-16,0 3 0 16,-2 5 0-16,-2 8 2 0,0 4-5 15,3 5 8 1,-1-2-6-16,-2 6 2 0,0 0-2 16,0 1 1-16,1 4 0 15,0 1 0-15,-1 0 0 16,-2 2 0-16,0 0 0 15,2 0-2-15,0 0 4 16,5-2-1-16,5-1 2 16,5 3-1-16,3-5-2 15,3 1 0-15,7 0 0 16,-1 0 1-16,3-2-2 16,-2 2 4-16,-3 2-3 15,-9 2 4-15,-7 0-8 0,-7 0 3 16,-1 0-1-1,-3 0-3-15,0 0-8 0,0 0 0 16,0 0-31-16,-15 15 14 16,-4-1-95-16,2 3-108 15,-3-2-164-15</inkml:trace>
  <inkml:trace contextRef="#ctx0" brushRef="#br0" timeOffset="-138125.15">13056 12944 463 0,'0'0'448'15,"0"0"-390"-15,0 0-32 16,0 0 38-16,0 0 10 16,0 0-46-16,98 0-8 15,-67 0-7-15,-2 0-4 16,2 0 4-16,-4 0-9 16,-7-3 9-16,-2 3-9 15,-6-2 6-15,-4 2-7 16,-5 0-1-16,0 0-2 0,0 0-1 15,-3 0 0 1,0 0-4-16,0 0 5 0,0 0-18 16,0 0-11-16,0 0-9 15,0 0-61-15,0 0-149 16,0 0-384-16</inkml:trace>
  <inkml:trace contextRef="#ctx0" brushRef="#br0" timeOffset="-133240.02">193 14476 764 0,'0'0'91'0,"0"0"-91"0,0 0 13 15,0 0-13-15,0 0 30 16,0 0 3-16,0 0-15 16,105-5-4-16,-72 0-7 15,-3 3 5-15,0 0-1 16,1 2-7-16,-2 0 9 15,2 0-6-15,1 0 2 16,-1 0-9-16,3 0 1 16,4 0 1-16,4 0 0 15,7 0-2-15,0-4 2 16,2 0-6-16,-6-4 10 16,-1 1-8-16,-4 0 10 15,5-3-14-15,7-3 12 0,3-5 7 16,3 1-8-1,2 0-2-15,5-1-3 0,4 2-7 16,2 2 7-16,6 2 1 16,-4 4-1-16,-4 3 1 15,-5 5-2-15,-4 0 2 16,-2 0-1-16,-2 0 0 16,0 0 0-16,0 0 3 15,0 7 1-15,-3-1 0 16,3 1 0-16,-3-2-8 15,1 2 7-15,3-7-3 16,7 0 0-16,2 0 0 0,7 0-1 16,5 0 2-16,-4 0-1 15,-4-5 3-15,-8 5-3 16,-8 0 1-16,-1 0-2 16,-6 0 1-16,-3 0 0 15,1 0 0-15,-1 5-1 16,3 2 1-16,4-1 0 15,9-3 5-15,3-2-3 16,1-1-4-16,1 0 2 16,-5 0 0-16,1 0 0 15,-6 0 0-15,1 0-3 16,-2 4 7-16,1 1-4 16,1-2 1-16,5-1-1 15,-3 2 0-15,2-4-1 16,4 0 0-16,7 0 1 0,8 0 0 15,-4 0 1-15,1 0 8 16,-13 0-8-16,-8 0 3 16,-6 0 3-16,-4 0-12 15,-4 0 7-15,4 0-2 16,0 0 1-16,5 0 0 16,0 0-2-16,6 0 3 15,2 0-1-15,-2 0-1 16,2 4 6-16,-4 0-6 15,1 2 2-15,-1 3-2 16,-3-6 0-16,-2 2 4 16,2-4-4-16,3-1 0 0,2 0 2 15,6 0 1-15,5 0 1 16,0 0-4-16,1-9 0 16,-2 0-1-16,-7 1 0 15,-7 6 1-15,-9-3-1 16,-10 0 5-16,-4 5-1 15,-2 0-3-15,-3 0 0 16,0 0 0-16,1 0 0 16,0 0 0-16,-4 0-4 15,0 0-7-15,-5 0-47 16,-3 2-82-16,-9 2-214 16</inkml:trace>
  <inkml:trace contextRef="#ctx0" brushRef="#br0" timeOffset="-132144.03">6658 14037 822 0,'0'0'99'16,"0"0"-85"-16,0 0-13 0,0 0-2 15,0 0 2-15,0 0 9 16,-23 90-4-16,23-40 6 16,0 4-2-16,0 4 2 15,0 0-5-15,-2-4-7 16,-5-7 8-16,1-10-6 15,-3-6-2-15,4-9-2 16,1-8-22-16,2-5-29 16,2-9-55-16,0 0-45 15,0-15-30-15</inkml:trace>
  <inkml:trace contextRef="#ctx0" brushRef="#br0" timeOffset="-131880.05">6907 13992 851 0,'0'0'40'0,"0"0"-40"15,0 0-14-15,-87 123 5 16,81-77 9-16,4 5 0 15,2 4 4-15,0 6 5 16,0-10-9-16,0-5-3 0,0-9-19 16,0-9-41-16,0-6-23 15,0-10-68-15,0-7-206 16</inkml:trace>
  <inkml:trace contextRef="#ctx0" brushRef="#br0" timeOffset="-129607.4">7177 14362 646 0,'0'0'98'0,"0"0"-98"16,0 0-26-16,0 0 26 16,0 0 58-16,132 0-8 15,-79 0-36-15,-6 0 6 16,-5 0-17-16,-4 0 9 15,-9 0-4-15,-4 0 2 16,-1 5-3-16,-6 2-5 0,2-4 5 16,0-1-1-1,4 1 10-15,5-3-10 0,3 0-1 16,12 0-4-16,10 0-1 16,6 0 4-16,9 0 15 15,-2 0-11-15,-5 6-8 16,-4 1-2-16,-6-5 2 15,-4 1-1-15,1-2 7 16,-1-1-9-16,-6 0 4 16,4 0-1-16,2 0 7 15,7 0-5-15,7-1 15 16,5-4-9-16,2-2 11 16,-4 2-10-16,0-1 2 15,-5 6-11-15,-1-3 6 16,-5 3-3-16,-4 0-1 0,-3 0-2 15,-5 0 0-15,-2 0 0 16,1 3 3-16,-4 2-7 16,3-4 8-16,5 2-8 15,4 1 4-15,7-4 0 16,4 1-2-16,4-1-6 16,5 0 7-16,3 0 0 15,1 4-1-15,-3-4 4 16,-1 0-4-16,0 0 4 15,0 2-3-15,0-2 2 16,2 0 0-16,3 0-1 16,6 0 4-16,2 0-1 0,2 0-2 15,2 0 1-15,-1 0-1 16,0 0 0-16,-1 0-1 16,-6 0-3-16,-7 0 2 15,-3 0 1-15,-10 0-2 16,-2 0 1-16,-2 0-3 15,4-2 8-15,9-2-5 16,9 1 1-16,9-3-3 16,5-2 1-16,0-1 0 15,1 3 2-15,2-2-1 16,-2 4 1-16,-4 0 1 16,-5 3 5-16,-4-2-2 15,-8 3-1-15,-4-2-3 0,-4 2 0 16,4 0 0-16,0 0 2 15,12 0-4-15,0 0 4 16,1-4 8-16,0 3-9 16,-7-3 2-16,2 4 0 15,-1 0 9-15,3 0 1 16,1 0-2-16,1 0-6 16,-1 0-4-16,1 0 7 15,2 0-8-15,2-3 2 16,3 3 2-16,-5 0-5 15,-2 0 4-15,0 0-3 16,-7 0 0-16,-1 0 0 16,-1 0 0-16,-3 0 1 0,6 0 4 15,8 0 0-15,3 0-4 16,4 0 1-16,-3 7-2 16,-3-2 1-16,-5 1 1 15,-5 2-3-15,0-2 3 16,-7 2 2-16,1 1-4 15,-2-4 8-15,2 2-5 16,-1-3-4-16,1 1 4 16,2 0-3-16,4-1 0 15,3 0 1-15,6 1-2 16,4-5 2-16,3 2 0 16,-2 1-1-16,-4-1 0 15,-4 0 1-15,0-1 0 16,-2 1-1-16,4-2 1 0,-4 2-3 15,-1-2 4 1,-1 0-4-16,-3 0 5 0,-2 0-6 16,3 0 6-16,-2 0-5 15,1 0 2-15,-3 0-1 16,-3 0 0-16,1 0 1 16,-3-2-1-16,-2-3 6 15,-4-2-5-15,0-1 3 16,-4 3-4-16,-2-4 1 15,2 1 0-15,-3 2 3 16,0-2-3-16,4 3 0 0,1 0 0 16,6 5-3-16,1 0 6 15,3 0-5-15,3 0 6 16,4 0-6-16,7 0 2 16,-1 6 0-16,2 6-2 15,-3-6 2-15,-7 2-1 16,-6 2 1-16,-1-3 3 15,-2-2-1-15,5 4-4 16,1-6 0-16,3 4 1 16,1-3 1-16,1-4-2 15,-4 0 1-15,3 0 1 16,-4 0 0-16,1 0 2 16,0 0-4-16,-1-6 2 15,2-2-2-15,-6-5 1 0,-4 1-3 16,-7 1 1-16,-7 2 3 15,-1-3 0-15,2 2 1 16,1 2-2-16,6 3 4 16,3 0-6-16,10 1 3 15,4 3 0-15,2 1 2 16,1 0-2-16,-3 0-1 16,-2 0-1-16,-1 0 2 15,2 0 0-15,-4 0 0 16,-1 0 4-16,-4 0-4 15,-4-3 0-15,-5-1-2 16,-2 0 2-16,-1-1 2 0,3 5-2 16,1-7 3-16,4 3-3 15,-2-4 5-15,2 2-5 16,1-1 0-16,0-2 0 16,4 1 7-16,-2-1-5 15,1 2 3-15,-5 1-5 16,0 0 2-16,-2-4 3 15,-6 2 2-15,1-1-6 16,-3 4 2-16,6-2-3 16,-1 7 3-16,0-7-6 15,0 1 7-15,1 2-7 16,-4 0 6-16,1 2-4 16,4 2 5-16,-2-4-7 15,1 4 5-15,0 0-2 16,-4-2 0-16,-1 2 0 0,-4 0 7 15,1 0-6-15,-2 0 8 16,3-3-7-16,-3 3 4 16,-3-2-5-16,-1 1 3 15,-3-1-4-15,2 0 1 16,-6 2 2-16,0-2-3 16,-6-3 4-16,0 5-1 15,-1 0 0-15,-2-3 1 16,-6 1-3-16,-4 2 0 15,-5-2 0-15,-5 0 0 16,0 2-1-16,0 0-1 16,0 0-10-16,0 0 1 0,0 0-26 15,-26 0 4-15,-23 4-8 16,-18 6-113-16,-9-3-284 16</inkml:trace>
  <inkml:trace contextRef="#ctx0" brushRef="#br0" timeOffset="-26107.15">536 15087 554 0,'0'0'69'0,"0"0"-67"15,0 0 1-15,0 0 22 0,0 0 36 16,0 0-19 0,0 0-15-16,0 0-7 0,0 0 2 15,0 0-12-15,0 0-2 16,0 0-3-16,0 10 1 15,0 8 6-15,0-1-4 16,0 2-1-16,0 3 1 16,0 0 5-16,2 4-6 15,8-7 4-15,-1-1-9 16,4 0 4-16,0-10-3 16,0 2 7-16,1-2-1 15,1-6-5-15,3-2 0 16,0 0 4-16,2 0 5 0,-1-6-13 15,-2-13 6 1,1-2-5-16,-5-7 2 0,1 2-3 16,-5-3 0-16,-3-1-2 15,-6 4 5-15,0-4-3 16,0 7 3-16,0-3-1 16,-11 6-2-16,-7-5-1 15,1 5 1-15,-4 2-1 16,3 0 1-16,-1 6-8 15,-1-4-5-15,1 4 2 16,0 4 8-16,-3 4 1 16,3 4 0-16,-2 0 2 15,4 0-2-15,0 4 0 16,0 14 1-16,5 0 1 0,-2 0 0 16,8 4 8-16,1 2-3 15,5 2 2-15,0 0 2 16,0 2-5-16,9 2 0 15,11-7 1-15,2 0 1 16,3-2-1-16,4-3 1 16,-6-4-5-16,1-2 6 15,1-3-7-15,-8-4 5 16,3-3-5-16,-3-2 4 16,2 0-3-16,-1 0 1 15,-1-2-1-15,4-12 1 16,-4-4 0-16,1-3-2 15,-2-1-1-15,-4-4-2 0,2-2 2 16,-4-3 0-16,-2-1-2 16,-3 1 1-16,-3-1 0 15,0 0 1-15,0 4 2 16,-2 5-3-16,0 5 4 16,0 6-2-16,0 5 0 15,0 7-1-15,0 0 1 16,0 0-2-16,0 0-1 15,0 0-5-15,0 10 5 16,-4 21 3-16,-5 14 0 16,3 6 1-16,2 4 0 15,0-7 1-15,4 2-2 0,0-9 2 16,0-11-2-16,0-2 0 16,10-10 1-16,5 0 7 15,3-10-7-15,-1-2 4 16,6-6 0-16,2 0-1 15,1 0-4-15,-1-14 6 16,-3-4-6-16,-2-4 0 16,-2-2-1-16,-5-2-3 15,0-1 3-15,-3-3-2 16,-4 2 3-16,-1-4-3 16,-3 6 3-16,0-4-2 15,-2 5 4-15,0-1-3 16,0 3 2-16,0 2-1 0,0 0 0 15,0 7 2 1,0 0-2-16,0 2 0 0,0 6 0 16,0-2 0-1,0 4 0-15,0 4 1 0,0 0-2 16,0 0 0-16,0 0 0 16,0 0-6-16,0 2 3 15,-2 18 4-15,-2 7 0 16,-3 12 6-16,5 1-2 15,0 4 3-15,0-1-2 16,2-2 3-16,0-3-3 16,0-1 0-16,0-7-1 15,8-4 4-15,5-7-1 16,0-2 0-16,3-7-4 0,2-6 6 16,5-1 0-16,4-3 0 15,4 0-4-15,5 0 0 16,-1-16-4-16,1 1 3 15,-5-3-2-15,-7 1-2 16,-3 8 1-16,-6-4-2 16,-6 8 2-16,-4 1-1 15,-3 4 0-15,-2 0-9 16,0 0-21-16,0 0-44 16,0 0-130-16,-7 0-217 15</inkml:trace>
  <inkml:trace contextRef="#ctx0" brushRef="#br0" timeOffset="-24599.4">1946 15221 658 0,'0'0'67'15,"0"0"-67"-15,0 0 0 16,0 0 5-16,0 0 57 15,0 0-14-15,0 7-31 0,4-5-11 16,4 1 6-16,2 0 7 16,7 1 0-16,1-4-4 15,0 0-4-15,7 0 2 16,-3 0-1-16,4-7-7 16,-2-5 0-16,-1-4-5 15,-2-2 1-15,-4 1-1 16,-1-6 0-16,-5 1 2 15,-5-2-2-15,-4-2 0 16,-2 0 5-16,0 2-1 16,0-2-1-16,0 2-2 15,-5 4-1-15,-7 2-1 0,0 4-2 16,-4-5 0 0,4 7 3-16,-4 3-6 0,6 3 6 15,-3 1-4-15,3 3 4 16,4 2-3-16,-2 0 1 15,-1 0-2-15,3 7 0 16,-4 11 3-16,2 2 2 16,3 4 1-16,1 4-1 15,2 4 9-15,2 0-8 16,0 3 6-16,0-4-1 16,6-1-4-16,7 2 5 15,6-5-7-15,-3-5 3 16,3-2 0-16,1-4 1 0,-1-2-4 15,-2-9 4 1,1-1 1-16,3-4-2 0,-2 0 5 16,3 0-7-16,-1-4 0 15,1-11 0-15,-2-5 2 16,-2-3-1-16,-1 0-1 16,-4 0-2-16,-1-3 0 15,-1 2-1-15,-1 4 3 16,-3-3-2-16,1 6 1 15,-4 1-1-15,-2 3 1 16,0 1 1-16,4 7-1 16,-4 1 0-16,-2 4 2 0,2 0 2 15,-2 0-5 1,0 0-2-16,4 0-5 0,3 9 2 16,1 14 5-16,6 7 1 15,-3-4 3-15,3 6-4 16,1-6 1-16,1-1 1 15,1-5-2-15,2-1 1 16,-4-7 0-16,-4-1-1 16,0 1 1-16,-4-8-2 15,-2 0-1-15,4-2-14 16,-5-2-19-16,0 0-32 16,-2 0-63-16,1-2-124 15,-3-6-271-15</inkml:trace>
  <inkml:trace contextRef="#ctx0" brushRef="#br0" timeOffset="-24114.94">2727 14911 756 0,'0'0'116'16,"0"0"-105"-16,0 0-3 16,0 0-8-16,0 0 12 15,0 0 18-15,-37-10-14 16,17 32-2-16,4 5 1 16,-4-2-4-16,0 8 2 15,0-1-7-15,0-1 8 16,-4-1-9-16,3-2 2 15,-1-3-3-15,-1-2-2 16,4 0 0-16,-1-10-1 0,3 0-1 16,7-7 0-16,5-2-3 15,5-4-39-15,0 0-49 16,0 0-80-16,15-3-186 16</inkml:trace>
  <inkml:trace contextRef="#ctx0" brushRef="#br0" timeOffset="-21953.51">3055 15020 669 0,'0'0'0'0,"0"0"-7"0,0 0 7 15,0 0 44-15,0 0-13 16,0 0-5-16,0-25-12 16,0 24-2-16,0-5 3 15,0 3 3-15,-15 0-13 16,-1 3 1-16,1 0-2 15,-3 0-4-15,2 0 9 16,0 6 7-16,0 9 3 16,1-1 8-16,5 2-5 15,2 2-3-15,4 2 5 0,4 2-5 16,0 4-4 0,0 0-3-16,12-1-9 15,7 0 7-15,3-2-9 0,5-1 5 16,2-4-4-16,0-6-2 15,0 2 2-15,-2-10 1 16,-1-1-3-16,0-3 2 16,4 0 0-16,-1-7-2 15,2-15-3-15,-6-8-1 16,0-2-1-16,-3-5-4 16,-3-7-1-16,-4-2 4 15,-2-2 2-15,-5-2 2 16,-3-2 2-16,0 6 1 0,-5 2 0 15,0 4-1 1,0 8 0-16,0 5 0 0,0 7 0 16,-7 6-1-16,-4 5 0 15,2 4-3-15,0 3 3 16,-3 2 0-16,0 0-2 16,-5 7-4-16,5 19 7 15,-5 6 2-15,7 7 1 16,-1 10 7-16,1 1-7 15,6 0 3-15,2-2-1 16,2-2 1-16,0-4-2 16,0-2-2-16,0-6-1 15,7-4 1-15,8-3-2 16,-2-5 3-16,6-4-3 0,-2-8 1 16,7-2 0-16,1-3 1 15,2-5 4-15,2 0-4 16,0 0-2-16,0 0-6 15,0-13 4-15,0-1-3 16,-7 0-3-16,-2-8 6 16,-5 4 1-16,-3-3-1 15,-3 1 4-15,-3 0 0 16,-1 2 1-16,-5 2 3 16,0 3 0-16,0 1 3 15,0 3-1-15,0 6-8 16,0-2 0-16,0 5 0 15,0 0 0-15,0 0-2 0,0 0-8 16,-7 8 4 0,-2 14 6-16,2 4 2 0,1 2-1 15,3-2-1-15,3-3 0 16,0-1 1-16,0-5-1 16,12-2 0-16,8-1 1 15,2-6 2-15,5-3-1 16,0-5-1-16,0 0-1 15,2 0 0-15,-5-5 0 16,1-17-7-16,-3-1 3 16,-7 0-5-16,-5-4 9 15,0-3 0-15,-7 4 2 0,-3 6 3 16,0-1 1 0,0 6 4-16,0 7-6 0,0-1 4 15,0 6-7-15,-3 3-1 16,-1 0-2-16,-5 0-4 15,1 9 1-15,-2 12 2 16,1 1 2-16,3 2 2 16,4 2-2-16,0 0 3 15,2-3-2-15,0-5 0 16,0 0-1-16,8 0 1 16,8 0 0-16,0-2 0 15,4-2-5-15,-3 0 2 16,-1-10 1-16,-1 2 0 0,-2-3 1 15,-3-2 1 1,-2-1-1-16,2 0 1 0,-1 0 0 16,1-4-1-16,0-10 1 15,-1-4-3-15,-1-4 3 16,4-2 2-16,-3-1 3 16,4 2-4-16,-1-8 3 15,2 4 1-15,3-2-2 16,0 7 2-16,1 3 3 15,2-1-1-15,-2 6-3 16,-2 5 3-16,-1 6-7 16,-1-2 1-16,-2 5 1 15,-3 0-1-15,2 0-2 16,-3 12 0-16,-2 10-3 16,-2 2 4-16,-2 2 0 0,-2 0 1 15,0 2-2-15,3-6 2 16,-3 1-2-16,0-5 0 15,0-4 1-15,0 0-3 16,0-2 1-16,-11-4-1 16,-1 2 3-16,1-5 3 15,2 4-2-15,1-9-1 16,-2 0-1-16,2 0-2 16,-1 0-1-16,3-13 2 15,1 4 0-15,5 0 0 16,0 4 1-16,0-2 2 15,0 4-2-15,0 1-2 0,3 2 3 16,3 0-2-16,5 0 2 16,1 0 5-16,1 12 0 15,5 2-3-15,-1-2 2 16,3 1 3-16,5-6-4 16,-4-2 1-16,4-2-2 15,0-3 2-15,-2 0 0 16,-2 0-4-16,2-10 0 15,-1-8 1-15,0-3-1 16,-2-3 2-16,-1-2 1 16,-1 3-3-16,-7-4 0 15,-3 7 1-15,-4 2-1 0,1 4 1 16,-5 8 1-16,0 2 1 16,0 4-3-16,0 0 0 15,0 0-1-15,0 0 1 16,0 4-9-16,0 10 8 15,-7 9 1-15,3-6 0 16,4 5-1-16,0-3 2 16,0 3 0-16,0-5 0 15,6-2 1-15,8-3 2 16,4-2 0-16,0-6-4 16,5-4-1-16,-2 0-31 15,2 0-82-15,-3-12-128 16,-7-8-213-16</inkml:trace>
  <inkml:trace contextRef="#ctx0" brushRef="#br0" timeOffset="-21699.82">4700 14788 595 0,'0'0'372'0,"0"0"-330"15,0 0-39-15,0 0 2 16,0 0-3-16,0 0 14 0,-2-5-16 16,2 5-3-16,0 0-39 15,0 0-49-15,-2 7-72 16,-7 0-124-16</inkml:trace>
  <inkml:trace contextRef="#ctx0" brushRef="#br0" timeOffset="-20603.74">4939 14973 711 0,'0'0'140'0,"0"0"-140"15,0 0-24-15,0 0 24 16,0 0 29-16,0 0 3 15,0 81-17-15,0-52-10 16,-2 3-3-16,2-2 14 16,0 0-10-16,0-5 5 15,0-4-7-15,0-2 3 0,0-7 0 16,0-2 3 0,0-10 3-16,4 0 1 0,8 0 0 15,1 0-6-15,5-8-4 16,-2-13-3-16,1 0 0 15,-2-5-2-15,1-6 2 16,-4 2 2-16,1-3-3 16,-4 8 2-16,-3-4 0 15,-4 9-2-15,1 6 4 16,-1 5-4-16,-2 3 2 16,0 6-2-16,0 0 0 15,0 0 0-15,0 0 0 16,2 0 1-16,1 0 6 15,6 0-1-15,1 0 1 16,9 0 2-16,0 0-8 0,6 0 0 16,-3 0 0-16,1-3 2 15,-2 3-2-15,-2 0 2 16,-4-3-3-16,-1 3 3 16,-6-3-2-16,-3 3 0 15,-3 0-1-15,-2 0-4 16,0 0 0-16,0 6-3 15,0 17 6-15,0-2-1 16,-7 5 2-16,4-2 1 16,2 2-1-16,1-6 0 15,0 0 0-15,0-2 1 16,4 1-1-16,15-7 1 0,-1-2 2 16,2-6-2-16,8-4 0 15,1 0 4-15,-2 0-4 16,0 0 0-16,-2-4-1 15,-4-9 0-15,-5-1 0 16,-3-4-1-16,-3 0 1 16,-6 1 2-16,3-10 9 15,-7 5-5-15,0-4 8 16,0 2-12-16,-11-2 2 16,-7 3-2-16,-1 6 0 15,1 8-3-15,-2-2 1 16,4 5 0-16,-5 3 0 15,1 3-2-15,2 0 2 0,0 0-2 16,2 7 1-16,3 6 0 16,4-8 0-16,3 7-1 15,1-4 0-15,3 2 4 16,2 2 0-16,0-1 0 16,0-2 3-16,7 1-1 15,9-3 3-15,14 2-1 16,4-5 0-16,1-2-2 15,6 0-1-15,-5-2 2 16,-5 0-2-16,-9 0 2 16,-7 0-4-16,-8 0 2 15,-7 0-3-15,0 0-9 0,0 0-9 16,-17 0-17-16,-17 0-54 16,-4 3-333-16</inkml:trace>
  <inkml:trace contextRef="#ctx0" brushRef="#br0" timeOffset="-15636.52">19342 9721 732 0,'0'0'61'0,"0"0"-60"0,0 0 13 15,0 0 41-15,0 0-12 16,0 0-22-16,0 0-8 16,21-24 4-16,-18 24-16 15,0 0 12-15,-1 0-7 16,2 0 2-16,1 0 2 15,3 0 8-15,4 0-3 16,-1 0-13-16,4 0 12 16,-1-3-12-16,-1-2 4 15,1 1-6-15,-6 1 0 0,1 1 0 16,-2 2 1 0,-2-3-1-16,-4 1 3 0,4-2-8 15,-1-2 10-15,3 0-4 16,-4 3 1-16,4-4-4 15,-5-1 2-15,0 3-6 16,0-4 1-16,-2-1-3 16,0-2-8-16,0 2-3 15,0 0 18-15,-6 3 1 16,-13 4-4-16,-3 3-7 16,-4 0 7-16,3 0 3 15,-1 3 2-15,3 6-2 16,4 3 1-16,2 4-2 15,7 0 4-15,0 4-6 16,5 0 5-16,3 0-1 0,0 3 3 16,0-2-1-16,5 1 9 15,8-2-4-15,3 1 0 16,-3-1-7-16,-1-5 10 16,3 1-4-16,-4 0 1 15,2 0-2-15,0-4-2 16,-5-1-1-16,3-1 3 15,-3-5-1-15,1 2-4 16,3-3 7-16,1-2-5 16,7-2 9-16,3 0-7 15,0-13-4-15,4-4 5 16,-2-4-5-16,-3 1 1 0,-2 1 0 16,-6 0 2-16,-6 3 1 15,-3 2-4-15,-4 7 0 16,-1 2-1-16,0 1-6 15,0 4-8-15,0-2 4 16,0 2-14-16,0 0-25 16,-8 0-25-16,4 0-77 15,0 2-52-15,1-2-103 16</inkml:trace>
  <inkml:trace contextRef="#ctx0" brushRef="#br0" timeOffset="-14930.07">19984 9276 483 0,'0'0'65'16,"0"0"-50"-16,0 0 42 15,0 0 2-15,0 0 2 16,0 0-34-16,0-15-10 0,0 15-10 16,-2 3 27-16,-10 14-5 15,-1 7-1-15,-1 7 11 16,-1 10-12-16,-1 5 2 16,2 5-15-16,-1 4 1 15,2 5-12-15,0-4 4 16,3 0 4-16,4-5-6 15,-1-10-2-15,5-2-1 16,0-6 5-16,-2 2-4 16,2-5 7-16,-2-4-7 15,0 0-4-15,2-9 2 16,0 0-1-16,0-5 0 0,-1-4 0 16,1-1-2-16,0-7 0 15,2 3-7-15,0-3-31 16,0 0-22-16,0 0-57 15,0 0-35-15,0 0-24 16</inkml:trace>
  <inkml:trace contextRef="#ctx0" brushRef="#br0" timeOffset="-13686.56">20086 9603 641 0,'0'0'56'15,"0"0"-56"-15,0 0 0 16,0 0 35-16,0 0 27 15,0 0-25-15,-9 74-18 16,9-48-12-16,0 0 14 16,0 1-11-16,7-2 9 15,4 0-14-15,0-1-4 0,-2-5 6 16,2 0-2-16,0-4 0 16,0-5-3-16,3-3 8 15,1-3-10-15,-2-4 10 16,1 0-9-16,-1-4 3 15,1-13-2-15,1-5-2 16,-1-4 0-16,-3-3 0 16,-2-2-2-16,-4-1 5 15,-5 0-3-15,0 1 1 16,0 0 7-16,0 4-6 16,-12 4-2-16,-1 5 4 15,-3 3-4-15,1 6-1 16,-1 4-10-16,1 5 6 15,-1 0-11-15,1 0 11 16,1 7-14-16,0 7 18 0,6 3-1 16,1 6-1-16,4 3 3 15,1 3 0-15,2-3 1 16,0 1 1-16,0-1 4 16,0-1-6-16,14-4 6 15,2 1-5-15,4-4 1 16,1-4 0-16,0-1-1 15,1-8-1-15,-1-1 3 16,0-4-9-16,3 0 8 16,-1 0-4-16,0-13-8 0,-8-6 10 15,-1-3-4 1,-3-2 0-16,-3 0 4 0,0-1 1 16,-4-2 1-16,-2 3 0 15,-2-4 11-15,0 6-7 16,0 0 5-16,0 6-8 15,0 3-3-15,0 1 3 16,0 7 2-16,0-2-3 16,0 7 1-16,0 0-3 15,2 0 1-15,3 0-8 16,-1 0 8-16,3 17-2 16,-1 5 2-16,3 4-2 15,-2 2 3-15,2 2-2 0,3-2 0 16,-2-2 3-1,2 0-6-15,3-2 6 0,-2-3-2 16,0-3-1-16,1-8 1 16,2-3-1-16,-3-5 3 15,3-2-3-15,-3 0 3 16,1 0 0-16,-1-14-1 16,1-5 4-16,-3-1-4 15,-1-3 8-15,0 0-8 16,-4-3 5-16,-1-6-1 15,-3 6-2-15,0-6-1 16,-1 6 2-16,2 3 3 16,-3 7-7-16,0 6-2 15,0 4-5-15,0 3 6 16,0 3-2-16,0 0 1 0,0 0 0 16,0 0-12-16,0 17 12 15,0 9 2-15,0 3 1 16,0 3 0-16,0-3-3 15,0 0 5-15,0-5-4 16,0-1 7-16,0-3-6 16,12-1 6-16,1-4-6 15,8-5 11-15,-2-3-10 16,3-6 0-16,1-1 1 0,-4 0-2 16,-2 0-1-1,-7 0-4-15,-2 0-7 16,-8 0-19-16,0 0-25 15,0-5-113-15,-14-5-119 16</inkml:trace>
  <inkml:trace contextRef="#ctx0" brushRef="#br0" timeOffset="-11852.8">19986 9053 472 0,'0'0'17'0,"0"0"-15"16,0 0 0-16,0 0-2 15,-125 0 15-15,98 0-1 16,-4 4 5-16,0 4 3 16,-5 2 1-16,0 2 8 15,-2 0-11-15,1 4 9 0,-3 0-8 16,-3 5 4-16,1 1-6 15,-2 4 7 1,3 0-16-16,1 0 11 0,2 0 1 16,2 1-2-16,3-2-5 15,2-1-6-15,6 3 1 16,1 1-8-16,4-2 11 16,-3 4-13-16,1 2 10 15,0 2-9-15,2 1-1 16,-1 2 6-16,4 1-4 15,-2-2 8-15,5-2-10 16,2 0 9-16,3-2-6 16,5 1 10-16,2-3-10 15,2-1 11-15,0 2-7 16,0-4-2-16,0-1 0 0,0 3-2 16,6-3 10-16,3 0-13 15,5-3 13-15,1 0-8 16,5 1 8-16,5 0-9 15,2 0-1-15,4 0 3 16,2 0-4-16,1 0-2 16,3-1 2-16,3-2 4 15,1-2-6-15,-1-1 0 16,0 0 4-16,-2-4-3 16,-4 0 0-16,1-2-1 15,-6-1 0-15,2-2 2 16,4-6-5-16,1 0 7 15,5-3-3-15,5 0 2 0,-4 0-6 16,6 0 4-16,0 0-1 16,-3 0 0-16,1-3-3 15,0 0 2-15,-7 1-3 16,4 0 3-16,-7 0 2 16,0-3-4-16,4 2-4 15,-4-1 5-15,6-1-11 16,-1-4 7-16,1 3 0 15,4-2-4-15,-2 2 10 16,3-2 0-16,2-1-2 16,1-3 6-16,-5 3-5 15,1-3 2-15,-6 1-1 0,-2-3 0 16,-2 2 2-16,0 1-7 16,-3-1 10-16,-2-1-6 15,0 3 3-15,-2-2-2 16,0 2 3-16,0-4-3 15,3 2 0-15,-1 0 0 16,0 2-3-16,-2-1 3 16,0-5 0-16,-3 5 3 15,0-5 3-15,-1 2-6 16,-2-3 2-16,-3-2 2 16,-2 1-4-16,-3-3 7 15,-1 0 1-15,-4-4-1 16,0 0-7-16,-1-1 9 0,-5-1-1 15,0 3 1 1,-4-2-6-16,0 2 0 0,0 2 0 16,0-1-3-16,0-2 2 15,-4-3-2-15,-7-2 0 16,-1 2 0-16,-2-2 1 16,-1 0 6-16,-2 0-9 15,-5 0 2-15,-1 2-2 16,-3 0 0-16,-3-2 3 15,0 2-2-15,2-4 2 16,-2 1 0-16,0 2 1 16,2 0-4-16,-2 2 6 15,-4 4-6-15,2 0 2 16,-7 2 0-16,0 1-2 0,-7 2 2 16,-4 0-2-16,-4 2 4 15,-5 2-4-15,-2 0 6 16,-8 3-8-16,-1 1 4 15,-6 2 0-15,-3 3 0 16,-5 3-2-16,-1 2 1 16,-5 0-5-16,-8 0 2 15,-1 11-19-15,0 10-22 16,3 9-37-16,8 4-66 16,0 1-243-16</inkml:trace>
  <inkml:trace contextRef="#ctx0" brushRef="#br0" timeOffset="63866.77">565 16320 252 0,'0'0'185'0,"0"0"-80"16,0 0-43-16,0 0-7 0,0 0 15 15,0 0-7 1,0 0-12-16,0 0-24 0,0 0 2 16,0 0-3-16,5 0-11 15,1 0-7-15,-1 0 0 16,4-4 3-16,0-10-5 16,5-4-1-16,-2-8-2 15,5-2-5-15,0-11 2 16,3 2-5-16,-3-5-1 15,4 0-6-15,-1 1 10 16,-4 6 4-16,2 4 3 16,-3 9-2-16,-4 8-1 15,0 7-2-15,-2 2 0 16,0 5 3-16,-1 0-2 16,6 0-1-16,2 12-3 0,-3 11-2 15,3 0 9-15,-1 7-8 16,-1 1 1-16,-2-3 1 15,1-3 2-15,-6-2-1 16,-1 0-4-16,-4-4 1 16,-2 1 3-16,0-6-5 15,0 0 2-15,0-3-6 16,-11 1 10-16,-3-5 0 16,-1-5-1-16,-1 3-6 15,1-5 7-15,-1 0-1 16,3 0 1-16,-3 0-4 15,3 0 1-15,4-2 1 0,2-7-7 16,3 1 9-16,4 4 1 16,0-2 1-16,0 6 9 15,0 0-2-15,0 0 14 16,0 0-16-16,9 0-7 16,3 0 1-16,7 0-2 15,-1 10 1-15,2 2 0 16,3 2 1-16,-4-4-1 15,2 2 1-15,1-6-1 16,-5-2 5-16,4 1-5 16,-4-5 2-16,-1 0 3 15,2 0-3-15,-3-11 2 16,0-7 1-16,1-2-2 16,0-4-2-16,-3 2-1 15,-2-4 1-15,1-1-6 0,-3-8 0 16,-1 7 1-16,0-2-4 15,-4 7 8-15,-2 14 1 16,-1 1 0-16,-1 6-2 16,0 2-1-16,0 0 1 15,0 14-5-15,0 18 6 16,0-1 7-16,0 4 1 16,0-3-5-16,0-6 5 15,10 0-3-15,4-6-4 16,1-4 5-16,3-2-3 15,2-9 1-15,0-4-3 16,-2-1 3-16,2 0-4 0,-2 0-27 16,-3-13-30-1,-3-10-93-15,-6-5-137 0</inkml:trace>
  <inkml:trace contextRef="#ctx0" brushRef="#br0" timeOffset="64087.05">1332 15738 814 0,'0'0'111'16,"0"0"-90"-16,0 0-17 0,0 0-4 15,0 0 9-15,0 0-4 16,2-11-5-16,8 11-39 15,-4 0-48-15,1 0-51 16,-3 0-48-16,-2 0-210 16</inkml:trace>
  <inkml:trace contextRef="#ctx0" brushRef="#br0" timeOffset="64384.76">1589 15695 788 0,'0'0'123'0,"0"0"-94"0,0 0-29 16,0 0 2-16,0 0 13 15,0 0 7-15,-29 112-7 16,29-64-7-16,4 3-8 15,5 6 4-15,-6 2-4 16,3-3 4-16,-4-1-4 16,-2-11-2-16,3-7-8 15,-1-2-10-15,0-14-45 16,-2-3-73-16,2-8-44 16,-2-10-170-16</inkml:trace>
  <inkml:trace contextRef="#ctx0" brushRef="#br0" timeOffset="65119.95">1399 16186 761 0,'0'0'118'16,"0"0"-118"-16,0 0 11 15,0 0 1-15,0 0 8 16,0 0-6-16,125 10-9 0,-92-2-4 16,1-8-1-16,-5 0 3 15,-2 0-2-15,-6 0 1 16,0-13-2-16,-1-1 1 16,0-7-2-16,-4-2-5 15,-4 0 3-15,-2-3 2 16,-1 0-2-16,-5 4 1 15,5-1 2-15,-4 10 0 16,-3 3 5-16,0 6 3 16,-2 4-8-16,0 0 0 15,0 0-5-15,0 4-6 16,0 14 11-16,0 8 0 16,0-2-1-16,0 5 2 0,0 0 2 15,5-3 2-15,5 0-1 16,7-8-4-16,0-4 4 15,3-3 1-15,3-8-3 16,1-3 6-16,-2 0-6 16,5 0 6-16,-2-10-8 15,-5-3-1-15,-3-6-5 16,-3-3 1-16,-3 0 3 16,-5 0-4-16,-4 0 6 15,-2-6 0-15,0 6-3 16,0 1 7-16,0 8 2 15,0 3-5-15,0 6 3 0,-2-1-4 16,2 5 0 0,0 0-1-16,-2 0-9 0,0 0 6 15,2 17 3-15,0 7 0 16,0 2 2-16,0 1 1 16,4-4 1-16,9 3 1 15,6-5 1-15,1-1 2 16,3-6 4-16,0-2-5 15,2-3 4-15,-2-1-8 16,-1-8-2-16,0 0-14 16,-2 0-33-16,-6 0-144 15,-1-17-216-15</inkml:trace>
  <inkml:trace contextRef="#ctx0" brushRef="#br0" timeOffset="65549.69">2505 16008 413 0,'0'0'262'0,"0"0"-262"15,0 0-4 1,0 0 4-16,0 0 26 0,0 0-14 16,-21-58-11-16,7 58-1 15,1 0 6-15,-4 0 7 16,-3 0 11-16,0 13 15 16,2 2-7-16,0 1-5 15,7 2 10-15,0 4-9 16,4-2 1-16,5 1-5 15,2 6-12-15,0-5 10 16,0-1-16-16,4 2 12 16,14 0-16-16,1-6 8 15,2-2-6-15,-1-1 0 16,3-7-3-16,-2-1 1 16,2-4-4-16,-2-2-6 0,1 0-38 15,-5 0-75-15,2-15-75 16,-2-10-168-16</inkml:trace>
  <inkml:trace contextRef="#ctx0" brushRef="#br0" timeOffset="66850.61">2643 16133 486 0,'0'0'106'0,"0"0"-87"0,0 0-8 15,0 0 20-15,0 0 5 16,0 0-21-16,-5-27-15 15,5 15 4-15,-4 2-3 16,-1-4-2-16,-3-2 1 16,-3 0-2-16,-1 0-11 15,-3 2 5-15,-3 1 2 16,0 8 4-16,-2 1 2 16,0 4 0-16,-3 0 2 15,4 0 8-15,-4 8 20 0,5 10 5 16,4 4-8-1,1-2-2-15,2 6 8 0,3 4-15 16,0-2-7-16,8 2-1 16,0 2 3-16,0-2 5 15,8-2-8-15,14-5 8 16,2-2-14-16,5-3 4 16,0-8-7-16,-4-1 2 15,-3-5-2-15,-4-4-1 16,-4 0-3-16,-5 0-7 15,1-4 4-15,-3-10-12 16,-3 0 3-16,-1-4-8 16,-1-3 9-16,-2 1-3 15,0-2 8-15,0 0-1 16,0 5 2-16,0-9 3 16,0 6 2-16,0 3 2 15,0-1 1-15,0 10-2 16,0-2 4-16,0 5-2 0,2 5 9 15,0 0 7-15,1 0-16 16,1 0 3-16,-1 0-3 16,6 15 12-16,-5 7-1 15,0-1-5-15,3 6 4 16,-1-5 0-16,2 2 2 16,0-5-3-16,3-6-7 15,3-1 6-15,-1-12-3 16,3 0 5-16,1 0-10 15,4 0 0-15,-3-4-19 16,-1-14-32-16,4 1-29 0,-4-10-63 16,-1-1-110-16</inkml:trace>
  <inkml:trace contextRef="#ctx0" brushRef="#br0" timeOffset="67302.35">3118 15963 585 0,'0'0'70'15,"0"0"-69"-15,0 0-1 16,0 0 18-16,0 0 1 16,0 0-1-16,-16-72-14 15,0 68-2-15,-1 4 5 16,-3 0 2-16,-3 0 20 16,4 14 12-16,-4 8-4 15,5 5-7-15,1 1 12 16,5 2-13-16,3 6 0 15,7-5-8-15,2-4-4 16,0 4-6-16,0-10 3 16,13-1-7-16,5-3-1 0,5 0 5 15,4-7-11-15,1-2 4 16,3-2-4-16,5-6 0 16,-2 0-15-16,1 0-25 15,1-2-31-15,-7-10-76 16,0-12-67-16,-4 2-247 15</inkml:trace>
  <inkml:trace contextRef="#ctx0" brushRef="#br0" timeOffset="68288.22">3499 16048 565 0,'0'0'48'15,"0"0"-48"-15,0 0 0 16,0 0 8-16,0 0-4 16,0 0-4-16,29-80 3 15,-29 66 4-15,0 5 14 16,-7 1 4-16,-11 8-11 15,-6 0 5-15,-3 0 22 16,-4 17 6-16,2 5-11 0,2 5-13 16,3 6 19-16,4 1-3 15,8 2-12-15,5-6-11 16,7 2 5-16,0-6-14 16,0-2-2-16,10-7 4 15,7-3-1-15,6-5 2 16,4-9-8-16,0 0 9 15,0 0-5-15,-2 0-6 16,1-14-4-16,-2 0-8 16,-2-5-4-16,-4-1-2 15,-2 1 5-15,-3-3-4 16,1 0-3-16,-6 4 15 16,1 0 4-16,-5 6 2 0,-1 7 4 15,-1 0-3-15,-2 1 3 16,0 4-5-16,0 0-3 15,0 0-3-15,0 9 6 16,0 3 5-16,0 7-5 16,0-1 4-16,7 0 2 15,2-4-6-15,1-2 6 16,6 2 1-16,0-5-3 16,6-6-3-16,3-1 8 15,4-2-9-15,0 0 4 16,-2 0 0-16,-5-5-1 15,-2-9-1-15,0-3-2 0,-4-1 0 16,1 0 0 0,-6 0 1-16,-1-4 8 0,-4 4 8 15,-4 4-10-15,3 6 2 16,-5 8-2-16,0 0 2 16,0 0-9-16,0 0 0 15,0 14 0-15,0 8 6 16,-5 0-3-16,0-4-2 15,5-5 4-15,0 4 0 16,0-7-10-16,0-2 11 16,14-4-4-16,4-2 2 15,5-2 4-15,1 0-4 16,2 0-2-16,6-9 2 0,-6-11-2 16,-1 8 0-16,-4-11-2 15,-6 5 0-15,-4-4 0 16,-2 0 3-16,-5-4 3 15,-1-1-5-15,-3 3 2 16,0-2-1-16,-5 8 2 16,-11 0-1-16,-3 6-6 15,-4 6 3-15,-2 2-4 16,-4 4-13-16,0 0-27 16,-4 0-66-16,-2 0-57 15,-3 0-192-15</inkml:trace>
  <inkml:trace contextRef="#ctx0" brushRef="#br0" timeOffset="68563.57">3358 15816 894 0,'0'0'35'0,"0"0"-31"16,0 0-4-16,0 0 30 16,0 0-7-16,132-37-23 0,-108 33-6 15,1-4-20-15,-5 2-13 16,-7 3-92-16,-1-2-76 15,-11 1-197-15</inkml:trace>
  <inkml:trace contextRef="#ctx0" brushRef="#br0" timeOffset="68858.17">3149 16513 850 0,'0'0'40'0,"0"0"-39"15,0 0 5-15,0 0 21 16,0 0 18-16,0 124-27 15,-2-98-14-15,-5-2-3 16,0-2-2-16,-2-3-6 16,-3-3-69-16,7-7-94 15,-4-4-256-15</inkml:trace>
  <inkml:trace contextRef="#ctx0" brushRef="#br0" timeOffset="75332.9">4633 16136 663 0,'0'0'129'0,"0"0"-94"16,0 0 28-16,0 0-6 16,0 0-18-16,0 0-11 15,0 0-8-15,69 9-12 16,-55-4 3-16,-3 1-2 15,5-2-4-15,-3 1 1 16,-1-2-4-16,1-3 1 16,0 0-2-16,2 0 2 15,3 0-1-15,2-8-4 16,1-10-1-16,-4 0-12 16,1-8-4-16,-5 3 6 15,-1-4 1-15,-8-5-7 16,-2 2 12-16,-2 1-6 0,0 4 10 15,0 2-1-15,0 5 4 16,0 6-2-16,-2 8-10 16,-4 3 11-16,-2 1-5 15,-1 0 3-15,1 0 6 16,-6 17 0-16,3 10-3 16,4 0 1-16,1 8 6 15,3-2 6-15,3 2 1 16,0-5-2-16,0-2-1 15,3-6-3-15,13 0 7 16,4-4-11-16,5-4 7 16,1-5-10-16,0-9 5 15,3 0-5-15,0 0 1 0,3 0 2 16,-1 0-3-16,0-17-1 16,0-3 1-16,-2-1-1 15,-4-2 0-15,-3-7-1 16,-3 4-6-16,-6 1 4 15,-3 8 3-15,0 3 0 16,-3 6 2-16,-3 4-1 16,-2 4-2-16,-1 0 0 15,2 4-2-15,-1 18 1 16,3 6 2-16,4 7 2 16,2 0 1-16,5-7-2 15,4-1 0-15,0-10-2 0,-2-3 4 16,2-6-6-16,-3-4-10 15,1-4-55-15,3 0-90 16,-8-12-137-16</inkml:trace>
  <inkml:trace contextRef="#ctx0" brushRef="#br0" timeOffset="75623.55">5547 15945 761 0,'0'0'127'0,"0"0"-114"0,0 0-11 16,0 0-3-16,0 0 2 16,0 0 4-16,-79 18-3 15,58-8-2-15,-1 7 3 16,-3-4-4-16,1 6 1 15,-1-1-1-15,3 4 1 16,4 0-1-16,5 0-1 16,0-4-1-16,8 0-18 15,2 0-50-15,3-4-98 16,0-6-101-16</inkml:trace>
  <inkml:trace contextRef="#ctx0" brushRef="#br0" timeOffset="77482.01">5933 15980 667 0,'0'0'105'0,"0"0"-105"0,0 0-7 15,0 0 7-15,0 0 16 16,0 0-13-16,-58-44-2 15,42 44-1-15,-1 0 1 16,-4 0 16-16,2 0-11 16,-1 1 15-16,1 12 12 15,4 0 1-15,1 2-16 16,8 1-2-16,1 7 6 16,5 4 4-16,0-1-4 15,0 2-8-15,25-2-4 0,6-8-4 16,7-6 4-1,7-1-9-15,2-8-2 0,4-3-11 16,-2 0-14-16,-2-8-8 16,0-14-3-16,-7-4 15 15,-7-6 0-15,-6-4 4 16,-8-5-5-16,-2-3 6 16,-9 0 9-16,-4-2 8 15,-4 2 0-15,0-2 2 16,0 4 1-16,-4 5-2 15,-8 6 6-15,5 9-5 16,-5 8 5-16,-1 4-6 16,-1 7-2-16,3 3 0 15,1 0 0-15,-4 13 1 0,3 8 0 16,-1 12 5-16,3 7 5 16,3 3 13-16,2 3-10 15,4 3 2-15,0-1-8 16,0-2-2-16,6-2-1 15,10 1 1-15,4-9-5 16,2-7 1-16,3-4-2 16,2-7 3-16,-4-2-4 15,1-11-14-15,4-3-1 16,-3-2-20-16,-1 0 6 0,-2-11 1 16,1-7-6-1,-3-4 11-15,-3 0 13 16,-1 0 12-16,-3-8 7 0,0 2 19 15,-3-4 12-15,-2 9-16 16,0 2-3-16,-4 7 3 16,-2 5 0-16,1 5-5 15,-3 4-5-15,0 0-11 16,0 0-2-16,0 0 0 16,0 4-1-16,0 19 1 15,0-2 2-15,0 6-2 16,0 1 4-16,0-2-1 15,8-3-1-15,4-6-1 16,-1-3 1-16,0-8-1 16,0 2 2-16,0-8 0 0,0 0 2 15,3 0-1 1,-1 0-2-16,0-10 1 0,1-6-4 16,-3-3 2-16,2-8-4 15,-4 1 8-15,1-6-5 16,-4 5 1-16,-2 9 0 15,-2 0 4-15,1 9-2 16,-1 4 8-16,-2 5-9 16,0 0-1-16,0 0-1 15,0 0-6-15,0 14 3 16,0 4 4-16,0 8 0 16,0 1 1-16,0 1-2 0,4-2 3 15,6-3-4-15,5-4 6 16,3-3-4-1,1-2 2-15,4-10-4 0,2 1-4 16,-3-5-12-16,2 0-21 16,3 0-4-16,-2-9 22 15,-1-9 12-15,-2-8 9 16,0-2 1-16,-1-11 7 16,-1 2 8-16,0-2 4 15,-3 1 2-15,0 8-2 16,-2 2 6-16,-2 12-5 15,-1 2 1-15,-1 5-3 16,-3 6 0-16,4 3-15 0,0 0 2 16,7 8-6-1,-2 14 0-15,4 0 0 0,-1 4 2 16,0 3-4-16,-2-3-3 16,-2 1 3-16,-3 0-21 15,-6-5 6-15,-1-1 4 16,-6-2 3-16,0-5-2 15,0-6-5-15,0-3 3 16,-11-5-5-16,-2 0 10 16,-3 0 9-16,0 0 0 15,5-13-3-15,0-1-1 16,3 0-7-16,2 2 8 16,4 2 1-16,2 6 4 15,0 4-1-15,0 0 10 16,0 0 12-16,0 5-16 0,0 11 21 15,0 7-9-15,10-5 3 16,3-4-5-16,7-2 1 16,3-6-1-16,5-2-12 15,6-4 6-15,2 0-7 16,-2 0 4-16,0-19-4 16,-2-2-1-16,-8-1-3 15,-1-6 2-15,-6 2-4 16,-3-5 2-16,-3 8-3 15,-5 0 6-15,-1 5-1 16,-3 10-1-16,-2 0-2 16,0 8 0-16,0 0 0 15,0 0-6-15,0 16 7 0,-7 4 8 16,-1 2-8-16,1 0 10 16,5-1 2-16,2-1 3 15,0 2-14-15,0-8 5 16,0 2-6-16,11-6 2 15,2-6-2-15,3 0 0 16,2-4-8-16,-1 0-65 16,-1-8-62-16,0-10-303 15</inkml:trace>
  <inkml:trace contextRef="#ctx0" brushRef="#br0" timeOffset="77705.35">7589 15627 174 0,'0'0'798'16,"0"0"-748"-16,0 0-44 15,0 0 10-15,0 0 13 16,0 0-19-16,-7-4-10 15,7 4-21-15,0 0-63 16,0 0-94-16,0 0-346 0</inkml:trace>
  <inkml:trace contextRef="#ctx0" brushRef="#br0" timeOffset="78965.56">8022 15816 725 0,'0'0'0'16,"0"0"-56"-16,0 0 56 0,0 0 57 15,0 0-19-15,0 0-9 16,-45 25-6-16,36-1 11 16,3-2 9-16,-1 6-12 15,2 2-10-15,3-2-2 16,2 2 1-16,0-4-3 15,0-3-3-15,0 0-5 16,0-11 4-16,12-1-9 16,1-3 6-16,3-8-9 15,3 0 6-15,2 0-7 16,2-8-1-16,0-15-9 16,-3 0-7-16,3-12 0 15,-9 4-2-15,3-5 10 16,-6 4 1-16,-5 5 7 15,2 1 2-15,-2 4-1 0,-4 8 0 16,3 1 0-16,-1 8 0 16,0-2 2-16,2 2-1 15,0 3 1-15,1-2-4 16,-1 4 2-16,4 0-3 16,0 0 2-16,1 0-1 15,3 0 2-15,1 0 2 16,3 0-1-16,3 0 1 15,-2 0-3-15,4 6 4 16,-6 2-6-16,1 1-3 0,-2-6-13 16,-3 3-3-1,0-2 1-15,-3 0 1 0,-1-1 6 16,-3-3 12-16,0 0 2 16,2 0 0-16,-2 0 3 15,-1 0-4-15,-1 0 1 16,-4 0-2-16,1-7-3 15,-1-3-18-15,0 7 21 16,0-6-4-16,-3 4 6 16,-10 2-3-16,-3 3 1 15,-7 0 4-15,2 0 1 16,-3 8 13-16,3 10 9 16,1-2 5-16,4 8-5 15,5-6-1-15,7 5-4 0,2-2 8 16,2-3-6-16,0 5 0 15,2-10-13-15,15 0-2 16,4-4 2-16,-4-4-6 16,0-5 3-16,2 0-5 15,-6 0 6-15,-2 0-6 16,1 0 0-16,-3-13 1 16,-1-1-1-16,1 1-1 15,0-1 1-15,0 0-2 16,-3 1 3-16,2 6-2 15,-6 2 1-15,0 3 2 0,-2 2-1 16,0 0-4 0,0 2 5-16,0 15 1 0,0 1 2 15,0 3-4 1,2 2 4-16,7-1-5 0,4 2 10 16,7-2-9-16,3-6 4 15,-1-2-6-15,5-4 0 16,-3-6 5-16,0 0-5 15,-1-4 0-15,-2 0-20 16,-6 0-46-16,-3-4-160 16,-8-10-380-16</inkml:trace>
  <inkml:trace contextRef="#ctx0" brushRef="#br0" timeOffset="80682.92">9977 15342 821 0,'0'0'89'16,"0"0"-81"-16,0 0-5 0,0 0 17 16,0 0 54-16,0 0-61 15,0 0-4-15,43-58-4 16,-17 46-5-16,3 2 0 15,-3 2 0-15,3 4 0 16,-4-1 0-16,-2 5-3 16,-6 0 6-16,-3 3-8 15,-5 16-1-15,-3 8-5 16,-4 7 7-16,-2 1 3 16,0 6-1-16,-11-1 2 15,-11 3-1-15,-9-4 2 16,-1 5 0-16,-3-7 2 0,2-2-5 15,4-4 6-15,2-9-4 16,6-8 7-16,8-4-7 16,5-2 0-16,8-8 3 15,0 0 0-15,0 0-3 16,0 0 0-16,0 0 0 16,0 0-1-16,0 0 1 15,11 0 1-15,7 0 6 16,3 0-5-16,4 0 5 15,2 0-4-15,2 4 4 16,-2-4-7-16,0 4 7 0,-3-2-7 16,2-1 1-1,-1 5-1-15,0-1 3 16,-5-5-3-16,0 0 3 16,-2 0-9-16,-2 0 1 0,-5 0-9 15,-3 0-25-15,-8-12-27 16,0-2-76-16,0-6-167 15</inkml:trace>
  <inkml:trace contextRef="#ctx0" brushRef="#br0" timeOffset="81267.58">10009 15540 200 0,'0'0'588'16,"0"0"-522"-16,0 0-57 16,0 0 17-16,0 0 17 15,0 0-21-15,75 0-2 16,-53 0-12-16,0 5-1 16,-1 2-3-16,-4-2-1 15,-1-5 2-15,-1 4-4 16,3-4 4-16,1 0-4 15,0 0 7-15,6 0-5 16,-2 0 6-16,5 0-8 16,1 0 0-16,0-9-1 15,0-3 1-15,-5 2-3 16,-4-4 0-16,-1 0 1 16,-7 0-21-16,-3-1 9 0,-8 0 0 15,-1 1 7-15,0 0-3 16,0 6-2-16,-16 1 10 15,-4 1-1-15,-4 6-1 16,4 0 6-16,-3 0-3 16,3 0 2-16,0 15-2 15,2 5 2-15,3 2 8 16,0 6 1-16,6 0 0 16,6 2 8-16,3-3-8 15,0-5 6-15,0 0-4 16,17-3 3-16,10-2-8 0,7-3 1 15,-1-7-1-15,3-1-4 16,0-1-4-16,-3-5 1 16,1 0-1-16,-8 0 0 15,-1 0-6-15,-8-8-44 16,-3-2-33-16,-5-4-45 16,-6-7-169-16</inkml:trace>
  <inkml:trace contextRef="#ctx0" brushRef="#br0" timeOffset="81641.12">10623 15218 194 0,'0'0'707'0,"0"0"-649"15,0 0-54-15,0 0 2 0,0 0 45 16,0 0-15-16,36-14-33 15,-7 4-1-15,3 2 5 16,-1-1-5-16,1 2-2 16,0 0 4-16,-5 3-7 15,-7 0 3-15,-7 0-17 16,-2 4-63-16,-4 0-55 16,-7 0-160-16</inkml:trace>
  <inkml:trace contextRef="#ctx0" brushRef="#br0" timeOffset="82215.37">11138 15499 871 0,'0'0'61'15,"0"0"-60"-15,0 0 2 16,0 0 13-16,0 0 24 15,0 0-28-15,0 13-2 16,6 15-8-16,-3 12 13 16,0 13-1-16,-3 1-4 15,2 4-6-15,0 4-3 16,-2 5 0-16,0-9 4 0,0-4-6 16,0-6 7-16,0-7-8 15,0-10 2-15,-4-9 0 16,1-12 0-16,3-3-19 15,0-7-33-15,0 0-31 16,0-21-143-16,5-16-350 16</inkml:trace>
  <inkml:trace contextRef="#ctx0" brushRef="#br0" timeOffset="82599.56">11150 15450 783 0,'0'0'115'15,"0"0"-89"-15,0 0-25 16,0 0-1-16,0 0 23 16,0 0-3-16,106-60-16 15,-70 60 2-15,-3 0-5 16,-1 0 1-16,-4 2-2 15,-8 6 0-15,-3 1 0 16,-9 4-3-16,-6 6-3 16,-2-6 1-16,0 9 4 15,0 1 2-15,-15-2-4 16,-7 4 7-16,-1-5-3 0,-2-2 2 16,1-5-3-16,2-2 1 15,2 1 0-15,4-11 0 16,5 2 2-16,4-1-6 15,3 0-14-15,4-2-25 16,0 2-39-16,0 2-76 16,0 0 1-16,0-3-52 15</inkml:trace>
  <inkml:trace contextRef="#ctx0" brushRef="#br0" timeOffset="84010.59">11781 15552 473 0,'0'0'277'0,"0"0"-260"15,0 0-13-15,0 0-4 16,0 0 9-16,-50-122 6 15,35 107-15-15,1-5 0 16,-4 8 0-16,-4-2-1 16,2 5 0-16,-5 9 0 15,3 0 1-15,2 0-4 0,0 2 4 16,3 14 7-16,4 1 10 16,5 10-4-16,4-1 13 15,4 6-2-15,0 0-3 16,0-1-10-16,11-4-9 15,5-1 5-15,1-7-7 16,1-1 2-16,-3-9 1 16,-1 0-4-16,-3-6 1 15,-2-3-2-15,-2 0 2 16,2 0-5-16,-3-17-2 16,1-1-5-16,2-8 7 15,-5-1-5-15,1-1 10 0,-1-2-6 16,1 2 4-1,-1 6 2-15,3 8 0 0,-2 6 4 16,-3 8 1 0,2 0-3-16,0 0-2 0,1 0-16 15,-1 8 16-15,1 14 9 16,1 6-2-16,-1-2-6 16,2-1 4-16,-1 0-5 15,4-7 1-15,1 1 1 16,2-7 1-16,0 2-1 15,2-10 3-15,2-3-5 16,1-1 4-16,-1 0-2 16,-1 0 1-16,-1 0-3 15,-1-13 3-15,-1-1 0 16,-2-4-1-16,1-5 1 0,-1-7-2 16,-4 2 7-1,2-4-7-15,-5 2 0 0,-2 2 3 16,-2 1 1-16,2 6 3 15,-2 4-7-15,0 4 10 16,0 6-9-16,0 4 3 16,2 3-5-16,1 0 3 15,1 0-3-15,2 0-9 16,8 0 8-16,0 12 1 16,3 4 1-16,2 5 0 15,-5-2-1-15,3 3 0 16,-2 2 0-16,-4 1-9 0,1 1 3 15,-8-5 0-15,0 2 2 16,-4-4 3-16,0-2 0 16,0-3-4-16,-6-4 9 15,-3-2-8-15,-3-4 0 16,4 0 3-16,-1-4-3 16,2 0 1-16,2 0 1 15,1 0-12-15,4-14-3 16,0 2-9-16,0-6 18 15,6 4-2-15,6 1 7 16,3 3-2-16,4-4 4 16,-2 6-2-16,2-1 3 15,3 1 5-15,-5-4 3 16,3 1 14-16,-5-1-17 0,-1-4 13 16,-2 0-4-16,-1-1 1 15,-3-8-4-15,-1 4-10 16,-1 0 9-16,-3 3-9 15,0 8 8-15,-1 2-4 16,-2 4 4-16,0 4-9 16,1 0-1-16,2 0-7 15,-1 8 8-15,2 13 0 16,3 4 2-16,5 5 2 16,-1 2-3-16,2-2 2 15,0 0 0-15,3-2-6 0,0-6 3 16,-3-4 0-16,-4-4 0 15,0-1 4-15,-5-5-4 16,-2-2 2-16,0-1-3 16,-2 0 2-16,0-3 1 15,0 0 0-15,-6 2 9 16,-12 0-4-16,-2-4-1 16,-4 4-2-16,1-4-3 15,1 0 1-15,-1 0 1 16,4 0-4-16,-3 4 2 15,10-2-2-15,1 6-1 16,4-8-12-16,5 4 1 16,2-3-11-16,0 2-11 15,9 1-36-15,17-2-39 16,9-2-67-16,-2 0-152 0</inkml:trace>
  <inkml:trace contextRef="#ctx0" brushRef="#br0" timeOffset="84660.97">12805 15520 746 0,'0'0'82'16,"0"0"-79"-16,0 0 0 0,0 0 18 15,0 0 2-15,-21-111-13 16,9 102-7-16,-5-3-2 16,-8 7 4-16,-2 5-3 15,-4 0-4-15,-2 0 4 16,-3 0 2-16,5 19 4 16,-1 5 8-16,8 4 6 15,2 2-1-15,9 6 4 16,3-4-12-16,8-5 6 15,2-1-17-15,0-4 2 16,0-4 4-16,9-4-7 16,2-4 4-16,6-2-4 15,2-8 8-15,-1 0-6 0,1 0 8 16,2 0-10 0,-4 0 1-16,1-12-2 0,-2-2 1 15,-3 0-1-15,0-4 3 16,-3 0-2-16,0 0 1 15,-1 1-2-15,-3 8 1 16,-1-1 0-16,-2 6 1 16,-1 4-2-16,-2 0 0 15,2 0-5-15,-2 0 0 16,3 14 5-16,3 4 6 16,2 3-4-16,4 3 13 15,7-2-15-15,0 1 8 0,4-8-2 16,4 5-1-1,4-15 0-15,0-1-4 0,4-4 3 16,1 0-3-16,-2 0 5 16,-4-9-4-16,-3-5-4 15,-4-3-4-15,-7 2-13 16,-7-1 5-16,-7 7-13 16,-2-1-12-16,0 6-40 15,0 0-38-15,-6-2-214 16</inkml:trace>
  <inkml:trace contextRef="#ctx0" brushRef="#br0" timeOffset="85849.34">13682 15476 655 0,'0'0'33'0,"0"0"-29"16,0 0-3-16,0 0 28 16,0 0 11-16,0 0-25 15,-8 4 6-15,8-4 14 16,0 0 10-16,0 0-21 0,0-4-18 16,-1-10-6-16,-8-7 0 15,-5 4-2-15,1-5-8 16,-7 3 5-16,-4-4-2 15,2 9 6-15,-7 5-5 16,0 6 6-16,-2 3-3 16,6 0 3-16,0 12 3 15,3 12-2-15,2 6 10 16,4 2-9-16,7 4 9 16,7 0-7-16,2-2 3 15,0-6-3-15,22-1 4 16,5-13-1-16,4-2-3 0,2-11-1 15,-2-1-2-15,1 0-2 16,-6-1 2-16,-3-22-4 16,0-3-4-16,-6-6 7 15,1-4 0-15,0-4 0 16,-3 0 1-16,-1-8-1 16,-3 2 0-16,-2 2 2 15,-3 0 2-15,2 8-4 16,-4 2 4-16,-2 9-4 15,-1 7 0-15,-1 6-1 16,0 6 1-16,0 2 0 16,0 4-5-16,0 0 5 15,0 0-5-15,0 0 1 16,0 0 7-16,-1 20-4 0,-8 5 2 16,2 7 2-16,1-1 4 15,1 10-3-15,1 3 7 16,2 0-7-16,2-3 8 15,0-2-5-15,0-3 7 16,4-6-7-16,11-2 4 16,6-6 2-16,-1-8-6 15,2-4 2-15,2-6-7 16,1-4 4-16,0 0-6 16,4-1 4-16,-2-19-4 15,-1-5 0-15,-2-1-7 16,-1-6-12-16,-3-4 0 0,-10 2 3 15,-3 2 10-15,-5 6 4 16,-2 8 0-16,0 4 0 16,-9 10-1-16,-10 4-5 15,-5 0 8-15,-1 4 5 16,2 19-1-16,4 9 3 16,5 1 3-16,8 1-4 15,6 4-6-15,0-6 6 16,4-4-2-16,16-3-2 15,6-7-2-15,3-4-3 16,8-6-42-16,0-8-49 16,-1 0-180-16</inkml:trace>
  <inkml:trace contextRef="#ctx0" brushRef="#br0" timeOffset="87669.83">14778 15446 607 0,'0'0'60'15,"0"0"-55"-15,0 0-5 16,0 0 35-16,0 0 0 16,0 0-29-16,-4-109 7 15,-3 88-7-15,-7-1 13 16,-5 7-12-16,-4 2 3 0,-3 5-9 16,-3 8 3-16,-3 0 0 15,1 0 9-15,2 4 6 16,2 18-3-16,6-1 8 15,5 8-15-15,5 0 6 16,4 3-11-16,7-1 3 16,0 1-2-16,0-2 1 15,9-2-6-15,8-6 2 16,4-3 2-16,1-10-3 16,1 0 2-16,0-5 0 15,2-4-3-15,-2 0 0 16,-6 0-2-16,-1-18-6 0,0-3 5 15,-3-3 2-15,-2-2 2 16,1 0-2-16,-6 3 5 16,1 0-4-16,-1 5 0 15,-2 4-1-15,0 6 1 16,-3 8 0-16,2-4 0 16,-3 4-3-16,0 0 2 15,2 0-8-15,-2 12 7 16,0 10 1-16,0 0 1 15,0 6 0-15,2-2 0 16,5 2 0-16,1-2 0 16,6-2-4-16,0-2 8 15,3-3-5-15,-2-3 2 0,-1-12-1 16,-1-2 1 0,-1-2 1-16,-1 0 0 0,2-2 2 15,1-14-1-15,-1-7-3 16,1 0 3-16,-1-4-2 15,1-3 2-15,-2 2-2 16,1 0-1-16,-3 2 1 16,3 4 0-16,-3 0 0 15,-2 6 1-15,-1 5-1 16,-2 8 2-16,0 1 2 16,3 2-5-16,-2 0 0 15,3 4-4-15,3 15 4 0,1 2 1 16,-3 7 0-1,2 0-1-15,-5 6 2 0,-1-6-3 16,-1 2 2-16,-1-2-1 16,-4-6 1-16,2-3-2 15,-2-6 2-15,0-4-1 16,2-5 0-16,-2-4 2 16,0 0 3-16,5 0-2 15,0 0 15-15,3-4-8 16,1-10-5-16,3-5-5 15,1-2 0-15,1-2 1 16,-1-3 0-16,3 0-1 16,-1 2 6-16,1-2-4 0,-3 6-2 15,1 5 4 1,-3 0-4-16,-3 7 2 0,0 2 5 16,-2 6-5-16,3 0-2 15,-4 0-6-15,3 0 6 16,-1 0 0-16,2 14-3 15,-1 1 6-15,4 0-6 16,-5 9 1-16,-1-2 0 16,1 4 2-16,-1-2 0 15,-1-2-2-15,1-5 4 16,1-3-3-16,-2-5 4 16,1-1-3-16,1-6 2 15,4-2 1-15,7 0 0 16,2 0 1-16,2-11-3 0,5-10 0 15,-2 0 1-15,-1-4-1 16,0-5-2-16,0 2 5 16,-3-4-6-16,-3 6 2 15,-6 8 0-15,-6 6 0 16,-4 4 0-16,-2 8-4 16,0 0-11-16,0 0 15 15,-2 12 0-15,-15 12 0 16,5 4 0-16,1 4 0 15,4-4 0-15,5 2 0 16,2-5 0-16,0 0 1 16,7-2-4-16,17-5 6 15,9-9 4-15,6 0-6 0,1-9 4 16,-3 0-2-16,-1 0-3 16,-7-6 7-16,-5-14-7 15,-5-3 1-15,-6-5-1 16,-9-4 1-16,-2-8 1 15,-2 1-4-15,0-2-4 16,-13 3 5-16,-12 6-6 16,-6 4 6-16,0 10 0 15,0 0-1-15,2 10-4 16,4 2 10-16,6 6-4 16,3 0 0-16,9 0 0 15,5 0-7-15,0 10 5 0,2 4 2 16,0-2 0-1,0 4 13-15,6 0-6 0,15 1 9 16,6 3-4-16,4-11-4 16,2 8 3-16,3-12-1 15,-1 2-1-15,1-2 1 16,-1-5-4-16,2 0-1 16,-6 0-1-16,-5 0-4 15,-12 0-18-15,-8 0-66 16,-6-5-173-16</inkml:trace>
  <inkml:trace contextRef="#ctx0" brushRef="#br0" timeOffset="89283.84">16766 15294 833 0,'0'0'77'16,"0"0"-63"-16,0 0-12 16,0 0-2-16,0 0 10 15,0 0 1-15,0 0 2 16,-19 68 2-16,12-30 0 0,3-6-1 16,4 0-1-16,0-2-2 15,0-8-8-15,0-4 5 16,0-5-6-16,8-3-1 15,6-6 0-15,4-4 4 16,4 0 0-16,3 0-4 16,2-14-1-16,-1-7-2 15,-4-1-2-15,-1-6-6 16,-2-2-3-16,-3-1-11 16,-4-6 9-16,-1 1-1 15,-11 2-1-15,0 2-1 16,0 6-15-16,-12 6 17 0,-6 3 1 15,-4 8 10-15,-3 5-5 16,1-1 9-16,2 5-2 16,4 0 3-16,3 5 1 15,3 8 0-15,3 7 9 16,5 9-5-16,4-5 12 16,0 6-2-16,0-4 1 15,7 1-5-15,9-6 1 16,1-2-7-16,3 1 1 15,2-8-1-15,-2-3-4 16,3-1 5-16,-3-8-5 16,-3 0 5-16,2 0-5 15,-4 0 0-15,0-4-1 16,-1-9-6-16,-2-6-2 0,-2-8 2 16,1 2 2-16,-3-3-6 15,-3 2 7-15,0-4-4 16,0 6 5-16,-3 2 0 15,-2 8 2-15,0 6 1 16,0 8 1-16,0 0-1 16,0 0-1-16,0 0-2 15,0 12 2-15,0 16 10 16,0 0-10-16,0 6 4 16,0-3 5-16,0 1-6 15,0-9 4-15,14-3-6 16,-1-5 2-16,2-8-2 15,1-1 6-15,-6-6-5 0,5 0 8 16,-2 0-10-16,-4-4 3 16,2-10-3-16,-2-4-2 15,-3-5 0-15,-1-6-7 16,2 0 8-16,-3-6-7 16,0-1 7-16,-1 6-3 15,-1 12 4-15,-2 4 0 16,0 10 0-16,0 4-3 15,0 0-4-15,0 18 7 16,0 9 3-16,0 12 12 16,0 2-10-16,0-6 7 0,4 0-12 15,12-6 6 1,7-7-6-16,0-6 0 0,9-5-17 16,6-8-35-16,2-3-138 15,0 0-146-15</inkml:trace>
  <inkml:trace contextRef="#ctx0" brushRef="#br0" timeOffset="89891.22">18136 14971 575 0,'0'0'271'16,"0"0"-263"-16,0 0 1 15,0 0 0-15,0 0 31 16,0 0-21-16,64-76-13 16,-48 76 0-16,-1 0-6 15,-5 0 2-15,3 6 0 0,-9 16-2 16,-2 8 1 0,-2 5 0-16,0 6 1 0,0 3 0 15,-13 2 1-15,-5-2-2 16,-4 1 1-16,-5-3-1 15,-2-1 0-15,-2 2 9 16,-3-7-1-16,7-6 8 16,6-12-4-16,7-6-5 15,7-6-1-15,7-1 8 16,0-5-13-16,0 0 6 16,0 0-5-16,0 0 5 15,5 0 4-15,13 0-5 0,7 3 3 16,-2-1-5-16,6 2 6 15,0 4-11-15,0-4 5 16,3 0-5-16,-5 3 0 16,-1-7 0-16,-1 3 1 15,-6-3-2-15,-2 0-24 16,-7 0-42-16,-2-3-70 16,-8-12-163-16</inkml:trace>
  <inkml:trace contextRef="#ctx0" brushRef="#br0" timeOffset="90466.4">18017 15236 675 0,'0'0'158'16,"0"0"-144"-16,0 0 23 16,0 0 41-16,0 0-33 15,0 0-8-15,110 22-19 16,-77-18 5-16,5 0-12 16,-5-3-5-16,3-1-1 0,-3 0 1 15,-2 0-6 1,-2 0 0-16,-4-9 1 0,0-5-1 15,-3-4-1-15,-2 1-9 16,-4-1 6-16,-3 0-6 16,-7 4 1-16,0 0-7 15,-6 2 5-15,0 4 8 16,0 2 3-16,-12 2 0 16,-3 4 4-16,-4 0-7 15,0 0 3-15,-1 0 0 16,-3 17 1-16,3 1-1 15,2 4 4-15,5 1 1 16,1 3 8-16,6 1-5 16,4 1 3-16,2-2-7 15,0-3-2-15,0-4 3 16,15 0 3-16,10-4-2 0,2-3-2 16,4-2 1-16,-1-10-3 15,4 0-1-15,2 0 6 16,-3 0-13-16,-4 0 6 15,-4 0-11-15,-9-5-20 16,-5 0-43-16,-5-2-42 16,-6-2-187-16</inkml:trace>
  <inkml:trace contextRef="#ctx0" brushRef="#br0" timeOffset="90795.69">18699 14997 925 0,'0'0'53'0,"0"0"-44"16,0 0 12-16,0 0 31 16,0 0-48-16,0 0 5 0,149-88-9 15,-106 70-1-15,-5 4 0 16,-9 6 0-16,-4 4-7 16,-10 4-16-16,-5 0-16 15,-6 0-21-15,-4 0-88 16,0 4-124-16</inkml:trace>
  <inkml:trace contextRef="#ctx0" brushRef="#br0" timeOffset="91715.9">19081 15334 679 0,'0'0'178'15,"0"0"-142"-15,0 0-30 16,0 0 22-16,0 0 17 16,0 0-28-16,20-18-2 15,-11 10-14-15,7-2 7 16,1-9-5-16,3-2-1 16,2-1-2-16,3-1 3 15,-3 0-3-15,2 1 0 0,2-1 1 16,-3 2 1-1,0-2-2-15,-3 9 3 0,-7 5-2 16,-1 2-1-16,-9 7-1 16,-3 0-1-16,0 0-4 15,0 0-1-15,0 12 2 16,0 12 2-16,-3 10 6 16,-4 0-2-16,4 3-1 15,3 1-2-15,0-4 2 16,0-2 0-16,0-6-1 15,17-6 1-15,3-4 2 16,6-11 7-16,3-5 0 16,4 0-7-16,6 0 5 15,-4-13-4-15,-1-6-3 16,-1-4 0-16,-8-3 2 0,-5-6-2 16,-5 6 1-16,-4-5-1 15,-6 5-1-15,-5 4 0 16,0 7-5-16,0 6 0 15,-14 4 0-15,-3 5-1 16,-3 0 4-16,3 0 0 16,0 1 1-16,3 16 4 15,4 2-4-15,1 3 2 16,7 1-1-16,2-1 0 16,0 0 1-16,0-5 0 15,12-2 1-15,8-1-2 16,0-2 3-16,5-7-5 0,2-2-32 15,0-1-61 1,0-2-96-16,-5 0-113 0</inkml:trace>
  <inkml:trace contextRef="#ctx0" brushRef="#br0" timeOffset="92023.62">19992 15137 749 0,'0'0'132'0,"0"0"-129"0,0 0 9 16,0 0 55 0,0 0-24-16,-2 135-14 0,2-82-8 15,0-4 6-15,0 6-20 16,0-4 1-16,0-1-4 15,0-1 3-15,0-5-5 16,-2-6-1-16,-7-4 0 16,0-12 1-16,0-4-2 15,1-9 0-15,4-4-6 16,-2-5-44-16,4 0-48 16,-1 0-119-16,1-22-261 15</inkml:trace>
  <inkml:trace contextRef="#ctx0" brushRef="#br0" timeOffset="92750.3">20055 15079 817 0,'0'0'56'0,"0"0"-51"15,0 0 19-15,0 0 46 16,0 0-56-16,0 0-7 16,64-71-6-16,-44 66-1 15,1 5 1-15,-2 0 1 16,-2 0-1-16,-2 5 4 0,-4 14-2 16,-4 3-2-16,-1 4 0 15,-3 4 3-15,-3-3-7 16,0 0 3-16,0-4-3 15,0-1 1-15,-7-8-5 16,-7-4 4-16,1-2 2 16,-2-4-6-16,3 0 12 15,2-4-6-15,3 0 1 16,5 0-1-16,-1 0-2 16,3 0 3-16,0-4-3 15,0-3-2-15,0 2 2 16,9 3-1-16,2-3 2 0,3 5-5 15,-1 0 6-15,0 0 1 16,3 0 1-16,2 0 6 16,-3 7-6-16,1 1 7 15,3-4-6-15,0 0 9 16,1-4-11-16,0 0 6 16,2 0-6-16,-1 0 0 15,-4-14 0-15,4-3-4 16,-6-2-2-16,1-5-3 15,-3-1 2-15,-6-1-5 16,0 0 12-16,-5 8 0 16,-2 4-2-16,0 4-2 15,0 6 4-15,0 0 0 16,-2 4-2-16,-8 0 2 16,-1 0 0-16,0 8-3 0,2 10 6 15,0 6-4-15,2 2 2 16,1 0-1-16,3-1 2 15,3-1-2-15,0 0 0 16,0-6 1-16,14-2 1 16,6-5-1-16,5-2-2 15,8-5-40-15,3-4-106 16,-1 0-120-16</inkml:trace>
  <inkml:trace contextRef="#ctx0" brushRef="#br0" timeOffset="93071.41">20900 14740 635 0,'0'0'177'16,"0"0"-147"-16,0 0 0 15,0 0 37-15,0 0-20 16,0 0-37-16,0 67 14 16,-5-21-13-16,-3 5-2 15,-2 2 2-15,2-2-7 16,-1 2-1-16,0-9 0 0,4-4 3 16,1-8-5-16,-1-5-1 15,3-13 0-15,-1-4-12 16,2-5-41-16,1-2-32 15,0-3-160-15,0 0-139 16</inkml:trace>
  <inkml:trace contextRef="#ctx0" brushRef="#br0" timeOffset="93522">20815 15145 871 0,'0'0'61'0,"0"0"-36"16,0 0 65-16,0 0-61 15,0 0-23-15,0 0 6 16,134 2-11-16,-98-2 2 16,-3 0-3-16,-2 0 0 15,-4 0-1-15,-2-2-5 16,-4-18 3-16,-2 0-9 15,-4-2 5-15,-6-6-3 16,-4 2 6-16,-5 5-16 16,0-2 7-16,0 9 8 15,-9 5 1-15,-9 6 3 16,-5 3-3-16,2 0 3 16,-5 8 2-16,2 10 0 0,2 5 2 15,1 3-1-15,4 6 3 16,3-1 5-16,8-1 4 15,3-2-4-15,3-1 10 16,0-5-15-16,12 0 11 16,12-8-9-16,9-2-4 15,5-2-2-15,2-6-2 16,3-4-3-16,-3 0-51 16,-4 0-70-16,-5 0-174 15</inkml:trace>
  <inkml:trace contextRef="#ctx0" brushRef="#br0" timeOffset="94782.97">22015 15049 725 0,'0'0'51'0,"0"0"-51"16,0 0 28-16,0 0 48 15,0 0-56-15,0 0-11 16,-3 0-8-16,3 0 6 16,0 0-5-16,0 0 3 15,0 0 1-15,-2 0-1 16,-2-2-2-16,1-5 0 15,-4-2-4-15,-1-2 2 16,-4 2-2-16,1-5 2 16,-8-1-2-16,3 0 1 15,-9-2 0-15,-6 0 0 0,-5 7 1 16,-1 5-2 0,0 5 3-16,4 0 1 0,4 0 0 15,5 15 2-15,6 2 0 16,5 6-1-16,10 3 2 15,3 2-5-15,0 0 9 16,5 0-9-16,14-6 5 16,6-3-2-16,9-10-1 15,-1-1-1-15,-2-4-2 16,2-4 0-16,-4 0-6 16,0-9-10-16,0-12 6 15,-2-7 3-15,0-5 2 0,-4-6 4 16,-1-7-2-1,-2-7 1-15,-3 2-4 0,1-7 6 16,-4 9 1-16,-3 8-1 16,-7 6 2-16,-2 7-1 15,-2 7 10-15,0 8-8 16,0 7 3-16,0 2-5 16,0 4-2-16,0 0 1 15,0 0-2-15,0 8 0 16,-4 16 2-16,-2 10 1 15,-1 8 0-15,1 10 4 16,-1 3-4-16,6-5 9 16,-1 2-10-16,2-12 3 15,0 1 1-15,0-16-2 16,0 3 6-16,12-11-7 0,1-4 16 16,5-3-8-16,1-10 5 15,6 0-10-15,2 0-1 16,3-8-3-16,4-12 1 15,-2-6-1-15,-1-6-2 16,-2-1 0-16,-4-4-5 16,-7 3 6-16,-10 4-3 15,-4 7 3-15,-4 8 1 16,0 5 0-16,-4 6 1 16,-18 4 0-16,-3 0 6 15,-2 5-1-15,1 22 6 16,6 4-7-16,2 7 8 0,9 3-5 15,5-4 2-15,4-2-2 16,0-5-2-16,13-2 2 16,12-5-6-16,4-6 3 15,2-4-4-15,4-4 1 16,-1-4-2-16,-1-1-22 16,1-4-56-16,-8 0-110 15,-1 0-248-15</inkml:trace>
  <inkml:trace contextRef="#ctx0" brushRef="#br0" timeOffset="96767.28">23227 14962 724 0,'0'0'118'0,"0"0"-118"16,0 0 0-16,0 0 71 15,0 0-33-15,0 0-28 16,13 5-4-16,-6-3 29 15,-1-2-7-15,2 0-7 16,-2 0-13-16,3 0 0 16,-4-14-6-16,6-5-1 15,-9-8-2-15,-2-3-3 16,0-3-3-16,0-1-8 0,-16 6 9 16,-11 2-7-16,-6 8 1 15,-1 8-2 1,1 2 10-16,-2 6 4 0,-1 2 0 15,-4 0-2-15,8 10 5 16,1 18 0-16,9 4 1 16,7 8 6-16,12 7 0 15,3-1-1-15,0-2-1 16,3-3-3-16,14-12-3 16,-1 0 0-16,1-12 6 0,1-9-8 15,0-2 8 1,3-2-7-16,-2-4 2 0,-1 0-3 15,5-4 1-15,-4-10-1 16,6-8 0-16,-2-5-2 16,-1 1-5-16,-2-6 5 15,-2 6 4-15,-3 3-2 16,-5 5 1-16,-6 0-2 16,-4 8-1-16,0 4-4 15,0 3 4-15,0 3-2 16,0 0 3-16,0 0 1 15,0 0-2-15,0 15-2 16,0 7 4-16,-4 6 0 16,4 6 0-16,0-2-1 15,0-4 2-15,2 2-2 0,11-8 5 16,3 0-5-16,-3-12 3 16,1-1-2-16,3-9 1 15,-3 0-1-15,3 0 1 16,0 0-1-16,1-12-3 15,1-7 3-15,-1-8 0 16,1-2 3-16,0-5-6 16,0-7 5-16,-1 2-4 15,3-1 1-15,-8 3 1 16,-5 12-1-16,-2 1 1 16,-4 6-1-16,-2 5 2 15,1 4 5-15,-1 4-5 0,3 5 5 16,-1 0-4-1,0 0-2-15,3 0 0 0,5 0-2 16,4 0 2-16,-1 14-3 16,1 8 0-16,-5 2 6 15,-2 10-3-15,2 7 3 16,-7-1-5-16,2 0 2 16,-1-4 0-16,-1-8-1 15,-2-5 2-15,0-6-5 16,0-9 8-16,0 0-7 15,0-8 6-15,0 0 1 16,0 0-3-16,1 0 7 0,8-12-4 16,5-8-2-1,-1-8-2-15,3-4 0 16,2-1 0-16,0-6 2 0,2-1-2 16,-5 8 1-16,-2 0-1 15,-1 6 0-15,-1 8 0 16,-5 5-1-16,2 5 3 15,-4 3-2-15,-2 0 1 16,5 3 7-16,-3 2-8 16,3 0 0-16,4 0 0 15,-4 0 0-15,4 10-1 16,-2 8 1-16,-3 10-1 16,1 7 1-16,-3 2 0 15,1-3 0-15,-1-2 3 16,1-9 0-16,2-6-1 15,-1-5-1-15,6-5 2 0,1-7 2 16,3 0-1-16,4 0 1 16,4-1-3-16,1-17 1 15,4-3-1-15,-2-4-4 16,-3-6 2-16,-2 1 0 16,1-5 0-16,-6 8 0 15,-3 3 0-15,-8 11 0 16,-1 1 1-16,-5 8 0 15,0 4-1-15,0 0 1 16,0 0-4-16,0 3 2 16,-9 15 1-16,0 5-2 0,2 8 5 15,5-2-8 1,2 4 11-16,0-1-6 0,2-5 2 16,16-6 2-1,7-1-4-15,2-3 3 0,2-5 2 16,2-5-2-16,-4-5-2 15,0-2 1-15,-8 0-4 16,-1 0 6-16,-5-9-2 16,-1-8 0-16,-3-7-4 15,-2-5 2-15,1-5-2 16,-3-1 1-16,-5-7 1 16,0 1-4-16,0 4-9 15,-13 2 12-15,-8 9-4 0,-5 5 1 16,-3 4-2-1,2 7 6-15,2 3 0 0,7 7 1 16,3 0-1-16,3 0-1 16,6 14 1-16,4 11 2 15,2 3 11-15,0-1-10 16,18 0 10-16,3 0-3 16,8-5-3-16,3 0 2 15,8-4-2-15,0-4 1 16,0-4-4-16,-4-6 8 15,-11-4-10-15,-5 0 1 16,-10 0-3-16,-4 0 0 16,-6 0-1-16,0 0-6 15,0 0-1-15,-12 4-3 0,-17 6-9 16,-7 4-62-16,1 2-185 16</inkml:trace>
  <inkml:trace contextRef="#ctx0" brushRef="#br0" timeOffset="138667.88">4513 17299 82 0,'0'0'518'16,"0"0"-465"-16,0 0-44 16,0 0 7-16,0 0 47 15,0 0 10-15,0 0-31 16,9-18-32-16,-6 18 3 15,-3 0 1-15,0 0 8 16,0 0-19-16,0 0 1 0,0 0-4 16,2 0 0-16,-2 14-2 15,1 7 4-15,4 2 0 16,0 3 0-16,3-4 0 16,4 6-1-16,1-2 0 15,5 0 1-15,0-3-2 16,0-1 3-16,1-8-2 15,-1-4 0-15,-1-2 0 16,0-8 4-16,-1 0-1 16,-1 0 2-16,3-4-3 15,-4-14 2-15,1-5-4 16,-4-3-1-16,-2-2-2 16,-7-4 2-16,-2-2 0 0,0 3 0 15,0-1 0-15,0 6-1 16,-5 3 0-16,-5 5-10 15,1 4 2-15,-1 6 3 16,0 0 0-16,-1 8 6 16,-3 0-17-16,-1 0-8 15,-3 0 2-15,-3 0-3 16,6 0 12-16,-1 12 12 16,5-6-5-16,3 6 5 15,-2 2 0-15,8 0-3 16,2 2 4-16,0 2 1 15,0 0 1-15,0 4-1 0,2-4 3 16,12 0 0-16,-1 1-3 16,5-2 2-16,5-3-2 15,0-2 6-15,4 3-6 16,0-8 4-16,-2 0 0 16,0-7 8-16,-3 0-11 15,0 0 9-15,-2 0-3 16,3-11-2-16,-6-7-2 15,1 1-1-15,-5-2-4 16,-3-7 4-16,-3 4-3 16,-1-4 2-16,-2 3-1 15,-4-3 4-15,2 3-2 16,-2 5-1-16,0 0 4 16,0 10-5-16,0 2 3 15,0 1-2-15,0 5-1 0,0 0 0 16,0 0-7-16,0 0 5 15,0 19-4-15,0-1 4 16,0 10 2-16,-2-3 0 16,2 6 1-16,0-2 2 15,0-4-1-15,0-3-1 16,0 1 0-16,4-6 0 16,8 1-1-16,2-7 4 15,1-3-4-15,-2 0 2 16,3-7-2-16,-3-1 7 15,5 0-3-15,-3 0 0 16,-5 0-1-16,5-5-2 0,-6-4 1 16,-3-1-1-1,4-6 5-15,-2-2-5 0,-1 1 1 16,-2-2-1-16,2-3 3 16,-5 0-1-16,0-2-4 15,0 2 1-15,-2 1-1 16,0 1 1-16,0 3 0 15,0 5-4-15,0 6 0 16,0 2-6-16,0 4 2 16,0 0-4-16,0 0-14 15,0 10 17-15,0 12 9 16,0 5 1-16,0 4-1 16,0 3 0-16,4-2 6 0,5 4-6 15,3-4 16-15,3-9-12 16,-1 2 8-16,0-11-8 15,5-2 8 1,-2-1 3-16,2-11 0 0,1 0 7 16,-1 0-14-16,0 0-3 15,-2-4-1-15,1-6-4 16,-6-3-6-16,-1 3-13 16,-5 2-25-16,-4-1-11 15,-2 1-64-15,0 1-91 16</inkml:trace>
  <inkml:trace contextRef="#ctx0" brushRef="#br0" timeOffset="141137">5919 17258 524 0,'0'0'89'0,"0"0"-81"16,0 0 7-16,0 0 18 16,0 0 21-16,0 0-27 15,29-35-16-15,-23 24-3 16,-6-1 1-16,0-2 2 15,0 1-9-15,0 1-2 16,-16 2-6-16,-3 1-3 0,-4 4-9 16,0 5 4-1,0 0 4-15,4 0 8 0,1 5-1 16,0 14 6-16,2-3-8 16,3 7 9-16,2 8-4 15,4-4 7-15,7 5 3 16,0-1 3-16,0-1-5 15,13-2 1-15,9-1-3 16,4-10 8-16,-4 1-6 16,2 0 7-16,-2-6-12 15,-1-5 8-15,-2 1 2 16,-1-8 3-16,3 0 0 16,-4 0-13-16,1 0 10 0,0-8-11 15,-3-6 6 1,1-1-7-16,2-2-2 0,-5-6-2 15,0 5 1-15,-6-4 0 16,-2 1-4-16,-3 2 2 16,-2 6 3-16,0 4 1 15,0 1 0-15,0 4 0 16,0 2-5-16,0 2-3 16,0 0-5-16,0 0-3 15,0 14 14-15,0 4 2 16,0 5 2-16,0-2-2 15,0 1 6-15,14 2-5 16,1-7 2-16,2-4-2 0,7-3 3 16,-5-6 4-16,4 1-2 15,-1-5 1-15,-5 0-6 16,4 0 7-16,-7-5-7 16,3-13-1-16,-6 0-1 15,-2-4 0-15,-7 0-5 16,-2-2 5-16,0-2 1 15,0-4-3-15,-13 1 0 16,-7 3 1-16,-5 5-1 16,-1 3-14-16,-1 8 4 15,2 1 2-15,3 6-7 16,1 3 1-16,8 0-2 0,0 0 11 16,5 12-7-1,3 2 10-15,5 4 5 0,0-1 1 16,0 2-1-16,9 3 3 15,6 0-1-15,3-4 0 16,-5 0 1-16,1-4-2 16,-4-2 3-16,3-2-4 15,-5-2 6-15,-1-4-5 16,-3-4 8-16,2 0-6 16,0 0 8-16,-2 0 2 15,3 0-4-15,-1-8-5 16,4-10-3-16,0 1 2 15,3-6-2-15,1 0-1 16,1-2 0-16,1 1 0 0,0 2 0 16,0 3 1-16,-3 4-2 15,1 9 4-15,-6 1-2 16,1 5-1-16,0 0 0 16,-2 0 0-16,3 9-2 15,0 8 1-15,5 12 1 16,-4-3-1-16,3 2 1 15,-1 2-1-15,-1-4 2 16,-1 2-1-16,-6-6 3 16,2 0-5-16,-5-4 2 15,-2-4 0-15,0-5 2 16,0-2 2-16,0-5 0 16,0-2 1-16,0 0 15 0,0 0 2 15,0-2 18 1,0-20-37-16,0 0 2 0,0-8-5 15,6 2 0-15,-1-5 1 16,5-1 2-16,1 9-6 16,1-3 8-16,3 10-3 15,5-1-1-15,-2 7 1 16,-4 7-2-16,6-4 0 16,-5 9-1-16,3 0 0 15,-3 0-1-15,1 5-4 16,-3 16 5-16,-1-2-1 15,-1 8 2-15,-3 5-6 16,0-6 4-16,-4 6-1 16,0-1 2-16,-4-4 0 0,3-6 1 15,-3-7-2-15,0-6 5 16,0-2-4-16,0-6 3 16,0 0-2-16,2 0 1 15,0 0 11-15,0-6-1 16,2-11-9-16,6-9-2 15,-1 3 0-15,-1-9-3 16,4 2 1-16,-1 2 2 16,0 2-4-16,5 0-1 15,1 4 4-15,-1 8 1 16,-2 0 0-16,3 6 1 16,-6 4-2-16,1 2-2 15,-4 2 2-15,3 0-10 0,1 0 2 16,1 14 1-16,-2 7 4 15,3 8 2-15,-4 5-1 16,-3-2 3-16,5-3 0 16,-4-3 0-16,1-5 0 15,-3-3 0-15,4-6 3 16,-1-5-3-16,0-7 0 16,3 0 7-16,4 0 14 15,2-14-16-15,1-5 13 16,0-6-11-16,-1-4-1 15,1-2-5-15,-2-1-2 16,-3 3-1-16,-1 7 1 0,-5 0 0 16,0 11 2-16,-4 8-2 15,-4-1-1-15,0 4-5 16,0 0-16-16,0 12 16 16,0 14 2-16,-4 6 4 15,-2 0-3-15,4 3 3 16,2-8-1-16,0-1 2 15,5-4 0-15,15-12 2 16,5-2-5-16,4-2 9 16,2-6-8-16,2 0 2 15,-2 0-1-15,-2-9 0 0,-2-6 1 16,0-2 0 0,-7 5 0-16,-4-11 2 0,-6 5 0 15,-3-4 3-15,-7 0-4 16,0 3 3-16,0-8 1 15,0 5-5-15,-17-1-1 16,-10 2 1-16,-4 3 0 16,-3 4-2-16,-3 1 1 15,-2 8-5-15,4 1 3 16,1 4-7-16,8-5-6 16,10 5 0-16,7 0-9 15,2 0 12-15,7 0-4 16,0 0 15-16,0 0-3 15,0 0 3-15,0 5 4 0,0-1 0 16,0 5 6 0,4 0 12-16,8 0 7 0,3 3-13 15,4-1 9-15,-2-3-7 16,1 2 8-16,2-7-12 16,2 2 9-16,-2-5 1 15,7 0-1-15,-2 0-5 16,-1 0-6-16,0-5 1 15,2-4-7-15,-2 1 10 16,-4-5-11-16,-5 8 0 16,-3-4-3-16,-3 5-1 15,-3 3 1-15,-4 1-30 16,3 0-32-16,-3 0-82 16,0 0-149-16</inkml:trace>
  <inkml:trace contextRef="#ctx0" brushRef="#br0" timeOffset="141617.83">8155 17079 795 0,'0'0'96'0,"0"0"-76"15,0 0 7-15,0 0-17 16,0 0 6-16,0 0-10 16,78 86 8-16,-68-39-8 15,-6 8-2-15,-2 3-2 16,-2 0-2-16,0-4 0 0,0 4 2 16,0 1 3-16,0-11-5 15,0-5 2-15,0-6 0 16,0-8-2-16,0-8 0 15,0-9-1 1,0-2-2-16,0-10-15 0,0 0-16 16,0 0-20-16,0-14-51 15,0-22-200-15</inkml:trace>
  <inkml:trace contextRef="#ctx0" brushRef="#br0" timeOffset="141984.39">8287 17089 820 0,'0'0'54'16,"0"0"-21"-16,0 0-28 15,0 0 24-15,0 0 3 16,0 0-16-16,118-85-7 15,-91 80-9-15,2 5 9 16,0 0-8-16,-5 0-1 16,1 0-1-16,-5 0 1 15,-2 13 0-15,-2 9-4 16,-7 6-1-16,-1 3-2 0,-8 4 6 16,0-2 2-1,0 1-2-15,-8-6 0 0,-13-2-1 16,-1-5-1-16,-3-6 3 15,5-1 0-15,2-6 0 16,8-4-7-16,5-4-29 16,5 0-5-16,0 0-71 15,0-18-183-15</inkml:trace>
  <inkml:trace contextRef="#ctx0" brushRef="#br0" timeOffset="143902.71">9009 17142 700 0,'0'0'78'0,"0"0"-71"15,0 0-3-15,0 0 45 16,0 0-19-16,0 0-24 15,16-90-2-15,-16 76-3 16,0-2 0-16,-6 6-1 16,-19 2 0-16,-2 3-9 15,-2 5 4-15,-2 0 5 16,-1 0-3-16,6 13 1 16,-1 6 4-16,4 2-2 0,8 6 1 15,4 0 7-15,8 4-2 16,3-7-3-16,0 1 2 15,0-2-3-15,10-1 2 16,5-4-3-16,-1-9 2 16,-1 0-1-16,-1-6 1 15,3-3-1-15,0 0 3 16,-4 0-5-16,3 0 0 16,-5-7-2-16,0-12-7 15,-3 2 4-15,1-5 5 16,-2-6-3-16,0 2 3 15,-1 3 0-15,-3 6 0 0,4 9 0 16,0 1 0-16,-3 7 0 16,0 0-1-16,2 0-40 15,-2 10 27-15,6 17 14 16,-2-4-4-16,-1 7 5 16,3 1-1-16,2-4 0 15,3-4 1-15,5 0-1 16,1-11-1-16,2-3-1 15,4-4-2-15,-6-5 2 16,4 0 2-16,-3 0-1 16,2-14-3-16,0-11 4 15,-4-3 2-15,3-2-1 16,-6-3-1-16,-3-2 10 0,-2 4 10 16,-1 7 0-1,-3 2-1-15,6 5-5 0,-5 5 3 16,3 5-8-16,-2 3-6 15,1 4-3-15,1 0-2 16,4 0 1-16,1 11 1 16,6 2-2-16,1 8 3 15,2 3-2-15,1-3 0 16,-5 6-1-16,-5-1-6 16,-5-6-5-16,-9 2 2 15,-1-6 5-15,0-2 4 16,0-5-2-16,-5 0-1 15,-12-6 5-15,-5-3 0 16,2 0 2-16,0 0-2 0,0-7-2 16,2-7-17-16,7-4-3 15,2-1-14-15,7 7 21 16,2 3 5-16,0 4 9 16,0 5 1-16,0 0-4 15,3 0 0-15,9 5 4 16,2 9 0-16,-1-2 3 15,1 2 5-15,-1-4-7 16,3-2 12-16,-1 1 0 16,3-9 7-16,-3 0-3 15,6 0 6-15,1-5-10 16,0-11-8-16,5-2 5 16,-3-6-8-16,3-6 15 15,-4-2-13-15,-6-5 4 0,1-7-3 16,-5-4-4-16,-1-10 2 15,-1 0-3-15,-3 0 7 16,-1 7-6-16,-4 8 10 16,-3 12-8-16,0 12 7 15,0 6-9-15,0 10-1 16,0 3 0-16,-12 0-6 16,-1 3 1-16,-3 19 4 15,3 4-1-15,2 11 4 16,4 7 1-16,3 2-3 15,4 1 4-15,0 4-3 0,0-10-1 16,0 3 3-16,2-9-3 16,12 2 1-16,2-2 0 15,3-4 2-15,3-3-1 16,3-2-2-16,-1-12 3 16,3 2-3-16,0-11 0 15,0-5 3-15,0 0 1 16,-3 0-3-16,0-5 0 15,-1-13 2-15,-3-8-3 16,-5 0 1-16,1-3-2 16,-5-1 1-16,-4 2 0 15,-3-2 0-15,-1 9 0 16,-3-2 2-16,0 9-2 16,0 5 0-16,-5 4 1 0,-6 5-2 15,0 0-7-15,-3 0 0 16,1 22 2-16,-1 0 5 15,6 6 0-15,3 2 2 16,5-2-1-16,0-1 3 16,0-5 1-16,5 0-2 15,11-5-3-15,0-2 3 16,8-7-2-16,0-2 2 16,5-3 0-16,0-3 0 15,5 0-2-15,1-3 4 16,7-15-4-16,3 0 0 15,2-10-9-15,0-2 9 16,-1-6 0-16,-6-5 3 0,-1 2-6 16,-6-10 3-16,-8 8 0 15,-7-5 7-15,-10 7 4 16,-3 3-10-16,-5 2 11 16,0 10-7-16,0 6 2 15,-16 5-5-15,-2 3-1 16,-2 3-2-16,1 7-3 15,-2 0 4-15,3 0-3 16,2 7 0-16,3 12-3 16,4 8 6-16,5 8 0 15,0 5 2-15,4 6-1 16,0 2 0-16,0-4 2 0,4 2 6 16,7-6 3-1,3 0-4-15,5-4 5 0,6-1-1 16,2-7-1-16,0-6 3 15,2-5 0-15,-4-3-4 16,3-5-9-16,1-9 10 16,-3 0-9-16,-1 0-2 15,-5 0 0-15,-8 0-4 16,-1-9-23-16,-9-8-34 16,-2 3-28-16,0-1-109 15,-20 0-154-15</inkml:trace>
  <inkml:trace contextRef="#ctx0" brushRef="#br0" timeOffset="144287.65">9457 16892 338 0,'0'0'439'15,"0"0"-391"-15,0 0-29 16,0 0 44-16,0 0-35 16,0 0-6-16,141-14-16 15,-83 14 2-15,5 0-6 16,-1 0-2-16,0 0 0 16,-4 0-3-16,-7 0-22 15,-13 0-106-15,-14 0-178 16</inkml:trace>
  <inkml:trace contextRef="#ctx0" brushRef="#br0" timeOffset="146201.76">11461 17048 634 0,'0'0'107'0,"0"0"-107"15,0 0 0-15,0 0 0 16,0 0 7-16,0 0-1 0,0 0-6 16,0-3 0-1,0 3 0-15,0-5-1 0,0 3 2 16,0-2-2 0,-2 1 2-16,0 3-1 0,2 0 0 15,-2 0 1-15,2 0 1 16,0 0-1-16,0 0-1 15,0 0 4-15,0 0-1 16,0 0-1-16,0-5 7 16,2 5-8-16,6-4-1 15,-1 2 0-15,3-2-1 16,-7 0 0-16,2 4 2 16,-2 0 0-16,-1-4-1 15,-2 4 2-15,0 0 0 0,0 0 0 16,0 0 6-16,0 0-4 15,0 0 5-15,0 0-3 16,0 0 9-16,0-4-7 16,0 4 15-16,0-5-14 15,0-4-5-15,0 1-4 16,0-1 0-16,-7-3-3 16,-7-3-6-16,-3 1-10 15,-3 0 14-15,-5-4 2 16,-2 6 3-16,1 2-3 15,2 10 2-15,-1 0-7 16,2 0 3-16,4 5 3 16,-2 14 1-16,5 3-3 15,3 4 4-15,7 4 0 0,2 2-2 16,4 1 7-16,0-8-3 16,4 1-2-16,19-7 6 15,0-6-5-15,3-4 2 16,4-9 3-16,0 0-3 15,3 0 1-15,0-17-2 16,0-7-2-16,-6-2-6 16,-2-6-5-16,-5-2 2 15,-7-2 4-15,-1-8 0 16,-8-2-4-16,-4-2 3 16,0-3 2-16,0 8 3 15,0-6 2-15,-9 13-1 16,-1 4 2-16,7 6-2 0,-4 12 1 15,5 10 0-15,2 0-1 16,-2 4-1-16,2 0-4 16,-2 18 4-16,2 12 1 15,0 7 0-15,0 2 1 16,0 6 5-16,6 5-2 16,4-3 8-16,5-1-7 15,-2 0 5-15,3-11-6 16,0 0 12-16,3-8-16 15,2-5 9-15,0-4-3 16,2-5-3-16,2-12-1 16,-3-1 3-16,4 0-3 0,1 0 1 15,-2-10-6-15,1-12 8 16,-5 0-8-16,-4 0 3 16,-1-6 0-16,-7 2 1 15,-3-6-1-15,-4 2 0 16,-2-2-2-16,0 10 2 15,0 4 0-15,0 6 2 16,0 10-2-16,-2 2-1 16,-4 0-8-16,-3 2 3 15,0 19 6-15,-2 14 0 16,4 0 3-16,5 6 1 16,2-4 8-16,0-6-8 15,2-1 3-15,16-7-6 0,4-6 0 16,5-7-1-16,4-5-32 15,0-5-82-15,0 0-147 16</inkml:trace>
  <inkml:trace contextRef="#ctx0" brushRef="#br0" timeOffset="146701.37">12695 16762 241 0,'0'0'515'16,"0"0"-515"-16,0 0-2 15,0 0 2-15,0 0 10 16,0 0 5-16,-32-89-14 16,23 75 2-16,-5 6-6 0,-7 2 3 15,-2 2 0 1,-6 4-8-16,1 0 5 0,1 6 3 15,-2 12 0-15,5 4 10 16,4 9 11-16,6 0 21 16,4 10-10-16,8-1 3 15,2-1-18-15,0 2-7 16,16-5-3-16,9-6-2 16,4-2-1-16,4-10-4 15,3-2 5-15,-1-6-4 16,3-6-2-16,-5-4-34 15,-2 0-36-15,-4 0-61 16,-4-18-92-16</inkml:trace>
  <inkml:trace contextRef="#ctx0" brushRef="#br0" timeOffset="148535.57">13015 16860 549 0,'0'0'55'0,"0"0"-55"15,0 0 6-15,0 0 19 0,0 0-17 16,0 0-6-16,0-93-1 15,-7 75 8-15,-5 5 7 16,-7 3-8-16,-1 5-5 16,-2 5 9-16,0 0-7 15,-1 0 7-15,1 10 1 16,4 8 3-16,2 5-7 16,1 7 5-16,1 2 6 15,4 3 0-15,5-4 5 16,5-2-7-16,0-4-1 15,0-3-10-15,9-4 2 16,9-4 0-16,4-2-4 16,2-6 0-16,1-6-4 0,0 0 1 15,0 0 0-15,-4 0-4 16,-3-14-16-16,-5-4-1 16,-2 0-9-16,-4-4 10 15,-2-3 0-15,-3 2 11 16,0 5 7-16,-2-1 0 15,0 6 0-15,0 9 1 16,0 0-2-16,0 4 1 16,0 0-8-16,0 8-10 15,0 14 18-15,0 2 0 16,0 6 1-16,10-4 9 16,-2-2-2-16,7-2 3 15,4-6-10-15,3-5 5 0,3-11-6 16,0 0 0-16,-2 0-3 15,-2 0-18-15,-4-15 1 16,-3-11 7-16,-3 0 12 16,-6-6 1-16,2 0 3 15,-7-2-3-15,0-2 5 16,0 0 2-16,0 5-6 16,0 12 5-16,0 1-1 15,0 10 6-15,0 4-11 16,0 4 2-16,0 0-2 15,0 0-7-15,8 0-9 16,5 0 2-16,1 0 13 0,-1 4 1 16,1 1 0-1,-1 0 2-15,1-2 1 0,-1-3-2 16,0 5 1-16,1-5 0 16,-6 0 1-16,1 4-1 15,-4 0-2-15,-3 5 0 16,-1 1-1-16,-1 11 1 15,0 3 5-15,0 5 5 16,0 3-7-16,0-1 1 16,0 1 1-16,8-6 1 15,1-2-1-15,0-2-5 16,5-10 6-16,5-2-4 16,-1-5 8-16,4-5-9 0,1 0 2 15,-2 0-1-15,2-19 1 16,-3 1-2-16,-6-3-1 15,1-6 0-15,-6-1 1 16,-3 2 0-16,-1-4 4 16,0 10 5-16,-4-2-8 15,2 4 7-15,-3 2-6 16,0 6-2-16,3 6 1 16,-1-1-1-16,0 5-2 15,4-4 1-15,1 4-10 16,2 0-20-16,4 0 20 15,2 4 2-15,4 5 7 16,-1 5 1-16,-1 0 1 16,1 4-1-16,-5 2 2 0,1 4 0 15,-3 2-2-15,-4 0 5 16,-3 2-2-16,-4-1 2 16,0-6 1-16,0 1 1 15,0-4-1-15,0-4-3 16,0-5 2-16,0-8-3 15,0 3 2-15,0-4-3 16,0 0 10-16,0-5 5 16,0-14-16-16,7-7 0 15,0 1 0-15,1-8-1 16,0 3 2-16,3 1-1 16,-3 3 0-16,-1 5 1 0,5 3 0 15,-6 4-1-15,-1 0 0 16,6 6 2-16,-4 4-4 15,1 4 0-15,5 0 1 16,-1 0 0-16,3 0-2 16,-1 12 1-16,-1 2 1 15,-1 4 0-15,-4 4-1 16,0 5 0-16,1 0-2 16,-1-5 3-16,1 4 1 15,-1-4 1-15,4-8-1 16,2 0 5-16,5 0-4 15,1-10 0-15,1-4 4 16,5 0-4-16,-1 0-1 16,2-10 3-16,-4-7-4 15,4-6 2-15,-2-3 0 0,-5-4 3 16,0 2-1-16,-4-4-1 16,-5 2 0-16,-2-2 3 15,-6 6-3-15,1 3 4 16,-4 2-6-16,0 7 9 15,0-5-7-15,-5 7 1 16,-9 2-3-16,4 2-1 16,-6 6-3-16,0 2 2 15,6 0 0-15,-4 0-1 16,3 0 0-16,1 19 6 0,1 3 7 16,5 2 0-1,4 10 8-15,0-2-12 0,0 4 5 16,0-6 5-16,11 2-9 15,7-6 11-15,5-3-9 16,-1-3 5 0,4-5-6-16,6-9 4 0,3-1 2 15,6-2 1-15,3-3-5 16,-1 0 1-16,-8 0-10 16,-3-10-1-16,-12 3-22 15,-7-8-41-15,-7-2-146 16</inkml:trace>
  <inkml:trace contextRef="#ctx0" brushRef="#br0" timeOffset="150235.21">15430 16683 514 0,'0'0'17'16,"0"0"-12"-16,0 0-5 15,0 0 22-15,0 0 15 16,-41 128-9-16,41-97-9 16,0-7 3-16,0-2 1 15,16-4-1-15,2 0-1 16,2-10-9-16,2-4 7 16,3-4 1-16,-4 0-7 15,4 0-1-15,-2-16 1 0,-5-4-5 16,-1-2 0-1,-1-4 0-15,-5-4-8 0,-1-2 2 16,-4 0-2-16,-6-3 0 16,0 3-7-16,-6 6-1 15,-10 6 2-15,-5 2-2 16,2 10 2-16,-6 4 0 16,0 4 2-16,3 0-2 15,-3 0 6-15,8 18 0 16,1 5-1-16,5 3-1 15,4 6 2-15,3-1 1 16,4 3-1-16,0 3 1 16,0-9 0-16,15-3 5 15,8-2-5-15,-1-9 8 16,2-2-9-16,-4-1 7 0,1-8 1 16,-2 1-3-1,2-4 7-15,-1 0 1 0,-1-4-3 16,2-10-9-16,-6-4 7 15,1-8-8-15,-1 0 3 16,-3-2-3-16,-1-2 0 16,-2 2 0-16,-4-3 1 15,-4 9 0-15,2 4 1 16,-3 4 7-16,2 10-6 16,-2 4 10-16,0 0-13 15,0 0-3-15,0 4 0 16,0 18 3-16,0 7 6 0,0 1-4 15,2 2 2-15,5 0-4 16,4-2 6-16,0-8-4 16,4-1 2-16,1-6-2 15,5-10-1-15,-2-2-1 16,2-3 4-16,-1 0 0 16,-1-3-3-16,2-17-1 15,-4 3 0-15,-1-9 0 16,-3-4 2-16,1-2-4 15,-7 0-5-15,-1 2-1 16,-2 1 4-16,-4 12 3 16,3 5-4-16,-3 1 5 15,0 11-1-15,0 0 1 16,0 0 0-16,0 11 0 16,0 10 5-16,0 6 4 0,0 4-6 15,0-4 7-15,0 1-5 16,11-2 6-16,11-4-8 15,3-8 1-15,6-2 0 16,4-2-8-16,4-10-13 16,-2 0-63-16,-1 0-89 15,-3 0-284-15</inkml:trace>
  <inkml:trace contextRef="#ctx0" brushRef="#br0" timeOffset="152534.92">16952 16587 371 0,'0'0'298'0,"0"0"-286"15,0 0-8-15,0 0 4 16,0 0 26-16,0 0 0 15,-5-70-31-15,-8 61 2 16,-7 9-5-16,-7 0-1 16,-4 0 0-16,-2 0-2 15,0 5 3-15,1 9 0 16,6 6 3-16,0 8 7 16,9 2 11-16,6 10 12 0,4-2-1 15,7 5-18 1,0 3-3-16,5-7-6 0,14-6-5 15,6-3 4-15,2-4-3 16,4-11 7-16,2-1-7 16,0-7 3-16,-1-2-3 15,-2-5 0-15,0 0 3 16,-3 0-1-16,-3-17-3 16,-4-1 1-16,-2-5 3 15,-2-4-2-15,-3-4-3 16,-1 0 4-16,-3 0-6 15,-3 8 3-15,-4 1 0 16,-2 8 0-16,0 5 1 16,0 0-2-16,0 6 0 15,0 3-2-15,0 0 0 0,0 0 1 16,-4 12-3 0,2 11 5-16,0 4 0 0,2 4 3 15,0-3-3-15,2-2 1 16,16-4 7-16,3-5-6 15,4-3 3-15,0-5-4 16,2-6 2-16,0-3-1 16,-3 0-1-16,-2 0 0 15,-4-17 1-15,-3-1-4 16,-3-8-1-16,-5-4 2 16,-1-2 1-16,-6-4-2 15,0 4-2-15,0 1 4 16,0 3-2-16,-16 7-3 15,1 4 5-15,-2 8-4 0,-2 4 3 16,1 5-4-16,-1 0 5 16,-2 0-6-16,3 8 3 15,4 10-4-15,4 4 3 16,-1 0 4-16,4-2 0 16,7 6-2-16,0-4 4 15,0-4-5-15,0 5 5 16,7-9-4-16,9 2 2 15,3-7 0-15,1 0 0 16,5-4 0-16,-4 0 0 16,-1-5 0-16,-1 0-6 15,0 0 4-15,-6 0-7 16,-1-10-4-16,0-6 6 0,-3-2-3 16,2-5 8-16,0 0 0 15,0 1 4-15,-2-5-3 16,3 6 2-16,-2 2 3 15,-1 5-3-15,1 1 7 16,-2 8-4-16,1 1-1 16,-1 1-3-16,0 3-6 15,1 0-1-15,-1 0-1 16,2 7 8-16,-2 7-2 16,1 4 1-16,-1 4-4 15,-2 0 0-15,3 4 3 16,-5 2 2-16,-2-1-2 0,0-1 2 15,-2-3-2-15,0 0 4 16,0-2-3-16,0-2 4 16,0-7-3-16,0-2 0 15,0-5-2-15,0-2 2 16,0-3 0-16,0 0 5 16,0 0 5-16,2-3 12 15,8-17-20-15,-1-1-1 16,-1-1 1-16,4-8-2 15,-1 2 0-15,0-3-1 16,3 8 0-16,-4 1 2 16,1 8-3-16,-2-3 5 15,1 7 1-15,-2 3-2 0,4 0 0 16,-4 7 0 0,1 0-2-16,3 0 0 0,-1 0-3 15,2 7 2-15,-5 14-3 16,2 9 3-16,-4 2 1 15,4 1-1-15,-8 1-1 16,2-6 1-16,-4 2 0 16,0-8 1-16,0-4-1 15,0-4-1-15,0-5 2 16,0 0 0-16,0-9-1 16,0 0 2-16,0 0-1 15,0 0 7-15,0-9-1 16,0-12-6-16,2-4 0 15,7-1-2-15,3-6 3 0,-4-1-2 16,5 5-2-16,1-4 1 16,-4 6 3-16,7 3-2 15,-2-2 0-15,1 6 1 16,-1 5 0-16,2 1 1 16,-7 8-2-16,0 1 1 15,-1 4-1-15,-1 0-12 16,1 0 8-16,0 0-9 15,4 4 6-15,-1 14 5 16,1 1 3-16,0 7-1 16,-3 1 2-16,-6 8-2 15,2-3 5-15,-1-4-4 16,1-2 1-16,6 0 5 0,3-8 0 16,1-9 7-16,1 0-1 15,2-9-5-15,-2 0 10 16,3 0-6-16,1-9 1 15,-2-8-11-15,4-5 8 16,-5-2-9-16,-1-6 1 16,1-2 0-16,-6 0 1 15,1 5-4-15,-5 1 4 16,-1 9 2-16,-5 6-3 16,-2 3 2-16,0 8-3 15,0 0-6-15,0 4-1 16,0 18 5-16,-9 6 1 0,1 7 2 15,4 1-1 1,2 4 2-16,2-8-2 0,0-6 3 16,0-8-8-16,6-8 9 15,11-3-4-15,8-7 3 16,1 0 1-16,6 0 2 16,1-7-1-16,1-12 5 15,-1-2-7-15,-2-7 2 16,-4 2-5-16,-4-5 0 15,-10 4 4-15,-6 0-3 16,-7 0-2-16,0 4 2 16,-2 5-2-16,-23 1 2 15,-2 0-2-15,-4 8 2 0,0 0-2 16,4 7-2 0,5 2 2-16,2 0 0 0,4 0-2 15,7 0 2-15,3 11-1 16,6-4-3-16,0 3 10 15,0-1 0-15,9 0 2 16,11 3-1-16,4-1 13 16,5-4 0-16,9 0-6 15,2-4-4-15,7 1 6 16,0-4-8-16,-3 0 3 16,-11 0-10-16,-12 0-3 15,-13 0-78-15,-8 0-253 0</inkml:trace>
  <inkml:trace contextRef="#ctx0" brushRef="#br0" timeOffset="153628.13">19234 16598 772 0,'0'0'105'15,"0"0"-104"-15,0 0 0 16,0 0 4-16,-26 125 21 16,28-69-10-16,20 2-1 15,-1 5-15-15,-2-9 4 16,-1 0-2-16,-5-10-1 15,0-3-1-15,-5-10 0 16,-4-4-5-16,-2-13 5 16,-2-6-12-16,0-4-30 15,0-4-49-15,0 0 1 0,0-12-55 16,0-16-240-16</inkml:trace>
  <inkml:trace contextRef="#ctx0" brushRef="#br0" timeOffset="154002.2">19282 16525 515 0,'0'0'268'15,"0"0"-248"-15,0 0-19 16,0 0 11-16,0 0 10 0,142-106 9 15,-106 96-22-15,-5 5 7 16,-9 5-13-16,-4 0-1 16,-5 0-1-16,-5 11-2 15,-4 10 1-15,-4 5-5 16,0 11 5-16,0-1 0 16,-4 0 0-16,-8-6 3 15,1 2-4-15,-3-2 2 16,1-10-1-16,2 1 0 15,-5-7 1-15,1-4-1 16,-1-2 2-16,3-4-6 16,1 0-3-16,8-4-36 15,4 0-27-15,0 0-51 16,0-8-102-16,20-5-209 0</inkml:trace>
  <inkml:trace contextRef="#ctx0" brushRef="#br0" timeOffset="154956.79">20006 16633 686 0,'0'0'48'0,"0"0"-40"16,0 0 0-16,0 0 29 0,0 0-21 15,0 0-6-15,40-116-6 16,-40 98-4-16,0 0 0 16,0-1 0-16,-25 12 0 15,-1-1-5-15,-11 6 2 16,5 2 3-16,-4 0-4 16,7 10 9-16,4 8-5 15,3 8 2-15,11 0-1 16,3 6 8-16,8 4-2 15,0-2 0-15,0 2 1 16,12-4-4-16,9-6 1 16,0-3 3-16,0-9-7 15,1-9 3-15,-2-1-2 0,-2-4 1 16,0 0-2-16,0 0 1 16,-2-14-1-16,-6-3 2 15,-1-5-4-15,-2-5 1 16,-2-1 0-16,-3 2-4 15,0-2-4-15,-2 6 4 16,0 10 4-16,0 2-4 16,0 6 3-16,0 4-2 15,0 0-11-15,0 4-1 16,0 18 15-16,0 2-2 16,0 6 2-16,0-2 0 15,0-2-1-15,4 1 2 0,9-9-3 16,6-5 3-1,-1 0-3-15,3-13 4 0,4 0-5 16,-3 0 3-16,1 0-1 16,-1-4 1-16,-4-10 0 15,0-2-1-15,-3-3 2 16,0-7 0-16,2 2 1 16,-4-6 9-16,0 2 0 15,-4-2-1-15,3 6-5 16,-4 2 1-16,1 5 5 15,0 4-2-15,5 3 2 16,-4 6-3-16,2 0-2 16,1 4-5-16,3 0-2 0,4 4 1 15,0 14-1 1,0 3 0-16,2 2 0 0,-6 5-1 16,-3-6 2-16,-3 0-3 15,-6 0 4-15,-4-3-3 16,0-5-3-16,0-2 5 15,0-8-6-15,-12 1 1 16,-3-5 5-16,-8 0 0 16,1 0-2-16,-2 0 2 15,4 0-3-15,-1-4-2 16,6-1 0-16,4 0-12 16,4 5 4-16,3 0-12 15,4 0-11-15,0 0-24 16,0 0 18-16,11 10-22 0,7 2-31 15,2-6-104-15,4-2-77 16</inkml:trace>
  <inkml:trace contextRef="#ctx0" brushRef="#br0" timeOffset="155313.63">20711 16150 726 0,'0'0'60'0,"0"0"-51"0,0 0 26 15,0 0 27-15,0 0-37 16,0 0-25-16,0-8-1 15,0 31 1-15,0 6 1 16,0 9 0-16,0 11 2 16,0 2 1-16,0 7 1 15,0 1-5-15,-5-5 2 16,2 0-1-16,3-10-1 16,0-4 0-16,0-4 0 15,0-8 0-15,0-10-5 16,0-1-23-16,5-12-55 15,0-1-37-15,-1-4-119 0</inkml:trace>
  <inkml:trace contextRef="#ctx0" brushRef="#br0" timeOffset="156108.91">20550 16557 359 0,'0'0'306'0,"0"0"-285"15,0 0-18-15,0 0 3 16,0 0 23-16,131 41-7 0,-97-27-12 16,1-2-9-16,-4 1 13 15,1-9 4-15,-3 0 12 16,-2-4-10-16,-4 0 7 15,0 0-7-15,-1-16-6 16,-3 2-11-16,-4-8 0 16,-1 0-4-16,-4-6 2 15,-3 2-2-15,-3-2 3 16,-4 6-4-16,0 2 2 16,0 6 0-16,0 4 0 15,-4 6-7-15,-9 4 5 16,-5 0-8-16,0 0 8 0,0 10 2 15,1 11-2-15,3 6 1 16,1 4 1-16,6 1 2 16,5-6-2-16,2 6 1 15,0-11 1-15,0 1 3 16,16-4-4-16,-2-4 6 16,9-5-7-16,2-8 6 15,2 2-4-15,2-3 0 16,0 0-2-16,4-4 1 15,2-13-3-15,3-3 0 16,3-6 2-16,-3-7 1 16,-3-6-1-16,-1-5 1 15,-5-4-1-15,-7 2 1 16,-5-2-1-16,-7 7 7 16,-3 9-5-16,-7 6 12 0,0 8 3 15,0 4-6-15,-10 2-11 16,-5 6 0-16,-6 6-3 15,2 0 0-15,-4 2 2 16,3 21-2-16,3 10 2 16,1 8 2-16,5 4 5 15,4 3-3-15,7-2 0 16,0-1-3-16,0-5 6 16,11-9 1-16,10 1-1 15,3-6 4-15,4-5-8 16,5-3 7-16,-2 1-8 15,-3-10 2-15,-1-1-3 0,-7 2-4 16,-2-5-32-16,-7-1-37 16,-4-1-39-16,-5-3-115 15,-2 0-260-15</inkml:trace>
  <inkml:trace contextRef="#ctx0" brushRef="#br0" timeOffset="158818.31">22358 16329 662 0,'0'0'174'16,"0"0"-163"-16,0 0-7 15,0 0-3-15,0 0 47 16,0 0-9-16,0 0-33 16,39-18-4-16,-18 2-1 0,-3-7 8 15,-6 0-9 1,2-12 4-16,-9 3-3 0,-3-5 0 16,-2 2 3-16,0 0-8 15,-21 8 3-15,-3 1 0 16,-3 7-3-16,-3 10-3 15,2 9 4-15,-1 0-2 16,3 4 2-16,4 24 3 16,-1 4-1-16,8 12-2 15,1 14 3-15,8 8-2 16,6 10 5-16,0 0-6 16,0-4 8-16,0-2 2 15,13-3-1-15,1-3 10 16,-4-6-10-16,2 0 8 0,-5-3-5 15,-7-3 8-15,0-2-9 16,0-10 1-16,0 0 1 16,0-10-6-16,0-2 5 15,0-6-7-15,0-8-3 16,0-1 1-16,0-9 0 16,0-4-2-16,0 0-18 15,0 0-8-15,0 0-18 16,0-12-94-16,0-12-184 15,0-10-76-15</inkml:trace>
  <inkml:trace contextRef="#ctx0" brushRef="#br0" timeOffset="159302.14">22128 16682 500 0,'0'0'249'15,"0"0"-219"-15,0 0-6 16,0 0 52-16,0 0-28 16,0 0-29-16,94-26-6 15,-66 26-9-15,1 0 1 16,-2 0 4-16,0-5-9 16,0-1 6-16,0-2-6 15,-3-5 1-15,1 1 0 0,-6-7-1 16,2 1 0-1,-6 0-2-15,2-4-1 0,-3 0 3 16,0-4 0 0,-2 6 2-16,-1-2 0 0,-1 4-2 15,-3 6 1 1,-1 1 3-16,1 8-4 0,-4-1 2 16,1 4 0-16,1 0-2 15,-3 0 1-15,3 0-3 16,4 0 5-16,-1 7-3 15,1 16 3-15,5 9 4 16,-3 0-2-16,-1 6 3 16,4-1-2-16,1-2-4 15,2-12-2-15,0-2 3 16,3-7-4-16,3-3 1 16,1-8-7-16,4-3-42 0,1 0-80 15,1-3-134-15,-6-16-286 16</inkml:trace>
  <inkml:trace contextRef="#ctx0" brushRef="#br0" timeOffset="160370.86">23084 16455 37 0,'0'0'643'16,"0"0"-598"-16,0 0-26 0,0 0 83 15,0 0-54-15,0 0-24 16,25-22-18-16,-25 16 9 16,0-2-3-16,0-2-12 15,0-9 0-15,-6 4-5 16,-17-4-14-16,-4 2 1 16,-4 3 11-16,-2 5 4 15,1 4 2-15,3 5-1 16,5 0-2-16,1 14 8 15,6 9-1-15,2 7-3 16,3 7 7-16,2-3 0 16,10 2 0-16,0-1-2 15,0-6 1-15,8 1 3 0,6-11-2 16,3-2-3 0,-4-5-2-16,-2-2 5 0,1-6-7 15,1-4 12-15,2 0 0 16,1 0-10-16,0 0 3 15,-1-8-5-15,-2-10 1 16,5 1-1-16,-2-6 0 16,0-5-3-16,-1 6-2 15,-2-4 2-15,-1 8 1 16,-3 4 2-16,-5 6 0 16,-2 4 4-16,0-1-4 15,-2 5 0-15,0 0-4 0,0 0 0 16,0 0-4-1,0 17 7-15,0 7-1 0,2 5 2 16,-2 5 0-16,4-5 5 16,0 0-8-16,5-8 5 15,1-3-2-15,4-4 0 16,-3-6 0-16,3-4 1 16,2-4 2-16,1 0-3 15,1 0 0-15,2-4-3 16,-5-10 5-16,5-4-6 15,-3-4 4-15,-5 1 0 16,-1-2-3-16,0 2 3 16,-2-6 0-16,0 8 2 0,-1 0 5 15,-2 7-6 1,-1 2 4-16,-3 5-2 0,2 5-1 16,-2 0-2-16,0 0-2 15,-2 0 2-15,2 0-7 16,4 5 7-16,-1 13 0 15,3 0-2-15,-2 6 4 16,4 3-3-16,-2-6 1 16,3 2 0-16,1-6-1 15,1-5 1-15,-4-2 0 16,0-2 0-16,-2-8 1 16,-1 0 0-16,1 0 6 15,2 0-6-15,0-4 3 16,2-13-2-16,5 5-2 0,-1-13 0 15,5 4 0-15,1-5-3 16,-2-6 7-16,-1 5-7 16,-3 1 7-16,-1 7-3 15,-6 6-1-15,-1 9 0 16,-2 4 9-16,-3 0-4 16,1 0-5-16,-1 12-1 15,-1 12 1-15,5 2 0 16,-2 1 2-16,4-4 0 15,2 3-3-15,-1-8 1 16,2-4 0-16,1-2 0 16,2-6-2-16,0-1-2 15,1-5-50-15,3 0-94 0,0 0-163 16</inkml:trace>
  <inkml:trace contextRef="#ctx0" brushRef="#br0" timeOffset="161553.09">24145 16433 747 0,'0'0'11'0,"0"0"-6"16,0 0 19-16,0 0 15 15,0 0-31-15,25-104-7 16,-25 95 0-16,-16 0-1 16,-11 0 0-16,-6 9-3 15,-3 0 3-15,1 0 0 16,4 0 0-16,2 10 5 16,2 8-3-16,6 3 12 15,4-2-13-15,2 3 9 16,10 1-9-16,3-2 5 15,2 2-1-15,0-1 0 16,0-4 2-16,0-4-2 16,2-2 0-16,6-2-4 15,4-2 8-15,-3-4-7 16,7-4 6-16,-1 0-8 0,3 0 0 16,4 0 1-16,0 0-1 15,2 0-7-15,2 0-3 16,-5-7 9-16,0 2 1 15,-5 5-2-15,-3 0 5 16,-2 0-5-16,0 0 3 16,0 5-1-16,0 12 1 15,-1 5 1-15,-2 4-2 16,1 2 3-16,3-2-1 16,-1 6 1-16,7-2 6 15,1-2-2-15,-1 2 3 16,-3 2-2-16,-1-6-5 15,-9 3 0-15,-5-7-2 0,0-4 7 16,0 0-7-16,-13-6 7 16,-13-2-7-16,-2-2 9 15,-5-8-9-15,-1 0-1 16,-1 0 1-16,0-4-1 16,6-14 1-16,6-4 4 15,7-5-10-15,7-8 4 16,7 3-1-16,2 0-6 15,0 1 0-15,24 6 1 16,8 2-2-16,5 1-2 16,1 4 2-16,2 0 9 15,-4 4 0-15,1-4 1 0,-5 4 0 16,-5-4 2 0,-2 1 0-16,-9-2 2 0,3-1 2 15,-6 1 0-15,1-4 2 16,-3 5-4-16,0-4 6 15,-2 4-11-15,-2 0 5 16,-1 6-3-16,-2 2-1 16,1 6 0-16,-5-1 0 15,1 5 1-15,-1 0-2 16,0 0 0-16,0 14 0 16,0 13-2-16,0 1 3 15,0 6-1-15,0 2 1 16,0-4 0-16,-3-2 0 15,3-4 0-15,0-7 6 0,0 2-4 16,3-10 10-16,10-8-7 16,2 1 10-16,1-4-3 15,1 0-1-15,6 0-7 16,-1-7-3-16,3-12 0 16,0-3 0-16,-4-4 1 15,2-2-3-15,-3 2 6 16,-8-1-5-16,0 4 2 15,-7 0 3-15,-5 2 0 16,0 3 3-16,0-1-9 16,-2 3 2-16,-14 11 2 15,-4-3-3-15,-4 8 0 16,-5 0-2-16,-2 0-1 0,-6 0-1 16,2 0-20-16,-3 3-44 15,5 6-45-15,-1-4-198 16</inkml:trace>
  <inkml:trace contextRef="#ctx0" brushRef="#br0" timeOffset="165795.16">4480 17740 575 0,'0'0'110'0,"0"0"-78"16,0 0-26-16,0 0 33 15,0 0 26-15,0 0-22 16,0 0-14-16,-2-4-16 15,2 4 2-15,0 0 0 16,2 0 2-16,4 0-2 16,1 0 2-16,2 0 2 15,2 0 2-15,4 0-2 16,8 0-14-16,1 0 11 16,8-4-11-16,-1 4 0 15,4-6-4-15,0 6 0 16,-2-3 1-16,-2-2-4 15,-4 5 0-15,-1-4 1 0,-4 4-1 16,-1 0 2-16,-2-3 0 16,2 3 3-16,1-3 0 15,-2-1-2-15,4 0 8 16,-1 0-7-16,-1-1 6 16,1 0-7-16,-5 1 0 15,-1-1 2-15,-6 5-3 16,-4 0 0-16,-5 0 5 15,0 0-10-15,-2 0 9 16,0 0-8-16,0 0 0 0,0 0-5 16,0 0 4-1,0 0 4-15,0 0-1 0,0 0-8 16,0 0-10-16,0 0-9 16,0 0-9-16,5 0-15 15,0 0-92-15,1 0-10 16,-2 0-102-16</inkml:trace>
  <inkml:trace contextRef="#ctx0" brushRef="#br0" timeOffset="167551.2">15210 17093 631 0,'0'0'101'16,"0"0"-87"-16,0 0-4 16,0 0 69-16,0 0-7 15,0 0-34-15,0 0-13 16,0 0-2-16,35 0 5 15,-4 0-7-15,2 0-1 16,8 0-9-16,10 0 1 16,4 0-1-16,8 0-4 15,4 0-5-15,3 0 0 16,0-4-4-16,-4-5 4 16,-5 8-3-16,-5-4 9 15,-10 1-10-15,-4 0 3 16,-3-4-1-16,-8 2 0 0,-6 2 1 15,-6 1 3-15,-7-2-4 16,-2 3 3-16,-1 2-3 16,-2-4 4-16,-2 4-4 15,0 0 0-15,-5 0-3 16,0 0 3-16,0 0-5 16,0 0-23-16,0 0-45 15,-12 6-4-15,-14 2-49 16,-8-4-217-16</inkml:trace>
  <inkml:trace contextRef="#ctx0" brushRef="#br0" timeOffset="171631.03">4704 16447 368 0,'0'0'134'15,"0"0"-104"-15,0 0-27 16,0 0 47-16,0 0-4 16,0 0 15-16,0 0-38 15,0 0-6-15,54-6 14 16,-44 6-13-16,-2-5-1 15,3 5 1-15,1 0-3 16,1 0 0-16,5 0-6 16,4 0 6-16,7 0-10 15,2-5 8-15,2 3-9 16,8-4 6-16,1 2-10 16,3 0 0-16,1 0 4 0,-5-3-4 15,-1 4-8-15,-5-1 2 16,-5 4-7-16,-1 0 13 15,-5 0 2-15,-2-5 0 16,-1 5 7-16,5-2-9 16,-1 2 5-16,5 0-2 15,4-2-3-15,2 2 9 16,1-1-8-16,4 1-2 16,-3-4-3-16,-4 4 4 15,3 0 0-15,-6 0 1 16,0-5-5-16,-2 5 8 15,0 0-8-15,-2 0 7 16,0 0-6-16,0 0 6 0,2 0 0 16,4 0-3-1,3 0 1-15,0 0 0 0,8 0 0 16,-4 0 1-16,-2 0 0 16,-1 0-1-16,-5 0 4 15,0 0-2-15,-5 0-1 16,3 0 1-16,-1 0 0 15,2 0 2-15,0 0-5 16,4 0 1-16,-2 0 2 16,2 0-3-16,5 0 6 15,3 0-4-15,-1 0 11 16,0 0-13-16,-1 0 16 0,-8 0-14 16,-2 0 0-1,-6 0-2-15,-5 0 0 0,0 0 3 16,0 0-2-16,4 0 4 15,3 0-2-15,2 0 8 16,0 0-8-16,2 0 4 16,5 0-1-16,0 0-5 15,4 0 5-15,0-3 1 16,7 3 4-16,-1 0-3 16,3 0 4-16,-2 0 3 15,-6 0-3-15,-6 0-9 16,-4 0-2-16,-4 0-1 15,-2 0 0-15,2 0-2 0,4 0 2 16,0 0 3-16,3 0-3 16,1-6 1-16,1-2-1 15,1 0 1-15,6 1-1 16,1 0 0-16,4 0 1 16,-2 4 0-16,-3-1-1 15,-3-5 1-15,-8 5 7 16,2-1-7-16,-3 0 0 15,3 1 3-15,-1-1-1 16,4 2-1-16,-2 1-2 16,2 2 4-16,4-4-1 15,1 1 1-15,-5-2 2 0,6 5-1 16,-5-4-5-16,-4 2 7 16,-8 2-6-16,-10-4 2 15,-4 4 3-15,-8-4-3 16,0 4 5-16,3-4-5 15,-1 4 0-15,8-4 1 16,-3 2-3-16,2 2-1 16,0-2-2-16,-1 1 2 15,2 1 2-15,-6 0-2 16,3 0 2-16,-3 0-4 16,-4-5 5-16,-2 5-4 15,-1 0 2-15,-1 0 3 16,0 0-4-16,0 0-1 15,0 0-2-15,0 0 6 16,0 0-3-16,0 0 2 0,0-4-4 16,0 4-2-16,0 0-8 15,0 0-14-15,0 0-76 16,0 0-134-16,-13 0-237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7:29:45.21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586 587 495 0,'0'0'316'0,"0"0"-270"0,0 0-43 15,0 0-2-15,0 0 3 16,0 0 24-16,0 0 14 15,0 0-28-15,-5 0-11 16,5 22 14-16,0 7-6 16,0 4-4-16,-2 6 2 15,-3 3-1-15,3 2 3 16,-5-2-6-16,5-3 7 16,0-7-9-16,2-6 6 15,0-6-2-15,0-5-1 16,0-4 2-16,0-6-2 0,0 2-4 15,4-6 7 1,7 1 0-16,3-2-1 0,3 0 4 16,6 0-7-16,0 0 2 15,5-2 0-15,-1-2-3 16,0 0-2-16,0 2-2 16,-3 1 2-16,-2 1 0 15,-1 0 2-15,-4 0-3 16,-1 0-2-16,-3 0 3 15,-1 0-2-15,-2 0 0 16,-3 0 0-16,-3-2-3 16,-2-3-8-16,-2 3-8 15,0-5-32-15,0-2-47 16,-4-2-40-16,-18-4-107 16,-8 4-130-16</inkml:trace>
  <inkml:trace contextRef="#ctx0" brushRef="#br0" timeOffset="257.82">613 838 264 0,'0'0'447'16,"0"0"-370"-16,0 0-55 15,0 0 42-15,0 0 11 16,0 0-29-16,66-38-25 15,-42 34-5-15,1 1-1 0,-5 2-10 16,-2 1 1-16,-1 0-4 16,-3 0-3-16,-3 0 1 15,-4 0-1-15,-3 0-20 16,-1 0-18-16,-1 0-51 16,-2-2-71-16,0-4-17 15,0-2-221-15</inkml:trace>
  <inkml:trace contextRef="#ctx0" brushRef="#br0" timeOffset="567.07">588 567 611 0,'0'0'104'16,"0"0"-90"-16,0 0-7 16,0 0 62-16,0 0 19 15,0 0-71-15,46-16 0 16,-19 13-2-16,0 3-1 16,0 0-1-16,4 0 3 15,-4 0-6-15,-6 0-10 16,0 0 0-16,-3 0 0 15,-3 0-26-15,3 0-25 16,-5 0-99-16,-1 1-33 0,-1 3-84 16</inkml:trace>
  <inkml:trace contextRef="#ctx0" brushRef="#br0" timeOffset="965.19">1446 699 740 0,'0'0'149'0,"0"0"-141"15,0 0-8-15,0 0 0 16,0 0 3-16,0 0 0 16,-2 18 3-16,-11 0-3 15,-6 7 1-15,-1 3-1 16,-2 3 3-16,-2 1-6 16,-1 5 3-16,-1-2-3 15,5-3 3-15,4-3-3 16,0-3 8-16,4-4-6 15,5-6-2-15,3-1 2 0,0-7-2 16,5-6 0 0,0-2-41-16,0 0-68 0,0-2-53 15,0-21-177-15</inkml:trace>
  <inkml:trace contextRef="#ctx0" brushRef="#br0" timeOffset="1258.46">1235 703 840 0,'0'0'76'0,"0"0"-71"16,0 0-4-16,0 0 7 15,0 0 25-15,0 0-16 0,5 31 1 16,9-1-4-16,1 2-13 15,2 0 0-15,0 0 2 16,-1-2-1-16,-3 1-2 16,3-4 1-16,-5-3-2 15,-2-3 2-15,-1-4-3 16,-1-2-7-16,-4-3-26 16,-1-5-51-16,-2-3-93 15,0-1-41-15</inkml:trace>
  <inkml:trace contextRef="#ctx0" brushRef="#br0" timeOffset="1778.59">593 1249 725 0,'0'0'143'0,"0"0"-125"0,0 0-12 15,0 0 8-15,0 0 43 16,0 0-3-16,8 0-34 16,16 0-4-16,12 0-10 15,11 0 5-15,11 0-7 16,10 0 7-16,6 0-5 16,2 0 0-16,0 0-6 15,-1 0 0-15,-3 0 4 16,-7-6-2-16,-10 1 4 15,-7 0-4-15,-11 1 2 0,-8 1-3 16,-8 3 0-16,-10 0 3 16,-8 0-2-16,0 0 1 15,-3 0-3-15,0 0 0 16,0 0-3-16,0 0 2 16,0 0 0-16,0 0 0 15,0 0-29-15,0 3-19 16,0 1-59-16,0-4-279 15</inkml:trace>
  <inkml:trace contextRef="#ctx0" brushRef="#br0" timeOffset="2626.85">2362 1113 968 0,'0'0'84'0,"0"0"-76"0,0 0-8 15,0 0-1-15,0 0-1 16,0 0 2-16,27 38 3 16,-19 5 2-16,2 6 1 15,-4 6-4-15,1 3 1 16,-3 2 2-16,0 1 0 15,0 0-2-15,0-5 2 16,-2-6-2-16,2-4-3 16,1-5 2-16,-3-8 0 15,-2-5-4-15,0-6 2 16,0-10-12-16,0-1-28 16,0-11-35-16,0 0-71 0,0-4-153 15</inkml:trace>
  <inkml:trace contextRef="#ctx0" brushRef="#br0" timeOffset="3123.8">2284 1117 919 0,'0'0'70'15,"0"0"-70"-15,0 0-7 0,0 0 7 16,0 0 39-16,0 0-8 16,94-99-18-16,-72 94-11 15,2-2 5-15,2 6-2 16,4-2-2-16,-1 3 4 15,0 0-3-15,-2 0-4 16,-1 0 2-16,2 11-2 16,-4 1 2-16,-4 0-2 15,-4 2-4-15,-8 1 2 16,-4 4 2-16,-4-3-4 16,0 0 3-16,0 2-7 0,-16-2 6 15,-11 1 2 1,-2-2 6-16,-3-1-5 15,1-5-1-15,7 2 1 0,2-5 0 16,12-3-1-16,2 0 0 16,0-3-1-16,6 0-26 15,0 0 2-15,2 0-30 16,0 0-14-16,0 0-58 16,0 0-81-16,0 0-82 15</inkml:trace>
  <inkml:trace contextRef="#ctx0" brushRef="#br0" timeOffset="3672.93">2937 947 535 0,'0'0'100'0,"0"0"-93"15,0 0 6-15,0 0 39 16,0 0 3-16,0 0-22 16,0-3-32-16,0 7 0 15,0 8 10-15,0 4 6 16,0 1-8-16,0-2 4 16,-2 0-7-16,2-4 6 15,0-3-2-15,0-2-4 16,0-2 6-16,0-4-12 15,0 0 15-15,4 0-7 16,0 0 5-16,5-6 3 0,-2-8 6 16,-2-2-3-16,-1 1 0 15,-4-2-2-15,0 2-7 16,0 2-1-16,0 7-6 16,0 0-3-16,0 4-2 15,-4 2-2-15,-9 0-22 16,-3 0-45-16,-1 5-28 15,0 10-65-15,5 6-60 16</inkml:trace>
  <inkml:trace contextRef="#ctx0" brushRef="#br0" timeOffset="4234.64">2999 1245 603 0,'0'0'29'16,"0"0"-27"-16,0 0-1 15,0 0 26-15,0 0 11 16,0 0-11-16,-31 16-12 15,25-2-2-15,1 0-10 16,3 0 15-16,2-2 1 16,0-4-1-16,0 0 4 15,0-4 3-15,0 0-7 16,0-1-6-16,4-3 9 16,3 0-7-16,2 0 8 15,-2 0-1-15,0 0 13 0,-4 0-23 16,0-9 5-16,-1 1-4 15,-2 0-7-15,0 4 4 16,0 1-2-16,0 3-7 16,0 0-8-16,0 0-17 15,-2 0-63-15,-9 11-69 16,5-1-239-16</inkml:trace>
  <inkml:trace contextRef="#ctx0" brushRef="#br0" timeOffset="17798.48">3759 691 535 0,'0'0'294'0,"0"0"-232"16,0 0-52-16,0 0 7 15,0 0 34-15,0 0 0 16,0 0-31-16,0 0-9 15,72 0-3-15,-48 0-3 16,3 0-4-16,4 0 0 16,0 0 0-16,6-2 1 0,-4-2 0 15,-1 0-4 1,5 0 4-16,-8 0-4 0,-2 0 1 16,-5 2-1-16,-9-1-12 15,-2 3-4-15,-7-2-32 16,-4 2-8-16,0 0-56 15,0 0-97-15,-10 0-78 16</inkml:trace>
  <inkml:trace contextRef="#ctx0" brushRef="#br0" timeOffset="18349">4041 666 282 0,'0'0'478'0,"0"0"-419"15,0 0-51-15,0 0 7 16,0 0 35-16,0 0-2 16,0 3-10-16,0 5-33 15,4 4-4-15,1 5-1 16,-3 3-1-16,-2 3 1 16,2 8 3-16,-2 1 1 15,0 7-4-15,0 0 0 16,2 1 2-16,2-1-1 15,1-3-1-15,2-4 1 16,-2-6 0-16,-1-2-1 16,-2-5 1-16,-2-3-1 15,0-2 0-15,0-4 0 0,0-1-1 16,0-4 2-16,-6-2 4 16,-11-2-4-16,-2-1 3 15,-1 0-2-15,-3 0 0 16,0-11 1-16,4-7-2 15,-1-2 0-15,7 2 0 16,1-3 1-16,3 5-1 16,5 4 5-16,2 1-6 15,2 2 0-15,0 4-1 16,0 0 2-16,0 3-4 16,0 1 6-16,0 1-6 15,-2 0 1-15,2 0-4 16,0 0-7-16,0 0 1 15,0 0-7-15,0 0 6 0,0 0-7 16,0 0-7-16,0 8 5 16,0 1-5-16,11 1-80 15,9 0-13-15,5-6-81 16</inkml:trace>
  <inkml:trace contextRef="#ctx0" brushRef="#br0" timeOffset="18965.63">4453 851 670 0,'0'0'49'16,"0"0"-49"-16,0 0-27 15,0 0 27-15,0 0 18 16,0 0 10-16,-49-32-18 16,38 32-1-16,-2 9-3 15,-1 9 8-15,1 6-5 16,-1 2 3-16,1 1-1 0,4 0 5 15,-1 2-2-15,9-3-2 16,1-3 2-16,0-3-6 16,0 1 2-16,1-5 0 15,16-2 5-15,3 0-7 16,-3-3 1-16,4 0-3 16,-2-5 0-16,2-4 3 15,-1-2-1-15,3 0 4 16,-2 0-1-16,1-14-4 15,1-6-5-15,-3-2-1 16,-4-6-1-16,-5-3-1 16,-2 4 0-16,-7-5 1 0,-2 1 19 15,0 3-11 1,-2 0 8-16,-14 2-14 0,1 6 0 16,-3 3 0-16,-2 8-2 15,4 1 0-15,-4 6-3 16,3 2-2-16,-4 0-15 15,1 12-17-15,-3 12-7 16,2 6-20-16,0 2-24 16,6 5-22-16,3-7-34 15,7-7-94-15</inkml:trace>
  <inkml:trace contextRef="#ctx0" brushRef="#br0" timeOffset="20032.22">4997 906 466 0,'0'0'99'16,"0"0"-97"-16,0 0 12 16,0 0 67-16,0 0-11 15,0 0-42-15,-128-87 13 16,100 87-29-16,1 0-3 15,2 0 2-15,1 3-4 16,4 13-7-16,-2 2 2 16,3 3-2-16,4 8 0 15,5 0 1-15,4 5 2 16,6-2 4-16,0-1-6 16,0 0 4-16,10-2-4 15,7 0 4-15,6-5 1 16,1-5-6-16,1-3 4 0,-1-2-2 15,-2-7 2-15,-1-5-4 16,-1-2-1-16,-3 0 1 16,2 0 0-16,-6-12-6 15,-3-6 5-15,2-2 2 16,-5-2-3-16,-1-3 2 16,-2 2 0-16,-1 0 11 15,2 2-4-15,-3 2-4 16,1 4-3-16,3 4 4 15,-4 5-4-15,2 4 0 16,-2 2-1-16,0 0-15 16,2 0-2-16,0 0-9 0,0 10 23 15,3 9 4 1,1 0 2-16,4-1 0 0,1 1-2 16,3-3 0-16,-1-4 0 15,3-2 0-15,0-4 1 16,-3-4 2-16,1-2 3 15,2 0 5-15,-5 0 1 16,3-16 1-16,-3-4-8 16,1-2 2-16,-1-5-2 15,-3 3-5-15,-4-1 2 16,-2 4 0-16,1 6 7 16,-5 3-8-16,0 9 7 15,0 1-7-15,0 2-1 16,0 0-3-16,0 2-15 15,0 18 4-15,0 11 14 0,0 1 2 16,0 1-1-16,0 2-1 16,0-5 3-16,2-4-4 15,16-6 3-15,4-4 1 16,-1-8-2-16,5-4 1 16,-2-4 9-16,3 0 1 15,-4 0 7-15,1-14-10 16,-7-4 7-16,-1-4-8 15,-6-2 20-15,-4-2-16 16,-2-1 12-16,-4 3-6 16,0 0-9-16,0 4 5 15,-8 4-14-15,-8 4 4 0,-5 2-4 16,-5 7-2-16,-5 0-5 16,-4 3-34-16,-2 0-42 15,2 0-42-15,-1 0-91 16,3 0-196-16</inkml:trace>
  <inkml:trace contextRef="#ctx0" brushRef="#br0" timeOffset="20526.5">4794 648 632 0,'0'0'106'0,"0"0"-96"0,0 0-6 15,0 0 35-15,0 0 42 16,0 0-23-16,-3-3-28 16,11 3-21-16,5 0-4 15,5 0 5-15,1 0-2 16,8 0 9-16,0 0-5 15,2 0 4-15,2 0-5 16,-1-4-1-16,-6-6-2 16,-7 2-7-16,-5 0 0 15,-3 1-1-15,-5-2-14 16,-4 4-5-16,0-4-1 16,0 5 6-16,0 0 3 15,0 4-23-15,-2 0-58 16,-11 0-69-16,-1 0-100 15</inkml:trace>
  <inkml:trace contextRef="#ctx0" brushRef="#br0" timeOffset="21434.13">5971 983 706 0,'0'0'58'16,"0"0"-58"-16,0 0 0 16,0 0 3-16,0 0 24 0,0 0 23 15,13 68-25-15,1-55-10 16,4-3 4-16,-1-1 3 16,4-5-6-16,3-3 0 15,1-1 4-15,1 0-5 16,3-3 8-16,2-13-18 15,0-9 6-15,-2 1-11 16,-3-2 0-16,-2 1-1 16,-9-4 1-16,-4 5-4 15,-6 4 4-15,-5 1-4 16,0 8 8-16,0 3-8 16,0 4 3-16,-5 4-2 15,-10 0-5-15,-5 0 2 16,-5 16-1-16,3 10 0 15,-1 2 4-15,4 4 3 0,1-2 4 16,3 0-3-16,5-4-1 16,8 1 4-16,2-6 1 15,0-5-5-15,4 0 6 16,19-3 3-16,1-7-1 16,8-1-1-16,1-5-1 15,0 0-6-15,1 0-3 16,-5 0-38-16,-5-11-36 15,-3-5-103-15,-11-2-199 16</inkml:trace>
  <inkml:trace contextRef="#ctx0" brushRef="#br0" timeOffset="21748.95">6419 681 933 0,'0'0'75'0,"0"0"-65"15,0 0 20-15,0 0 9 16,0 0-17-16,0 0-9 0,85-32-7 15,-49 21-4-15,-3-1 2 16,-2 1-4-16,-2 2 0 16,-4-2-11-16,-8 3-7 15,-5 2-21-15,-6 5-36 16,-6 1-30-16,0 0-106 16,-20 0-222-16</inkml:trace>
  <inkml:trace contextRef="#ctx0" brushRef="#br0" timeOffset="23967.82">7067 972 476 0,'0'0'146'0,"0"0"-104"16,0 0-10-16,0 0 24 0,0 0 17 15,0 0-6 1,21 16-20-16,-12-2-7 0,2 2-25 15,2 3 0-15,0 0-6 16,3-1-1-16,2-2-1 16,0-1-3-16,2-5 2 15,1-6-1-15,0-2 2 16,6-2-3-16,2 0 8 16,0-8-10-16,-3-13 1 15,-3-5-3-15,1-6-5 16,-8 0-2-16,-1-1-9 15,-7-1 11-15,-6-1-4 16,-2 3 9-16,0 6-8 16,0 3 7-16,0 10-2 0,-12 7-3 15,-1 2 4-15,1 4-11 16,-3 0 4-16,0 9-12 16,1 12 3-16,-1 7 12 15,6 2 5-15,2 2 1 16,7 0-4-16,0 1 2 15,2-4 2-15,17-2-2 16,7-4 2-16,2-2 3 16,5-10-3-16,4-1 1 15,-3-7 0-15,-3-3 5 16,-4 0-6-16,-3-3-6 16,-2-12 5-16,-4-3-1 15,-4-7 0-15,-1 1 2 16,-6-2 1-16,-1 1 10 15,-4-2 8-15,0 3-11 0,1 2-3 16,2 3 10-16,-1 5-5 16,3 2 0-16,-1 5 5 15,6 1-15-15,-1 4 3 16,7 0-6-16,3 2-8 16,6 0 4-16,2 0 2 15,5 12-1-15,-1 7-7 16,-4 2 0-16,-4-1-4 15,-9 2-18-15,-10-2 8 16,-6 1-2-16,0-4-18 0,-4 2 47 16,-19-1 3-1,-1-2-2-15,-3-7 1 0,0-1 5 16,7-4-2-16,2-4 1 16,10 0-2-16,1 0 2 15,3 0-1-15,4-9-5 16,0-1-1-16,0-1 1 15,0 8-15-15,0 1 14 16,0 0-9-16,4 2-6 16,3 0 6-16,3 0 0 15,6 0 10-15,2 0 0 16,2 4 2-16,5-4-2 16,0 0 0-16,4 0-2 15,-4 0 4-15,2-9-1 16,-2-8 2-16,-2-3 15 0,-6-5-9 15,-1-3 19-15,-7-4 9 16,-2-4-9-16,-3-5-10 16,-4-2-1-16,0-3-4 15,0 1-1-15,0 3 5 16,0 5-6-16,0 3 2 16,0 5-11-16,0 7-1 15,-2 3-1-15,-3 8 0 16,1 1 0-16,4 6 0 15,-3 4-2-15,3 0 2 16,0 0-2-16,0 0-6 16,0 0-6-16,0 6-13 0,-2 13 26 15,-1 13 1-15,2 3 0 16,1 7 3-16,0 4-1 16,0 5 1-16,0-1-2 15,0-2 1-15,9 0-2 16,5-8 0-16,-2-6 0 15,4-4 0-15,2-12-3 16,-2-4 3-16,0-6 0 16,6-5 2-16,-3-3-2 15,-1 0 1-15,0 0-2 16,-2-7-1-16,-5-8 1 16,-4-2 0-16,-1 2 2 15,-4-4 2-15,1 0 2 16,-3-2 8-16,0-1-11 15,0 0 2-15,0 4-2 0,0 0 2 16,0 8-4-16,-5 2 0 16,3 6-1-16,2 2-7 15,0 0 4-15,0 0-23 16,0 0-9-16,0 2 4 16,0 14 28-16,0 2 4 15,0 0-2-15,0 3 1 16,0 2 2-16,2 0-3 15,8 0 5-15,-2-3-1 16,1-3-2-16,2-5 2 16,-2-5-1-16,0-2 1 15,-1-4 2-15,0-1 8 0,1 0 3 16,-1 0 7-16,3-4-1 16,5-12-17-16,-3-3 3 15,1-4-7-15,1 0 0 16,-1-4 1-16,-3 1-1 15,3 4 0-15,-6 0 0 16,-1 10-2-16,-3 4 5 16,-4 4-5-16,2 4 2 15,-2 0-6-15,0 0-9 16,0 12 2-16,0 12 13 16,0 6 0-16,0 2 3 15,10-2 1-15,3 1 0 16,7-8-3-16,0-5 12 0,7-5-7 15,0-6-2-15,3-7-4 16,4 0-1-16,-1 0-55 16,-1-18-120-16,-8-7-96 15</inkml:trace>
  <inkml:trace contextRef="#ctx0" brushRef="#br0" timeOffset="24733.17">8967 918 588 0,'0'0'90'0,"0"0"-73"16,0 0 32-16,0 0 31 15,0 0-35-15,0 0-6 16,36-64-18-16,-36 44-1 16,0 0 2-16,0-1-8 15,-3 4-12-15,-13 2 1 16,-1 6-4-16,-3 3 1 15,-5 6-6-15,-1 0-3 0,1 0 6 16,1 15-2-16,-1 6-2 16,2 5 7-16,2 4 1 15,5-2-1-15,5 0 1 16,9-4-3-16,2-2 5 16,0-4-3-16,11-2 2 15,11-6-2-15,5-6 14 16,2-4-10-16,0 0-1 15,4-4-3-15,-1-13-3 16,-3-6-8-16,-2-3 8 16,-6-4-7-16,-5-4 9 15,-3-6-3-15,-1-1 4 0,-8-2 9 16,-4 1-8-16,0 2 9 16,0 5 0-16,0 2 1 15,-12 6-2-15,6 5-2 16,0 6-3-16,1 8-3 15,1 3-1-15,2 2 1 16,2 3-2-16,0 0 0 16,0 0 1-16,0 0-8 15,0 3-3-15,0 16 7 16,0 9 4-16,0 8 5 16,0 5 2-16,11 2 6 15,1 3-13-15,2 5 11 16,-1-5-11-16,3 0 3 0,-5-6-2 15,3-6-1-15,-1-8 0 16,-2-5 1-16,-2-10-2 16,2-5-24-16,0-6-31 15,5 0-77-15,5 0-129 16</inkml:trace>
  <inkml:trace contextRef="#ctx0" brushRef="#br0" timeOffset="26398.43">9508 914 648 0,'0'0'136'0,"0"0"-133"16,0 0 2-16,0 0 38 15,0 0 8-15,0-109-19 16,0 84-23-16,0 1-3 16,-5 3-6-16,-14 6 0 15,-1 3 0-15,-5 7-1 16,1 5-1-16,-2 0-3 16,1 0 2-16,-2 19 3 15,0 5-1-15,2 6 4 16,2 2-1-16,7 4-1 15,7-3 3-15,3 2-3 0,6-5 3 16,0-5-1 0,2-8 0-16,17-3-3 0,-1-4 8 15,5-5-1-15,3-3-3 16,1-2-3-16,2 0-1 16,-2-5-6-16,-2-11 0 15,-1-2-12-15,-5-2-1 16,-3-1 13-16,-3 4-4 15,-4-1 10-15,-4 0 3 16,0 2-1-16,-1 1 4 0,-2 6-5 16,-2 1-1-1,0 4 8-15,0 4-7 0,2 0-1 16,-1 0 0-16,-1 0-6 16,4 4-23-16,-4 13 24 15,0 9 5-15,0 0 2 16,3 1-2-16,3-1 0 15,1-3 0-15,3-6 2 16,4 0-2-16,-1-10 6 16,3 0-3-16,-5-6 4 15,3-1 4-15,-3 0 1 16,0-3 4-16,3-14 3 16,-4-3-9-16,3-1 6 15,-3-4 7-15,1-3 0 16,-3 4-16-16,2 2 0 0,-6 5-1 15,1 6 3-15,-1 7 0 16,0 2-7-16,2 2-2 16,-4 0-6-16,-1 0-4 15,2 0-8-15,-1 14 16 16,0 6 2-16,3 2 1 16,-1-2-1-16,5 0 0 15,-2-3 0-15,1-6-1 16,6 1-6-16,-5-6 7 15,2-1 2-15,0-3 0 16,3-2 3-16,-1 0-1 16,5-7-4-16,-3-11-1 0,0 0-5 15,-3-1 4-15,0-2 2 16,1-2-1-16,-5 6 3 16,0 1 2-16,-4 6-4 15,-1 4 0-15,0 6 3 16,-3 0-3-16,3 0-10 15,-3 3-12-15,0 17 18 16,0 3 4-16,0 1 1 16,0 2-1-16,4-3 0 15,4-3-9-15,6-3-2 16,2-3 7-16,2-4-5 16,4-5 7-16,3-3-4 15,-1-2 5-15,0 0 2 0,3-10-1 16,0-9 0-1,-1-2 2-15,2-9 3 0,-7 4-1 16,-2-6 11-16,-7-5 4 16,-1-1-1-16,-2-4-13 15,-4-1 8-15,-2 3-4 16,-1 1 11-16,1 0-5 16,-1 0-7-16,0-2-6 15,-2 5-1-15,2 0-2 16,0 4 4-16,-2 8-4 15,3 7 2-15,-3 12-1 16,0 3 0-16,0 2-2 16,0 0-9-16,0 16-8 0,0 19 18 15,-14 16 1-15,1 5 2 16,0 0-1 0,5 3 2-16,4-8-3 0,4-2 0 15,0-4 0-15,0-4 3 16,4-7-3-16,15-6 0 15,3-4 3-15,7-6-1 16,5-6 6-16,5-4-6 16,5-3 2-16,-1-5-1 15,-1 0-3-15,-3 0 0 16,-6 0-1-16,-6-8 1 16,-10-7 0-16,-6-1 0 0,-4-4 1 15,-4-2 6 1,-3-4 0-16,0 2-1 0,0 0-3 15,-3 2-1-15,-10 4 3 16,2 5-4-16,2 6-2 16,2 5 1-16,3 2 0 15,-2 0-8-15,3 0 4 16,-1 4-6-16,-3 14 8 16,0 6 0-16,2 4 2 15,3 0 3-15,0 2-3 16,2 2 2-16,0 1-1 15,0-3 3-15,0-2-4 0,16-1 0 16,4-5 6 0,2-4-5-16,5-4 1 0,2-7 1 15,0-5 0-15,4-2-3 16,1 0-1-16,-5-10-35 16,-5-11-40-16,-6-1-57 15,-14-2-126-15,-4-1-219 16</inkml:trace>
  <inkml:trace contextRef="#ctx0" brushRef="#br0" timeOffset="26791.46">10128 611 722 0,'0'0'169'16,"0"0"-147"-16,0 0-10 16,0 0 36-16,0 0-6 15,0 0-19-15,125-8 1 0,-69 8-8 16,6 0-13 0,1 0 5-16,-3 0-8 0,-9 0-3 15,-13-6-4-15,-13-1-46 16,-12 0 7-16,-13-2-61 15,0-2-151-15</inkml:trace>
  <inkml:trace contextRef="#ctx0" brushRef="#br0" timeOffset="27426.11">7919 655 810 0,'0'0'87'0,"0"0"-72"15,0 0 22-15,0 0 22 16,0 0 6-16,0 0-33 16,136-14-10-16,-99 11-15 15,2 0-6-15,-6-1 0 16,-5 4-1-16,0 0-2 15,-8 0-44-15,-8 0-105 16,-12 0-297-16</inkml:trace>
  <inkml:trace contextRef="#ctx0" brushRef="#br0" timeOffset="28917.14">2503 2259 732 0,'0'0'160'16,"0"0"-144"-16,0 0-14 15,0 0-2-15,0 0 3 16,0 0 26-16,7 2 1 16,1-2-21-16,-3 0 14 15,-1 0-12-15,-2 0 9 16,1 0 2-16,1 0-1 16,0-9-12-16,1-8-8 15,-3-1 4-15,-2-1-5 16,0 1-4-16,0-3-3 0,-13 5-6 15,-6 3-6-15,-2 1 4 16,1 7 1-16,-4 3-3 16,0 2-7-16,1 0 7 15,-2 0 2-15,0 16 4 16,0 2 7-16,3 1 0 16,2 2 1-16,3 4-3 15,5 0 6-15,4 1-2 16,0 1 0-16,6-3 2 15,0-2-5-15,2 0 5 16,0-6-4-16,0 0 0 16,4-6 0-16,8-2 3 0,-1-2 2 15,5-6 3-15,-3 0 1 16,4 0 2-16,1 0-2 16,1-3-3-16,0-10 0 15,1-6-2-15,-1 2 0 16,-4-5 0-16,1 0-3 15,-3 2 2-15,-3 0-9 16,0 0 5-16,-3 2 1 16,-1 4 3-16,-4 2-2 15,3 6 0-15,-5 1 1 16,0 5 2-16,0 0-20 16,0 0-7-16,0 2-15 15,0 19 36-15,0 9 6 16,0 12 0-16,0 13 1 15,0 6-1-15,3 8 4 0,1-2-4 16,0-1 4-16,1-5-2 16,0-7-1-16,-2-8-1 15,-3-8 0-15,0-6 1 16,0-9-1-16,0-8 0 16,0-5-2-16,0-8-50 15,0-2-25-15,0 0 34 16,0-16-33-16,-15-14-179 15</inkml:trace>
  <inkml:trace contextRef="#ctx0" brushRef="#br0" timeOffset="29160.37">2366 2532 579 0,'0'0'57'16,"0"0"-54"-16,0 0 29 15,0 0 51-15,0 0 1 16,0 0-23-16,114-12-41 16,-87 0-11-16,0-2-9 15,-3-1-7-15,-4-2-31 16,-4 1-58-16,-5 2-117 0,-6-2-195 15</inkml:trace>
  <inkml:trace contextRef="#ctx0" brushRef="#br0" timeOffset="29683.42">3007 2029 529 0,'0'0'143'16,"0"0"-123"-16,0 0-16 16,0 0-4-16,0 0 23 15,0 0 10-15,-3-4-33 16,3 8-2-16,0 8 2 16,0 4 5-16,-3 0-5 15,1 0 6-15,2-1-4 16,0-8 8-16,0 0 0 15,0-6-6-15,0 1 7 0,0-2 4 16,0 0 18-16,0 0 7 16,5-2 2-16,2-11-28 15,0-6-2-15,-5 3-3 16,-2-2-5-16,0 4 1 16,0 2-5-16,0 4 0 15,0 2 0-15,-2 6-5 16,-9 0-41-16,-5 0-35 15,-3 21-20-15,4 0-22 16,5 4-156-16</inkml:trace>
  <inkml:trace contextRef="#ctx0" brushRef="#br0" timeOffset="30156.81">3086 2302 554 0,'0'0'57'16,"0"0"-55"-16,0 0-2 15,0 0 3-15,0 0 13 16,0 0-12-16,-27-18-2 16,23 34-3-16,1 0 2 15,3-1 7-15,0 0-4 16,0-3 6-16,0-7 0 15,0 2 13-15,3-5 10 16,6-2 17-16,-2 0 5 16,2 0-6-16,-3 0-5 0,0-4-27 15,0-8 11 1,-2 4-13-16,-4 2-8 0,0 2-7 16,0 2-1-16,0 2-3 15,0 0-1-15,0 0-43 16,-13 0-82-16,-5 2-103 15</inkml:trace>
  <inkml:trace contextRef="#ctx0" brushRef="#br0" timeOffset="31081.15">3853 1656 629 0,'0'0'143'0,"0"0"-104"15,0 0-29-15,0 0 46 16,0 0-7-16,0 0-23 16,81 0 7-16,-52 0-11 15,0 0-4-15,-5 0-10 16,-1 0 6-16,-2 0-13 16,-7 0 1-16,-2 0-2 15,-4 0 0-15,-1 0 0 16,2 0-8-16,-3 0-12 0,1 0-25 15,0 0 34-15,0 0-43 16,-3-2-47-16,-2-2-43 16,-2 0-71-16,0-3-209 15</inkml:trace>
  <inkml:trace contextRef="#ctx0" brushRef="#br0" timeOffset="32098.71">4050 1652 311 0,'0'0'370'15,"0"0"-343"-15,0 0-21 0,0 0 11 16,0 0 29-16,0 0-3 16,27 121-3-16,-19-84-22 15,1 5-8-15,0 2-8 16,-2 4 4-16,-1 1-6 15,-1-5 0-15,-3-4 0 16,0-6 2-16,-2-6-2 16,0-1 1-16,0-8 1 15,0-3 0-15,0-4 4 16,0-3-5-16,-11-4 5 16,0-1-3-16,-9 0 4 15,-3-4 0-15,-3 0-3 16,-3 0 1-16,-3 0-5 15,3-9 7-15,0-7-3 0,3 0-3 16,6-2-1-16,4-1 5 16,5 3 0-16,3 1-2 15,3 4-2-15,5 5-1 16,0 3 5-16,0 1-3 16,0 2 0-16,5 0-2 15,5 0-8-15,9 0 5 16,2 7 3-16,4 5 0 15,2 4 2-15,2 0-2 16,-2-2 1-16,4-2 2 16,0-5-2-16,1-6 0 0,3-1-1 15,-4 0 1-15,0 0-1 16,-2-12 0-16,-2-3-4 16,-2-6 4-16,-5 1-2 15,-5-4 3-15,-4 0-4 16,-4-3 6-16,-2 4-1 15,-5-1 3-15,0 4-3 16,0 4-1-16,0 4 0 16,0 5 0-16,0 4 1 15,0 3-4-15,0 0-1 16,-3 0-5-16,-3 0-13 16,0 20 3-16,5 4 16 15,1 4-1-15,0 0 2 16,0 0 0-16,1-5 1 15,14 0 0-15,0-3 1 0,3-2 1 16,2-4-1-16,0-4 0 16,2-3 2-16,-1-6 6 15,-2 3-1-15,-1-4 3 16,-3 0-1-16,-1 0 10 16,-3 0-2-16,-1 0 1 15,-2-4-4-15,-1-10-1 16,1 2-5-16,-3-6-9 15,0-4 3-15,-1-5-2 16,-1-2 3-16,-1-5-4 16,-2-2 0-16,0-1 2 15,0 2-2-15,-14 5 0 16,-1 8-4-16,-6 8 4 0,0 8-6 16,-2 2 2-16,-4 4-5 15,0 0 0-15,1 4-16 16,3 11 2-16,4 4 5 15,3 1-6-15,5 0 7 16,2-2-12-16,4 0-18 16,5-1-33-16,0 2-9 15,0-3-95-15,12-4-265 16</inkml:trace>
  <inkml:trace contextRef="#ctx0" brushRef="#br0" timeOffset="33167.36">4972 2046 599 0,'0'0'5'0,"0"0"-5"16,0 0 0-16,-9-114 47 0,1 89 13 15,-6 4-33 1,-3 7-13-16,-2 6-13 0,-5 7 2 16,-3 1-2-16,-2 0 10 15,0 8-10-15,1 16 6 16,3 4-6-16,3 2 2 15,3 5 8-15,4-2 1 16,3 3 4-16,8-4-4 16,4-3 2-16,0-4-4 15,0-4-3-15,8-5-4 16,9-5 9-16,5-3-6 16,3-4 8-16,1-1 0 15,4-3-8-15,-4 0-3 16,1 0-1-16,-5-3-3 15,-1-6 1-15,-4-5 0 0,-3 1-2 16,-1-2 2-16,-5-2 0 16,0 1 2-16,-4-2-4 15,-3 2 4-15,2 4 1 16,0-1-1-16,-3 8 1 16,0 3-3-16,0 2 2 15,0 0-2-15,0 0-3 16,0 0-1-16,2 0-9 15,2 7 4-15,6 10 9 16,1-2 0-16,4-1 1 0,1 1 4 16,4-1-5-1,-1 1 4-15,4-3 3 0,1-5 1 16,-1-3 2 0,1-4 0-16,-6 0 10 0,1 0-6 15,-4 0 10-15,-1-7-14 16,-4-7-6-16,1-7 1 15,-1 1-5-15,-4-4 0 16,-1 2-3-16,-1 3 3 16,-4 4 0-16,0 7 0 15,0 4-2-15,0 2 1 16,0 2-5-16,0 0-9 16,0 0-8-16,0 8 15 15,0 13 6-15,-9 0 2 16,5 1-1-16,4 0 2 0,0-2 3 15,0 1-4-15,0-7 3 16,15 0 5-16,3-6 4 16,4-2 1-16,2-2 5 15,1-4-3-15,-2 0-6 16,-5 0 11-16,4-2-14 16,-6-9 6-16,-6-3-9 15,1 0 1-15,-3-4 1 16,-4-2-2-16,0-2 2 15,-4-4 3-15,0 1 1 16,0-2-7-16,0 3 5 16,-10 2-6-16,-2 2-2 0,-1 4 2 15,-5 6-2-15,0 1 1 16,-6 5-3-16,-3 0-4 16,-2 3-47-16,2 1-25 15,0 0-11-15,2 0-42 16,2-4-75-16,0-8-322 15</inkml:trace>
  <inkml:trace contextRef="#ctx0" brushRef="#br0" timeOffset="33684.06">4698 1613 351 0,'0'0'294'0,"0"0"-266"0,0 0-28 16,0 0 34-1,0 0 51-15,0 0-6 16,11 33-30-16,3-29-21 16,-4 0-4-16,4-2 1 0,-2-2 2 15,5 0-6-15,1 0-9 16,0 0 0-16,0-8-9 15,-1-1 1-15,-1 0 1 16,0 1-4-16,-3-1-2 16,-4 2 4-16,-1 2-6 15,-1-2 3-15,-1-1-2 16,0 2-4-16,-2-2-7 16,-2 2 6-16,1 2-15 15,-3-1 9-15,0 5-13 16,0 0 11-16,0 0-24 0,0-2-20 15,0-1-53-15,0-1-51 16,0-5-177-16</inkml:trace>
  <inkml:trace contextRef="#ctx0" brushRef="#br0" timeOffset="34484.98">6043 1971 871 0,'0'0'50'0,"0"0"-42"16,0 0-5-16,0 0 12 16,0 0 27-16,0 0-18 15,-3-2-24-15,7 4 1 16,6 10 3-16,0 0 4 15,9 0 9-15,1 0-3 16,1-4 9-16,4-4-8 0,0-1-3 16,-2-3-5-16,2 0 0 15,0 0-3-15,3-7-1 16,2-7-3-16,-3-4 4 16,-2-4-7-16,-3-2 4 15,-7-2-2-15,2-1-5 16,-9 3-1-16,-4 7 7 15,-4 2-1-15,0 8 0 16,0 2 1-16,0 5-3 16,-12 0-11-16,-7 0 4 15,1 23 1-15,-1 5 5 16,-2 3-1-16,4 3 5 16,3 3 0-16,5-5 0 15,7-2 0-15,2-6 0 16,0-4-1-16,7-6 4 15,13-2-1-15,4-2 0 16,3-3 2-16,4-6-3 0,-2-1-1 16,0 0-11-1,-6 0-66-15,-3-13-65 0,-9-4-180 16</inkml:trace>
  <inkml:trace contextRef="#ctx0" brushRef="#br0" timeOffset="34891.48">6640 1648 909 0,'0'0'110'0,"0"0"-105"16,0 0 2-16,0 0 37 16,0 0 1-16,0 0-21 15,40-14-20-15,-20 10 2 16,2-2-5-16,1 2 8 15,-4 0-9-15,0-2 6 0,-7 4-4 16,0-2 0-16,-5 1-1 16,-5 3-1-16,2 0 0 15,-4-3-1-15,0 3-2 16,0 0-10-16,0 0-11 16,0 0-42-16,-3 0-51 15,-11 0-92-15,-4 0-311 16</inkml:trace>
  <inkml:trace contextRef="#ctx0" brushRef="#br0" timeOffset="41376.46">7536 1953 45 0,'0'0'43'0,"0"0"-6"15,0 0 12-15,0 0-28 16,0 0 10-16,0 0-20 16,0 0-6-16,0 0-4 0,27 10-1 15,-27-10-1-15,0 0-6 16,0 0-33-16,0 0 30 16,0 0-30-16,0-2-79 15</inkml:trace>
  <inkml:trace contextRef="#ctx0" brushRef="#br0" timeOffset="45185.4">7589 1907 285 0,'0'0'81'0,"0"0"-72"15,0 0 3-15,0 0 11 0,0 0 20 16,0 0 23 0,0 0-29-16,11 3-12 0,-8 0 0 15,-1-3 17-15,0 1 6 16,0-1-3-16,-2 0-23 16,0 0-7-16,0 0-2 15,0 0-1-15,0 0 4 16,0 0 3-16,0 0 11 15,0 0-4-15,0-5 5 16,0-11-23-16,0-6-3 16,0 0-3-16,0-3-2 15,0-3-1-15,0 0 0 16,0 0 0-16,0 5 1 16,5 0 0-16,2 7 1 15,0 4 0-15,1 5 2 0,-1 7-3 16,-1 0 0-16,4 0-1 15,-4 0-3-15,1 0-2 16,4 3 6-16,-2 9-6 16,-1 6 5-16,1 7-1 15,-1-2 1-15,0 7-3 16,-1-2 2-16,-1 2-1 16,4 2 3-16,-4-3 0 15,1-4 1-15,-3-2-3 16,1-7 3-16,-2-4-1 0,-1-1 0 15,-2-6 0 1,0-3 0-16,0 0 0 0,0-2 3 16,0 0 3-16,0 0 14 15,0-14-11-15,0-8-6 16,0-9-3-16,2 4 0 16,-2-1-2-16,0-2 2 15,6 2 3-15,-1 1-3 16,6 4 0-16,0 2 3 15,-2 6-1-15,4 1-2 16,-4 5 7-16,1 3-7 16,0 4 0-16,0 2 0 15,-2 0-3-15,1 0 0 16,0 0-3-16,2 12 3 16,0 8-3-16,1 3 3 0,-2 4 1 15,-1 4 0-15,-1 3-3 16,0 0 5-16,-1-2 0 15,-3-3 2-15,2-8-6 16,-2-1 8-16,-4-8-6 16,2-4 4-16,-2-2-1 15,0-6 1-15,0 0-1 16,0 0 2-16,0 0 8 16,2-2 8-16,2-17-8 15,1-8-11-15,-1-8 1 16,2 2 1-16,4-3-2 15,-1 4-1-15,-1-1 1 16,4 4 2-16,1 0-2 16,-2 5 0-16,0 4 0 0,0 1 0 15,-2 8 0 1,1 1 4-16,-4 2-4 0,-2 5 1 16,1 3-2-16,-3 0 1 15,-1 0-6-15,5 0 0 16,1 11-1-16,-3 10 7 15,2 5-3-15,1 6 2 16,0 2 2-16,0 2-1 16,4-2 0-16,-3-3-2 15,2 1 2-15,1-7 1 16,-1-7 0-16,7-6 0 16,-1-9 1-16,5-3-1 15,4 0 8-15,3-12-5 0,2-13-1 16,0-8-3-16,-2-1 0 15,-3-2 0-15,-8 2-6 16,-6-1 3-16,-6 2 3 16,-3 1 0-16,-2 6 1 15,0 4-2-15,0 6 1 16,-8 8 0-16,-8 2-1 16,3 4 1-16,-1 2-7 15,-1 0 1-15,1 0 2 16,3 13-2-16,-1 8 2 15,1 5 5-15,5 4-3 16,1 4 3-16,5 0-1 0,0 0 4 16,0 0-3-1,0-6 0-15,7-1 1 0,6-5-1 16,3-4 1-16,1-4 8 16,4-5-8-16,-1-2 2 15,3-5-1-15,-3-2 2 16,1 0-5-16,-1 0-5 15,-2-6-24-15,-4-8-60 16,-6-4-109-16,-5-2-122 16</inkml:trace>
  <inkml:trace contextRef="#ctx0" brushRef="#br0" timeOffset="45651.02">8829 1642 503 0,'0'0'93'0,"0"0"-93"15,0 0 0-15,0 0 25 0,0 0 29 16,0 0-33 0,-61-87-1-16,48 84-20 0,-3 1 2 15,-1 2 1-15,-1 0-1 16,1 7 5-16,3 10 7 16,3 7 5-16,2 5 7 15,2 3 5-15,5 7 2 16,2 1-11-16,0-1 4 15,14-3-6-15,9-2 1 16,4-7-10-16,-2-5 4 16,2-1-14-16,-3-8 9 15,1-8-4-15,-3-3 5 16,0-2-3-16,-1 0-7 0,-4-12-1 16,1-8-22-1,-3-4-15-15,-1-1-59 0,-3 0-59 16,-5-1-65-16</inkml:trace>
  <inkml:trace contextRef="#ctx0" brushRef="#br0" timeOffset="46299.95">9225 1733 244 0,'0'0'326'0,"0"0"-273"16,0 0-49-16,0 0 5 16,0 0 48-16,0 0-2 15,0-55-36-15,0 41-17 16,-6 0-2-16,-11 3 2 15,-6 2 0-15,-4 6 2 16,-2 3-5-16,-2 0 1 16,2 0-1-16,2 0 1 15,6 12 1-15,4 8 6 16,3-1 2-16,5 8 5 16,5 4-1-16,2-1 15 0,2 0-13 15,0-2 3 1,6-3-8-16,13-3 8 0,0-7-7 15,2 0 0-15,-1-7 1 16,1-3-1-16,0-2 6 16,2-3 6-16,-3 0-3 15,0 0-12-15,-3-7-2 16,-1-5-5-16,-2-2 3 16,-4-3 2-16,0-1-6 15,1-3 0-15,-5 2-1 16,-3 2 1-16,-1 5 1 15,0 7-1-15,-2 3 0 16,0 2-3-16,0 0-3 16,0 0-1-16,2 16 1 0,0 5 6 15,4 7-2-15,0-2 4 16,3 1-2-16,4-9 1 16,3-6-2-16,-1-3-5 15,1-9-2-15,2 0-21 16,-5 0-54-16,-2-23-104 15,-4-5-223-15</inkml:trace>
  <inkml:trace contextRef="#ctx0" brushRef="#br0" timeOffset="46730.92">9146 1385 569 0,'0'0'228'15,"0"0"-214"-15,0 0-4 16,0 0-3-16,0 0 36 15,0 0 15-15,48 0-33 16,-32-4-17-16,-1-6 1 0,1 0-7 16,-3 0-1-16,-1 1 4 15,-3 0-5-15,-1 3 3 16,0 4-2-16,-2 0-2 16,1 2 1-16,-3 0-4 15,0 0 1-15,3 19 0 16,0 2-3-16,2 4 1 15,-3-1 5-15,1-5 0 16,0-1 3-16,0-4 1 16,-3-7-8-16,3-3 4 15,-1-4-8-15,4 0-82 16,0 0-141-16,1-7-216 16</inkml:trace>
  <inkml:trace contextRef="#ctx0" brushRef="#br0" timeOffset="47816.19">9594 1831 302 0,'0'0'281'15,"0"0"-237"-15,0 0-28 16,0 0 27-16,0 0 62 15,0 0-25-15,0-35-49 16,4 16-24-16,3-6 8 16,1-1-9-16,-3 0 7 15,2 2 6-15,-4 0-6 16,3 6-4-16,0 4-9 16,-4 7 6-16,3 4-3 15,-4 3-2-15,-1 0-1 0,3 0-2 16,-1 0-9-16,6 3-2 15,-1 16 12-15,3 5 2 16,2 0-3-16,-2 4 3 16,-2-2-4-16,5 0 3 15,0-2 0-15,-5-2-2 16,-1-2 1-16,0-4-1 16,-2 1 2-16,-3-9 0 15,0-3-2-15,0 0 2 16,-2-5 0-16,0 0 2 15,0 0 0-15,0 0 1 16,0 0 4-16,0-8 1 0,1-9-1 16,5-2-3-16,-1-1-2 15,1-4 0-15,3-1-2 16,0 1 1-16,2 1-2 16,0-2 1-16,3 7-2 15,-1 3 2-15,-2 0 0 16,-2 5 1-16,2 3 1 15,-5 2-4-15,4 1 5 16,-3 2-5-16,-1 2 2 16,3 0-1-16,-2 0-8 15,0 0 0-15,-1 8 7 16,1 10-3-16,-6 4 3 16,4 4-1-16,-3 4 1 0,4 1 4 15,-4-5-4 1,2-2 2-16,3-4 0 0,-1-4 0 15,0-8 2-15,2-2 3 16,-4-6-3-16,5 0 11 16,3 0 7-16,-2-4-7 15,6-12-11-15,2-5 2 16,-2-2 1-16,-3-1-4 16,0-5-1-16,1 3 0 15,-6 0-2-15,1 6 4 16,-2 2 1-16,-4 10-2 15,-1 2 1-15,-2 3 1 0,1 3-3 16,-1 0-4 0,0 0-3-16,0 3-2 0,0 13 8 15,0 6 1-15,3 2 0 16,3 1 0-16,1-6 2 16,0-3-3-16,4-2 1 15,0-3-2-15,3-8 1 16,1-3-7-16,3 0-18 15,-3 0-66-15,1-12-86 16,-5-5-51-16</inkml:trace>
  <inkml:trace contextRef="#ctx0" brushRef="#br0" timeOffset="48121.04">10350 1383 812 0,'0'0'66'16,"0"0"-64"-16,0 0 4 0,0 0 13 15,0 0 22 1,0 0-30-16,-3-2-11 0,3 2 0 16,-3 4-1-16,-1 2-2 15,-2 1-48-15,1-2-20 16,1-1-37-16,-1-2-40 16,3-2-205-16</inkml:trace>
  <inkml:trace contextRef="#ctx0" brushRef="#br0" timeOffset="49133.12">10639 1543 590 0,'0'0'125'0,"0"0"-88"0,0 0-36 16,0 0 49-16,0 0 8 15,0 0-21-15,0-49-33 16,-11 49-4-16,-3 0-5 15,-1 5 5-15,-5 14 0 0,-3 5 0 16,4 3 3 0,-2 0-1-16,3 1 1 0,5 4-2 15,5-3 4-15,4-2 3 16,4-1 4-16,0-1-10 16,10-4 7-16,15-3-4 15,-2-4-2-15,4-6 5 16,5-6 1-16,-3-2 1 15,0 0-6-15,0 0 9 16,0-13-12-16,-7-4 1 16,1-1-2-16,-6-2-1 15,-3 2-1-15,-5 2 0 16,-3 0-1-16,-4 6 3 16,-2 2 4-16,0 3 0 15,0 5 1-15,0 0-5 0,0 0-6 16,0 0-5-16,0 0-7 15,0 11 17-15,0 5 1 16,0 5 0-16,0-2 0 16,0 2 3-16,10-3-2 15,5-3 1-15,4-2 0 16,7-6-1-16,0-2 6 16,2-3-6-16,0-2 5 15,-4 0-5-15,1 0 5 16,-2 0 2-16,-3-10-6 0,0-7 1 15,-5 2-2 1,-1-3 1-16,-6 0 0 0,-3-1-2 16,-5 0 2-16,0-2 3 15,0 1-2-15,0 0-3 16,-7 2 1-16,-8 4-2 16,-1 3-3-16,-8-1-6 15,-2 7 2-15,1 3-22 16,-2 2 15-16,4 0 6 15,3 0 4-15,1 0 0 16,7 0-3-16,1 7 2 16,9 0 4-16,-1-2 1 15,3 4 1-15,0-4 5 16,0 4-3-16,16-3 5 16,6 0-1-16,8 0 9 15,2-1 0-15,2-5-6 16,-1 3 3-16,-2-1-6 0,-2-2 1 15,-4 0 6-15,-12 0-4 16,-1 0 2-16,-8 0 9 16,-2 0-14-16,-2 0 2 15,0 0-7-15,0 0-1 16,0 0-12-16,0 0-21 16,-4 0-49-16,-12 2-35 15,-4 0-154-15</inkml:trace>
  <inkml:trace contextRef="#ctx0" brushRef="#br0" timeOffset="57802.06">653 4398 714 0,'0'0'105'0,"0"0"-105"0,0 0-3 15,0 0 3 1,0 0 35-16,0 0 14 0,0 0-13 16,24-9-16-16,-20-1-3 15,1-4-16-15,-3 0 3 16,-2-4-4-16,0-2-1 16,0 0-2-16,0 0 2 15,-15 2-2-15,-6 4-13 16,-3 6 14-16,-3 4-3 15,-4 4 3-15,2 0 2 16,2 0-3-16,3 9 3 16,1 10 0-16,1 3 5 15,5 4-3-15,0 4 11 16,8 0-9-16,8 0 5 16,1 2-7-16,0-1 2 15,0-4 5-15,4-3-4 0,7-1 2 16,5-5-6-16,-3-4 10 15,-1-3-7-15,-4-4 8 16,-3-2-11-16,-1-2 5 16,-2-3-5-16,0 0 8 15,0 0 9-15,3-6 0 16,2-12-10-16,2-5-2 16,2 0-7-16,-4-1 4 15,2-1-5-15,-3 3 2 16,1 3-2-16,0 5 0 15,-3 3 0-15,1 6 0 0,-1 3-2 16,-2 2 3 0,0 0-10-16,3 0 7 0,1 0-12 15,4 2 14-15,3 14-2 16,5 2 4-16,1 1 0 16,6 3-1-16,2-4 1 15,0-2 0-15,-3-4 1 16,-1-4-1-16,-8-5-21 15,1-3-45-15,-3 0-54 16,-4-8-106-16</inkml:trace>
  <inkml:trace contextRef="#ctx0" brushRef="#br0" timeOffset="58218.03">850 3953 724 0,'0'0'104'15,"0"0"-104"-15,0 0 0 16,0 0 3-16,0 0 41 15,0 0 2-15,0 0-14 16,-2 104-10-16,12-66-13 0,0 1 12 16,-1 7-5-16,3-5 4 15,-4 1-11-15,-1 0-2 16,-3-2 7-16,-4 1-3 16,0-6-5-16,0-3-3 15,0-2 10-15,-4-4-6 16,-9-1 0-16,1-7-5 15,-1-3-1-15,0-4 0 16,2-2-2-16,-2 0-20 16,3-4-42-16,1-2-45 15,3-3-217-15</inkml:trace>
  <inkml:trace contextRef="#ctx0" brushRef="#br0" timeOffset="59918.67">1626 4146 604 0,'0'0'302'0,"0"0"-260"15,0 0-36-15,0 0-4 16,0 0 11-16,0 0 24 16,0 0-15-16,10-4-15 15,-7 15-3-15,3 11 3 16,-4 2-3-16,2 8 2 0,-2 1 3 16,0 4-3-16,0 4 4 15,1 6-3-15,-3 1 6 16,2 0-7-16,0 1 7 15,2 1-12-15,4-2 6 16,-4 4-7-16,5-2 2 16,-5-4 1-16,0-3 0 15,2-8-3-15,-4-4 1 16,-2-9 0-16,0-6 1 16,0-6-4-16,0-6-1 15,0-3-17-15,0-1-31 16,0 0-12-16,0-5-37 0,-2-21-165 15,-10-8-111-15</inkml:trace>
  <inkml:trace contextRef="#ctx0" brushRef="#br0" timeOffset="60636.81">1595 4127 167 0,'0'0'506'0,"0"0"-482"16,0 0-20-16,0 0 16 16,0 0 35-16,0 0 4 15,79-54-20-15,-66 52-7 16,0-1-13-16,0-1 4 16,3 2-3-16,2 0 2 15,-2-1 0-15,1-2-3 0,1 1 0 16,0 1-10-1,2 0 4-15,2 2-9 0,-3 1 4 16,2 0-6-16,-1 0-4 16,-2 0 1-16,4 11 1 15,1 8 1 1,-3 6-1-16,-3 0-4 0,-1 3 3 16,-4 0 1-16,-6 0 0 15,-2-2 0-15,1 0 4 16,0-2-6-16,-3 0 3 15,-2-1-2-15,0-2 1 16,0-3-3-16,-5 1 3 16,-6-5 0-16,-2-1-4 15,-5-3 3-15,-2-3 0 0,-6-3 2 16,-1-3 1-16,-4-1-1 16,2 0 1-1,4 0-1-15,0 0 1 0,4 0 2 16,5-1-4-16,-3-6 1 15,6 3-1-15,1 2 0 16,6 2-2-16,2 0 1 16,4 0 0-16,-5 0-6 15,0 0 1-15,2 0-16 16,-5 0 4-16,2 0-40 16,2 0-38-16,1 0-69 15,3 0-7-15,0 0-142 16</inkml:trace>
  <inkml:trace contextRef="#ctx0" brushRef="#br0" timeOffset="61723.5">2529 4057 470 0,'0'0'216'0,"0"0"-179"16,0 0-31-16,0 0-3 15,0 0 18-15,0 0 6 16,0 14 2-16,-9 10-2 16,-4 5-8-16,-2 6 0 15,-1 1-5-15,-1 4 6 16,0-2-9-16,1 0 5 0,3-7-1 16,3 1-2-16,-2-11-2 15,7-3-5-15,3-6 5 16,0-5-8-16,2-5 6 15,-2-2-8-15,2 0 9 16,0 0 3-16,0-7 6 16,2-13-11-16,13-4-7 15,1-4 0-15,-1-2 0 16,2-2-1-16,-3 0-2 16,3 2-1-16,-1-1-4 15,-3 6 6-15,-3 0-2 16,4-1-5-16,-3 5 8 0,-1 1 0 15,3 3 0 1,-6 3 1-16,3 4-2 0,0 2 1 16,-4 2-2-16,-2 3-2 15,1 3 3-15,-3 0-7 16,0 0-4-16,-1 0 9 16,6 21 3-16,-3 7 12 15,0 4-7-15,5 1 3 16,-3 3-7-16,5-2 5 15,1-2 2-15,0-2-3 16,0-5 1-16,5 0 1 16,-2-7 2-16,1-2-6 15,-1-3 7-15,1 0 0 16,-3-1-7-16,-2-5 6 16,-2 0-9-16,0 2 6 0,-6-5-6 15,3-3 5-15,-6 1-3 16,0-2 0-16,0 0 0 15,0 0-2-15,0 0 0 16,0 2-2-16,0-2-5 16,2 2-25-16,-2 1-28 15,0-1-45-15,4-2-114 16,5 0-125-16</inkml:trace>
  <inkml:trace contextRef="#ctx0" brushRef="#br0" timeOffset="62602.07">3196 4305 725 0,'0'0'61'0,"0"0"-58"15,0 0-1-15,0 0 43 16,0 0 29-16,0 0-24 15,-4 0-28-15,4-9-12 16,0-3-1-16,0-5-1 16,0 0 2-16,6 0-7 15,5-3 8-15,1-1-7 16,-2-3 2-16,6 2-6 16,-2 0 3-16,3 1-1 15,-2 2-2-15,4 1 0 16,-4 2 0-16,1 4 0 0,-1 4 0 15,-6 3-2 1,-2 3 8-16,-4 2-3 0,-3 0-3 16,0 0-1-16,0 0-7 15,2 7 4-15,-2 11 3 16,4 8 1-16,-4 6 2 16,4 3 0-16,5 4-3 15,-2-4 5-15,4 0-5 16,4-4 2-16,-1-3 1 15,4-4-2-15,-2-3 1 16,1-4 1-16,1-5-2 16,0-4 4-16,-4-4-3 15,1-1 9-15,0-3-10 16,-1 0 6-16,1 0-1 0,-1-5-1 16,2-9 2-16,0-2-4 15,-3-5 5-15,0-2 1 16,-3-3 3-16,-4-3-10 15,0 3 1-15,-4-7-1 16,-2 1 0-16,0 1 6 16,0-1-7-16,0 5 4 15,0 3 1-15,0 3-3 16,0 3 0-16,0 2-4 16,0 2 4-16,0 3-2 15,0 2 0-15,0 3-5 16,0 2 5-16,-2 2-2 15,2 0 1-15,0-1-17 0,-2 3 2 16,2 0-15-16,0 0-5 16,0 0-18-16,0 0-7 15,0 0-72-15,0 5-43 16,0 4-73-16</inkml:trace>
  <inkml:trace contextRef="#ctx0" brushRef="#br0" timeOffset="63602.65">4116 4175 554 0,'0'0'157'0,"0"0"-132"0,0 0-16 15,0 0 42 1,0 0 0-16,0 0-12 0,34-18-12 15,-26 2-8-15,1-3-6 16,-2 0 5-16,-2-3-6 16,-3-2 5-16,0-1-12 15,-2-1 4-15,0 2-2 16,0 0-5-16,-6 1-3 16,-13 4 1-16,-2 3-1 15,-8 5-10-15,-2 4 6 16,-3 7-2-16,1 0 2 15,2 0 4-15,2 0 0 16,4 0-1-16,5 14 4 16,0 4-4-16,8 3 0 15,4 6 2-15,-2 3 1 0,8 3 3 16,2-1-2-16,0-1-1 16,0-1 3-16,0-3-3 15,10-5 8-15,5-2-6 16,1-4-3-16,5-4 2 15,0-2 0-15,1-6-1 16,-1-2 3-16,-2-2-4 16,1 0 0-16,1 0 2 15,-2-5 0-15,-3-8-4 16,2-3 2-16,-2-1 0 16,-3-4-1-16,-2-1-1 15,-2 2 2-15,0-2 0 0,-3 0 0 16,2 1 1-1,-5 6 2-15,0 1 2 0,-3 5-8 16,2 5 5-16,-2 2-4 16,0 2 2-16,0 0-5 15,0 0 2-15,0 0-6 16,0 8 2-16,0 17 7 16,-2 7 8-16,-7 5-6 15,2 6 2-15,-1 1-2 16,5 4 6-16,1 3 0 15,2-2-6-15,0 4 2 16,0-2 4-16,0-3-3 16,0 3-3-16,0-6 10 15,0 0-11-15,0-3 11 0,0-2-3 16,4-6-3 0,-3-4 1-16,5-5-5 0,-4-8 8 15,0-5-10-15,0-4 6 16,-2-4-4-16,3-1-3 15,0-3 2-15,-1 0 2 16,2 0-3-16,3 0-20 16,-3-8-21-16,0-6-28 15,-4-7-47-15,0 2-78 16,0-6-21-16</inkml:trace>
  <inkml:trace contextRef="#ctx0" brushRef="#br0" timeOffset="64145.56">3915 4316 374 0,'0'0'102'16,"0"0"-49"-16,0 0 14 15,0 0 34-15,0 0-7 16,0 0-24-16,0 0-24 15,3-5-15-15,5 5 1 16,6 0 1-16,4 0 1 16,5 0-12-16,3 0 3 15,6 0-19-15,1 0 5 16,5 0-6-16,-2 0 5 16,1-4-1-16,-2-4-7 15,-3 2 0-15,-5 0-1 16,-7 3 2-16,-7 3-2 15,-4-3 3-15,-6 3-3 0,-3-2 3 16,0 2-1-16,0 0-2 16,0 0-1-16,0 0 0 15,0 0-2-15,0 0 4 16,0 0-5-16,0 0-2 16,0 0-8-16,0 0-39 15,0 0-25-15,0 2-36 16,0 1-198-16</inkml:trace>
  <inkml:trace contextRef="#ctx0" brushRef="#br0" timeOffset="73612.75">4834 3866 239 0,'0'0'213'16,"0"0"-174"-16,0 0-35 15,0 0-4-15,0 0 26 16,0 0 16-16,0 0 6 16,5-3-22-16,-3 3-12 15,0 0-8-15,2 0-6 16,-2 0 0-16,3 0 0 16,0 9 7-16,-4 3 3 15,5 4 1-15,-3-2-6 16,2 0 1-16,-3 0-2 15,1-6 3-15,-3-3-6 16,2-2 3-16,-2-3 0 16,0 0 4-16,0 0 20 0,0 0 30 15,0 0-14-15,0-12-35 16,0 0-2-16,0-1-6 16,0 1 5-16,0 5-5 15,0 0-1-15,0 4 0 16,0 3-1-16,0 0-2 15,0 0-7-15,-2 0-2 16,-3 0-22-16,-1 0 29 16,-2 12-12-16,0 2-12 15,3 0-27-15,1 0 8 0,2 2-29 16,0-2-127 0,2 0-97-16</inkml:trace>
  <inkml:trace contextRef="#ctx0" brushRef="#br0" timeOffset="74177.25">4895 4271 120 0,'0'0'501'0,"0"0"-501"15,0 0-1-15,0 0 1 16,0 0 14-16,0 0 17 15,-16-22-4-15,16 22-17 16,0 0-10-16,0 0 0 16,0 0-13-16,0 0 13 15,0 10 3-15,0 1 4 16,0-2 1-16,0-4 0 0,0 2-2 16,0-2 5-16,0-2 10 15,0-1 3-15,0-2-1 16,0 0 2-16,2 0 1 15,2 0-7-15,-2 0 1 16,1-10-5-16,-3 0 1 16,0 0-7-16,0 2-3 15,0 2-4-15,0 4-4 16,0 0 1-16,0 2-7 16,-5 0 0-16,-1 0-2 15,-1 0-9-15,3 10-23 16,2 2-19-16,2-3-11 15,0 0-47-15,0-6-53 16,0-3-78-16</inkml:trace>
  <inkml:trace contextRef="#ctx0" brushRef="#br0" timeOffset="75136.96">5378 3527 319 0,'0'0'436'0,"0"0"-383"0,0 0-49 16,0 0 11 0,0 0 26-16,0 0 12 0,-2 0-24 15,9 0 1-15,8 0-7 16,7 0-13-16,5 7 6 16,7-2 0-16,5-1-4 15,3-1-4-15,6-3-2 16,3 0-6-16,-1 0 2 15,-6 0 0-15,-7 0-4 16,-8 0 2-16,-10 0-8 16,-6-3-2-16,-9 1-13 15,-4 2-18-15,0 0 2 16,0-2-25-16,0 2-61 16,-14 0-7-16,-8 0-79 0,-4 0-204 15</inkml:trace>
  <inkml:trace contextRef="#ctx0" brushRef="#br0" timeOffset="75667.92">5645 3624 496 0,'0'0'108'16,"0"0"-101"-16,0 0-5 15,0 0 29-15,0 0 29 16,0 0-1-16,21 64-8 15,-15-36-30-15,-4 2-8 16,0 6-4-16,-2 2-7 0,0 5 1 16,0-2-3-16,0 3 2 15,0 1-1-15,0 0 3 16,0 0-1-16,0-4-5 16,0-6 3-16,0-5-1 15,0-6 1-15,0-4 1 16,0-8 3-16,-2-2-3 15,-6-4 8-15,-1-3-3 16,-9 0 6-16,0-3-7 16,-6 0 2-16,-1 0-4 15,2 0-2-15,-1-10 6 16,0-6-6-16,1-2 5 0,3 2-7 16,4 0 9-16,5 2-7 15,3 1-1-15,3 6 6 16,3-1 3-16,0 0-6 15,2 4-2-15,0 1 7 16,0 3-8-16,0 0 3 16,0 0-4-16,0 0-3 15,0 0-12-15,0 0 4 16,2 12 10-16,5 5 2 16,-1-3-2-16,4-2-2 15,0 2-2-15,2-4-23 16,8-2-2-16,1-3-65 15,5 0-41-15,-2-5-81 0</inkml:trace>
  <inkml:trace contextRef="#ctx0" brushRef="#br0" timeOffset="76284.08">5971 3944 721 0,'0'0'13'0,"0"0"-11"16,0 0-2-16,0 0 0 15,0 0 20-15,0 0-1 16,-44-48-16-16,36 48-3 16,0 10 0-16,-3 14 6 15,-1 1 8-15,1 4-2 16,3 3-4-16,1 2 2 16,0 4 4-16,7-5-2 15,0-4-5-15,0 1 3 16,0-7-4-16,7-3 6 15,6-2-5-15,5-4 4 16,2-5 0-16,2-2 3 0,1-7 0 16,-2 0-7-16,2 0 3 15,2-1-4-15,-3-12 2 16,-2-6-5-16,-5-1 6 16,-3-3 3-16,-5-4-1 15,-5 0-1-15,-2-4-4 16,0 2 5-16,0-4-9 15,-12 5 5-15,-5 1-3 16,-5 4-2-16,1 6-1 16,0-1-1-16,0 7 0 15,3 5-10-15,3 4-9 16,0 2-28-16,3 0 5 16,-2 0-25-16,0 2 2 15,7 10-10-15,-3 4-9 0,6 2-43 16,4 0-93-16</inkml:trace>
  <inkml:trace contextRef="#ctx0" brushRef="#br0" timeOffset="77334.14">6382 4071 716 0,'0'0'21'15,"0"0"-21"-15,0 0 0 16,0 0 10-16,0 0 30 15,0 0-6-15,2-104-10 16,-2 95-9-16,0 4-15 16,-16 0-4-16,-4 5 2 15,-3 0 1-15,-1 0-1 0,1 0 1 16,0 14 1 0,2 3-2-16,1 0 2 0,7 7 0 15,1 2 8-15,7 1-1 16,5-1-5-16,0-1 5 15,0-3-4 1,5 0-1-16,11 1 2 0,4-7-2 16,2-2 5-16,1-4-6 15,-3-3 1-15,2-7 1 16,-2 0-2-16,-4 0 3 16,-3 0-2-16,-4-13 5 15,0-1-5-15,-3-2-1 16,3-4 1-16,-4-1-2 15,-1-1 0-15,1 0 0 16,-2 3 2-16,-1 1 0 0,0 4-2 16,-2 3 1-16,2 5-1 15,-2 5 0-15,0 1-3 16,0 0-5-16,2 0-12 16,-2 11-1-16,4 8 17 15,1 5 3-15,2 2 1 16,8-2-1-16,4-2 2 15,0-7-1-15,4 0 0 16,1-5 6-16,3-6 3 16,-3-2-1-16,1-2 2 15,-3 0-8-15,-1-6 5 16,0-9-7-16,-3-4 7 0,-3-1-4 16,-6-2 1-16,-4 0-1 15,-2 1 1-15,-3 4 3 16,0 1-1-16,0 6-6 15,0 2-2-15,0 3 2 16,-3 3-1-16,1 2 0 16,-2 0-12-16,2 0 4 15,0 16-1-15,2 4 4 16,0 1 5-16,0-3 1 16,0-1-2-16,2-2 4 15,13-2 0-15,5 0 0 16,0-5 1-16,4 1 1 15,-1-7-1-15,-3 1 3 0,0-3 4 16,-4 0-1 0,-5 0 2-16,0 0 3 0,-2-8 16 15,-5-10 7-15,1 0-14 16,-5-6-4-16,0-1-9 16,0-1-5-16,0 1 5 15,-13 0-5-15,-9 5-5 16,1 4 1-16,-8 6-2 15,-3 4-2-15,-1 4-11 16,-4 2-24-16,1 0-39 16,1 0-17-16,3 0-73 15,5 0-100-15</inkml:trace>
  <inkml:trace contextRef="#ctx0" brushRef="#br0" timeOffset="77641.89">6201 3696 752 0,'0'0'21'0,"0"0"-21"16,0 0 0-16,0 0 6 15,122 0 17-15,-88-3 10 16,-6-1-23-16,-2 3-9 16,-7-2-1-16,-3 3-59 15,-7-1-89-15,-3 1-109 16</inkml:trace>
  <inkml:trace contextRef="#ctx0" brushRef="#br0" timeOffset="78400.89">7331 4055 910 0,'0'0'99'0,"0"0"-89"16,0 0-5-16,0 0 4 16,0 0 3-16,0 0 4 15,71-27-8-15,-49 15-7 0,5-2 3 16,0-1-3-16,-2-5-2 16,-4 1 1-16,-5-3-2 15,-3 2-1 1,-7 2 0-16,0 2-7 0,-6 4 1 15,0 2 0-15,0 3-3 16,-12 6 5-16,-7 1-5 16,-8 0 3-16,-4 4 3 15,-2 13 6-15,-1 4 0 16,5 4 0-16,2 0 0 16,5 3 0-16,6-3 3 15,7 1-2-15,7-5 6 16,2 2-2-16,0-4 5 15,18 1 11-15,9-3-14 16,6-6 12-16,4-3-13 0,6-3 2 16,-2-5-7-16,-1 0 5 15,-7 0-6-15,-4 0-1 16,-9 0-12-16,-9 0-15 16,-7-8-36-16,-4 1-24 15,0-2-140-15,-6-4-141 16</inkml:trace>
  <inkml:trace contextRef="#ctx0" brushRef="#br0" timeOffset="78822.24">7683 3541 896 0,'0'0'88'0,"0"0"-80"0,0 0 32 16,0 0-3-16,0 0-11 16,0 0 0-16,68-65-19 15,-40 52-1-15,-3 3-5 16,1-2-1-16,-2 1 2 16,-1 2-1-16,0 1-2 15,-6 2 1-15,-3-1-2 16,-6 5-6-16,-3 2-22 15,-5 0-16-15,0 0-34 16,0 0-34-16,0 5-33 16,-5 5-58-16</inkml:trace>
  <inkml:trace contextRef="#ctx0" brushRef="#br0" timeOffset="85135.17">8272 4023 695 0,'0'0'207'0,"0"0"-177"16,0 0-27-16,0 0 3 16,0 0 2-16,0 0 22 15,0 0-4-15,0 0-16 16,8 2-9-16,4 15 2 15,5-2 2-15,4 1 0 16,2-6 3-16,7-2-5 16,2-4 4-16,5-4 0 15,1 0 1-15,5-17-6 16,-3-6 1-16,-7-7-1 16,-2-5-2-16,-6 0-5 15,-13-2 0-15,-2 3 4 0,-10 0-2 16,0 1-1-16,0 4 8 15,0 3-5-15,-14 3 1 16,4 9 0-16,0 6-1 16,1 3-4-16,5 5-1 15,1 0-16-15,-3 0-2 16,-3 5 8-16,0 20 14 16,-2 3-1-16,0 4 2 15,2 4 1-15,4 0 1 16,5-1-1-16,0 2 2 15,0-3-1-15,12 0-1 16,10-6 0-16,4-6 0 0,6-3 1 16,-1-10 0-16,1-5 3 15,-1-4-3-15,-2 0 4 16,2 0-5-16,-4-5 1 16,-3-13-2-16,-2-3 2 15,-4-3 0-15,-7-4-1 16,2 2 1-16,-3 0-1 15,-2-1 3-15,0 4 4 16,0-3-6-16,1 2 5 16,3 4-4-16,1-1 0 15,-1 6-2-15,7 5-5 16,1 2-9-16,1 1 2 16,5 4-4-16,-2 3 10 0,1 0-3 15,1 0-1-15,0 7 9 16,-7 10-9-16,-3 2-3 15,-3 2-3 1,-9 1 3-16,-4 0-2 0,0 2 9 16,0-2 3-16,-6 1-1 15,-9-2 4-15,-4 1 0 16,-1-2-1-16,1-4 2 16,-2-6-2-16,3-2 1 15,5-4-3-15,2-4 1 16,4 0-8-16,3 0-11 15,-1 0-26-15,3-10-20 0,2 3 27 16,0-2 20 0,0 1 4-16,4 4 4 15,8 0 8-15,3 4 4 0,6 0 5 16,5 0 0-16,-2 0-2 16,5 0-2-16,-2 0 6 15,0-7 9-15,-2-2 0 16,2-5-8-16,-3-3 7 15,-2-4-1-15,-2-5 12 16,-4-5 12-16,-5-2 1 16,-4-7 12-16,-3-8-24 15,-4-5 1-15,2-9-21 16,-2-8 1-16,0 1 1 0,0 6 1 16,0 5-2-1,0 12-4-15,0 9 3 0,0 11-5 16,0 10 0-16,0 10-1 15,0 4-2-15,0 2-1 16,0 0-9-16,0 4-3 16,0 21 14-16,0 14-2 15,0 7 6-15,0 11-4 16,0 2 1-16,0 6 1 16,0-7-2-16,0-2 1 15,4-5-1-15,8-8 0 16,-1 0 0-16,1-5 0 15,-2-5 1-15,3-7-1 16,3 1 0-16,3-5 3 16,-2-4-8-16,0-7 5 0,4 1 0 15,-3-7 0 1,2-2-1-16,-5-3-1 0,1 0 2 16,-3 0 2-16,-2-3-2 15,1-9 1-15,-1-2-1 16,-5-3 0-16,2-3 0 15,-6-5 0-15,0-3 1 16,-2-3-1-16,0-4 5 16,0 3-5-16,0 4 4 15,0 3 0-15,0 6 2 16,0 6-4-16,0 5 2 16,0 7-2-16,0-2-2 15,0 3-2-15,0 0-7 16,0 0-2-16,0 11 5 0,2 11 5 15,1 6 2-15,3 2-1 16,-2 2 1-16,0 0 2 16,6 0-3-16,-1-3 0 15,1-2 0-15,2-2 1 16,-1-6 1-16,0-5-2 16,3-4 1-16,-5-6 2 15,2-2 4-15,2-2-6 16,-2 0 6-16,5-3 0 15,1-14-3-15,1-3-1 16,1-6-1-16,-3-2-2 16,1-5 0-16,-2-6 0 0,-1 0 0 15,-1 0-2-15,-4 5-1 16,2 10 1-16,-6 7 2 16,-1 12 0-16,-2 5 0 15,0 0-9-15,-2 10-5 16,0 20 12-16,0 7 2 15,0 4 2-15,0 0-2 16,5-3 3-16,4-3-2 16,2-7 6-16,3-8-5 15,-1-6 1-15,2-7-3 16,3-4 0-16,5-3-12 16,1 0-62-16,3-14-116 15,3-10-126-15</inkml:trace>
  <inkml:trace contextRef="#ctx0" brushRef="#br0" timeOffset="85901.9">10590 3854 507 0,'0'0'56'0,"0"0"-56"15,0 0-12-15,0 0 12 16,0 0 26-16,0 0 13 16,20-100-9-16,-20 81-4 15,0 1 2-15,-13 0 9 16,-10 0-14-16,-3 3-14 15,-3 4 1-15,-5 6-8 16,0 5 0-16,2 0-1 16,0 0-1-16,3 12 3 15,2 7-3-15,5 3 0 16,2 5 5-16,2 0 4 16,6 5-4-16,3-1 6 0,6-1 0 15,3-5-5 1,0-2-2-16,8-5 1 0,15-4 6 15,4-3-4-15,2-8 1 16,0-3 0-16,4 0-2 16,-2-3 2-16,0-17-7 15,-2-5-1-15,-2-5 1 16,-2-5-3-16,-6-4 2 16,-3-6-1-16,-5-9 2 15,-5-4 2-15,0-4 1 16,-6-2 3-16,0 6 0 15,0 5 0-15,0 10 9 0,0 11-10 16,-6 7 6 0,2 9-12-16,0 9-1 15,4 7 0-15,-2 0-1 0,0 0-2 16,-5 0-6-16,-2 12 2 16,-3 11 8-16,3 8 0 15,6 5 2-15,1 8-2 16,2 6 1-16,0 6 1 15,0-2 2-15,4 0 0 16,9-1-1-16,3-7 3 16,-1-5-3-16,2-4-2 15,2-7 2-15,1-6-3 16,-2-6 0-16,0-6 0 16,-3-4 0-16,3-8-27 15,2 0-51-15,1 0-99 0,-4-2-160 16</inkml:trace>
  <inkml:trace contextRef="#ctx0" brushRef="#br0" timeOffset="87603.19">11063 3840 637 0,'0'0'93'16,"0"0"-93"-16,0 0-1 0,0 0 1 15,0 0 10-15,20-115 3 16,-20 91-1-16,0-1-8 16,-12 2 5-16,-10 5-7 15,-6 7 0-15,-5 8-2 16,0 3-2-16,0 0 1 15,4 10 1-15,-2 9 2 16,9 7 1-16,-1-1 10 16,5 4 1-16,7 0 9 15,5 0-3-15,6 0-2 16,0-3 0-16,0-1-8 16,6-4 0-16,17-4-9 0,3-2 11 15,3-10-5 1,5-1-1-16,-6-4-5 0,1 0 1 15,-3 0-2-15,-7-2 0 16,0-14-3-16,-2-1-5 16,-3-4 7-16,-1-2-3 15,-3 0 2-15,-1 0 2 16,-1-2 1-16,-4 2 2 16,2 5 0-16,-1 6-3 15,-3 2 4-15,-2 6-4 16,0 4 1-16,0 0-2 15,3 0-3-15,-3 0-8 16,0 14 4-16,4 8 7 16,1 3 2-16,1 3-1 0,5-2 0 15,1-3 0-15,2 0 1 16,5-2-1-16,-2-7 1 16,-1-2 1-16,-3-7 0 15,1-3 0-15,-1-2 2 16,-1 0 3-16,3 0 0 15,-1-12-3-15,-1-6-1 16,0-5-3-16,-1-1 3 16,-3-3-3-16,2-1 0 15,-2 2 3-15,-3 3-1 16,-2 10 0-16,-1 3 0 16,-1 6 2-16,0 4-3 15,-2 0-1-15,2 0-4 0,-2 5-12 16,2 16 16-16,3 4 0 15,2 2 0-15,1 0 0 16,6-2 1-16,2-5-1 16,0-4 1-16,3-4 0 15,1-1 0-15,1-8 0 16,-2-3 3-16,2 0 1 16,-1 0-4-16,-3-3 1 15,4-11 0-15,-5-6 1 16,1 1-2-16,-4-3-1 0,-2 0 2 15,-2-2 2 1,-2 6 0-16,-3 2 4 0,1 4-6 16,-2 8-1-16,-3 1 1 15,2 3-2-15,-2 0-5 16,2 0-4-16,-2 7-3 16,0 13 9-16,0 2 3 15,2 1-1-15,0 0-1 16,7-5 2-16,3-3-3 15,3-3 1-15,5-7 1 16,5-5 2-16,2 0 4 16,1 0-4-16,0-12 0 15,0-8 0-15,-6-3 1 16,-4-4 0-16,-2-7 2 16,-3-5 9-16,-4-6-5 0,-2-10-2 15,-7-4-3-15,0-2 0 16,0 3 6-16,0 6 8 15,0 7 0-15,-5 9-10 16,-2 9-4-16,0 8-1 16,1 7-1-16,2 6 0 15,-1 4-2-15,3 2 0 16,0 0-3-16,-2 0-4 16,-1 10-3-16,0 14 9 15,1 8 2-15,-2 6 2 16,6 8-1-16,0 7 2 15,0 1-2-15,0 0 0 16,0 0 1-16,0-1-2 16,8-7 0-16,4-6 0 0,3-7 0 15,5-4 2-15,3-5-2 16,-2-4 0-16,6-6 3 16,-3-4-1-16,6-4 2 15,1-6-3-15,2 0 6 16,3 0-5-16,-3-13-1 15,0-6 2-15,-3-7-2 16,-6-2 2-16,-3-4-2 16,-8 0 12-16,-5-3-3 15,-3 2 1-15,-5 2-3 16,0 4-3-16,0 4 5 16,0 5-4-16,-11 6-6 15,0 6 2-15,0 6-4 0,-3 0-1 16,-1 0-1-16,-5 18 1 15,-1 10 0-15,4 6 0 16,1 4 3-16,5 0-3 16,9-1 6-16,2-5-2 15,0-5 0-15,0-1 0 16,0-6-1-16,15-1 0 16,6-3 0-16,-1-4 5 15,5-1 0-15,-3-6 0 16,4-3-2-16,3-2-1 15,0 0 3-15,0 0-5 16,-1 0-3-16,-4-2-6 0,-9-3-6 16,-7 2-20-16,-2-1-22 15,-6-2-4-15,0-1-83 16,0-4-92-16</inkml:trace>
  <inkml:trace contextRef="#ctx0" brushRef="#br0" timeOffset="88039.38">11666 3491 812 0,'0'0'116'0,"0"0"-108"15,0 0-7-15,0 0 1 16,0 0 21-16,0 0 45 15,-20-29-18-15,20 29-32 16,14 0-14-16,8 0 10 16,11 1-11-16,6 3 0 0,1-3 2 15,2 2-4-15,3-3 0 16,6 0 1-16,0 0-1 16,-4-15-1-16,-10 1-6 15,-7 2-15-15,-15-5-30 16,-12 7-32-16,-3-2-52 15,-14 3-203-15</inkml:trace>
  <inkml:trace contextRef="#ctx0" brushRef="#br0" timeOffset="89027.72">9389 3476 679 0,'0'0'174'15,"0"0"-149"-15,0 0-22 16,0 0 18-16,0 0 33 16,0 0 17-16,-32-23-27 15,32 23-24-15,0 0-10 16,0 0-4-16,0 0 5 0,0 0-7 16,3 0 7-1,7 0-5-15,4 0 3 0,1-2-7 16,10-2 4-16,4-1-1 15,4-2 0-15,7 2-1 16,5-4-4 0,2 1 3-16,0 0-3 0,-1 1 0 15,-3 1 2-15,-8 1-4 16,-8 0 2-16,-15 2-4 16,-3 3-13-16,-9-2-16 15,0 2-41-15,0 0-65 16,0 0-117-16,-12 0-112 15</inkml:trace>
  <inkml:trace contextRef="#ctx0" brushRef="#br0" timeOffset="90601.04">13202 3688 871 0,'0'0'57'0,"0"0"-57"15,0 0-6-15,0 0 6 16,0 0 20-16,0 0-8 0,0 0 0 16,29 24-10-16,-9-5 3 15,5 4 3-15,6-3 12 16,3-2 0-16,3-3-4 15,1-6-2-15,-2-8-3 16,2-1-1-16,-2 0 3 16,-1-5-2-16,3-18-6 15,0-9-2-15,-4-1-3 16,-5-7 1-16,-10-3-1 16,-4-3-1-16,-5 0-5 15,-6 2-5-15,-4 7 7 16,0 8-5-16,0 7 6 15,-4 8-4-15,-7 7 5 0,-3 7 2 16,-1 0-5 0,-1 0 1-16,-1 25-1 0,-2 7 4 15,4 8 1-15,4 6 1 16,2 2 5-16,9-2 2 16,0-6 4-16,0-4-2 15,11-6-1-15,11-5 3 16,5-5-3-16,9-4-5 15,7-6 5-15,3-6-8 16,8-4-1-16,2 0-7 16,-1 0-31-16,-7-9-61 15,-8-4-154-15,-10-4-344 16</inkml:trace>
  <inkml:trace contextRef="#ctx0" brushRef="#br0" timeOffset="91238.73">14487 3074 779 0,'0'0'123'16,"0"0"-118"-16,0 0-5 15,0 0 0-15,0 0 23 16,0 0 28-16,77 26-5 16,-41-16-30-16,2-2-8 15,0-2 5-15,2-3 7 16,2 0-10-16,-2-3 0 15,0 0-8-15,-1 0 3 0,-4 0-5 16,-3-5-4 0,-5 2-5-16,-9-1-29 15,-3-1-4-15,-13 2-15 0,-2 1-48 16,0 2-84-16,-2 0-65 16</inkml:trace>
  <inkml:trace contextRef="#ctx0" brushRef="#br0" timeOffset="91791.09">14879 3191 648 0,'0'0'139'16,"0"0"-137"-16,0 0 3 0,0 0 49 15,0 0 3-15,0 0-19 16,33 130-15-16,-26-95-14 15,-3 7-5-15,-2 2 0 16,1 5-3-16,-3 1 2 16,0 1-1-16,0-2-2 15,0-2 1-15,0-11-1 16,0-4 0-16,-9-6 0 16,-2-3 2-16,-3-8-1 15,3-4 0-15,-5 1 0 16,-2-5 6-16,-3-3-7 15,-6-4 1-15,-4 0-1 16,-1 0 3-16,1-12 3 0,2-6-1 16,0-1-3-16,4-6 6 15,4 4-3-15,3 1-5 16,4 2 10-16,5 6-6 16,4 1 6-16,5 4-5 15,0 4 2-15,0 3-2 16,0 0-5-16,5 0-4 15,0 0 1-15,10 3 2 16,0 15-4-16,5 7 4 16,1-2 1-16,-2 2 0 15,4-5 2-15,2-5-2 16,-2-2 0-16,-2-6 1 16,0-4-2-16,-1-3 0 15,-2 0-21-15,6 0-44 0,-2-3-63 16,-2-9-118-16,0-1-223 15</inkml:trace>
  <inkml:trace contextRef="#ctx0" brushRef="#br0" timeOffset="92737.37">15416 3555 639 0,'0'0'45'0,"0"0"-43"16,0 0 1-16,0 0 32 15,0-116 28-15,-7 94-26 16,-1 8-21-16,-9 6-11 16,0 4-5-16,-7 4 0 15,-1 0-1-15,-3 12 1 16,0 8 0-16,5 2 6 16,2 6 0-16,3 4 2 0,5 0 0 15,-1 2 10-15,9-1-9 16,3-2 1-16,2-3 0 15,0-2-9-15,5-2 7 16,11-2-6-16,3 0-2 16,4-5 2-16,-2-2 2 15,5-4 0-15,-5-6-4 16,0-5 1-16,-3 0-1 16,-1 0-1-16,-1 0-8 15,-3-3 0-15,-1-11 5 16,-1-4 3-16,-2-5-3 0,0 0-3 15,-1-8 6 1,-3-5 1-16,2 0 0 0,-1-4 1 16,1 5-2-1,0 6 2-15,-3 11-2 0,0 7 1 16,1 6-3-16,-3 5-9 16,0 0-8-16,-2 0-14 15,0 12 0-15,0 13 34 16,0 4 0-16,0 5 1 15,0 7 0-15,5-3-1 16,4-4 1-16,4-6 0 16,5-9-1-16,3-5 0 15,2-5 7-15,2-8 6 16,2-1 1-16,0 0-2 0,0-8-3 16,-3-12-4-16,-4-6 9 15,-2-2 5-15,-5-2 2 16,-3-1-4-16,-4 4-7 15,-4 5 9-15,0 7-8 16,-2 8-2-16,0 3-9 16,0 4-1-16,0 0-5 15,0 0-7-15,0 20 7 16,0 3 5-16,-6 3 1 16,2 1 0-16,4-5-1 15,0-1 2-15,0-8-1 16,0-2 0-16,0-3 0 15,10-7 1-15,-1-1 0 0,3 0 5 16,-1 0-4 0,-5-1 6-16,-2-7-7 0,-1-5-1 15,-3 3-25 1,0 1-50-16,-5-5-96 0,-14 1-178 16</inkml:trace>
  <inkml:trace contextRef="#ctx0" brushRef="#br0" timeOffset="93584.83">15303 3398 374 0,'0'0'336'0,"0"0"-317"0,0 0-19 16,0 0 0-16,0 0 3 15,0 0 12-15,-74 5-2 16,65 22-1-16,3 11 1 16,-2 11 13-16,6 7 8 15,-2 0-10-15,1 3 1 16,3-8-6-16,0-8-6 15,0-9-1-15,0-7 1 16,9-7 2-16,9-8 4 16,5-3 5-16,2-9-1 0,0 0-4 15,4-4-8 1,-2-16 1-16,2 0-8 16,-4-8-2-16,-2 0-2 0,-6-7 0 15,-3-1-4-15,-6-1-1 16,-3-6 1-16,-5 5-6 15,0 0 0-15,0 6 3 16,-13 2 5-16,-5 8-5 16,-5 4 7-16,4 4-5 15,-6 5-15-15,2 4-13 16,4 3 6-16,3 2 6 16,3 0-2-16,1 0 14 15,6 0-4-15,-1 0 4 16,1 0-2-16,4 2 11 15,2 1-1-15,0-1-1 16,0 3-4-16,0 3 6 16,6 3 23-16,11 4 21 0,6-1-17 15,4 3-10-15,2-2 1 16,0-1-3-16,-1-4 2 16,0-5 0-16,-4-5-8 15,-2 0-1-15,-4 0-8 16,-5 0 8-16,-1-7-5 15,-4-5-3-15,1 2-3 16,1 0-14-16,-4 0-19 16,-1 6-13-16,0 2-56 15,-2-1-162-15</inkml:trace>
  <inkml:trace contextRef="#ctx0" brushRef="#br0" timeOffset="94536.55">16040 3569 333 0,'0'0'296'16,"0"0"-296"-16,0 0-73 0,0 0 73 16,0 0 10-16,-69-113 7 15,56 94-1-15,-5 0-14 16,0 6 3-16,-2 6 19 16,1 7 2-16,-2 0-7 15,-2 0 16-15,-4 19 10 16,4 5-3-16,-2 8-12 15,0 6-1-15,3 8-3 16,4 1 1-16,7-1-8 16,6-7-6-16,5-3-2 15,0-9-1-15,8-5 0 16,18-7 8-16,5-4-11 16,2-9 5-16,4-2-4 0,-4 0-3 15,-2-10 0-15,-2-11-5 16,-5-1-1-16,-4-3-7 15,-4-6-3-15,0 0-1 16,-6-4 11-16,0 5 2 16,-6 2 1-16,-2 8-2 15,1 8 0-15,-1 6 4 16,0 6-4-16,-2 0-5 16,0 0-6-16,0 10 0 15,0 15 7-15,0 4 4 16,0 1-3-16,0 0 0 15,0-5 3-15,8-6 3 0,11-2-1 16,3-8-1 0,5-4 11-16,1-5 1 0,2 0-1 15,-1-5-4 1,-5-14-6-16,3-3 2 0,-5-5 0 16,-4-3-4-16,-2-2 2 15,-8 0-2-15,2 0 0 16,-4 3 4-16,-1 10-3 15,-3 7 5-15,-2 8 1 16,0 4-7-16,0 0-5 16,0 0-2-16,0 8-7 15,0 16 14-15,-4 8 1 0,-3 0 3 16,7 2-4 0,0-4 1-16,0-7 1 0,7 0 5 15,11-7 0-15,3-4 11 16,2-7-6-16,-3-5 6 15,0 0-3-15,0-5 9 16,-2-12-15-16,-3-8 1 16,-2-5-4-16,-1-2-3 15,-7-2-1-15,-3 0 2 16,-2 5-4-16,0 4 0 16,-9 1-1-16,-18 3 1 15,-8 5-9-15,-14 7-31 16,-5-1-54-16,-9 4-56 15,1-2-133-15</inkml:trace>
  <inkml:trace contextRef="#ctx0" brushRef="#br0" timeOffset="94806.56">15744 3148 1021 0,'0'0'93'0,"0"0"-88"0,0 0 4 16,0 0 3-16,0 0-8 15,0 0 2 1,162-30 1-16,-104 22-7 0,-4-2-51 15,-5 2-87-15,-7 0-145 16,-11 0-358-16</inkml:trace>
  <inkml:trace contextRef="#ctx0" brushRef="#br0" timeOffset="95969.64">17004 3629 839 0,'0'0'80'16,"0"0"-78"-16,0 0 1 15,0 0 18-15,0 0 16 16,0 0-1-16,39-44-24 0,-26 22-2 16,-2-2-4-16,1-2 2 15,-4-4-7-15,2-2-1 16,-1-1 2-16,1 4-2 15,0 3 0-15,3 5-2 16,-5 7-1-16,2 7-6 16,-3 5 1-16,-1 2-8 15,-1 0-18-15,4 0 15 16,0 7 12-16,-1 14 6 16,-2 4 1-16,4 8-1 15,-3 4 0-15,-1 4 1 16,1 1 0-16,-3-7 0 15,-1 0 0-15,0-9 2 0,-2-8-3 16,2-4 2 0,-3-10-1-16,0-2 2 0,0-2-1 15,0 0 2-15,2 0 15 16,2-4 16-16,3-18-23 16,1-4-10-16,2-4-1 15,1-1 1-15,1-4 1 16,-2-3-2-16,3 2 1 15,6-1 0-15,-2 4 4 16,3 3-1-16,3 6-1 16,-3 5-1-16,-3 7 4 15,-3 5-4-15,-5 7 1 16,-5 0-2-16,3 0-1 16,2 7-5-16,0 17 2 0,2 11 0 15,1 3 3-15,-2 4 2 16,-1-1-2-16,1-3 1 15,-2-1-1-15,3-8 0 16,-2-8-9-16,4-11-20 16,3-6-41-16,2-4-70 15,4 0-91-15,3-12-203 16</inkml:trace>
  <inkml:trace contextRef="#ctx0" brushRef="#br0" timeOffset="96868.07">17951 3435 662 0,'0'0'136'0,"0"0"-129"16,0 0-4-16,0 0 1 15,0 0 5-15,-61-109 12 16,45 92-20-16,-1 0 0 15,-1 7-2-15,-7 8 1 16,6 2-5-16,-2 0 2 16,-3 16 3-16,6 9 7 15,-2 6 10-15,4 6-5 16,9 4 6-16,5 2-2 0,2-2-8 16,0 2-2-16,7-8 1 15,11-9-4-15,2-5 1 16,0-7 3-16,2-8-1 15,-1-6 2-15,-2 0-1 16,2-6 1-16,1-14-4 16,-5-6 1-16,2-1-4 15,-2-7-2-15,-5 2 0 16,-4 3 1-16,1 0 0 16,-4 8 0-16,-3 3 2 15,3 8-1-15,-5 3-1 16,2 7-1-16,0 0 0 15,-2 0-6-15,0 0-7 16,0 18 14-16,0 9-1 0,0 1 1 16,0 1 1-16,2 0-1 15,9-7 1 1,5-4-1-16,4-4 4 0,2-7-4 16,3-2 10-16,-3-5-4 15,5 0 6-15,-7-8 1 16,0-12-4-16,3-3 0 15,-6 0-3-15,1-5 2 16,-5-2-3-16,1 2-3 16,-3 0-1-16,-3 6 0 15,0 7 0-15,-6 6 2 0,-2 6-3 16,0 3 0 0,0 0-2-16,0 0-13 0,0 19 9 15,0 9 6-15,0 4 0 16,0 4 1-16,0 0 5 15,2-1-6-15,11-6 9 16,5-7-5-16,5-4 7 16,1-9-8-16,4-6 12 15,2-3-6-15,0 0 3 16,-2-12-7-16,1-11 4 16,-2-2-2-16,-5-3 4 15,-3 0-3-15,-5-2 2 16,-7 0-5-16,-5 0-2 15,-2 1-2-15,0 4 2 16,-15 3-3-16,-10 3 4 0,-4 7-4 16,-6 4-1-1,1 7-6-15,-4 1-15 0,0 0-45 16,4 0-55-16,-1 0-94 16,4 0-146-16</inkml:trace>
  <inkml:trace contextRef="#ctx0" brushRef="#br0" timeOffset="97130.6">17810 3064 845 0,'0'0'127'16,"0"0"-120"-16,0 0-5 16,0 0 9-16,0 0 11 15,0 0-10-15,147-2-1 16,-89 0-11-16,2-3-25 16,5 0-59-16,-5-2-84 15,-8-1-65-15</inkml:trace>
  <inkml:trace contextRef="#ctx0" brushRef="#br0" timeOffset="97767.95">19134 3382 251 0,'0'0'536'15,"0"0"-522"-15,0 0-9 16,0 0-5-16,0 0 55 16,0 0 14-16,38 5-28 15,-11-5-16-15,2-3-5 16,2-9-11-16,2-1 1 15,-4-4-6-15,-2-1 2 16,-6-1 1-16,-4-2-1 0,-7 1-6 16,-4 4 0-16,-6 2-1 15,0 2 1-15,0 4-5 16,-10 6 0-16,-11 2-3 16,-10 0-4-16,-4 5 9 15,4 15-1-15,2 1 4 16,3 5-4-16,6 3 4 15,2 3 3-15,5 0-2 16,10 4 5-16,3-2-5 16,0 2 9-16,25-5 1 15,6-4 2-15,3-2-10 16,3-8 3-16,-1-8-3 0,-3-4-3 16,-4-5-9-16,-4 0-52 15,-5-5-62-15,-7-16-211 16</inkml:trace>
  <inkml:trace contextRef="#ctx0" brushRef="#br0" timeOffset="98082.74">19509 2959 795 0,'0'0'239'16,"0"0"-213"-16,0 0-22 15,0 0 4-15,0 0 4 16,0 0 3-16,100-40-1 15,-64 35-7-15,0 0-7 16,-5 1-4-16,-5 2-18 16,-7-1-45-16,-4 3-66 15,-13 0-167-15</inkml:trace>
  <inkml:trace contextRef="#ctx0" brushRef="#br0" timeOffset="99685.09">19977 3497 687 0,'0'0'92'16,"0"0"-88"-16,0 0 29 16,0 0 52-16,0 0-13 15,0 0-28-15,29-26-15 16,-14 4-13-16,-2-4 5 16,2-5-10-16,3 2-3 15,-6-3-5-15,1-1-2 16,-1 1 0-16,1 4-1 15,1 4 0-15,-6 8-1 16,2 3 1-16,-1 12 0 0,-7 1-4 16,2 0-5-16,1 0-16 15,-1 7-5-15,5 14 25 16,-1 5 4-16,1 6-6 16,-2 4 0-16,-2 5-4 15,-3 1 10-15,0-1-2 16,-2 0 3-16,0-7 0 15,0-5 0-15,0-8 0 16,0-5 1-16,0-7-1 16,0-6 0-16,0-3 2 15,0 0-1-15,0 0 9 16,0 0-5-16,0-14 0 16,0-9-1-16,0-3-2 0,7-6 2 15,0 0-4-15,2 1 1 16,2-3 0-16,0-1-1 15,2 5 1-15,4 5 0 16,5 4 0-16,-3 5 1 16,4 6-2-16,-3 0-4 15,2 6 4-15,-2 2-6 16,0 2 5-16,2 0-7 16,-2 0-3-16,-1 8-1 15,-4 12 6-15,-9 6 1 16,-1 5 0-16,-5 2 5 15,0 3-1-15,0 2 0 16,-3-1 2-16,-5-5-2 0,-1-6 3 16,0-5-2-16,4-8 1 15,3-6 1-15,0-4-2 16,2-3 2-16,0 0 9 16,0 0 18-16,0-20-3 15,5-4-26-15,12-4 2 16,-4-6 3-16,3 1-1 15,-2-2-1-15,4 0 0 16,0 8-1-16,-5-1-2 16,3 3 10-16,-1 1-8 15,3 0 6-15,-3 2-2 16,3 4-4-16,0 0-1 0,2 6 5 16,-2 4-1-16,2 2-2 15,0 2 0-15,-6 4 2 16,-1 0-5-16,-4 0 0 15,-5 0-1-15,-2 18-3 16,-2 5 2-16,0 9 1 16,0 5 1-16,0 0 0 15,0-2 2-15,0-5-2 16,0-2 1-16,8-3-2 16,2-7 2-16,4-6-1 15,7-6 1-15,-1-4 1 16,8-2 1-16,3 0-2 15,3-8 3-15,1-14-3 0,-6-3-2 16,-2 0 0 0,-4-5-5-16,-6-2 3 0,-1-3 1 15,-7-1-1-15,-5 0-1 16,-4 4 3-16,0 5 1 16,0 6-1-16,-2 9-5 15,-9 6 5-15,-1 4-1 16,-1 2-2-16,-3 0 0 15,-2 10-2-15,1 16 2 16,-2 8 4-16,6 3-1 16,7 2 3-16,4-1 0 15,2-1 0-15,0-6 6 0,0 1-2 16,11-5-1 0,5-6-1-16,1-6-3 0,3-5 1 15,5-6-2-15,3-4-3 16,4 0-56-16,-1-4-85 15,-4-14-141-15,-3-6-252 16</inkml:trace>
  <inkml:trace contextRef="#ctx0" brushRef="#br0" timeOffset="100074.02">21502 3060 489 0,'0'0'308'0,"0"0"-308"16,0 0-3-16,0 0 3 16,0 0 1-16,0 0 4 15,-74-28-5-15,63 30 1 16,-7 14 2-16,0 3 7 15,0 6 12-15,-1 1 5 16,-1 6 6-16,5 1 1 16,5 4 2-16,3-1-13 15,7 0 4-15,0-2-8 16,0-2-6-16,11-3 1 16,9-5-8-16,5-5 0 0,1-6-2 15,1-5 6-15,2-5-9 16,-2-3-1-16,-5 0-4 15,-1-5-17-15,-2-14-13 16,-1-4-35-16,3-5-68 16,-5-3-179-16</inkml:trace>
  <inkml:trace contextRef="#ctx0" brushRef="#br0" timeOffset="100670.54">21911 3220 501 0,'0'0'238'16,"0"0"-213"-16,0 0-22 15,0 0 8-15,0 0 7 16,0 0 3-16,19-28-4 15,-19 16-9-15,0-2 4 16,0-2 3-16,-19 2-5 16,-5 3-9-16,-4 8 0 15,-3 3 4-15,-2 0 3 0,2 0 4 16,2 16 0 0,0 5 7-16,1 8-2 0,3 0 2 15,5 2-3-15,9 1 4 16,7 1-9-16,4-5-2 15,0 0 5-15,0-5-4 16,11-5-1-16,7-3-1 16,-1-8 0-16,-3-2 0 15,1-3 6-15,-4-2-7 16,3 0 7-16,-1-2-12 16,1-12 3-16,1-4-5 15,1-3 0-15,3 0-2 16,1-4 2-16,1 3-10 15,-4 7-2-15,-5 5 11 16,-5 6-1-16,-3 4 2 0,-4 0-7 16,2 0-9-16,0 18 16 15,3 5 3-15,-3 4 3 16,3-1-5-16,4-2 4 16,1-6-3-16,7-4-4 15,0-6 2-15,1-6-5 16,5-2-31-16,-4 0-76 15,1-17-148-15,-4-8-228 16</inkml:trace>
  <inkml:trace contextRef="#ctx0" brushRef="#br0" timeOffset="101119.05">21743 2868 741 0,'0'0'175'0,"0"0"-165"15,0 0-8-15,0 0 16 0,0 0 48 16,0 0-2 0,21 0-42-16,0 0-14 0,3-3-5 15,-1-7 0-15,0 0-3 16,0 0 1-16,-2 0 0 16,-1 6-2-16,-5 2 0 15,1 2-4-15,-3 0 1 16,-4 0 2-16,0 20 0 15,0 6-3-15,-3 9-2 16,1 3 7-16,0-1-3 16,2-3 0-16,2-4-11 15,3-7-14-15,1-7-42 16,5-7-19-16,0-8-118 16,2-1-252-16</inkml:trace>
  <inkml:trace contextRef="#ctx0" brushRef="#br0" timeOffset="102087.53">22288 3268 285 0,'0'0'549'16,"0"0"-515"-16,0 0-29 16,0 0 22-16,0 0 22 15,0 0-5-15,-9-60-9 16,9 43-19-16,9-3-10 15,3 3 3-15,0-1-6 16,0 2 6-16,-1 4-5 16,-1 4 1-16,-2 2-5 15,1 4-2-15,-5 2 2 16,1 0-4-16,0 0-3 0,1 0 2 16,0 16 3-16,-1 10 2 15,2 2 0 1,-5 6-3-16,-2 0 2 0,0-4-2 15,0 1 3-15,0-6-1 16,0-3 2-16,0-4-1 16,0-7 3-16,0-4-3 15,0-4 2-15,3-3 0 16,3 0 2-16,5 0 7 16,3-6-10-16,3-13 1 15,-1 0-4-15,3-5 4 16,-2-3-2-16,2-3 0 15,0 0 2-15,-3 2-2 0,-1 5 1 16,-1 2-1 0,-4 5 1-16,-1 6 3 0,-5 2-4 15,2 5 5-15,-6 3 1 16,2 0 3-16,0 0-9 16,0 0 0-16,2 0-6 15,3 9 0-15,2 11 6 16,0 6 0-16,-2 4 0 15,1 2 2-15,-1 1-1 16,0-5 1-16,0-3-2 16,-3-4 1-16,2-3 1 15,-3-9-2-15,-1-2 2 0,0-6 0 16,3-1 3 0,2 0 4-16,3 0 1 0,7-3-2 15,2-11-7-15,1-7 0 16,1 0-1-16,0-5 0 15,0-3 2-15,1 3-2 16,-2 2 3-16,-4 8-2 16,-8 6 3-16,-1 4-2 15,-4 6 3-15,-3 0-5 16,2 0 0-16,-2 2-7 16,2 16 7-16,0 6-3 15,3 0 6-15,1-2-3 16,1-1 1-16,4-6-1 15,0-3 0-15,3-3-2 16,-1-6-5-16,2-3-14 0,8 0-25 16,-1-5-71-16,1-15-193 15,-4-3-176-15</inkml:trace>
  <inkml:trace contextRef="#ctx0" brushRef="#br0" timeOffset="102340.81">23090 2912 878 0,'0'0'156'0,"0"0"-147"0,0 0-9 16,0 0 13-16,0 0 5 15,0 0 4-15,-3-3-20 16,3 3-2-16,0 0-36 16,0 0-40-16,0 7-39 15,0 0-152-15</inkml:trace>
  <inkml:trace contextRef="#ctx0" brushRef="#br0" timeOffset="103301.49">23429 3064 758 0,'0'0'40'16,"0"0"-38"-16,0 0 8 16,0 0 20-16,0 0 0 15,0 0-23-15,-70-39-5 0,49 42 9 16,2 15 0 0,-6 3 10-16,2 8-5 0,1 0 3 15,0 8-1-15,6-1 0 16,3-2 2-16,6-2-6 15,5-4-2-15,2-7-5 16,0-3 11-16,2-2-3 16,12-4 5-16,6-2-7 15,4-5 1-15,3-5-7 16,6 0-2-16,-1 0-5 16,6-5 0-16,-3-9-1 15,-3-4 1-15,-1 4-8 16,-7-4 2-16,-3 1 5 15,-4 4-2-15,-8 2 2 16,-5 5 1-16,-2 4 0 0,-2 2-1 16,0 0 1-16,0 0 0 15,2 0-3-15,-2 0 2 16,0 0-13-16,0 4 13 16,0 11-1-16,0-2 2 15,0 1 1-15,0 0-1 16,6 1 1-16,2-1-1 15,7-3 5-15,8 2 5 16,2-5-6-16,2-3 1 16,6-3 1-16,0-2-2 15,-2 0-1-15,3 0-3 16,-5-3 2-16,-5-9-4 0,-4-5 4 16,-4-1-4-1,-7-2 0-15,-4-3-1 0,-5-4-1 16,0 1 4-16,-11 0-5 15,-12 5 1-15,-9 6-1 16,-1 3 0-16,0 7 4 16,4 5 1-16,7 0 0 15,4 0-3-15,7 0 3 16,6 0 0-16,3 0-3 16,2 3-1-16,0 6 4 15,0 2 9-15,8 1 11 16,13 2-6-16,6 0-2 15,5-4 2-15,0 2-9 0,-4-6 5 16,2 0-7 0,-7-4 3-16,-3-2-6 0,-5 0 3 15,-6 0 4-15,-2 0-3 16,-7 0 1-16,0 0-5 16,0 0-1-16,0 0-2 15,0 0-2-15,0 0 3 16,0 0-9-16,0 0-17 15,0 0-69-15,-14 0-103 16,-1 0-305-16</inkml:trace>
  <inkml:trace contextRef="#ctx0" brushRef="#br0" timeOffset="134719.28">480 6159 625 0,'0'0'86'0,"0"0"-73"16,0 0 42-16,0 0 18 16,0 0-14-16,0 0-18 15,0 0-11-15,2-9-19 16,1 9-11-16,-3 0-6 16,3 9 6-16,-1 18 4 15,0 3-3-15,-2 10 9 0,0 2-7 16,0 5 6-16,0-1-5 15,0-2 6-15,0-7-9 16,0-2 4-16,0-8-5 16,0-6 5-16,0-10-1 15,0-2-4-15,0-6 2 16,0-3 0-16,0 0 8 16,0 0-5-16,0 0 14 15,0-15-6-15,0-7-8 16,7-2-5-16,3 2 3 15,2 1-2-15,-1 4 0 16,-1-1-2-16,1 2 2 0,1 2-3 16,2 0 1-16,-1 1 1 15,0 3 1-15,1 1 0 16,-1 0-1-16,-2 4 0 16,-1-2-1-16,-2 7 2 15,-4 0-3-15,2 0 0 16,-2 0 1-16,-2 11-7 15,2 10 4-15,-2 8 4 16,-2-4 0-16,0 4 0 16,0-1 1-16,0-2 0 15,0 4 0-15,0-2 0 16,0 2-1-16,-4 2 3 16,-4-4-2-16,-2-3 0 15,2-7 1-15,3-7-2 0,3-3 3 16,-1-4-3-16,2-4 3 15,-2 0-1-15,0 0-1 16,-3 0 5-16,-1-1 0 16,-3-12-3-16,-2-1-2 15,3 2 2-15,3 2-3 16,-4 2 0-16,4 0 0 16,-1 4-2-16,3-1 2 15,-2 4-1-15,5-1-4 16,-3 0-13-16,-2 0-8 15,5 2-13-15,-4 0-3 0,3 0-3 16,2 0 6 0,0 0-26-16,0 0-7 0,0-4-19 15,2-2-10-15,15-3-138 16</inkml:trace>
  <inkml:trace contextRef="#ctx0" brushRef="#br0" timeOffset="135313.22">943 5909 475 0,'0'0'134'0,"0"0"-126"16,0 0-7-16,0 0 25 16,0 0 53-16,0 0-1 15,4-32-34-15,0 32-17 16,3 0-11-16,1 0-11 15,4 9 8-15,1 10 2 16,1 11 7-16,-1 6-11 0,0 4 4 16,1 4-1-16,-1 2-2 15,1 1-6-15,-6 1 2 16,3 2-1-16,-1 2-2 16,-2 3 1-16,-3-1-4 15,-1-2 6-15,-4-4-7 16,0-2 4-16,0-4-4 15,-4-1 3-15,-9 0-1 16,-1-3-1-16,1-6 0 16,-1-1-1-16,3-7 0 15,0-6 0-15,2-2-1 16,0-5 2-16,5-2-3 16,2-2 1-16,-1 0-2 15,3-2 0-15,0 0-6 0,0 1-11 16,0-4-14-16,0-2 6 15,0 0-24-15,0 0-22 16,3 0-96-16,7 0-71 16</inkml:trace>
  <inkml:trace contextRef="#ctx0" brushRef="#br0" timeOffset="138569.24">1747 6481 466 0,'0'0'332'0,"0"0"-274"16,0 0-58-16,0 0 5 15,0 0 6-15,0 0 58 16,0 0-20-16,-2-28-27 16,12 14-15-16,2-2-4 15,3-4-1-15,1-2-2 16,2-5 7-16,0-1-7 16,2-6 14-16,0 0-13 15,0 5 4-15,0-2-4 16,0 7-1-16,0 2 0 15,1 3-1-15,-4 6 1 16,-3 4 0-16,-2 6-3 16,-3 1 7-16,-2 2-8 0,0 0-2 15,0 2-3 1,1 18 3-16,4 6-1 0,-5 6 7 16,3 4-5-16,2 0 5 15,-1 1 0-15,-1-6 2 16,5-1 1-16,-2-4-4 15,0-8 2-15,3-5 1 16,-2-8 0-16,-1 0 1 16,-1-5-1-16,0 0-1 15,-1 0 11-15,1 0-9 16,1 0 2-16,0-14-2 16,3 1-3-16,-3-4 4 15,1-2-2-15,-6-3-1 0,1-2 1 16,-2 1 3-1,-2-4-2-15,-3 3-1 0,-1 0 0 16,-1-1 3-16,0 2-5 16,0 3 0-16,0 0 3 15,0 0-2-15,0 4-1 16,0 3 2-16,0 1-3 16,0 9 2-16,0-1-2 15,0 4-2-15,0 0-17 16,0 0-14-16,0 0-14 15,-3 14-2-15,3 6-48 16,0 4-17-16,0-2-29 0,2 0-72 16</inkml:trace>
  <inkml:trace contextRef="#ctx0" brushRef="#br0" timeOffset="138971.13">2607 6186 814 0,'0'0'87'0,"0"0"-76"16,0 0-7-16,0 0 10 0,0 0 24 15,0 0-3-15,-7-8-24 16,14 33-9-16,7 8-2 16,-1 13 4-16,-4 6 1 15,-4 3 0-15,-2 5-3 16,0 2 8-16,-3 5-8 16,0-2 9-16,0-3-9 15,0-3 3-15,0-9-2 16,2-12-2-16,0-7 1 15,1-7-2-15,-1-10 0 0,0-7-2 16,-2-3-11 0,2-4-34-16,-2-2-16 0,0-22-62 15,0-14-117-15,0-8-168 16</inkml:trace>
  <inkml:trace contextRef="#ctx0" brushRef="#br0" timeOffset="139442.84">2590 6191 404 0,'0'0'404'15,"0"0"-377"-15,0 0-22 0,0 0 8 16,0 0 16-16,0 0 17 15,79-92 4-15,-58 87-38 16,-1 1-5-16,-1 0-2 16,0 0-1-16,1 4 2 15,-3 0-4-15,2 0 1 16,-2 0-1-16,1 0-1 16,-2 0 0-16,-1 14-1 15,-4 6-2-15,0 6 0 16,-4 6-2-16,-7 2 3 15,0 2-1-15,0 0 2 16,-2-2 0-16,-9-3 2 0,-4-6 3 16,6-9-2-16,-2-3-4 15,3-8 2-15,0-2-1 16,-1-3 1-16,-7 0 3 16,1 0-4-16,-3-12-4 15,-1-2-14-15,7 0-22 16,3 3-6-16,4 5-25 15,0 2-3-15,5 4-29 16,0 0-11-16,0 0-91 16,10 0 4-16</inkml:trace>
  <inkml:trace contextRef="#ctx0" brushRef="#br0" timeOffset="140369.28">3331 6007 677 0,'0'0'98'0,"0"0"-94"16,0 0 23-16,0 0 24 16,0 0 9-16,0 0-2 15,7-19-29-15,-4 19-25 16,0 0-2-16,6 7-2 16,-1 14 0-16,0 4 7 15,0 1-3-15,0 4 6 16,0 5-10-16,5-1 4 15,-3-2 0-15,7-1-2 16,-6-4 4-16,3-3-6 16,0-4 6-16,-3-4-4 0,-4-4-2 15,0-4 1-15,-3-3 1 16,1-5-1-16,-3 0 0 16,-2 0 5-16,2 0-4 15,0 0 20-15,2-20-7 16,1-5-6-16,-2-3-8 15,3-4 2-15,1-1 0 16,-1-2-1-16,1 0 0 16,-2 1-1-16,-3 2-1 15,3 3 1-15,-3 0 2 16,2 1 0-16,-2 5-3 16,0 2 1-16,0 4-1 0,1 2 0 15,-1 5 0 1,3 1 0-16,-5 4-2 0,1 3 1 15,-1 2 2-15,0 0-2 16,0 0-9-16,0 0-25 16,0 0-10-16,0 14-12 15,0 6-37-15,3 1-79 16,0-4-46-16,-1 2-181 16</inkml:trace>
  <inkml:trace contextRef="#ctx0" brushRef="#br0" timeOffset="141213.04">4023 6136 595 0,'0'0'147'0,"0"0"-131"16,0 0-14-16,0 0 24 15,0 0 49-15,0 0-11 16,-5 0-20-16,5 0-24 16,0-3-3-16,0-12-6 15,0-4-4-15,0-1 10 16,0-4-7-16,0-2-3 16,7-1-1-16,-1-1 1 15,4 1-6-15,3 1 6 16,-2 5 1-16,3 2-7 15,-1 7 2-15,-2 2 0 16,0 5-3-16,-4 0 3 0,-2 5-2 16,1 0 0-16,-1 0-2 15,-1 0-2-15,1 8-4 16,1 10 3-16,0 7 3 16,0 4 0-16,-3 3 0 15,2 2 1-15,2 0 1 16,-1 1-1-16,6-3 1 15,-2-3-1-15,7 0 0 16,-2-7 0-16,3-2 1 16,2-4-1-16,-2-4 0 15,0-4 1-15,-1-6 3 16,2-2-4-16,-4 0 4 16,1 0-4-16,-1 0 0 0,-2-5 2 15,-2-12-1 1,-3-4 1-16,1-2-2 0,-5-3 6 15,-2-5-4-15,0-1 11 16,-2-1-7-16,0 1 0 16,0-1-4-16,0 7 3 15,-4 3-5-15,-6 7 1 16,2 0 4-16,3 7-4 16,-1 1-1-16,2 2 3 15,-2 3-6-15,2 0 3 16,0 1-2-16,1 2-8 15,0 0-11-15,3 0-19 16,-1 0-10-16,1 0-13 16,0 0-45-16,0 8-31 0,0-4-32 15,11-2-179 1</inkml:trace>
  <inkml:trace contextRef="#ctx0" brushRef="#br0" timeOffset="142369.26">4924 6145 641 0,'0'0'171'0,"0"0"-157"16,0 0-9-16,0 0 24 16,0 0 39-16,0 0-18 15,4-9-18-15,7-7-26 16,3-3-3-16,-7-3 2 16,3 0-4-16,-6-3 1 15,-4-1-1-15,0-2 2 16,0 3-1-16,-6 1-1 15,-12 2-1-15,-4 4-1 16,-7 4 1-16,-2 2 0 0,0 8-1 16,-3 2-3-16,3 2 3 15,2 0 1-15,2 0-2 16,7 4-5-16,3 10 6 16,3 6-3-16,5 2 4 15,2 7-1-15,7-1 1 16,0 2 0-16,0-2 1 15,16-3 0-15,10 2 1 16,6-5 1-16,3-3-2 16,1-2-1-16,-3-5 0 15,-1-4 4-15,-8-4-4 16,1-4-2-16,-5 0 0 16,-3 0-1-16,1-10 0 0,-1-8 1 15,-4-7-5-15,-3-1 5 16,0-1 2-16,-6 1 2 15,-2 1 2-15,-2 8 6 16,0 6 1-16,0 5 1 16,0 5-3-16,0 1-5 15,0 0-4-15,0 7-13 16,0 21 13-16,0 9 0 16,0 9 1-16,0 10 4 15,-10 8-9-15,0 8 8 16,-3 2-5-16,-1 3 1 15,1-5 0-15,4-1-2 16,0-6 4-16,5-5-1 16,1-9 3-16,1-12-1 0,2-8-1 15,0-13-1 1,0-8 2-16,0-8 1 0,0-2 0 16,0 0 0-16,7 0 7 15,7-18-10-15,-1-13-1 16,3-3-4-16,-3-2-7 15,-5-4-1-15,-3 0 8 16,-5-2-8-16,0 2 5 16,0-1-3-16,-3 2-7 15,-9 3 7-15,-1 4-4 16,-7 2 8-16,1 3-1 16,0 4 4-16,0 2 1 15,-1 6 2-15,6 4-4 0,4 5 4 16,3 2 4-16,2 3-4 15,5 1 3-15,0-3-2 16,0 3 6-16,0 0 0 16,0 0 12-16,0 0-7 15,0 0-8-15,0 0 5 16,2 0-6-16,15 0 8 16,2 0-7-16,5 0 11 15,6 0-9-15,1 0 2 16,7 0-2-16,-2-9 2 15,0 2-7-15,-7-3 2 16,-8 2-3-16,-7 4 4 0,-8 0-4 16,-3 2-17-16,-3 0 1 15,0 2-29-15,0 0-29 16,0 0-73-16,-9 0-59 16,-9 0-124-16</inkml:trace>
  <inkml:trace contextRef="#ctx0" brushRef="#br0" timeOffset="143119.48">5405 5646 233 0,'0'0'388'16,"0"0"-345"-16,0 0-43 16,0 0 2-16,0 0 13 15,0 0 36-15,0 57-5 0,0-41-13 16,0 0-8-1,0-2-7-15,2 0 5 0,3-2-11 16,-1-5-2-16,0 0 0 16,3-3 2-16,-5-1 0 15,5-3 0-15,-1 0 2 16,6 0-9-16,-5 0 6 16,4-15-11-16,-2 1 4 15,-8-3-3-15,2 2-2 16,-3-1 1-16,0 1 0 15,0 10 0-15,0 1-4 16,-4 4 3-16,-5 0-4 0,-5 0-16 16,1 0-15-16,1 17-1 15,-1 4-18-15,3 1-21 16,1 4-43-16,4-2-25 16,5-1-125-16</inkml:trace>
  <inkml:trace contextRef="#ctx0" brushRef="#br0" timeOffset="143720.1">5557 6214 326 0,'0'0'285'0,"0"0"-258"16,0 0-17 0,0 0 13-16,0 0 15 0,0 0-9 15,-3-23-15-15,-2 23-14 16,-2 0 1-16,-1 5 4 16,2 2 0-16,-4 6 9 15,6-3-2-15,-3 2 11 16,2 0-2-16,4-4 2 15,1 0-7-15,0-2 8 16,0-3-7-16,0-3 3 16,0 0-3-16,0 0 3 15,9 0 8-15,1 0-11 16,2 0 0-16,-3-9-14 0,-3-3 12 16,-1 0-10-1,-3 2 1-15,1 0 0 16,-3 4-6-16,0 0 8 0,0 4-8 15,0 2-1-15,-10 0-5 16,0 0-18-16,-2 0-39 16,3 0-26-16,5 6-91 15,4-4-214-15</inkml:trace>
  <inkml:trace contextRef="#ctx0" brushRef="#br0" timeOffset="146469.22">6141 5404 238 0,'0'0'459'15,"0"0"-429"-15,0 0-20 16,0 0 39-16,0 0 22 15,0 0 5-15,0 0-18 16,-14-2-15-16,22 2-26 16,11 0 3-16,8 2-16 15,6-2 11-15,4 0-6 16,2 0 3-16,5 0-7 16,1 0 1-16,-1 0-6 15,-4 0 1-15,-5 0 2 16,-8 0-3-16,-4 0 0 0,-5 0-1 15,-5 0-10-15,-3 0-15 16,-4 8-3-16,-6 1-44 16,0 2-21-16,0 1-64 15,0-3-15-15,-11-2-112 16</inkml:trace>
  <inkml:trace contextRef="#ctx0" brushRef="#br0" timeOffset="146936.21">6515 5511 599 0,'0'0'132'0,"0"0"-90"15,0 0-37-15,0 0 15 16,0 0 16-16,0 0-4 16,1 34 9-16,-1-13-18 15,0 9 0-15,3 5-15 16,-1 2 3-16,2 4-3 15,2 0-4-15,-1 2 2 16,5-5-5-16,-3 0 11 16,4-2-8-16,-2 0 8 15,-6-3-12-15,0-1 6 16,-3-6-1-16,0-5-2 16,0-4-2-16,-4-3 0 15,-11-4 7-15,-5-5-7 16,-5-3 7-16,-2-2-7 0,-2 0 5 15,-2-11-5-15,2-12 1 16,0-1 0-16,2 1-2 16,5-2 0-16,4 5 3 15,5 4-1-15,6 6 1 16,-1 2-5-16,5 4 3 16,1 2-2-16,2 1-1 15,0 1 0-15,0 0-17 16,0 0-24-16,0 5-11 15,2 9-12-15,18 0-40 0,5-3-41 16,6-6-82 0</inkml:trace>
  <inkml:trace contextRef="#ctx0" brushRef="#br0" timeOffset="147856.28">6889 5715 446 0,'0'0'99'0,"0"0"-77"16,0 0 4-16,0 0 12 15,0 0 19-15,0 0-1 16,-69-8-21-16,58 23-10 15,2 4 0-15,0 5 5 16,3 2-9-16,-2 4 9 16,7 3-12-16,1-1 5 15,0-1-13-15,0-1 6 16,4-3-8-16,14-4 4 16,4-3-5-16,3-3-1 0,0-5 2 15,4-6-1 1,-2-5 5-16,-4-1-8 0,2 0-1 15,-5-5 0-15,1-9 1 16,-6-6 1-16,-4-4-4 16,-2-3-1-16,-7-1 1 15,-2-2-3-15,0-1 5 16,0-1-6-16,-11 6 1 16,-9-3-2-16,-3 7 0 15,-1 2 1-15,-3 4 2 16,0 4-3-16,6 4 3 15,-1 3-3-15,8 4 2 0,2 1-8 16,6 0 8 0,-2 0-4-16,7 0-1 15,-3 9-5-15,1 8 8 16,1 3 3-16,2 4 2 0,0 2-2 16,0 0 4-16,0-2-5 15,0 1 3-15,5-4-1 16,6 0 0-16,3-5 1 15,5-2-2-15,1-7 2 16,1-2-1-16,7-5 0 16,1 0-19-16,2 0-52 15,2-7-90-15,-1-9-29 16,-1 1-241-16</inkml:trace>
  <inkml:trace contextRef="#ctx0" brushRef="#br0" timeOffset="148906.6">7509 5869 509 0,'0'0'106'0,"0"0"-79"16,0 0-16-16,0 0 8 15,0 0 23-15,0 0-6 16,5-52-7-16,-5 31-24 16,0 2 9-16,-14-1-11 15,-6 1 7-15,-2 5-3 16,-5 2-3-16,-5 7-2 15,-3 1-1-15,0 4-2 16,-1 0 4-16,7 0-6 16,4 6 6-16,4 9-8 15,5 6 5-15,2-1 0 16,4 4 3-16,7 3 1 0,3-1 7 16,0-1-1-1,0-1 5-15,17-2-8 16,8-1 3-16,4-6-8 0,2-3 8 15,0-2-3-15,0-3-1 16,-1-4-4-16,-4-3-1 16,-5 0 1-16,-4 0 2 15,-1 0-2-15,-6-6-1 16,3-10-2-16,-7-2 0 16,-2 0 0-16,-1-2 2 15,-1-2 0-15,0 0-1 16,-2 0 0-16,0 2 3 15,0 6 2-15,0 7-9 0,0 2 7 16,0 5-6-16,0 0 0 16,0 0-9-16,0 5 5 15,2 16 3-15,0 4 4 16,-2 0 1-16,7 1 0 16,-2 1-1-16,4-3 0 15,4-5-1-15,0-3 1 16,5-5-1-16,-2-6 2 15,-1-3-2-15,3-2 3 16,0 0 1-16,2 0 2 16,-2-9-4-16,-1-9-1 15,-3-5 4-15,-3-1-2 16,-1 4-2-16,-4-2 6 16,-2 6 2-16,-1 2 2 15,-3 5-5-15,0 2 4 0,0 0-9 16,0 7 0-1,0 0 0-15,0 0-9 0,2 7 3 16,-2 15 5-16,2 2-4 16,2 4 10-16,6-3-5 15,1-1 2-15,7-4-4 16,3-3 4-16,6-5-1 16,4-3-1-16,3-5 3 15,-3-4-1-15,0 0 0 16,-4 0 5-16,-4-3 0 15,-7-7 5-15,-6-4 1 16,-4 0 15-16,-6-4 6 0,0 1-10 16,0-4-11-16,-22-2-6 15,-11 6-2-15,-7 1-1 16,-6 3-4-16,-1 6 1 16,2 5-2-16,7-1-2 15,5 3-31-15,5 0-66 16,8-3-66-16,5-3-147 15</inkml:trace>
  <inkml:trace contextRef="#ctx0" brushRef="#br0" timeOffset="149367.2">7244 5504 650 0,'0'0'42'15,"0"0"-41"-15,0 0-1 0,0 0 14 16,0 0 32 0,0 0 11-16,0 0-19 0,47 79-8 15,-30-71-16-15,4-3 13 16,3-2 1-16,3-3 3 16,-1 0-6-16,-1-4-4 15,-3-10-6-15,-1-3-8 16,-4-1 2-16,-3-3-6 15,-1 0 4-15,-4-4-4 16,0 6-2-16,-5 1 2 16,-1 6-6-16,-3 3-12 15,0 4-22-15,0 5-20 16,0 0-56-16,0 0-61 16,-9 12-64-16</inkml:trace>
  <inkml:trace contextRef="#ctx0" brushRef="#br0" timeOffset="150437.42">8544 5953 383 0,'0'0'287'0,"0"0"-255"16,0 0-31-16,0 0 25 16,0 0 30-16,0 0-17 15,-5-19-20-15,5 1-8 16,0-5-1-16,-5-3-6 15,1-4-3-15,-1 0 5 16,1 0-1-16,2-2 8 16,0-1-5-16,2 1-2 0,0 5 8 15,0 1-5-15,0 5 4 16,2 7-13-16,6 6 13 16,2 7-13-16,1 1-2 15,0 0 1-15,3 0-2 16,1 3 1-16,3 15-4 15,-3 7 6-15,-2 5 0 16,3 3 0-16,-2 1-3 16,-1 3 2-16,-1 1 1 15,-2-2 0-15,-3-4-3 16,-3-4 3-16,1-5 0 16,0-8 1-16,-3-6-2 15,2-6 6-15,-4-3-8 16,0 0 8-16,0 0-1 0,0-3 3 15,5-20-3-15,-2-1-4 16,4-6 0-16,-1-2 2 16,-2-2-1-16,-2-2-1 15,0 0-1-15,1-1 1 16,-1 8 0-16,4 0 1 16,1 5-1-16,0 6 0 15,2 7 1-15,-3 3 0 16,1 4-1-16,-2 4 5 15,1 0-10-15,3 0 2 16,3 0-2-16,3 7 4 0,-4 13-3 16,4 6 4-16,-3 5 0 15,1 1 1-15,-2 0-1 16,2 0 2-16,-2 0 0 16,-1-4-2-16,-2-4 2 15,0-6-1-15,-2-4-1 16,1-4-1-16,1-4-2 15,4-4-26-15,3-2-94 16,2 0-55-16,2 0-139 16</inkml:trace>
  <inkml:trace contextRef="#ctx0" brushRef="#br0" timeOffset="151388.21">9420 5729 695 0,'0'0'105'15,"0"0"-95"-15,0 0-8 16,0 0 2-16,0 0 6 16,0 0 4-16,-54-87-9 15,45 69-5-15,-7 4 0 16,-3 3-7-16,-6 3-9 15,-6 8 7-15,0 0 8 16,-2 0 1-16,1 8-1 0,5 11-1 16,5 8 2-16,6 5 11 15,7 3-2-15,5 3 2 16,4-1-6-16,0-3-4 16,13-4 3-16,8-4-1 15,5-3 3-15,-2-6-5 16,4-5 3-16,-6-6 1 15,2-6 4-15,-2 0-5 16,-1 0 13-16,-6-1-10 16,-1-16 0-16,-3 0-3 15,-1-6 3-15,-3 0-4 16,0-3-2-16,-2 1 9 16,-3 3-7-16,0 2 3 15,-1 6-5-15,-1 5 0 0,0 6-1 16,3 1-2-1,0 2 2-15,-1 0-15 0,0 5 7 16,0 12 8-16,5 1 0 16,0 0 2-16,4 0-3 15,2-2 2-15,1 1 1 16,2-5-2-16,3 1 1 16,-1-5 5-16,1-2-5 15,0-4 6-15,-3-2-1 16,-3 0 4-16,1 0-9 15,-5-4 7-15,1-10-3 16,0-4 3-16,-1-1-2 0,-4 0 0 16,0-3 5-16,-3 2-9 15,1 2 4-15,-3 7-3 16,0-1-4-16,0 8 1 16,0 3-2-16,0 1-2 15,0 0-9-15,0 12 7 16,0 10 6-16,0 4 0 15,0 2 1-15,0-2-2 16,0-2 2-16,9-6-1 16,6-4 2-16,4-2 0 15,2-3 7-15,4-8 2 16,2-1 5-16,0 0-1 16,-1 0 1-16,-1-13-10 15,-9-6 10-15,4-3-10 0,-7 0 7 16,-6-4-8-16,-7 2 6 15,0 0 0-15,0 2-10 16,-14 3 5-16,-12 4-6 16,-4 7 0-16,-5 1-2 15,-1 6 2-15,1 1-3 16,-1 0-42-16,2 0-37 16,6 0-41-16,2 0-101 15,5 0-233-15</inkml:trace>
  <inkml:trace contextRef="#ctx0" brushRef="#br0" timeOffset="151650.18">9206 5363 747 0,'0'0'152'16,"0"0"-133"-16,0 0-11 15,0 0 14-15,0 0-11 0,0 0-4 16,102-14 7 0,-67 14-14-16,-1 0 0 15,-4 0-54-15,0 0-84 16,-7 0-61-16,-3 0-254 15</inkml:trace>
  <inkml:trace contextRef="#ctx0" brushRef="#br0" timeOffset="152260.93">10307 5707 838 0,'0'0'70'16,"0"0"-69"-16,0 0-1 15,0 0 18-15,0 0 3 16,0 0 21-16,60 14-19 0,-36-14-7 16,4 0-10-16,1 0-1 15,2-10 2-15,-4-9-3 16,-4 0-1-16,-2-5 1 15,-3-3-4-15,-9 4 1 16,-3 0-1-16,-6 1 3 16,0 5-9-16,-9 5-2 15,-17 3 2-15,-8 9 2 16,-3 0 3-16,0 0 1 16,6 12-2-16,7 8-1 15,4 6 4-15,4 3-2 16,5 4-2-16,4 4 3 15,7-3 0-15,0-3 1 0,11-2-1 16,14-3 0 0,2-6 3-16,2-5-1 0,2-1 8 15,0-9-9-15,-4-1-1 16,-8-4-4-16,1 0-42 16,-5 0-69-16,-7-16-141 15,-1-3-208-15</inkml:trace>
  <inkml:trace contextRef="#ctx0" brushRef="#br0" timeOffset="152509.82">10714 5031 307 0,'0'0'599'0,"0"0"-576"16,0 0-23-16,0 0 0 15,0 0 6-15,0 0 7 16,-84 131-5-16,73-73-7 16,-2-3-1-16,-2-6-69 15,5-10-197-15</inkml:trace>
  <inkml:trace contextRef="#ctx0" brushRef="#br0" timeOffset="154803.01">11098 5816 784 0,'0'0'94'15,"0"0"-78"-15,0 0-1 0,0 0 0 16,0 0 0-1,0 0 17-15,0 0-8 0,110 0-13 16,-87 0 4-16,2 0-10 16,2 0 7-16,0 0-10 15,0-5 0-15,0-13 3 16,-3-2-1-16,-4-6-3 16,-4 0-1-16,-5-6 0 15,-5 0-10-15,-6-5-2 16,0 1-9-16,0 2 9 15,0 6-7-15,-11 8 3 16,0 6-5-16,0 8-8 16,2 3 3-16,0 3 0 15,-2 0 20-15,-3 7 6 16,-1 18-1-16,4 5 2 0,0 10-1 16,4 3 1-16,4 1 3 15,3-1-1-15,0-4-1 16,0 0 0-16,17-7-2 15,5-4 4-15,2-3-2 16,5-8 0-16,0-5 1 16,0-6-3-16,0-3 2 15,-1-3-2-15,0 0 1 16,-1-9 1-16,-3-11 4 16,-4-4-4-16,0-7 4 15,-4-1-5-15,-3-6 3 16,0-1-4-16,-1-2 2 0,-1 2 4 15,0 3-5-15,0 4 5 16,0 7 0-16,1 4-1 16,-1 10-2-16,2 5-6 15,5 0-2-15,2 6 1 16,2 0-1-16,0 2 0 16,-1 19 2-16,-1 6-3 15,-5 5 5-15,1-1-11 16,-7 0-1-16,-7 0-7 15,-2-5 13-15,0-3-2 16,0-4 3-16,-11-3 2 16,-5-4 4-16,-2-8 2 15,3-2-2-15,-3-2 5 16,0 0-3-16,0 0 0 16,3-14-2-16,-1-1 0 0,7 0-1 15,1 2-2-15,5 8 2 16,3 3 1-16,0 2-3 15,0 0 3-15,0 0-20 16,11 0 7-16,10 7 12 16,0 9 0-16,8-5 1 15,0 1 0-15,5-3 0 16,0-9 0-16,4 0 1 16,-3 0 0-16,-4 0 4 15,-2-17-5-15,-1-7 1 16,-5-6 4-16,-3-8 3 15,-6-6 22-15,-7-4 4 0,-5-7-21 16,-2-6 11-16,0 0-20 16,0-7 0-16,0-2 2 15,0-2-1-15,0 5 1 16,-2 9 0-16,0 12 0 16,-1 16-4-16,1 10-1 15,2 9 0-15,-3 8-1 16,3 3 0-16,0 0-10 15,0 10-10-15,0 24 14 16,0 14 5-16,0 5 2 16,0 5 2-16,0 1-1 15,0-1-2-15,0-1 2 16,5-6-2-16,2-2 1 0,-3 1-2 16,3-2 1-16,1-1 0 15,2-3 0-15,1-7 1 16,3-2-1-16,1-5 1 15,-1-7 0-15,-4-6 3 16,1-5-5-16,0-6 2 16,-2-6 4-16,0 0-4 15,3 0 2-15,-3-8-2 16,1-14 2-16,0-6 6 16,-4-7-7-16,1-3-4 15,-3-4 4-15,1 1-2 16,-5 2 0-16,0 5 4 15,0 10-1-15,0 8-3 16,0 8 7-16,0 8-4 16,0 0-3-16,0 0 0 15,0 0-10-15,0 6 0 0,0 17 10 16,0 4 0-16,2 4 0 16,5 1 0-16,-2 2 1 15,5-5 0-15,1 0 2 16,1-7-3-16,0-6 2 15,1-4-2-15,-3-4 3 16,1-6 1-16,1-2 0 16,-1 0-4-16,-1-2 11 15,2-14-1-15,-1-9 4 16,-1-2-14-16,-2-9 7 16,1-5-6-16,-6-3 0 0,3 5-1 15,-4 4-1-15,1 7 1 16,-3 12 0-16,2 11 0 15,-2 5-1-15,0 0-8 16,0 7-7-16,0 19 11 16,0 8 5-16,0 8 0 15,0 4-2-15,0 3 6 16,9-3-2-16,1-11-1 16,6-3-2-16,2-6 4 15,0-11-3-15,7-5 0 0,6-8-2 16,2-2-44-1,1 0-75-15,-1-15-82 0,-2-2-183 16</inkml:trace>
  <inkml:trace contextRef="#ctx0" brushRef="#br0" timeOffset="155572.1">13182 5646 600 0,'0'0'70'0,"0"0"-69"0,0 0 9 16,0 0 33-16,0 0 14 15,0 0-19-15,-22-87-13 16,13 60-9-16,-4 1-3 16,-5 4 0-16,-4 0-5 15,-3 6-5-15,-2 6 2 16,0 8-1-16,-2 2-4 16,6 0-1-16,-3 2 1 15,9 15 2-15,1 9-2 16,3 1 0-16,2 8 0 15,6-2-1-15,3 3 3 0,2-1 2 16,0-7-4-16,0-2 1 16,9-8 2-16,2-6-3 15,0-6 1-15,0-6 0 16,-2 0 6-16,4 0-6 16,1-9 5-16,0-13-6 15,3-4 3-15,1-7-1 16,-1-9-3-16,2-7 1 15,-3-5 0-15,-1-4-1 16,-7-2 2-16,-2-2 0 16,-2-1 1-16,-4 7 10 15,0 5-11-15,0 8 11 16,0 11-7-16,0 8 3 16,0 10 2-16,0 8 1 0,-4 2-11 15,-4 4-7-15,2 0 7 16,-3 19-5-16,0 14 3 15,6 9 0-15,3 7 2 16,0 2 3-16,0 6 2 16,6-1-5-16,5 0 1 15,1-2 4-15,1-2-4 16,3-6 9-16,-4-2-8 16,-1-6-3-16,-1-8 2 15,3-6-2-15,-7-10 2 16,1-6-2-16,-1-5-6 15,1-3-27-15,5 0-5 0,8-6-112 16,-1-13-84-16</inkml:trace>
  <inkml:trace contextRef="#ctx0" brushRef="#br0" timeOffset="157187">13539 5534 617 0,'0'0'161'15,"0"0"-144"-15,0 0-17 16,0 0 11-16,0 0 12 0,0 0 18 16,0 0-22-16,0-118-17 15,-6 94 3-15,-8 2-4 16,-6 6-1-16,-7 8-8 15,-2 8 3-15,-4 0 0 16,-1 3 3-16,3 22 0 16,6 1 1-16,6 4 1 15,0 4 0-15,11 2 0 16,4 2 8-16,4 2-10 16,0-3 4-16,2-7-1 15,15-4 4-15,4-8-2 16,5-7 2-16,1-4-5 0,0-7 4 15,-3 0-1 1,1 0 2-16,-5-12-5 0,-3-10 7 16,0-6-4-16,1-2 0 15,-6-4-2-15,-2-2 1 16,1-1-2-16,-5 5 2 16,-1 4-1-16,-1 8 1 15,-2 8-3-15,-2 8 1 16,2 4-1-16,-2 0-7 15,0 2-13-15,0 20 16 16,2 6 2-16,1 4 2 16,2-3-5-16,4 3-3 15,-1-3-4-15,6-5 13 16,-3-3-4-16,2-7 4 16,-1-5 2-16,0-4-1 0,2-5 4 15,-1 0-1-15,1-5 10 16,-3-17-4-16,2-2 2 15,-1-1-5-15,-1-6 7 16,-3 1-4-16,2 2-8 16,-4 1 1-16,-1 8 1 15,-3 7 3-15,0 6-3 16,-2 4-4-16,0 2 0 16,0 0-16-16,0 14 12 15,0 8 4-15,1 6-1 16,4 0 1-16,3-2 0 15,-1-3 0-15,5-4 1 0,2-3 3 16,-1-3-6-16,1-8 4 16,1-3 0-16,-2-2 2 15,1 0 1-15,-3-7 2 16,3-11-6-16,-4-7 6 16,1 1-4-16,-1-1-1 15,-1-1-2-15,-3 3 0 16,1 5 4-16,-4 4 0 15,-1 8-4-15,-2 2 2 16,0 4-4-16,0 0-6 16,0 4 0-16,0 18 6 15,0 6-1-15,0 4-2 16,-2 0-1-16,2 0-2 16,0-3 1-16,0-8 2 0,13-2 0 15,9-8 5-15,3-2 2 16,4-9-2-16,0 0 0 15,-5 0 0-15,-1-14 0 16,-2-11-3-16,-5-1 3 16,0-4 1-16,-3-6 13 15,-4-2-9-15,0-6 6 16,-5-4-10-16,-4-1 8 16,0-4-7-16,0-1 1 15,0-1 0-15,0 4 0 16,-4-2 5-16,-5 2-7 0,0 0 6 15,0 5-7-15,3 8 2 16,1 8 1-16,-1 7-3 16,5 14 9-16,1 5 3 15,0 4-12-15,0 0-1 16,0 0-9-16,0 26 9 16,0 14-1-16,0 14 4 15,0 12-2-15,0 7 2 16,0 2-4-16,5-2 3 15,2-5-1-15,1-8 0 16,1-6 4-16,3-9-4 16,-1-4 1-16,2-9 3 15,3-6-4-15,0-5 6 0,3-10 4 16,4-3-1 0,6-8 3-16,4 0-3 0,7 0-1 15,2-8-5-15,3-10 3 16,-2-5-3-16,-10 0 0 15,-3-5-1-15,-4 0 0 16,-9-2 1-16,-3 2-3 16,-5 0 7-16,-9 2-6 15,0 4 7-15,0 6-8 16,0 1 1-16,-9 12-1 16,-5 3-1-16,-1 0-2 15,-4 0 0-15,5 14 3 16,-2 4-4-16,3 8 4 15,1 6 3-15,6 0-2 0,3 3 1 16,3 0-2-16,0-3 1 16,0-2 2-16,3-2 3 15,12-1-1-15,3-8-2 16,7-3-2-16,1-5 7 16,4-8-4-16,1-3-6 15,-2 0 2-15,-6 0 0 16,-4-5-40-16,-9-11-18 15,-4-7-31-15,-6 0-173 16,0-4-241-16</inkml:trace>
  <inkml:trace contextRef="#ctx0" brushRef="#br0" timeOffset="157449.56">14007 5179 872 0,'0'0'86'16,"0"0"-83"-16,0 0 6 16,0 0 10-16,0 0-12 15,119-48 14-15,-71 44-7 16,4 2-10-16,-2 2-2 0,0-1-4 15,-9 1-23 1,-6 0-60-16,-10-3-63 0,-15 1-50 16,-10-2-277-16</inkml:trace>
  <inkml:trace contextRef="#ctx0" brushRef="#br0" timeOffset="157945.57">11847 5264 775 0,'0'0'93'0,"0"0"-82"15,0 0 6-15,0 0 54 16,0 0-14-16,0 0-27 16,140-17-25-16,-74 12 12 15,7-4-13-15,7 1-1 16,10-1-2-16,3 1-1 15,-1 1 0-15,-15 2-11 16,-16 5-41-16,-20 0-143 16,-21 0-301-16</inkml:trace>
  <inkml:trace contextRef="#ctx0" brushRef="#br0" timeOffset="160015.26">15394 5340 313 0,'0'0'375'0,"0"0"-292"16,0 0-43-16,0 0 30 0,0 0 2 15,0 0-13-15,0 0-4 16,9-20-26-16,-9 20-18 15,2 0-11-15,-2 0-4 16,0 17-4-16,0 14 8 16,0 7-1-16,0 4 4 15,0 0-3-15,0 0 1 16,2-3-1-16,7-4 1 16,5-9-1-16,1-8-1 15,3-5 1-15,2-10 0 16,4-3 4-16,3 0 5 15,0-2-7-15,0-17-1 16,-3-9-1-16,-1-5 0 0,-8-5-5 16,-2-4-7-1,-4-2 4-15,-6 2-3 0,-3-2 8 16,0 6-1-16,0 4 3 16,0 6-14-16,-12 8 1 15,-1 8 3-15,2 5-9 16,-3 7 8-16,-1 0-2 15,1 0 7-15,4 8-6 16,-1 10 12-16,3 7-4 16,0 1 1-16,0 4 6 15,3 0-4-15,-1 2 1 16,6-2 1-16,0 0 0 0,0 0 0 16,8-4 1-16,9 0 2 15,-1-6-2-15,4-3 2 16,2-8-3-16,1-6 3 15,1-3 2-15,3 0-3 16,-3-3 1-16,3-16 3 16,-5-2-2-16,0-6-1 15,-4 2-1-15,-2-5-4 16,-3-4 1-16,-3 0 0 16,-6-2 1-16,1 2 0 15,-5 6-1-15,0 2 4 16,0 9-5-16,0 8 6 15,0 2-8-15,0 7 3 0,0 0-4 16,0 0-13 0,2 12 2-16,-2 15 13 0,4 3-1 15,2 4 4-15,2-2 1 16,1 2 0-16,1-2 0 16,2-6-1-16,1-2 1 15,0-6-1-15,1-7 0 16,-1-2 5-16,1-5-1 15,-3-4 1-15,-1 0 11 16,4-1-5-16,-1-14 3 16,-1-5-8-16,-3-3 5 15,1-6-10-15,0-3 3 16,-2-3-4-16,1 1 0 16,-4 2 0-16,-3 6 1 0,1 13 0 15,-3 5-1-15,0 4-2 16,0 4-7-16,0 0-5 15,0 22 3-15,0 12 11 16,0 7-2-16,0 0 4 16,0-3-1-16,2-1 0 15,13-8-2-15,6-7 1 16,8-7 0-16,6-10 0 16,7-5-7-16,3 0-33 15,1-8-142-15,1-14-138 16</inkml:trace>
  <inkml:trace contextRef="#ctx0" brushRef="#br0" timeOffset="160448.85">16929 4831 838 0,'0'0'94'0,"0"0"-94"16,0 0 3-16,0 0-1 16,0 0 11-16,0 0 30 15,63 19-14-15,-29-13 3 16,7-4-19-16,4-2-2 16,0 0-9-16,-1 0 3 15,3 0-1-15,-4 0-3 16,-1 0 2-16,-6-5-3 15,-7-2-15-15,-9 2-25 16,-9 2-26-16,-6-1-42 16,-5 4-48-16,0 0-57 0</inkml:trace>
  <inkml:trace contextRef="#ctx0" brushRef="#br0" timeOffset="161354.5">17237 4961 589 0,'0'0'52'0,"0"0"-9"15,0 0 26-15,0 0-11 16,-9 117-6-16,14-86-26 16,6 3-7-16,2 0-16 0,-3 0-1 15,3-2 1-15,-7-1-3 16,-4 0 1-16,-2 0 0 15,0-1-1-15,0-4 2 16,-10-2 3-16,-11-2-2 16,1-4 2-16,-5-4-3 15,1-5-1-15,-2-9 0 16,-1 0-1-16,-1 0 1 16,2-3 1-16,-3-15 1 15,0-2-3-15,-2-2 4 16,4 1-2-16,5 4-1 15,8 5-1-15,6 4 1 16,3 6 0-16,5 2 1 0,0 0-2 16,0 0-5-1,0 0-7-15,5 12 12 0,8 6 2 16,5 5 1-16,2-2-5 16,2-3 4-16,5-2-2 15,-1-1 3-15,6-8-3 16,-1-5 2-16,0-2-2 15,0 0 9-15,-2 0-9 16,0-2 1-16,-2-14 1 16,-4-1 1-16,-8-4 1 15,1-2-2-15,-5-3-2 16,0 1 0-16,-4-1 2 0,0 1-1 16,-6 4 1-16,4 5-2 15,-5 3 0-15,2 5-1 16,-2 6 1-16,0 2-2 15,2 0-8-15,-2 0-2 16,0 9 10-16,0 9-3 16,5 6 9-16,0 0-8 15,4 2 5-15,1-4-1 16,3-2 1-16,6-1 1 16,1-7 2-16,5-5-2 15,-6-3 10-15,6-4-4 16,-1 0 6-16,-1 0-9 15,2-2 8-15,-5-12-6 16,0-4 2-16,-8-2 0 16,-3-7 0-16,-4 0 1 0,-5-4-1 15,0-3 0-15,0 0-8 16,-14 0-1-16,-5 2-4 16,-8 6 2-16,-2 6 1 15,-2 11-5-15,-2 9 1 16,-4 0-13-16,4 0 8 15,4 11-7-15,5 10-7 16,6-2-4-16,5 3 12 16,5 0-11-16,8 0-8 15,0-1-54-15,3-4-46 16,21-2-44-16</inkml:trace>
  <inkml:trace contextRef="#ctx0" brushRef="#br0" timeOffset="162305.32">17997 5274 678 0,'0'0'11'0,"0"0"-11"16,0 0 4-16,-35-115 19 0,13 89 8 16,2 10-11-16,-7 6-7 15,-2 10-12-15,-5 0-2 16,1 0 4-16,2 22-3 16,0 4 9-16,4 4 8 15,6 2 11-15,6 3 0 16,2 1-2-16,12-2-9 15,1 0 2-15,0-4-15 16,1-4 6-16,19-6-6 16,4-4 2-16,3-2 1 15,3-6-5-15,0-4 6 16,-1-4-7-16,-3 0 9 0,-1 0-9 16,-5-4 1-1,-2-8 1-15,0-4-1 0,-5-5 3 16,3 2-2-16,-5-3-3 15,4 0 0-15,-3 4 0 16,-6 0 0-16,2 6 0 16,-4 2 2-16,-2 6-2 15,-2 4 0-15,2-3 0 16,-2 3-4-16,0 0-11 16,0 9-1-16,0 11 16 15,2 4 1-15,5-2 3 16,5 0-5-16,7 0 1 15,1-6 0-15,6 0 2 0,6-7-1 16,-5-6-1 0,0-3 1-16,-1 0 1 0,1 0 1 15,-2-6 3-15,-3-10-5 16,-1-6-1-16,-7-7 3 16,-5 2-1-16,-1-4-2 15,-5 4 4-15,-3 4-3 16,0 9 3-16,0 5 7 15,0 4-3-15,0 5-8 16,0 0-5-16,0 0-3 16,0 10 2-16,-8 12 5 15,3 1 1-15,3 0-2 0,2-2 2 16,0-4 4 0,0 2-3-16,12-3-1 0,5-5 7 15,6 1-2-15,3-7 5 16,4-5-1-16,-4 0 4 15,0 0-2-15,-5-5-9 16,-3-14 19-16,-7-3-8 16,-7-4 14-16,-4-4-13 15,0-3-5-15,-9-2-5 16,-17 0-4-16,-8 1-4 16,-6 9 4-16,-3 4 3 15,-1 9-2-15,-3 8-2 16,1 4-34-16,5 0-50 15,5 0-30-15,2 0-76 16,4 0-194-16</inkml:trace>
  <inkml:trace contextRef="#ctx0" brushRef="#br0" timeOffset="162588.97">17645 4941 780 0,'0'0'199'0,"0"0"-183"16,0 0-10-1,0 0-5-15,0 0 3 0,0 0 10 16,129-28 3-16,-79 28-9 15,-2-4-6-15,4 2 1 16,-6-1-3-16,-3 2-20 16,-10-2-43-16,-8 3-86 15,-10-4-87-15</inkml:trace>
  <inkml:trace contextRef="#ctx0" brushRef="#br0" timeOffset="164620.34">18778 5426 693 0,'0'0'111'0,"0"0"-107"15,0 0 4-15,0 0 54 16,0 0 19-16,0 0-25 15,0 0-30-15,64-5-15 0,-44-16-7 16,1 1 5 0,-2-9-5-16,2-5-1 0,1 3-1 15,0-12-3-15,0 3 2 16,-1 0-1-16,0 2 0 16,-2 10 0-16,-4 12 0 15,-6 6 1-15,-2 8-3 16,-5 2-4-16,0 0-4 15,2 26 4-15,-2 17 6 16,-2 4 0-16,0 8 0 16,0-4-1-16,0-5-1 15,0-1-1-15,0-11 6 16,3-8-1-16,2-8 0 16,-1-11-4-16,1-2 4 15,-3-5 0-15,3 0 1 0,6-2 5 16,0-18-4-16,2-9 0 15,2-4-1-15,-1-6 1 16,-3-5 0-16,2-2-4 16,-2-2 0-16,1 3 1 15,-1 6-1-15,-5 11-2 16,2 10 2-16,-4 8 1 16,0 8 1-16,-2 2-2 15,0 0-11-15,3 12-5 16,1 18 15-16,4 9 1 15,-2 7 0-15,9-7 1 16,0-3-1-16,5-2 1 0,1-7 3 16,1-10-4-16,0-3-9 15,3-9-34-15,0-5-41 16,0 0-160-16,-2-2-163 16</inkml:trace>
  <inkml:trace contextRef="#ctx0" brushRef="#br0" timeOffset="165537.07">19828 5201 718 0,'0'0'160'0,"0"0"-141"15,0 0 0-15,0 0 24 16,0 0-27-16,0 0 12 15,19-90-15-15,-19 71-5 16,0-4-8-16,-6 5 0 16,-18 1-8-16,-4 8 7 15,-4 7-2-15,0 2-2 16,1 0 3-16,1 11 2 16,6 16-2-16,0 7 5 15,4 7 1-15,4 2-2 16,7 2 4-16,5-8 0 15,4-5-5-15,0-8 3 16,2-4-2-16,16-6 6 16,1-5-4-16,8-6 4 0,2-3-5 15,3 0-1-15,1 0 1 16,-3 0-2-16,0-15-1 16,-5-4 1-16,-5 4 0 15,-3-6 2-15,-3 2 2 16,-3 1-5-16,-2 0 1 15,-6 1 1-15,-3 9-2 16,0 1 0-16,0 2-1 16,2 5 1-16,0 0-7 15,0 0 2-15,-2 5-8 16,0 14 13-16,3 3-3 16,3 1 2-16,5-4 2 0,5 2 0 15,2-6-1-15,4-3 2 16,0-3-2-16,1-6 3 15,1-3 4-15,2 0-6 16,-3 0 8-16,-5-1-9 16,-1-15 4-16,-3-2-3 15,-1 0 9-15,-1-8-5 16,-5-2-5-16,-1-1 7 16,-4 3-5-16,0 6-2 15,-2 8 1-15,0 7-2 16,0 5-1-16,0 0-1 15,0 0-4-15,0 13-1 16,-2 9 8-16,-2 2 0 0,2 0-1 16,2 0 6-16,0-2-9 15,0-1 8-15,0-4-3 16,6-5 0-16,3-4 0 16,0-3 7-16,2-3 2 15,2-2 15-15,3 0-18 16,1-8 9-16,2-14-15 15,-3-4 3-15,-5-6-3 16,-1-3 6-16,-4-1-6 16,-6 1 0-16,0 2-2 15,0 5 2-15,-19 6-2 16,-10 4-6-16,-6 8 5 16,-10 5-14-16,-4 2-34 15,2 3-25-15,3 0-55 0,3 0-117 16,8-4-120-16</inkml:trace>
  <inkml:trace contextRef="#ctx0" brushRef="#br0" timeOffset="165767.12">19616 4775 883 0,'0'0'66'0,"0"0"-65"15,0 0 1-15,0 0-1 16,120-3 7-16,-65 3 2 16,9 0-10-16,-2 10-10 15,-9-4-153-15,-10-2-166 16</inkml:trace>
  <inkml:trace contextRef="#ctx0" brushRef="#br0" timeOffset="166287.26">20694 5206 936 0,'0'0'93'15,"0"0"-92"-15,0 0 9 16,0 0 15-16,0 0 8 0,0 0-19 15,63-5-11 1,-34-5 8-16,2-2-10 0,0-4 6 16,-2-2-6-16,-2-2 0 15,-7-4-1-15,0-2 0 16,-6 2 0-16,-6 0 0 16,-2 2 0-16,-6 0-17 15,0 4 10-15,-1 3-3 16,-19 7 5-16,0 8-13 15,-5 0 3-15,3 7 11 16,-4 17-1-16,3 6 5 16,5 8 0-16,3 2-2 15,11 3 2-15,4-1-1 16,0-5 1-16,8-5 2 0,17-3 0 16,4-9 3-16,6-8-5 15,1-6 0-15,2-6-33 16,-3 0-126-16,-2-16-204 15</inkml:trace>
  <inkml:trace contextRef="#ctx0" brushRef="#br0" timeOffset="166542.1">21209 4628 973 0,'0'0'62'16,"0"0"-62"-16,0 0-30 16,0 0 30-16,0 0 0 15,-85 142 0-15,48-88-15 16,-1 1-75-16,5-7-130 15,6-6-187-15</inkml:trace>
  <inkml:trace contextRef="#ctx0" brushRef="#br0" timeOffset="168636.28">21680 5184 687 0,'0'0'99'16,"0"0"-88"-16,0 0-8 15,0 0 5-15,0 0 46 16,0 0 5-16,0 0-37 16,-29 19-5-16,29-19-9 15,0 0 13-15,0 0 6 16,0-16-3-16,0-8-24 15,7-10 0-15,0-3-2 16,8-6 5-16,-2-1-4 16,0 4 5-16,5 5-8 15,-2 4 4-15,-1 9-2 0,2 5-3 16,-4 12-6-16,1 3 6 16,-2 2-11-16,-1 2 11 15,5 22-2-15,-3 8 7 16,-3 6-5-16,-2 6 3 15,1 2 1-15,-2 4 1 16,0-6 0-16,-5-4 0 16,0-5 0-16,-2-10 1 15,0-2-3-15,0-8 4 16,0-4-4-16,0-5 4 16,0-5-5-16,0-1 6 15,0 0 1-15,0 0 6 0,0-15 0 16,0-12-2-16,0-3-7 15,0-5 5-15,0-2-6 16,10 1 0-16,3 0 0 16,0 9-1-16,1 1 1 15,1 6-2-15,0 5 1 16,-1 5 2-16,-1 2-3 16,-1 3 2-16,-4 5-2 15,-1 0-6-15,-1 0 4 16,4 9-3-16,-2 15 2 15,1 8 4-15,1 7-1 16,-2 2 2-16,1-1 0 16,-3-2 0-16,2-2 3 0,-6-5-4 15,-2-5 1 1,0-8 0-16,0-9 0 0,0 0 0 16,0-7 1-16,0-2 2 15,0 0 13-15,1 0 6 16,7-16-3-16,-2-10-18 15,6-8-1-15,-1-5 0 16,-1-5 1-16,7-2-2 16,-1 2 3-16,4 4-4 15,2 8 3-15,-4 6-2 16,6 4-6-16,-4 5 6 16,-4 3-1-16,1 7 1 15,-6 2-2-15,-1 4-6 16,-2 1 5-16,3 0-3 0,1 6 6 15,0 15-2-15,5 3 2 16,-4 10-4-16,2-2 5 16,3 3-2-16,-2-5-1 15,1-2-2-15,2-5 5 16,-2-12-2-16,1-5 4 16,0-6-2-16,2 0 0 15,0-3 5-15,3-20-4 16,-2-5-1-16,0-4-1 15,-3-1-8-15,-5-6 1 16,-4-2 3-16,-7 5-1 16,-2 4-4-16,0 6 10 15,0 8-6-15,-11 7 2 0,-7 4 0 16,-4 7-4-16,2 0 3 16,-5 0 5-16,2 21-4 15,6 2 8-15,1 4-5 16,5 5 2-16,5 0 2 15,4 2 3-15,2 0-1 16,0-4 2-16,0-2-3 16,15-6 2-16,3-8-3 15,5-4 5-15,0-5-7 16,6-5-1-16,0 0-5 0,0 0-63 16,-4-15-94-1,-4-2-25-15,-6-2-218 0</inkml:trace>
  <inkml:trace contextRef="#ctx0" brushRef="#br0" timeOffset="169103.19">23162 4750 617 0,'0'0'85'0,"0"0"-83"16,0 0 6-16,0 0 32 15,-113-12 28-15,92 12-22 16,3 14-21-16,3 6-9 16,2 0-7-16,1 7 10 15,4-1-8-15,3 1 10 16,1 0-2-16,2-3-3 16,2 2-9-16,0-4 1 0,0 0 5 15,0 2-1 1,17-2 7-16,5-4-4 0,1-4-3 15,3-4-10-15,1-6 5 16,4-2-3-16,2-2-4 16,2 0 0-1,-4 0-46-15,2-8-38 0,-6-10-86 16,-2-2-128-16</inkml:trace>
  <inkml:trace contextRef="#ctx0" brushRef="#br0" timeOffset="169672.19">23508 4942 507 0,'0'0'160'16,"0"0"-147"-16,0 0-8 15,0 0 40-15,0 0 14 16,0 0-20-16,-18-82-16 16,3 72-11-16,-6 6-9 15,-4 3 0-15,-4 1-1 16,-2 0 0-16,2 0-2 16,2 10 5-16,6 2 8 15,3 5-7-15,0 3 6 0,7 6-1 16,2-2 4-16,4 3-12 15,3-1 11-15,2 1-5 16,0-6 0-16,5-1 3 16,12-3 4-16,6-5 1 15,-1-9-6-15,3-3 4 16,0 0-9-16,-4 0 4 16,4-8-9-16,0-10 3 15,-1 0 1-15,-4-2-5 16,0 2-2-16,-9 0-4 15,-2 4 5-15,-4 4 1 16,-3 6 4-16,2 1 0 16,-4 3-8-16,0 0-4 15,0 0-6-15,0 15 0 0,0 9 14 16,2 4-2-16,5 0 4 16,7-4-1-16,-1-2 0 15,7-8-2-15,1-4-8 16,0-8-22-16,4-2-51 15,-3 0-104-15,-2-19-157 16</inkml:trace>
  <inkml:trace contextRef="#ctx0" brushRef="#br0" timeOffset="170104.2">23356 4608 650 0,'0'0'83'15,"0"0"-79"-15,0 0-3 16,0 0 66-16,0 0 28 15,0 0-43-15,0 0-21 16,103-7-20-16,-80-2 3 16,-4-3-6-16,-1-1-2 0,-4 1 0 15,-5 5-1-15,1 2-5 16,-6 1 0-16,0 4-3 16,-1 0 2-16,0 0-7 15,1 16-7-15,-4 7 13 16,2 9 2-16,1 3-2 15,-1-2 1-15,3-3 2 16,4 0-5-16,-1-7 4 16,3-9-17-16,5-1-39 15,-1-9-53-15,7-4-113 16</inkml:trace>
  <inkml:trace contextRef="#ctx0" brushRef="#br0" timeOffset="170987.35">23786 4939 635 0,'0'0'49'16,"0"0"-47"-16,0 0 56 15,0 0 48-15,0 0-19 16,0 0-37-16,9 0-34 16,-1-12-1-16,0-1 1 0,-1-1 1 15,1-4-6-15,0 3-6 16,0-3 4-16,1 5-9 16,0 3 9-16,-5 7-9 15,1 3 0-15,-3 0 0 16,3 0-7-16,-1 0 0 15,-1 10 3-15,6 10 3 16,-3 1-4-16,-1 8 5 16,-1-2 1-16,0 0-1 15,0 1 0-15,1-2-2 16,-1-3 2-16,1-8-1 16,-2-5-1-16,-1-3 2 0,0-7 1 15,0 0-1 1,4 0 11-16,1 0-7 0,5-9 5 15,1-9-8-15,1-4 0 16,-4-2 0-16,4 0-1 16,-1 0-1-16,0-3 1 15,-1 4 1-15,-1 2 0 16,1 5-1-16,-2 0 2 16,-1 7-4-16,-3 0 3 15,2 4-2-15,-6 2 1 16,2 3-1-16,-3 0 0 15,-1 0-10-15,6 3 6 16,-4 12-3-16,-1 9 8 16,2 2-3-16,-1 3 3 15,-2-1 0-15,3-2 0 0,0-2 0 16,1-4 0 0,0-6 0-16,1-5 2 0,-3-4 0 15,0-3 1-15,0-2-2 16,2 0 2-16,3 0 7 15,5-4-4-15,-2-13-1 16,4-3 1-16,-1-1-4 16,1-5 7-16,-1 3-6 15,0 0-6-15,-3 7 8 16,-2 4-5-16,-5 7 2 16,1 3-2-16,-4 2 0 15,0 0-11-15,0 0 3 0,0 14 7 16,0 7-4-16,0 2 4 15,0 0 1-15,0-1 2 16,2-4-2-16,8-6 0 16,3-2-1-16,-2-5 1 15,7-5-30-15,4 0-33 16,1 0-116-16,3-21-181 16</inkml:trace>
  <inkml:trace contextRef="#ctx0" brushRef="#br0" timeOffset="171246.9">24486 4664 723 0,'0'0'110'0,"0"0"-107"15,0 0 12-15,0 0 22 16,0 0-23-16,0 0-14 16,0-10 0-16,0 10-5 15,-4 5-2-15,-2 7-33 16,-1-3-94-16,2-1-22 16,0-2-108-16</inkml:trace>
  <inkml:trace contextRef="#ctx0" brushRef="#br0" timeOffset="172137.76">24694 4831 686 0,'0'0'43'0,"0"0"-41"16,0 0 31 0,0 0 34-16,0 0-23 15,0 0-36-15,3-39-8 0,-3 43-9 16,-16 14 9-16,-5 6 10 16,3 3 2-16,1 0 5 15,-2 4-1-15,9-1 12 16,2-2-7-16,8-6-5 15,0-5-4-15,0-3 2 16,9-5 0-16,15-1-4 16,-1-2 6-16,4-6-12 15,7 0 6-15,-5 0-8 16,0-8 2-16,-3-7-1 16,-5-2-2-16,-4-1 1 15,-3-2-1-15,-3 3 1 0,-6 4-1 16,2 1 7-1,-5 7-5-15,-2 3 0 0,0 2-3 16,0 0-4-16,0 0-3 16,0 0-2-16,0 7 8 15,0 9 1-15,-6 2-1 16,3-1 2-16,3 2-4 16,0-3 4-16,0-5-1 15,0 1 2-15,15-1-1 16,0-1 2-16,4-4-2 15,1-4 2-15,-1-2 0 16,0 0 1-16,-2 0-3 0,-3-6 1 16,1-4 0-16,-3-3 0 15,-6 1-2-15,1-5-11 16,-5 0 8-16,-2 0-4 16,0 1 1-16,0 2-2 15,-9 0 7-15,-2 5-4 16,-3 2 3-16,4 2-2 15,-2 5 2-15,1-2-1 16,-1 2-12-16,6 0 14 16,2 0-1-16,-1 0-1 15,3 0 2-15,-1 0-1 16,2 9 4-16,-1 1 0 16,2 4 7-16,0 2 5 15,0-2 3-15,0 4-8 16,2-2 7-16,6-2-14 0,8 0 11 15,-3-2-13-15,4 1 4 16,-2-4-3-16,-6-3 0 16,0 0-2-16,-3-1 2 15,-4-5 0-15,-2 0-1 16,0 0-7-16,0 0-47 16,0 0-31-16,-4 0-25 15,-9 0-38-15,-4 0-282 16</inkml:trace>
  <inkml:trace contextRef="#ctx0" brushRef="#br0" timeOffset="184520.43">1760 7849 592 0,'0'0'57'15,"0"0"-49"-15,0 0-6 16,0 0 3-16,0 0 4 16,0 0 51-16,0 0 18 15,0 0-46-15,3 0-24 16,3 0-6-16,5 0 6 16,-2 0-1-16,5-5 14 15,0 1-8-15,5-3 2 0,1 6-10 16,4-1 3-1,3 0-1-15,0 2-7 0,0 0 4 16,2 0-3-16,2 0 6 16,0 0-7-16,-2 0 4 15,2 0-3-15,0 0 4 16,1 2-1-16,-1 0 1 16,0 5 0-16,-2-4 1 15,0 1 1-15,-2 0-1 16,0-1 11-16,4 0-12 15,-1-3 8-15,5 2-12 16,2-2 4-16,1 0-3 0,3 0 0 16,-4 0-2-16,-1 0 3 15,0 0-1-15,0 0-1 16,-5-5 1-16,0 1 0 16,-2-1-2-16,2 3 1 15,3-1 3-15,-1-3-4 16,0 3 1-16,3 1 0 15,-1 1 1-15,4 1 1 16,-1-3 2-16,1 3-9 16,-2 0 5-16,1 0-2 15,-7 0 0-15,-5 0 1 16,-2 0 0-16,-2 0 1 16,-1 4-1-16,-4 0 4 0,2-3-8 15,0 2 8 1,5-3-4-16,4 0 0 0,1 0 1 15,4 0-1-15,0 0 0 16,3 0-1-16,3 0 2 16,-2 0 1-16,-1 0 2 15,-1 0-8-15,-1 0 5 16,0 0-1-16,-1 0 0 16,2 0-1-16,3 0 0 15,0 0 1-15,1 0-1 16,0 0 2-16,-2 0-2 15,2 0 2-15,2 0-1 0,-4 0 0 16,1 0 0 0,-1 0-1-16,4 0-2 0,-1 4 3 15,2 0 2-15,1 1-2 16,-1 0 4-16,5-1-5 16,2 1 1-16,0-1 0 15,5-3-1-15,2 1 1 16,0 2-1-16,-2-1 2 15,-2 1-1-15,0 1 2 16,-4 1-4-16,2-1 3 16,-4-2-1-16,3 1 0 15,3 0 0-15,2-1 0 16,-4-1 0-16,-3-2 0 0,-3 0 0 16,2 1 0-1,-7-1 5-15,1 0-8 0,2 0 6 16,-3 0-4-16,1 0 1 15,0 0-1-15,0 0 0 16,1-6 2-16,5 1-2 16,3-1 5-16,0-3-8 15,-2 3 4-15,0 2-1 16,-4 3 1-16,1-4 0 16,-4 5-1-16,-2-2 1 15,0 2 1-15,-3 0-1 16,-1 0 0-16,-1 0 4 0,3 0-7 15,2 0 4 1,8 0-2-16,8 0 1 0,2-2 0 16,2-1 0-16,0 1 1 15,-9-1 1-15,2 3 1 16,-7 0-4-16,1 0 3 16,-3-2-2-16,-1 2 0 15,-1 0 0-15,2-2-1 16,1 2 1-16,3-2 1 15,1 2 1-15,-2-1-1 16,0-2 4-16,-6 2-9 16,1-2 7-16,1 1-3 15,-3 0 0-15,-3 0 1 16,-1 1-2-16,-3-2 2 16,-1 0 0-16,0 3 1 15,-1-1-2-15,2-3 1 16,5 3 1-16,4-4 3 0,5 3-2 15,0 1-3-15,-1-2 2 16,3 1 1-16,-7 2 0 16,2-2 3-16,-4 2-5 15,-2 0 0-15,-6 0 1 16,0 0-4-16,-3 0 3 16,2 0-1-16,4-2 0 15,1 2 0-15,1-2 1 16,5 1 1-16,1-2-4 15,1 3 4-15,0-2-3 16,1 0 2-16,-4 0-1 16,-1 0 0-16,1 1 1 0,-4-1 0 15,-4-1 0-15,1 1-2 16,-3 0 6-16,0 0-5 16,4 0 0-16,-2 2 0 15,0-1-3-15,3-5 3 16,-3 5 0-16,-2-1 1 15,2 0 1-15,-4 0 0 16,0 0-4-16,-2 0 3 16,-6-1-2-16,-3 3 2 15,-1 0 0-15,-1-3-1 16,3 1 0-16,4 0 0 16,-3-3 2-16,4 5 0 15,0-5 0-15,5 3-2 16,4 0 1-16,0 0 2 0,-2 0-3 15,-3 1 1-15,-2-2-1 16,-7-1 1-16,-3 2 5 16,-9 2-5-16,-1-2-2 15,-2 2 4-15,-2 0-4 16,0 0 1-16,0 0-7 16,0 0-5-16,-17 0-46 15,-22 0-51-15,-15 0-178 16</inkml:trace>
  <inkml:trace contextRef="#ctx0" brushRef="#br0" timeOffset="187709.12">1722 8995 315 0,'0'0'70'0,"0"0"-42"0,0 0 12 15,0 0 26-15,0 0 7 16,0 0-8-16,0-2-13 16,0 2-4-16,0-1-14 15,0 1-5-15,0 0-1 16,0 0-6-16,0 0-3 16,7 0-7-16,0 0 2 15,-1 0-3-15,5-2 6 16,3 0-11-16,6-1 9 15,2 1-7-15,5-2 0 0,4-2-2 16,0 2 1 0,3-4 3-16,-1 4-9 0,0-2 11 15,3 4-8-15,-2 0 1 16,-5 2-2-16,-3 0-2 16,-3 0 0-16,-3 0 2 15,-1 0-2-15,4 0 0 16,0 0 4-16,-1 0-5 15,0 0 2-15,0 0 1 16,3 0-5-16,-2 0 3 16,-4 0-1-16,8 0 0 15,2 0 0-15,4 0-1 16,8 0 2-16,3 0 1 16,-4 0 0-16,1 0-4 15,1 0 3-15,-5 0-1 0,2 0 0 16,-6 0 0-1,-6 0 0-15,-1 0 0 0,-3 0 0 16,-3 0 0-16,3 0 3 16,-4 0 1-16,1-3-6 15,1 0 2-15,-2 1 0 16,2-2 0-16,1 1 0 16,-1 3-1-16,4-2 2 15,0-1 1-15,2 1 1 16,4 0-6-16,0 0 4 15,0 0-1-15,5 2 0 16,-1-1 1-16,4 1-1 0,1 0 0 16,0 0 0-1,2 0 1-15,-2 0 0 0,0 0 1 16,1 0-3-16,-3 0 2 16,-1 0 1-16,3 0-2 15,1 0 0-15,1 0-3 16,1 0 6-16,1 0-3 15,-2 0 5-15,2 0-8 16,-1 0 3-16,-2 0-3 16,1 0 2-16,-5 0 1 15,0 0-1-15,3 0 0 16,-3 1 1-16,5 5 1 16,-1-1-1-16,0 2 2 0,5-3-4 15,0-1 4 1,3 2-3-16,1-3 1 0,3-2-1 15,3 0 1-15,0 2 0 16,0-2 1-16,1 2 3 16,-1 0-4-16,-3 0 0 15,-3 0-2-15,-6 1 1 16,-4-2 1-16,-2 1 0 16,-2 0 0-16,-5 0 1 15,0 0-1-15,-5-2 0 16,2 0 4-16,-3 0-5 15,-4 0 2-15,4 0-2 16,-2 0 1-16,-1 0 0 16,2 0 0-16,1 0 1 0,-3 0 2 15,1 0 0-15,-4 0 1 16,4 0-2-16,-2 0 4 16,0 0-5-16,-2 0 2 15,5 0 4-15,0 0-4 16,5 0 4-16,0 0-6 15,-1 0 0-15,1 0 4 16,0 0-8-16,0 0 5 16,0 0-4-16,2 0 2 15,1 0 0-15,4 0-2 16,0 3 4-16,4-1 0 16,2-1 3-16,5 3-9 15,4-2 5-15,7 3-2 0,2-2 2 16,3 1 0-16,-3 2-1 15,-7-2 0-15,-4 2 1 16,-7-2-1-16,-3 1 0 16,-6-2 1-16,-2-1-2 15,-2 0 2-15,-2-2-1 16,-3 0 0-16,-1 0 0 16,1 0-2-16,5 0 4 15,3 0-1-15,2 0 3 16,3 0-6-16,-4 0 2 15,-3 0 0-15,4 0 0 16,-5 0 0-16,3 0 0 0,-1 0 0 16,-2 0-1-16,-3 0 2 15,2 0 1-15,-2 0-2 16,3 0-1-16,0 0 1 16,3 0 0-16,1 0-1 15,0 0 1-15,3 0 0 16,2 0 1-16,-1 0-2 15,2 0 9-15,-4 0-16 16,-1 0 8-16,-2 0 0 16,-2 0 0-16,-1 0 0 15,-2 3-1-15,0 1 1 16,-3-2 1-16,1-1-1 16,2 1 0-16,-2 0 0 0,-2-2-1 15,2 3 2 1,0-3-2-16,-3 2 1 0,1-2 0 15,-1 2-2-15,-2-1 4 16,-5 1-2-16,1-2 4 16,-1 0-5-16,3 3 1 15,1-3-2-15,0 0 1 16,4 1 1-16,1-1 0 16,3 0 2-16,2 0-2 15,2 0 2-15,5 0-2 16,-5 0 0-16,0 0-5 15,-2 0 7-15,-4 0-2 16,-1 0 0-16,-2 0-1 16,1 0 1-16,2 0 0 0,-4 0 0 15,4 0 5-15,0 0-6 16,1 0 1-16,1 0 0 16,2 0-2-16,0 0 1 15,0 0 1-15,-5 0 0 16,3 0 1-16,-7 0 1 15,3 0-4-15,-4 0 5 16,2 0-5-16,-1 0 2 16,-3 0-1-16,4-1 1 15,-1-2-1-15,0 1 1 16,2 1 4-16,-4-1-4 16,2 0 2-16,-3-3-5 15,1 3 4-15,0 1-1 0,-1-1 0 16,2 0-1-1,-1 0 0-15,-1 2 2 0,4-3-2 16,-9 3 3-16,5-2-2 16,1 2 0-16,-3-2 0 15,3 1-1-15,2 1 2 16,0-2-2-16,5 2 1 16,-7 0 0-16,6 0 1 15,-2 0-1-15,-1 0-1 16,-4 0-1-16,-1 0 2 15,-3 0 0-15,-4 0 0 16,0 0-2-16,0 0 2 0,-2 0 0 16,-1 0 1-16,1 0 5 15,0 0-9-15,-1 0 4 16,1 0-2-16,2 0 1 16,2 0-1-16,-4 0 0 15,1 0 1-15,2 0-1 16,-4 0 2-16,-1 0 1 15,-3 0-1-15,-2 0-2 16,0 0 0-16,0 0-17 16,0 3-50-16,-9-3-128 15,-20 0-118-15</inkml:trace>
  <inkml:trace contextRef="#ctx0" brushRef="#br0" timeOffset="189036.79">2233 8446 544 0,'0'0'70'15,"0"0"-56"-15,0 0 31 16,0 0-10-16,0 0 19 16,0 0 3-16,0 0-20 15,29-32-18-15,-27 30-12 16,-2 2 0-16,0 0-5 15,2 0 0-15,-2 12 11 16,0 8 1-16,0 8-4 16,0 2-4-16,0 6 5 15,0 8-4-15,0-2 9 16,0 5-9-16,0-3 1 16,2-1-3-16,-2 0-2 15,0-1 7-15,0-2-4 0,0-2-1 16,0-2-2-16,-6-3 5 15,-1-4-5-15,-2-5 6 16,4-6-8-16,1-4-1 16,2-4 0-16,0-3 3 15,2-2-3-15,-2 2 0 16,-1-5-3-16,3-2-2 16,0 0-9-16,0 0-23 15,0 0 0-15,0-14-112 16,0-10-30-16,0-8-89 15</inkml:trace>
  <inkml:trace contextRef="#ctx0" brushRef="#br0" timeOffset="189620.9">2183 8390 663 0,'0'0'44'0,"0"0"-39"0,0 0 15 15,0 0 17-15,0 0 20 16,0 0-3-16,56-48-31 15,-33 42 2-15,-1 0-21 16,3-1 10-16,-6 4-10 16,2 3 3-16,-2 0-5 15,2 0-2-15,-3 0 0 16,-3 12 0-16,3 3-1 16,-3 2 4-16,-1 0-4 15,-3 0 1-15,-2 3-1 16,-4 1 0-16,-3-2 1 15,-2 1-1-15,0 1 2 0,0-2-1 16,-4 1 0 0,-10 2 1-16,-5-2 2 0,-2-2-4 15,-2 1 3-15,3-4-2 16,-1 0 1-16,0-5 2 16,5-3-3-16,-1 2 0 15,1-7 6-15,5-1-6 16,2-1 2-16,0 0 0 15,7 0 1-15,-2 0-1 16,4 0 1-16,0-5-3 16,0-3-2-16,0 6 0 15,0 0-15-15,0 0-4 16,0 2-48-16,0 0-82 16,0 0-47-16,6 0-70 15</inkml:trace>
  <inkml:trace contextRef="#ctx0" brushRef="#br0" timeOffset="191920.54">3086 7840 279 0,'0'0'135'0,"0"0"-80"0,0 0 4 16,0 0 0-16,0 0-3 16,0 0-4-16,0-4-16 15,0 4-12-15,0 0-15 16,0 0 0-16,0 0-6 16,0 3 12-16,0 11 5 15,0 7-1-15,0 4 6 16,0 3-14-16,0 3-4 15,0 4-5-15,0 1 5 16,0 1-3-16,0 8 6 0,-4 3-10 16,-2 1 6-16,1 4-6 15,3-4 1-15,2-5-1 16,0-3 3-16,0-6-2 16,0-1 3-16,0-1-3 15,0-6 0-15,4 4-2 16,3-6 2-16,-5 1-1 15,-2 0 0-15,0 1 0 16,0 0 0-16,0 4 0 16,0 1 0-16,-6 1 0 15,-6 6 0-15,0 0 5 16,0-2-7-16,0-2 2 16,4-2-1-16,0-5-1 0,3-2 2 15,-1-2 0 1,2 1 2-16,-1-1 0 0,2-2-1 15,0 2-1-15,3 0 2 16,0 3-4-16,0-1 4 16,0 3-3-16,0 3 1 15,0 2 0-15,0 2 0 16,0 3 0-16,0 1 0 16,-4 0 3-16,-3-2-6 15,2-2 6-15,1-2-3 16,0-4 0-16,1-2-2 15,1-2 1-15,0-1 2 16,2-2-1-16,0 1 2 16,-3 3-3-16,3 1 1 0,0 3 0 15,0 8 0 1,0 2 0-16,0 5 1 0,0-2-1 16,0-3-1-16,0-5 1 15,7-4 0-15,2-4 3 16,1 0-3-16,-2-2 0 15,-2 1 1-15,-1 1-2 16,-1 2-1-16,2 0 2 16,-4 2 2-16,-2 0-2 15,2 4 4-15,-1 0-5 16,2 6 1-16,0 0 0 16,1 4 0-16,-2-4 0 15,4 1 0-15,-1-3-1 0,4-4 0 16,-2 0 2-16,-1 3 0 15,1-2-1-15,-2-2 1 16,2 2-1-16,-3 0 0 16,0-1-1-16,-2 2 0 15,1 1 1-15,0 5 0 16,0-1 3-16,0 0-3 16,1 1 0-16,-1 2 0 15,1-4 0-15,-1-1 0 16,0 2 0-16,2-2 0 15,-3 2-1-15,0-2 1 16,0 2 1-16,-2-1-1 16,0-2 0-16,3-2-1 0,-3 1 1 15,0-3 0-15,0-3 0 16,0 2-2-16,0-1 2 16,0 0 0-16,0 4-1 15,-5 0 2-15,-4-1-3 16,1 1 0-16,1 6 0 15,2-3 2-15,-1 2 1 16,1 2-1-16,1-4-1 16,2 2 1-16,0 0 0 15,-1-1 0-15,3-2 1 16,-2 1-2-16,0-1 1 16,-3-3-1-16,0-1-3 0,3 1 2 15,0 1 1 1,-1 0-2-16,3-2 2 0,-1 3 0 15,1-2 0-15,-2 0-4 16,0-2 2-16,2-3-1 16,0-1 1-16,0-4-4 15,0-2 7-15,0-1 0 16,0-1 5-16,0 0-5 16,0 1 0-16,0 0 0 15,0 0 0-15,0 0 0 16,0-2 0-16,2-1-1 15,4-1-3-15,3 2 4 16,0-1 5-16,-2 2-3 0,-3-2-4 16,-2 0 4-16,1 1-2 15,-3 0 2-15,0 2 4 16,0 0 2-16,0 1-7 16,0-2 3-16,0 3-3 15,0 0 2-15,0 0-3 16,0-2 9-16,0 1-2 15,0-3 1-15,0-1-5 16,0-1 3-16,0 1-2 16,0-4 3-16,0-2-1 15,0-1-4-15,0-2-2 16,2-2 2-16,-2 4-3 16,0-6 1-16,0-3 0 15,0-2-1-15,0-3-22 0,0 0-19 16,0 0-40-16,0-3-68 15,0-22-164-15</inkml:trace>
  <inkml:trace contextRef="#ctx0" brushRef="#br0" timeOffset="193720.49">3945 8480 552 0,'0'0'110'15,"0"0"-83"-15,0 0 22 16,0 0 6-16,0 0 18 15,0 0-28-15,0 0-9 16,30 0-16-16,-24-2 9 0,-2-2-6 16,-3-5-4-1,2 0-2-15,0-3-3 0,-1-2-7 16,0-4-5-16,-2-4 2 16,0-3 0-16,0 0-7 15,0 0 3-15,-15 3-2 16,0 4 0-16,1 3-1 15,-7 2-4-15,1 6 0 16,1 2 7-16,-2 5-10 16,1 0 2-16,-2 0 1 15,-2 0 2-15,1 8 4 16,3 6-1-16,2 3 2 0,-1-2-8 16,7 6 6-16,-2 2 4 15,8 4-4-15,4-1 1 16,2 0 1-16,0 1-1 15,2-4 1-15,14 0 0 16,0 0 0-16,8 0-1 16,-2-4 1-16,0 1 5 15,-4-4-4-15,0-4-2 16,-3-4 2-16,-1-4 1 16,-5-4-2-16,-1 0 0 15,1 0 2-15,1-2-1 16,-4-10 3-16,1-4-2 15,-1-2-2-15,-1-1 0 16,-2-4-1-16,-1-3-3 16,0 0 1-16,-1-6-1 0,-1 3 0 15,3 4 1-15,-3 4 3 16,0 9-5-16,0 3 5 16,0 5-1-16,0 1-5 15,0 3-3-15,0 0 3 16,0 16 6-16,0 17 0 15,0 9 3-15,0 14-2 16,0 9 4-16,0 5 6 16,0 8-9-16,0-4 4 15,5-1-5-15,-5-4 2 16,2-7 2-16,0-4-4 16,-2-4 3-16,0-6-1 0,0-3 2 15,0-9-2-15,0-6-1 16,0-6-2-16,0-4 0 15,0-8-1-15,0-3-2 16,2-4-18-16,0-5-16 16,1 0 5-16,4 0-50 15,-7-16-133-15,0-8-49 16</inkml:trace>
  <inkml:trace contextRef="#ctx0" brushRef="#br0" timeOffset="194027.36">3753 8915 623 0,'0'0'85'0,"0"0"-61"15,0 0 28-15,0 0 16 16,0 0-8-16,0 0-27 15,40-29-20-15,-22 29 3 16,5 0 4-16,1 0-12 16,-2 0 8-16,3 0-8 15,-5 0 0-15,5 0-2 16,-2 0-5-16,-2-3-1 0,-1 1-4 16,-5 0-31-16,-3 2-27 15,-8 0-94-15,-4 0-79 16,0 0-235-16</inkml:trace>
  <inkml:trace contextRef="#ctx0" brushRef="#br0" timeOffset="195241.58">1996 9515 627 0,'0'0'82'16,"0"0"-72"-16,0 0 0 15,0 0 25-15,0 0 21 16,0 0 4-16,27-2-37 0,-13 16 4 15,-1 3-11 1,5 8 2-16,-1 1 2 0,6 6-6 16,0 4 0-1,0 2-13-15,0 1 8 0,2 0-7 16,-3 1-1-16,-2-3 1 16,-5-3-2-16,-5-5 2 15,-2-7-1-15,-3-5 0 16,-1-7-1-16,-1-8 1 15,-1 2 1-15,-2-4 8 16,2 0-7-16,0-16 23 16,2-15-13-16,6-8-6 15,-4-3-6-15,3-3 4 16,2 1-4-16,-1 2 0 16,-2 4 4-16,3 2-4 0,-1 5 1 15,0 8 2-15,1 0-4 16,-1 6 1-16,-5 2-1 15,3 3 0-15,-4 3-1 16,0 4-1-16,2 2 0 16,-4 3-11-16,2 0-26 15,-2 0-21-15,3 0-49 16,-1 3-71-16,0 11-6 16,-2 1-187-16</inkml:trace>
  <inkml:trace contextRef="#ctx0" brushRef="#br0" timeOffset="196123.35">1927 10710 582 0,'0'0'124'0,"0"0"-67"16,0 0-48-16,0 0 25 15,0 0 40-15,0 0-15 16,7-18-29-16,-3 18-14 16,4 0-14-16,0 9 4 15,-1 12 10-15,4 1-1 16,-2 6-4-16,2 2-4 16,3 2 8-16,-3-2-11 0,-1 0 3 15,4-2-7-15,-1-4 4 16,1-2-3-16,-1-5-1 15,-4-5 0-15,0-6 0 16,0-5 7-16,-5 1-2 16,5-2 0-16,5 0-1 15,-6-5 9-15,8-17-4 16,-2-4-4-16,-2-6-5 16,5-7 2-16,-7-3-2 15,2-2 0-15,-5 2 4 16,-3 2-1-16,0 6-2 15,-4 6-1-15,2 4 2 16,-2 7 0-16,0 5-1 0,0 5-1 16,0 2 0-16,0 5-1 15,0 0 1-15,0 0-32 16,0 0-62-16,3 0-54 16,-1 12-74-16,1-1-192 15</inkml:trace>
  <inkml:trace contextRef="#ctx0" brushRef="#br0" timeOffset="197905.69">2021 12041 725 0,'0'0'62'0,"0"0"-62"16,0 0 0-16,0 0 15 16,0 0 31-16,0 0-15 15,0 0-4-15,0 0 5 16,13 95-11-16,-13-55-3 0,0 2-6 16,-4 2-4-16,-12-1-1 15,0-2 2-15,1-4-6 16,0-11-2-16,8-9 1 15,2-7 0-15,3-5 1 16,0-3-1-16,2-2 3 16,-2 0 3-16,2-17 10 15,0-11-13-15,0-7-2 16,0-8-1-16,0 2-1 16,8-3 1-16,-1-2 2 15,0 7-7-15,-1 1 4 16,1 4-2-16,2 3 2 0,-5 6-1 15,1 2 0 1,0 3-1-16,-3 5 1 0,2 2 2 16,0 1-2-16,1 3-3 15,2 0 2-15,0 3 1 16,2 0 0-16,-3 4 0 16,0 0 0-16,4 1 0 15,1 1 0-15,4-3-1 16,3 3 5-16,-2 0-6 15,2 0 3-15,0 0-1 16,-1 0 1-16,1 0 1 16,-3 0-2-16,2 0 0 15,-4 3 1-15,-2-3-1 16,-2 1 0-16,-4-1-3 0,-1 2-15 16,-4 0-39-16,0 2-18 15,0 4-91-15,0 1 6 16,-16-2-205-16</inkml:trace>
  <inkml:trace contextRef="#ctx0" brushRef="#br0" timeOffset="198180.33">1932 12136 828 0,'0'0'75'0,"0"0"-69"0,0 0-3 15,0 0-2-15,0 0 16 16,114-24 9-16,-91 24-14 16,0 0-12-16,-5 0-1 15,-5 0 0-15,-3 5 1 16,-2 6-24-16,-1 1-43 15,-5 2-63-15,-2-2-57 16,0 2-305-16</inkml:trace>
  <inkml:trace contextRef="#ctx0" brushRef="#br0" timeOffset="199061.27">1856 13140 437 0,'0'0'245'0,"0"0"-206"16,0 0-38 0,0 0 10-16,0 0 34 0,0 0 2 15,40 36-17-15,-29-7-12 16,-1 3 6-16,-4 2-4 15,-2 4 1-15,-1-1-9 16,-3 0 1-16,0-2-7 16,0 0 2-16,0-5-3 15,0-5 3-15,0-4-1 16,0-7-3-16,0-6 2 16,0-4-6-16,0-4 3 15,0 0-3-15,0 0 4 16,0 0 8-16,0-9-4 15,-5-15-8-15,1-5-1 0,1-2 1 16,-1-4 2-16,1-3 2 16,1 2-4-16,2-3 0 15,0 5 3-15,0 5-1 16,0 3 1-16,0 4 5 16,0 3 2-16,0 3-7 15,5 2 3-15,2 5-4 16,-3-3 3-16,3 3-3 15,3-1-3-15,4 0 2 16,5 2 2-16,0 1-3 16,4-2 1-16,3 4 7 15,0-8-5-15,4 3 2 0,-4 1-5 16,-3 4 0-16,-7 3 0 16,-3 2 0-16,-7 0-4 15,2 0 1-15,-4 0-15 16,-2 0-28-16,0 0 1 15,-2 4-35-15,0 6-64 16,0-2-73-16,0 2-274 16</inkml:trace>
  <inkml:trace contextRef="#ctx0" brushRef="#br0" timeOffset="199304">1851 13443 808 0,'0'0'113'16,"0"0"-101"-16,0 0-3 16,0 0 31-16,0 0 16 15,157-48-30-15,-109 28-12 16,-2 2-13-16,-9-2-1 15,-10 4-29-15,-4-3-74 16,-10 0-196-16</inkml:trace>
  <inkml:trace contextRef="#ctx0" brushRef="#br0" timeOffset="202927.12">3608 9397 692 0,'0'0'64'15,"0"0"-33"-15,0 0 2 0,0 0 29 16,0 0-9-16,0 0-4 16,0-12-14-16,0 12-16 15,2 0-11-15,0 0-7 16,1 0 7-16,2 14-4 16,-1 5 8-16,0 6-7 15,2 3 7-15,-1 4-12 16,-1 2 6-16,4 0-5 15,0 0-1-15,5 0 3 16,0-5-2-16,1-3 4 16,2-1-3-16,-3-4 1 15,1-8-1-15,-5-1-2 0,-3-8 0 16,-1-1 1 0,-3-3-1-16,1 0 1 0,-1 0 4 15,4-11 2-15,3-12 0 16,7-8-3-16,-1-5-6 15,1-2 4-15,-2 2-2 16,1 0 0-16,-6 2 0 16,0 6 0-16,-2 3 2 15,0 9-4-15,-5 6 8 16,-2 5-12-16,0 2 5 16,0 3 1-16,0 0-5 15,0 0 1-15,0 0-19 16,0 15-20-16,0 2-8 0,-9 8-60 15,2-2-122 1,-2 1-175-16</inkml:trace>
  <inkml:trace contextRef="#ctx0" brushRef="#br0" timeOffset="203887.79">3610 10542 618 0,'0'0'104'16,"0"0"-62"-16,0 0-38 15,0 0 13-15,0 0 53 16,0 0-33-16,2 0-24 16,1 19-6-16,-3 10 26 15,0 3-16-15,0 3 1 0,0 4-8 16,0-3 1-16,0 0-3 16,0-4-5-16,0-2 6 15,0-9 0-15,0 0-1 16,0-8-6-16,0-6-1 15,0-2-1-15,0-3 3 16,0-2-2-16,0 0 6 16,0 0 5-16,0-19-6 15,0-7-1-15,0-6-2 16,0-2-6-16,2-5 3 16,-2 0 0-16,3-5-1 15,-1 0-1-15,2 4 2 16,-2 1-2-16,3 9 2 0,-4 6 0 15,2 4 1 1,-1 6 0-16,-2 3-1 0,0 2 0 16,0 4 1-16,0 2-2 15,0 1 3-15,0 0-5 16,0 2 6-16,2 0-6 16,0 0 5-16,4 0-4 15,2 0 1-15,10 0 1 16,2 0 4-16,7 0 0 15,6 0-3-15,0 0 2 16,4 0-2-16,1 0 0 16,-7 0-1-16,-10 0-4 15,-5 0-4-15,-11 0-30 16,-3 0-18-16,-2 0 3 0,0 0-59 16,-4 4 33-16,-19 6-20 15,-8 2-112-15</inkml:trace>
  <inkml:trace contextRef="#ctx0" brushRef="#br0" timeOffset="204177.17">3572 10700 789 0,'0'0'81'15,"0"0"-72"-15,0 0-2 16,0 0 40-16,0 0-8 16,121 0-26-16,-97 0-11 15,-1 0-2-15,-4 0 0 16,-3 6-9-16,-7 2-54 15,0 2-73-15,-4-2-55 16,-3 0-164-16</inkml:trace>
  <inkml:trace contextRef="#ctx0" brushRef="#br0" timeOffset="205138.12">3508 11797 855 0,'0'0'76'15,"0"0"-68"-15,0 0-7 0,0 0 22 16,0 0-4-16,0 0 7 16,51 42-12-16,-36-12-3 15,2 2-5-15,-5 2 2 16,2-2 5-16,-3 2-9 16,0-1 0-16,1-1-3 15,-6-6 0-15,3-3 3 16,-5-5-2-16,-2-4 0 15,1-6-2-15,0-3 1 16,-3-2 1-16,0-3 7 16,2 3-4-16,-2-3 12 15,5 0-3-15,5-16-4 0,2-8-8 16,1-9 3-16,0-3-3 16,-1-4-1-16,2-6 6 15,0-2-6-15,-2-3 2 16,1 4 0-16,-4 5-3 15,-1 2 0-15,2 7 3 16,-1 7-3-16,-5 6 0 16,0 10-2-16,-4 4 4 15,0 5-4-15,0 1-4 16,0 0-22-16,0 0-59 16,0 20 0-16,0 2-93 15,0 3-180-15</inkml:trace>
  <inkml:trace contextRef="#ctx0" brushRef="#br0" timeOffset="206321.66">3572 12939 761 0,'0'0'72'0,"0"0"-68"15,0 0-1-15,0 0 48 16,0 0-18-16,0 0-27 16,29-9 0-16,-22 16 3 15,0 14 17-15,-5 3-5 16,1 6-3-16,-3 1-10 16,0 6 5-16,0-1 4 15,0 2-6-15,0 1-3 16,0-3-4-16,0-2 5 0,0-4-8 15,0-7 2 1,0-2-2-16,0-9-1 0,4-3 0 16,-2-7-1-16,-2 1 0 15,0-3-8-15,0 0 8 16,0 0 2-16,0 0-2 16,0-6-5-16,0-10 5 15,0-4 2-15,0-4-1 16,0-7 0-16,0-5 0 15,0-5-1-15,0-6 2 16,0 1-3-16,0 2 2 16,0 0-3-16,0 4 3 15,4 6 0-15,3 5 0 16,1 3 3-16,0 6-1 0,1 4-2 16,-3 3 4-16,-2 2 0 15,2 6 6-15,-2 0-10 16,-2 3 8-16,-1 2-8 15,7 0 4-15,0 0-1 16,8 0-1-16,7 0 1 16,1-2-1-16,5 1 11 15,3-6-10-15,10-3 4 16,0-2-5-16,1-2 2 16,-3 2-4-16,-7 1-1 15,-8 2 1-15,-10 6 0 16,-6-2-1-16,-6 5-4 15,-3 0-13-15,0 0-36 0,-11 17-32 16,-16 4-37 0,-5 1-155-16</inkml:trace>
  <inkml:trace contextRef="#ctx0" brushRef="#br0" timeOffset="206653.11">3555 13179 734 0,'0'0'83'16,"0"0"-69"-16,0 0 62 15,0 0 24-15,0 0-40 16,140-43-39-16,-102 25-7 16,2 1 7-16,-4 5-8 15,-7-2-7-15,-4 3-6 16,-6 2 0-16,-5 2 0 16,-5 2-3-16,-5 5-29 15,-2 0-37-15,0-5-50 16,0-4-126-16,4-3-344 0</inkml:trace>
  <inkml:trace contextRef="#ctx0" brushRef="#br0" timeOffset="209455.18">5173 7994 351 0,'0'0'114'0,"0"0"-24"15,0 0-13-15,0 0-27 16,0 0 6-16,0 0-22 16,0 0 7-16,33 0-9 15,-30 0-11-15,-1 0 2 16,-2 0-4-16,0 5-3 15,0 3-7-15,0 2 15 16,0 0-18-16,0 2 5 16,0 0-10-16,0 2 5 15,-2 4-4-15,-3-2 0 0,-1 4 0 16,2 2 1-16,-2 0 0 16,6 2-3-16,-2 0 9 15,2 5-6-15,0 1-3 16,0 1 4-16,2 5-4 15,10 1 0-15,1 1 1 16,-1-2-2-16,-4 1 5 16,-3-2-4-16,-3 0 2 15,-2 0-4-15,0-1 3 16,0 1-2-16,0 1 2 16,0 0-1-16,-7 0 0 15,-1-2 0-15,0 0-1 16,6-2 3-16,2-2 0 0,0-2 1 15,0-2-6 1,0 1 3-16,0-3 0 0,0-1 0 16,0 2 0-16,4-2-1 15,2 1 2-15,-4 5-2 16,-2-1 3-16,0 0-4 16,0 4 2-16,0-2-1 15,0 2 1-15,0-1 0 16,0 1-1-16,0-3-3 15,0 2 4-15,0-5-1 16,0-3-3-16,0 0 6 16,0-4-4-16,0 2 2 0,0-3-1 15,2 4 1 1,0 0 0-16,0 2-1 0,0 1 1 16,-2 0 2-16,0 5-1 15,0 4-2-15,0 2 1 16,0 4 0-16,0 1-1 15,0-5 1-15,5-2 0 16,-4 0 0-16,-1-4-2 16,3 0 5-16,-3 0-4 15,0 3 7-15,0-4-11 16,0 5 5-16,0-2 0 16,-3 0 0-16,-3 1-2 15,2-1 2-15,-2 0 0 16,-2 3 1-16,0 4 0 15,-3 1-2-15,-1 6 2 0,-1 4-2 16,-1-2-1-16,5 0 2 16,3-4 0-16,4-1 1 15,0-5-2-15,0 1 4 16,-1 0-3-16,-2-3 2 16,1 0-4-16,0 1 2 15,-1-4 0-15,-2 4 0 16,1 0-1-16,-5 6 0 15,0 0 1-15,-3 3 1 16,-1 5 0-16,-1-3-1 16,1 1 0-16,1-3 0 15,5-3-1-15,0-2 2 0,5-4-2 16,0-3 0 0,2-1 1-16,-4-3 0 0,4 0 2 15,0 2 0-15,0-2-4 16,0 1 2-16,-4 3 0 15,1 0 0-15,-5 3 0 16,2 1-1-16,-5 5 1 16,-2 1 1-16,1-1-1 15,-2 2 0-15,3 1-1 16,1-1 1-16,3-6 0 16,5 2 0-16,0-5 0 15,4 0-1-15,-3-4 1 16,1 0 0-16,0-2 2 0,2 0 0 15,-3 0-2 1,-1 0 0-16,-1 0-2 0,1 3 0 16,-2-1 1-16,-1 0 0 15,2 0-7-15,-2-2 7 16,1-2-2-16,-1-2 1 16,5 0 0-16,2-4 1 15,0 0 2-15,0 0-2 16,0 0 1-16,0 1 0 15,0 0 0-15,0 4 0 16,0 1 0-16,0-2 0 16,-5-3-1-16,1 2 2 0,1-5-3 15,-1 2 2 1,2-3 0-16,0 4 2 0,-3 0-2 16,3-3 0-16,0 1 1 15,0 1-1-15,2 0-1 16,-2-3 0-1,2 2 2-15,0 2 1 0,0-1-2 16,0 0-1-16,0 2 1 16,0-2 1-16,0-1 3 15,0 2-3-15,0-5 0 16,0 2 0-16,0-4 0 16,0 0-1-16,0-5 2 15,0 4-2-15,0-3 5 16,0 0-2-16,2 0 2 15,0-2 2-15,-2 0-7 0,2-2 9 16,0 0-8-16,1 0 4 16,-1-1-5-16,2 2 1 15,-3-1-1-15,2 2 1 16,0 0-2-16,-3-1 6 16,3-2-9-16,-3-2 6 15,0-3-2-15,1 0 0 16,-1-2-3-16,3 0-9 15,-1 0-7-15,3 0-1 16,-1 0-22-16,2-13-83 16,-1-5-76-16,2-6-262 15</inkml:trace>
  <inkml:trace contextRef="#ctx0" brushRef="#br0" timeOffset="211205.49">9288 7761 426 0,'0'0'198'0,"0"0"-152"0,0 0-37 15,0 0 20-15,0 0 28 16,0 0-3-16,0 0-4 15,53-37-25-15,-37 28-16 16,-6 2-4-16,2 2-2 16,-2 0 1-16,-4 3-3 15,-2 2 8-15,1-2-8 16,-3 2 8-16,-2 0-6 16,1 0 2-16,-1 0 0 15,3 0-3-15,2 0-1 16,0 0 0-16,2 0 8 15,7 0 1-15,-2 6 8 16,2-3-16-16,5 2 5 16,2-3 2-16,-1 0-7 0,8-2 2 15,1 0-3 1,5 2-1-16,-1-2 1 0,3 1 3 16,0 2-1-16,2-3-1 15,-3 0 0-15,1 0-1 16,-5 0 1-16,0 0 0 15,-2 0 0-15,0 0-1 16,-2 0 10-16,2 0-8 16,4 0 5-16,1 0-8 15,1 0 3-15,4-4 2 16,-2-2-1-16,-3 1-3 16,-5 0-1-16,-9 3 0 15,-7 0 4-15,-9-1-4 0,-1 3 2 16,-3 0-4-16,0 0-2 15,0 0-3-15,0 0-10 16,0 0-35-16,-11 9-34 16,-4-1-136-16,-4-2-315 15</inkml:trace>
  <inkml:trace contextRef="#ctx0" brushRef="#br0" timeOffset="212042.51">9367 9069 796 0,'0'0'116'0,"0"0"-98"16,0 0-15-16,0 0 2 15,0 0 16-15,0 0 34 0,107 0-30 16,-78 0-5-16,-1 0-13 15,6 4 0-15,1 3 1 16,1-4 5-16,4 1 4 16,-3 1-10-16,4-1 10 15,-3-3-10-15,-7 1-2 16,-2 3-4-16,-4-3-2 16,-6 2 2-16,-3-4-2 15,-3 0-2-15,-5 1-18 16,-6-1-23-16,-2 3-44 15,0-3-118-15,-14 0-306 16</inkml:trace>
  <inkml:trace contextRef="#ctx0" brushRef="#br0" timeOffset="213776.25">5541 8664 616 0,'0'0'134'0,"0"0"-88"15,0 0-34-15,0 0 28 16,0 0 33-16,0 0-19 16,0-1-3-16,8-10-29 15,5 1 3-15,3-1-12 16,5-5 0-16,-1-3-3 16,0-1-7-16,2-1 6 15,-1-3-8-15,-2-1 3 16,-1 4 2-16,-7 1-9 0,1 5 4 15,-6 6-1-15,-4 4 0 16,-2 2-2-16,0 3 1 16,3 0-4-16,-3 0 4 15,0 20 2-15,0 9-3 16,4 3 2-16,7 4 0 16,3 3 0-16,4-4-1 15,-1 2-1-15,1-8 4 16,0-4-3-16,2-5 4 15,-2-4-6-15,0-6 6 16,-3-4-3-16,-1-3 2 0,-4-3-2 16,2 0 2-16,-3 0-2 15,-1-14 0-15,-1-3 4 16,0-5 2-16,-5-2-5 16,1-3-2-16,-3-1 2 15,0-2-1-15,0 2 1 16,0 3 0-16,0 1-1 15,0 1 1-15,0 3 0 16,0 6 2-16,0 4-3 16,-3 2 2-16,1 5-7 15,2 0 5-15,0 1-6 16,0 2 4-16,0 0-16 16,0 0-16-16,0 2-2 15,0 10-19-15,0 2-52 16,0 0-71-16,0-2-33 0</inkml:trace>
  <inkml:trace contextRef="#ctx0" brushRef="#br0" timeOffset="214187.79">6241 8414 365 0,'0'0'415'0,"0"0"-355"16,0 0-55-16,0 0 10 16,0 0 2-16,0 0 31 15,8 6 4-15,0 15-16 16,0 8-16-16,-1 5 2 15,2 2-2-15,-2 6-10 16,-3 7 17-16,3 1-20 16,-1 4 1-16,-1 4-6 15,2-2 2-15,-1-4-1 16,1-6-2-16,-5-8-2 16,1-8 3-16,-3-7-1 15,4-8 0-15,-2-4-1 0,-2-7-11 16,0-4-20-1,0 0-25-15,0 0-11 0,0-12-104 16,0-15-127-16</inkml:trace>
  <inkml:trace contextRef="#ctx0" brushRef="#br0" timeOffset="214654.45">6189 8592 337 0,'0'0'369'0,"0"0"-331"16,0 0-15-16,0 0 18 16,0 0 11-16,12-102 10 15,3 86-30-15,3-2 7 16,3 3-15-16,2 0-4 15,2 1-15-15,0 2 15 16,-1 2-2-16,-1 2-5 16,1 4-5-16,-4 4 2 15,3 0-6-15,-4 0-2 16,4 0-1-16,-3 8 0 16,-1 6-2-16,-2-2 6 15,-7 3-8-15,-3 2 5 0,-4 3-3 16,-3 1 1-16,0-2 0 15,0-1-1-15,-16 0 1 16,-9 0 0-16,-2-2 1 16,-6 0 1-16,-1 0 1 15,1-2-6-15,0-2 5 16,6 3-4-16,2-5-3 16,2 1-40-16,4-1-31 15,1 1-13-15,5 0-82 16,1 0-99-16</inkml:trace>
  <inkml:trace contextRef="#ctx0" brushRef="#br0" timeOffset="-211741.16">5742 9663 296 0,'0'0'73'16,"0"0"-68"-16,0 0 0 16,0 0 6-16,0 0 48 15,0 0-13-15,0-53-6 0,0 44-8 16,6 1-5-1,-1-2 9-15,-1 2 1 0,0 2 4 16,-2 1 3-16,3 2 12 16,-5 3-8-16,3 0-4 15,-3 0-9-15,0 0-16 16,0 0-3-16,0 0-8 16,0 0-5-16,0 5-1 15,0 16 8-15,2 5 1 16,0 4 15-16,0 2-24 15,-2 2 6-15,2 2-7 16,1-2 1-16,-2 1-2 0,2-3 0 16,-1-6 1-1,-2-3 1-15,0-4-2 0,0-6 2 16,0-6 2-16,0-5-2 16,0-2-2-16,0 0 3 15,0 0 8-15,0 0 1 16,0-9-5-16,0-11-4 15,0-4-2-15,0-3 2 16,0-6 0-16,2-3-6 16,3-2-3-16,-3-2 3 15,3-1 2-15,-1 9-4 16,3-1 2-16,-1 8 2 16,1 4-1-16,0 3 4 0,-5 6-4 15,3 3 4 1,-3 2-2-16,2 2 1 0,-2 2-1 15,0 1 2-15,3 2-2 16,-3 0 3-16,-2 0-3 16,2 0 8-16,1-2-6 15,-1 0 7-15,5-1-6 16,4-1-2-16,5-1 2 16,3-4 2-16,4 4-2 15,-1-4-1-15,3 4 0 16,-3 1 0-16,-2 1-1 15,-2 1-1-15,-5 2 0 16,-4 0-3-16,-2 0 2 16,-5 0-1-16,1 0-14 0,-3 0-27 15,0 0-2-15,0 5-3 16,0 7-47-16,-17 2-37 16,-3 1-19-16,-2-1-108 15</inkml:trace>
  <inkml:trace contextRef="#ctx0" brushRef="#br0" timeOffset="-211452.01">5848 9694 512 0,'0'0'215'15,"0"0"-163"-15,0 0-28 16,0 0 35-16,0 0 24 16,0 0-31-16,108 0-15 15,-89 0-23-15,-1 0-3 16,-2 0-9-16,-5 0 3 16,0 0-5-16,-2 0 1 15,2 0-2-15,0 5-13 16,1 1-26-16,-2 3-45 15,2-2-115-15,-3 1-190 16</inkml:trace>
  <inkml:trace contextRef="#ctx0" brushRef="#br0" timeOffset="-210440.67">5732 10560 512 0,'0'0'153'16,"0"0"-110"-16,0 0-36 15,0 0 14-15,0 0 28 16,0 0-1-16,-2 32 18 16,2-6-27-16,0 4-13 15,0 2-10-15,-4 0 5 0,-1 3-9 16,-1-6 0-16,2 0-2 15,-5-4-1-15,6-4-1 16,1-1-7-16,-3-9 7 16,3-5-5-16,0-2-3 15,0-4 2-15,2 0-1 16,0 0 4-16,0 0 5 16,0 0-3-16,0-12-5 15,0-8-2-15,0-1 2 16,0-6-4-16,2-5-4 15,2-6 0-15,-1-3 5 16,1 0-1-16,2-4 0 0,-4 5 2 16,4 7-2-1,-4 4 2-15,0 9 3 0,0 6 0 16,0 6-3-16,0 2 2 16,1 5 2-16,-3 1 2 15,4 0-2-15,-2 0-4 16,0 0-3-16,6 0 2 15,0 0 2-15,8 0 7 16,1 0-8-16,3 1 6 16,8-1 0-16,3 0 0 15,7 0-3-15,4-10 0 16,0-1-1-16,-4-3-1 16,-4 2 0-16,-12 9-1 0,-9-1-4 15,-6 2-15 1,-7 2 1-16,0 0-20 0,0 0-43 15,-14 4-11-15,-8 10-36 16,-6 0-137-16</inkml:trace>
  <inkml:trace contextRef="#ctx0" brushRef="#br0" timeOffset="-210118.08">5753 10726 397 0,'0'0'353'16,"0"0"-299"-16,0 0-28 15,0 0 32-15,0 0 27 16,0 0-12-16,95 0-34 15,-74 0-11-15,-7 0-22 16,1 0 10-16,-4 0-14 16,-1 0 7-16,2 0-5 15,-1 0-3-15,-5 0-1 16,4 0-3-16,3 0-2 16,-1 0-39-16,5 4-88 0,-3 1-205 15</inkml:trace>
  <inkml:trace contextRef="#ctx0" brushRef="#br0" timeOffset="-208441.55">5510 11891 846 0,'0'0'112'0,"0"0"-106"16,0 0-3 0,0 0 19-16,0 0 19 0,0 0 7 15,13-10-29-15,-13 10-9 16,7 0-10-16,-3 6 0 16,3 14 9-16,1 6 3 15,2 6-6-15,1 4-4 16,0 4 8-16,0 1-7 15,2 0 2-15,-2-1-1 16,-1-3-4-16,1-5 0 16,0-4 2-16,-4-8-2 15,0-7 0-15,1-4 0 16,-4-6 1-16,-2 0 1 16,1-3-1-16,1 0 6 0,5 0-7 15,1-12 3 1,7-12-2-16,1-6-1 0,0-8 0 15,0-3 0-15,-3 0 3 16,0-6-1-16,1 6-4 16,-2 0 6-16,-1 10-4 15,-4 4 0-15,-2 10-1 16,-2 4 1-16,-3 5 0 16,-2 6-1-16,0 2 4 15,0 0-10-15,0 0 1 16,0 0-10-16,0 0-60 15,0 14-44-15,0 7-97 16,0-1-180-16</inkml:trace>
  <inkml:trace contextRef="#ctx0" brushRef="#br0" timeOffset="-207261.42">5418 12843 635 0,'0'0'200'0,"0"0"-155"16,0 0-36-16,0 0-1 15,0 0 44-15,0 0-4 16,5 0-32-16,1 7-11 16,7 10 6-16,-1 6 13 15,2 0-11-15,-4 5 4 16,1 2-6-16,1 1 7 15,-3 1-12-15,-1 0 4 16,-1 3-5-16,-4-3 0 16,1-6-4-16,-2 1 0 15,3-3 3-15,-3-4-4 16,-2-6 6-16,0-4-6 0,0-3 1 16,1-7-1-16,2 0 0 15,-3 0 1-15,0 0 2 16,0 0-1-16,4 0 2 15,6-12 3-15,3-15-6 16,3-6 2-16,1-6-3 16,4-1 0-16,-5-2-1 15,3 3 0-15,-1 2 0 16,-5 1-1-16,-3 5 0 16,1 3 4-16,-3 7 0 15,-3 4 3-15,-1 8-10 16,0 2 8-16,-1 6-3 15,2-2 0-15,-5 3-5 16,0 0 2-16,0 0-10 16,1 0-8-16,2 0-16 0,1 0-39 15,5 0-23 1,0 0-57-16,2 0-52 0,2 0-149 16</inkml:trace>
  <inkml:trace contextRef="#ctx0" brushRef="#br0" timeOffset="-204724.74">7163 7918 195 0,'0'0'67'15,"0"0"-30"-15,0 0 23 16,0 0 15-16,0 0-3 0,0 0-4 15,0 0-8 1,0-26 5-16,0 26-17 0,0 0 6 16,0 0-5-16,0 0-18 15,0 0-5-15,0 0-18 16,0 0-5-16,0 8-1 16,0 15 3-16,5 4-4 15,-2 9 4-15,3 7-3 16,1 6 0-16,-1 9-1 15,2 5-1-15,-4 5 0 16,0 5 1-16,-4-3-2 16,0-2 3-16,2-1-2 15,-2-4 2-15,0 4-3 16,0-3 2-16,0-1-1 16,0-5 0-16,0 1 1 0,0-2-1 15,0-1 0-15,-4-1 0 16,2 0 0-16,2-1 1 15,-3-1 4-15,2 0-10 16,-3 3 5-16,2 2 0 16,-4 2 0-16,1 1 0 15,-1-3-2-15,-3-2 4 16,1-2-4-16,0 1 5 16,4-1-6-16,0-4 2 15,4-2 1-15,-3-7 0 16,1 0 0-16,2-3-1 15,0-1-6-15,0-5 3 0,0 3-2 16,0 0 1-16,0 1-5 16,2 0 9-16,5 0-6 15,-3 4 7-15,-2 1-2 16,3 0 2-16,-1-1-2 16,1-2-3-16,0-4 0 15,1-1-2-15,-5-1 4 16,5-2 3-16,-6 0-3 15,0-2 1-15,0 0-8 16,0 2 3-16,0 2 1 16,0 0 5-16,0-1 0 15,0 4-3-15,0-1-5 0,0 0 8 16,0 2 0-16,-6 0 1 16,5 0 0-16,-1 1-1 15,2-3 0-15,0-2 2 16,0-2 0-16,0-2-1 15,0-2 0-15,-2 0-1 16,2-2 1-16,-5 1 0 16,3 2 1-16,-3 5-2 15,-1 3 1-15,-1-2 0 16,3 6 1-16,-3 0-1 16,2 4 1-16,3-1-1 15,-2 0 1-15,1-2-1 16,1-4 3-16,-2 3-2 0,0-3 0 15,1 0-1 1,-1 0 4-16,-1-2-4 0,1 0 3 16,1-2-1-16,1 2 3 15,2 0 0-15,0-1 2 16,0 2-4-16,0-3-2 16,0 0 2-16,0 1-1 15,0-4-2-15,0 2 2 16,0-1-2-16,0-2 2 15,0 0 4-15,-2 2-1 16,-2-1 3-16,2 0-5 16,-1 1-3-16,-1 5 8 15,2-3-8-15,-1 2 5 16,-2 0-5-16,5-3 6 16,-2 4-2-16,0-3 4 0,2 3 4 15,-2-4-10-15,2 5 3 16,-3 1-4-16,2-3 5 15,-4 2-3-15,3-4 2 16,-2-2-3-16,-1-4 3 16,0-3 0-16,1 0-1 15,2-3-3-15,-2 0 1 16,1-5 0-16,-2 0-2 16,-1-4-5-16,-1-2-37 15,3-5-38-15,1-4-75 16,3 0-64-16</inkml:trace>
  <inkml:trace contextRef="#ctx0" brushRef="#br0" timeOffset="-203488.55">7493 8676 588 0,'0'0'124'16,"0"0"-96"-16,0 0 23 15,0 0 5-15,0 0 7 0,0 0-24 16,0-1-13-16,7-10-8 16,0-1 5-16,0 0-8 15,-3-4-4-15,2 0-8 16,0-3 4-16,-2-4 1 16,5 0-7-16,-2-6 6 15,6 3-5-15,0-2-3 16,-2 4 4-16,2 4-5 15,-3 6 4-15,1 7-2 16,-4 2 0-16,-3 3 0 16,-2 2-1-16,-2 0 1 15,0 0-2-15,0 0-5 0,0 19 5 16,2 10 1-16,-2 5 1 16,2 7 0-16,3-4 1 15,1 4-2-15,4-8 2 16,-2-3 3-16,3-1-3 15,1-10-2-15,-2-2 1 16,5-10 0-16,-5-2 1 16,1-5 0-16,3 0 5 15,-1-3-5-15,1-15 8 16,-1-5-9-16,1-3 4 16,-7-6-3-16,3-3-1 15,-6 1 0-15,1 0 2 16,-3 2-1-16,1 4-1 15,-3 8 0-15,0 3 1 0,0 8-1 16,0 5-2-16,0 4 2 16,0 0-4-16,0 0-5 15,0 0-23-15,0 0-3 16,0 2-8-16,0 8-30 16,0 3-80-16,2-4 10 15,7-1-94-15</inkml:trace>
  <inkml:trace contextRef="#ctx0" brushRef="#br0" timeOffset="-202695.56">8174 8555 16 0,'0'0'594'16,"0"0"-525"-16,0 0-52 15,0 0 21-15,0 0 0 16,0 0 4-16,37-35-1 16,-26 19-22-16,-1-3-7 15,-4-6-8-15,-4 1 4 0,-2-2 3 16,0 2 5-1,0 2-9-15,-8 0 3 0,-8 5-9 16,-2 2-2-16,2 5 1 16,-2 3-2-16,-4 7 2 15,0 0-2-15,-1 0-4 16,-1 7 6-16,3 7-1 16,4 2 3-16,4 1-3 15,-1 4 2-15,6 3-2 16,0 0 2-16,5 1-1 15,3 2 0-15,0-1 0 16,0-2 0-16,0 1 2 16,0-6 9-16,6-3-10 15,7-2 9-15,3-2-9 0,1-3 10 16,4-7-6-16,-1-2 0 16,0 0 2-16,2 0-4 15,1-12 6-15,-4-9-5 16,2-1-2-16,-5-4-1 15,-1-2-1-15,-7 2 1 16,-1 2-2-16,-4 0 1 16,-1 4 0-16,-2 3-2 15,0 3 4-15,0 1-4 16,0 6 5-16,0 7-6 16,-5 0 2-16,-2 0-4 15,1 13 1-15,2 8 4 16,2 10 2-16,-1 3-1 0,1 5 5 15,2 5-5 1,0-1 3-16,0 6-3 0,0 1-1 16,0 1 2-16,5 4 2 15,3 1 1-15,-4-2-5 16,2 0 3-16,-5-3-3 16,-1-6 5-16,0-6-3 15,0-10-4-15,0-6 1 16,0-9-10-16,0-8-37 15,0-4-62-15,0-2-85 16,0 0-83-16</inkml:trace>
  <inkml:trace contextRef="#ctx0" brushRef="#br0" timeOffset="-202475.32">8062 8815 680 0,'0'0'117'16,"0"0"-83"-16,0 0 24 16,0 0-11-16,0 0-25 15,0 0 16-15,98-22-10 16,-63 22-22-16,2 0-6 16,-8 0-6-16,-5 0-34 15,-4 0-22-15,-4 1-111 16,-5 7-31-16</inkml:trace>
  <inkml:trace contextRef="#ctx0" brushRef="#br0" timeOffset="-200724.39">7740 9494 638 0,'0'0'103'16,"0"0"-56"-16,0 0 31 16,0 0-27-16,0 0-19 0,0 0-18 15,10 12-6-15,-9 19 2 16,-1 7 2-16,0 4 4 16,0 2-11-16,0 0 8 15,0-2-8-15,-5-2 2 16,-3-4-3-16,0-3 1 15,1-11-1-15,3-8-3 16,2-8-1-16,2-6 0 16,0 0 1-16,0 0 7 15,0-17 3-15,0-10-9 16,0-8-1-16,2-5-1 16,2 1-1-16,3-2 1 15,-3-1 1-15,2 4-1 16,0 2 0-16,-2 2 2 15,-3 5 3-15,5 8-6 0,-4 1 4 16,0 3-3 0,2 5 2-16,-2 5 0 0,1 0-1 15,0 3 4-15,-3 4-5 16,2 0 5-16,2 0 0 16,-2 0-4-16,0 0 2 15,3 0-1-15,1 0-2 16,4 0 5-16,5 0-2 15,1 0-1-15,3 0-1 16,6 0 7-16,4 0-6 16,2 0 0-16,1 0-2 15,-3 0-1-15,-5 0-21 0,-4 0-21 16,-9 0-55 0,-8 0-44-16,-3 7-16 0,-7 9 10 15,-22 0-80-15</inkml:trace>
  <inkml:trace contextRef="#ctx0" brushRef="#br0" timeOffset="-200495.37">7738 9657 667 0,'0'0'98'16,"0"0"-60"-16,0 0 19 0,0 0 20 15,135-28-9 1,-102 28-32-16,-4 0-25 0,-2 0-8 16,-8 10-3-16,0 4 0 15,-11-2-1-15,0 3-43 16,-4 4-26-16,-4-1-62 16,0 3-84-16,0-3-340 15</inkml:trace>
  <inkml:trace contextRef="#ctx0" brushRef="#br0" timeOffset="-199755.26">7594 10415 558 0,'0'0'77'16,"0"0"-33"-16,0 0-5 15,0 0 20-15,0 0 28 16,0 0-12-16,9-38-42 16,-9 38-4-16,2 0-14 15,2 0-11-15,-3 14 13 0,7 10 11 16,-3 5-10-16,-3 8-4 16,3 4-2-16,-1 1-5 15,2 0 8-15,-1 0-11 16,0-4-1-16,5-3 4 15,0-7-7-15,-2-5 1 16,2-5 0-16,-4-8-1 16,-1-5 2-16,-4-5-2 15,4 0 6-15,5 0-3 16,3-12-3-16,3-17 4 16,3-3 0-16,-1-6-3 15,0-2 1-15,0-3-1 16,-5 1 0-16,1 4 0 15,-4 2 2-15,0 8-2 16,-3 8 0-16,1 3 2 0,-4 8-2 16,-1 3-1-16,-1 4-3 15,-2 2 1-15,0 0-16 16,0 0-33-16,0 5-92 16,0 12-126-16</inkml:trace>
  <inkml:trace contextRef="#ctx0" brushRef="#br0" timeOffset="-198574.53">7503 11951 707 0,'0'0'128'16,"0"0"-104"-16,0 0-21 16,0 0 12-16,0 0 23 15,0 0-6-15,0 16 0 16,0 13-8-16,0 6-1 15,0 3-17-15,0 3 12 16,0-1-10-16,0-3 6 16,0-2-4-16,0-7-5 0,0-6-2 15,0-8 2-15,0-4-5 16,0-6 1-16,0-2-1 16,0 1 4-16,0-3 3 15,0 0 0-15,0-7-1 16,0-12-6-16,0-6 1 15,0-3 0-15,0-2-1 16,0-3-1-16,0 1 1 16,0 1 5-16,0 2-5 15,6 4 0-15,1 2-1 16,-3 5 1-16,0 6 2 16,2 2 0-16,-4 3-2 15,0 0 1-15,2 5 0 16,-2 0 5-16,3 1-5 15,0-1-1-15,4-1 0 0,8-1 0 16,1 2 1-16,4-1 5 16,5 0-6-16,2 0 0 15,-1 0 1-15,2 1-1 16,-1 0 4-16,-7 2-7 16,-3 0 3-16,-2 0-18 15,-9 0-27-15,-3 0-27 16,-5 0-49-16,0 0-74 15,0 7-67-15</inkml:trace>
  <inkml:trace contextRef="#ctx0" brushRef="#br0" timeOffset="-198301.39">7498 12160 689 0,'0'0'130'0,"0"0"-105"16,0 0-24-16,0 0 5 16,132-38 43-16,-102 31 11 15,0 6-31-15,-10-1-23 16,0 2-6-16,-6 0 0 15,-7 0-15-15,-1 0-36 16,-4 11-42-16,-2 4-77 0,0 1-117 16</inkml:trace>
  <inkml:trace contextRef="#ctx0" brushRef="#br0" timeOffset="-197520.92">7485 12839 755 0,'0'0'134'16,"0"0"-127"-16,0 0-5 15,0 0 9-15,0 0 18 16,0 0 3-16,15 33-1 16,-10-5-17-16,-1 4-7 15,-3 0-3-15,3 1 4 0,-4 4 2 16,0 1 11-16,2-2-10 16,2-2 6-16,0-4-10 15,-1-6 2-15,0-3 2 16,-1-13-8-16,0-3-1 15,0-3 1-15,0-2-1 16,5 0 3-16,4-10 5 16,5-16-7-16,-1-8-3 15,3 0 5-15,-5-4-5 16,-1 0 3-16,-2 0-1 16,-1-2 0-16,1 3-2 15,1 0 4-15,-3 6 6 16,2 1-9-16,-4 9 4 15,0 4-5-15,-1 5 0 16,0 4 1-16,0 4-2 0,-5 4-4 16,0 0-12-16,0 0-43 15,0 0-60-15,0 0-172 16,-12 12-146-16</inkml:trace>
  <inkml:trace contextRef="#ctx0" brushRef="#br0" timeOffset="-196858.53">7043 13055 345 0,'0'0'166'0,"0"0"-77"16,0 0-14-16,0 0 34 15,0 0-9-15,0 0-30 16,9-5-19-16,-4 5-18 15,-4 10-24-15,2 14 20 16,-3 6-8-16,0 8 0 16,0 3-14-16,0 5 1 15,-4-5-5-15,-5 0 0 16,-3-7-3-16,6-8-1 16,-1-8-19-16,5-6-70 15,2-10-114-15,0-2-216 16</inkml:trace>
  <inkml:trace contextRef="#ctx0" brushRef="#br0" timeOffset="-195052.49">9015 7932 241 0,'0'0'46'16,"0"0"-35"-16,0 0-2 15,0 0-5 1,0 0 27-16,0 0 16 0,0 0 26 16,59-82-13-16,-54 78 3 15,-5 0-33-15,2 4-8 16,-2 0 15-16,0 0-15 0,0 0 11 16,0 0-9-16,0 0 0 15,0 0-10-15,2 0-4 16,0 0 0-16,1 14 5 15,-1 8 13-15,0 7-2 32,0 7-10-32,0 6-12 0,3 5 4 15,-3 6-5 1,0 5-1-16,3 7-2 0,-1 10 2 16,1 7-2-16,2 6 1 0,1-5 1 15,1-1 2-15,0 3-8 16,-2-6 4-16,-1 2-1 15,-1 0 1-15,-3-8 0 0,1-3 0 16,-3-3 1-16,0-3 0 16,0-4-1-16,0 1 0 15,0-3 2-15,0 0-3 16,0 0 1-16,-5-2 0 16,-2-1-1-16,0 3 1 15,3-5 0-15,0 1 2 16,-1 4-1-16,5 5 2 15,0-1-6-15,0-3 3 16,0-4 0-16,0-3-1 16,0 0 1-16,0 2 0 15,0-1 0-15,0 3 1 0,-7 0 1 16,1 0-2-16,-1 3 2 16,-2-3-6-16,2 0 7 15,-4 0-6-15,5-1 3 16,-5 0 0-16,1 1-2 15,4-2 4-15,-3 1-2 16,5-5 3-16,-1 2-4 16,0-4 1-16,-1 0-3 15,-2 4 3-15,3 0-1 16,-1-3 1-16,2-2 0 16,4-2 0-16,-2 1 1 15,2 2-1-15,-2 3 1 16,0-5-2-16,0 3 2 15,-5-1-2-15,3 1 1 16,-4-3 0-16,2-2 0 0,2 2 3 16,-1-2 2-16,3 0-3 15,2 0 8-15,-2 2-5 16,2 1-2-16,0 0 2 16,0 2-5-16,-2-6 0 15,0 0 3-15,-4-1-3 16,2-2 0-16,2 0 1 15,0-2 0-15,2-1-1 16,-2-3 0-16,-1-3 0 16,1 1-1-16,2-3 1 15,0-1-1-15,-2-4 1 16,2 0-5-16,-3-4-1 0,0 0-5 16,1-3-2-16,-3-8 6 15,5-1 0-15,0-4 4 16,0-1 0-16,0-1-7 15,0-2-17-15,0 0-17 16,0 0-20-16,0 0-49 16,7-9-109-16</inkml:trace>
  <inkml:trace contextRef="#ctx0" brushRef="#br0" timeOffset="-193685.24">9522 9096 172 0,'0'0'416'16,"0"0"-362"-16,0 0-54 16,0 0 3-16,0 0-3 15,0 0 30-15,5 14 4 16,6-13 3-16,-2-1-34 15,1 0 2-15,4 3 2 16,-1-3 7-16,1 1-4 16,1 2 0-16,4-2 6 15,-3-1-2-15,7 0 13 0,4 0-14 16,2 0 3-16,2 0-5 16,-2 3-2-16,-2 1 1 15,0 1-1-15,-5-3-2 16,0 3-6-16,1-3 6 15,-1 0-5-15,2-2 6 16,5 0-7-16,2 0 4 16,5-4 0-16,7-6-4 15,-1-3 4-15,5 4 2 16,-1-1 6-16,-1 1-4 16,-3 5 10-16,-7 1-9 15,0 1-1-15,-6-1-5 16,-2 1-4-16,3 0 4 15,0-1 3-15,8-4 2 16,0 2-9-16,4-3 11 0,1-1-11 16,3 2 6-16,1-1-4 15,-3 1 2-15,-6 7-1 16,-4 0 1-16,-10 0-4 16,-6 0 0-16,-5 0-1 15,-8 0 0-15,-3 0 1 16,-2 0-47-16,0 0-9 15,0 0-15-15,-2 0-58 16,-20-10-53-16</inkml:trace>
  <inkml:trace contextRef="#ctx0" brushRef="#br0" timeOffset="-193031.34">10240 7660 556 0,'0'0'61'0,"0"0"-30"16,0 0-5-16,0 0 10 16,0 0 30-16,0 0-6 15,156 4-22-15,-96-4-22 16,9 0-3-16,7 0-7 16,2 0 0-16,-2 0-4 15,-3 0-1-15,-10 0-1 16,-11 0 0-16,-13 0 0 15,-14 2-5-15,-15-2 4 0,-4 2-12 16,-6 0-32-16,0 2-24 16,-21 2 15-16,-10 0-67 15,-7-1-153-15</inkml:trace>
  <inkml:trace contextRef="#ctx0" brushRef="#br0" timeOffset="-191991.52">9560 8412 776 0,'0'0'35'16,"0"0"-25"-16,0 0-10 16,0 0 8-16,0 0-7 15,85-106 17-15,-62 89 7 16,3 2-16-16,-4 1-3 0,-2-1-5 15,-2 5 3 1,-1 3-3-16,-5 2 1 0,-3 5 3 16,-5 0-10-16,-2 0 5 15,0 5-5-15,3 12 4 16,-1 8 1-16,3 5 1 16,0 3 0-16,2 6 6 15,5-4-5-15,1-3 5 16,3-7-4-16,2-4 4 15,2-9 0-15,-2-7-1 16,3-3 3-16,-4-2-2 16,2 0 4-16,-3-12-2 0,-3-8-2 15,-2-2-6 1,-1-6 3-16,-5-2-2 0,1-4-2 16,-5-2 3-16,-1 3 2 15,-2 5-3-15,0 7 0 16,0 4 7-16,0 5-9 15,0 6 1-15,0 4-1 16,0 2-5-16,-2 0 1 16,-3 0-1-16,-1 5-5 15,3 10-9-15,-4 4-17 16,3-1-45-16,-1-1-63 16,5-1-14-16,0-3-121 15</inkml:trace>
  <inkml:trace contextRef="#ctx0" brushRef="#br0" timeOffset="-191661.95">10296 8260 792 0,'0'0'127'16,"0"0"-127"-16,0 0-6 16,0 0 6-16,0 0 27 15,0 0-6-15,5 142 4 0,1-86-15 16,0 0-2-16,-1-1-5 16,0-6 0-16,-1-3 0 15,-2-7-2-15,3-7 6 16,-3-9-6-16,-2-4 3 15,0-7-1-15,0-7-6 16,0-5-5-16,2 0-29 16,-2-3-26-16,0-18-154 15,0-9-54-15</inkml:trace>
  <inkml:trace contextRef="#ctx0" brushRef="#br0" timeOffset="-191265.18">10247 8310 648 0,'0'0'79'15,"0"0"-53"-15,0 0 41 16,0 0-18-16,0 0 1 16,0 0-19-16,82-89-7 15,-53 82-12-15,3 0-3 16,-8 1-8-16,-2 4 4 15,-7 2-5-15,-3 0 1 16,-4 0-2-16,0 4-2 16,-2 10 3-16,-4 4 0 0,2 4 3 15,-4 4 0 1,0 5-3-16,0 1 2 0,0-2 5 16,0-2-3-1,-8-5 1-15,-8-2 4 0,0-4-5 16,1-2 4-16,-2-3-5 15,-2-5-4-15,1 0 1 16,-1-5-4-16,3 1-23 16,0-3-20-16,8 0-11 15,0 0-43-15,6 0-45 16,2 0-67-16,0 0-167 16</inkml:trace>
  <inkml:trace contextRef="#ctx0" brushRef="#br0" timeOffset="-190725.05">10699 8214 710 0,'0'0'54'16,"0"0"-53"-16,0 0 30 15,0 0 11-15,0 0 8 0,0 0-11 16,46 47-21-16,-36-17-6 16,-1 4-6-16,-3 1 1 15,2 0-2-15,0 0 7 16,-2-5-4-16,3-2 1 15,3-5-4-15,-3-6 0 16,-1-2 1-16,2-8 1 16,-4-5 0-16,1-2-2 15,-1 0 4-15,1 0-2 16,2-9 5-16,-2-12-10 16,-1-2-1-16,-1-8 0 15,2-4-1-15,-4 0 1 16,3-5-1-16,-2 2 0 15,-2 1 3-15,0 3 0 16,1 8-2-16,-1 4 3 0,-2 8-4 16,1 6 0-16,-1 4 0 15,3 2-1-15,-1 2 1 16,1 0-10-16,-3 0-17 16,2 9-36-16,1 10-1 15,-1 1-83-15,0 1-93 16</inkml:trace>
  <inkml:trace contextRef="#ctx0" brushRef="#br0" timeOffset="-190057.4">11167 8474 729 0,'0'0'90'16,"0"0"-82"-16,0 0-4 15,0 0 3-15,0 0 11 0,22-106 7 16,-13 85-6-16,-1 2 9 15,-2-3-11-15,0 7 7 16,-1 1-11-16,1 2 11 16,0 7-4-16,-4 1-7 15,0 1 0-15,2 2-7 16,-4 1 4-16,4 0-9 16,3 0 6-16,-1 5-4 15,6 10 4-15,-1 6-7 16,1 1 5-16,-4 5-5 15,3-1 0-15,0 1 0 16,3-6 2-16,2 2-1 16,-1-6-1-16,0-1 2 15,1-6 3-15,0-2-6 0,-1-6 2 16,1-2 1-16,0 0 4 16,-2 0-1-16,1-7 3 15,-3-10-4-15,0-3-1 16,1-2 1-16,-1-4-6 15,-6-6 5-15,-1 0-3 16,-5-3 1-16,0 4 0 16,0 3-1-16,0 0 4 15,-2 3-5-15,-5 7 5 16,1 6-7-16,0 6 5 16,4 4-4-16,0 2-1 15,2 0-7-15,-3 0-19 16,2 0-10-16,-1 17-6 15,-1 2-37-15,3 2-52 16,0 2-40-16,0-5-95 0</inkml:trace>
  <inkml:trace contextRef="#ctx0" brushRef="#br0" timeOffset="-189315.37">11957 8427 808 0,'0'0'73'0,"0"0"-70"15,0 0 4-15,0 0-4 16,0 0 15-16,0 0-2 15,73-117 1-15,-69 98-15 16,-1 0 3-16,-3-4-3 16,0 2-2-16,0-2 0 15,-21 5 4-15,2 4-4 16,-8 9 3-16,-6 0-6 16,1 5 2-16,-1 0 1 15,2 0 0-15,2 8 1 16,4 4-1-16,3 4 1 15,1 4 3-15,6 3 1 0,2 2 4 16,8 4-7 0,5-2 1-16,0 4 2 0,0-2 6 15,18-2-3-15,7-5 1 16,2-4-6-16,4-10-3 16,-2-2 8-16,2-6-7 15,-2 0 0-15,-1 0 1 16,-5-6-3-16,-3-11 1 15,-5-2-3-15,-3-3-1 16,-4-2 3-16,1-1 1 16,-4-3 0-16,-2 3 3 15,-1 1-1-15,-2 3-1 0,0 10 9 16,0 4-1-16,0 5-1 16,0 2-2-16,0 0-5 15,0 9 4-15,0 14-5 16,0 13 1-16,0 7 3 15,0 3-3-15,0 5-1 16,0 0 1-16,0 2 0 16,4-4-1-16,0-1 0 15,5 3 1-15,1-1-1 16,-5 0 0-16,3-3 5 16,-7-4-9-16,2-8 4 15,-3-9 0-15,0-9-1 0,0-2-1 16,0-8-9-16,0-2-34 15,0-5-25-15,0 0-74 16,0-5-137-16</inkml:trace>
  <inkml:trace contextRef="#ctx0" brushRef="#br0" timeOffset="-189073.28">11947 8580 869 0,'0'0'63'0,"0"0"-53"0,0 0 1 16,0 0-3-16,0 0 8 15,114-10 5-15,-83 10-17 16,-5 0-4-16,-7-1-59 15,-12-2-160-15,-7-1-91 16</inkml:trace>
  <inkml:trace contextRef="#ctx0" brushRef="#br0" timeOffset="-188157.94">10835 7696 469 0,'0'0'134'16,"0"0"-98"-16,0 0 4 16,0 0 14-16,0 0 29 15,0 0-21-15,5 0-7 16,8 0-29-16,7 0-19 15,4 0 4-15,2 0 1 16,8 2 13-16,5 0-23 16,3-2 17-16,0 3-14 15,2-3 8-15,1 0-13 0,2 0 0 16,-3 0 0-16,4 0 1 16,-1 0-1-16,-3 0 3 15,0 0-3-15,-3-3 2 16,-1 3-1-16,0 0 1 15,2 0-2-15,0 0 5 16,6 3-1-16,-2 6 1 16,3-3-2-16,3 2 2 15,1-2-4-15,3-2 3 16,-1-2 1-16,-1-2-8 16,0 0 3-16,-11 0 0 15,-3 0 0-15,-10 0 3 16,-7 0-6-16,-13-2 6 0,-8 1-9 15,-2-2 5-15,0 3-24 16,-6 0-32-16,-21 0 4 16,-8 0-106-16,-3 6-134 15</inkml:trace>
  <inkml:trace contextRef="#ctx0" brushRef="#br0" timeOffset="-187256.47">10745 9099 365 0,'0'0'116'0,"0"0"-66"16,0 0 14-16,0 0-14 16,0 0 17-16,0 0 13 15,50-63-21-15,-44 61-22 16,2 0-17-16,-2-1 11 16,5 3-19-16,3 0 4 15,5 0 0-15,5 0-3 16,4 0 4-16,7 0-5 0,7 0 4 15,10 0-11-15,4 0 3 16,6 0-5-16,3 0-2 16,4 0 0-16,7 0 0 15,4 0-1-15,10-7 1 16,1-4 6-16,5-3-6 16,-1 0 4-16,-5 0-1 15,-11-2-6-15,-10 4 4 16,-12-2-2-16,-15 5 1 15,-13 2 2-15,-14 3-3 16,-10 3 1-16,-5 1-4 16,0 0-16-16,-11 1-9 15,-16 15-13-15,-4 5-44 0,-5 0-134 16,2-3-264-16</inkml:trace>
  <inkml:trace contextRef="#ctx0" brushRef="#br0" timeOffset="-186022.24">8795 12615 459 0,'0'0'60'0,"0"0"-54"16,0 0-6-16,0 0-6 16,0 0 6-16,0 0 10 15,47-16 2-15,-40 13-11 16,-1 0-1-16,3 1-4 16,-2 2 1-16,2-2 0 15,0 0 0-15,-2-1 2 16,-3 2-1-16,1-3 0 0,1 4-2 15,-4-3 3 1,3 3 1-16,-3 0 0 0,-2 0 3 16,2 0 2-16,-2 0 15 15,2 0 23-15,-1 0-3 16,6 0 1-16,-5 8 9 16,4 4-16-16,1-1-3 15,-1 3-8-15,2-1-1 16,-2 7-5-16,1-1-3 15,-6 5-2-15,4 5-3 16,-5 0 7-16,0 7-4 16,0 3 8-16,0-2-4 0,-2 1 8 15,-7 1-9 1,3-1 4-16,-2 2-4 0,2 0-1 16,-1-1 3-1,3 2-12-15,0-1 8 0,0-1-10 16,-1-2 4-16,4-2-5 15,-1-5 0-15,2-4-2 16,-2-6 0-16,0-5-1 16,-1-2-3-16,1-6-26 15,0 0-48-15,-6-3-103 16,-6-1-172-16</inkml:trace>
  <inkml:trace contextRef="#ctx0" brushRef="#br0" timeOffset="-183938.93">1622 14309 784 0,'0'0'177'16,"0"0"-136"-16,0 0-40 16,0 0 5-16,0 0 9 15,0 0 26-15,87 0-19 16,-47 0-8-16,2 0-14 16,5 0 1-16,0 7 2 15,2 2-2-15,5 3-2 16,-1-2 0-16,5 2 1 0,2-2 1 15,3-2 0 1,6-8 0-16,6 0-1 0,14 0 0 16,5-3 2-16,3-7-5 15,-6 1 1-15,-9 5 2 16,-9 3-9-16,-3 1 9 16,-8 0-4-16,-2-3-1 15,3 3 1-15,-3-2 4 16,4 0 0-16,6-2-1 15,5-3-1-15,10-4 4 16,7-1 1-16,8 2-2 16,3 2 0-16,-7 1 1 0,-15 2-4 15,-4 5 0-15,-13 0 2 16,-4 0-1-16,-2 0 0 16,-6 2 0-16,1 8 2 15,0-4-2-15,1 2 5 16,4-2-8-16,7-1 7 15,6-2-3-15,5 1 0 16,1-4 1-16,1 0-1 16,-4 0 0-16,-2 0 2 15,-3 0 2-15,-5 0-4 16,1 0 2-16,-1 0-6 16,6 0 4-16,6 0-2 15,11 0 2-15,8 0 0 16,11-7-2-16,2-5 5 15,2-1-3-15,-8 1 0 0,-9 8 0 16,-7-1-1-16,-12 5-2 16,-1 0 1-16,-7 0 2 15,-3 0 1-15,4 0-1 16,6 0 0-16,13-5 0 16,14-2 5-16,16-10-2 15,17 2 0-15,5 6 21 16,-4-3-2-16,-14 7-17 15,-15 5-2-15,-18 0-6 16,-11 0 6-16,-3 0-5 16,1 0 4-16,-1 0-4 15,4 0 3-15,7-5-1 16,15-1 0-16,11 0 0 0,15 0 6 16,3 0 4-16,-5 3 7 15,-3 3-14-15,-9 0 1 16,-6 0 0-16,-7 0-4 15,-7 0 0-15,-6 0 0 16,-5 0-1-16,-2 0 0 16,3-3-1-16,8-3 4 15,13-6-4-15,14 2 4 16,13-2-1-16,17 2 0 16,3 3 1-16,-2 0 9 15,-10-1-3-15,-16 2-8 16,-21 2 2-16,-13 0 0 0,-10 1-2 15,-15 0 3-15,-8-1-3 16,-12-1 0-16,-5 2-6 16,1 3 2-16,-1-4 4 15,0 4-2-15,4 0 1 16,12 0 2-16,0 0 2 16,-2 0-2-16,-8 4 7 15,-16-3-8-15,-14-1-4 16,-13 0-3-16,-7 0-34 15,-38 0-70-15,-19-5-72 16,-16-14-132-16</inkml:trace>
  <inkml:trace contextRef="#ctx0" brushRef="#br0" timeOffset="-178621.95">10542 9479 555 0,'0'0'39'15,"0"0"-34"-15,0 0-4 0,0 0 12 16,0 0 27-16,0 0 9 16,0 0-12-16,0 0 1 15,-44 99 14 1,37-67-17-16,6-1 9 0,-2 3-26 15,3 0 6-15,0 2-13 16,0-4 1-16,-2-2-5 16,2-2-1-16,0-5 3 15,0-7-8-15,0-7 11 16,0-4-12-16,0-3 10 16,0-2-7-16,0 0 5 15,0-2 9-15,0-18-10 16,0-8-5-16,6-5-1 15,1-2-1-15,1-2 2 16,-2 1-2-16,1-6 4 0,-3 4-8 16,0 0 4-16,-2 4 0 15,4 4-1-15,-2 3 1 16,-1 6-1-16,3 2 3 16,-3 4-2-16,0 1 1 15,-1 4-2-15,0 1 4 16,1 4-7-16,-1-2 4 15,1 3 0-15,-1 0 0 16,2 0 2-16,3 0-2 16,4 0 0-16,1 2 2 15,9 1 2-15,1-3 2 16,5 4-3-16,2 0 1 0,0-3 2 16,0 3-2-1,-2 0-2-15,-2 0 1 0,-6 0 0 16,4 0 0-16,-7 0-4 15,-2 0 2-15,-2 0-2 16,-5 3 1-16,-2 2-3 16,-5 4 1-16,0 2-9 15,0 1-17-15,0 2-43 16,-5 0-62-16,-14-2-130 16,-5-6-206-16</inkml:trace>
  <inkml:trace contextRef="#ctx0" brushRef="#br0" timeOffset="-178293.63">10551 9595 283 0,'0'0'459'15,"0"0"-389"-15,0 0-44 16,0 0 66-16,0 0-64 16,0 0 21-16,86 0-24 15,-59 0-2-15,-3 4-20 16,-2 4 3-16,-2-2-2 16,-8 0-2-16,1-3 0 0,-6-1 1 15,-1 1 1-15,-2-3-4 16,-2 2 2-16,2-2 3 15,0 0-9-15,2 2 4 16,-2 0-39-16,-1 4-64 16,-3-2-188-16,-4-2-197 15</inkml:trace>
  <inkml:trace contextRef="#ctx0" brushRef="#br0" timeOffset="-175274.55">10309 10485 669 0,'0'0'91'15,"0"0"-73"-15,0 0 48 16,0 0 8-16,0 0-28 16,0 0 20-16,0 0-31 15,38-58-16-15,-27 56-2 16,0 2-3-16,-2 0-3 15,0 0-10-15,4 5 11 0,1 16-11 16,1 9 9 0,1 8-9-16,-1 7 5 0,-2 1 0 15,-1 1-3-15,-1 2-2 16,3-1 1-16,-1-2 1 16,1-2-3-16,-1-6 4 15,-2-8-3-15,-2-7-1 16,2-12 3-16,-2-4-3 15,-2-5 2-15,-2-2-1 16,7 0 6-16,4-5-6 16,4-19 2-16,4-5 1 15,-1-10-5-15,0-3 1 16,-4-2-1-16,-1-2 1 16,3 4 1-16,-7 0-1 15,3 6 3-15,-2 3-3 0,-4 8 3 16,-3 4-3-16,0 9 4 15,-6 7-7-15,-2 2 3 16,0 3-1-16,0 0-18 16,-13 18-36-16,-21 10-47 15,-13 2-225-15</inkml:trace>
  <inkml:trace contextRef="#ctx0" brushRef="#br0" timeOffset="-170741.24">10331 11846 622 0,'0'0'138'0,"0"0"-73"16,0 0 9-16,0 0 13 15,0 0-5-15,0 0-19 16,0 0-37-16,0-17-5 16,0 17-17-16,9 0-2 0,1 2 2 15,3 18 0-15,-3 12 3 16,4 8-4-16,-5 6 7 16,0 4-7-16,0 0 4 15,-2-2-5-15,-1 3-2 16,1-7 1-16,-1-4 0 15,2-10-1-15,-2-7 1 16,0-8-3-16,1-7 4 16,-3-2-3-16,8-6 4 15,3 0 2-15,6-2-4 0,2-18 0 16,1-8-1 0,-3-2 0-16,0-8-2 0,-3-2 5 15,-2-3-1-15,-1 3 1 16,-4 1-3-16,-2 4 1 15,-4 4-1-15,4 7 1 16,-3 4 0-16,-4 11-1 16,0 1 0-16,-1 6-2 15,-1 2 2-15,0 0-8 16,0 0-27-16,-1 0-5 16,-23 14-80-16,-14 12-164 15</inkml:trace>
  <inkml:trace contextRef="#ctx0" brushRef="#br0" timeOffset="-168523.8">10168 12982 695 0,'0'0'147'15,"0"0"-99"-15,0 0 10 16,0 0 25-16,0 0-15 16,0 0-19-16,66-18-27 15,-45 18 3-15,0 0-15 16,-1 14 5-16,-3 8-9 16,4 2 1-16,-5 7 2 15,3 3-7-15,-6 3 6 16,-4 8-6-16,-2 1-1 15,-4-2-1-15,1 0 1 16,-2-6 1-16,-2-6-2 16,0-8 0-16,0-5 1 0,2-7-1 15,-2-7 2-15,2-3-2 16,-2 0 1-16,3-2-5 16,-3 0 7-16,5 0-6 15,1 0 4-15,7-12-2 16,3-11-4-16,-1-4-1 15,6-7 5-15,-5-9 1 16,1-1-3-16,-1-4 6 16,-1-1-6-16,1 3 4 15,-1 1-1-15,1 9 1 16,-3 6-1-16,1 4 0 16,-1 6 0-16,-2 8-1 0,-4 5 3 15,0 6-5-15,-5 1-1 16,-2 0 2-16,2 0-4 15,0 0-6-15,3 14 5 16,-3 7 0-16,-2-2-8 16,0 0-13-16,0 1-30 15,0-6-111-15,0 1-145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6:20:37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11237 10860 916 0,'0'0'81'16,"0"0"-81"-16,0 0-8 15,0 0 8-15,0 0 3 16,0 0 20-16,0 0-3 16,0 0-12-16,-23 44 11 0,32 9-10 15,3 7-1 1,3 4-7-16,-1 0 5 0,-4 2-5 16,3 0 2-16,-3-4-3 15,-1-3 1-15,-3-6-1 16,-2-4 0-16,-4-6-1 15,0-6 1-15,0-9-2 16,0-6-8-16,0-8-18 16,0-8-27-16,0-6-34 15,-2 0-113-15,-4-14-28 16</inkml:trace>
  <inkml:trace contextRef="#ctx0" brushRef="#br0" timeOffset="448.94">11147 10842 200 0,'0'0'662'0,"0"0"-662"15,0 0-6-15,-3-112 6 16,15 82 36-16,8-1 9 15,2 4-26-15,1 4 3 16,-3 3-6-16,-3 6-3 16,-1 7 0-16,-3 0-6 15,1 5-2-15,1 2-4 0,1 0 6 16,4 0-5 0,2 11 1-16,5 10-3 0,0 11 0 15,2 7 0-15,-6 7 0 16,-6 6-5-16,-5 2 5 15,-8 0 1-15,-4-4 0 16,0-2 0-16,-14-6 1 16,-11-3-2-16,-3-6 2 15,-1-4 5-15,-3-3-7 16,8-8-2-16,2-1-15 16,8-8-13-16,7-5-8 15,3-3-27-15,4-1-32 0,0 3-48 16,0 0 17-16,0-2-80 15,0 7-52-15</inkml:trace>
  <inkml:trace contextRef="#ctx0" brushRef="#br0" timeOffset="3203.35">11754 11566 708 0,'0'0'129'0,"0"0"-126"16,0 0 4-16,0 0 17 15,0 0 6-15,0 0-19 16,40-115-2-16,-20 78 2 15,-1-5-11-15,2-5 5 16,-6-1-4-16,1 0-1 16,-7 6 1-16,-2 8 5 15,-1 8-1-15,-3 9 3 16,-1 10-2-16,-2 5 2 16,0 2-3-16,2 0-5 15,0 4-5-15,2 22 5 0,-4 8 1 16,3 8 0-16,-1 0 0 15,2 1 3-15,8-2-3 16,-1-5 4-16,7-4-5 16,1-3 5-16,4-8-3 15,6-4-2-15,2-7 1 16,2-6 9-16,3-4-7 16,3 0 0-16,-4-14 4 15,1-8-6-15,-7-2 3 16,-7-2-3-16,-6-5-1 15,-1 3-3-15,-8 1 3 16,-5-2 0-16,-2 8 7 16,0 7-2-16,0 3 7 15,0 5-8-15,0 6-4 0,0 0 0 16,0 0-1-16,-2 2 1 16,-3 18-5-16,5 4 5 15,0 2-1-15,0 1-1 16,7-1-2-16,13-2 4 15,2-4-3-15,7-2 5 16,4-4-3-16,-1-8 2 16,2-3 0-16,-6-3 6 15,-3 0-2-15,-5 0-5 16,-5-5 0-16,-5-13-5 0,-6-2 4 16,-4-7-1-1,0 0-12-15,-9-5 12 0,-11-3-1 16,-7 0-8-16,-2 6 4 15,-1 3 3-15,0 9 3 16,5 8-1-16,0 7 1 16,8 2 1-16,4 0-2 15,1 11-6-15,10 10-4 16,2 4-7-16,0 0 15 16,12 3-3-16,12-3-24 15,0-3 30-15,5-6-25 16,1-7 26-16,-1-2 0 15,0-7 0-15,2 0 1 16,0 0-4-16,-2-14 6 16,0-8-3-16,-2-3 5 15,-5 1-2-15,-3-4 2 16,-2 0 3-16,-6 3 2 0,-3 0 6 16,2 9 4-16,-6 6 2 15,1 3-8-15,-1 7 6 16,0 0-17-16,3 7-1 15,2 19-1-15,0 12 0 16,2 12-1-16,3 7 0 16,3 4 3-16,3 8-3 15,3 5 1-15,-4 4-1 16,2 4 2-16,-1 1 0 16,-7-9 1-16,-1-6 0 15,-9-10 3-15,-3-8-2 16,0-6 1-16,0-5 9 0,-11-5-5 15,-4-7 1-15,-3-6 0 16,1-7 1-16,1-6-11 16,5-8 1-16,-2 0 4 15,8-2 1-15,-2-26-6 16,3-9-4-16,4-9 0 16,0-12-1-16,4-12 2 15,12-13-8-15,-1-10 10 16,1-7 1-16,2-3 0 15,-4 4 1-15,-4 6 0 16,1 8 1-16,-1 9 3 16,-2 10 2-16,1 14-6 15,1 10 4-15,-2 12-4 16,3 8-2-16,1 9-5 0,1 8 2 16,5 3 4-16,6 2-5 15,3 0 1-15,-1 10 4 16,1 14 0-16,-4 6 1 15,-2 5-3-15,-2 4 5 16,-1 1-6-16,-8 0 3 16,-3-4 0-16,-7-2-1 15,0-1 0-15,0-5 1 16,-15-2 0-16,-8-4 2 16,-6-6 2-16,-1-4-4 15,7-4 0-15,3-4 2 0,4-2-2 16,8-2-1-16,5 0-4 15,1 0-3-15,2 0 6 16,0 0-7-16,0 0-4 16,2 0 13-16,7 0 0 15,4 0 4-15,1 0 2 16,1 0 1-16,4 0 0 16,5 0 1-16,2 0-6 15,2 0 7-15,-2-4-4 16,3-10-3-16,0-8-2 15,2-2 0-15,-4-5 4 16,0-3-4-16,-5 2 0 16,-1-2-2-16,-6 2 0 0,-5 6 2 15,-2 4 5 1,-4 8-5-16,-2 6 1 0,0 3-1 16,-2 3-3-16,0 0 1 15,0 15 0-15,0 11 1 16,-8 6 2-16,-4 6-2 15,2 2 2-15,0 3-1 16,5-5 2-16,3-6-4 16,2-5 2-16,0-6-1 15,12-5 1-15,7-6 0 16,6-8-1-16,2-2 2 16,0 0 6-16,2-18-6 15,-4-8-2-15,-3-6 1 16,-5-7-3-16,-3-3 3 0,-7-2-2 15,-7-2-1-15,0 2-2 16,0 2 2-16,-2 6 6 16,-12 4-6-16,-4 9 3 15,0 10-2-15,0 11-1 16,-1 2-2-16,0 0-1 16,1 15-3-16,3 11 5 15,4 6-4-15,5 1 5 16,3 1 3-16,3-2-2 15,0-2 0-15,0-2 1 16,9-3 0-16,4-6-1 16,0-2-1-16,3-6-7 15,2-3 10-15,0-1 9 16,2-7-7-16,3 0-2 16,-2 0-2-16,3 0-3 0,-1-15 5 15,0-3-3-15,-4-3-3 16,-4-6 6-16,2 0 0 15,-4-4 5-15,-3-2 1 16,5 4 5-16,0-2-5 16,1 5 4-16,-2 3-3 15,4 2-2-15,-3 8-5 16,3 1 0-16,1 3-1 16,6 8 1-16,1 1 0 15,6 0 1-15,-1 0-2 16,3 12 2-16,-5 7-2 0,-5 6 1 15,-3 3-7-15,-6 4 5 16,-6-2 2-16,-4 0-4 16,-5-2-10-16,0-3 9 15,-14-6-6-15,-12 0 9 16,-1-3 2-16,-2-6 6 16,-2-6-3-16,2-3-1 15,5-1 6-15,7 0-3 16,6 0-3-16,5-5 1 15,1-5-1-15,5 3-2 16,0 1 0-16,0 4-5 16,0 2-2-16,0 0 6 0,9 0 1 15,1 4 6 1,7 11-2-16,0-1-2 0,4-2 0 16,1 0-1-16,1-4 0 15,7-4-1-15,0-4 0 16,0 0 7-16,-3 0-7 15,-3-8 2-15,1-6-2 16,-4-7 0-16,-2 2-1 16,2-6 2-16,-3-2 4 15,-2-2-3-15,3-2-1 16,-4 2 3-16,-1 0-3 16,-3 4 3-16,-4 4-3 0,-1 9 5 15,-3 5-6 1,-3 2-1-16,0 5 1 0,0 0 1 15,0 3-1-15,0 18-1 16,-9 10 1-16,0 5 1 16,3 1-1-16,6 0 0 15,0-1 0-15,2-5 0 16,20-8-1-16,6-5-2 16,7-6 3-16,2-6-1 15,3-6-3-15,0 0-28 16,-1-10-76-16,-4-13-172 15,-6-10-172-15</inkml:trace>
  <inkml:trace contextRef="#ctx0" brushRef="#br0" timeOffset="3404.34">14749 10793 1081 0,'0'0'39'0,"0"0"-39"16,0 0 0-16,0 0 1 15,0 0-1-15,0 0-1 16,-2-19-12-16,2 19-61 16,0 0-153-16,4 0-234 15</inkml:trace>
  <inkml:trace contextRef="#ctx0" brushRef="#br0" timeOffset="5002.74">15071 11029 98 0,'0'0'776'0,"0"0"-704"16,0 0-67-16,0 0 18 15,0 0 6-15,0 0-3 16,-13-93-15-16,-1 93-5 16,3 0-2-16,-7 7-3 15,-1 10 1-15,-2 8-1 16,-2 3 4-16,3 2 2 16,3 2 5-16,0 0-8 15,5 3 7-15,5-2-9 16,5 3 0-16,2-1-1 0,0-2 2 15,0-2-3-15,15-6 1 16,10-2-1-16,4-5 11 16,6-8-9-16,1-6 0 15,1-4 1-15,2 0-1 16,1-2-2-16,0-18 0 16,-3-2-10-16,-4-5 9 15,-8 1 1-15,-4-2-5 16,-5-2 5-16,-5 6 0 15,-3 2 0-15,-6 4 0 16,-2 8 7-16,0 4-6 16,0 2-1-16,0 4 4 15,0 0-8-15,0 0 4 0,0 14-1 16,0 6 1 0,0 2-1-16,0 0-2 0,0 0 0 15,14 0 2-15,9 1 0 16,-2-5-2-16,4-4 6 15,0-3-2-15,-3-4 0 16,-4-7-1-16,-2 0 0 16,-1 0 7-16,-1 0-5 15,-3-13 0-15,-1-5-2 16,0-4 1-16,-4-2-2 16,1-6 2-16,-5-2-1 15,0-4 2-15,-2 1-1 0,0 4 1 16,0 1-2-16,0 3 0 15,-2 6-6-15,-13 5 4 16,-4 4-8-16,3 10 8 16,-5 2 0-16,3 0 2 15,3 7-1-15,1 12 0 16,5 5 1-16,5 0 0 16,4 2 1-16,0 2-1 15,0 0 11-15,6-1-10 16,10-4-1-16,2-3 1 15,4-4-1-15,1-4 3 16,4-6 0-16,-2-6 1 16,5 0-2-16,4 0-1 15,-1-8-1-15,3-10-3 16,-1-4 1-16,3-5-1 0,-3-4-2 16,2-5 5-16,-3-3 0 15,-4 2 0-15,-6 1 0 16,-3 4 1-16,-8 1-1 15,-6 9 2-15,-5 4-2 16,-2 4 1-16,0 8 0 16,-9 3-1-16,-9 3 0 15,-7 0-1-15,-1 11 3 16,-4 15-1-16,7 3-1 16,0 4 2-16,5 4 1 15,5-2-3-15,5 2 2 16,2-3-1-16,6-5-1 0,0-4 1 15,0-4-2-15,2-4 2 16,17-2 1-16,1-8 2 16,7-2 5-16,2-5-7 15,2 0 0-15,0 0-1 16,0-9 0-16,-2-3-1 16,-5-4 0-16,-1-5-1 15,-1 0 5-15,-2-3-3 16,4-1-1-16,-1 4 3 15,0 1 3-15,-2-1-1 16,2 3 4-16,1-1-4 16,-1 2 4-16,1 2-3 15,-4 3 0-15,-4 2-4 16,-2 3 3-16,-1 3-2 16,0 4 0-16,1 0-3 0,-1 0-4 15,5 2 4-15,-1 14 1 16,6 5 5-16,2 0-5 15,-2 5-2-15,4 1 1 16,0 3 0-16,-4 0-3 16,-1 4 3-16,-7 0-1 15,-3 0-1-15,-8-2-1 16,-4 0-1-16,0-3 3 16,-22-1-2-16,-14-6-1 15,-9-5 2-15,-3-2 2 0,-2-7 1 16,-1-7 0-16,-2-1-1 15,4 0 0-15,4-13 0 16,2-14-25-16,8-6-20 16,2-3-157-16,3-5-385 15</inkml:trace>
  <inkml:trace contextRef="#ctx0" brushRef="#br0" timeOffset="5539.63">15390 10546 498 0,'0'0'308'0,"0"0"-290"16,0 0-13-16,0 0 52 15,0 0 18-15,0 0-22 16,98-15-22-16,-69-5-8 16,-8-2-5-16,0 0-1 15,-3 2-9-15,-4 0 1 16,-2 4-6-16,-3 0 1 15,-4 4-4-15,-3 3-2 16,-2 2-4-16,0 3-6 16,0 1 10-16,0 0-13 15,0-1 3-15,0 2-31 0,0 0-5 16,-2 2-32-16,-5 0-39 16,-17 0-346-1</inkml:trace>
  <inkml:trace contextRef="#ctx0" brushRef="#br0" timeOffset="6052.03">15345 11355 1084 0,'0'0'0'0,"0"0"-20"16,0 0 0-16,0 0 20 16,0 0 25-16,0 0-12 15,-100 130-6-15,71-79-6 16,0 2-2-16,-3 0-13 16,-1-1-14-16,-3-6-46 15,-4-6-13-15,0-8-77 0,-5-10-141 16</inkml:trace>
  <inkml:trace contextRef="#ctx0" brushRef="#br0" timeOffset="6865.73">11069 11951 845 0,'0'0'130'16,"0"0"-130"-16,0 0-50 0,118-10 34 15,-53 10 16-15,13 0 29 16,11 0-20-16,7 6-9 16,2 2-15-16,-5-1 4 15,1-4 1-15,-3-3 10 16,5 0 2-16,5 0 2 15,-3 0-4-15,-2 0 1 16,-11-3 10-16,-13-2-8 16,-13 1 1-16,-10-2-4 15,-15 0 3-15,-10 4-2 16,-13-2 8-16,-8 4-4 16,-3-2 7-16,0 2-4 0,0 0 3 15,0 0-11 1,0 0 1-16,0 0-1 0,0 0 0 15,0 0-26-15,0 0-16 16,13 0-52-16,7 0-135 16,6-3-242-16</inkml:trace>
  <inkml:trace contextRef="#ctx0" brushRef="#br0" timeOffset="7548.21">13669 11869 814 0,'0'0'104'16,"0"0"-103"-16,0 0 9 16,0 0 32-16,0 0 1 0,0 0-35 15,151-32-4 1,-80 32-8-16,10 0 2 0,1-3 0 16,5 2 2-16,0-1-4 15,0 0 4-15,-5-2-1 16,-4 0 5-16,-16-1-8 15,-14 1 5-15,-16 1-1 16,-15-1 3-16,-13 1 0 16,-4 2 2-16,0-2-2 15,0 3 11-15,0 0-11 16,-2 0-3-16,-7 0-1 16,4 0-17-16,5 0-49 0,0 0-64 15,12 3-178 1</inkml:trace>
  <inkml:trace contextRef="#ctx0" brushRef="#br0" timeOffset="8149.3">15538 11743 672 0,'0'0'211'0,"0"0"-174"0,0 0-35 15,0 0 0-15,0 0 42 16,0 0 28-16,-29 0-46 16,58 0-16-16,12 0-5 15,10 0 2-15,9 0-5 16,2 0 2-16,6 0-2 16,1 0 7-16,0 0-7 15,-1 0 10-15,-2 0-5 16,-6-3 4-16,-5-2 2 15,-8-1-2-15,-11 2-5 16,-12 0-6-16,-11 4 0 16,-7-3-1-16,-6 3-2 0,0 0-7 15,0 0 8 1,0 0-12-16,0 0-40 0,0 0-66 16,0 4-237-16</inkml:trace>
  <inkml:trace contextRef="#ctx0" brushRef="#br0" timeOffset="9814.25">11092 10101 503 0,'0'0'323'0,"0"0"-311"16,0 0-12-16,0 0-8 15,147-37 8-15,-102 28 38 16,8 2-10-16,11 2-22 15,9 0-5-15,10 5 1 16,8 0-1-16,7 0 5 16,6 0-5-16,9 0 4 15,12 0 1-15,2 0-4 16,4 0 0-16,1 0 8 16,2-4 0-16,-1-6-5 15,1 4 8-15,-2-4-12 0,-2 1 4 16,3 4-4-1,0-4 8-15,2 0-8 0,-4-3 5 16,2 4-6-16,-1 2 2 16,-7 0 9-16,-9 3-3 15,-3 3-3-15,-5 0-4 16,0 0 4-16,0 0 3 16,-8 5-2-16,-2 5-4 15,0 2 2-15,-4 2-1 16,4 1 4-16,-5-1-3 15,-1-5-4-15,-3-1 1 16,-6-2 3-16,0-6 3 16,-2 2-6-16,-2-2-1 15,0 0 2-15,-2 0-2 16,-6 0 2-16,-2 0-2 0,-4 2 0 16,-3 0 2-16,-5-2-6 15,-5 0 8-15,-5 0-4 16,-11 0 0-16,-12 0 0 15,-3 0 0-15,-11 0 0 16,-5 0 7-16,-1 0-5 16,1 0 9-16,-3 0-8 15,0-2 6-15,1 2-8 16,-3 0 1-16,0-2 0 16,0 2-2-16,0 0 0 15,0 0-4-15,0 0 4 16,0 0-29-16,0 2-64 0,0 8-212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6:22:03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2355 4717 818 0,'0'0'110'0,"0"0"-110"15,0 0 0-15,0 0 3 16,0 0 20-16,0 0 33 16,0 0-24-16,15-14-26 15,-11 14-6-15,0 0 0 16,4 0 8-16,1 0-2 16,5 2 4-16,1 3-2 15,3 2 1-15,5 0-9 16,6-2 5-16,4-4 0 15,3-1-2-15,4 0 1 16,-3 0-3-16,2 0 3 16,-1-4-1-16,-1-8-2 0,-4 1 0 15,-1-1-2 1,-8-1-5-16,-1 3 3 0,-6 1-2 16,-3 4-1-16,-5 3 5 15,-4 0 0-15,2 2-3 16,-1 0 4-16,2 0 0 15,3 0-7-15,5 9 6 16,5 0 1-16,6 3 1 16,1-1-1-16,3-2 0 15,5-3 0-15,2-2 2 16,4-4 1-16,1 0-2 16,-5 0 0-16,-3 0 7 15,-6-7-7-15,0-8 2 16,2 1-1-16,-2-1-2 15,-1-2 1-15,-4 0-2 0,-8 5 2 16,3 3-2 0,-8 3-4-16,-1 4 1 0,-6 2 3 15,-2 0-8-15,1 2-1 16,-2 13 7-16,6-3 3 16,0 3 4-16,4-5 5 15,2-1-6-15,3 0-3 16,2-3 2-16,4-2 4 15,5-4-5-15,0 0 2 16,4 0-2-16,0 0 5 16,0-10-1-16,3-2-4 15,-1 1 0-15,-6-2-1 0,-2 3 0 16,-6 4 0-16,-6 3 0 16,-3 3 0-16,-4 0-2 15,-3 0-2-15,8 0 4 16,-1 0 6-16,7 9-5 15,0-3 2-15,8-2-3 16,0-2 0-16,6 0-1 16,0-2 2-16,0 0-2 15,-2 0 2-15,0 0-2 16,0-4 4-16,2-4-7 16,1-3 0-16,-6 2 4 15,1-2 0-15,-6 4 1 16,-4 3-1-16,-8 2 1 0,-5 2-2 15,0 0 4 1,2 0-2-16,2 0 1 0,4 10-3 16,7 4 2-16,6 2 3 15,2-2-1-15,8-2-3 16,3-4 4-16,4-3-1 16,5 2-2-16,-3-5 1 15,-1 1 2-15,-5-3-1 16,-5 0-6-16,-4 0 4 15,-4 0-1-15,-2 0 0 16,-4 0 3-16,4-3-6 16,-1-6 8-16,7 2-8 15,5 0 5-15,4-2-2 16,6 3 0-16,-4 1-4 0,-2 5 2 16,-5 0 3-16,-7 0-3 15,2 0 4-15,-6 0-3 16,1 9 2-16,1-1-2 15,3 0 2-15,4 1-1 16,0-4 0-16,2 2-2 16,8-2 2-16,0-1 1 15,9-2 1-15,3-2-2 16,1 0 3-16,-3 0-1 16,-6 0-4-16,-5 0 1 15,-6-8-1-15,-7-2 2 16,-6 0 0-16,-5 1-2 15,-3 0 6-15,-3 3-3 0,-4 0 3 16,1 4 2-16,-3 0-1 16,0 2-10-16,6 0 10 15,3 0-5-15,7 0 0 16,7 5 2-16,0 4-4 16,4-3 5-16,3 0-3 15,3 0 3-15,1-4-3 16,-1-2 0-16,4 0 1 15,-3 0-2-15,-3 0 0 16,-1 0 1-16,-5-2 4 16,-7-4-4-16,-3 0 0 15,-9 2 1-15,-1 2 3 0,-5 0-4 16,4 2 0 0,-2 0 0-16,1 0 1 0,1 0 1 15,4 0-2-15,3 6 2 16,1 2 2-16,4 0-2 15,0-3 1-15,0 0-2 16,0-1 3-16,-2-1-4 16,3-3 0-16,-4 0 4 15,0 0-4-15,-1 0 0 16,-2 0 0-16,-4 0-4 16,-3 0-10-16,1 0-8 15,-8 0-46-15,0 0-68 16,0-3-162-16</inkml:trace>
  <inkml:trace contextRef="#ctx0" brushRef="#br0" timeOffset="1711.96">7721 3543 630 0,'0'0'58'0,"0"0"-58"15,0 0 0-15,0 0 16 0,0 0 60 16,0 0-13-16,0 0-44 16,0 0-11-16,0 0-4 15,0 0 18-15,7 0-15 16,3 0-5-16,2 0 12 16,3 0-5-16,1 0 1 15,3-9-9-15,2 0 3 16,2-2-1-16,4 2-2 15,-3-3 3-15,4 0-2 16,0-2 3-16,2 3 6 16,2 0 0-16,2-2-6 15,-1 2 7-15,5-3 5 0,-1-1-3 16,3 4-10-16,1 1 9 16,-4 2-7-16,-1 1 0 15,0 3 5-15,-3 2-8 16,1 1 4-16,-2 1-5 15,-2 0-1-15,2 0 4 16,1 0-4-16,5 0 2 16,2 3 2-16,7 4 5 15,4 3-1-15,2-2-3 16,1 2 2-16,-2-1 0 16,-4 2-7-16,-3-1 1 15,1 3-1-15,-3-2 1 16,-3-1-1-16,3 4-1 0,-3-3 1 15,-3 1 2 1,-1-3-3-16,-7 1 5 0,-8-3-7 16,-7 4 4-16,-4-2-4 15,-5 0 2-15,-5 1 0 16,2-3 2-16,-2 6-1 16,0-3 2-16,0 2 1 15,0 2 1-15,0 1-5 16,0-1 2-16,6-2-1 15,-2-3-1-15,3-1 0 16,5-2 1-16,-7-3-2 16,7-3-1-16,0 0-4 15,-1 0-20-15,-6-14-96 0,-5-7-218 16</inkml:trace>
  <inkml:trace contextRef="#ctx0" brushRef="#br0" timeOffset="2912.09">9079 3132 970 0,'0'0'0'0,"0"0"-17"0,0 0 17 16,0 0 8-16,0 0 8 16,0 0 1-16,6-90-7 15,3 55-8-15,0-5-1 16,2-4-2-16,-2-4-1 16,4-2-4-16,-1 2 10 15,-1 2-8-15,5 7 4 16,-1 10 0-16,1 7 7 15,-1 8 6-15,-1 6 0 16,-3-1-13-16,-5 8-1 16,-2-2-3-16,2 3-2 0,2 0 1 15,5 11 3 1,6 13 1-16,1 8-3 0,1 1-18 16,3 4-2-16,4 1 5 15,-1-2 1-15,-2-2 4 16,-2-2 9-16,-2 1 4 15,-1-5 1-15,-7-5-2 16,-6-2 1-16,-4-5-2 16,-3-4 2-16,0-3-1 15,-8-2 2-15,-11-4 6 16,-2-3 7-16,1 0-8 16,3 0 5-16,5-17-3 15,2-7 1-15,10-5-8 0,0-5-6 16,0 1-2-1,12-2 4-15,9-1 4 0,1 2 4 16,1 0 5-16,-2 1-9 16,0 1 6-16,-3 1 5 15,-5 2 3-15,-7 0 9 16,-1 0-4-16,-3-3-6 16,-2 2-10-16,0 2 2 15,0 2-1-15,0 6-4 16,0 4 0-16,0 8 0 15,-2 4 0-15,2 1-1 16,0 3 1-16,0 0-7 16,0 0-3-16,0 7-7 15,0 9 17-15,0 2 3 0,0-1-1 16,0 0-2 0,0-5 1-16,0-4-1 0,0-2 3 15,0-3-3-15,0-2 0 16,0-1 0-16,0 0-32 15,0 0-28-15,0 0-93 16,-7-10-66-16</inkml:trace>
  <inkml:trace contextRef="#ctx0" brushRef="#br0" timeOffset="4644.12">9562 2428 521 0,'0'0'86'0,"0"0"-73"16,0 0 32-16,0 0 31 16,0 0-15-16,0 0-35 15,27-2 1-15,-20 2-8 16,-3 0 4-16,3 12-9 16,-3 2 0-16,0 4-3 15,-1 6 5-15,1 0-4 16,-1 2-1-16,6-1-2 15,-1-4-7-15,3-5 6 0,4-1 0 16,-1-7-7-16,4-3 3 16,1-3-3-16,-2-2 1 15,3 0-2-15,-2 0-8 16,-5-7-1-16,-2-5 1 16,-4-3 1-16,-3 0 1 15,-1-3 0-15,-3-5 6 16,0 2 1-16,0-6 5 15,0 1 2-15,0 0-7 16,0 1 7-16,0 6-6 16,0 5 7-16,0 2-8 15,0 6 0-15,0-1-1 0,0 4-2 16,0 3-5-16,0 0-4 16,0 0 0-16,0 3-8 15,2 14 19-15,5 7 3 16,-1 0 2-16,4 0-5 15,-1 3 0-15,-1-4 2 16,1-2-2-16,3-5 0 16,-2-4 1-16,-1-4-3 15,1-4 4-15,-2-4 3 16,3 0-2-16,5 0 7 16,-3-4-6-16,3-14 2 15,-3-3-6-15,-1-1 3 16,-4-4-3-16,-1 0 1 0,-1-2 5 15,0-2-4 1,-4-2 4-16,-2-2-1 0,0 5 1 16,0 6-5-16,0 7 3 15,0 6-3-15,0 5-1 16,0 5 0-16,0 0-3 16,2 0-6-16,7 0-17 15,-1 15 7-15,10 9 19 16,5 3 3-16,3 4-3 15,5 3 0-15,6 0-1 16,0 2 1-16,5 0 0 16,-1 1 0-16,-3 1 1 15,-7-2-1-15,-9-4 0 16,-11-6-1-16,-4-3-2 0,-7-4 2 16,0-3-5-16,-18-2 5 15,-4-8 1-15,-1-6-2 16,4 0 6-16,-3 0-1 15,10-14 1-15,5-10 1 16,5-8-5-16,2-4-7 16,0 0-2-16,0-3 9 15,10 3 0-15,7 2 2 16,-1 0-1-16,-1 2 3 16,1 0-6-16,-3-4 2 15,-2 3 0-15,-2-6 0 16,0 4 2-16,-5 0-4 15,1-2 1-15,-3 4-1 0,-2 2-2 16,0 5 0-16,0 3 2 16,0 6 2-16,0 2 0 15,0 8 1-15,0 2-2 16,-7 2 1-16,-2 3-1 16,0 0 2-16,0 0-2 15,-4 14 1-15,2 10 0 16,0 8 2-16,2 8 9 15,9 4-4-15,0 2-5 16,0-1 4-16,7-5-6 16,11-7 4-16,1-2-3 15,4-7 1-15,-3-4 3 0,2-10 1 16,-4-3 0-16,-3-7-5 16,-1 0 5-16,-1 0-6 15,1-11 9-15,-3-10-5 16,1-8-2-16,-5-5 4 15,2-2-6-15,-4-4 5 16,2 3-1-16,-4 3-1 16,-1 6 1-16,-2 7 7 15,0 0-3-15,0 9 5 16,0 2-13-16,0 6 2 16,0 2-1-16,2 2-1 15,0 0 0-15,0 0-7 16,3 0-3-16,-1 4 3 0,3 12 7 15,2 4 1 1,4 1 5-16,1 1-6 0,1-3-4 16,6 4 4-1,2-5 4-15,4-3 4 0,2 0-6 16,0-5 3-16,-2-6-5 16,-7-4 0-16,-5 0-19 15,-5 0-38-15,-10-10-33 16,0-12-175-16,-14-6-217 15</inkml:trace>
  <inkml:trace contextRef="#ctx0" brushRef="#br0" timeOffset="4870.7">10659 1659 964 0,'0'0'9'0,"0"0"-9"15,0 0-25-15,0 0 25 16,0 0 0-16,0 0 0 16,-5-11-8-16,1 11-90 15,-1 2-133-15,2 2-111 0</inkml:trace>
  <inkml:trace contextRef="#ctx0" brushRef="#br0" timeOffset="5206.71">10933 1508 732 0,'0'0'219'16,"0"0"-186"-16,0 0-32 0,0 0 4 16,0 0-4-1,0 0 5-15,20 40 18 0,-13 0-8 16,0 8-6-16,-1 4-4 16,1 6-1-16,1 5 3 15,4-1 4-15,-1-1-6 16,2 0-4-16,-6-5 0 15,-4-4-2-15,-3-3-1 16,0-10 0-16,0-6-19 16,0-8-17-16,-7-13-10 15,-3-10-51-15,6-2-116 16,-6-5-35-16</inkml:trace>
  <inkml:trace contextRef="#ctx0" brushRef="#br0" timeOffset="5743.95">10909 1932 824 0,'0'0'105'0,"0"0"-103"16,0 0 3-16,0 0 25 16,0 0 30-16,129-68-30 15,-92 56-13-15,2 0-11 16,-3 0-6-16,-5 0 0 15,0 1-6-15,-6-2 0 16,-4 1-13-16,-5 0 19 16,-7 4-3-16,-5 3-1 0,-4 2 8 15,0 3-4 1,0 0 0-16,0 0-3 0,0 3-7 16,0 17 10-16,0 6 0 15,2 4 1-15,6-1-1 16,1 2 1-16,6-4-2 15,5-4-1-15,4-3 2 16,1-5 3-16,2-3-3 16,-5-7 0-16,-2-3 5 15,3-2-2-15,-4 0 2 16,2 0 1-16,-1-12-6 16,-1-8 3-16,4-4 1 15,-5-5 3-15,-1-2 5 16,0-1-7-16,-9-2 8 15,1 1-10-15,-7 4 16 0,-2 2-15 16,0 5 1-16,-4 5-5 16,-22 5-2-16,-6 3-4 15,-13 7-9-15,-4 2-20 16,-2 0-14-16,0 0-44 16,1 12-83-1,6-1-128-15</inkml:trace>
  <inkml:trace contextRef="#ctx0" brushRef="#br0" timeOffset="7930.1">10762 3405 646 0,'0'0'154'16,"0"0"-154"-16,0 0-89 15,0 0 89-15,155-38 18 16,-89 23 61-16,11-3-40 16,7 0-22-16,11-4-8 15,7 3 1-15,12-4-1 16,9 3 6-16,15 2 4 0,20 2 1 16,13 2-5-16,12 6 3 15,12 6-12-15,1 2 12 16,0 0-6-16,-5 0 0 15,-10 0-11-15,-7 2 3 16,-5 6-1-16,-9 0 0 16,-5 2 5-16,-13 2-6 15,-20-2 5-15,-18 0-7 16,-25 2 0-16,-21-4 1 16,-17 2-3-16,-17-4 2 15,-15-1-8-15,-6 0-6 16,-3 2-21-16,0-2 34 15,0 4-2-15,0-1-27 0,0-1-50 16,-8 0-109 0,-5-7-96-16</inkml:trace>
  <inkml:trace contextRef="#ctx0" brushRef="#br0" timeOffset="8524.02">12848 2682 905 0,'0'0'48'0,"0"0"-48"15,0 0-17-15,0 0 16 16,0 0 2-16,0 0 0 16,9 5 4-16,2 31-1 0,2 10 3 15,-4 8-7-15,-2 2 0 16,-4-1 3-16,3-4-2 16,-1-4-1-16,-1-5 0 15,0-8-21-15,3-6-33 16,-1-10-61-16,6-10-76 15,-3-8-108-15</inkml:trace>
  <inkml:trace contextRef="#ctx0" brushRef="#br0" timeOffset="9544.1">12810 2706 689 0,'0'0'61'16,"0"0"-61"-16,0 0 2 16,20-140 8-16,9 100 57 15,2 0 6-15,3 2-27 16,-5 4-30-16,-5 9 4 16,-3 8-11-16,-6 3 4 15,-1 4-10-15,-6 6-3 16,1 2-2-16,3 2-7 15,-4 0-8-15,3 18 13 16,-5 8 2-16,-6 9-6 16,0-1 7-16,0 4-5 15,0-3 6-15,-12-4-2 16,1-5 3-16,-3-9-2 0,5-2 2 16,1-8-4-16,0-2 3 15,6-5 0-15,0 0 0 16,0 0 3-16,-3 0-2 15,3-2-1-15,0-11-2 16,2 4-2-16,0 1 4 16,0 3 0-16,0 5 0 15,0 0-6-15,0 0-4 16,9 0-20-16,3 0 30 16,1 7 2-16,2 0-2 15,3 0 1-15,0-3 0 16,-1-4 4-16,-1 0-4 15,2 0 3-15,0 0-1 16,0-16 1-16,-2-4-1 0,6-5 3 16,-5-5 3-16,-1 0-2 15,-1-2 7-15,-1 0-8 16,2-2 13-16,2-1-17 16,0-4 9-16,-1 3-4 15,3 5-6-15,-5 8 0 16,-2 4 0-16,-3 10-1 15,-3 1 4-15,-3 4-7 16,-2 4 3-16,1 0-4 16,-3 0-5-16,0 4-11 15,0 22 14-15,2 7 6 0,3 3 0 16,2 5-1-16,10-3-3 16,3-4 2-16,7-5-7 15,2-9 5-15,0-8 3 16,-1-3 0-16,0-4 1 15,-2-5 1-15,-4 0-1 16,-2-5 3-16,-1-16-1 16,-4-6 8-16,-4-5-9 15,-4-8 6-15,-5-4-4 16,-2 2-2-16,0 3 0 16,0 7-1-16,-4 9 5 15,-6 4-4-15,4 7-2 0,-3 6-3 16,-1 6 1-1,4 0-5-15,-3 0-1 0,-1 9 5 16,-4 12 1-16,1 6 3 16,1 4-2-16,5 3 2 15,5 1 0-15,2 0 0 16,0-3-1-16,2-3-1 16,17-3 2-16,5-9 0 15,4-2 5-15,5-5-5 16,4-6-13-16,5-4-16 15,3 0-107-15,2-8-79 16,0-13-134-16</inkml:trace>
  <inkml:trace contextRef="#ctx0" brushRef="#br0" timeOffset="10414.23">14286 2194 551 0,'0'0'73'0,"0"0"-73"16,0 0 0-16,0 0 5 15,0 0 22-15,0 0-3 16,-63-107-7-16,36 87-17 15,-6 4 9-15,-2 2-1 0,-3 6 0 16,-1 6-4-16,2 2-1 16,1 0 7-16,5 10 0 15,4 13-1-15,5 6-6 16,4 8 11-16,9 4-4 16,9 4-2-16,0 0-5 15,27-4 2-15,8-5 7 16,10-7-8-16,-1-10 7 15,4-7-9-15,1-10 21 16,-5-2-11-16,-4-4-5 16,-7-25-5-16,-4-12-2 15,-6-11-3-15,-7-6 3 0,-10-1 8 16,-3 1 5-16,-3 2 7 16,0 2-4-16,-3 1-3 15,-3 7-5-15,-2 5 2 16,2 10-9-16,2 9 2 15,-1 8 0-15,0 6-2 16,5 4-1-16,0 4 0 16,0 0 0-16,0 0-8 15,0 0 0-15,0 12-17 16,0 19 25-16,0 11 0 16,0 12 0-16,0 2 2 15,0 4 0-15,0-1 3 16,0-4-5-16,8 1 4 15,14-3 0-15,5-9 0 0,6-6 3 16,-2-10-3-16,1-12 2 16,1-9 0-16,-2-7 1 15,0 0 1-15,2-11-1 16,-3-19-2-16,-6-8 2 16,-1-3-6-16,-8 4 4 15,-4 1 0-15,-4 5 0 16,-4 4 5-16,-3 7-9 15,0 6 8-15,0 3-4 16,0 7-4-16,0 4 1 16,0 0-2-16,0 0-4 15,0 10-13-15,0 12 12 0,0 7 5 16,0-1 3-16,8 0-3 16,5-2 0-16,3-4 0 15,5-5 0-15,-4-8 0 16,1-6-6-16,-1-3-26 15,1 0-69-15,1-19-136 16,-6-11-308-16</inkml:trace>
  <inkml:trace contextRef="#ctx0" brushRef="#br0" timeOffset="10639.41">14772 1824 682 0,'0'0'196'15,"0"0"-177"-15,0 0-15 16,0 0-3-16,0 0 0 16,0 0 6-16,-5-11-7 15,5 11-13-15,0 0-124 16,5 6-67-16,3 3-35 15</inkml:trace>
  <inkml:trace contextRef="#ctx0" brushRef="#br0" timeOffset="11063.26">15090 1951 740 0,'0'0'61'15,"0"0"-59"-15,0 0 7 16,0 0 13-16,0 0-1 16,0 0-3-16,-55-79-8 15,41 79-10-15,1 0 3 16,-3 9-1-16,1 15-2 15,-1 3 2-15,4 4 0 0,5 1 5 16,2-2-5-16,2 2 4 16,3 0-6-16,0-2 6 15,3 1 7-15,12-4-7 16,4-3-2-16,-2-5 1 16,3-5-4-16,3-6 4 15,-2-4-2-15,4-4-2 16,0 0 4-16,2-2-5 15,-1-16-14-15,-1-9-13 16,1-5-57-16,-6-5-57 16,1-6-22-16,-4 2-244 15</inkml:trace>
  <inkml:trace contextRef="#ctx0" brushRef="#br0" timeOffset="11665.5">15505 2009 551 0,'0'0'108'0,"0"0"-94"0,0 0-14 16,0 0 5-16,-123-77 14 16,101 70 18-16,0 3-8 15,0 4-11-15,1 0-15 16,2 0 6-16,3 0-1 16,-1 11-1-16,3 6 1 15,1 3 7-15,1 4 9 16,3-3-9-16,4 4 6 15,4-1-14-15,1-4 8 16,0-4-2-16,0 0 0 16,4-4 0-16,11-6 2 0,3 0 4 15,-1-4 0 1,0-2-4-16,3 0-5 0,-3 0-6 16,6-6 0-16,-3-10-1 15,-2-4-3-15,0 1-3 16,-4-6 0-16,1 7 3 15,-6 2 0-15,-3 2 0 16,-3 9 10-16,-1 0-9 16,0 5 3-16,-2 0-4 15,3 0-6-15,-2 0-3 16,2 8-7-16,1 14 15 16,5 2 0-16,3 0-1 15,3-2 1-15,5-6-9 16,7 1-3-16,6-8 6 15,3-3-26-15,5-3-41 0,3-3-76 16,-2 0-74-16</inkml:trace>
  <inkml:trace contextRef="#ctx0" brushRef="#br0" timeOffset="12660.9">15882 1944 672 0,'0'0'97'0,"0"0"-97"0,0 0-19 16,0 0 19-16,0 0 0 16,0 0 3-16,-20-116-3 15,2 94 0-15,-4 7-4 16,-8 2 2-16,0 8 0 15,-6 2 2-15,1 3 5 16,3 0-3-16,0 17 3 16,3 9 0-16,6 6 10 15,-1 2-1-15,11 1 1 16,6 0-2-16,7-8-11 16,0-1 12-16,5-7-3 15,15-6 20-15,5-1-3 16,0-7-2-16,4-5-17 0,-3 0-1 15,3 0-3-15,2-17-4 16,-4-6-1-16,0-7-1 16,-5-2 1-16,-1-7 0 15,-8-2 0-15,0-2-2 16,-6-1 2-16,-3 5 3 16,-1-2-3-16,-3 7 3 15,0 8 3-15,0 4 3 16,0 6-8-16,-3 6-1 15,-3 4 0-15,3 4-1 16,1 2-2-16,2 0-3 16,0 0 5-16,0 0-13 15,0 0 1-15,0 0-11 16,0 10 23-16,0 12 1 0,0 10 0 16,0 6 0-16,0 8 0 15,0 2 3-15,0 1-1 16,9-3-2-16,4-6 0 15,4-6 2-15,4-6 1 16,1-8 6-16,3-6-3 16,2-6 0-16,0-8-4 15,4 0 4-15,-2 0-3 16,2-16 1-16,-4-4 1 16,-5-4-3-16,-4-2 10 15,-8 1-6-15,-3 1 2 16,-4 5-2-16,-3 4 0 15,0 3 2-15,0 7-1 0,0 3-7 16,0 2-10-16,-7 0 6 16,-4 0-4-16,-2 9 6 15,3 12-4-15,4 0 6 16,2 4-2-16,4-4 2 16,0 0 0-16,0-5-1 15,13-2 1-15,5-2 0 16,2-3 11-16,6-4-3 15,5-3 4-15,3-2-2 16,0 0 4-16,-3 0-4 16,-5-10-5-16,1-10 17 15,-5-4-10-15,-1-4 5 0,-6-4-6 16,-8 0-1-16,-7-5-10 16,0 3 0-16,-11 2-2 15,-18 3 2-15,-11 4 0 16,-10 9-21-16,-10 8-36 15,-9 8-82-15,-2 0-132 16</inkml:trace>
  <inkml:trace contextRef="#ctx0" brushRef="#br0" timeOffset="13683.97">9906 4485 834 0,'0'0'129'0,"0"0"-97"15,0 0-24-15,0 0-1 16,0 0 23-16,0 0 8 16,73 0-7-16,-40 0-21 15,5 3 3-15,2-2-8 16,3 6-2-16,-3-6 2 16,2 4-5-16,0-1 0 15,-3-4 2-15,-8 1-6 16,-4-1-1-16,-5 2-10 15,-8-2-9-15,-6 2-7 16,-6-2-25-16,-2 0-35 16,0 0-129-16,-18 0-128 0</inkml:trace>
  <inkml:trace contextRef="#ctx0" brushRef="#br0" timeOffset="14066.32">9877 4624 719 0,'0'0'129'15,"0"0"-120"-15,0 0 16 16,0 0 20-16,0 0-2 15,122-4 13-15,-80 2-30 0,-1 2-4 16,-1 0-15-16,-5 0 7 16,-4 0-9-16,1 0 6 15,-2 0-6-15,0 0-5 16,-3 0 7-16,-3 0-3 16,-6 0-4-16,-2 0 2 15,-8 0-1-15,-3 0 0 16,-3 0-2-16,-2 0 0 15,0 0-1-15,0 0-8 16,2 0-18-16,3 0-13 16,-1 0-38-16,5 4-97 15,0-2-176-15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6:24:00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10525 9910 650 0,'0'0'7'16,"0"0"-7"-16,0 0-4 15,0 0 4-15,127 0 37 16,-77 0-4-16,5-3 1 16,12 2 4-16,0-1-17 15,2 2-11-15,-2-2 2 16,-7 2-12-16,-3-2 0 16,-3 2 4-16,0 0-1 15,4 0 7-15,4-2 5 16,9-1 3-16,11 3-4 15,8-3 16-15,4 1-1 0,1-2-1 16,-5 4-10-16,-5 0-4 16,-9 0-11-16,-3 0 0 15,-6 0 4-15,-5 0-7 16,-1 4 7-16,1 1-4 16,-3 2 4-16,6-2-6 15,9 4 4-15,2-3-5 16,6-2 1-16,3 0 2 15,-6 0-2-15,5 1 5 16,-6 2-5-16,1 0 4 16,5 2-4-16,-4-1 0 15,-3 0 1-15,-2-1-2 16,-6 5 1-16,-2-3 0 16,4-1-2-16,-1 0 4 0,10-2-3 15,-3-3 2-15,7 0-1 16,0-3 1-16,-2 0-3 15,5 0 2-15,0 0 0 16,2 0-1-16,0 0 1 16,-4 0 1-16,-7 0 2 15,-12 0-4-15,-6 0 1 16,-2 0 0-16,0 0-1 16,3 0 2-16,9 0-1 15,0 0 2-15,8 2-2 16,3 2-1-16,1-4 0 0,8 3 2 15,-1 0 3 1,2-1-3-16,1 2 0 0,-2-1 4 16,-2-2-5-16,-6-1 3 15,3 0-2-15,0 0 0 16,7 0 0-16,1 0 1 16,2 0-1-16,-3 0-4 15,1 0 1-15,3 0 1 16,5 0 0-16,1 1 1 15,0 6-4-15,-1-2 6 16,-5 2-6-16,-3-1 7 16,-1-2-3-16,-1 2 1 15,1-2 2-15,-1 1-4 16,0 0 1-16,7-3-1 0,3 3-1 16,4-5 1-16,2 0 1 15,-5 0 1-15,-4 0-1 16,-2 0-2-16,-1 0 0 15,-2 0 1-15,-3 2 0 16,-1 0 0-16,1-1-2 16,1 3 2-16,6 1 0 15,5-1 3-15,4 1 0 16,4 1-3-16,2-1 1 16,-2-3 0-16,7-2-1 15,-6 0 3-15,-2 0-2 16,-6 0-2-16,-9-5 2 15,-1-1-4-15,-3 3 6 0,-1-5-4 16,-2 1 1-16,-5-3 0 16,3 1-1-16,-1-2 4 15,4 3-5-15,1 0 4 16,2 0 2-16,1 2-2 16,-3 2 2-16,0 0-4 15,-2 2 4-15,2 0-4 16,-5-3 0-16,-5 2 3 15,-13-1-2-15,-14 0 3 16,-13 0-4-16,-9-2 6 16,-14 2-5-16,-8 2 3 15,-3 0-3-15,-5 2 1 0,0 0-2 16,0 0 0-16,0 0-10 16,-13 0-17-16,-28 0-6 15,-17 8-132-15,-19 1-299 16</inkml:trace>
  <inkml:trace contextRef="#ctx0" brushRef="#br0" timeOffset="3983.54">1813 11369 456 0,'0'0'339'0,"0"0"-313"15,0 0-26-15,0 0-24 16,0 0 24-16,0 0 15 16,10-14 18-16,7 14-14 15,8 0-3-15,0 0-10 16,6 9-3-16,6 3-1 0,3 0-1 16,5 1 5-16,4 2-5 15,2-1 9-15,8-2-10 16,-2-3 2-1,10-4-1-15,12-5-1 0,5 0 6 16,7 0 2-16,4 0 6 16,-4-10-7-16,-6 0-1 15,-1 0-2-15,-7 2-1 16,0 2-2-16,-3 1 0 16,-1 5-1-16,-2-2 0 15,-1 2 1-15,1 0 0 16,-3 0-1-16,7 0 2 15,-2 0-2-15,5 0 0 0,2-4 0 16,-4 3 0 0,-3-1 0-16,-8 0 0 0,-3 2 0 15,-4-3-2-15,0 2 2 16,0 1 2-16,-3 0-2 16,-2 0 0-16,-3 0-2 15,-2 0 1-15,-1 0 2 16,-4 0-1-16,5 0 0 15,1 0 0-15,-2 0-2 16,3 0 7-16,0 0-5 16,1-4 0-16,-2-1 0 15,-2 1 0-15,-1 3 3 0,-1-4-3 16,0 4 0-16,-5-2 0 16,0-1 1-16,0 0 0 15,1 1 1-15,1-1 2 16,1 1-4-16,5-1 8 15,4 3-7-15,1-2 6 16,2 2-3-16,-2 1 8 16,2 0-4-16,-10 0-7 15,-1 0 6-15,0 0-6 16,-3 0 4-16,3 0-4 16,0 0 1-16,6 0 5 15,1 0-3-15,3 0 1 16,3 0-3-16,1 0 2 15,0 0-4-15,0 0 1 16,-4 0 0-16,-2 0-1 0,-6 0-2 16,-1 0 2-16,-5 0-1 15,-3-3 1-15,-1 3 0 16,0-2 0-16,0 0 3 16,2 2-1-16,1-2-3 15,2 1 1-15,3-1 0 16,-2-3-1-16,1 3 3 15,-3-2-4-15,-2 0 4 16,0 0-4-16,-2 0 5 16,-1 1-3-16,-1 0 3 0,-1 2-4 15,0-2 1 1,4-1 0-16,-2 3 0 0,1-4 2 16,1 3-4-1,-1 2 4-15,-1-1-3 0,4-2 3 16,-1 3-4-16,-3-2 2 15,5 0 0-15,-1 2 1 16,-2-2 0-16,3 0-2 16,-1 2 3-16,0-1-1 15,-1 1 1-15,0 0-3 16,0 0 6-16,2 0-6 16,0 0 3-16,5-3 0 15,1 1-2-15,6 2 0 16,2 0-2-16,2 0 8 15,-4-2-3-15,6 0-2 0,-2 0-1 16,0 2 2-16,0 0 0 16,-5 0-2-16,0 0 1 15,-1 0-1-15,-2 0 2 16,2 0-4-16,-3 0 7 16,-1 0-7-16,3 0 3 15,-2 0-2-15,0 0 0 16,1 0 1-16,0 0 0 15,-4 2 1-15,-2 2-2 16,-2 1 2-16,0-2-1 16,-1 1 2-16,1 1-4 15,-2-2 2-15,4-1 0 0,-2 1 0 16,0-2 0-16,3 2-3 16,1-2 3-16,1-1-1 15,2 0 2-15,0 3-2 16,-5-3 6-16,3 1-6 15,-4-1 3-15,4 0-2 16,2 0 0-16,2 0 0 16,0 0-3-16,5 0 6 15,2 0-4-15,0 0 5 16,4 0-5-16,-2 0 2 16,1 0 0-16,-1 0 1 15,-4 0-2-15,0-4 3 16,-1 0-1-16,0 3 0 15,3-4 0-15,2 2 1 16,-2-2 0-16,0 3-3 0,0 0 0 16,2 0 2-16,-6 2-5 15,4-1 3-15,-6 1 0 16,-2 0 0-16,-4 0 1 16,1 0-1-16,1 0 0 15,0 0 0-15,5 0 0 16,1 3-1-16,-4 1 2 15,2 1-2-15,-1-2-1 16,2-1 2-16,-2 1 2 16,-2-2-2-16,1 2 2 15,0-2-3-15,-2 2 2 16,4-3-1-16,-4 0 0 0,5 1 0 16,-1-1-2-1,-1 3 6-15,0-3-5 0,-6 1 3 16,3 1-4-16,-2-2 2 15,-1 0 0-15,1 3 1 16,4-3-1-16,-4 1 2 16,7-1-1-16,1 0 2 15,-2 0-2-15,6 0 3 16,0 0-4-16,-4 0 1 16,-1 0-1-16,-2 0-1 15,-3 0 0-15,4 0 2 16,-3 0-3-16,1 0 4 15,2 0-1-15,-4 0 0 0,-1 0-2 16,-3-1 1-16,1-2 0 16,-3 1 0-16,-2 1 1 15,-1 1-2-15,0 0 4 16,-4-3-1-16,-2 3-2 16,-2-1 2-16,2 1-1 15,1-3 1-15,1 3-4 16,2 0 6-16,2 0-6 15,7 0 5-15,-2 0-3 16,5 0 3-16,1 0-5 16,4 0 5-16,0 0-5 15,-4 0 2-15,4 0 0 16,-3 0 2-16,4 0-1 0,1 0-1 16,4 0 1-16,4 0-3 15,7 0 4-15,3 0-3 16,3 0 2-16,-1 0-2 15,-1 0 1-15,3 0-1 16,4 0-1-16,1 0 2 16,1 0 0-16,1 0 0 15,-3-4 1-15,-2 0-1 16,2 0 0-16,1 3 0 16,1-4 0-16,5 3 2 15,-3 0-2-15,-1 0-1 16,-1 2 1-16,-1-1 1 15,-1-2 1-15,5 1-2 16,1 2 1-16,1-2-1 0,-4 2 0 16,-2-2-2-16,-6 2 2 15,1 0-1-15,0 0 1 16,3 0 0-16,0 0 1 16,-1 0-1-16,-3 0 0 15,0 0 0-15,-2 0-3 16,3 0 6-16,-3 2-3 15,6 0 0-15,-5 0-1 16,1 1 1-16,-4-2 1 16,-4 1 3-16,-1 0-4 15,0-2 0-15,-2 2 0 0,3-2 0 16,2 0 0-16,-1 0-1 16,3 0 0-16,-5 0 1 15,-3 0-1-15,-2 0 4 16,4 0-4-16,2 0 1 15,2 0-1-15,3 0-1 16,-4 0 2-16,3-4 1 16,-5 1-1-16,-2-2 0 15,1 1 0-15,0 1 2 16,1 0-2-16,2-1 0 16,-3 4-2-16,-2-2 2 15,1 0 3-15,-4 2-2 16,-3-2-2-16,0 2 3 15,-2-1-2-15,0 1 1 0,4-3-2 16,-1 0 1-16,4 2 0 16,0 0 1-16,1-2 1 15,1 3-2-15,-6-2 0 16,1 2-2-16,-2 0 4 16,-1 0-1-16,2 0 0 15,0 0-2-15,3 0-3 16,1 0 4-16,-2 0 0 15,0 0 0-15,-2 0 0 16,0 0 3-16,3 2-3 16,1 2 3-16,0-3-3 15,3 5 1-15,-1-3-1 0,-2 1 0 16,3 0 0 0,-5-1 0-16,-2-2 2 0,0 1-2 15,-4-2 1-15,-1 0 0 16,0 0-1-16,1 0 0 15,0 0 0-15,4 0 0 16,0 0 1-16,3 0 0 16,-5 0-2-16,0 0 2 15,-2-2-1-15,0 2 0 16,4 0 4-16,2 0-3 16,0 0 1-16,3 0-1 15,-7 0 2-15,-5 0-3 16,-2 0 4-16,-14 0 3 15,-4 0-6-15,-10 0 6 16,-6-1-7-16,-6 1 0 0,-4 0 0 16,-5 0-2-16,0 0 2 15,0 0-2-15,0 0-4 16,-8 0-11-16,-25 0-6 16,-20 0-62-16,-14 0-217 15</inkml:trace>
  <inkml:trace contextRef="#ctx0" brushRef="#br0" timeOffset="7189.9">3996 12717 845 0,'0'0'102'16,"0"0"-102"-16,0 0-12 15,0 0 12-15,0 0 5 16,0 0 34-16,0 0 1 16,-17-14-38-16,19 11 7 15,6 3-6-15,5 0-1 16,1 0 3-16,4 0-2 15,4 0-2-15,5 0 1 16,8 0 5-16,11 0-4 16,6 0 5-16,14 0-3 15,9 0 4-15,8 0-1 16,4 0 6-16,-3 0-2 0,-4 0-11 16,-6 0 5-16,-5 0-3 15,-6 0-2-15,-3 0 2 16,-2 0-2-16,2 0 0 15,3 0-1-15,0 0 0 16,7 0 2-16,6 0-3 16,4 0 2-16,3 0-2 15,2-7 2-15,-8 5-2 16,-6 0 1-16,-8 0-3 16,-5 2 0-16,-3-2-2 15,1-3 4-15,0 5-2 16,2 0 3-16,2-3-1 15,3-1-1-15,6-1 3 0,7 0-2 16,2-3-4-16,8 0 5 16,-3 2 1-16,2-1-1 15,-5 4 0-15,-8 1 4 16,-6-2-9-16,-6 4 10 16,-4-3-10-16,-1 3 6 15,4-1-2-15,2-1 0 16,3 0-1-16,7-2 2 15,2 0 2-15,8 0-2 16,2-2 0-16,-3-2-2 16,10 1 4-16,2 2 4 15,2 1-4-15,2 0 2 0,-7-1-3 16,-2 3 0-16,-3 0-2 16,-1 2 3-16,4 0-1 15,5 0-1-15,3 0 5 16,0 0-4-16,4 0-1 15,0 0 2-15,7 0-2 16,2 0 0-16,-4 0 0 16,-4 0 0-16,-9 4 0 15,-5-1-1-15,2 1 3 16,2-2-2-16,1 2 0 16,5 0 0-16,5-3-3 15,1 4 3-15,2-3 3 16,7 0 0-16,2-2-2 15,-1 0 0-15,-5 3 0 16,8-3 3-16,-1 3-4 0,-2-3 0 16,1 2 2-16,-9-2-2 15,-1 0 0-15,-3 0 0 16,8 0 3-16,-2 0 0 16,2 0-2-16,3 0-1 15,3 0 0-15,6 0 0 16,2 0 1-16,1 0 0 15,-3 0 0-15,-1-5-1 16,1 2 2-16,1-3 0 16,-8 2-2-16,-4 0-1 15,-1 0 1-15,-4 2 0 16,6 2 0-16,1-4 0 0,4 1 1 16,4-1-3-16,1 3 5 15,5-1-4-15,-5-2 6 16,-4 1-4-16,-5 1 0 15,4 0-1-15,-4 1 0 16,1-1 2-16,-6 0-2 16,-1 0-5-16,0 2 5 15,0 0 1-15,2 0-1 16,1 0 1-16,5 0-1 16,-5 0 5-16,4 0-5 15,-4 0 1-15,-2 0-1 16,-6 0 0-16,-4 0 0 15,0 0 2-15,-1 0 0 0,2 0-1 16,-1 0-1-16,-8 0 0 16,-2 0-1-16,-4 0-1 15,0 0 2-15,1 0 0 16,2 0 1-16,-2 0-1 16,5 0-1-16,-1 0 1 15,0 2 3-15,5 0-3 16,1 1 0-16,1 4-1 15,4-3 2-15,-3 1 4 16,5-3-5-16,3 3 7 16,3-3-6-16,2-2 2 15,-3 2-2-15,-2-1-1 0,-3-1-2 16,-2 0 2-16,1 0-1 16,1 0 1-16,-5 0-2 15,-1 0 2-15,-5 0 5 16,2 0-5-16,1 0 2 15,5-1-1-15,-1-1-1 16,4 0 1-16,-1 2 1 16,0-2-4-16,-1-1 5 15,2-1-3-15,-6-1 2 16,-7-2-4-16,-11 2 2 16,-9-2 0-16,-7 2 1 15,-4-2 0-15,-4-1-2 16,-2 5 3-16,-4-1-4 15,1-1 8-15,-4 5-7 16,1 0 3-16,1 0-4 0,-3 0 1 16,0 0 1-16,-2 0 1 15,-1 7 1-15,-4-2-4 16,-6-2 4-16,-6 1-3 16,-6-4 5-16,-3 0-6 15,-3 0 4-15,-2 0-2 16,0 0 0-16,0 0 2 15,-1 0-2-15,1 0 2 16,1 0-1-16,0 0 3 16,1 0 3-16,1 0-5 15,-3 0-1-15,-4 0 0 16,0 0-1-16,3 0 5 0,-6 0-5 16,0 0 1-16,0 0 1 15,-2 0-4-15,0 0 4 16,0 0-4-16,0 0-1 15,0 0 2-15,0 0-7 16,0 0-16-16,0 0-4 16,-4 0-25-16,-21 0-97 15,-8 0-261-15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6:26:14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8273 11855 685 0,'0'0'65'0,"0"0"-65"16,0 0-12-16,0 0 12 16,0 0 10-16,0 0 28 15,0 0-24-15,12 8-1 16,12-4 1-16,3-2 3 16,2-2-5-16,-1 0-5 15,4 0 19-15,-5 0-8 16,4 0 7-16,-2 0-25 15,3-9 10-15,-3-5-10 0,2-3 6 16,-1-1-6 0,4-2 0-16,0 0 0 0,-3 0-7 15,-6 4 1-15,-3 3 3 16,-7 5 3-16,-1 6-7 16,-3 2 7-16,0 0-3 15,3 0-1-15,1 5 3 16,3 11 2-16,2-1 0 15,0 2 4-15,2-2 3 16,3-2-7-16,2-1 4 16,6-5 0-16,1 0-1 15,5-1 0-15,2-5-3 0,1-1 3 16,3 0 0 0,1 0-1-16,1-1-2 0,-2-13 2 15,-5 0-3-15,-3 0-1 16,-4 2-1-16,-10 2 2 15,-5 2 0-15,-7 3 0 16,-6 1 5-16,-2 3-4 16,-3 1-2-16,0 0 1 15,4 0-3-15,0 0-2 16,7 1 5-16,3 9 5 16,3 1-4-16,7-5 4 15,6-2-4-15,3-3 11 16,7-1-12-16,3 0 11 15,1 0-9-15,1 0 7 16,-3 0-8-16,-4-3 0 0,-2-2 0 16,-5 2 3-16,-1 1-4 15,-4 0 1-15,-3-1-1 16,3-1 2-16,1 3-2 16,0-1 0-16,4-1 0 15,2 3-3-15,3 0 6 16,-1 0-6-16,1 0 6 15,2 0-1-15,-5 0 3 16,-1 0-4-16,-1 8 0 16,-6 1-1-16,-6-3 2 15,-1 2-2-15,-3-4 1 16,-1 2 4-16,2-2-4 0,2-4-1 16,5 1 7-16,10-1-6 15,2 0 8-15,3 0-3 16,3 0 2-16,-2-1-5 15,1-3-2-15,3-5-1 16,-1 4 4-16,-4 1-4 16,-1 1 2-16,-8 3-4 15,-6 0 2-15,-3 0-1 16,-2 0 0-16,2 0-1 16,0 8 2-16,2 3 0 15,2-1 0-15,4-2 1 16,-2-2 2-16,6-3 1 15,2-1-4-15,5 1 0 0,3-3 0 16,3 0-2-16,2 0 2 16,1 0-3-1,6 0 6-15,4-7 1 0,7-3-3 16,3-5-1-16,5-4 0 16,-2 4 0-16,1 1 0 15,-8 5 0-15,-4 4 0 16,-6 5 3-16,-6 0-1 15,-2 0 0-15,-11 1-3 16,-6 10 2-16,-4-4-2 16,-6 5 1-16,2-3 0 15,-4-1 1-15,1-2 0 0,-1-2-2 16,3-2 6-16,3-2-5 16,4 0 4-16,2 0-3 15,2 0-1-15,5 0 0 16,-2-5 0-16,5-2 2 15,2-3-4-15,-4 1 2 16,-1 2 0-16,-5 0 0 16,-4 6 1-16,-4 1-1 15,-3 0 0-15,2 0-3 16,4 0 3-16,3 0-1 16,2 1 2-16,1 6-6 15,-1-3 11-15,4-1-10 16,-1-1 11-16,4 0-13 15,0-2 9-15,0 3-3 0,-1-3 0 16,0 0 1-16,-5 0-2 16,3 0 0-16,-4 0 1 15,-2 0 1-15,-2 0 0 16,0 0 0-16,-2 0-1 16,0-5 0-16,4 0 1 15,-2 1-1-15,-2 0 1 16,-4 4-3-16,0-3 6 15,-5 3-4-15,1 0 3 16,-1 0-6-16,-1 0 3 16,0 0 0-16,5 0 2 15,-1 4-2-15,6 0 0 16,-1 1 2-16,3 0 0 16,4 0 0-16,-2-1-1 15,5 0 1-15,-2-2-2 0,0 0 0 16,-1-2 0-16,-4 1-1 15,-4-1 3-15,-2 3 0 16,-4-3 0-16,-8 1 2 16,1-1 0-16,-5 0-1 15,1 3-3-15,1-3 0 16,-3 2 2-16,4-2-2 16,1 0 3-16,-3 2-2 15,0 0 6-15,3-2-5 16,1 0 3-16,-2 0-3 15,3 0 1-15,1 0-2 0,-2 0-1 16,5 0 0-16,-5 0 2 16,-3 0-6-16,-3 0 8 15,-2 0-8-15,-2 0 2 16,0 0-8-16,0-2-15 16,-2-5-57-16,-31 0-57 15,-16-3-223-15</inkml:trace>
  <inkml:trace contextRef="#ctx0" brushRef="#br0" timeOffset="1159.29">8527 10181 480 0,'0'0'184'16,"0"0"-131"-16,0 0-53 16,0 0-3-16,0 0 3 15,0 0 24-15,0 0 21 0,-13 50-2 16,9-27-26-16,-4 10 14 16,-2 6-15-16,-1 7 10 15,-5 7-5-15,1 3-11 16,-3 6 3-16,1 3-1 15,-2 1-2-15,-1 4-6 16,5 0 13-16,-1 1-2 16,7-3-2-16,6-3-9 15,3-2 5-15,0 1-7 16,0-4 2-16,3 2-3 16,6-4-1-16,-4-2 1 15,-2-1 3-15,-3-1-3 16,0-1 2-16,0-4-6 15,0-1 5-15,0-2-2 0,-3-2 0 16,-7-3 1-16,2-5-2 16,1-4 6-16,3-6-4 15,-1-8-1-15,5-6 1 16,0-6-1-16,0-3 0 16,0-2 0-16,0-1-4 15,0 0-16-15,0 0-17 16,0-14-14-16,9-10-114 15,-2-9-90-15</inkml:trace>
  <inkml:trace contextRef="#ctx0" brushRef="#br0" timeOffset="4586.3">8403 10136 475 0,'0'0'133'16,"0"0"-103"-16,0 0-30 15,0 0-2-15,0 0 2 0,0 0 44 16,33 11 5-16,-2-6-6 16,8 3-32-16,5-2 6 15,12 1 3-15,6 1 0 16,9-7 1-16,5 3-7 15,5-1 8-15,1-3-9 16,-1 0-1-16,1 0-6 16,-4 0 4-16,-2 0-8 15,-1 0 6-15,-4 0-4 16,6-3-2-16,5-5 12 16,10 1-7-16,10-2 12 15,8 1-11-15,3 1 9 0,0-2-11 16,-3 6 12-1,-10 3-10-15,-15 0-5 16,-14 0-1-16,-6 0 0 0,-7 0-2 16,2 1 0-16,10 5 3 15,5 2-2-15,12-2-1 16,9 2 3-16,6 1-6 16,5-4 3-16,5 6 0 15,1-2 0-15,-3 3 4 16,-10 2-10-16,-9-2 12 15,-10 1-6-15,-10-4 3 16,1 1-6-16,-4-5 4 16,1 1-1-16,3-3 0 15,-3-3 1-15,2 3-1 16,8-3 0-16,5 0 4 0,5 0-3 16,2 0-2-16,-4 0 5 15,-8 0-6-15,-11-3 2 16,-5 2-2-16,-10-1-1 15,-5 0 6-15,0-2-6 16,-3 1 7-16,2 3-5 16,-2-2 2-16,-1 2-1 15,3 0 0-15,3-1-1 16,1 1 0-16,4-4 2 16,1 4-3-16,-3-2 4 15,2-1-3-15,-3 1 4 16,0 0-3-16,-4 1 4 15,-1-1-8-15,2 2 4 0,-2-2 0 16,5 2 0-16,-4 0 1 16,-1 0-1-16,-3 0 3 15,2 0-2-15,-2 0 2 16,1 0-6-16,1 0 2 16,2 0 1-16,1 0 0 15,2 0 1-15,-1 0-2 16,-7 0 2-16,-8 0-2 15,-13 0 2-15,-10 0-1 16,-7 0 4-16,-3-2-4 16,-2-1 0-16,2 2 5 15,0 1 1-15,3 0-6 0,-1-3 0 16,0 3 4-16,3 0-5 16,-2-1 5-16,0 1-7 15,-3 0 3-15,-2 0 0 16,2-3-1-16,-2 3 1 15,0 0 0-15,0 0-9 16,0 0 8-16,0 0 1 16,0 0 2-16,0 0 0 15,0 0-4-15,0 0 2 16,0 0-3-16,-2 11 2 16,-5 3 2-16,-1 0-3 15,4 0 5-15,2-2-3 0,0 1 3 16,2 1-5-1,-2 5 2-15,0-1 0 16,0 2 0-16,-1 2 1 0,1 3-2 16,-2 7 2-16,-1 1 0 15,-2 7-1-15,-1 5 1 16,-1-1 5-16,-1 2-9 16,6 4 3-16,0 2 0 15,4-2-3-15,0-2 7 16,0-3-6-16,0-4 6 15,0-2-2-15,2-4-1 16,2 4-2-16,-2-5 3 16,3 0-2-16,-5 2 1 15,3 0 0-15,-3 4 2 16,0 5 0-16,0-2 3 0,0 4-5 16,0-3 2-16,0-2 1 15,-6 0-6-15,0-4 2 16,-3 0 0-16,3-2 0 15,1-2 1-15,0-1-2 16,3-5 5-16,0-5 2 16,2-2-3-16,-2-6-3 15,-2-1 2-15,1-1-2 16,-3-1 2-16,2 0-2 16,-2 0 0-16,0 0 4 15,2 0-4-15,-3-2 2 16,4 0-2-16,2-2 5 0,-1 2-10 15,2-4 5-15,-4 1 0 16,4 0 0-16,0-2 0 16,0-5-4-16,0 3 9 15,0-3-6 1,0 0 5-16,0 2-7 0,0-2 3 16,0 0 0-16,-4 0 0 15,2 0-1-15,-7 0 0 16,-1 0 0-16,-9 0-3 15,-8-5 8-15,-2 2-6 16,-6-1 6-16,-1 2-8 16,1 2 3-16,4 0-2 15,0 0 3-15,-3 0-7 0,1 2 6 16,1 5-2 0,-4 2-3-16,1-1 6 0,-3-2-1 15,3 3-3-15,3-2 3 16,3 0 0-16,5 0 2 15,-1-1-3-15,5 1 0 16,2-4-1-16,0 3 6 16,0 0-9-16,1 0 6 15,-2-1-2-15,-2 0 2 16,-3-1-2-16,-2 0 1 16,0 2 2-16,-6-1-2 15,-1 0 4-15,2 3-5 0,-5 2 5 16,5-1-5-16,0-2 2 15,4-5-1-15,2 0 1 16,1-2 0-16,2 0 0 16,-3 0 0-16,2 0 0 15,1 0 2-15,1-6-4 16,-4-2 6-16,-2 2-8 16,-4-2 4-16,-3 1 0 15,1-1-1-15,-5-1 1 16,2 3-2-16,2 0 4 15,1 0-4-15,0 0 6 16,-1 1-8-16,-3 0 1 16,-1 1 0-16,-4 1 3 15,-4-2-2-15,2-1 1 16,-5 0 1-16,4 0-2 0,-4 0 4 16,1 1-4-16,-4-4 6 15,0 3-10-15,7 0 5 16,-3 2 1-16,1 0-2 15,-1 1-6-15,-2-2 6 16,0 1-8-16,0 1 8 16,-1 0 2-16,0-1-2 15,-1 2-14-15,1-2 8 16,0 3 7-16,0-2-2 16,-5-1 2-16,0 2-1 15,-1-2 2-15,3 2 0 16,0 0 1-16,1 0 3 0,1 0-6 15,1 2 2-15,2-2-1 16,-5 2 0-16,2 0 1 16,-4 0-1-16,-5 0 5 15,1 0-6-15,-2 0 5 16,2 0-6-16,-4 0-2 16,7 0-5-16,1-4 4 15,0 2-2-15,5-1 5 16,2 0 3-16,0 1-2 15,-3 2 5-15,4 0-3 16,-4 0 6-16,4-4-11 16,-1 1 10-16,-1 3-6 15,2-5 1-15,-4 3 0 16,-2 0-4-16,-1 0 10 0,0-1-4 16,1 3-1-16,2-3 0 15,1 0-1-15,2 3 0 16,-2-1-1-16,-1-1 3 15,2-1-4-15,2 2 4 16,1-1-3-16,5 2 3 16,0 0-1-16,0 0 5 15,-1 0-8-15,3 0 2 16,3 0 0-16,1 0-1 16,4 0 2-16,1 0-3 15,2 0 4-15,2 0-3 0,3 0 3 16,2 3-3-16,-1 0 1 15,0 0-1-15,2 0-2 16,-4 0 2-16,3 0 0 16,-1 3 2-16,4-1-4 15,-2-5 6-15,1 3-4 16,3 1 3-16,-4-2-4 16,2 1 2-16,-1-3 0 15,-3 3-2-15,-2-1 3 16,4 0-3-16,-8-2 4 15,2 2-3-15,-1 2 4 16,-2-2-6-16,-1 4 2 16,-3-1 1-16,3 1 1 15,6-5-1-15,3 1 0 16,9 0 0-16,3-2 0 0,5 0 1 16,5 0 4-16,-1 0-4 15,1 0-1-15,0 0 0 16,-2 0-3-16,2 0 3 15,-5 2 0-15,-1-2-2 16,-4 0 1-16,-1 0 0 16,3 0 2-16,1 2-1 15,5-2 0-15,-1 0 0 16,1 0 1-16,2 0 0 16,0 0-2-16,0 0 2 15,0 0 2-15,0-6 1 16,0 4-4-16,0-2 1 15,0 1-1-15,0 2 0 0,0-3-1 16,0 2-1-16,0-2 2 16,0 0-5-16,0-2-7 15,0-2 8-15,0-4-3 16,0-2 6-16,0-4-13 16,0-5-12-16,0-3 2 15,0-3-1-15,0-8-14 16,0-2-29-16,0-2 31 15,-4-3-11-15,-3 4 36 16,-2-2-21-16,0 2 17 16,0-2-3-16,-2-2-8 15,-2-2-72-15,2-2-92 0</inkml:trace>
  <inkml:trace contextRef="#ctx0" brushRef="#br0" timeOffset="5607.34">8396 10282 391 0,'0'0'94'0,"0"0"-72"16,0 0-15-16,0 0 1 16,0 0 33-16,0 0 12 15,0 0-27-15,2 75-5 16,-2-41-3-16,0 10-4 15,0 9-1-15,-2 7 6 16,-6 7-4-16,1 7 5 16,-2-3-3-16,0 1-2 15,-1 0 3-15,4-4-5 0,2-1-2 16,-1-5-8-16,3-2 10 16,2-4-10-16,0-6 1 15,0-3-3-15,0-7-1 16,-3-2 3-16,0-7-2 15,-2 2 5-15,1-4-3 16,-1-3 8-16,-2 1-4 16,1-1 8-16,1-1-11 15,-1-1 8-15,-1-1-3 16,0 1 2-16,-2-2-5 16,1-1-4-16,-1-2 7 15,2-1-8-15,0 3 9 16,5-7-1-16,-2-2 4 15,4-6-13-15,-2-2 2 0,2-4 0 16,0 0 3-16,0 0-1 16,0 0 0-16,0 0 1 15,0 0-3-15,0 0-4 16,0 0-41-16,0 0-84 16,0 0-138-16</inkml:trace>
  <inkml:trace contextRef="#ctx0" brushRef="#br0" timeOffset="10760">5401 8799 463 0,'0'0'109'0,"0"0"-93"0,0 0-16 16,0 0-1 0,0 0 1-16,0 0 27 0,0 0 9 15,-5 0-7-15,5 0-24 16,0 0 12-16,0 0-15 16,0 0 3-16,0 0-5 15,0 3 0-15,0 4 6 16,4 3 17-16,16-1-2 15,7 3-1-15,7-3-1 16,5-1-11-16,9 0 11 16,3-4-9-16,6-1-4 15,7-1 0-15,2-2 1 16,5 0 2-16,2 0-6 16,6 0 0-16,2-5 3 15,2-1-3-15,-2 0-3 0,-3 2 1 16,-9 2-1-16,-8 2-6 15,-14 0 3-15,-12 0 3 16,-8 9-3-16,-10 0-2 16,-1-1 4-16,-4 1 2 15,3-4 0-15,0-1 3 16,6 2-2-16,6-1 0 16,0-2-2-16,4-1 0 15,2 0 0-15,5 0-1 16,-1 2 2-16,-1 0 2 15,-1 3-2-15,0-2-2 16,-3 1 0-16,0-3 1 0,4 0 0 16,-4-1 3-16,2-2-6 15,2 0 8-15,3 0-13 16,3 0 16-16,4-2-16 16,1-6 8-16,5-1-4 15,-7 0-6-15,1-1 6 16,-6 5-5-16,-5-2 9 15,-5 3-3-15,-2 2 4 16,-6-2-3-16,4 1 4 16,-9 3-4-16,3-5 3 15,1 3-1-15,-2-3 0 16,6 3 0-16,6-3-1 16,1 1 2-16,7 1-3 0,0-4 4 15,0 3-6-15,1-2 9 16,4 0-10-16,1 0 5 15,3 0 0-15,-1 2-2 16,6-1-2-16,-2 3 2 16,3-1 4-16,3-1-3 15,1-1 3-15,4 2-1 16,8-2 3-16,-1 0-4 16,2-2 9-16,1 4-7 15,-1-1 11-15,0 2-13 16,1 2 0-16,3 0 0 15,-1 0 3-15,0 0 0 0,-4 0-6 16,-4 0 0 0,-1 0 3-16,-4 0 1 0,5 0 1 15,0 0-4-15,5-3 7 16,-3 0-5-16,-4 1 3 16,2 0 0-16,-3 0-2 15,0 2-1-15,-5 0 6 16,-2 0-5-16,-6 0 0 15,0 0 1-15,1 0-3 16,-1 0 8-16,5 0 1 16,0 0-6-16,4 0 2 15,-1 0 0-15,2 0 1 16,2 2 2-16,7 2-7 16,6-1 4-16,5 0-2 15,0 1 7-15,-3 0-2 0,-7 0 6 16,-10 0-13-16,-6 0 4 15,-4 2-4-15,-3-3 0 16,0 2 0-16,0-1 0 16,-5-1 4-16,1-2-3 15,-1 3 15-15,1-2-16 16,7 0 7-16,4 3-3 16,2-5-1-16,0 5-1 15,-1-3-1-15,-1 0 2 16,-1 0 1-16,1-1 9 15,-4 2-11-15,1-1 3 16,-3 0 0-16,-1-2-4 0,-2 0-1 16,-1 0 2-16,1 0 0 15,-1 0 0-15,0-2 2 16,4-4-2-16,-4 0 14 16,5 1-15-16,-2 2 8 15,0-1-3-15,-4 2-6 16,-8 2 6-16,-6 0-4 15,-10-3-4-15,-2 3 5 16,-13 0-3-16,-4 0 2 16,0 0-4-16,0 0 0 15,0 0-7-15,0 0 0 16,0 0-4-16,0 0 4 16,-4 0-17-16,-15 5-16 15,-5 9-69-15,-6 2-31 0,-5 0-101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6:26:48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14874 5816 501 0,'0'0'228'0,"0"0"-224"0,0 0 4 16,0 0-8-16,0 0 51 16,0 0 16-16,0 0-40 15,3 5-4-15,6-3-15 16,-5-2 1-16,0 2-7 15,3-2 17-15,-3 3-8 16,3-3 5-16,4 0 4 16,0 0-5-16,9 0 6 15,5 0-11-15,2 0 6 16,4 0-6-16,0 0 5 16,5 0-10-16,2 0 2 15,2 0-1-15,-2 0-3 0,-3 0-3 16,-1 0 1-16,-5-3 7 15,-2 1-5-15,-3 0-3 16,1 0 3-16,-1 2-4 16,1 0 1-16,1 0 0 15,1-2 1-15,2 1 2 16,2-2-4-16,4 1 5 16,1 2-2-16,5 0 0 15,-3 0-3-15,2 0 1 16,3 0 0-16,-6 0 0 15,1 0 0-15,-5 0 0 16,-2 0 0-16,1 0 1 16,-5 0 1-16,-3 0-3 15,1 0 4-15,-3 0-3 0,2 0 0 16,5 0 0-16,5 0-2 16,4 0 4-16,3-2-4 15,2-2 7-15,2 0-8 16,-3-1 9-16,-4 2-10 15,-5 1 5-15,-1 0-1 16,-6 0 1-16,-3-1-1 16,-4 1 0-16,-1 1 3 15,1-1 1-15,1-2-4 16,3 2 0-16,5 2 1 16,1-3-2-16,4 3 2 0,4 0-1 15,2 0 0 1,3 0 1-16,1 0-3 0,-3 0 4 15,-2 0-4-15,-3 0 6 16,-3 3-7-16,0-1 5 16,-7 0-2-16,2 0 0 15,2-2 0-15,0 0-3 16,0 0 3-16,3 0 0 16,-3 0 1-16,2 0 0 15,0 0-1-15,0 0-2 16,0 0 2-16,3 0 0 15,-3 0 0-15,0 0 0 16,0 0-4-16,0 0 10 16,6 0-7-16,-2 0 3 15,3 0-3-15,2 0 1 0,-5 0 0 16,5 0-2-16,-3 0 5 16,2 0-6-16,2 0 7 15,2 0-5-15,6 0 4 16,-5 0-5-16,1 0 3 15,-2 0-1-15,1 0 1 16,0 0 0-16,0 0-1 16,-1 0 0-16,-1 0 0 15,2 0 2-15,-1 0 1 16,2 2 0-16,4-1-5 16,2 1 2-16,5 3-2 15,0-1 2-15,-3-1 0 0,-4 2 0 16,-3-1 5-16,-5-2-5 15,-1-2 5-15,-7 0-6 16,-1 0 1-16,-8 0 0 16,-3 0 1-16,-4 0-1 15,0 0 0-15,-1 0 1 16,3-2-4-16,-1-2 6 16,1-1-1-16,2 5-1 15,3-3-2-15,3 1 1 16,4 0 0-16,3 2 0 15,1 0 1-15,1-2-5 16,-3 2 8-16,5 0-4 16,0 0 3-16,2 0-5 0,-2 0 2 15,-4 0 0-15,-2-3 0 16,-5 3 0-16,-2-2 0 16,-2 1 3-16,-6-1-2 15,0 0-1-15,0 0 2 16,-8 0 0-16,-1-1-3 15,-2 0 2-15,2 1 1 16,-3 0 1-16,1 2 1 16,-2-2 0-16,1-1-2 15,1 3-1-15,-1-1 5 16,0-1-4-16,-1 2-2 16,0-2 0-16,-4 2 0 0,3 0 3 15,-1-3-3 1,-2 3 4-16,3 0-4 0,-3 0 4 15,3 0-6-15,-1 0 3 16,-2 0-1-16,3 0 0 16,-3 0 0-16,0 0 0 15,0 0 2-15,0 0-5 16,0 0 6-16,0 0-6 16,0 0-10-16,0 0 1 15,0 0-16-15,0 0-23 16,0 0-113-16,0 0-204 15</inkml:trace>
  <inkml:trace contextRef="#ctx0" brushRef="#br0" timeOffset="4702.67">14928 7103 582 0,'0'0'119'16,"0"0"-91"-16,0 0-23 16,0 0 9-16,0 0 58 0,0 0-12 15,0 0-7-15,-3 0-25 16,3 0-3-16,0 0-10 15,0 0-4-15,0 0 4 16,14 0-10-16,6 3 6 16,13 4-9-16,10 0 12 15,11 1-8-15,7 0 2 16,9 1-5-16,5-5-3 16,6-3 4-16,2-1 0 15,2 0-3-15,1 0 0 16,1 0 4-16,-2 0-5 15,-7-5 5-15,-3-8-4 16,-4 1-2-16,-1-2 2 16,-5 3-2-16,1-2 1 15,-3 1 0-15,-3 2 0 0,-4 2 2 16,-10 1-2-16,-3 2 0 16,-5 2 1-16,-7 3-1 15,-6 0 0-15,-9 0 0 16,-3 0 0-16,-7 0-1 15,-5 0 1-15,-1 0-2 16,0-3-10-16,0 1 11 16,0 1-9-16,-16-2-7 15,-21-1-53-15,-13-4-131 16,-17-4-509-16</inkml:trace>
  <inkml:trace contextRef="#ctx0" brushRef="#br0" timeOffset="6654.84">1670 8608 757 0,'0'0'46'0,"0"0"-46"15,0 0-42-15,0 0 42 16,0 0 34-16,0 0-1 15,72-42-4-15,-40 42-24 16,5 0 1-16,6 0-6 16,1 0 0-16,8 0 2 15,1 0-2-15,5 0 11 0,6 0-10 16,2 0 8-16,0 0-4 16,5 0 7-16,4 0 4 15,2 0-5-15,4-2-4 16,6-2 18-16,0 1 10 15,-1 1-21-15,1-1 4 16,-3 1-12-16,6 0 9 16,1 0-14-16,5 1 0 15,2-1-1-15,3-1 0 16,-1 1 3-16,4 0 2 16,8 0-5-16,-2-1 1 15,-2-2-3-15,-2 1 6 0,-4 2-8 16,-5 2 2-16,7 0-1 15,-7 0 3-15,2 0 0 16,-2 0 0-16,-2 0-1 16,1 0-2-16,-5 0 6 15,-4 2-2-15,-5 2 2 16,-2-4-3-16,1 2 2 16,1-2-2-16,5 0 0 15,4 0 2-15,-5 0-4 16,0 0 7-16,-8 0-1 15,-6 0-2-15,-3-4 6 16,-3 2-8-16,-1-2 0 16,2 0 4-16,-7 1-1 0,-2-4-2 15,-6 2 1-15,1-2 2 16,-6 1-1-16,2 2 1 16,-4-4 3-16,-1 2-5 15,-1 0-2-15,3-3-1 16,-2 4 1-16,-1-2 2 15,-1-1 0-15,-6 1 0 16,-9 3-1-16,-4 0 5 16,-9 0-6-16,-6 4 0 15,-6 0 0-15,-2-2-2 16,0 2-1-16,0 0 2 16,0 0 2-16,0 0-4 0,0 0 6 15,0 0-6 1,0 0-10-16,6 0-9 0,-1 2-27 15,3 8-53-15,-2-2-164 16,-2-1-57-16</inkml:trace>
  <inkml:trace contextRef="#ctx0" brushRef="#br0" timeOffset="20007.82">1075 595 779 0,'0'0'37'0,"0"0"-37"16,0 0-35-16,0 0 33 16,0 0 2-16,0 0 10 15,0 0-3-15,5 24-3 16,-5 12 0-16,0 11-2 15,0 11 9-15,0 10-10 16,0 6 7-16,0 7-7 16,0-4 2-16,-2-2 2 15,2-9-5-15,0-8 1 16,0-12-1-16,0-7 4 0,9-14 1 16,-3-9 4-16,4-3-6 15,-4-8 6-15,-1-3-4 16,-3-2-3-16,2 0 15 15,3 0-4-15,1 0 2 16,4 0-15-16,0-3 7 16,-4-6-5-16,-1 5-1 15,1-2 0-15,0 4-1 16,-3 1 0-16,1-2 0 16,0 3 0-16,4 0-4 15,-2 0 3-15,5 0 2 16,1 0-5-16,1 0 9 15,4 0-7-15,-2 0 2 16,1 0 0-16,0 0 0 16,0 0 3-16,0 0-4 0,-3 0 5 15,1 0-3-15,-3-8 1 16,3-3 4-16,-5-3-5 16,-5-3 0-16,2-5 7 15,-4-2 1-15,-4-2-1 16,0 0-5-16,0 2 19 15,0 2-17-15,0 6 12 16,0 6-15-16,0 6 1 16,0-1-1-16,0 5-2 15,0 0 0-15,0 0-5 0,0 0-3 16,0 0-14 0,0 11 21-16,4 10 2 0,3 5-5 15,-1 3 3-15,4-1 0 16,1 0 1-16,-1-4 1 15,7-6-1-15,0-4 3 16,1-3-3-16,2-6 3 16,0-3 14-16,0-2-17 15,1 0 12-15,-6-2-8 16,1-14 4-16,-3-4 2 16,-5-4 1-16,0-4 6 15,-8-2-15-15,0 0 5 16,0 0-1-16,-8 2 7 15,-9 4-13-15,-3 1 0 16,-1 8 1-16,2 3-1 0,1 5-1 16,-2 7-11-1,-2 0 9-15,1 0-2 0,2 7 3 16,1 9-25-16,-1 2 8 16,4 1-19-16,4 0-9 15,4-3-24-15,3-2-22 16,4-5-26-16,0-6-22 15,0-3-75-15</inkml:trace>
  <inkml:trace contextRef="#ctx0" brushRef="#br0" timeOffset="20283.59">1626 969 495 0,'0'0'472'0,"0"0"-422"15,0 0-50-15,0 0 3 16,0 0 18-16,63-127-7 16,-32 91-4-16,4 1-8 15,-1 2-4-15,-3 7-20 16,-11 5-6-16,-6 10-36 15,-10 7-5-15,-4 4-55 0,0 0-95 16,-11 5-308 0</inkml:trace>
  <inkml:trace contextRef="#ctx0" brushRef="#br0" timeOffset="21368.29">2068 1261 804 0,'0'0'67'0,"0"0"-67"16,0 0-37-16,0 0 37 15,22-115 32-15,-15 86-6 16,-7 0-7-16,0 1-8 16,0 5-2-16,-3 1 3 15,-12 5-7-15,-6 7 4 16,0 6-9-16,-4 4-1 15,-6 0-8-15,0 14-3 16,-1 13 6-16,8 3-2 0,1 5 0 16,6 2-2-16,5-1 6 15,6-2 8-15,4-5-10 16,2-6 2-16,0-3 1 16,0-5-16-16,11-3 14 15,5-7 5-15,-1-5 0 16,5 0 4-16,1 0-1 15,0-2 8-15,-1-13-6 16,0-5-4-16,0 1 3 16,-1 0-4-16,-4-4 2 15,-4 3-2-15,-2 4 0 16,-3 2 2-16,2 6 0 0,-5 4 0 16,3 2-4-16,-2 2-2 15,5 0-1-15,2 4-3 16,7 16 4-16,2 6 2 15,5 8-4-15,4 4 4 16,-2 4-1-16,1 6 1 16,-1 4-11-16,-7 7 7 15,-3-3-19-15,-5-2-20 16,-8-4 43-16,-4-6 4 16,0-8 10-16,0-5-2 15,-11-9 24-15,-2-7-6 16,2-7-3-16,0-4-8 15,0-4 7-15,4 0-2 0,-4-14-7 16,-1-16-11 0,4-8-3-16,1-3-2 0,7-5 1 15,-2-5-7-15,2 0 7 16,0 2-2-16,0 1 4 16,0 2-1-16,0 3-1 15,11 3 0-15,-3 0-2 16,4 4 5-16,-1 0-3 15,-2 4 1-15,0 1 0 16,0 8-1-16,-3 2 0 16,1 7-1-16,-2 6 0 15,-5 5-1-15,1 1 2 0,-1 2-5 16,0 0 0 0,3 0 1-16,-1 13-13 0,3 11 16 15,-1 6 0-15,3 0 0 16,-1 2 1-16,4-3 0 15,2 0 3-15,-1-8-2 16,5-4 7-16,-2-4-6 16,-1-5 4-16,0-4-4 15,1-4-1-15,-1 0 10 16,3 0-8-16,-3-4-3 16,1-12-54-16,-3-6-63 15,-8-4-64-15,-3-6-166 16</inkml:trace>
  <inkml:trace contextRef="#ctx0" brushRef="#br0" timeOffset="21589.68">2469 722 838 0,'0'0'86'0,"0"0"-86"16,0 0-24-16,0 0 20 15,0 0-2-15,0 0-20 16,0 0-85-16,-22 36-36 0,22-28-212 16</inkml:trace>
  <inkml:trace contextRef="#ctx0" brushRef="#br0" timeOffset="22039.22">2737 1069 730 0,'0'0'110'0,"0"0"-110"0,0 0-2 15,0 0 2-15,0 0 9 16,-39-104 27-16,26 95-9 16,-2 8-24-16,1 1-3 15,-2 0-10-15,-1 5 6 16,-6 18 4-16,1 7-7 15,2 1 9-15,2 6-4 16,5-1-1-16,6 0 3 16,5-4 3-16,2-6-3 15,0-6 4-15,11-6-4 16,9-2 15-16,7-6-5 16,2-5 8-16,2-1-14 0,3 0 6 15,6 0-10 1,-4-7-1-16,-3-5-20 0,-4-2-37 15,-5 0-81-15,-5-4-26 16,-2-1-100-16</inkml:trace>
  <inkml:trace contextRef="#ctx0" brushRef="#br0" timeOffset="22652.74">3089 1051 803 0,'0'0'94'16,"0"0"-84"-16,0 0-6 15,0 0 6-15,0 0 4 16,0 0 1-16,-49-65-15 16,33 58-1-16,-1 4-10 15,-6 3 2-15,-4 0 5 16,-2 3-1-16,2 14-3 0,5 3 8 16,0 3-2-16,2 1 1 15,6 1-1-15,2 2 2 16,9-1 3-16,3-4-3 15,0-2 0-15,0-4 10 16,11-2-3-16,9-4 5 16,0-2-8-16,0-4 1 15,-2-4 0-15,-5 0-1 16,3 0 1-16,-5 0-5 16,1-9 2-16,-2-2 3 15,-1-5-3-15,1-3 2 16,-4-1-8-16,-1-1 4 15,-2 3 0-15,2 3 0 0,-3 6 4 16,0 2-6-16,-2 5 7 16,3 2-10-16,-3 0 2 15,5 0-10-15,1 17 1 16,3 7 12-16,7 0 2 16,3 0-2-16,11-2-2 15,3-4 2-15,8-6 4 16,1-3-4-16,-5-8-22 15,2-1-105-15,-6 0-15 16,-4 0-167-16</inkml:trace>
  <inkml:trace contextRef="#ctx0" brushRef="#br0" timeOffset="23437.78">3851 990 620 0,'0'0'84'0,"0"0"-79"16,0 0-4-16,0 0-1 16,0 0 20-16,0 0 4 15,0 0-10-15,-94-60-11 16,77 60-6-16,-3 0 8 15,1 12-10-15,2 6 1 16,-3 6 4-16,5 7 8 16,0 2-4-16,5 4 7 0,6 0 3 15,4-2 1 1,0-3-5-16,8-6 6 16,17-3-1-16,7-9 9 0,11-2-4 15,4-7-4-15,2-5 4 16,5 0-15-16,-1-17 1 15,-1-12-4-15,-6-5-4 16,-5-7-3-16,-13-1 4 16,-5-5-3-16,-9-4 4 15,-8-1 3-15,-6-1 1 16,0 1 11-16,0-3-6 16,-9 6 9-16,-7 5-1 15,1 10 0-15,0 8-13 16,3 9-2-16,-4 9-2 15,4 5-2-15,2 3-4 16,0 0-5-16,0 16 7 16,-1 19-13-16,0 14 12 0,2 9 10 15,7 7-5-15,2 3 0 16,0-4 0-16,0-4 3 16,17-3-2-16,-1-9 12 15,4-6-12-15,-2-10 8 16,0-6-8-16,-1-9 8 15,2-8-8-15,-1-6 1 16,2-3-2-16,4 0-32 16,-1-15-41-16,0-11-85 15,0-3-104-15</inkml:trace>
  <inkml:trace contextRef="#ctx0" brushRef="#br0" timeOffset="25236.01">4467 1146 710 0,'0'0'111'16,"0"0"-111"-16,0 0-16 15,0 0 16-15,-16-102 16 16,9 83 0-16,-5-1-14 0,-1 3 1 16,-5 5-1-16,-1 5-4 15,-6 5-1-15,-2 2-1 16,0 0 0-16,3 7-1 16,0 12 3-16,6 4-1 15,3 3 3-15,3 3 4 16,5 2 14-16,5 2-15 15,2-4 8-15,0-2-7 16,0-5 4-16,9-4 1 16,7-6-4-16,-1-3 10 15,5-4-11-15,-2-5 19 16,4 0-18-16,1 0 6 0,-1-5-11 16,2-8-1-16,-4-5-1 15,1 0-12-15,-6-2 0 16,-3 0-10-16,-4-2 24 15,-3 3-17-15,-3 2 14 16,-2 0-2-16,2 3 4 16,-2 4 0-16,0 6-1 15,0 3 1-15,0 1-10 16,0 0-1-16,0 1-13 16,0 20 23-16,0 4 1 15,0 2-3-15,0 0-3 16,4 0-4-16,5-3 11 15,1-6 0-15,2-2 3 16,0-4-3-16,3-5 14 16,-1-2-5-16,-1-5 3 0,3 0-11 15,-1 0 3 1,4-10-2-16,-5-10-2 0,3-4 0 16,-4-2 2-16,-4-4 7 15,2 0-4-15,-4 0 20 16,1 0-21-16,2 2 15 15,-4 2-9-15,5 1 6 16,-2 5-8-16,3 2-4 16,-2 4 3-16,2 2-7 15,1 2 8-15,3 3-7 0,-1 1 0 16,1 5-1 0,2 1-4-16,0 0 4 0,-1 4-6 15,1 14 0-15,0 5 0 16,-1 0 2-16,-2 3 8 15,-5 1-10-15,-1-2 3 16,-7 1-1-16,-2 1 0 16,0-4-1-16,0-1-5 15,-13-4 8-15,-3-5-3 16,1-3 10-16,1-6-3 16,1-1-1-16,2-3 1 15,0 0-2-15,-2 0-2 16,1-9-3-16,1-5-12 15,4 2 9-15,3 4 1 0,2 2 6 16,2 4 2-16,0 2 8 16,0 0-9-16,0 0 5 15,0 0-5-15,5 0-19 16,8 10 19-16,3 1 0 16,3 2 0-16,4 1 4 15,1-4 0-15,3 0-4 16,0-4 10-16,0-2-10 15,-2-4 8-15,0 0-2 16,0 0-4-16,0 0 5 16,-5-6-6-16,-2-10 5 15,-5 0-6-15,-4-7 11 16,-3 2-10-16,-1-5 25 0,-3-2-13 16,-2-1 0-16,0 1 0 15,0 5-8-15,0 1 8 16,0 4-10-16,2 3 16 15,3 3-17-15,0 2 8 16,1 3-10-16,3 2 0 16,1 3-4-16,0 2 3 15,1 0-2-15,1 0 2 16,2 2-2-16,1 17 3 16,-2 2-2-16,0 6-8 15,-6 0 10-15,-2 4-14 16,-3-1 8-16,-2 0 5 15,0-4-5-15,0 0 6 0,-9-4 0 16,-5-6-1 0,-1-2 6-16,1-6-7 0,3-4 2 15,5-2-1-15,2-2-1 16,-2 0-7-16,2 0 4 16,0-8-2-16,1-9-8 15,3 3 6-15,0 1 4 16,0 1 5-16,0 3 0 15,0 4 4-15,0 0 11 16,5 5 1-16,3 0-14 16,2 0-2-16,1 0 4 15,5 7-2-15,1 3 1 0,4 0-1 16,3-2 1 0,-1-2-1-16,7 0 5 0,-1-4-2 15,0-2 5-15,-2 0-10 16,-5 0 8-16,1-2-3 15,-6-13 8-15,-1 2-13 16,-5-6 18-16,-2 2-9 16,-6-5 1-16,-3-1-3 15,0 0-5-15,0 0 2 16,0 5 3-16,-3 6-8 16,-2 7 3-16,3 2-4 15,2 3-2-15,0 0-5 16,0 6-9-16,-6 16 13 15,2 2 1-15,1 7 5 16,3-3-6-16,0 0 10 0,3-4-10 16,12-4 4-1,3-6 0-15,2-7 1 0,4-7-4 16,1 0-8-16,4 0-52 16,0-17-108-16,-5-7-208 15</inkml:trace>
  <inkml:trace contextRef="#ctx0" brushRef="#br0" timeOffset="25441.9">5566 773 982 0,'0'0'83'0,"0"0"-81"15,0 0 7-15,0 0-2 16,0 0 3-16,0 0-10 16,0-3-22-16,0 3-74 15,6 0-152-15,-2 0-242 16</inkml:trace>
  <inkml:trace contextRef="#ctx0" brushRef="#br0" timeOffset="25891.45">5929 993 896 0,'0'0'50'0,"0"0"-50"16,0 0-49-16,0 0 49 16,-29-116 4-16,22 97 26 15,0 7-8-15,-4 6-17 0,3 4-10 16,-2 2 3 0,-4 0-10-16,2 10 9 0,-6 12-5 15,0 4 6-15,2 6 4 16,0 2 12-16,6 2-9 15,3-4 12-15,4 1-7 16,3-8 6-16,0 2 0 16,3-6-4-16,17-2 3 15,2-3-11-15,5-7 11 16,4-6-9-16,2-1 1 16,3-2-6-16,5 0-2 15,-4-2-17-15,-1-13-11 16,-3-2-16-16,-4-1-49 15,-6-5-69-15,-6 1-84 16</inkml:trace>
  <inkml:trace contextRef="#ctx0" brushRef="#br0" timeOffset="26470.16">6325 930 639 0,'0'0'102'0,"0"0"-102"0,0 0-15 16,0 0 15-16,0 0 24 15,0 0 2-15,-95-70-11 16,72 70-9-16,-1 0 3 16,1 0 7-16,6 12 0 15,-2 10 15-15,7 0-7 16,-2 4 2-16,5 1-17 16,4-3 16-16,5-1-10 15,0-2-2-15,0-6-1 16,5-1-1-16,11-4 3 15,1-3-8-15,2-3 12 16,0-4-10-16,4 0 4 16,-1 0-9-16,1-11-2 0,-4-5 0 15,-1-2-1-15,0-1-2 16,-7 1-2-16,-2-3 1 16,-2 6 6-16,-5 4 3 15,3 3-5-15,-3 6 2 16,-2 2-2-16,2 0-2 15,-2 0-8-15,2 4-1 16,5 13 9-16,-2 2 2 16,12-2 7-16,1-4-6 15,6-1 0-15,7-8-1 16,7-4-2-16,5 0-5 0,-3 0-79 16,-7-11-206-16</inkml:trace>
  <inkml:trace contextRef="#ctx0" brushRef="#br0" timeOffset="27196.7">4393 744 570 0,'0'0'403'16,"0"0"-403"-16,0 0-3 16,0 0 3-16,0 0 25 15,33-103 1-15,-17 89-3 16,1 0-16-16,-3 2-7 15,1 3 0-15,-1-2 5 16,-1 3-9-16,0 2 4 16,1-1-23-16,-3 7-46 15,1-3-41-15,-4 1-133 0,-8 2-276 16</inkml:trace>
  <inkml:trace contextRef="#ctx0" brushRef="#br0" timeOffset="28755.88">1194 1601 712 0,'0'0'108'15,"0"0"-108"-15,0 0-22 16,0 0 22-16,0 0 15 16,0 0 35-16,54 21-15 15,-35-13-11-15,6 4-5 0,4 0-2 16,7 0 5 0,6 0-17-16,5-2 15 0,9-2-6 15,6-2 0-15,5-2-13 16,9-4 5-16,6 0-5 15,9 0 1-15,4-10 0 16,-12-6 1-16,-4-2-6 16,-17 2-5-16,-12 0 4 15,-10 2-11-15,-11 4 11 16,-12 0-2-16,-2 4 6 16,-3 2 0-16,0 2 0 15,0 2-2-15,5 0 5 16,4 0-4-16,5 2 2 15,10 13-2-15,5 4 1 16,2-3 0-16,8-2 4 0,3-5-4 16,6-4 2-16,4-5 1 15,5 0 1-15,4 0-1 16,4-8 2-16,3-9-1 16,-2 0-4-16,-1-4 0 15,-3 0 0-15,-9 1-1 16,-9-1 0-16,-11 5 0 15,-10 2-2-15,-4 4-3 16,-6 5 12-16,-8 5-12 16,-1 0 3-16,-5 0 1 15,2 5-2-15,3 14 4 16,9 1 0-16,6-1 1 0,9 0 8 16,12-7-3-1,6-6 13-15,10-6-13 0,8 0 8 16,9 0-5-16,6-6-5 15,3-10-4-15,7-1 6 16,-4 1-9-16,-4 0 8 16,-7 2-4-16,-13 1 1 15,-13 5 0-15,-10 4-2 16,-8 4 0-16,-5 0-3 16,-3 0 2-16,0 5-1 15,-1 12 4-15,0 0-3 16,5-1 7-16,4 0 1 15,3-7-3-15,7-1 7 16,3-6-7-16,4 0 8 16,10-2-1-16,2 0-9 0,9 0 4 15,0 0-3-15,2 0 7 16,-2 0-9-16,-4 0 4 16,3 0-4-16,-4 0-2 15,-3 0 0-15,-5 0 1 16,-11 0-1-16,-6 0 3 15,-9 0-1-15,-12 0 1 16,-7 0-2-16,-7 0 7 16,-3 0-7-16,-4 0 2 15,-2 0 4-15,-6-2 2 0,2 2-2 16,-2 0 5 0,0 0-10-16,0 0-1 0,0 0-9 15,0 0-14-15,0 0-25 16,0 0-190-16,-25 0-444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6:28:04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15646 3004 635 0,'0'0'136'0,"0"0"-80"0,0 0-12 15,0 0 21-15,0 0 14 16,0 0-21-16,0 0-18 15,0 0-22-15,17-32-12 16,-14 32 0-16,-3 0-5 16,0 0-2-16,2 9 0 15,0 22 1-15,0 12 0 16,1 8 0-16,-3 5-4 16,0 4 8-16,0-4-9 15,0 0 10-15,0-6-13 16,6-2 7-16,1-9-1 15,2-11-16-15,0-7-16 0,0-12-33 16,-1-9-53-16,1 0-58 16,-4-6-69-16</inkml:trace>
  <inkml:trace contextRef="#ctx0" brushRef="#br0" timeOffset="500.39">15594 3025 666 0,'0'0'190'0,"0"0"-190"0,0 0-10 15,0 0 10-15,0-106 38 16,0 85 6-16,4-2 0 15,6 3-27-15,3 2 3 16,1 2-19-16,1 4 13 16,3-1-13-16,4 6 5 15,5 2-5-15,4 5-2 16,8 0 1-16,-2 0 0 16,-1 0 0-16,-5 15-1 15,-4 7-3-15,-8-1 8 16,-5 6-8-16,-5 2 2 0,-7-4-3 15,-2 5 4-15,0-2 1 16,-2 0 6-16,-18 1-3 16,-2-5 9-16,-4-2-10 15,-2-2 7-15,1-2-5 16,0-2-4-16,4-4 0 16,2 0-7-16,5 0-34 15,-2-2-15-15,5 4 16 16,0 2-15-16,-2-1-15 15,5 4-37-15,1-1 6 16,7 0-22-16,2-4-38 16</inkml:trace>
  <inkml:trace contextRef="#ctx0" brushRef="#br0" timeOffset="2098.39">16132 3349 819 0,'0'0'0'0,"0"0"-59"16,0 0 28-1,0 0 31-15,0 0 39 0,56-107-4 16,-41 87-35-16,3 0-1 16,-3 0 1-16,-1 2 6 15,-3 2-5-15,-1 2 16 16,-2 4-16-16,-6 4 3 16,1 4 2-16,-3 2 7 15,4 0-1-15,-4 0-11 16,2 0-1-16,0 4 1 15,-2 15-2-15,2 10 2 16,-2-1 9-16,2 6-9 16,2-1 2-16,6-2 0 15,3 1-1-15,1-3 3 16,1-5-3-16,3-7 5 0,0 0-7 16,0-9 1-16,4-6 3 15,-2-2 1-15,2 0-5 16,1-2 1-16,-6-16-2 15,-2-3 4-15,-1-1-1 16,-6-1 3-16,-4-4 4 16,-2 4-8-16,-2-4 19 15,0 5-15-15,0 4 1 16,0 3 13-16,0 4-18 16,-2 2 2-16,-2 8 0 15,4 1-6-15,0 0 0 16,0 0 0-16,0 0-21 0,0 1-6 15,0 14 16 1,0 5 14-16,0 2-2 0,0 2 5 16,2-2-2-16,9 3 0 15,5-7 5-15,-1 1-4 16,5-5 2-16,2-6 0 16,-2 1-1-16,3-9-3 15,-1 0 3-15,-2 0 0 16,-2-7-3-16,-3-15 0 15,-5 1-11-15,-6-8 4 16,-4 2-4-16,0 0 10 16,-2 1-4-16,-21 0-4 0,-2 6 6 15,-6 3 1 1,4 8 2-16,1 3 0 0,0 4 0 16,5 2 0-16,2 0-3 15,9 2-3 1,4 13-26-16,4 2-9 0,2 1 31 15,0 2 8-15,0 3 2 16,0-4-4-16,15 0 9 16,5-6-3-16,3 0 0 15,7-5 2-15,0-4 7 16,0-4-2-16,-1 0 3 16,-2 0-12-16,-7 0 7 15,-6-4-7-15,1-11 0 16,-9-1-5-16,-1-2 5 15,-5-2 1-15,0 0 18 0,0-2-8 16,0 2-2-16,0 1 10 16,0 8-12-16,0 2 28 15,2 6-14-15,4-1 0 16,-4 4-10-16,3 0-8 16,5 0-3-16,4 14 0 15,5 14 0-15,2 12 1 16,3 9 12-16,0 7-11 15,3 9 7-15,-2 6-8 16,-3 3-1-16,-5 1 0 16,-3-8 0-16,-5 0-3 15,-5-9 5-15,-4-4-5 16,0-6 6-16,0-5-2 0,-10-10 3 16,-7-5-4-16,2-5 3 15,5-11-3-15,2-7 2 16,2-5-1-16,3 0-2 15,1 0 4-15,0-8-4 16,2-16 1-16,0-12-9 16,0-8-9-16,0-11 0 15,0-4-5-15,0-8 14 16,0-6 8-16,0-6-1 16,0-7 1-16,0 5 2 15,-4 1 2-15,0 10-1 16,-2 7 13-16,6 5-6 15,0 5-3-15,0 4 17 16,0 12-9-16,6 2 4 0,6 12-10 16,7 2 7-16,1 6-15 15,4 5 7-15,1 1-7 16,-1 9 0-16,1 0-1 16,1 2 1-16,1 20 0 15,0 6 0-15,-3 7-1 16,-4 1 3-16,-10 1-5 15,-1 0 5-15,-6-2-4 16,-3 0-6-16,0-3 4 16,0-1-2-16,-12-4 2 0,-9 0 1 15,-6-5 6 1,-4-2-6-16,-2-4 4 0,-1-5-2 16,5 0-7-16,8-5 2 15,5-4-15-15,9-2-14 16,3 0-30-16,4 0-69 15,0 0-16-15,0-8-98 16</inkml:trace>
  <inkml:trace contextRef="#ctx0" brushRef="#br0" timeOffset="2356.78">17542 3248 1075 0,'0'0'68'0,"0"0"-58"16,0 0-7-16,0 0-3 15,0 0 14-15,0 0-12 16,0 0-2-16,-2 0-9 15,4 2-26-15,-2-2-126 16,0 0-240-16</inkml:trace>
  <inkml:trace contextRef="#ctx0" brushRef="#br0" timeOffset="21319.24">18719 2972 609 0,'0'0'27'15,"0"0"-27"-15,0 0-18 16,0 0 18-16,0 0 46 15,0 0-10-15,0 0-12 16,-8 95-14-16,8-58 2 16,0 1-2-16,0-4 1 15,8-2-6-15,3-2-1 16,1-5 0-16,1-6 0 16,-1-3-3-16,-1-4 2 15,-1-6 1-15,0-6-4 16,1 0 12-16,-1 0-5 15,2-15-4-15,-3-11-3 0,-5-1-4 16,-4-4 4-16,0-2 4 16,0 1 3-16,0 0-7 15,-6 2 12-15,-1 6-10 16,0 4 2-16,2 6 3 16,1 2 3-16,4 4-9 15,0 2 7-15,0-1-8 16,0 2 0-16,8-1 0 15,7-1 1-15,5 1-1 16,0 5-4-16,2-1 2 16,2 2 2-16,-3 0 0 0,-4 0-4 15,0 0-1 1,-5 0-4-16,-1 0-5 0,-1 0 11 16,-4 0-2-16,0 0-2 15,1 0 5-15,1 2-3 16,-2-1 5-16,-1 4-1 15,-1-5 1-15,0 1-2 16,-2 2 1-16,0-3-4 16,-2 0 4-16,3 1-1 15,-3-1 2-15,0 0-1 16,0 0 1-16,0 0-1 16,0 0 0-16,0 0-10 15,0 0-5-15,0 0 16 0,0 0-4 16,-9 0 1-1,-4 4-2-15,-1 4 0 0,-1 7 5 16,-1 3 9-16,3 4 3 16,2 6-2-16,4 2 8 15,2 2-10-15,3-3-1 16,2-4-4-16,0-4 2 16,0-1-2-16,7-7 1 15,7-3-1-15,1-4-1 16,3-6 5-16,1 0-3 15,4-2 14-15,0-16-5 16,-3-4-13-16,-4-4-1 16,-1-1 1-16,-8 0 2 15,-3-1 12-15,-4 4-14 0,0 1 0 16,0 9 4-16,0 1 2 16,0 6 3-16,0 6-8 15,0-1 3-15,0 2-4 16,0 0-1-16,0 0 0 15,0 0-7-15,0 0-2 16,0 11-4-16,-2 3 11 16,2 1-3-16,0 1 6 15,0 0 0-15,0 0 1 16,2 0-1-16,7-2-1 16,2 0-3-16,2-4 4 15,1-4-2-15,-1-4-5 16,0-2 1-16,-1 0 4 0,3 0 2 15,-1-11 6-15,1-6-3 16,1-5 1-16,-5-2-3 16,1-6 3-16,-6-5 1 15,0 1 8-15,-3-1-4 16,-3-4 0-16,0 2-3 16,0-6-2-16,0 3-1 15,0 4 0-15,0 2 7 16,-3 6-9-16,1 8 0 15,-2 5 2-15,2 13 5 16,2-1-7-16,-2 3-1 16,2 0-2-16,-2 0-7 0,2 20 4 15,-4 14 0-15,4 12 5 16,0 7 0-16,0-4 5 16,0 3-3-16,10-2 0 15,-4-1-2-15,3-5 0 16,3-5 0-16,-3-2 1 15,1-9-2-15,0-4 3 16,1-6-3-16,-1-6 3 16,2-4-2-16,-3-4 0 15,-3-2-2-15,3-2 2 16,1 0 7-16,3 0 1 16,3-6-3-16,-1-8 3 15,0-4-6-15,-3-2 4 0,-2 0-6 16,0-2 1-16,-6 3 1 15,1 5-1-15,-3 5 5 16,-2 5 2-16,0 2 2 16,0 2-8-16,0 0-2 15,0 0-13-15,2 3 4 16,0 20 5-16,6 5 4 16,0 0 1-16,5-3-1 15,3-4 0-15,1-3-3 16,6-6 3-16,2-2-3 15,-1-8 3-15,1-2-2 16,-3 0-5-16,-2-2 7 16,-5-14 0-16,-3-8-3 15,-12 0 3-15,0-4 0 0,0-2 4 16,-10 2 5 0,-9 0-7-16,-7 6 1 0,0 2-2 15,-1 6 0-15,0 3-1 16,6 6 0-16,1 5-1 15,4 0-2-15,5 0 0 16,4 4-8-16,2 11 1 16,5 5 2-16,0 3 3 15,0 0 3-15,3-4 2 16,10 0 0-16,3-4 0 16,-1-5 0-16,-2-3 0 15,3-4 0-15,-4-1 2 16,-1-2 0-16,0 0 0 15,-2 0-1-15,0-10 4 16,2-6-3-16,0-4-1 0,-1 0-1 16,4-3 1-16,-4-4 2 15,1 2-3-15,-1 2 6 16,4 3-5-16,-3 5-1 16,0 5 1-16,3 5-1 15,-2 5-2-15,0 0-1 16,1 0 0-16,1 5 3 15,-1 17-9-15,6 5 5 16,-4 3 4-16,1 2-1 16,1-2 3-16,-2-2-2 0,-3-5 0 15,2-4 0 1,-8-6-1-16,2-6 1 0,2-5-1 16,-1-2-54-16,4 0-103 15,3-12-182-15</inkml:trace>
  <inkml:trace contextRef="#ctx0" brushRef="#br0" timeOffset="22174.05">20427 3159 623 0,'0'0'0'0,"0"0"-42"15,0 0 42-15,0 0 50 16,78-113-2-16,-69 83 7 16,-3-5-26-16,-6 0-4 15,0-6-2-15,0-1 2 16,0-2 1-16,-6 4-17 15,-3-1 10-15,3 12-18 16,1 5 7-16,0 7-5 0,3 8 0 16,0 7-3-1,0 2-3-15,-1 0 2 0,1 0-12 16,-4 14 7-16,2 14 1 16,-1 11 3-16,5 4 4 15,0 6 0-15,0 0 1 16,0 3-2-16,0-2 4 15,0-3-5-15,5-3 2 16,3-6-1-16,-1-4 1 16,4-7-1-16,-2-10-1 15,0-7 4-15,5-3-4 16,-1-6 11-16,3-1-5 0,3 0 3 16,4-4-2-1,-1-14 4-15,-2-4-11 0,0-4-5 16,-4 3 5-1,-3-3 0-15,-4 3 4 16,-3 2 5-16,-1 6 0 0,0 3-9 16,-3 2 12-16,-2 6-9 15,2 4 1-15,-2 0-4 16,0 0-7-16,0 7-11 16,0 19 17-16,0 6 1 15,0 2 0-15,0-1 0 16,0-8 1-16,0-2-2 15,11-9 5-15,7-4-9 16,2-8 3-16,4-2 2 16,3 0 12-16,0-2-6 0,-2-13 5 15,-3-8-9-15,-7-3 1 16,-1 0 3-16,-5 0 3 16,-9 0-2-16,0 1 12 15,0 6-10-15,0 3 0 16,-14 4-4-16,-3 4-2 15,-9 5-6-15,-2 3 0 16,-1 0 1-16,-5 15-9 16,3 9-15-16,2 4-19 15,5 0-3-15,4-4-4 16,8-6-24-16,10-6-36 16,2-6-52-16,0-6-240 15</inkml:trace>
  <inkml:trace contextRef="#ctx0" brushRef="#br0" timeOffset="22422.65">20898 2680 877 0,'0'0'113'16,"0"0"-113"-16,0 0-20 16,0 0 13-16,0 0 6 0,0 0-5 15,-67 83 3-15,57-45-26 16,4-2-67-16,6-5-114 16,0-6-93-16</inkml:trace>
  <inkml:trace contextRef="#ctx0" brushRef="#br0" timeOffset="23417.24">21232 3088 538 0,'0'0'163'15,"0"0"-163"-15,0 0 0 16,52-103 37-16,-44 77 21 16,-6 2-9-16,-2 6-13 15,0 4-10-15,0 4-9 16,-13 5-14-16,-9 5-3 15,-4 0-2-15,0 0 1 16,-1 17-2-16,0 8-10 16,4 4-1-16,0 0 11 0,7-1 1 15,8-5 1 1,1 0 1-16,7-5 2 0,0-4-1 16,0-2 0-16,0-5 4 15,9-4-5-15,-2-3 8 16,8 0 0-16,-2 0 7 15,-1-3-5-15,1-6-1 16,-2-5-2-16,0 0-7 16,-2 4 7-16,-5 1-6 15,1 7 7-15,-3 2 0 16,-2 0-8-16,3 0-9 16,3 0-7-16,3 23 6 0,7 3 10 15,1 4 0 1,4 4-7-16,1 3-2 15,2-2 2-15,-1 0 7 0,1 3-1 16,-3-4 2-16,-4-4-2 16,-6-4-1-16,-6-6-3 15,-3-8 10-15,-2-5-4 16,0-2 8-16,0-3 11 16,-9-2 1-16,-4 0 2 15,-6-2 0-15,2-15-13 16,-3-8-1-16,3-3-9 15,3-2 7-15,5-3-5 16,7 3-3-16,2 0 1 0,0 2 0 16,0-2-1-1,8 2 1-15,10-2 0 0,4 2 0 16,1-1-1-16,2 3 1 16,-1 1-1-16,-4 2 1 15,-4 1 2-15,-3 7-2 16,-2-2-7-16,-5 5 6 15,-3 5-3-15,-1 0 3 16,-2 6-4-16,0 1 5 16,0 0-6-16,0 0-5 15,0 13-1-15,0 13 5 16,0 6 7-16,-6 1 0 16,4-1-1-16,2-4 1 15,0-5 0-15,0-2 1 16,6-5-2-16,9-4-2 15,3-6 1-15,5-6 1 0,2 0 1 16,4 0 0 0,-1-14-11-16,-1-4-36 0,-4-5-64 15,-3-2-14-15,-7 3-46 16,-2-1-102-16</inkml:trace>
  <inkml:trace contextRef="#ctx0" brushRef="#br0" timeOffset="24153.72">21853 2958 656 0,'0'0'139'0,"0"0"-128"16,0 0 12-16,0 0 19 16,0 0 3-16,0 0-22 15,-21-24-16-15,9 24-7 16,1 0 0-16,-5 0-3 16,-1 15 6-16,-1 8-2 15,3 1-1-15,1 3 4 0,3 2-4 16,4-3 5-16,7 0-3 15,0-5-1-15,0 0 2 16,3-3 2-16,14-6 0 16,3-3 4-16,7-3 0 15,0-5 6-15,2-1-4 16,-2 0 0-16,-1-1-11 16,-2-14-3-16,-1-2-13 15,-1 0 4-15,-4-1 7 16,-2-2 3-16,-5 0-3 15,-2 2-1-15,-4 2 6 16,-1 4 4-16,-4 4 3 16,0 3-1-16,0 5-3 15,0 0-3-15,0 0 0 0,0 0-13 16,0 9 10-16,0 12 1 16,0 0 0-16,0 1 1 15,0 0 1-15,0-3 0 16,6-2 0-16,10-2 0 15,6-6 0-15,5-4 10 16,4-2 0-16,5-3 6 16,0 0-12-16,-3 0 5 15,3-10-9-15,-7-6-2 16,-2-2-1-16,-6-2 3 16,-7 0 0-16,-3-3 7 15,-9-1 9-15,-2-1 10 16,0-3-10-16,-4-1-9 0,-16 5-2 15,-4 4 0 1,-6 6-4-16,0 6 1 0,-2 2-2 16,-1 6-1-16,-1 0-31 15,-2 0-71-15,1 0-83 16,6 0-271-16</inkml:trace>
  <inkml:trace contextRef="#ctx0" brushRef="#br0" timeOffset="24583.26">21323 2660 1091 0,'0'0'43'0,"0"0"-35"15,0 0-7-15,0 0 8 16,0 0 1-16,0 0 0 16,0 0-7-16,1 0-3 15,-1 0-11-15,0 0-22 16,0 7-71-16,0-1-292 15</inkml:trace>
  <inkml:trace contextRef="#ctx0" brushRef="#br0" timeOffset="26103.35">23298 2769 581 0,'0'0'0'0,"0"0"-168"16,0 0 168-16,2-126 16 16,-2 89 31-16,-6 4-11 15,-7 2-12-15,6 9-11 16,0 8 10-16,3 9 23 16,0 5-15-16,-2 0-20 0,2 1-2 15,-4 25-7-15,1 17 13 16,2 8-5-16,5 7 5 15,0 5-11-15,0-1 10 16,5-2-1-16,10 2 9 16,3-1 2-16,3-3 5 15,-2-3-10-15,3-2 6 16,-1-7-13-16,-4-6-3 16,-5-7-7-16,-1-8 2 15,-5-7-6-15,-4-3 7 16,0-12-10-16,-2-3-35 15,0 0-61-15,0 0-76 16,0-18-382-16</inkml:trace>
  <inkml:trace contextRef="#ctx0" brushRef="#br0" timeOffset="26338.21">23198 3023 762 0,'0'0'102'0,"0"0"-97"16,0 0-5-16,0 0 24 16,0 0 2-16,0 0-23 15,69-17-3-15,-29 17-47 0,3 0-72 16,1 0-47-16,-4 0-149 15</inkml:trace>
  <inkml:trace contextRef="#ctx0" brushRef="#br0" timeOffset="28172.47">23747 2984 276 0,'0'0'601'0,"0"0"-601"16,0 0 0-16,0 0 0 16,0 0 13-16,-54-109-11 0,41 91-4 15,-5 3-2 1,-5 6-25-16,4 3 11 0,-6 6 12 16,0 0-5-16,3 0-7 15,-1 15 18-15,2 5 5 16,2 3 7-16,9 4 1 15,5-1 7-15,5-2-9 16,0-2-2-16,2-4-4 16,16-4 4-16,2-5-9 15,3 0 0-15,-4-8 2 16,-1-1 5-16,-3 0-2 16,-3 0-4-16,-3-3-1 15,-1-8-2-15,-2-4-10 16,-3-2 3-16,0 0 8 0,-1 1-4 15,-2-1 5-15,0 4 4 16,0 4-2-16,0 4 1 16,0 2-3-16,0 3 0 15,0 0 0-15,0 0-19 16,0 12 2-16,0 11 17 16,11 0 0-16,3 4 1 15,1-5-2-15,6-3-1 16,1-4-6-16,4-8 5 15,0-4-3-15,0-3 4 16,3 0-13-16,-5-8 9 0,3-12 5 16,-7-5-1-1,-2-5 0-15,-5-3-2 0,-4-6 4 16,-2-4 0-16,-7-4-4 16,0-1-1-16,0 2 5 15,0 5 5-15,-9 9 19 16,-3 8-6-16,1 10-6 15,1 6-10-15,-2 8-2 16,-3 0-6-16,-1 3 1 16,-1 19 5-16,3 8 5 15,5 7-1-15,5 2 0 16,4 3 0-16,0-4-4 16,0 3 9-16,13-4-9 15,3-5 3-15,1-2-1 16,1-3-1-16,-3-5 0 15,-3-4 1-15,1-4-2 0,-4-5 1 16,0 0 0-16,-2-4-1 16,1-2 0-16,2 1-5 15,-1-4 5-15,1 0-3 16,4 0 3-16,-3 0 2 16,5 0-1-16,-3-9-2 15,2-4 2-15,1-6 9 16,-5 0-5-16,3-5 10 15,-5-3-7-15,-1 0 9 16,0-1-6-16,-2-1-6 16,1 5 2-16,-4 6-6 0,2 1 4 15,1 10-4 1,-2 3-1-16,0 1 0 0,1 3-9 16,1 0-14-16,3 0 18 15,7 14 5-15,-1 6-1 16,3-1 1-16,0 5-7 15,0 1 6-15,-2 3-14 16,-1-1 2-16,-6 0 1 16,-4-3-4-16,-5-5 8 15,0 0-11-15,0-6 19 16,-18-2 0-16,-5-3 2 16,4-4-1-16,-6-4 0 15,4 0-1-15,6 0-5 16,1 0-17-16,8-11-3 0,2-1 8 15,4 3 2-15,0 2 8 16,0 2 7-16,0 1 6 16,6 2 14-16,3-1 2 15,0 3-19-15,2 0 3 16,0 0 12-16,5 0-3 16,-2 0 3-16,5 0-8 15,3 0 13-15,-2 0-11 16,0 0 10-16,3 0-14 15,-2-2 2-15,-2-12-5 16,-1-3-2-16,-3-3-3 16,-1-1 3-16,-1 0 0 15,-3-2 0-15,-6 4 2 0,-2 2-4 16,-2 5 16-16,0 7-2 16,0 2 3-16,0 3-17 15,0 0-1-15,0 0-10 16,0 11-10-16,-9 10 19 15,-2 5-1-15,2 3 2 16,5-4-2-16,4 0 0 16,0-4 1-16,0-5-2 15,9-2 3-15,11-1 0 16,2-10 5-16,2-1 1 16,5-2 12-16,2 0-10 15,7-5-8-15,1-9 3 0,-6-3-3 16,-2 2 0-16,-9-3-6 15,-6-3 6-15,-5 2 4 16,-9-6 12-16,-2 2-4 16,0-2-2-16,-9-1-9 15,-15 2-1-15,-5 4 0 16,-7 6-2-16,-2 4-4 16,1 6 0-16,0 4 1 15,6 0-10-15,10 0 4 16,7 0 1-16,7 7 4 15,7 5-2-15,0-1 6 16,0 3 2-16,0 0 0 16,10-4 8-16,7 0 3 0,1 0 9 15,-2-6-7-15,2 0 6 16,-6-2 5-16,2-2-7 16,2 0 2-16,0 0-5 15,1 0-6-15,-1 0 1 16,-1 0-2-16,1 0 0 15,-3-4-4-15,-1 2-1 16,-4 1-4-16,-3 1 3 16,-3 0-1-16,-1 0 0 15,2 0-7-15,-1 0-17 16,1 0-49-16,-1 0-17 16,-2 0-122-16,0 0-162 0</inkml:trace>
  <inkml:trace contextRef="#ctx0" brushRef="#br0" timeOffset="50051.59">9540 4461 935 0,'0'0'56'0,"0"0"-56"16,0 0-5-16,0 0 5 15,0 0 40-15,0 0 0 16,0 0-9-16,0-36-31 0,0 50 2 16,0 21-1-16,0 11 0 15,0 6 7-15,0 8-5 16,0 0-1-16,0 2-1 15,0 3 1-15,0-7 2 16,0-3-6-16,0-6 2 16,0-10-1-16,0-13 0 15,0-6-5-15,0-11-3 16,0-6-29-16,0-3-20 16,0-21-56-16,2-21-195 15</inkml:trace>
  <inkml:trace contextRef="#ctx0" brushRef="#br0" timeOffset="50501.23">9474 4247 950 0,'0'0'30'0,"0"0"-30"16,0 0 0-16,0 0 9 16,0 0 17-16,0 0 14 15,17-60-27-15,0 53-6 0,2-2-2 16,7 5-5 0,-1 1 2-16,4 3 0 0,-2 0-1 15,2 3 1-15,2 12-4 16,0 6 4-16,2 2-3 15,1 10 5-15,-5-1-8 16,-7 7 3-16,-7-2 1 16,-10-1-5-16,-5 0 0 15,0-1 3-15,-17-5 2 16,-10 0 0-16,-7-7 3 16,-2 0 7-16,6-10-7 15,1 0-6-15,7-6 3 16,12-7-1-16,0 0-28 15,4 0-24-15,0 0-7 0,2 0-74 16,0-12-65 0,4 7-153-16</inkml:trace>
  <inkml:trace contextRef="#ctx0" brushRef="#br0" timeOffset="51984.51">9939 4983 580 0,'0'0'413'0,"0"0"-386"15,0 0-27-15,0 0 0 16,0 0 1-16,0 0 17 16,98-116-6-16,-76 83-10 15,-1-1-2-15,-6 2 0 16,-4-2 0-16,-2 6-2 16,0 6 5-16,-3 6-5 15,-1 7 2-15,-3 4-1 16,0 5 0-16,3 0-4 0,0 0-6 15,3 12 11-15,1 13 1 16,3 6 1-16,-2 3 0 16,-1 2 0-16,3 0-1 15,-1-1 5-15,3-7-4 16,-1-5 3-16,3-2-1 16,-1-7 9-16,-3-9-10 15,5-2 11-15,3-3-13 16,2 0 7-16,2-10-8 15,3-10 0-15,-6-4 1 16,-2-2-1-16,-5-2 0 16,-3 0-3-16,1 2-3 15,-6 3 3-15,-2 7 3 16,0 6-5-16,-4 4 5 0,3 6-2 16,-3 0-8-1,0 0 1-15,0 21 5 16,0 5 2-16,0-1 4 0,4 4-2 15,6-3 4-15,3-4-8 16,3-2 3-16,1-2 1 16,1-4 1-16,1-5-1 15,4-5 1-15,-2-4 1 16,-4 0 4-16,1 0-3 16,-3-13-6-16,-3-5 3 15,-7-5-10-15,1 0 7 0,-6-5-15 16,0 0 14-1,0-2-21-15,-16 0 1 16,-8 1 14-16,-9 3 10 0,-1 8-12 16,3 8 4-16,2 6-2 15,7 4-3-15,3 0 3 16,10 2-4-16,8 16 8 16,1 2-7-16,0 2 7 15,11 0 6-15,17-2 6 16,1-2-4-16,0-5 2 15,3-3 3-15,-3-5 0 16,-5-1 0-16,-1-4-4 16,-8 0 14-16,1 0-4 15,-3-5 7-15,1-11-4 16,-5-4 5-16,1-3-10 0,1 5-3 16,-6 2-1-16,4 3-3 15,-5 6 7-15,4 5-8 16,-2 2 2-16,5 0-2 15,3 12-3-15,3 14 0 16,4 8 3-16,3 9-1 16,0 2-1-16,1 3-1 15,-1 7 3-15,-5 5-7 16,-6 1 8-16,-3 2-6 16,-4-1 2-16,0-8-1 15,-4-3 1-15,-2-10 1 16,0-9 2-16,0-11-2 15,0-5-1-15,0-6 5 0,0-6-6 16,0-4 5-16,-4 0-4 16,-2-2 2-16,-6-21-2 15,-3-3 0-15,-4-9 0 16,-1-3-1-16,-4-6 2 16,0-3 1-16,0-2-1 15,3-4 4-15,5-1-2 16,7 2-1-16,7-2-2 15,2 1 2-15,0 4-2 16,20 1 3-16,7 7 1 16,6 6-4-16,1 9 7 15,-3 7 2-15,-4 5-9 16,2 4 0-16,-5 4-1 16,0 4-3-16,-3-2 8 0,-5 4-10 15,1 0 11-15,-5 0-12 16,-2 0 8-16,-1 0-2 15,-4 6-9-15,-5 10 4 16,0 6 4-16,0 2-5 16,0 2 5-16,-5 2 0 15,-12 0 0-15,-6-4 4 16,1 0 5-16,-1-3-3 16,2-3-5-16,1-4 1 15,11-4 0-15,2-3 0 0,4-7-5 16,3 0-32-1,0 0-29-15,10 0-69 0,12-17-157 16</inkml:trace>
  <inkml:trace contextRef="#ctx0" brushRef="#br0" timeOffset="52195.5">11451 4842 1040 0,'0'0'95'0,"0"0"-84"16,0 0-6-16,0 0 4 0,0 0-9 16,0 0-2-1,10 0-12-15,-7 0-60 0,-3 0-358 16</inkml:trace>
  <inkml:trace contextRef="#ctx0" brushRef="#br0" timeOffset="54617.5">12643 4557 924 0,'0'0'7'15,"0"0"-7"-15,0 0-3 0,0 0 3 16,0 0 20-16,0 0-11 16,33-11-9-16,-29 11 0 15,3 2 1-15,-5 17-2 16,-2 10 2-16,0 5 13 16,0 4-11-16,0 0 5 15,0 2-7-15,0-6-1 16,0-2 2-16,0-3 2 15,0-10-4-15,0-5-1 16,14-4-2-16,1-3 6 16,3-7-7-16,3 0-1 15,-2 0 5-15,0-9-19 16,-1-8 7-16,-3-6 2 0,-7-3 1 16,-4-3 7-1,0-2-7-15,-4-1 9 0,0 4 0 16,0 3 7-16,0 2-6 15,0 7 1-15,0 2-1 16,0 6 0-16,0 2-2 16,2 2 4-16,0 4-7 15,3 0 5-15,-1 0-2 16,-1 0-11-16,7 0 11 16,-1 0 2-16,2 0 0 15,-1 0 2-15,5 0-3 16,2 1 1-16,1-1 3 15,1 0-3-15,0 0 3 0,-1 0-8 16,-3 0 3-16,-1 0 0 16,-5 0 1-16,-3 0-3 15,-3 0 2-15,2 0 1 16,-3 0-2-16,0 0 4 16,0 0-4-16,-2 0 1 15,5 0-1-15,-1 5-1 16,0-1 1-16,4-1 1 15,-4 2-1-15,-1-1-5 16,3-2-5-16,-4-1 9 16,-1-1-2-16,-1 0 2 15,0 0-5-15,0 0 6 16,0 0-5-16,0 0 7 16,-1 0 1-16,-8 0 3 0,-3 0-4 15,0 0 4-15,-5 0 5 16,5 0 2-16,-7 13 6 15,4 8-14-15,-1 2 6 16,3 3 2-16,2 4-4 16,4-2 8-16,5-2-15 15,2-4 12-15,0-3-5 16,2-3 2-16,14-5-8 16,-1-3 7-16,8-5-8 15,-3-3 4-15,-1 0-4 16,0 0-1-16,-3-11 1 15,-3-7-7-15,-5-3 6 0,-3-2-10 16,-3 0 5 0,-2-3 6-16,0 6 4 0,0-1 0 15,0 5 2-15,0 6 5 16,-5 4-8-16,1 1 12 16,4 5-13-16,0 0 0 15,0 0-2-15,0 0-5 16,0 0-7-16,0 0 8 15,0 9 1-15,4 5 6 16,8 2-2-16,1 3 2 16,1-2 3-16,1 1-4 15,3 0-2-15,-2-2 0 16,2-4 0-16,-3-1-1 0,1-8 4 16,-1-1-5-16,1-2 6 15,-3 0-6-15,1 0 7 16,1-14-9-16,-1-7 4 15,1-7-1-15,1-5 0 16,-3-6 1-16,1-6-2 16,-5-1 2-16,-5 1-7 15,-2-3 14-15,-2 7-5 16,0 7 0-16,0 7-2 16,0 11 0-16,0 6-4 15,0 8-3-15,-2 2-11 16,-8 0 17-16,-3 14 0 0,1 12-6 15,0 6 10-15,1 8-6 16,2 3 1-16,5 5 2 16,0-3 0-16,4 1 3 15,0-3-6-15,0-7 6 16,0-6-3-16,11-5 2 16,6-7 2-16,3-7-2 15,3-3 1-15,-1-5 4 16,2-3-2-16,1 0-4 15,-2 0 5-15,3-12-12 16,-3-5 2-16,-8-1 2 16,-4-2-3-16,-2 0 2 15,-4 2 3-15,-4 0 0 16,-1 2 11-16,0 4-6 16,0 4 4-16,0 2-9 0,0 6 6 15,0 0-3 1,0 0-6-16,0 0-7 0,0 16 3 15,0 5 6-15,0 2 0 16,0 0 1-16,3-4-2 16,8-1 2-16,5-2 0 15,4-4 1-15,-1-2 9 16,2-3-5-16,-4-6-4 16,-1-1 0-16,-3 0 4 15,-1 0-3-15,-3-10 2 16,-7-5 0-16,0-6-8 15,-2-1 10-15,0-2-12 0,-7-1 4 16,-16-4 1-16,-1 3 1 16,-2 4 0-16,2 4-1 15,3 6 4-15,6 3-8 16,3 9 5-16,3 0-6 16,5 0-8-16,2 0 9 15,2 11-5-15,0 11 10 16,0 3-2-16,0-2 4 15,13 0-2-15,5-4 2 16,0-5 12-16,-2-1-12 16,-1-8 13-16,1-1-14 15,-3-4 6-15,1 0-1 16,0 0-2-16,-1-8 8 0,0-7-8 16,1-4 2-16,-2-1-3 15,1-4 1-15,1 0-2 16,1 0-1-16,1 2-1 15,2 4 0-15,-2 7-1 16,-1 6 2-16,1 5-2 16,-3 0 6-16,3 0-10 15,-3 8 11-15,1 12-5 16,-4 2 0-16,2 2 4 16,1 0-4-16,0-1 0 15,1-6 2-15,1-1 0 16,-2-3 0-16,6-10-2 0,-1-3-2 15,6 0-26-15,6 0-68 16,-1-16-201-16</inkml:trace>
  <inkml:trace contextRef="#ctx0" brushRef="#br0" timeOffset="55535.54">14740 4676 826 0,'0'0'75'15,"0"0"-75"-15,0 0-36 16,0 0 36-16,0 0 40 16,0 0 1-16,18-36-40 15,0 12-1-15,0-5-6 16,-1-3 6-16,0-12 0 16,-5 0-2-16,0-3 0 15,-6-6-5-15,-3 2 6 0,-3-2 2 16,0 5 6-1,0 8-3-15,0 10-3 0,0 6-1 16,0 12 3-16,-4 3-1 16,-1 8-2-16,1 1 0 15,-1 0-7-15,-4 18 5 16,-2 14 4-16,2 8-4 16,0 6 2-16,0 6 0 15,5 0 2-15,0 0 8 16,2-4-2-16,2-2-5 15,0-7 6-15,0-6-5 16,12-3 7-16,7-7-1 16,0-5 7-16,6-4-12 15,0-8-4-15,1-4 3 16,4-2-2-16,-1 0-4 0,-1-8 7 16,-4-10-10-16,-3-2 3 15,-5 0 1-15,-5-2-1 16,-3 2 1-16,-4 2 1 15,-4 3 5-15,0 5 4 16,0 4-7-16,0 5-2 16,0 1 2-16,0 0-5 15,0 0-4-15,-8 17 7 16,-5 10-5-16,3 3 3 16,6 0 2-16,4-2-3 15,0-4 1-15,0-4 2 16,1-4 5-16,18-4-2 0,-1-3-1 15,5-8 1 1,3-1-1-16,-1 0 8 0,-1-6-8 16,-2-14 6-16,-4-6-2 15,-3-3-2-15,-4-4-1 16,-6-2 5-16,-5-1 5 16,0 3-4-16,-5 3-6 15,-12 2 3-15,-6 7-1 16,3 10-4-16,-2 2-2 15,0 9-4-15,-2 0 1 16,-3 6-24-16,3 16-5 16,1 2-26-16,8 2 8 15,7-1-20-15,8-1-51 0,0-4-37 16,6-1-132 0</inkml:trace>
  <inkml:trace contextRef="#ctx0" brushRef="#br0" timeOffset="56269.63">15554 4618 796 0,'0'0'137'0,"0"0"-128"16,0 0-5-16,0 0 6 15,-8-107-3-15,0 84 9 0,1 2-13 16,-1 2-2-16,0 3-1 16,-4 4-9-16,-3 4-1 15,-8 5-14-15,-2 3 20 16,-1 0-3-16,-4 18 6 16,1 6 1-16,3 5 0 15,2 0 4-15,6 1 5 16,7 1 6-16,3-3-10 15,8-2-2-15,0-4 1 16,0-4 1-16,12-4 0 16,11-4-1-16,0-6-4 15,4-4 7-15,0 0-7 16,2 0-10-16,-2-10 4 0,-2-8 1 16,-1-6-4-16,-4 0 9 15,-4-5-1-15,-1 4 1 16,-3 2 1-16,-1 8 8 15,-5 2 6-15,-2 8 10 16,-2 5-19-16,2 0-5 16,0 0-1-16,3 15-2 15,-2 16-2-15,10 4 3 16,2 8 1-16,6 5-4 16,6 4-8-16,4 5-2 15,0-3 9-15,-4 1 5 16,-2-1-3-16,-14-1 2 15,-8-5-5-15,-5-2-8 16,-5-7 3-16,-24-5-3 0,-8-10 14 16,-8-10 6-16,-3-6 6 15,-2-8 9-15,-1 0 0 16,-1-7 0-16,1-13-10 16,7-6 2-16,10 1-1 15,10 0-3-15,13-1 9 16,6 5-18-16,5 1-8 15,0 1-18-15,16 3 16 16,8 2-34-16,5 2-16 16,3-2-31-16,1 0-130 15,-2-2-377-15</inkml:trace>
  <inkml:trace contextRef="#ctx0" brushRef="#br0" timeOffset="56515.72">15892 4618 1025 0,'0'0'91'0,"0"0"-91"0,0 0 0 16,0 0-22-16,0 0 18 16,0 0-16-16,0-5-88 15,0-4-212-15</inkml:trace>
  <inkml:trace contextRef="#ctx0" brushRef="#br0" timeOffset="58035.48">16597 4383 915 0,'0'0'39'0,"0"0"-39"15,0 0-4-15,0 0 4 0,0 0 22 16,0 0 9-16,0-26-31 16,0 46 5-16,0 10-5 15,2 11 10-15,3-1 10 16,2 1-18-16,2-3 14 16,-1-1-6-16,4-9-6 15,1-4-2-15,3-9 2 16,-3-4-4-16,3-7 3 15,1-4 3-15,2 0-1 16,0 0-7-16,4-15 2 16,-1-10 0-16,-5 1-1 15,0-5 0-15,-7 2-1 16,-2 0 4-16,-4 5 0 0,-2 2 1 16,3 4-3-16,-5 6 3 15,2 5-3-15,-2 0 0 16,0 5 1-16,0 0-1 15,0 0-7-15,2 0 6 16,-1 0-11-16,4 0 11 16,0 10-3-16,2 2 4 15,4-3 0-15,5-2 0 16,-1 0-3-16,5-4 6 16,4-1-6-16,1-2 8 15,0 0-11-15,-3 0 5 16,-1-5-4-16,-4-12-8 15,-3-2 0-15,-3-5-4 16,-3-2-10-16,-4-1 6 0,-4 1 15 16,0 4 5-16,0 5 2 15,0 2 7-15,-6 9-7 16,-3 4 9-16,1 2-10 16,-2 0-2-16,-3 11 2 15,-1 12 0-15,1 5 0 16,5 3 4-16,-1 1-1 15,8-1 2-15,1 0 0 16,0-3-1-16,0-6-3 16,0-2 7-16,0-7 2 15,8 2-1-15,5-5-7 0,3-4 7 16,1-2-5 0,8-4-1-16,-1 0 2 0,3 0-10 15,-1 0 1-15,-1-14-7 16,-5-4 4-16,-2-3 0 15,-5-2 5-15,-4-2 4 16,1 1 2-16,-6 2 2 16,-2 5 6-16,2 3-8 15,-2 3 6-15,1 7-5 16,1 4-3-16,-2 0-2 16,2 0-10-16,3 0 4 15,3 17 6-15,2 7 3 0,2 1 1 16,0 1-8-1,8 1 7-15,3-3-3 0,1-2 0 16,2-6 1-16,2-4 0 16,-4-6-1-16,-1-6-1 15,0 0-53-15,-3 0-102 16,-4-15-173-16</inkml:trace>
  <inkml:trace contextRef="#ctx0" brushRef="#br0" timeOffset="58719.39">17797 4572 726 0,'0'0'70'15,"0"0"-70"-15,0 0 0 16,0 0 14-16,0 0 9 16,0-114-13-16,0 91-5 15,0 4-5-15,0 1 0 16,-18 3-2-16,-3 9 3 16,-5 4-2-16,0 2-2 15,-6 2 2-15,-2 19 1 16,2 4-2-16,3 3 4 0,2 2 4 15,6 0 3 1,11-2-3-16,8-3-6 0,2-3 0 16,0-4 8-16,17-6-5 15,10-4 2-15,4-8-4 16,0 0-2-16,2 0-5 16,-4-11-13-16,-2-12-11 15,-6-5 3-15,-2-5 16 16,-5-3 11-16,-5-4 23 15,-5-4-1-15,-2-2 3 16,-2-1 15-16,0 1-12 16,0-1-3-16,0 6 9 15,0 8-10-15,-4 8-7 0,4 11-1 16,-2 9-13 0,2 3-2-16,0 2-1 0,0 0-10 15,0 0-4-15,-5 24 6 16,5 8 8-16,0 8 2 15,0 2 1-15,0 1 0 16,0 1 1-16,13-1-1 16,8-1-3-16,-1-2 1 15,5-8 0-15,-4-3 1 16,4-7 0-16,0-8-4 16,-3-7-4-16,7-2-15 15,-5-5-37-15,5 0-40 16,0 0-88-16,-3-16-201 15</inkml:trace>
  <inkml:trace contextRef="#ctx0" brushRef="#br0" timeOffset="59221.75">18408 4435 620 0,'0'0'176'16,"0"0"-144"-16,0 0-32 16,0 0 17-16,0 0 20 15,0 0-19-15,0 0-12 16,-54-118-4-16,34 97-3 0,-2 9 4 16,-3 1-6-16,-4 9 2 15,-2 2 0-15,2 2 2 16,0 18 4-16,1 6 13 15,7 4 0-15,2 2-1 16,12 0-11-16,1-2 1 16,6-3-6-16,0-4-1 15,10-5 8-15,12-4-5 16,-1-3 1-16,3-8-2 16,-4-3 1-16,-4 0-3 15,1 0 4-15,1-1-4 16,-2-16-1-16,-1 0-5 0,0-4 1 15,1-3-5-15,-2 2-2 16,-4 2 4-16,-1 8 8 16,-1 7 6-16,-6 5-4 15,2 0-2-15,-4 0-9 16,2 7 1-16,3 13 8 16,1 2 5-16,6 0-5 15,3-1 2-15,5-4-6 16,7-5-21-16,9-1-62 15,6-7-75-15,5-4-101 16</inkml:trace>
  <inkml:trace contextRef="#ctx0" brushRef="#br0" timeOffset="61053.56">18838 4421 784 0,'0'0'140'16,"0"0"-139"-16,0 0 2 15,0 0-2-15,0 0 10 16,0 0 1-16,-74-114-10 16,56 100 4-16,-5 5-10 15,4 4 4-15,-5 5 0 16,1 0-11-16,-2 8 9 15,4 14 2-15,-2 8 3 0,3 5 4 16,3-2-3-16,7 1-3 16,8-5-1-16,2-3 0 15,0-8 1-15,6-7-2 16,12-2 5-16,7-7-8 16,0-2 4-16,4 0-7 15,-3-12-5-15,3-10-9 16,-3-6 9-16,-1-5-15 15,0-5 17-15,-4-6-5 16,-6-4 9-16,-5 0-2 16,0 0 8-16,-8 0 15 15,0 3 1-15,-2 7 9 16,0 11-16-16,0 7 16 0,0 8-16 16,0 7-6-16,0 3-3 15,0 2-1-15,0 0 0 16,0 0-15-16,0 19 14 15,0 6 2-15,0 9-3 16,3 2 6-16,1 5 0 16,2-3-2-16,4 0-1 15,1-3 5-15,2 0-1 16,1-5 6-16,1-4-3 16,-4-3 7-16,5-5-11 15,-3-7 6-15,7-1-3 16,0-4 0-16,3-3-5 0,2-3-1 15,-4 0-4-15,6 0-20 16,-2-3 14-16,-1-13-3 16,-2-2 9-16,-4-3-10 15,-4-2 13-15,-5-3 1 16,-5-2 3-16,-2 1 5 16,-2-2-2-16,0 3 5 15,0 4-7-15,-4 6 11 16,-7 5-13-16,-5 2-2 15,3 5 0-15,-1 4-1 16,-3 0-2-16,1 0 3 16,3 10-3-16,-3 8 6 15,7 4-7-15,3-1 8 16,3 5-4-16,3 3 5 16,0-1-5-16,0 0 6 0,0-2-2 15,0-3-3-15,5-4-1 16,6-2 7-16,-3-2-6 15,4-3 13-15,2-2-6 16,8-1 1-16,2-4-4 16,5-2 1-16,2-3-1 15,1 0-4-15,-3 0-2 16,-2 0-3-16,-8-13-2 16,1-1 6-16,-7-4-2 15,-1-2 4-15,-5 0 13 0,-5-4-9 16,2 0 0-1,-4-1 0-15,0 0 5 0,2 1-4 16,-2 4-4-16,0 4 1 16,0 2-3-16,0 6-2 15,2 3-4-15,-2 5 4 16,2 0-2-16,-2 0-1 16,0 0-1-16,0 0-11 15,0 20 16-15,0 3 1 16,0 3 4-16,0 3-1 15,0-3-8-15,3-1 3 16,6-1 1-16,2-3 0 16,5-6 2-16,-1-3-2 15,1-3 0-15,-2-6 1 16,3-3-1-16,-1 0 0 0,0 0-15 16,-1-5 12-1,1-11 1-15,-3-2 1 0,3-3 1 16,-4-2 2-16,3 2 11 15,-2-1-10-15,-1 4 14 16,0 0-17-16,1 4 7 16,-1 2-6-16,-3 2 4 15,-1 2-2-15,1 1-3 16,-2 7 0-16,0-3 0 16,-1 3 2-16,-3 0 3 15,3 0-10-15,-1 3 2 16,-1 16 2-16,1 8 0 0,-3-2 1 15,0 3 0-15,7-2 1 16,3 0-1-16,3-6 1 16,5-2 2-16,5-4 1 15,4-6-8-15,0-1 4 16,0-7 0-16,-8 0-3 16,-2 0-7-16,-2 0 5 15,-3-15-1-15,-3-1 3 16,-2-2 6-16,0-1-6 15,-3-2 6-15,-1 3-1 16,-1 4 0-16,-2 4 6 16,0 4-5-16,-2 4 1 15,0 2-6-15,0 0 2 0,0 0-1 16,0 2-10 0,0 14 10-16,0 3 0 0,-2-2-1 15,2 1 1-15,0 0-1 16,0-4 2-16,0 0 0 15,2-3 2-15,13-4-1 16,5-1 3-16,3-2-2 16,2-4 3-16,6 0-1 15,-2 0-3-15,0 0-1 16,-4-12 2-16,0-4 2 16,-8-2-3-16,-3-4 4 15,-8 1 3-15,-6-4 7 16,0-1-11-16,-4 2 6 15,-18 2-5-15,-6 4 1 0,0 6-6 16,-4 6 5-16,-3 3-4 16,-1 0-1-16,-1 3-1 15,-6 0-6-15,1 0-10 16,-6 0-27-16,7 3-99 16,2-3-116-16</inkml:trace>
  <inkml:trace contextRef="#ctx0" brushRef="#br0" timeOffset="61301.96">19422 4062 1093 0,'0'0'53'15,"0"0"-53"-15,0 0-7 16,0 0-2-16,0 0-14 16,0 0-27-16,-3-42-329 15</inkml:trace>
  <inkml:trace contextRef="#ctx0" brushRef="#br0" timeOffset="129641.61">15808 6254 952 0,'0'0'49'15,"0"0"-49"-15,0 0-6 0,0 0 6 16,0 0 11-16,0 0 24 16,0 0-19-16,0 0-15 15,14 7 1-15,-8 20 2 16,1 6 5-16,-1 6-3 16,-1 8-2-16,0-1 0 15,-3-2-2-15,-2 0-1 16,2-4 4-16,1-4-4 15,1-4 1-15,0-6-2 16,2-6-2-16,0-6-10 16,3-8-17-16,-4-6-63 15,7 0-53-15,-3-4-78 0</inkml:trace>
  <inkml:trace contextRef="#ctx0" brushRef="#br0" timeOffset="130087.6">15757 6254 749 0,'0'0'235'0,"0"0"-235"15,0 0-20-15,-29-109 20 0,29 77 23 16,0-2 8-16,4 5 3 15,16-1-15-15,5 2-18 16,4 2 1-16,2 1-2 16,4 7-1-16,2 2 1 15,-9 6-3-15,-5 6 3 16,-10 4 0-16,-3 0 0 16,-2 0-3-16,-4 4 2 15,1 15-4-15,-5 2 3 16,0 5 2-16,0 6 0 15,0 2 0-15,0 1 1 16,-3 0 3-16,-5-2-4 16,-1-3 4-16,-2-4-4 0,0 0 2 15,0-2-2-15,-5-1-1 16,3-2 0-16,-1-1-1 16,2 0-11-16,3-1-21 15,8-4-25-15,1-3-49 16,0 1-122-16,5-5-130 15</inkml:trace>
  <inkml:trace contextRef="#ctx0" brushRef="#br0" timeOffset="131604.25">16298 6563 207 0,'0'0'730'16,"0"0"-707"-16,0 0-23 15,0 0-2-15,0 0 2 16,0 0 8-16,67-122-5 16,-44 92-3-16,-3 0-15 15,-3 2 12-15,-1 3 0 16,0 6 1-16,-8 2-5 15,-1 7 6-15,0 6 1 16,-7 1 0-16,0 3-3 16,0 0-10-16,0 0 7 15,0 20 3-15,0 4 0 0,0 3 3 16,-2 4 0-16,2 3 0 16,0 0 2-16,0-3 1 15,6 1-3-15,13-6 0 16,3-3 7-16,3-5 1 15,2-6-8-15,-1-7 1 16,5-2 8-16,0-3-9 16,-2 0-1-16,2-6 1 15,-6-12 2-15,-3-2-2 16,-8 0 7-16,-3-4 3 16,-9 2 15-16,-2-2-6 15,0 2 1-15,0 1 5 16,-4 6-7-16,-5 3-7 0,6 7-9 15,1 3 2 1,2 2-4-16,0 0-1 0,0 0-19 16,0 16 2-16,0 9 16 15,12 3 2-15,5-2-14 16,6-2 3-16,1-2 8 16,1-2 3-16,0-2-1 15,3-3 1-15,-1-6-2 16,-3-6 0-16,1-1 4 15,-2-2-2-15,-6 0 2 16,0 0 0-16,-5-9-2 16,-4-5 0-16,-2-6 0 0,-6 0 1 15,0-2-3-15,-3-6 2 16,-17-1-4-16,-4 2 3 16,-6 3 0-16,1 2 1 15,0 5-1-15,3 6 1 16,4 0-1-16,4 7-2 15,7 4-5-15,1 0-4 16,5 0 5-16,4 0-2 16,-1 0-5-16,0 16 12 15,2 2 2-15,0 3 3 16,0-1-3-16,0-1 0 16,0 0 1-16,5-4 1 0,10-1-2 15,0-4-3 1,5-3 3-16,5-5 3 15,3-2 0-15,7 0-3 0,-2-5-2 16,0-13-3-16,1-1 3 16,-5-6 0-16,0 0 2 15,-7 1-1-15,-2 1 2 16,-7 5 1-16,-4 4 5 16,-5 6 11-16,-1 4 8 15,-3 4-8-15,0 0-10 16,0 0-8-16,0 16-6 15,0 19 6-15,0 9 6 16,4 10-3-16,7 2 1 0,5 5-4 16,4 2 0-1,3-1 5-15,3 5-5 0,-2-1 0 16,1-2 1-16,-5-4-1 16,-4-9 0-16,-7-5-1 15,-7-8 1-15,-2-9-1 16,0-4-2-16,0-8 1 15,-18-5 2-15,-2-8 0 16,-4-4 4-16,-3 0-3 16,-5-9 2-16,6-15-2 15,-1-5-1-15,7-3 4 16,2-4 3-16,5-5-6 16,2-6 1-16,4-10-1 15,2-3 2-15,5 1 4 16,0-1 0-16,0 3-1 0,14 3-5 15,3-2 9 1,4 2-6-16,3 0 5 0,-1 4-2 16,2 3-4-16,-4 10-2 15,1 5-1-15,-3 6 0 16,-2 9 0-16,-3 7-3 16,-4 5 2-16,-3 2-1 15,5 3 0-15,-1 0-7 16,-1 0 9-16,7 12-1 15,-6 8-1-15,0 6 0 16,-2 2 0-16,-6 1 0 16,0 2-1-16,-3-3 5 15,0 2-4-15,0-1 1 16,0-3-1-16,0-3 1 0,-8 0 1 16,-6-8-1-1,-3-2 2-15,1-3-2 0,-2-6-7 16,2 1-14-16,1-5-62 15,5 0-94-15,8 0-148 16</inkml:trace>
  <inkml:trace contextRef="#ctx0" brushRef="#br0" timeOffset="131862.93">17851 6520 1050 0,'0'0'80'0,"0"0"-77"15,0 0-3-15,0 0 0 16,0 0 0-16,0 0 0 15,-12 0-4-15,12 0-55 16,0 0-169-16,-4 0-394 16</inkml:trace>
  <inkml:trace contextRef="#ctx0" brushRef="#br0" timeOffset="135170.6">18601 6176 843 0,'0'0'88'16,"0"0"-88"-16,0 0-75 15,0 0 56-15,0 0 19 0,0 0 17 16,-54 122 6-16,54-84-9 16,0 3-9-16,0-2-1 15,12-2-3-15,9-5-1 16,0-6 2-16,4-8-2 15,-3-4 5-15,-2-4-3 16,-2-2 4-16,-7-3-4 16,-1-5 0-16,-2 0 3 15,-4 0 0-15,0 0-2 16,1-11 2-16,-3-5-4 16,1-8 2-16,-3-3-2 15,3 0 2-15,1-6 2 0,-2 4-4 16,2-2 4-16,3 4-4 15,2 0 3 1,0 5-3-16,2 5-1 0,3 0 0 16,-3 5-1-16,5 4-2 15,-1 2-3-15,1 3 0 16,-1 3 6-16,1 0 0 16,1 0-6-16,1 0 5 15,0 0-3-15,-2 0 0 16,-1 3 0-16,3 3-18 15,0 0 15-15,0-1-2 16,-2 0-1-16,-1-1 7 16,-4-1 3-16,-1 2-2 0,-2-3-5 15,-2 0 2 1,-1 3 1-16,-2-5 1 16,-1 0-3-16,-2 3 6 0,0-3-8 15,0 0 8-15,0 0-11 16,0 0-4-16,0 0 9 15,-8 0 5-15,-8 0 1 16,1 0-5-16,-2-3 5 16,1 3-1-16,1 0 0 15,1 0-1-15,-1 0 0 16,1 17-1-16,1 3 3 16,4 6 6-16,2 3-2 0,5-1-4 15,2 0 3 1,0-2-3-16,0-3 0 15,9-5 2-15,6-3-2 0,2-5 12 16,2-5-5-16,3-5 0 16,-1 0 3-16,0 0-6 15,-2-13 3-15,-3-8-3 16,-5-3 0-16,-4-1-1 16,1-5 7-16,-3 0 1 15,-3 3-6-15,-2 3 11 16,0 7-9-16,0 4 9 15,0 5-7-15,0 4-2 16,0 4-6-16,0 0-2 16,0 0-2-16,0 0-11 15,0 12-1-15,2 14 15 0,3 5 0 16,1-2 0-16,5 2 0 16,3-2 0-16,3-4 0 15,3-4 0-15,3-6-2 16,2-5 4-16,2-6-2 15,2-4 1-15,-1 0-1 16,-2 0-1-16,-1-18 1 16,-2-5 4-16,-8-8-3 15,-1-5 4-15,-6-6-5 16,-5-3 2-16,-1-2 2 16,-2 1 3-16,0 3 5 15,0 2-4-15,-2 2 3 0,-11 7-1 16,1 8-1-16,-1 6-8 15,2 3-1-15,-1 7-1 16,4 6 1-16,2 2-4 16,3 0-1-16,1 0-3 15,-3 13-5-15,-2 13 13 16,1 7 0-16,1 8 0 16,3 1 1-16,2-1 1 15,0 2-1-15,0-5-1 16,0 0 3-16,0-4-2 15,0-1 5-15,10-6 0 16,9-2 3-16,2-7-7 16,5-5 5-16,-2-2-7 0,1-8 10 15,0-3-5 1,-5 0-3-16,2 0-2 0,-4-7 0 16,-3-7 0-16,-3-4 0 15,-4-2 0-15,-3 0 0 16,-4 4 1-16,2-1 4 15,-3 6-1-15,0 2 5 16,0 5-5-16,0 3-2 16,0 1-1-16,0 0-2 15,0 0-8-15,0 0-9 16,0 18 11-16,0 4 7 16,2 2 0-16,2 0-1 15,4-4-8-15,5-1 0 16,3-5 8-16,3-4 2 0,2-3-1 15,1-6 4-15,-2-1-3 16,0 0 0-16,-5-5-1 16,-3-13 0-16,-3-6 4 15,-5-5-9-15,-4 0 7 16,0-6-2-16,-2 1 1 16,-21 2 5-16,4 2-2 15,-6 4-4-15,0 9 2 16,5 4 0-16,5 9-2 15,2 2-7-15,1 2 0 16,4 0-9-16,1 19 1 16,0 6 3-16,4 5 7 15,3-2 0-15,0 1 2 0,14-3 1 16,6-4 4-16,2-4-6 16,1-7 8-16,-1-1-1 15,-4-6-3-15,0-4 3 16,-5 0-1-16,-1 0 5 15,-2 0 3-15,-1-16 5 16,-5-1-11-16,3-1 7 16,-2-5 4-16,-1-1-8 15,3 2 2-15,-4 1-5 16,10 0 1-16,-5 7 7 16,3 2-10-16,3 6-2 15,-3 4-6-15,1 2 2 0,-3 0 0 16,1 0 0-1,2 20 4-15,3 2 0 0,1 7 0 16,4-2 0-16,0-1 0 16,5-2 1-16,4-1-4 15,-2-5 3-15,3-8-31 16,-3-4-39-16,0-6-147 16,-5 0-380-16</inkml:trace>
  <inkml:trace contextRef="#ctx0" brushRef="#br0" timeOffset="136054.6">20540 6439 525 0,'0'0'418'16,"0"0"-418"-16,0 0-49 16,0 0 49-16,0 0 17 15,23-103 9-15,-6 74-14 16,2-6-12-16,1-5-1 16,-5-1-6-16,-1-5 2 0,-1-3 4 15,-3 1 1 1,3-5 1-16,-3 2 1 0,-1 4-2 15,-1 4 1-15,-8 12 1 16,0 7 5-16,0 7-7 16,0 8 3-16,0 6-2 15,0 3-1-15,-3 0-2 16,-6 0 0-16,-4 23-14 16,-3 9 10-16,1 10 1 15,1 3 5-15,3 2-1 16,2 3 1-16,5 1 1 15,2-3 0-15,2 1-1 16,0 0 3-16,0-5-3 16,15-6 1-16,5-4 1 15,0-6 1-15,1-6 1 0,3-8 1 16,-2-5-5-16,2-8 5 16,1-1 1-16,4 0-1 15,0-14-5-15,-2-5-6 16,-3-6 2-16,-4-1-1 15,-4 1 3-15,-5-1 2 16,-4 1 2-16,-5 3-1 16,-2 6 15-16,0 4-10 15,0 6 10-15,0 4-13 16,0 2-3-16,0 0-9 16,0 8-5-16,0 16 12 15,-5 4 2-15,3 2 0 0,2 0 0 16,0-2 0-1,7 0-2-15,11-5-1 0,2-4 3 16,0-2 4-16,2-7-3 16,0-6-1-16,-2-4 6 15,-2 0 2-15,0-4 2 16,-3-15-10-16,-6-3 4 16,-1-4 4-16,-6-2 6 15,-2-2-2-15,0 0-1 16,-11 2-3-16,-9 2-5 15,-3 6 2-15,0 8-1 16,0 4-2-16,-2 5-2 16,-4 3-3-16,0 0-3 0,1 3-20 15,4 11-12 1,7 1 1-16,5-2-42 0,5 0-29 16,7-2-31-16,0-9-159 15</inkml:trace>
  <inkml:trace contextRef="#ctx0" brushRef="#br0" timeOffset="136296.6">21095 5879 816 0,'0'0'97'0,"0"0"-97"16,0 0-36-16,0 0 31 15,0 0 3-15,0 0 2 16,-31 65-20-16,29-39-120 16,2-4-108-16</inkml:trace>
  <inkml:trace contextRef="#ctx0" brushRef="#br0" timeOffset="137221.1">21464 6319 833 0,'0'0'0'15,"0"0"-14"-15,0 0 14 16,0 0 21-16,9-107 1 16,-9 81-16-16,0 2 3 15,0 7-2-15,-7 2 0 0,-7 5-4 16,-1 8-6-16,-5 2-4 15,-1 0 3-15,-1 6-3 16,2 15 7-16,2 2 1 16,5 0-1-16,4 3 8 15,8-1 0-15,1-3 1 16,0 1-8-16,0-8 10 16,10-1-2-16,5-6-5 15,4-2 12-15,-2-3-5 16,-1-3-8-16,2 0 4 15,0-3-2-15,0-11-2 16,-3-2-1-16,-1 3 4 16,-3 1-4-16,-3 5 2 0,0 3-2 15,-6 4-1 1,2 0-1-16,0 0-7 0,7 11 3 16,3 10 2-16,3 7 2 15,4 6-1-15,1 3-3 16,7 7 2-16,2 0 0 15,1-2 1-15,-5-2 0 16,-6-8-4-16,-9-4 0 16,-8-8-2-16,-4-3-3 15,0-9-3-15,-8-7 12 16,-15-1 1-16,1 0 1 16,-5-1 2-16,0-16-1 0,10-7 0 15,-2-1 2 1,11-6 6-16,3 1-5 0,5-2 5 15,0-3 1-15,0 0 1 16,18 1 3-16,6 1-14 16,3 5 0-16,0-2 5 15,0 2 5-15,-5 1-6 16,-2-2 3-16,-2 3-1 16,-5 0 4-16,-1 3-4 15,-9 4-5-15,2 3 1 16,-2 5-2-16,-3 6-1 15,0 5 0-15,0 0 0 16,0 0-12-16,0 19 5 16,0 12 6-16,-8 4 0 15,5 3 0-15,3 1-2 0,0 0 3 16,0-5-1-16,2-8 3 16,11-4-5-16,5-7 1 15,1-8-9-15,2-7-37 16,4 0-48-16,-1-11-122 15,-3-15-338-15</inkml:trace>
  <inkml:trace contextRef="#ctx0" brushRef="#br0" timeOffset="137433.75">21855 5981 920 0,'0'0'132'0,"0"0"-126"0,0 0-6 15,0 0 14-15,0 0 0 16,0 0-14-16,4-7-4 16,6 7-83-16,3 0-123 15,-1 0-255-15</inkml:trace>
  <inkml:trace contextRef="#ctx0" brushRef="#br0" timeOffset="138123.82">22255 6159 915 0,'0'0'11'0,"0"0"-11"16,0 0-4-16,0 0 4 15,0 0 2-15,0 0-2 16,-120-67-3-16,97 91 0 16,3 8 3-16,5 6 0 15,3 5 3-15,10-2-2 16,2 1 7-16,0-4-8 0,14-4 7 15,5-5-1-15,6-7-6 16,4-7 10-16,0-6 4 16,2-7 0-16,-2-2-5 15,-1 0-3-15,0-12 1 16,-3-10-7-16,-3-2 0 16,-4-2 0-16,-4 2 4 15,-6 1 3-15,-2 5-2 16,-3 6 4-16,-1 4-4 15,-2 7-1-15,0 1-4 16,0 0-6-16,0 0-8 16,0 11 7-16,0 11 7 15,0 3-1-15,4-2 0 0,6 1 0 16,3-4-1-16,7 1 2 16,2-5 0-16,7-4 2 15,2-5 0-15,3-5 1 16,-1-2-3-16,1 0 0 15,-5 0-2-15,-5-15 1 16,-6-5 0-16,-4-5 1 16,-7 0 1-16,-7-4 5 15,0-3 9-15,-3 2-11 16,-20 2-1-16,-7 4 1 16,-6 7-4-16,-5 5 0 15,-5 7 0-15,1 5 0 16,-1 0-4-16,3 0-4 15,8 0-19-15,10 0-12 0,7 0-14 16,4 4-17-16,8 0-15 16,6-4-103-16</inkml:trace>
  <inkml:trace contextRef="#ctx0" brushRef="#br0" timeOffset="138853.75">23213 5874 426 0,'0'0'480'16,"0"0"-464"-16,0 0-12 15,0 0 2-15,0 0 2 16,0 0 1-16,3 61 4 16,-1-15 7-16,5 7-12 15,-1 0-4-15,4 5 4 16,10-7-4-16,-1-1 7 15,4-5-8-15,3-8 9 16,-3-7-10-16,-6-6-1 16,-1-10 12-16,-7-6-11 15,-3-3 2-15,0-5-3 0,0 0 16 16,1-20 7-16,-1-11-8 16,-2-5-5-16,1-2-6 15,-2-4-2-15,-1 3 1 16,1-2 3-16,5 1-2 15,-2 2 3-15,3 0-7 16,1 1 8-16,0 6-7 16,-1-1-2-16,1 6 0 15,-2 1-1-15,-3 5 1 16,0 8-1-16,1 6 0 16,-3 3-7-16,-1 3 1 15,-2 0-12-15,0 0-21 0,0 0-20 16,0 15-1-16,0 2-52 15,-12 0-156-15</inkml:trace>
  <inkml:trace contextRef="#ctx0" brushRef="#br0" timeOffset="183789.85">13503 8524 362 0,'0'0'21'16,"0"0"83"-16,0 0-10 16,0 0-44-16,0 0 11 15,0 0-6-15,0 0 3 16,0 0-18-16,2 0 11 15,0 0-10-15,2 0-18 16,-2 0-6-16,-2 0-5 16,2-13-4-16,0-4-4 0,2-5-4 15,1-9 2 1,-1-4-4-16,2-6-5 0,2-1 3 16,-2 1 1-16,1-1-3 15,-1 3 5-15,4 9-4 16,-1 6 4-16,-1 8 2 15,-1 9-2-15,-2 0 7 16,-3 7-6-16,5 0 0 16,1 0-2-16,3 0-3 15,3 19 0-15,-1 6 4 16,3 8-9-16,-5 4 10 16,-1 2-11-16,2-2 11 15,-5 2-7-15,-3-4 6 16,0-6-2-16,-1-6 3 15,2-3 0-15,-3-5 4 0,0-9-2 16,-1-2 2 0,-1-4 7-16,3 0-6 0,0 0 8 15,-1-16 3-15,0-10-15 16,2-4 0-16,2-7 3 16,-2 0 1-16,2-4-3 15,1 2 1-15,1 2 3 16,2 1-9-16,3 2 3 15,0 6 0-15,5 1 0 16,-2 6 0-16,-3 5 0 16,-2 6 0-16,-1 4 5 15,-4 6-4-15,-2 0-2 0,1 0-3 16,-1 4-3-16,3 19 6 16,-1 8-3-16,1 5 4 15,-2 6 0-15,1 0-2 16,2-1 8-16,-2-4-2 15,5-5-3-15,-2-6-2 16,2-5-1-16,-2-10 2 16,3-4 0-16,1-7-14 15,5 0-30-15,1 0-48 16,4-22-51-16,1-2-94 16</inkml:trace>
  <inkml:trace contextRef="#ctx0" brushRef="#br0" timeOffset="184773.79">14323 8183 670 0,'0'0'183'0,"0"0"-130"16,0 0-51-16,0 0 19 15,0 0 6-15,0 0-3 16,0-44-20-16,0 29-3 15,0 2-2-15,-8-3 0 16,-5-1-5-16,-8 4-8 16,1 5 11-16,1 4 1 15,-4 4 2-15,3 0-4 16,-4 4 3-16,4 14-3 0,-3 8 4 16,5 9 4-16,5 2 0 15,4 4 9-15,5 1-10 16,4-2 8-16,0-4-9 15,0-4 5-15,6-4-7 16,9-8 0-16,2-8 5 16,0-6-5-16,-1-4 5 15,0-2-3-15,1 0 5 16,-1-5-7-16,-1-16 2 16,-4-4-2-16,1-9-4 15,-3 2-1-15,-3-1 2 16,-2-4-3-16,-4 3 7 15,0 5-3-15,0 4 4 0,0 4 3 16,0 9-2-16,0 7-2 16,0 1-1-16,2 4-1 15,2 0-1-15,-2 7-7 16,1 18 7-16,2 10 3 16,2 2-1-16,1 4 1 15,9-5-1-15,3-2 0 16,7-10 0-16,-1-4 0 15,3-12 1-15,2-7-2 16,0-1 2-16,-2-2-4 16,0-19 8-16,-7-7-4 15,-1-3 4-15,-8 2-5 0,-4 0 3 16,-2 3 1-16,-6 4 8 16,-1 2-5-16,0 4 3 15,0 6-4-15,0 2 15 16,0 6-13-16,0-1-6 15,0 3-2-15,0 0-8 16,0 0 7-16,6 21 1 16,-3 4-2-16,2 1 4 15,4 6-3-15,3-5 3 16,2-3-2-16,5 0 6 16,-1-6-7-16,4-2 2 15,-2-7-1-15,1-7 0 16,2-2 5-16,0 0-4 0,-3-6 1 15,-3-15 4 1,0-1-6-16,-7-1 15 0,0-5-7 16,-8-1-1-16,-2-3-3 15,0 1 2-15,0-1 2 16,0 0-8-16,0 6 6 16,-9-1-5-16,2 5 12 15,-4 4-9-15,-1 6-7 16,0 3 3-16,-5 5-4 15,-2 4 3-15,-3 0-8 16,-8 0 1-16,-2 7-16 16,2 6-7-16,1 1-43 15,0-5-15-15,2-6-119 16,1-3-163-16</inkml:trace>
  <inkml:trace contextRef="#ctx0" brushRef="#br0" timeOffset="185014.69">14179 7774 859 0,'0'0'99'0,"0"0"-89"16,0 0-9-16,0 0-1 15,0 0 14-15,0 0-2 0,144-71-2 16,-101 64-10-16,-1 1-18 16,-4 2-109-16,-9 0-98 15,-4 2-192-15</inkml:trace>
  <inkml:trace contextRef="#ctx0" brushRef="#br0" timeOffset="185924.12">15554 8053 928 0,'0'0'84'0,"0"0"-84"15,0 0-8-15,0 0 8 16,0 0 2-16,0 0 13 16,0 0-6-16,40 42-2 15,-15-33-5-15,6-2 10 16,5-5-9-16,4-2 4 16,2 0-3-16,-2 0-2 15,-2-14-1-15,-2-7 2 16,-7-4-6-16,-8-5-3 15,-4-3 3-15,-11 4-1 0,-6 0 2 16,0 5-5 0,0 6 6-16,-10 2 1 0,-11 7 1 15,-1 7-1-15,0 2-4 16,-3 0 2-16,1 18 2 16,-1 9-3-16,6 8-1 15,2 3 2-15,9 1 1 16,8-4 0-16,0-5-4 15,13-2 8-15,18-8-6 16,4-6 6-16,6-5 3 16,1-9-2-16,0 0 2 15,-1 0-6-15,-6-11-5 0,-4-7-42 16,-8-2-79-16,-8-6-58 16,-8-4-90-16</inkml:trace>
  <inkml:trace contextRef="#ctx0" brushRef="#br0" timeOffset="186149.62">16248 7513 950 0,'0'0'84'16,"0"0"-84"-16,0 0 0 0,0 0-1 15,0 0 0 1,0 0 0-16,-65 66 0 0,47-30-2 16,2 1-29-16,5-6-48 15,6 0-111-15,5-10-143 16</inkml:trace>
  <inkml:trace contextRef="#ctx0" brushRef="#br0" timeOffset="188309.32">16874 7886 838 0,'0'0'62'0,"0"0"-51"16,0 0-9-16,0 0-2 0,0 0 4 16,0 0 7-1,0 85 25-15,0-21-10 0,0 11-11 16,7 9-5-16,-1 5 0 16,-6 6-6-16,0-3 10 15,0-5-14-15,0-16 9 16,0-10-9-16,0-14 1 15,0-13-1-15,0-10 1 16,-4-9-2-16,2-10 2 16,2-5-1-16,-3-9 2 15,1-26-2-15,2-16-14 16,0-14 12-16,0-11-1 16,2-10-6-16,7-6 9 15,0-1 0-15,1 7-3 16,7 12 7-16,-2 8 0 15,5 8 1-15,3 12-1 0,-6 8 2 16,6 7-6-16,-5 9-1 16,-1 6-1-16,2 9-3 15,-1 2 2-15,-4 5-8 16,0 0 16-16,0 5-10 16,-6 17 0-16,-4 11 4 15,-4 7-12-15,0 8 13 16,0 1 0-16,-1 3 2 15,-12-3-5-15,-4-2 6 16,5-1-2-16,1-7 3 16,3-9-5-16,8-6 1 15,0-12-1-15,0-5-2 16,2-7 3-16,21 0 0 0,4-7 5 16,3-17-5-16,4-6 1 15,-7-5 0-15,-2 1 2 16,-6-2-2-16,-3 2 4 15,-3 2-3-15,-1 2 8 16,-5 2-7-16,-1 6 1 16,-4 4 2-16,0 4-3 15,1 4 2-15,2 6-8 16,-3 1 3-16,2 3-2 16,3 0-8-16,-1 6-3 15,4 15 13-15,1 9-1 16,-1 3 1-16,0 10 2 15,3-3 2-15,3-2 0 0,-1-2 2 16,8-8-6-16,-4-5 7 16,4-7-3-16,-1-7-3 15,3-9 9-15,0 0-8 16,4-1 16-16,-3-23-16 16,-1-4 0-16,1-4 2 15,-8-5-4-15,-5 4 4 16,-2-2-3-16,-3 3 0 15,-4 6 0-15,-3 6 9 16,2 8-8-16,-3 6-2 16,0 6 2-16,0 0-5 15,0 0-6-15,0 18 1 0,0 8 7 16,0 6 2-16,0 0-2 16,2-2 7-16,7-2-12 15,7-2 10-15,4-6-6 16,2-4 2-16,9-4 0 15,0-7 0-15,3-5 2 16,2 0-1-16,-7-3 3 16,-2-13-1-16,-1-2-1 15,-8-6 1-15,0 0-3 16,-11-3 0-16,-3-2-5 16,-4 1 2-16,0-2 0 15,-4 2 3-15,-21 4-3 16,1 1 8-16,-5 12-10 0,0 3 5 15,4 8-3-15,3 0-13 16,2 0 2-16,4 10 3 16,5 8 2-16,5 6 7 15,3-1 0-15,3-2 0 16,0 1 2-16,5-2 0 16,15-4 0-16,4-2 1 15,5-3 3-15,0-8-3 16,2-3 5-16,-2 0-2 15,2 0 8-15,-2-10-8 16,-4-6 14-16,0-5-17 16,-5 1 3-16,-5-1-1 15,-5-1 5-15,5 6-7 16,-7 0 0-16,4 7 1 0,-6 4 3 16,3 3-4-16,0 2-1 15,3 0-1-15,5 18-1 16,1 9-1-16,3 8 3 15,-2 8-2-15,-1 8 0 16,-1 9 2-16,0 11 0 16,-4-1 4-16,-2 4-6 15,-2-4 6-15,-3-6-6 16,-3-8 2-16,-3-8-2 16,0-9 0-16,0-8 3 15,0-14-3-15,-3-5 4 0,-1-9 1 16,2-3 5-1,-5 0-5-15,3-11 7 0,-3-19-6 16,0-9-4 0,2-8 1-16,-1-11-1 0,2-16 0 15,-3-7-1-15,0-3 2 16,5 4-2-16,-2 10 4 16,4 7-6-16,0 11 4 15,0 4-1-15,0 8 0 16,4 4 0-16,10 8-4 15,1 3 7-15,5 10-5 16,3 5 3-16,-1 3-2 0,4 7-1 16,4 0-2-1,1 0 4-15,0 3 3 0,0 13-3 16,-4 1 1-16,-2 8-3 16,-8 3 5-16,-8 4-6 15,-6-2 2-15,-3 0-3 16,0 0 4-16,-25-4-2 15,-7-2 1-15,-1-2 2 16,-4-6 4-16,6-2-5 16,4-3 10-16,6-6-7 15,8 2-3-15,4-4 0 16,9-1-5-16,0 0-14 16,0-2-57-16,14 0-175 15,13 0-140-15</inkml:trace>
  <inkml:trace contextRef="#ctx0" brushRef="#br0" timeOffset="188502.64">19054 8161 912 0,'0'0'200'0,"0"0"-189"15,0 0-2-15,0 0-9 16,0 0 1-16,0 0-1 16,0 0-32-16,-2 0-219 0</inkml:trace>
  <inkml:trace contextRef="#ctx0" brushRef="#br0" timeOffset="199089.22">11585 10020 575 0,'0'0'322'16,"0"0"-301"-16,0 0-21 0,0 0-3 16,0 0 3-16,0 0 31 15,0 0 13-15,-5-6-13 16,9-11-31-16,12-6 0 15,1-5 9-15,2-2-7 16,2-5 0-16,0-4 2 16,1 3-3-16,-2-3 0 15,-2 10-2-15,-2 5 3 16,-5 7-6-16,-3 11 4 16,0 4-10-16,-4 2-5 15,5 0-3-15,1 22 16 16,3 10 2-16,3 11-5 15,-2 3 11-15,-1 5-8 16,-1 2 4-16,-3-4-1 0,-3 0 1 16,3-11 0-16,-4-6 3 15,1-9-3-15,-1-10 11 16,-1-4-6-16,-3-6 1 16,2-3-7-16,2 0 15 15,4-8-11-15,0-18 2 16,0-6-7-16,-1-6 0 15,-1-8-1-15,-2-6 2 16,-1 0 1-16,-1 0 4 16,1 6-11-16,2 11 5 15,2 8 0-15,0 4 0 0,-1 7-1 16,2 4 1-16,0 2-6 16,-2 4 5-16,1 3-2 15,4 0-1-15,-2 3-1 16,7 0 4-16,-2 3-2 15,3 23 3-15,-1 6 0 16,0 5 0-16,-2 6-2 16,-1 0 4-16,-2 0 5 15,-1-3-4-15,1-4 0 16,-1-7-3-16,-2-6-1 16,0-7-2-16,2-9-6 15,3-4-27-15,1-3-83 16,3-3-65-16,4-20-103 0</inkml:trace>
  <inkml:trace contextRef="#ctx0" brushRef="#br0" timeOffset="199972.98">12504 9823 803 0,'0'0'100'16,"0"0"-95"-16,0 0 2 15,0 0 0-15,0 0 17 16,0 0-1-16,-29-67-8 16,23 51-14-16,-1-1-1 15,-1-1 0-15,-4 4-1 16,-1 5-1-16,-5 9-2 16,-2 0 1-16,0 0 6 0,-3 23-4 15,6 10 4-15,1 4 2 16,0 7 4-16,7 2 2 15,3 3 8-15,4-5-12 16,2-8 5-16,0-4-9 16,0-8 6-16,16-10-7 15,-3-2 8-15,7-10-7 16,-3-2 6-16,6 0-2 16,2-9-3-16,-2-14-4 15,0-5 5-15,-6-2-11 16,-3-2 3-16,-6 0 2 15,-4 1-1-15,-4 2 0 0,0 5 3 16,0 3-2 0,0 9 2-16,0 6 0 0,0 5 9 15,0 1-10-15,0 0 0 16,0 6 3-16,0 18-5 16,0 6 2-16,4 0-1 15,6 2-1-15,7-4 2 16,0-6-2-16,4-4 2 15,3-9 4-15,-2-4-4 16,5-5 3-16,0 0 2 16,-1-7-4-16,-3-16-1 15,-5-5-1-15,-5-4 1 0,-4 1 1 16,-5-3-1-16,-4 4 1 16,0 2 3-16,0 6-2 15,0 5 8-15,0 7-10 16,0 3 2-16,0 7-2 15,0 0-2-15,0 0 2 16,0 25-5-16,6 11 4 16,-2 3 2-16,7 7-2 15,1-1 7-15,7-7-12 16,6-5 6-16,-1-14-2 16,5-9 2-16,0-5 3 15,3-5 1-15,-3-5-2 16,0-19 6-16,-6-10-8 0,-4-2 11 15,-7-1-8 1,-9 0 0-16,-3 0 5 0,0 2-8 16,-9 5 0-16,-16 3 0 15,-6 5 5-15,-2 9-2 16,-1 6 0-16,1 5 0 16,2 2-6-16,0 0 1 15,-3 0-10-15,5 12-12 16,0-2-65-16,2-3-30 15,5-7-154-15</inkml:trace>
  <inkml:trace contextRef="#ctx0" brushRef="#br0" timeOffset="200309.4">12398 9476 898 0,'0'0'91'16,"0"0"-75"-16,0 0-14 16,0 0 8-16,0 0 4 15,0 0 8-15,54-23 6 16,-42 13-23-16,2-1 0 15,-1 0 0-15,-2-1-5 0,5 2 0 16,-1-3-9-16,6 4-4 16,1 0-17-16,5 6-10 15,4 1-32-15,5 2-22 16,-1 0-29-16,-4 0-23 16,-7 0-270-16</inkml:trace>
  <inkml:trace contextRef="#ctx0" brushRef="#br0" timeOffset="207922.57">13779 9990 442 0,'0'0'451'0,"0"0"-451"16,0 0-56-16,0 0 47 15,0 0 9-15,0 0 22 16,0 0 9-16,-5 0-28 15,5 0 4-15,0 7-6 16,15 0 17-16,0 0-10 16,8-7 9-16,6 0-6 15,2 0 7-15,4-17-1 16,1-7-7-16,-3-2-6 16,-2-4-2-16,-8-1 6 15,-7-1-4-15,-10 2-5 16,-1 2 1-16,-5 0-2 15,0 1 0-15,0 4-1 0,-7 5-3 16,-9 6 1-16,-3 4 2 16,1 8 3-16,-1 0-2 15,4 0 4-15,-3 5-4 16,3 18 0-16,3 5 1 16,6 6 0-16,6 2 2 15,0 1-1-15,0-3 0 16,18-4 13-16,9-4-11 15,6-10 9-15,7-4-3 16,0-8-4-16,-2-4-2 16,0 0 2-16,-5 0-4 15,-6-18-12-15,-4 0-20 0,-8-2-30 16,-9-5-61 0,-4 2-61-16,-2-2-86 0</inkml:trace>
  <inkml:trace contextRef="#ctx0" brushRef="#br0" timeOffset="208211.28">14130 9518 952 0,'0'0'73'16,"0"0"-72"-16,0 0 3 0,0 0-2 16,0 0 17-16,0 0-13 15,29-114 10-15,-7 98-16 16,0 2 0-16,-2 5-2 16,-1 2-38-16,-5 3-24 15,-3 4-7-15,1 0-40 16,-7 0-56-16,-3 0-69 15</inkml:trace>
  <inkml:trace contextRef="#ctx0" brushRef="#br0" timeOffset="210478.09">14870 9633 979 0,'0'0'40'0,"0"0"-40"16,0 0 0-16,0 0 1 15,0 0 0-15,0 0 16 16,-12-14-16-16,12 48 3 16,0 14 0-16,0 11 4 15,3 9-2-15,3 6-5 16,1 4 7-16,0-3-7 16,4-10 10-16,-2-7-10 15,-1-10-1-15,0-9 8 16,-4-11-13-16,-2-7 8 15,-2-12-3-15,0-6 0 16,0-3 2-16,0 0 2 0,0-15-3 16,0-23 6-16,0-16-4 15,0-9-6-15,0-7 2 16,0-5 1-16,0-4-1 16,-2 5 1-16,0 7 0 15,2 11 2-15,0 10 2 16,0 8-2-16,9 4-2 15,7 7 3-15,3 8-6 16,1 5 1-16,5 6 0 16,-2 0 1-16,0 6 0 15,2 2-3-15,0 0 2 16,0 0 0-16,-6 2-4 0,-3 14 5 16,-5 5-9-16,-4 8-4 15,-7 0 6-15,0 6 0 16,0-1 8-16,-5-1-5 15,-10-2 3-15,-1-2 4 16,3-4-7-16,2-2 8 16,1-5-6-16,7-6 3 15,3-5-1-15,0-2-10 16,0-3-24-16,0-2 30 16,11 0 5-16,6 0 1 15,4-2 2-15,1-10-6 0,0 0 1 16,0-5 0-1,3 0 1-15,0-3 0 16,-2-3 0-16,0 3 1 16,-5-4 4-16,-3-2-4 0,-1-2 8 15,-3-4-7-15,-2-1 4 16,-6 4 6-16,5 5 1 16,-3 2-2-16,1 5 3 15,1 5-5-15,0 3-4 16,1 4 2-16,1 0-6 15,1 5 0-15,1 0-4 16,-3 2 1-16,1 22 3 16,-2 8 0-16,-2 6-2 15,-1 1 4-15,0 5-2 0,3-5 2 16,7-2 2-16,1-4-4 16,5-7 3-16,5-4 0 15,-1-8-2-15,0-5 2 16,0-9 0-16,4 0 5 15,1-4-7-15,0-15 6 16,-2-7-6-16,-2-1 1 16,-8-4-2-16,-3 4 0 15,-6-2 0-15,-4 5 1 16,-4 4-1-16,0 3 3 16,0 5 4-16,0 7-5 15,0 1-1-15,0 4-1 16,0 0-4-16,0 0 3 0,0 2-8 15,0 17 6-15,0 4 3 16,0 0 1-16,0 6 4 16,9-2-7-16,3-4 6 15,3 0-8-15,0-7 4 16,4-5 0-16,1-4 3 16,-2-6-3-16,2-1 0 15,-2 0 2-15,-3-1 0 16,-1-16-2-16,-5-3 0 15,-7-4-2-15,-2 0-4 16,0-4 0-16,-9-4 2 16,-11 2 2-16,-5 0-5 15,-2 4 1-15,6 10 12 16,0 4-12-16,4 8 6 0,5 4-14 16,4 0-5-16,1 0 8 15,2 6 2-15,5 11 1 16,0 4 7-16,0 2 1 15,5-4 0-15,10 1 1 16,6-6-2-16,1-4 1 16,0-1 0-16,2-4 2 15,1-5-1-15,-2 0 2 16,0 0-2-16,-2 0 2 16,1-10-1-16,-2-11 7 15,-2 2-8-15,-1-6 3 16,-5 4-4-16,1 3 3 15,-3 4 4-15,-4 4-2 0,2 6 7 16,-1 4-11-16,3 0 1 16,-2 4 3-16,8 22-8 15,0 9 5-15,8 6-2 16,1 5 0-16,2 6 0 16,4 5-1-16,-3 3 2 15,2 1-3-15,-6-1 5 16,-4-3-4-16,-2-7 1 15,-7-9 0-15,-4-7 0 16,-7-7-2-16,0-6-3 16,0-10 0-16,0-4 3 15,-11-7 2-15,-5 0 9 0,-7-4 0 16,2-22 4-16,-4-9-12 16,0-11 5-16,1-10 0 15,2-4-4-15,2-9-2 16,6 1 2-16,7 6 1 15,7 1-2-15,0 6 6 16,0 7-6-16,14 4-1 16,3 6 2-16,2 6 0 15,-1 6-2-15,-1 6 0 16,1 4-1-16,0 4 2 16,0 3-2-16,-5 4 2 15,-1 5 0-15,-4 0-1 16,-4 0-6-16,3 0 6 0,0 3 1 15,-2 18-1-15,1 6 1 16,-2 6-1-16,1 3 0 16,-1-1 6-16,-2 0-3 15,0-3-3-15,-2-4 3 16,0-7-3-16,0 0 0 16,0-7 0-16,0-3 0 15,0-6 0-15,0-3-7 16,0-2 3-16,0 0-17 15,0 0-41-15,10-2-67 16,9-12-242-16</inkml:trace>
  <inkml:trace contextRef="#ctx0" brushRef="#br0" timeOffset="210652.63">16863 9691 1014 0,'0'0'68'16,"0"0"-52"-16,0 0-11 16,0 0 14-16,0 0-1 15,0 0-18-15,47-32-23 16,-34 9-363-16</inkml:trace>
  <inkml:trace contextRef="#ctx0" brushRef="#br0" timeOffset="-197636.01">8240 12252 827 0,'0'0'66'16,"0"0"-48"-16,0 0-18 16,0 0 0-16,0 0 2 15,0 0 44-15,0 0 1 16,11 0-26-16,7 0-11 15,5-5-9-15,1 0 7 0,3 3-7 16,2 0 2 0,4-1-3-16,0 3 1 0,8 0-2 15,-1 0 2-15,0 0-2 16,3 0 2-16,-4 0-1 16,-1 0 1-16,-5 0-1 15,-6 0 0-15,-4 0 1 16,-5 0-2-16,-1 0 2 15,1 0 0-15,-2 7 1 16,2-5 4-16,2-2-3 16,2 0 8-16,11 0-9 15,8 0 6-15,5-9-6 16,6 0 6-16,1-1 0 16,-3 3-5-16,-6 6-3 15,-11 1 4-15,-9 0-6 0,-3 0 7 16,-3 0-8-16,0 0 4 15,1 1-1-15,2-1 0 16,4 0 1-16,1 0-1 16,8 0 0-16,1 0-1 15,5-9 2-15,4-4 2 16,1-1-2-16,5 3-1 16,-6 0-1-16,-3 1 1 15,-6 5 0-15,1 0 1 16,-6 2-4-16,-2 3 6 15,-4 0 0-15,0 0-3 16,0 0 6-16,8 0-5 16,1 0 2-16,3 0-3 15,4 3 0-15,3-1 1 0,2-2 0 16,1 0 4-16,3 0-2 16,3 0 1-16,1 0-2 15,0 0 0-15,-1-4 2 16,-6-2 1-16,-1 2-5 15,-5 0 3-15,0-1-2 16,1 0 1-16,5 1 4 16,4 0-5-16,2 4 4 15,2 0-4-15,-2 0 3 16,-3 0-4-16,-5 0 0 16,-3 0 0-16,0 7 0 15,-1-3 2-15,2 0-2 16,-1-1 4-16,4 1-2 0,0-1-3 15,3-2 2 1,6-1-1-16,4 0 0 0,2 0 3 16,5 0-6-16,2 0 8 15,-2-1-7-15,-3-2 7 16,-2 1-5-16,-4-1 0 16,-3 3 0-16,-4-2 2 15,-4 2-2-15,0-2 5 16,-8-3-3-16,0 1 4 15,-3 0-4-15,-3-1 9 16,-1-2-9-16,-1 2 6 16,-5-2-5-16,-6 3 0 0,-5 3 1 15,-6 1-3-15,0-2 6 16,-4 2-6-16,1 0 7 16,-4 0-7-16,1 0 1 15,2-2-2-15,1 2 0 16,3 0 1-16,-1 0-1 15,8 0 0-15,2 0 2 16,2 0 2-16,6 0-3 16,-1 0-1-16,-2 0 2 15,0 0-4-15,-10 0-2 16,-2 0 4-16,-4 0 0 16,-5 0-6-16,0 0-4 15,0 0-14-15,0 0 3 0,0-3-11 16,0-3 10-16,-5-3-59 15,-4 0-132-15,4-3-377 16</inkml:trace>
  <inkml:trace contextRef="#ctx0" brushRef="#br0" timeOffset="-191906.83">20380 11083 610 0,'0'0'148'0,"0"0"-106"16,0 0-11-16,0 0 9 15,0 0 18-15,0 0-2 16,0 0-13-16,0 0-18 0,-8-53-7 16,8 53-9-1,0 0-8-15,0 0-1 0,0 14-5 16,0 17 3-16,0 7 4 16,6 6 0-16,-4-1-2 15,3-4 1-15,-3-3-2 16,1-10 3-16,0-4-4 15,-3-8 5-15,0-5-4 16,0-5 3-16,0-4-4 16,0 0 2-16,0 0 0 15,0 0 1-15,0-18-1 16,-3-9-6-16,-4-3-7 16,-2-5 10-16,4 0-1 15,0 1 1-15,5-1-12 0,0 2 15 16,0 1-10-16,0 5 4 15,0 4 6 1,0 5 4-16,8 5-1 0,-4 4-1 16,0 4-2-16,-1 1 0 15,-1 4 0-15,0 0-1 16,4 0-8-16,4 13 9 16,3 10 1-16,5 10 2 15,-2 1-1-15,6 4-4 16,-4-4 5-16,6-1-2 15,-4-6 0-15,3-3-1 0,-2-6 2 16,0-4-1 0,-3-5-1-16,-4-9 2 0,3 0-2 15,-2 0 3-15,1-9 5 16,-5-7-7-16,0-5 4 16,-4 0-5-16,-7-4 0 15,0-2 2-15,0-4 1 16,0-1-3-16,-2 1 1 15,-13-5 4-15,1-1-3 16,-4 1 2-16,3 4-3 16,-1 4 3-16,5 3-4 15,1 11 1-15,4 5-1 16,4 6 0-16,0 0-2 16,2 3-9-16,0 0-22 15,-3 12-24-15,3 14 36 0,0 6-57 16,0 1-112-16,16-5-29 15</inkml:trace>
  <inkml:trace contextRef="#ctx0" brushRef="#br0" timeOffset="-190919.1">21070 11103 821 0,'0'0'53'15,"0"0"-53"-15,0 0-29 0,0 0 29 16,0 0 15-16,0 0-7 16,0-122 1-16,-4 103-9 15,-6 3-5-15,-5 5 4 16,-4 4 0-16,1 5 0 15,-3 2 2-15,0 0-3 16,1 20 5-16,0 6-3 16,4 6 6-16,2 1 6 15,9 1 0-15,0-2 0 16,5-4-5-16,0-4 0 0,0-4-2 16,9-4-5-16,6-6 8 15,1-2-6-15,2-6-2 16,-2-2 1-16,0 0 6 15,3 0-6-15,-4-6-2 16,-3-8 0-16,-3 0 1 16,-4 0 0-16,0-4 1 15,-1 0 0-15,0 1 1 16,-2-4 1-16,0 3-1 16,2 2 0-16,1 2 2 15,-1 3-2-15,0 4-2 16,2 1 3-16,-5 6-6 15,4-2 0-15,0 2-3 16,1 0 3-16,0 0 0 16,4 3 1-16,-2 11 2 0,3 6-2 15,-2 3 6-15,3 1-4 16,1-1 0-16,-1-2 1 16,1-3 0-16,-2-6 2 15,2-5 2-15,3-7 3 16,-3 0 4-16,0 0-3 15,3 0 3-15,3-12-11 16,-4-8 9-16,-1 3-8 16,-3-4 0-16,-3-2-1 15,-2 0 0-15,0-2 2 16,-2 1 0-16,-2 3 3 16,-2 8-6-16,0 3 12 15,0 6-11-15,0 4 9 0,0 0-10 16,0 0-1-16,0 0-4 15,0 1-5-15,0 17 10 16,0 2 3-16,4 3-3 16,3-4 0-16,6 0 3 15,5-8-2-15,4 1-1 16,8-6 1-16,5-6 3 16,-1 0 1-16,-3 0-3 15,-4 0 1-15,-9-15-2 16,-5-2 8-16,-9-3 3 15,-4 1 4-15,0-5-9 16,-9-1 9-16,-17 2-8 16,-10-2-5-16,-7 6-3 15,1 0 1-15,0 7-2 0,8 5 4 16,6 7-6-16,5 0-10 16,3 0-61-16,3 1-61 15,1 5-89-15,0-6-257 16</inkml:trace>
  <inkml:trace contextRef="#ctx0" brushRef="#br0" timeOffset="-190667.84">21018 10742 853 0,'0'0'44'15,"0"0"-44"-15,0 0-60 16,0 0 60-16,0 0 27 16,123-50-11-16,-88 42-16 15,2 1-21-15,-1 4-149 16,-9-2-157-16</inkml:trace>
  <inkml:trace contextRef="#ctx0" brushRef="#br0" timeOffset="-190106.62">22131 10871 992 0,'0'0'16'0,"0"0"-16"16,0 0 0-16,0 0 0 16,0 0 32-16,0 0-3 15,131-3-22-15,-98-7 0 16,1 0-5-16,-10 1-2 16,-1-6 0-16,-6 1 0 15,-5 0-5-15,-6-2-5 16,-4 3 8-16,-2-5-4 15,0 9 4-15,-11-1-8 16,-11 6 5-16,-5 4 5 0,0 0 0 16,5 2-2-16,-1 17 3 15,8 10-4-15,-1 2 6 16,7 4-5-16,3 0 5 16,6-2-6-16,0-4 3 15,11-4 0-15,20-6 5 16,12-8-2-16,1-4 4 15,3-7-7-15,-5 0-1 16,-8 0-21-16,-3-15-71 16,-9-7-174-16,-3-6-171 15</inkml:trace>
  <inkml:trace contextRef="#ctx0" brushRef="#br0" timeOffset="-189884.9">22683 10343 962 0,'0'0'40'15,"0"0"-40"-15,0 0-64 16,-138 64 47-16,117-24 12 15,13 6-40-15,8 3-35 16,0-4-114-16,0-6-161 16</inkml:trace>
  <inkml:trace contextRef="#ctx0" brushRef="#br0" timeOffset="-188004.2">23128 10800 921 0,'0'0'92'15,"0"0"-92"-15,0 0-140 16,0 0 109-16,0 0 31 16,0 0 36-16,-8 153-5 15,8-95-20-15,-2 2-10 16,2 0 11-16,0-2-6 15,0-7 2-15,0-4-4 16,0-9-2-16,0-8 11 0,2-9-9 16,0-9-1-1,0-7-1-15,-2-5 0 0,2 0 3 16,0 0 6-16,-2-14-11 16,6-11-11-16,-2-11 9 15,-2-9-3-15,-1-7-1 16,-1-6-7-16,0-2 10 15,0 1 3-15,6 0-3 16,0 4 6-16,6 7-2 16,-1 6 1-16,2 7 1 15,3 6 9-15,1 5-4 16,2 7-8-16,5 0-1 16,-4 9 1-16,-2 4-6 15,-2 4 3-15,-6 0-2 16,-1 6 3-16,-1 14 0 0,-4 6 0 15,-4 4 2-15,0 0-1 16,0 0-2-16,0-1 6 16,0-6-2-16,-2-2 0 15,2-6-1-15,0-1 1 16,0-4-2-16,0-6 2 16,4-4-1-16,13 0 3 15,2 0-2-15,5-4 3 16,-2-12-2-16,0-2-4 15,-1-4 2-15,-4-2 0 16,1-2 0-16,-5-2-2 16,1 0 2-16,-3 0 1 0,-1 5-1 15,0 8 3-15,-1 5 1 16,-3 6-3-16,0 1-2 16,-2 3-4-16,0 0-1 15,1 9 5-15,3 14 1 16,0 8 0-16,0 3 2 15,1 0 1-15,3 2-1 16,1-6 4-16,2-6-3 16,3-5-1-16,-2-10-1 15,1-2 5-15,4-7 3 0,-2 0 0 16,2 0-1 0,-1-13-8-16,-1-9 7 0,-3-4-5 15,-3-2 4-15,-1 2-6 16,-5 0 2-1,-3 1 1-15,-2 6 4 0,-1 5-2 16,2 6-4-16,-3 5 3 16,3 3-3-16,0 0-2 15,-3 0-8-15,2 13 8 16,0 11 1-16,2 0 0 16,0 0 1-16,5 1-1 15,2-6 3-15,7 1-2 16,4-5 5-16,6-4-2 15,-1-4 1-15,2-6-5 16,-2-1 4-16,-6 0-4 0,-2-1 5 16,-2-16-5-1,-4-3 0-15,-6-4 0 0,-5-2 1 16,-2-4-1-16,0-3 3 16,-6 4-6-16,-15 3 3 15,-2 2 0-15,0 8 0 16,0 7 1-16,1 6-2 15,0 3-2-15,0 0 3 16,3 8-9-16,4 10 6 16,6 2-7-16,4 4 5 15,5-2 4-15,0-2-5 16,5-2 1-16,15-2 5 0,5-4 0 16,2-2 1-1,2-6-1-15,-4-4 2 0,-6 0-2 16,1 0 0-16,-5-7 0 15,-1-4 0-15,-3-5 2 16,0-3-6-16,-1 2 10 16,-2 1 2-16,-1 2-1 15,2 3 0-15,-3 6-5 16,1 1 6-16,4 4-8 16,1 0-6-16,3 0 6 15,5 16 0-15,1 8-1 16,0 3 3-16,4 8-2 15,0 3 0-15,-1 5 0 16,-5-4-6-16,0 2 3 16,-3-1 1-16,-7-5-3 0,-3 2 1 15,-6-5 2-15,0-2 0 16,0-5 1-16,-11-8-1 16,-7-3 0-16,-4-6 2 15,2-7 10-15,1-1 0 16,3 0-3-16,4 0 0 15,1-1 7-15,0-15-10 16,8-7 8-16,-1-9-11 16,4-3 0-16,0-8 1 15,0-4-2-15,2-7 0 16,12-5 1-16,1 0-2 16,-1-7 2-16,1 8 0 15,-1 0 0-15,-1 11 2 0,-3 4-1 16,1 13 5-16,1 9-3 15,-2 8 3-15,-2 7-7 16,-1 6-4-16,4 0 4 16,1 14 5-16,5 18-3 15,1 11 2-15,-3 5-4 16,-1 4 0-16,-10 2-3 16,-4 0 2-16,0-3 1 15,-13-6-1-15,-13-5 1 16,-10-5-2-16,-9-7-16 15,-9-6-47-15,-11-8-125 16,-5-6-356-16</inkml:trace>
  <inkml:trace contextRef="#ctx0" brushRef="#br0" timeOffset="-185271.49">2389 7175 622 0,'0'0'65'15,"0"0"-64"-15,0 0 1 16,0 0 32-16,0 0 34 16,0 0-17-16,0 0-22 15,74-12 4-15,-57 12-23 16,3 0-1-16,-5 0-7 15,4 0 0-15,1 0-1 0,0 5 0 16,4 4 1-16,1-1-2 16,0-3 0-16,2 2 4 15,-2-1-3-15,4-5-1 16,0 2 2 0,-2-3-1-16,-2 0-1 0,-3 0 0 15,1 0 0-15,-3 0 1 16,2-12 1-16,1-2-4 15,-6 1 6-15,-2 4-8 16,-3 3 5-16,-4 2-2 16,0 1 1-16,1 3-2 15,-1 0-1-15,6 3-9 16,1 14 10-16,8-1 4 16,-1 2 1-16,2-3-2 15,3-3 2-15,0-6-3 0,2-4 5 16,-2-2-2-16,-1 0-1 15,-1 0 0-15,-3-14 0 16,0-7-1-16,-1 2 1 16,-4-3 2-16,-3 2 0 15,-5 8-4-15,-3 3 1 16,-4 6-1-16,-2 3 0 16,5 0-3-16,0 0-2 15,6 13 3-15,5 8 2 16,3 1 0-16,4-3 3 0,3 0 0 15,3-9-3 1,5-7 4-16,-1-3-1 16,5 0 0-16,-5 0 0 0,4-15 1 15,-4-3-2-15,-4-5 1 16,-5 3 0-16,-6 6-4 16,-7 4 1-16,-4 6 0 15,-2 4 0-15,1 0-4 16,0 0-5-16,6 6 7 15,1 15 2-15,3-2 4 16,4 4-4-16,2-3 2 16,4-6-2-16,2-2 2 15,1-9-2-15,0-3 8 16,2 0-7-16,0 0 10 16,-2-3-10-16,3-11 10 15,-1-5-9-15,0 1-1 0,2 0 0 16,-4-1-1-16,-2 1 0 15,-6 4 1-15,-4 4-3 16,-9 6 4-16,-1 1-6 16,-2 3-4-16,0 0 4 15,3 10-2-15,5 12 6 16,3 4 0-16,5 1 0 16,-1-5 4-16,4-4-4 15,0-6 5-15,1-7-5 16,0-3 15-16,-2-2-14 15,0 0 10-15,0-4-7 0,-1-10-3 16,-5-1 4-16,-1-3-4 16,0 0-2-16,-2-3 4 15,-2 3-6-15,-1 3 1 16,1 2 2-16,-1 5-8 16,-3 7 7-16,4 1-13 15,-1 0 5-15,1 11 4 16,3 11 0-16,3 4 4 15,2 1 2-15,0-5 3 16,-1-4-2-16,4-8-1 16,-3-6 0-16,1-4 7 15,0 0 3-15,-3 0-3 16,-1-4-3-16,-7-6-2 0,-3-2 0 16,-4-2-1-1,-3 0-2-15,0 1 0 0,0 2 0 16,0 3-4-16,0 4 4 15,0 4-1-15,0 0-17 16,0 0 2-16,3 14 13 16,3 9 0-16,7 4 6 15,-1-3-5-15,7-1 2 16,-1-9 0-16,1-2 2 16,1-5-1-16,-2-3 0 15,2-4 1-15,-4 0 4 16,-3 0-5-16,-2 0 1 0,1-2 1 15,-1-7-3 1,-3 4 0-16,2 1-1 0,-1 1 0 16,-1 3 0-16,2 0-2 15,1 0 4-15,2 0-3 16,1 7 4-16,1 5-3 16,-1-2 1-16,-2-4 0 15,-2-4 0-15,3-2-1 16,-2 0-4-16,3-4-56 15,-8-17-213-15</inkml:trace>
  <inkml:trace contextRef="#ctx0" brushRef="#br0" timeOffset="-125854">15004 13471 526 0,'0'0'170'16,"0"0"-170"-16,0 0 1 16,0 0 17-16,0 0 23 15,0 0-13-15,0 0-18 16,0 0-6-16,-16-76 6 15,16 50 4-15,0-2 2 16,0-4-8-16,1-6 1 16,14-7-5-16,-2-5-3 15,5-2 2-15,5 3-2 0,-2 6-2 16,4 11 2 0,-3 12 1-16,-4 8 0 0,-2 8 0 15,-5 4 1-15,-2 0-3 16,1 10 0-16,2 24 0 15,0 13-1-15,-2 14 4 16,1 2 0-16,-1-2-3 16,-2-1 3-16,1-5-2 15,-3-6-1-15,4-3 0 16,-4-8 4-16,3-11-4 16,1-8 2-16,-6-12 2 15,-1-2-3-15,3-5 9 0,-2 0-3 16,0-12 12-16,6-14-12 15,-1-13-5 1,-3-5 0-16,-2-4-2 16,1 0 1-16,-3 2 0 0,3 0 2 15,-1 3-1-15,3 5-1 16,1 6 1-16,4 4-2 16,-1 7 1-16,0 6 1 15,1 5-2-15,-2 3 4 16,-1 2-3-16,3 3 0 15,-2 0 7-15,2 2-6 16,-1 0 2-16,0 6-3 16,1 20 0-16,-2 9 3 0,-1 9 1 15,-1 4 2-15,-2-1-4 16,-2-3 7-16,3-3-8 16,-1-8 0-16,2-4 2 15,0-9-4-15,0-6 1 16,4-5-1-16,2-6-9 15,0-3-13-15,6 0-15 16,1-6-26-16,4-17-51 16,-1 0-47-16,3-9-49 15,0-5-118-15</inkml:trace>
  <inkml:trace contextRef="#ctx0" brushRef="#br0" timeOffset="-124934.56">15937 13101 610 0,'0'0'97'15,"0"0"-68"-15,0 0 24 16,0 0 39-16,0 0-46 16,0 0-5-16,0-37-27 15,0 31 5-15,0-4-17 16,-5 0-2-16,-7 1 0 16,-6 4-2-16,-4 1-4 15,-3 4 5-15,-2 0 0 16,3 2-1-16,1 19-2 15,2 14 8-15,2 9-6 16,6 8 4-16,4 3-2 16,9-1 3-16,0-12-3 15,0-4 0-15,12-6 1 0,7-6 0 16,3-6 5 0,5-6 5-16,-2-7-9 0,0-4 4 15,-2-3-1-15,-4 0-2 16,-1-6 1-16,-3-12-2 15,-2-5-4-15,-1-6 1 16,-1-5 0-16,-5 0 2 16,-1-3-2-16,-3 0 4 15,-2 2-6-15,0 3 3 16,0 8 0-16,0 10 0 16,0 8 1-16,0 6-4 15,0-3 5-15,3 3-4 0,-3 0-3 16,2 14 2-16,0 13-2 15,0 4 5-15,3-2 0 16,3 0 1-16,6-1-1 16,1-7 1-16,6 0-2 15,1-8 3-15,0-6-2 16,0-3 2-16,0-4 3 16,6 0-5-16,-1-4 0 15,-3-12 0-15,0-9 1 16,-4 0-2-16,-2-1 5 15,-9-5 0-15,0 1-3 16,-5 2 1-16,-4 1 1 16,0 6-1-16,0 7 7 0,0 5-9 15,0 6 0-15,0 3 4 16,0 0-8-16,0 0 6 16,0 23-4-16,-2 8 4 15,-2 10-3-15,4-4 1 16,0-1 0-16,2-4-1 15,18-5-3-15,5-6 4 16,3-4 0-16,11-8 6 16,-4-6-4-16,5-3 8 15,-5 0-6-15,-6-10 3 16,-4-9 3-16,-4-6-6 16,-6-3 9-16,-6-7-2 0,-4-2 3 15,-5-4-9 1,0-1 6-16,-5 0-9 0,-19 1-3 15,-10 6 1-15,-7 3-1 16,-1 12-1-16,-2 6 3 16,-3 8-2-16,5 6 2 15,-1 0-5-15,14 2-14 16,2 7-42-16,10-2-56 16,6-2-149-16,-1-5-153 15</inkml:trace>
  <inkml:trace contextRef="#ctx0" brushRef="#br0" timeOffset="-124649.68">15826 12753 942 0,'0'0'27'0,"0"0"-15"15,0 0-12-15,0 0 10 16,0 0 20-16,121-15-17 16,-90 10-3-16,-2-2-10 15,4 4 4-15,0-3-9 0,-1-2-14 16,1 2-68-16,-4 0-102 15,0-4-133-15</inkml:trace>
  <inkml:trace contextRef="#ctx0" brushRef="#br0" timeOffset="-123903.54">17505 13110 859 0,'0'0'70'16,"0"0"-70"-16,0 0-39 15,0 0 39-15,0 0 23 16,0 0 5-16,29 16-20 16,-7-12 7-16,3-1 0 15,2-3 15-15,-1 0-10 16,5-5-9-16,0-10 2 15,0-8-12-15,-2-3 11 16,-4-2-12-16,-3-4 0 16,-1-1 3-16,-5 3-6 15,-1 1 2-15,-8 5-14 16,-7 1 8-16,0 9-4 0,0 6 0 16,-25 4 11-16,-4 4 0 15,-5 0 1-15,-1 7-2 16,2 14 2-16,6 8-1 15,6 2 3-15,6 8-3 16,8 1 3-16,7 0-1 16,0-2 1-16,13-4 1 15,17-4 3-15,3-4-1 16,5-6-2-16,-1-7 0 16,2-6-2-16,-6-4-2 15,-2-3-19-15,-6 0-40 0,-8 0-49 16,0-14-123-16,-13-5-101 15</inkml:trace>
  <inkml:trace contextRef="#ctx0" brushRef="#br0" timeOffset="-123600.15">18007 12625 972 0,'0'0'59'0,"0"0"-57"15,0 0-1-15,0 0 5 16,0 0 11-16,0 0-8 15,87-64-3-15,-45 58-6 16,-5 1-4-16,-1 2-17 16,-7 3-51-16,-9 0-13 15,-5 0-123-15,-7 10-15 16</inkml:trace>
  <inkml:trace contextRef="#ctx0" brushRef="#br0" timeOffset="-121385.5">18632 12883 872 0,'0'0'43'15,"0"0"-43"-15,0 0-7 16,0 0 7-16,0 0 23 16,0 0 12-16,8-33-23 15,-6 48-12-15,0 21 13 0,-2 14 1 16,0 15 5-16,0 13-18 15,0 8 4-15,0 2-4 16,0 1 3-16,-2-7 0 16,-5-6-2-16,0-8-1 15,1-10 1-15,1-13 2 16,1-13-4-16,4-17 2 16,0-6-1-16,0-9-1 15,0 0 4-15,0-26 5 16,0-20-9-16,13-17 0 15,-2-5-3-15,0-6 6 16,-4-2-3-16,-1-6 4 0,-1-3-4 16,0 3 0-16,1 8 0 15,3 10 2 1,0 13 0-16,3 9 5 0,-2 9-5 16,3 4 5-16,3 7-5 15,2 6-2-15,1 8-3 16,2 4 2-16,4 4 0 15,-3 0-2-15,1 7 3 16,1 10-4-16,-4 9 2 16,-5 3-15-16,-3 0 14 15,-5 5-9-15,-7-2 11 16,0 1-5-16,0-1 1 16,-5-2 1-16,-11-2 1 0,-4-1 2 15,0-8-2 1,-2 0 3-16,4-7 0 0,7-3 3 15,7-3-2-15,1-3-2 16,3-3 1-16,0 2-8 16,0-2 0-16,0 2-8 15,3-2 5-15,12 0 11 16,8 0 12-16,3 0-12 16,1 0 2-16,2-9 0 15,-2-1-1-15,4-5 5 16,0-2-2-16,-2-3 3 15,0-4-5-15,-2-4 1 16,-3-6-2-16,-4-2 10 16,-4-2-10-16,2-2 10 15,-5 4-11-15,0 0 1 0,1 4 2 16,-3 7-1-16,-2 7-2 16,-5 10 2-16,-2 6 0 15,-1 2-2-15,-1 0-3 16,0 2-6-16,5 24 9 15,-5 9 0-15,2 9 0 16,2 0 0-16,5 2 2 16,7 0 0-16,1-6-2 15,8-1 4-15,2-10-3 16,-1-7 8-16,3-8-9 16,0-10 7-16,0-4 1 15,3 0-3-15,-1-23 1 0,-4-2-5 16,-6-5 6-16,0-5-5 15,-9 0 1-15,-2 3-2 16,-3 0 0-16,-5 10 0 16,-2 4 0-16,0 7-2 15,0 6-2-15,0 3 2 16,0 2 1-16,0 0-4 16,0 14 5-16,0 13-3 15,-2 4 2-15,2 1-5 16,0 0 4-16,0-6 0 15,17-2 1-15,9-4 0 16,8-6 4-16,5-7 0 16,5-6 2-16,-1-1-4 0,-3 0 1 15,-7-13 3 1,-5-6-6-16,-4-5 0 0,-9-2 0 16,-4-2 0-16,-8-2 1 15,-3-3-7-15,0 4 6 16,-29-2-3-16,-12 5 3 15,-3 4-3-15,-6 5 1 16,1 5 4-16,7 7-5 16,6 5-3-16,7 0 3 15,14 0-15-15,3 12 15 16,5 9-12-16,7 1 7 16,0 3 6-16,14 4-1 15,15-3 1-15,5-4 2 16,6 0 0-16,2-6 1 0,-1-4 2 15,-1-6 3-15,-7-6-3 16,-6 0-1-16,-2 0 2 16,-10-8 2-16,1-11 2 15,-3 0-4-15,-5-6 1 16,4 2 5-16,-1-2-9 16,1 6 7-16,-4 3-8 15,-1 5 0-15,-1 7 4 16,-1 4-4-16,-2 0-3 15,1 3-3-15,2 23 1 16,3 14 10-16,5 10-3 16,1 8 1-16,3 11-5 0,7 1 3 15,-1 8-1-15,7-3 0 16,0-3 0-16,2-3-1 16,-3-5 3-16,-1-6-1 15,-3-7 0-15,-7-7-1 16,-6-10 0-16,-7-10 0 15,-6-8-2-15,0-8-3 16,0-4-1-16,-9-4 6 16,-12 0 4-16,-6-10-2 15,-4-15 4-15,-4-10-4 16,4-5-1-16,3-9-1 16,1-7 0-16,4-6-1 15,6-6-2-15,6-10 0 0,9-4 3 16,2-1-1-16,0 5 4 15,10 8-6-15,10 12 3 16,3 8 0-16,-1 5 3 16,1 11-1-16,-3 5 4 15,-3 4-5-15,-3 9 10 16,-3 8-11-16,-5 4 2 16,2 2-1-16,-4 0-2 15,-2 2-6-15,5 0 1 16,4 4 6-16,5 20 5 15,4 5-5-15,-1 4 1 16,-1 4 0-16,2-2 0 16,-4 4 0-16,-3-3 1 0,-5-6-4 15,-4-4 2-15,-4-2-1 16,0-8 0-16,0 0 2 16,-11-2-3-16,-5-2 5 15,-2-1-2-15,2-8-1 16,5-3-3-16,7 0-34 15,4 0-49-15,0-18-102 16,0-8-299-16</inkml:trace>
  <inkml:trace contextRef="#ctx0" brushRef="#br0" timeOffset="-121193.33">20900 12996 954 0,'0'0'130'0,"0"0"-117"15,0 0-11-15,0 0 1 16,0 0 16-16,0 0-19 16,-40 0-21-16,40-6-429 15</inkml:trace>
  <inkml:trace contextRef="#ctx0" brushRef="#br0" timeOffset="-54551.58">8975 15154 730 0,'0'0'88'15,"0"0"-86"-15,0 0-2 0,0 0 23 16,0 0 37 0,0 0-17-16,0 0-10 0,7-76-17 15,3 55-9-15,3-7-4 16,1-4-1-16,1-8 0 15,3-4-1-15,1-4-1 16,0-5-3-16,1 7-2 16,2 10-5-16,-2 6-2 15,0 14-2-15,-7 11 14 16,0 5 1-16,-1 0 1 16,1 5-4-16,-1 23-1 15,-4 14 3-15,-3 6-2 0,-5 5 1 16,0 1 1-1,0-8-1-15,0-4 2 0,0-2-2 16,0-8 2-16,0-8-1 16,0-5 1-16,0-7 0 15,0-9-1-15,0-1 0 16,0-2 0-16,0 0 1 16,0 0-1-16,6-14 0 15,7-12-14-15,-1-2 4 16,2-8-2-16,1-7 4 15,-1-6-4-15,1 3 3 16,1-4 0-16,1 6 9 16,2 3 0-16,-1 3-4 15,2 10 2-15,0 10 0 16,-3 2-7-16,-1 9 0 0,-1 4 1 16,-2 3 3-16,-1 0-1 15,-6 17 3-15,4 15-4 16,-6 14 7-16,-2 5 0 15,-2 2 1-15,0-2 0 16,0-4 1-16,0-4 2 16,0-12 0-16,0-4 5 15,0-10-2-15,0-5-4 16,0-8-1-16,5-2-4 16,3-2 1-16,8 0-33 15,9-20-115-15,1-10-154 16</inkml:trace>
  <inkml:trace contextRef="#ctx0" brushRef="#br0" timeOffset="-53585.64">10017 14839 755 0,'0'0'115'15,"0"0"-94"-15,0 0-15 16,0 0-5-16,0 0 12 0,0 0-8 16,0-69-5-1,0 41-6-15,0 3-1 0,0-1 0 16,0 3 7-16,-13 5-6 16,-6 8 5-16,-2 8 1 15,-6 2 0-15,-2 2 3 16,-2 26 1-16,2 7 13 15,2 6-6-15,2 10 5 16,8 0-7-16,3-9-2 16,10 0-7-16,1-5 0 15,3-10 2-15,0-4 1 16,0-7-1-16,13-2 1 16,3-10 6-16,0 0-4 15,2-4 8-15,-2 0 1 16,-1 0-6-16,-2-8 2 15,-1-6-7-15,0-4-3 0,3-3 6 16,-2-6-6-16,3-3-2 16,-3-3 2-16,0-6-3 15,0-1-6-15,0-1 6 16,1 9 1-16,-1 10 1 16,-1 6-1-16,-6 10-2 15,1 2-8-15,-1 4 5 16,1 0-4-16,5 22 10 15,-5 10-1-15,8 7 0 16,-2-3 2-16,5 1 2 16,0-3-2-16,2-2 0 0,0-6 0 15,2-3 3 1,-2-11-2-16,1-1 2 0,-4-8 1 16,1-3 5-16,0 0 1 15,2-3 1-15,0-14-7 16,-2-7 3-16,0-4-6 15,-5-2 1-15,0-7 2 16,-6 2-5-16,0 5 6 16,-5 6-4-16,0 7 0 15,0 12 0-15,-2 2-1 16,0 3-1-16,0 4-9 16,0 22 4-16,0 11 4 15,-4 3 4-15,-2-4-4 16,5-1 2-16,1-9 0 0,0-3 0 15,7-5 3-15,15-10-4 16,5-4 4-16,4-4 5 16,3 0-3-16,-1-7 0 15,0-16-3-15,-6-3-1 16,-4-3 1-16,-6 0 1 16,-7-3 10-16,-6-4-7 15,-4 0 11-15,0 0-11 16,-2 5 3-16,-16 1-9 15,-7 10 1-15,-7 4-1 16,-5 4-1-16,-7 5-3 16,-8 4-10-16,1 3-14 15,-2 0-56-15,4-2-55 0,1-2-150 16</inkml:trace>
  <inkml:trace contextRef="#ctx0" brushRef="#br0" timeOffset="-53319.84">9906 14323 980 0,'0'0'67'0,"0"0"-66"0,0 0 4 16,0 0 4-16,0 0 3 16,0 0-5-16,122-44-7 15,-81 40-3-15,3-1-17 16,2 5-42-16,2-5-52 16,-5 3-136-16,-3-3-268 15</inkml:trace>
  <inkml:trace contextRef="#ctx0" brushRef="#br0" timeOffset="-52666.26">11395 14779 586 0,'0'0'399'15,"0"0"-381"-15,0 0-18 16,0 0-11-16,0 0 11 16,0 0 27-16,77-13-27 15,-50-1 7-15,4-4-7 16,0-2-5-16,6-3 5 15,-6 0-1-15,-3-3-4 16,-1 0-3-16,-7 2 2 16,-4 2-2-16,-10 0 5 15,-3 8 3-15,-3 0 4 0,0 2-3 16,-13 6-1-16,-7 4-1 16,-5 2-2-16,-4 0 1 15,-2 12-3-15,4 10 2 16,0 8 0-16,8 6 3 15,3 2 0-15,7 3 5 16,7-2-3-16,2 0 4 16,0-3-3-16,17-4 1 15,12-4 0-15,7-9 2 16,2-4-1-16,0-7-5 16,-3-6-10-16,-3-2-20 15,-3 0-42-15,-5-2-84 0,-1-14-30 16,-6-5-263-16</inkml:trace>
  <inkml:trace contextRef="#ctx0" brushRef="#br0" timeOffset="-52381.62">11983 14339 937 0,'0'0'79'0,"0"0"-79"16,0 0 0-16,0 0 5 16,0 0 13-16,0 0-17 15,103-78-1-15,-84 75-3 16,2-4-10-16,-1 5-25 15,-3-2-33-15,2 2-40 16,-4 0-86-16,-4 0-186 16</inkml:trace>
  <inkml:trace contextRef="#ctx0" brushRef="#br0" timeOffset="-50193.79">12543 14564 893 0,'0'0'0'0,"0"0"-5"16,0 0-88-16,0 0 93 16,0 0 32-16,0 0 10 15,2 150-21-15,-2-74-15 16,0 4-4-16,-10 0 0 16,4-5 14-16,-4-5-4 15,3-6-4-15,-3-5-5 0,-1-14-3 16,5-6 8-16,2-16-3 15,-2-11 4-15,6-7 0 16,-2-3 2-16,2-2 0 16,-2 0 0-16,2-12-10 15,0-18 27-15,0-9-28 16,0-6-12-16,4-8 2 16,4-3-6-16,0-4-4 15,0-4 14-15,7-5 6 16,-2 4 1-16,5-6 4 15,4 8-1-15,2 8 5 16,3 9 7-16,2 8-7 16,0 6 5-16,0 6-7 0,2 3-3 15,-4 6-4 1,-2 3-2-16,0 7-7 0,-4 3 5 16,0 4-9-1,-3 0-4-15,-7 0 9 0,-5 7-2 16,-6 14 7-16,0 8-2 15,0 7 3-15,-15 3 1 16,-5 7-1-16,-3-3 4 16,4-1-4-16,3-3 2 15,3-3 0-15,3-4 2 16,8-11-2-16,2-2 0 16,0-12 1-16,6-2 1 15,19-5 0-15,8 0 0 16,6-12-2-16,1-14-2 0,-2-2 2 15,-5-4 1-15,-4 2-1 16,-4-7-1-16,-5 4 1 16,-5 4 5-16,-5-3 4 15,-3 8-6-15,-1 5 13 16,-3 2-4-16,2 7-8 16,-3 3 5-16,-2 4-9 15,3 1 0-15,-3 0 2 16,2 2-4-16,1 0-2 15,-1 0-14-15,0 0-7 16,3 18 17-16,-1 5 8 16,0 12 0-16,-2 7 2 15,1 6-1-15,0-4 2 16,7-5 0-16,-1-6 3 16,7-6-1-16,0-5 0 0,6-8 3 15,5-6-5-15,2-8 12 16,2 0-11-16,4 0 3 15,-1-12-5-15,1-10 6 16,-4-2-8-16,1-8 2 16,-3 1-4-16,-3-5 4 15,-1 0 5-15,-8 0-4 16,0 6 0-16,-7 9-2 16,-3 6 4-16,-2 7-1 15,-5 4-3-15,0 4-1 0,0 0-2 16,0 0-10-1,0 20 0-15,0 6 11 0,-2 4 1 16,-3 5 0-16,5-6-5 16,0 3 3-16,0-5 2 15,11 1 2-15,7-10-2 16,4 0 2-16,3-6 2 16,2-6-4-16,0-6 1 15,2 0 2-15,-3-3 2 16,-2-12-4-16,-3-3-1 15,-3-7 3-15,-3-5-7 16,-4-3 2-16,-4-4 2 16,-5-4 0-16,-2 4 2 15,0 2-4-15,-7 0 2 16,-15 12-9-16,-2 6 0 0,-3 5 5 16,0 12-8-16,0 0 5 15,2 0-5-15,6 12 1 16,3 5 6-16,4 6 2 15,4 0 2-15,6 0 1 16,2-1 0-16,0 0 0 16,9-5 1-16,16-4 3 15,1-3 6-15,8-6-4 16,-1-4 0-16,0 0-2 16,3 0 2-16,-3-12-1 15,1-6-5-15,-6-2 0 16,0 0-4-16,-6-2 4 0,-3 3 4 15,-2 2-3-15,-4 5 1 16,-4 7 3-16,-5 5 1 16,1 0-6-16,1 0-9 15,6 20 7-15,1 11 2 16,5 10 0-16,-1 5 2 16,1 7-2-16,5 5 0 15,-1 5 1-15,5-3 1 16,0-2 0-16,-1-4 0 15,-1-8 2-15,-5-4-2 16,-7-4-2-16,-4-7 0 16,-9-8 0-16,0-2-4 15,0-7-3-15,-6-4 5 0,-10-2 2 16,-4-8 8 0,-5 0-3-16,0 0 4 0,3-14-3 15,1-4-5-15,0-8 4 16,4-4 1-16,5-7-1 15,4-5-3-15,8-6 2 16,0-13-4-16,4-8 3 16,21-7-3-16,10 1 0 15,2 4 6-15,7 13-6 16,-5 3 11-16,1 6-4 16,-3 8 5-16,3 7-4 15,-7 2 1-15,-5 7-5 16,-2 10 1-16,-9 7-3 15,-3 1-2-15,-8 7 0 0,-1 0-11 16,-5 0 10-16,2 0-4 16,2 0-2-16,2 7 5 15,0 9 2-15,2 7 0 16,-2 1 3 0,6 7-4-16,-1-4 2 0,-4 4-2 15,-3-5 2-15,-4-3-3 16,0 2 3-16,0-3-4 15,-6-2 2-15,-15-6 0 16,-3 2-3-16,-2-8 8 16,-1 3-6-16,2-4 4 15,7-1-3-15,3-2 1 16,8 0-19-16,4 1-43 0,3-2-37 16,0-1-94-16,0-2-231 15</inkml:trace>
  <inkml:trace contextRef="#ctx0" brushRef="#br0" timeOffset="-49934.88">15049 14672 1048 0,'0'0'73'0,"0"0"-63"15,0 0-9-15,0 0-1 16,0 0 3-16,0 0-2 16,-1 0-2-16,1 0-74 15,0 0-355-15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16:35:23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10477 10307 478 0,'0'0'191'0,"0"0"-122"16,0 0-69-16,0 0-1 15,0 0 1-15,0 0 23 16,0 0 9-16,-4-14 12 15,4 14-20-15,0 0-4 16,0 0-11-16,0 0-2 16,0 0-2-16,0 0-3 0,4 0 2 15,4 0 17-15,7 0-9 16,6 0-6-16,6 0 15 16,2 0-17-16,0 0 6 15,2 0-8-15,0 0 7 16,2 0-3-16,1 0 4 15,1 0-9-15,-3-2 3 16,8 0 0-16,-7 2 4 16,3 0-6-16,-4-2 9 15,5 2-10-15,-2 0 0 16,4 0 3-16,1 0-3 16,-3 0 2-16,3 0-3 0,1 0-1 15,-3 0 1-15,-1 0 0 16,-1-2 5-16,0-1-4 15,0 3-2-15,-6 0 1 16,0 0-1-16,-3 0 1 16,0 0 0-16,-4 0 1 15,2 0 0-15,-2 0-1 16,1 0 2-16,-3 0-1 16,5 0 0-16,-2 0-2 15,1 0 2-15,1 0-1 16,0 0 0-16,0-1 1 15,-2 1-2-15,0-2 2 16,-3 2-1-16,1 0 1 0,-6 0 0 16,4 0-1-1,-2 0-2-15,0 0 2 0,4 0 1 16,0 0-1-16,5 0 1 16,2 0-1-16,0 2 1 15,2-2 2-15,-2 0-2 16,2 0 1-16,-2 0 1 15,-1 0-3-15,2 0 3 16,-1 0-1-16,-2 0-2 16,0 0 5-16,0 0-4 15,2 0 5-15,-1 0-6 16,3 0 3-16,4 0 2 16,-2 0-5-16,-2 0 2 15,-2 0-1-15,-3 0 1 0,-1 0-1 16,-3 0 1-16,-1 0 4 15,-2 0-6-15,4 0-3 16,-3 0 3-16,-1 0 1 16,-2 0 5-16,-7 0-6 15,0 0 0-15,-4 0 0 16,-6 0 0-16,0 0-1 16,0 0-6-16,0 0-16 15,-12 0-89-15,-28 0-95 16,-17 4-317-16</inkml:trace>
  <inkml:trace contextRef="#ctx0" brushRef="#br0" timeOffset="2325.94">2643 11867 62 0,'0'0'663'0,"0"0"-590"15,0 0-73-15,0 0-12 16,0 0 12-16,0 0 27 16,47-20 2-16,-18 13 2 15,2 0-15-15,4-1-9 16,1-1 0-16,2 2-4 16,2-1 2-16,2 0 4 15,6 2-4-15,1-1 1 16,-1 7-6-16,-3 0 0 15,-7 0 0-15,-5 0 1 16,-4 5 0-16,1 3-1 0,-1 1 0 16,2 0 0-1,6-1 3-15,5-4-1 0,6-4-2 16,5 0 0-16,8 0 1 16,5-2 10-16,5-10-7 15,8 0 8-15,-12 2-3 16,1-1-4-16,-10 6-5 15,-6 2-1-15,-3 2-3 16,-5 1 4-16,4 0-5 16,0 0 4-16,1 0-1 15,5 0 4-15,-3 0-2 16,0 0 0-16,3 0 0 16,0 0 0-16,-1 1 1 15,0 2 1-15,1-1 0 0,-6 0 4 16,2-2-2-16,4 1-2 15,-1-1-1-15,2 0 1 16,8 0-2-16,0 0 0 16,1 0 5-16,1 0-5 15,0 0 1-15,1 0 0 16,-1 0-2-16,-3 0 0 16,0 0 0-16,-6 0-3 15,-2 3 0-15,-8 3-3 16,-3 0 6-16,-5 1-1 15,2 0 0-15,1-3 2 16,-2-1 1-16,6 4-1 16,8-5 1-16,10 0 3 0,11-2 3 15,7 0-2-15,7 0 18 16,1 0-21-16,0 0-2 16,-8 0 5-16,-8 3-7 15,-13 2 3-15,-6-5-2 16,-4 2-1-16,0-1 2 15,-1-1-2-15,3 3 2 16,-3-1 0-16,6-2 0 16,1 0 6-16,4 0-5 15,5 0 7-15,6 0-3 16,1 0 10-16,-4 0-5 16,-7 0-4-16,-8 0-3 0,-11 0-3 15,-1 0 1 1,-5 0-1-16,-3 0 0 0,2 0 2 15,3 0-5-15,7 0 5 16,6 0-2-16,7 0 1 16,12 0 1-16,3-5 4 15,7 4-4-15,6-1 7 16,-1 2-6-16,-3 0 4 16,-2 0-7-16,-12 0 2 15,-1 0-2-15,-5 0 0 16,-1 0 0-16,-5 3 1 15,-5 2-1-15,-2-4 0 16,2 2 0-16,3 0 5 0,4-3-3 16,8 0-2-1,3 0 0-15,0 0-2 0,-1 0 0 16,-11 0 2-16,-3 0 0 16,-5 0 0-16,-5 0 0 15,1 0-1-15,-5 0 4 16,-3 0-3-16,-3 0 0 15,-3-3 0-15,2-1 2 16,-5-2 0-16,1 2-2 16,0-4 1-16,2-1-1 15,0-1 3-15,3 1-3 16,4 1 2-16,-5-1-1 16,1 6 0-16,-1-2 0 15,-4 2-1-15,0 1 0 0,-3 2 0 16,4-2 4-16,-1 2-5 15,4 0 3-15,5 0-2 16,0 0 0-16,4 0 0 16,3 0 0-16,0 0 0 15,-5 0 2-15,-7 0-1 16,-8 0 0-16,-7 0 0 16,-10 0-1-16,-3 2 0 15,-5-2-3-15,0 0-5 16,0 0 5-16,0 0 3 15,0 0 1-15,0 0 2 16,0 0-2-16,0 0 2 16,0 2-3-16,0 4-13 0,0 3-49 15,0 2-76 1,-5-4-34-16,-6 0-174 0</inkml:trace>
  <inkml:trace contextRef="#ctx0" brushRef="#br0" timeOffset="6433.96">18603 8532 599 0,'0'0'251'16,"0"0"-191"-16,0 0-59 15,0 0-1-15,0 0 0 16,0 0-1-16,0 0 1 16,0 0 15-16,0 83-1 15,0-51-13-15,0 2 6 16,0-3-6-16,0-3-1 16,5-3 2-16,9-8-1 15,1-2 0-15,3-5 4 16,1-8 5-16,4-2-9 15,2 0 5-15,-3-2 1 0,1-14-7 16,-8-5-3 0,-3-6 0-16,-6-1 2 0,-6-2 1 15,0-3 0-15,0 1-1 16,-2 2 0-16,-14 0 1 16,-2 4-1-16,0 3 1 15,0 4-2-15,3 7-1 16,-3 6-7-16,5 4 4 15,-3 2-4-15,3 0 2 16,2 4 7-16,1 12-1 16,6 6-1-16,4 2 1 15,0 4-2-15,0 2 4 16,12 1 5-16,3-4-4 16,3 0 3-16,2-8-3 0,2 0 1 15,-1-5 1-15,0-4 1 16,-4-4 2-16,3-4-4 15,-3-2-2-15,3 0 0 16,0-8-1-16,0-11-1 16,0-2 0-16,-4-6 2 15,-3 0-4-15,-2-4 3 16,-4 2 1-16,0-2 3 16,0 4-2-16,-3 2 2 15,0 7 4-15,-2 4-6 16,0 8-1-16,-2 2 0 15,3 4-1-15,-3 0-1 16,0 1-5-16,0 22 0 0,0 7 7 16,0 7 2-16,-3 2-2 15,1-2 0-15,2-4 2 16,0-4 0-16,0-10-1 16,17-2 1-16,-2-6 7 15,5 0-4-15,-3-6 0 16,6-5 1-16,-5 0 3 15,1 0-5-15,0-7-1 16,-6-9-3-16,-2-5 0 16,-2-2-2-16,-5-2 7 15,1-3-7-15,-5 0 5 16,0 2 3-16,0-1-4 0,0 3 5 16,0 4-5-1,0 8 1-15,0 7-1 0,0 3 1 16,0 2-1-16,0 0-1 15,0 0-1-15,0 0-3 16,0 0-8-16,0 0 10 16,0 19 1-16,0 6 5 15,0 1 1-15,0 1-1 16,7-3 2-16,2-2 6 16,-2-5-2-16,6-1 8 15,2-3-13-15,3-4 1 16,0-1-3-16,2-6-3 15,1 1 1-15,-2-3-2 0,-2 0-22 16,-3 0-30-16,-2 0-34 16,-3 0-71-16,-1-7-116 15</inkml:trace>
  <inkml:trace contextRef="#ctx0" brushRef="#br0" timeOffset="7029.84">19687 8700 806 0,'0'0'80'0,"0"0"-75"16,0 0-3-16,0 0 7 15,0 0 18-15,0 0-5 16,29 3 11-16,4-3-23 0,5 0-2 15,3 0-3 1,-4-3-3-16,-1-8 4 0,-1-3-6 16,-5-4 0-16,-8-1-1 15,-4-2 0-15,-7 0-4 16,-4-1 1-16,-5 3 4 16,-2-2 1-16,0 7-1 15,0 0-7-15,0 5 7 16,-13 4-3-16,-3 3-1 15,1 2 3-15,-6 0-3 16,6 9 2-16,-3 8 3 16,7 7-4-16,1 0 6 15,4 6-6-15,3 3 6 16,3-1-3-16,0-2 0 0,9 0 0 16,10-6 6-16,-2-2-5 15,3-6 0-15,1-4-1 16,-2-8-9-16,2-4-51 15,-1 0-34-15,-1-6-153 16,2-20-261-16</inkml:trace>
  <inkml:trace contextRef="#ctx0" brushRef="#br0" timeOffset="7270.77">20250 8208 897 0,'0'0'51'16,"0"0"-51"-16,0 0-5 16,0 0 5-16,0 0 2 15,0 0 6-15,-86 71-7 16,77-39-1-16,3-1-129 15,5-5-119-15,1-6-262 16</inkml:trace>
  <inkml:trace contextRef="#ctx0" brushRef="#br0" timeOffset="7968.58">20703 8272 793 0,'0'0'93'16,"0"0"-73"-16,0 0-17 15,0 0 6-15,0 0 9 16,0 0 3-16,0 10-16 16,0 22 11-16,0 10-12 15,0 6-1-15,0 4-2 16,3-2 2-16,-1-4-3 0,5-6 0 16,-1-8-3-16,1-4 3 15,2-9 0-15,-2-8 3 16,-3-4-5-16,-1-7 4 15,3 0 6-15,0 0 1 16,3-4 0-16,5-18 3 16,2-9-4-16,-3-5-2 15,3-2-4-15,-5-6 6 16,-2-5-1-16,4 0 5 16,-5-2-4-16,4 6 0 15,-1 2-7-15,0 9 5 16,1 5 2-16,-1 6-8 15,-3 5 0-15,-1 4 0 0,2 6 0 16,-4 2 0 0,-1 4-5-16,-2 2-16 0,3 0-13 15,-2 0-32-15,5 2-106 16,1 12 43-16,4 2-95 16</inkml:trace>
  <inkml:trace contextRef="#ctx0" brushRef="#br0" timeOffset="9219.73">21419 8390 696 0,'0'0'114'16,"0"0"-93"-16,0 0-6 15,0 0 12-15,0 0 0 16,0 0 8-16,25-43 0 16,-25 43-26-16,0 0-9 15,0 9 1-15,-9 17-2 16,-5 8 2-16,1 6-1 15,4 3 2-15,2-6 0 16,7-3-2-16,0-6 1 16,0-8-1-16,0-2 1 15,12-5 8-15,3-8-9 16,5-2 11-16,2-3-7 0,5 0 1 16,-1-5-3-1,-1-11-1-15,0-10-2 0,-8-4 2 16,-1-4-1-1,-5-8 0-15,-4 0 2 0,-7-2-1 16,0 0 0-16,0 7-1 16,-9 3 2-16,-4 6-4 15,-3 9 2-15,1 5-1 16,1 5-6-16,-1 7 2 16,1 2-10-16,-1 0 4 15,1 7 1-15,1 16 4 16,2 7 6-16,6 4-3 15,5 6 2-15,0 1-2 0,0-6 0 16,3 2 6-16,7-9 3 16,4-6-5-16,-2-5-1 15,-2-5 8-15,4-5-2 16,-3-2-2-16,2-5-3 16,1 0 6-16,1 0-5 15,3 0 6-15,-3-14-8 16,4-3 0-16,-1-3 0 15,-5-6 0-15,3 2 4 16,-5-5-4-16,2-3 0 16,-2 6 0-16,-2 1 2 15,-5 5-1-15,1 6 4 16,-3 6-4-16,0 4 1 16,-2 4-2-16,0 0-3 0,0 0-7 15,0 10-16-15,0 16 25 16,0 10 1-16,0 2-3 15,0-2 7-15,0-4-8 16,0-4 4-16,10-6 0 16,2-3-2-16,5-7 4 15,-2-5-4-15,-1-5 4 16,-1-2 2-16,-3 0 4 16,2-4 3-16,-1-12-7 15,1-6-4-15,-2-3 10 16,-1-1-8-16,-2-6 2 15,0 3-1-15,-3 0 3 16,3 2-5-16,-4 5 8 0,0 4-9 16,-1 8 0-16,-2 3 0 15,0 7-2-15,0 0 1 16,0 0-5-16,0 0 5 16,0 7-7-16,0 12 8 15,0 8 2-15,0-1 1 16,0 4-2-16,0 0 0 15,0-6 8-15,0 1-3 16,12-2 7-16,1-7-8 16,5-4 7-16,4-4-10 15,3-6-2-15,2-2-1 16,-1 0-20-16,3 0-53 0,3 0-72 16,-1-3-129-16</inkml:trace>
  <inkml:trace contextRef="#ctx0" brushRef="#br0" timeOffset="9701.25">22501 8528 813 0,'0'0'79'15,"0"0"-73"-15,0 0-1 0,0 0 37 16,0 0 8-16,0 0-28 16,46 0-18-16,-26-8 2 15,2-1-4-15,3-3 1 16,-3-5-3-16,1 0 0 16,-8 2 3-16,-4-3-3 15,-2 0 0-15,-5-1 2 16,-4 5 1-16,0-2-1 15,0 5-1-15,-2 3-1 16,-11 4-3-16,-1 4 3 16,-6 0-3-16,0 0 1 15,-2 9 4-15,3 14-4 16,-2 1 4-16,5 4-4 0,5 2 2 16,7 2-2-16,4 0 1 15,0-2 1-15,11-4 0 16,9-4 5-16,7-3-5 15,0-5 5-15,1-3-5 16,4-4 1-16,-5-7-2 16,-3 0-17-16,-4 0-58 15,-2-13-59-15,-3-5-76 16,-6-6-115-16</inkml:trace>
  <inkml:trace contextRef="#ctx0" brushRef="#br0" timeOffset="9955.93">23039 7962 896 0,'0'0'88'0,"0"0"-88"15,0 0-4-15,0 0 4 16,0 0 0-16,0 0 4 16,-69 61-4-16,52-35 2 15,3 0-5-15,3-4-41 16,0-4-86-16,9-6-161 0</inkml:trace>
  <inkml:trace contextRef="#ctx0" brushRef="#br0" timeOffset="10900.34">23392 8173 722 0,'0'0'14'0,"0"0"-14"15,0 0 0-15,0 0 5 16,0 0 31-16,0 0 6 16,-75 58-5-16,48-15-16 15,4 5-4-15,5 4-13 16,3-4-3-16,6-2-1 15,4-6 2-15,5-8-4 16,0-10 6-16,0-10-4 0,0-6 5 16,2-6-5-16,10 0 12 15,5-6 1-15,6-20-11 16,-1-11-2-16,1-4-3 16,-6-3 3-16,-1-4 0 15,-3 2 3-15,-4 3 0 16,-2 3-2-16,-6 2 3 15,-1 9 0-15,0-2 0 16,0 4 2-16,0 6-6 16,0-1 4-16,0 6-4 15,-1 0 3-15,-1 6 0 16,2 2-3-16,0 2 0 0,0 1 1 16,0 0 2-16,0-2 8 15,13 5-7-15,7-4 1 16,0 5 0-16,2-1 6 15,3 2-2-15,0 0-8 16,-1 0 4-16,-2 0 1 16,3 0-5-16,-1 0 0 15,0 0 1-15,4 0-1 16,-4 0 0-16,2 0 2 16,-4 0-3-16,-3 0-3 15,-6 0-24-15,-2 0-18 16,-6 0-12-16,-5 2-29 15,0 5-94-15,0-2 70 0,-20 7-113 16</inkml:trace>
  <inkml:trace contextRef="#ctx0" brushRef="#br0" timeOffset="11258.83">23276 8356 854 0,'0'0'68'0,"0"0"-68"15,0 0 4-15,0 0 23 16,0 0 9-16,151-20-7 15,-110 20-28-15,-3 0 7 16,-3 0-7-16,-4 0-1 16,-6 0 0-16,-8 0 0 15,-5 0 0-15,-5 0 2 16,-3 0-2-16,-2 0 0 16,-2 0-2-16,0 0-9 15,0 0-22-15,0 0-18 16,0 4-49-16,0-2-150 0,-8 0-158 15</inkml:trace>
  <inkml:trace contextRef="#ctx0" brushRef="#br0" timeOffset="35784.37">16564 2587 139 0,'0'0'125'16,"0"0"-106"-16,0 0-13 16,0 0 28-16,0 0-12 15,0 0 17-15,0 0 5 0,0 0-12 16,-7-27-9-16,7 27-3 16,0 0 4-16,0 0-16 15,0 0-8-15,0 0 5 16,0 0-5-16,-2 0 0 15,0 0 8-15,0 0-5 16,2 0 2-16,0 0 2 16,0 0 12-16,0 0 26 15,0 0-15-15,0 0 9 16,0 0-12-16,0 0 12 16,0 0-29-16,0 0 6 0,0 0-13 15,0 0-3-15,2 0 6 16,10 0-3-16,5 0-1 15,3 0 2-15,3 3 4 16,9 3-5-16,6-2 14 16,7 1-13-16,0 4 1 15,6-4-1-15,0 2-3 16,-2-1-2-16,2-2 5 16,-1 0-5-16,0 0 7 15,-2-2-5-15,1-2 6 16,-5 0-8-16,4 0 1 15,-2 0 0-15,-1 0-1 16,-1 0 2-16,4 0-2 0,0 0 5 16,3 0 0-1,-1 0-4-15,-6 0 4 0,-4 0-4 16,-7 0 0-16,-4 0 1 16,-2 0 1-16,0 0-4 15,-3 0 6-15,3 0-10 16,2 0 14-16,-2 0-16 15,4 0 15-15,3 0-10 16,3 3 4-16,1-1-2 16,3 1 1-16,1-1 0 15,-2 0 0-15,-2-1 4 16,0 3-10-16,-5 1 12 16,1-1-12-16,1-1 6 15,1 0 0-15,2-1 0 0,4 0 0 16,0-2-2-16,3 2 6 15,2-2-8-15,-2 0 11 16,1 0-8-16,-3 0 6 16,-3 0-9-16,-3 0 4 15,0 2 0-15,-2-2-1 16,0 1 3-16,-3 2-5 16,1-3 6-16,-4 1-3 15,3 2 3-15,-3-2-6 16,0-1 4-16,4 0-1 15,0 0 0-15,5 0 0 16,3 0 0-16,-2 0 4 16,6 0 1-16,0 0-4 15,-1 0 1-15,-1 0 7 0,-6 0-13 16,3 0 4-16,-3 0 0 16,0 5-5-16,0-3 9 15,3 0-8-15,6 1 8 16,0-1-2-16,3 3 3 15,1 0-10-15,-2-3 5 16,2 3 0-16,-2-3 0 16,4 0 1-16,-1 0-2 15,1-2 4-15,1 0-1 0,3 1-2 16,2 2 15 0,4-3-13-16,0 2 11 0,5-2-12 15,3 0 5-15,-1 2 1 16,0 0-5-16,-5-2 4 15,1 2-4-15,-5-2 9 16,-6 0-9-16,-5 0 1 16,-1 0 3-16,0 0-6 15,-1 0 11-15,4 0-7 16,4 0 15-16,6 0-12 16,8 0 10-16,7 0-6 15,-1 0 9-15,6 0-18 16,-8 0 13-16,-13 0-15 15,-11 0 0-15,-13 0 0 16,-11 0 2-16,-7 0-6 0,-9 0 10 16,-3 0-7-1,-6 0 5-15,0 0-8 0,0 0 2 16,0 0 2-16,0 0 7 16,0 0-5-16,0 0-2 15,0 0 2-15,0 0-7 16,-15 0 0-16,-10 0-58 15,-10 6-58-15,-13 2-46 16,-12-4-122-16</inkml:trace>
  <inkml:trace contextRef="#ctx0" brushRef="#br0" timeOffset="38422.75">16452 2877 482 0,'0'0'59'15,"0"0"-59"-15,0 0-3 16,0 0 3-16,0 0 17 16,0 0 15-16,8 0-10 15,11 0-15-15,6 0 2 16,2 4 0-16,-3 0 8 16,5 0-15-16,0 2 4 15,5-1-1-15,1-5-2 16,5 3 4-16,7-3 7 15,-1 0-1-15,2 0-3 16,3 0 15-16,-2 0-12 16,0 0 18-16,3 0-19 15,-6 0 6-15,1 0-12 0,0 0-6 16,-3 0 4-16,1 0-3 16,0 0-1-16,-3 0 8 15,2 6-8-15,1-3 1 16,-1 1-2-16,1-1 6 15,-5 1-6-15,1 0 1 16,-3 0-2-16,-1 0 2 16,3 2 0-16,5-3 3 15,1 1 0-15,2-1 2 16,-1-1-3-16,6 3 0 16,-2-4 2-16,-1 3-4 0,0 0 0 15,-5-1 2-15,2 1-2 16,-2-3 4-16,-1 4 3 15,3-4-6-15,-1 3 12 16,8-1-13-16,0 3 6 16,6-4-1-16,5 1-1 15,-1 0-2-15,3 1 2 16,2-3 1-16,-2 4 0 16,-2-1-2-16,2 0 3 15,-3-1-8-15,1 4 2 16,1-3 0-16,0 0 0 15,-2 0 2-15,-1-3-4 16,-1 2 6-16,0-1-1 0,3 2 3 16,-1-1 1-1,1-3-6-15,-1 2 3 0,-1 1-4 16,-3-1 2-16,-6 0-4 16,-5-2 4-16,0 2-4 15,-5-2 8-15,1 1-9 16,-2 1 8-16,1-2-8 15,3 0 3-15,4 0 0 16,0 0-2-16,5 3 4 16,-1-3-6-16,2 2 8 15,1 0-2-15,-5 2-1 16,-1 0-2-16,-1-1 2 16,-5 0-1-16,-2 1 0 15,-1-2 1-15,0 0-3 0,-1 0 5 16,2-1-7-16,4-1 10 15,1 0-8-15,-1 3 11 16,4-3-8-16,0 2 3 16,-4-2 1-16,-1 2-2 15,-5 0-1-15,-4 1-4 16,-5-3 8-16,-6 0-4 16,-7 3-1-16,-3-1-1 15,-7 0 0-15,-3-2 0 16,-3 0 2-16,-4 0 1 15,0 0 6-15,0 0-2 16,0 0 8-16,0 0-15 16,0 0 12-16,0 0-7 0,0 0-8 15,0 0 3-15,0 0 0 16,0 0-1-16,0 0 4 16,2 0-7-16,-2 0 10 15,2 0-9-15,-2 0 5 16,0 0-4-16,0 0-9 15,0 0 7-15,0 0-10 16,0 0-31-16,0 0-35 16,0 0-157-16,-10 0-111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76538-6A19-48AF-9368-E7E4EBE81DA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21D3B-6CAC-497A-9782-DD4B5EF974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36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535574" y="6513910"/>
            <a:ext cx="4234815" cy="342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D7DB8F-BBB9-4F70-83F6-96C3CCC35FD6}" type="slidenum">
              <a:rPr lang="pt-BR" altLang="pt-BR" sz="1200"/>
              <a:pPr eaLnBrk="1" hangingPunct="1"/>
              <a:t>7</a:t>
            </a:fld>
            <a:endParaRPr lang="pt-BR" altLang="pt-BR" sz="12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03020" y="3258742"/>
            <a:ext cx="7166610" cy="28884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pt-BR" altLang="pt-BR" dirty="0"/>
              <a:t>Desenvolver no aluno a capacidade de argumentar e compreender argumentos, bem como a capacidade de criticar argumentações ou textos.</a:t>
            </a:r>
          </a:p>
        </p:txBody>
      </p:sp>
      <p:sp>
        <p:nvSpPr>
          <p:cNvPr id="286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73413" y="514350"/>
            <a:ext cx="3425825" cy="25685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44D-90E5-4529-8266-48AC5331FC5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268-FB7E-44E4-9565-D8BEB4399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67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44D-90E5-4529-8266-48AC5331FC5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268-FB7E-44E4-9565-D8BEB4399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4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44D-90E5-4529-8266-48AC5331FC5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268-FB7E-44E4-9565-D8BEB4399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37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44D-90E5-4529-8266-48AC5331FC5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268-FB7E-44E4-9565-D8BEB4399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021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44D-90E5-4529-8266-48AC5331FC5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268-FB7E-44E4-9565-D8BEB4399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44D-90E5-4529-8266-48AC5331FC5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268-FB7E-44E4-9565-D8BEB4399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15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44D-90E5-4529-8266-48AC5331FC5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268-FB7E-44E4-9565-D8BEB4399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31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44D-90E5-4529-8266-48AC5331FC5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268-FB7E-44E4-9565-D8BEB4399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43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44D-90E5-4529-8266-48AC5331FC5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268-FB7E-44E4-9565-D8BEB4399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43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44D-90E5-4529-8266-48AC5331FC5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268-FB7E-44E4-9565-D8BEB4399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23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44D-90E5-4529-8266-48AC5331FC5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8268-FB7E-44E4-9565-D8BEB4399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38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A644D-90E5-4529-8266-48AC5331FC5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08268-FB7E-44E4-9565-D8BEB4399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65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70C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customXml" Target="../ink/ink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476CC-2749-4F37-AC00-63C45FE6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pt-BR" sz="6000" dirty="0"/>
              <a:t>Lógica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C57186-734D-4DE1-B702-C22EA004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5373216"/>
            <a:ext cx="4114800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Marcia Xavier Cury</a:t>
            </a:r>
          </a:p>
        </p:txBody>
      </p:sp>
    </p:spTree>
    <p:extLst>
      <p:ext uri="{BB962C8B-B14F-4D97-AF65-F5344CB8AC3E}">
        <p14:creationId xmlns:p14="http://schemas.microsoft.com/office/powerpoint/2010/main" val="108685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1143000"/>
          </a:xfrm>
        </p:spPr>
        <p:txBody>
          <a:bodyPr/>
          <a:lstStyle/>
          <a:p>
            <a:r>
              <a:rPr lang="pt-BR" dirty="0">
                <a:latin typeface="+mn-lt"/>
              </a:rPr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1484784"/>
            <a:ext cx="7918648" cy="47525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dirty="0"/>
              <a:t>É a linguagem usada para criar um programa de computador. A lógica de programação é essencial para desenvolver programas e sistemas informáticos, pois ela defina o encadeamento lógico para esse desenvolvimento. Os passos para esse desenvolvimento são conhecidos como algoritmo, que consiste em uma sequência lógica de instruções para que a função seja executada.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11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229600" cy="1143000"/>
          </a:xfrm>
        </p:spPr>
        <p:txBody>
          <a:bodyPr/>
          <a:lstStyle/>
          <a:p>
            <a:r>
              <a:rPr lang="pt-BR" dirty="0"/>
              <a:t>Lógica Proposicional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87C3C8D-1F32-471F-90F5-8781944CF641}"/>
                  </a:ext>
                </a:extLst>
              </p14:cNvPr>
              <p14:cNvContentPartPr/>
              <p14:nvPr/>
            </p14:nvContentPartPr>
            <p14:xfrm>
              <a:off x="3984840" y="3578760"/>
              <a:ext cx="1996200" cy="8078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87C3C8D-1F32-471F-90F5-8781944CF6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5480" y="3569400"/>
                <a:ext cx="2014920" cy="82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960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Frase</a:t>
            </a:r>
            <a:r>
              <a:rPr lang="pt-BR" sz="2400" dirty="0"/>
              <a:t>: conjunto de palavras com sentido completo</a:t>
            </a:r>
          </a:p>
          <a:p>
            <a:r>
              <a:rPr lang="pt-BR" sz="2400" dirty="0"/>
              <a:t>Declarativa: O Sol é uma estrela</a:t>
            </a:r>
          </a:p>
          <a:p>
            <a:r>
              <a:rPr lang="pt-BR" sz="2400" dirty="0"/>
              <a:t>Imperativa: Não faça isso!</a:t>
            </a:r>
          </a:p>
          <a:p>
            <a:r>
              <a:rPr lang="pt-BR" sz="2400" dirty="0"/>
              <a:t>Interrogativa: Onde você mora?</a:t>
            </a:r>
          </a:p>
          <a:p>
            <a:r>
              <a:rPr lang="pt-BR" sz="2400" dirty="0"/>
              <a:t>Exclamativa: Feliz ano novo!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 linguagem natural nem sempre é clara e precisa, sendo muito comum a ocorrência de ambiguidades que geram dúvidas sobre o significado do que se está falando.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6699927-8A6C-4576-8AE0-B81CF068BFBC}"/>
                  </a:ext>
                </a:extLst>
              </p14:cNvPr>
              <p14:cNvContentPartPr/>
              <p14:nvPr/>
            </p14:nvContentPartPr>
            <p14:xfrm>
              <a:off x="847800" y="542880"/>
              <a:ext cx="5077080" cy="11602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6699927-8A6C-4576-8AE0-B81CF068B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440" y="533520"/>
                <a:ext cx="5095800" cy="11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68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04256"/>
            <a:ext cx="8229600" cy="2692896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Um dos objetivos da Lógica é estabelecer uma linguagem formal, em que se pode expressar com clareza, precisão e emitir juízo de verdadeiro ou falso para determinadas frases.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C69E2F0-7015-43DB-BAB8-6AFFAF3C5FCD}"/>
                  </a:ext>
                </a:extLst>
              </p14:cNvPr>
              <p14:cNvContentPartPr/>
              <p14:nvPr/>
            </p14:nvContentPartPr>
            <p14:xfrm>
              <a:off x="652680" y="3558960"/>
              <a:ext cx="7459200" cy="10195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C69E2F0-7015-43DB-BAB8-6AFFAF3C5F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320" y="3549600"/>
                <a:ext cx="7477920" cy="10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118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Conceito primitivo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>
            <a:normAutofit/>
          </a:bodyPr>
          <a:lstStyle/>
          <a:p>
            <a:r>
              <a:rPr lang="pt-BR" dirty="0"/>
              <a:t>Aceito sem definição</a:t>
            </a:r>
          </a:p>
          <a:p>
            <a:r>
              <a:rPr lang="pt-BR" dirty="0"/>
              <a:t>Nada impede que se estabeleçam as suas características para melhor entendimento</a:t>
            </a:r>
          </a:p>
          <a:p>
            <a:r>
              <a:rPr lang="pt-BR" dirty="0"/>
              <a:t>Na Lógica, </a:t>
            </a:r>
            <a:r>
              <a:rPr lang="pt-BR" b="1" dirty="0">
                <a:solidFill>
                  <a:srgbClr val="FF0000"/>
                </a:solidFill>
              </a:rPr>
              <a:t>proposição</a:t>
            </a:r>
            <a:r>
              <a:rPr lang="pt-BR" dirty="0"/>
              <a:t> é um conceito primitivo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8E77AA64-CA37-42E3-BFDD-8E32C20F2483}"/>
                  </a:ext>
                </a:extLst>
              </p14:cNvPr>
              <p14:cNvContentPartPr/>
              <p14:nvPr/>
            </p14:nvContentPartPr>
            <p14:xfrm>
              <a:off x="1942560" y="3153960"/>
              <a:ext cx="3340440" cy="11984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8E77AA64-CA37-42E3-BFDD-8E32C20F24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3200" y="3144600"/>
                <a:ext cx="3359160" cy="12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301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Proposição</a:t>
            </a:r>
            <a:r>
              <a:rPr lang="pt-BR" dirty="0"/>
              <a:t> é uma frase declarativa à qual pode ser atribuído, sem ambiguidade, um dos valores lógicos: verdadeiro (V) ou falso (F), mas não ambas.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dirty="0"/>
              <a:t>tem sentido completo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dirty="0"/>
              <a:t>possui sujeito e predicado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D667CBC-B2CF-4C20-8203-FA6037070A8E}"/>
                  </a:ext>
                </a:extLst>
              </p14:cNvPr>
              <p14:cNvContentPartPr/>
              <p14:nvPr/>
            </p14:nvContentPartPr>
            <p14:xfrm>
              <a:off x="387000" y="199800"/>
              <a:ext cx="6728760" cy="28994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D667CBC-B2CF-4C20-8203-FA6037070A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640" y="190440"/>
                <a:ext cx="6747480" cy="29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00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824536"/>
          </a:xfrm>
        </p:spPr>
        <p:txBody>
          <a:bodyPr/>
          <a:lstStyle/>
          <a:p>
            <a:r>
              <a:rPr lang="pt-BR" dirty="0"/>
              <a:t>O Japão fica na África.</a:t>
            </a:r>
          </a:p>
          <a:p>
            <a:r>
              <a:rPr lang="pt-BR" dirty="0"/>
              <a:t>3 + 4 = 7</a:t>
            </a:r>
          </a:p>
          <a:p>
            <a:r>
              <a:rPr lang="pt-BR" dirty="0"/>
              <a:t>Todo homem é mortal.</a:t>
            </a:r>
          </a:p>
          <a:p>
            <a:r>
              <a:rPr lang="pt-BR" dirty="0"/>
              <a:t>Flor de laranjeira</a:t>
            </a:r>
          </a:p>
          <a:p>
            <a:r>
              <a:rPr lang="pt-BR" dirty="0"/>
              <a:t>Onde você vai?</a:t>
            </a:r>
          </a:p>
          <a:p>
            <a:r>
              <a:rPr lang="pt-BR" dirty="0"/>
              <a:t>Os alunos estudam Matemática.</a:t>
            </a:r>
          </a:p>
          <a:p>
            <a:r>
              <a:rPr lang="pt-BR" dirty="0"/>
              <a:t>Ele é filho de Beatriz.</a:t>
            </a:r>
          </a:p>
          <a:p>
            <a:r>
              <a:rPr lang="pt-BR" dirty="0"/>
              <a:t>x + 2 &lt; 3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18EC9E4-1960-4473-A48E-0870E31E3E4E}"/>
                  </a:ext>
                </a:extLst>
              </p14:cNvPr>
              <p14:cNvContentPartPr/>
              <p14:nvPr/>
            </p14:nvContentPartPr>
            <p14:xfrm>
              <a:off x="860040" y="900360"/>
              <a:ext cx="8046000" cy="46238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18EC9E4-1960-4473-A48E-0870E31E3E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680" y="891000"/>
                <a:ext cx="8064720" cy="46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775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pt-BR" dirty="0"/>
              <a:t>Princípios Lógica clássica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14330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b="1" dirty="0"/>
              <a:t>Princípio da identidade:</a:t>
            </a:r>
          </a:p>
          <a:p>
            <a:pPr marL="3540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/>
              <a:t>tudo é idêntico a si mesmo, isto é, </a:t>
            </a:r>
            <a:br>
              <a:rPr lang="pt-BR" sz="2800" dirty="0"/>
            </a:br>
            <a:r>
              <a:rPr lang="pt-BR" sz="2800" dirty="0"/>
              <a:t>A = A será sempre verdadeiro</a:t>
            </a:r>
          </a:p>
          <a:p>
            <a:pPr marL="354013" indent="-354013">
              <a:lnSpc>
                <a:spcPct val="120000"/>
              </a:lnSpc>
              <a:spcBef>
                <a:spcPts val="0"/>
              </a:spcBef>
            </a:pPr>
            <a:r>
              <a:rPr lang="pt-BR" sz="2800" b="1" dirty="0"/>
              <a:t>Princípio da Não-Contradição:</a:t>
            </a:r>
          </a:p>
          <a:p>
            <a:pPr marL="3540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/>
              <a:t>uma proposição não poderá ser simultaneamente verdadeira e falsa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2800" b="1" dirty="0"/>
              <a:t>Princípio do Terceiro Excluído:</a:t>
            </a:r>
          </a:p>
          <a:p>
            <a:pPr marL="3540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800" dirty="0"/>
              <a:t>toda proposição ou será verdadeira ou será falsa, não existindo outra possibilidade 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8E2002ED-6E7A-427C-930C-31145ADBCA46}"/>
                  </a:ext>
                </a:extLst>
              </p14:cNvPr>
              <p14:cNvContentPartPr/>
              <p14:nvPr/>
            </p14:nvContentPartPr>
            <p14:xfrm>
              <a:off x="951480" y="921600"/>
              <a:ext cx="7606440" cy="33508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8E2002ED-6E7A-427C-930C-31145ADBCA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120" y="912240"/>
                <a:ext cx="7625160" cy="33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104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As proposições podem ser </a:t>
            </a:r>
            <a:r>
              <a:rPr lang="pt-BR" b="1" dirty="0"/>
              <a:t>simples</a:t>
            </a:r>
            <a:r>
              <a:rPr lang="pt-BR" dirty="0"/>
              <a:t> ou </a:t>
            </a:r>
            <a:r>
              <a:rPr lang="pt-BR" b="1" dirty="0"/>
              <a:t>compostas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Proposição simples </a:t>
            </a:r>
            <a:r>
              <a:rPr lang="pt-BR" dirty="0"/>
              <a:t>é a que não contém outra proposição como parte integrante de si mesma.</a:t>
            </a:r>
          </a:p>
          <a:p>
            <a:pPr marL="0" indent="0">
              <a:buNone/>
            </a:pPr>
            <a:r>
              <a:rPr lang="pt-BR" dirty="0"/>
              <a:t>Indicadas por letras minúsculas.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p: O número 16 é quadrado perfeito</a:t>
            </a:r>
          </a:p>
          <a:p>
            <a:pPr marL="0" indent="0">
              <a:buNone/>
            </a:pPr>
            <a:r>
              <a:rPr lang="pt-BR" dirty="0"/>
              <a:t>q: Todo homem é mortal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04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Valor lógico de uma proposição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valor lógico de uma proposição é a verdade (V) se a proposição for verdadeira e é a falsidade (F) se a proposição for falsa.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Notação: V(p) indica o valor lógico da proposição.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FA47C79-EF5B-4AA6-A1A0-18CBE077CFEB}"/>
                  </a:ext>
                </a:extLst>
              </p14:cNvPr>
              <p14:cNvContentPartPr/>
              <p14:nvPr/>
            </p14:nvContentPartPr>
            <p14:xfrm>
              <a:off x="498960" y="5008320"/>
              <a:ext cx="6188040" cy="12790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FA47C79-EF5B-4AA6-A1A0-18CBE077CF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600" y="4998960"/>
                <a:ext cx="6206760" cy="12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322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altLang="pt-BR" b="0"/>
              <a:t>“... isso é </a:t>
            </a:r>
            <a:r>
              <a:rPr lang="pt-BR" altLang="pt-BR" u="sng"/>
              <a:t>lógico!</a:t>
            </a:r>
            <a:r>
              <a:rPr lang="pt-BR" altLang="pt-BR"/>
              <a:t>”</a:t>
            </a:r>
            <a:endParaRPr lang="pt-BR" altLang="pt-BR" dirty="0"/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pt-BR" sz="2400" dirty="0"/>
              <a:t>A palavra lógico(a)  foi usada com qual intenção?</a:t>
            </a:r>
          </a:p>
          <a:p>
            <a:pPr eaLnBrk="1" hangingPunct="1">
              <a:buFontTx/>
              <a:buNone/>
              <a:defRPr/>
            </a:pPr>
            <a:r>
              <a:rPr lang="pt-BR" sz="2400" dirty="0"/>
              <a:t>Com a intenção de transmitir a ideia de</a:t>
            </a:r>
          </a:p>
          <a:p>
            <a:pPr lvl="1" indent="-471488" eaLnBrk="1" hangingPunct="1">
              <a:defRPr/>
            </a:pPr>
            <a:r>
              <a:rPr lang="pt-BR" sz="2400" dirty="0"/>
              <a:t>bom senso</a:t>
            </a:r>
          </a:p>
          <a:p>
            <a:pPr lvl="1" indent="-471488" eaLnBrk="1" hangingPunct="1">
              <a:defRPr/>
            </a:pPr>
            <a:r>
              <a:rPr lang="pt-BR" sz="2400" dirty="0"/>
              <a:t>acerto</a:t>
            </a:r>
          </a:p>
          <a:p>
            <a:pPr lvl="1" indent="-471488" eaLnBrk="1" hangingPunct="1">
              <a:defRPr/>
            </a:pPr>
            <a:r>
              <a:rPr lang="pt-BR" sz="2400" dirty="0"/>
              <a:t>ponderação</a:t>
            </a:r>
          </a:p>
          <a:p>
            <a:pPr lvl="1" indent="-471488" eaLnBrk="1" hangingPunct="1">
              <a:defRPr/>
            </a:pPr>
            <a:r>
              <a:rPr lang="pt-BR" sz="2400" dirty="0"/>
              <a:t>coerência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2400" dirty="0"/>
              <a:t>Provavelmente, aplicada a uma ação, a um comportamento, a uma situação ou a um raciocínio que, segundo o entendimento de quem falou,  era justificável, correto.</a:t>
            </a:r>
          </a:p>
          <a:p>
            <a:pPr marL="0" lvl="1" indent="0" eaLnBrk="1" hangingPunct="1">
              <a:buFontTx/>
              <a:buNone/>
              <a:defRPr/>
            </a:pPr>
            <a:endParaRPr lang="pt-BR" sz="2400" dirty="0"/>
          </a:p>
          <a:p>
            <a:pPr lvl="1" indent="-471488" eaLnBrk="1" hangingPunct="1">
              <a:buFontTx/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4390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886099"/>
                <a:ext cx="8784976" cy="305506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dirty="0"/>
                  <a:t>p: O Sol é verde.				    V(p) = F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q: O hexágono tem seis lados.	    V(q) = V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r: 2 é solução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+3</m:t>
                    </m:r>
                    <m:r>
                      <a:rPr lang="pt-BR" i="1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−4=0</m:t>
                    </m:r>
                  </m:oMath>
                </a14:m>
                <a:r>
                  <a:rPr lang="pt-BR" dirty="0"/>
                  <a:t>	     V(r) = F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886099"/>
                <a:ext cx="8784976" cy="3055069"/>
              </a:xfrm>
              <a:blipFill rotWithShape="1">
                <a:blip r:embed="rId2"/>
                <a:stretch>
                  <a:fillRect l="-1734" t="-2590" r="-1110" b="-2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2861B38-AB87-4E1C-A070-1A1983A49FAF}"/>
                  </a:ext>
                </a:extLst>
              </p14:cNvPr>
              <p14:cNvContentPartPr/>
              <p14:nvPr/>
            </p14:nvContentPartPr>
            <p14:xfrm>
              <a:off x="3717720" y="4754520"/>
              <a:ext cx="2885760" cy="4719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2861B38-AB87-4E1C-A070-1A1983A49F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8360" y="4745160"/>
                <a:ext cx="2904480" cy="4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19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0364" y="1124744"/>
            <a:ext cx="8363272" cy="460851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Proposição composta é formada por duas ou mais proposições relacionadas por conectivos lógicos.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Indicadas por letras maiúsculas.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P: O céu é azul </a:t>
            </a:r>
            <a:r>
              <a:rPr lang="pt-BR" b="1" dirty="0">
                <a:solidFill>
                  <a:srgbClr val="FF0000"/>
                </a:solidFill>
              </a:rPr>
              <a:t>e</a:t>
            </a:r>
            <a:r>
              <a:rPr lang="pt-BR" dirty="0"/>
              <a:t> a Lua é prateada.</a:t>
            </a:r>
          </a:p>
          <a:p>
            <a:pPr marL="0" indent="0">
              <a:buNone/>
            </a:pPr>
            <a:r>
              <a:rPr lang="pt-BR" dirty="0"/>
              <a:t>Q: 2 é número primo </a:t>
            </a:r>
            <a:r>
              <a:rPr lang="pt-BR" b="1" dirty="0">
                <a:solidFill>
                  <a:srgbClr val="FF0000"/>
                </a:solidFill>
              </a:rPr>
              <a:t>ou</a:t>
            </a:r>
            <a:r>
              <a:rPr lang="pt-BR" dirty="0"/>
              <a:t> 5 é número par.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4AF53F0-6F5A-4B52-A919-C9CE0A14F22D}"/>
                  </a:ext>
                </a:extLst>
              </p14:cNvPr>
              <p14:cNvContentPartPr/>
              <p14:nvPr/>
            </p14:nvContentPartPr>
            <p14:xfrm>
              <a:off x="920880" y="2570040"/>
              <a:ext cx="7533000" cy="38455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4AF53F0-6F5A-4B52-A919-C9CE0A14F2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520" y="2560680"/>
                <a:ext cx="7551720" cy="38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011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584176"/>
          </a:xfrm>
        </p:spPr>
        <p:txBody>
          <a:bodyPr>
            <a:noAutofit/>
          </a:bodyPr>
          <a:lstStyle/>
          <a:p>
            <a:pPr algn="just"/>
            <a:r>
              <a:rPr lang="pt-BR" sz="2900" b="0" dirty="0">
                <a:solidFill>
                  <a:srgbClr val="FF0000"/>
                </a:solidFill>
              </a:rPr>
              <a:t>Conectivos Lógicos </a:t>
            </a:r>
            <a:r>
              <a:rPr lang="pt-BR" sz="2900" dirty="0"/>
              <a:t>são expressões que servem para unir duas ou mais proposições formando uma nova proposição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2352" y="2420888"/>
            <a:ext cx="8579296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Os conectivos lógicos são</a:t>
            </a:r>
          </a:p>
          <a:p>
            <a:r>
              <a:rPr lang="pt-BR" dirty="0"/>
              <a:t>não (~ ou </a:t>
            </a:r>
            <a:r>
              <a:rPr lang="pt-BR" dirty="0">
                <a:sym typeface="Symbol"/>
              </a:rPr>
              <a:t>) Negação</a:t>
            </a:r>
          </a:p>
          <a:p>
            <a:r>
              <a:rPr lang="pt-BR" dirty="0">
                <a:sym typeface="Symbol"/>
              </a:rPr>
              <a:t>e () Conjunção</a:t>
            </a:r>
          </a:p>
          <a:p>
            <a:r>
              <a:rPr lang="pt-BR" dirty="0">
                <a:sym typeface="Symbol"/>
              </a:rPr>
              <a:t>ou () Disjunção</a:t>
            </a:r>
          </a:p>
          <a:p>
            <a:r>
              <a:rPr lang="pt-BR" dirty="0">
                <a:sym typeface="Symbol"/>
              </a:rPr>
              <a:t>se ..., então ... () Condicional</a:t>
            </a:r>
          </a:p>
          <a:p>
            <a:r>
              <a:rPr lang="pt-BR" dirty="0">
                <a:sym typeface="Symbol"/>
              </a:rPr>
              <a:t>... se, e somente se ... () </a:t>
            </a:r>
            <a:r>
              <a:rPr lang="pt-BR" dirty="0" err="1">
                <a:sym typeface="Symbol"/>
              </a:rPr>
              <a:t>Bicondicional</a:t>
            </a:r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C57D5305-EEE5-4258-80BD-40EF686C766A}"/>
                  </a:ext>
                </a:extLst>
              </p14:cNvPr>
              <p14:cNvContentPartPr/>
              <p14:nvPr/>
            </p14:nvContentPartPr>
            <p14:xfrm>
              <a:off x="195120" y="5828760"/>
              <a:ext cx="8731080" cy="7912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C57D5305-EEE5-4258-80BD-40EF686C76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760" y="5819400"/>
                <a:ext cx="8749800" cy="8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330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Tabela-verdade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86127"/>
            <a:ext cx="8229600" cy="483516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Maneira prática de dispor organizadamente os valores lógicos de uma proposição.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a proposição simples p: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15609"/>
              </p:ext>
            </p:extLst>
          </p:nvPr>
        </p:nvGraphicFramePr>
        <p:xfrm>
          <a:off x="4319972" y="4057744"/>
          <a:ext cx="50405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p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4968044" y="4620010"/>
            <a:ext cx="1831199" cy="1152000"/>
            <a:chOff x="6228184" y="4437570"/>
            <a:chExt cx="1831199" cy="1152000"/>
          </a:xfrm>
        </p:grpSpPr>
        <p:sp>
          <p:nvSpPr>
            <p:cNvPr id="7" name="Chave direita 6"/>
            <p:cNvSpPr/>
            <p:nvPr/>
          </p:nvSpPr>
          <p:spPr>
            <a:xfrm>
              <a:off x="6228184" y="4437570"/>
              <a:ext cx="216024" cy="1152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694907" y="4782738"/>
              <a:ext cx="13644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rgbClr val="0070C0"/>
                  </a:solidFill>
                </a:rPr>
                <a:t>2 linhas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74A9C1EC-3DF8-4B80-B826-32A7515B8897}"/>
                  </a:ext>
                </a:extLst>
              </p14:cNvPr>
              <p14:cNvContentPartPr/>
              <p14:nvPr/>
            </p14:nvContentPartPr>
            <p14:xfrm>
              <a:off x="734040" y="3956040"/>
              <a:ext cx="1887480" cy="148212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74A9C1EC-3DF8-4B80-B826-32A7515B88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680" y="3946680"/>
                <a:ext cx="1906200" cy="15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387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Proposição composta por duas proposições simples: P(p, q)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33406"/>
              </p:ext>
            </p:extLst>
          </p:nvPr>
        </p:nvGraphicFramePr>
        <p:xfrm>
          <a:off x="4932040" y="1950995"/>
          <a:ext cx="20520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solidFill>
                            <a:srgbClr val="0070C0"/>
                          </a:solidFill>
                        </a:rPr>
                        <a:t>p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solidFill>
                            <a:srgbClr val="0070C0"/>
                          </a:solidFill>
                        </a:rPr>
                        <a:t>q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7092280" y="2583568"/>
            <a:ext cx="1830342" cy="2255387"/>
            <a:chOff x="6228184" y="4437570"/>
            <a:chExt cx="1830342" cy="1152000"/>
          </a:xfrm>
        </p:grpSpPr>
        <p:sp>
          <p:nvSpPr>
            <p:cNvPr id="7" name="Chave direita 6"/>
            <p:cNvSpPr/>
            <p:nvPr/>
          </p:nvSpPr>
          <p:spPr>
            <a:xfrm>
              <a:off x="6228184" y="4437570"/>
              <a:ext cx="216024" cy="1152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6694050" y="4900975"/>
              <a:ext cx="1364476" cy="235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rgbClr val="0070C0"/>
                  </a:solidFill>
                </a:rPr>
                <a:t>4 linhas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2A0D40A-80E6-4F4C-A25A-1E5159281BE9}"/>
                  </a:ext>
                </a:extLst>
              </p14:cNvPr>
              <p14:cNvContentPartPr/>
              <p14:nvPr/>
            </p14:nvContentPartPr>
            <p14:xfrm>
              <a:off x="232560" y="1277640"/>
              <a:ext cx="7487640" cy="52347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2A0D40A-80E6-4F4C-A25A-1E5159281B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200" y="1268280"/>
                <a:ext cx="7506360" cy="525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9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8715" y="260648"/>
            <a:ext cx="4114800" cy="230425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Proposição composta por três proposições simples: P(p, q, r)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170432"/>
              </p:ext>
            </p:extLst>
          </p:nvPr>
        </p:nvGraphicFramePr>
        <p:xfrm>
          <a:off x="5417240" y="822960"/>
          <a:ext cx="2052000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solidFill>
                            <a:srgbClr val="0070C0"/>
                          </a:solidFill>
                        </a:rPr>
                        <a:t>p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solidFill>
                            <a:srgbClr val="0070C0"/>
                          </a:solidFill>
                        </a:rPr>
                        <a:t>q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solidFill>
                            <a:srgbClr val="0070C0"/>
                          </a:solidFill>
                        </a:rPr>
                        <a:t>r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7577480" y="1412776"/>
            <a:ext cx="1580500" cy="4608511"/>
            <a:chOff x="6228184" y="4437570"/>
            <a:chExt cx="1580500" cy="1152000"/>
          </a:xfrm>
        </p:grpSpPr>
        <p:sp>
          <p:nvSpPr>
            <p:cNvPr id="6" name="Chave direita 5"/>
            <p:cNvSpPr/>
            <p:nvPr/>
          </p:nvSpPr>
          <p:spPr>
            <a:xfrm>
              <a:off x="6228184" y="4437570"/>
              <a:ext cx="216024" cy="1152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444208" y="4900975"/>
              <a:ext cx="1364476" cy="235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rgbClr val="0070C0"/>
                  </a:solidFill>
                </a:rPr>
                <a:t>8 linhas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D5C6DB5-924C-46CC-ABF0-318FDCBD2160}"/>
                  </a:ext>
                </a:extLst>
              </p14:cNvPr>
              <p14:cNvContentPartPr/>
              <p14:nvPr/>
            </p14:nvContentPartPr>
            <p14:xfrm>
              <a:off x="209160" y="2486160"/>
              <a:ext cx="2245320" cy="29664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D5C6DB5-924C-46CC-ABF0-318FDCBD21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800" y="2476800"/>
                <a:ext cx="2264040" cy="29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68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número de linhas distintas de uma tabela-verdade é dado por 2</a:t>
            </a:r>
            <a:r>
              <a:rPr lang="pt-BR" baseline="50000" dirty="0"/>
              <a:t>n</a:t>
            </a:r>
            <a:r>
              <a:rPr lang="pt-BR" dirty="0"/>
              <a:t>, em que n é o número de proposições simples componentes e 2 representa o número de valores lógicos possíveis (V ou F).</a:t>
            </a:r>
            <a:endParaRPr lang="pt-BR" baseline="50000" dirty="0"/>
          </a:p>
        </p:txBody>
      </p:sp>
    </p:spTree>
    <p:extLst>
      <p:ext uri="{BB962C8B-B14F-4D97-AF65-F5344CB8AC3E}">
        <p14:creationId xmlns:p14="http://schemas.microsoft.com/office/powerpoint/2010/main" val="426749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6C84F40-7109-47A1-B30C-1D2F3BD74F79}"/>
                  </a:ext>
                </a:extLst>
              </p14:cNvPr>
              <p14:cNvContentPartPr/>
              <p14:nvPr/>
            </p14:nvContentPartPr>
            <p14:xfrm>
              <a:off x="216360" y="117720"/>
              <a:ext cx="8139960" cy="44798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6C84F40-7109-47A1-B30C-1D2F3BD74F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000" y="108360"/>
                <a:ext cx="8158680" cy="449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A6444A43-50C9-4E86-9298-2A6C24AFB949}"/>
                  </a:ext>
                </a:extLst>
              </p14:cNvPr>
              <p14:cNvContentPartPr/>
              <p14:nvPr/>
            </p14:nvContentPartPr>
            <p14:xfrm>
              <a:off x="156960" y="3538080"/>
              <a:ext cx="8556840" cy="301932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A6444A43-50C9-4E86-9298-2A6C24AFB9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600" y="3528720"/>
                <a:ext cx="8575560" cy="30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2567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CDA8891-D288-4D1E-A2C6-944D0CF4BDE6}"/>
                  </a:ext>
                </a:extLst>
              </p14:cNvPr>
              <p14:cNvContentPartPr/>
              <p14:nvPr/>
            </p14:nvContentPartPr>
            <p14:xfrm>
              <a:off x="151920" y="171360"/>
              <a:ext cx="8920080" cy="64436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CDA8891-D288-4D1E-A2C6-944D0CF4B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60" y="162000"/>
                <a:ext cx="8938800" cy="64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228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4076ADC-0554-4916-8AD3-E6F87E51A575}"/>
                  </a:ext>
                </a:extLst>
              </p14:cNvPr>
              <p14:cNvContentPartPr/>
              <p14:nvPr/>
            </p14:nvContentPartPr>
            <p14:xfrm>
              <a:off x="69480" y="188280"/>
              <a:ext cx="8827920" cy="62035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4076ADC-0554-4916-8AD3-E6F87E51A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20" y="178920"/>
                <a:ext cx="8846640" cy="622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89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0"/>
              <a:t>e a palavra</a:t>
            </a:r>
            <a:r>
              <a:rPr lang="pt-BR" altLang="pt-BR"/>
              <a:t> ilógico?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2410396"/>
            <a:ext cx="7772400" cy="2098724"/>
          </a:xfrm>
        </p:spPr>
        <p:txBody>
          <a:bodyPr>
            <a:normAutofit fontScale="92500"/>
          </a:bodyPr>
          <a:lstStyle/>
          <a:p>
            <a:pPr marL="0" indent="0">
              <a:buFontTx/>
              <a:buNone/>
            </a:pPr>
            <a:r>
              <a:rPr lang="pt-BR" altLang="pt-BR" dirty="0"/>
              <a:t>Já a palavra </a:t>
            </a:r>
            <a:r>
              <a:rPr lang="pt-BR" altLang="pt-BR" b="1" dirty="0"/>
              <a:t>ilógico</a:t>
            </a:r>
            <a:r>
              <a:rPr lang="pt-BR" altLang="pt-BR" dirty="0"/>
              <a:t>, no uso corrente, está vinculada a tudo que é contrário ao “razoável”, ao bom senso, a tudo que parece absurdo, descabido, inaceitável. </a:t>
            </a:r>
          </a:p>
        </p:txBody>
      </p:sp>
    </p:spTree>
    <p:extLst>
      <p:ext uri="{BB962C8B-B14F-4D97-AF65-F5344CB8AC3E}">
        <p14:creationId xmlns:p14="http://schemas.microsoft.com/office/powerpoint/2010/main" val="277222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D3482AA-F947-40D5-AB04-96D8DD347D06}"/>
                  </a:ext>
                </a:extLst>
              </p14:cNvPr>
              <p14:cNvContentPartPr/>
              <p14:nvPr/>
            </p14:nvContentPartPr>
            <p14:xfrm>
              <a:off x="144360" y="132120"/>
              <a:ext cx="8869320" cy="50439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D3482AA-F947-40D5-AB04-96D8DD347D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000" y="122760"/>
                <a:ext cx="8888040" cy="50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30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688032" y="1023933"/>
            <a:ext cx="7772400" cy="1728192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pt-BR" altLang="pt-BR" sz="2400" dirty="0"/>
              <a:t>No cotidiano, o </a:t>
            </a:r>
            <a:r>
              <a:rPr lang="pt-BR" altLang="pt-BR" sz="2400" b="1" dirty="0"/>
              <a:t>adjetivo lógico</a:t>
            </a:r>
            <a:r>
              <a:rPr lang="pt-BR" altLang="pt-BR" sz="2400" dirty="0"/>
              <a:t>, quase sempre, é aplicado bem próximo do sentido estabelecido por Aristóteles (384 a.C.–322 a.C.), que procurou um “caminho para raciocinar corretamente”.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713129-ABA6-4991-AF80-5241C789A729}"/>
              </a:ext>
            </a:extLst>
          </p:cNvPr>
          <p:cNvSpPr txBox="1">
            <a:spLocks/>
          </p:cNvSpPr>
          <p:nvPr/>
        </p:nvSpPr>
        <p:spPr>
          <a:xfrm>
            <a:off x="688032" y="3415872"/>
            <a:ext cx="7772400" cy="24181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pt-BR" sz="2400" dirty="0"/>
              <a:t>Quando algo parece evidente ou quando é emitida uma opinião que acreditamos muito fácil de sustentar, isto é, as razões, os motivos, os argumentos, expostos são justificáveis.</a:t>
            </a:r>
          </a:p>
          <a:p>
            <a:pPr marL="0" indent="0" algn="ctr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pt-BR" sz="2400" dirty="0"/>
              <a:t>Enfim, quando há atividade relacionada com raciocínio.</a:t>
            </a:r>
          </a:p>
          <a:p>
            <a:endParaRPr lang="pt-BR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451A3E3-F0EA-460B-94C3-7C403CB2C888}"/>
                  </a:ext>
                </a:extLst>
              </p14:cNvPr>
              <p14:cNvContentPartPr/>
              <p14:nvPr/>
            </p14:nvContentPartPr>
            <p14:xfrm>
              <a:off x="858960" y="1399680"/>
              <a:ext cx="4593240" cy="7866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451A3E3-F0EA-460B-94C3-7C403CB2C8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9600" y="1390320"/>
                <a:ext cx="4611960" cy="8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71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</a:t>
            </a:r>
            <a:br>
              <a:rPr lang="pt-BR" dirty="0"/>
            </a:br>
            <a:r>
              <a:rPr lang="pt-BR" sz="2400" b="0" dirty="0"/>
              <a:t>substantivo feminino</a:t>
            </a:r>
            <a:endParaRPr lang="pt-BR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7224"/>
            <a:ext cx="7772400" cy="2455912"/>
          </a:xfrm>
        </p:spPr>
        <p:txBody>
          <a:bodyPr/>
          <a:lstStyle/>
          <a:p>
            <a:r>
              <a:rPr lang="pt-BR" dirty="0"/>
              <a:t>Ciência do raciocinar</a:t>
            </a:r>
          </a:p>
          <a:p>
            <a:r>
              <a:rPr lang="pt-BR" dirty="0"/>
              <a:t>Livro que trata dessa ciência</a:t>
            </a:r>
          </a:p>
          <a:p>
            <a:r>
              <a:rPr lang="pt-BR" dirty="0"/>
              <a:t>[figurado] Coerência</a:t>
            </a:r>
          </a:p>
          <a:p>
            <a:r>
              <a:rPr lang="pt-BR" dirty="0"/>
              <a:t>[popular] Palavreado</a:t>
            </a:r>
          </a:p>
        </p:txBody>
      </p:sp>
    </p:spTree>
    <p:extLst>
      <p:ext uri="{BB962C8B-B14F-4D97-AF65-F5344CB8AC3E}">
        <p14:creationId xmlns:p14="http://schemas.microsoft.com/office/powerpoint/2010/main" val="2766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Lógica?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6056" y="1417638"/>
            <a:ext cx="7772400" cy="1143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2400" dirty="0"/>
              <a:t>Qualquer resposta que se dê a essa pergunta pode correr o risco de deixar de fora algum aspecto importante da Lógica, como ciência.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Conteúdo 1">
            <a:extLst>
              <a:ext uri="{FF2B5EF4-FFF2-40B4-BE49-F238E27FC236}">
                <a16:creationId xmlns:a16="http://schemas.microsoft.com/office/drawing/2014/main" id="{0E26AFCB-7C2A-4D28-960D-2EC325538F66}"/>
              </a:ext>
            </a:extLst>
          </p:cNvPr>
          <p:cNvSpPr txBox="1">
            <a:spLocks/>
          </p:cNvSpPr>
          <p:nvPr/>
        </p:nvSpPr>
        <p:spPr>
          <a:xfrm>
            <a:off x="716056" y="2852936"/>
            <a:ext cx="7772400" cy="850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400" dirty="0"/>
              <a:t>A Lógica abrange desde os raciocínios triviais do dia-a-dia até as mais raras técnicas matemáticas.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A2FE97-FB55-40A3-A620-B1CC21DBCCCF}"/>
              </a:ext>
            </a:extLst>
          </p:cNvPr>
          <p:cNvSpPr txBox="1">
            <a:spLocks noChangeArrowheads="1"/>
          </p:cNvSpPr>
          <p:nvPr/>
        </p:nvSpPr>
        <p:spPr>
          <a:xfrm>
            <a:off x="484514" y="4158640"/>
            <a:ext cx="8229600" cy="1544456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Lógica é a ciência que estuda as condições sob as quais pode-se afirmar que um determinado raciocínio é válido.</a:t>
            </a:r>
          </a:p>
        </p:txBody>
      </p:sp>
    </p:spTree>
    <p:extLst>
      <p:ext uri="{BB962C8B-B14F-4D97-AF65-F5344CB8AC3E}">
        <p14:creationId xmlns:p14="http://schemas.microsoft.com/office/powerpoint/2010/main" val="87553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8975" y="725488"/>
            <a:ext cx="7772400" cy="11430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pt-BR" altLang="pt-BR"/>
              <a:t>Quais os objetivos básicos da Lógica?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52675"/>
            <a:ext cx="7772400" cy="2444477"/>
          </a:xfrm>
          <a:noFill/>
        </p:spPr>
        <p:txBody>
          <a:bodyPr lIns="90488" tIns="44450" rIns="90488" bIns="44450">
            <a:normAutofit fontScale="92500"/>
          </a:bodyPr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800" dirty="0"/>
              <a:t>Criação de uma linguagem formal</a:t>
            </a:r>
            <a:br>
              <a:rPr lang="pt-BR" altLang="pt-BR" sz="2800" dirty="0"/>
            </a:br>
            <a:r>
              <a:rPr lang="pt-BR" altLang="pt-BR" sz="2800" dirty="0"/>
              <a:t>(sem as ambiguidades da linguagem natural)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800" dirty="0"/>
              <a:t>Álgebra da lógica 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800" dirty="0"/>
              <a:t>Formalização, dedução e análise de argumentos</a:t>
            </a:r>
          </a:p>
        </p:txBody>
      </p:sp>
    </p:spTree>
    <p:extLst>
      <p:ext uri="{BB962C8B-B14F-4D97-AF65-F5344CB8AC3E}">
        <p14:creationId xmlns:p14="http://schemas.microsoft.com/office/powerpoint/2010/main" val="16580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lang="pt-BR" altLang="pt-BR"/>
              <a:t>A Lógica desenvolve a capacidade 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0384" y="2420888"/>
            <a:ext cx="8003232" cy="1584176"/>
          </a:xfrm>
          <a:noFill/>
        </p:spPr>
        <p:txBody>
          <a:bodyPr lIns="90488" tIns="44450" rIns="90488" bIns="44450">
            <a:noAutofit/>
          </a:bodyPr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altLang="pt-BR" sz="2800" dirty="0"/>
              <a:t>usar e entender um discurso correto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argumentar e compreender argumentos, identificando construções falaciosas</a:t>
            </a:r>
          </a:p>
          <a:p>
            <a:pPr eaLnBrk="1" hangingPunct="1">
              <a:lnSpc>
                <a:spcPct val="90000"/>
              </a:lnSpc>
            </a:pPr>
            <a:endParaRPr lang="pt-BR" altLang="pt-BR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EF0F570-DD00-4FCF-AC05-BACADE51CF54}"/>
                  </a:ext>
                </a:extLst>
              </p14:cNvPr>
              <p14:cNvContentPartPr/>
              <p14:nvPr/>
            </p14:nvContentPartPr>
            <p14:xfrm>
              <a:off x="6708600" y="892440"/>
              <a:ext cx="2087640" cy="13356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EF0F570-DD00-4FCF-AC05-BACADE51CF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9240" y="883080"/>
                <a:ext cx="2106360" cy="13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39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952625"/>
            <a:ext cx="7772400" cy="30003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pt-BR" altLang="pt-BR" sz="3600" b="0" dirty="0"/>
              <a:t>O formalização na Lógica é uma necessidade do raciocínio correto, apesar de apresentar um aspecto bastante árido. </a:t>
            </a:r>
            <a:endParaRPr lang="pt-BR" altLang="pt-BR" sz="3000" dirty="0"/>
          </a:p>
        </p:txBody>
      </p:sp>
    </p:spTree>
    <p:extLst>
      <p:ext uri="{BB962C8B-B14F-4D97-AF65-F5344CB8AC3E}">
        <p14:creationId xmlns:p14="http://schemas.microsoft.com/office/powerpoint/2010/main" val="176097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727D098A5E884D869E86387DE1B4B9" ma:contentTypeVersion="2" ma:contentTypeDescription="Create a new document." ma:contentTypeScope="" ma:versionID="3aa645180185bc218380ea20bf0578c2">
  <xsd:schema xmlns:xsd="http://www.w3.org/2001/XMLSchema" xmlns:xs="http://www.w3.org/2001/XMLSchema" xmlns:p="http://schemas.microsoft.com/office/2006/metadata/properties" xmlns:ns2="5ed55bc5-8bc2-4e0c-9048-3056baf3f07d" targetNamespace="http://schemas.microsoft.com/office/2006/metadata/properties" ma:root="true" ma:fieldsID="fa8d470015f1abb7ef871334baffcd08" ns2:_="">
    <xsd:import namespace="5ed55bc5-8bc2-4e0c-9048-3056baf3f0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55bc5-8bc2-4e0c-9048-3056baf3f0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90096C-AE3C-4380-A314-1FE19BEE2197}"/>
</file>

<file path=customXml/itemProps2.xml><?xml version="1.0" encoding="utf-8"?>
<ds:datastoreItem xmlns:ds="http://schemas.openxmlformats.org/officeDocument/2006/customXml" ds:itemID="{892E3BAF-7A83-4084-9F56-EE7A3CD74C31}"/>
</file>

<file path=customXml/itemProps3.xml><?xml version="1.0" encoding="utf-8"?>
<ds:datastoreItem xmlns:ds="http://schemas.openxmlformats.org/officeDocument/2006/customXml" ds:itemID="{1A25A759-928E-4D40-8557-FC63FB8DEEAB}"/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1051</Words>
  <Application>Microsoft Office PowerPoint</Application>
  <PresentationFormat>Apresentação na tela (4:3)</PresentationFormat>
  <Paragraphs>146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Lucida Sans Unicode</vt:lpstr>
      <vt:lpstr>Times New Roman</vt:lpstr>
      <vt:lpstr>Tema do Office</vt:lpstr>
      <vt:lpstr>Lógica</vt:lpstr>
      <vt:lpstr>“... isso é lógico!”</vt:lpstr>
      <vt:lpstr>e a palavra ilógico?</vt:lpstr>
      <vt:lpstr>Apresentação do PowerPoint</vt:lpstr>
      <vt:lpstr>Lógica substantivo feminino</vt:lpstr>
      <vt:lpstr>O que é Lógica?</vt:lpstr>
      <vt:lpstr>Quais os objetivos básicos da Lógica?</vt:lpstr>
      <vt:lpstr>A Lógica desenvolve a capacidade de</vt:lpstr>
      <vt:lpstr>O formalização na Lógica é uma necessidade do raciocínio correto, apesar de apresentar um aspecto bastante árido. </vt:lpstr>
      <vt:lpstr>Lógica de programação</vt:lpstr>
      <vt:lpstr>Lógica Proposicional</vt:lpstr>
      <vt:lpstr>Apresentação do PowerPoint</vt:lpstr>
      <vt:lpstr>Apresentação do PowerPoint</vt:lpstr>
      <vt:lpstr>Conceito primitivo</vt:lpstr>
      <vt:lpstr>Apresentação do PowerPoint</vt:lpstr>
      <vt:lpstr>Apresentação do PowerPoint</vt:lpstr>
      <vt:lpstr>Princípios Lógica clássica</vt:lpstr>
      <vt:lpstr>Apresentação do PowerPoint</vt:lpstr>
      <vt:lpstr>Valor lógico de uma proposição</vt:lpstr>
      <vt:lpstr>Apresentação do PowerPoint</vt:lpstr>
      <vt:lpstr>Apresentação do PowerPoint</vt:lpstr>
      <vt:lpstr>Conectivos Lógicos são expressões que servem para unir duas ou mais proposições formando uma nova proposição</vt:lpstr>
      <vt:lpstr>Tabela-verdade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</dc:title>
  <dc:creator>Marcia</dc:creator>
  <cp:lastModifiedBy>Marcia Cury</cp:lastModifiedBy>
  <cp:revision>38</cp:revision>
  <dcterms:created xsi:type="dcterms:W3CDTF">2020-02-18T21:11:44Z</dcterms:created>
  <dcterms:modified xsi:type="dcterms:W3CDTF">2021-03-17T19:49:37Z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0x01010060727D098A5E884D869E86387DE1B4B9</vt:lpwstr>
  </property>
</Properties>
</file>