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349D-7ED0-4D0A-A31C-8ABBC8E4E6A0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E1-26B2-4395-9BB2-22A90266B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4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349D-7ED0-4D0A-A31C-8ABBC8E4E6A0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E1-26B2-4395-9BB2-22A90266B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0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349D-7ED0-4D0A-A31C-8ABBC8E4E6A0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E1-26B2-4395-9BB2-22A90266B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19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349D-7ED0-4D0A-A31C-8ABBC8E4E6A0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E1-26B2-4395-9BB2-22A90266B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75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349D-7ED0-4D0A-A31C-8ABBC8E4E6A0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E1-26B2-4395-9BB2-22A90266B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4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349D-7ED0-4D0A-A31C-8ABBC8E4E6A0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E1-26B2-4395-9BB2-22A90266B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94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349D-7ED0-4D0A-A31C-8ABBC8E4E6A0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E1-26B2-4395-9BB2-22A90266B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39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349D-7ED0-4D0A-A31C-8ABBC8E4E6A0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E1-26B2-4395-9BB2-22A90266B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3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349D-7ED0-4D0A-A31C-8ABBC8E4E6A0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E1-26B2-4395-9BB2-22A90266B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1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349D-7ED0-4D0A-A31C-8ABBC8E4E6A0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E1-26B2-4395-9BB2-22A90266B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35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349D-7ED0-4D0A-A31C-8ABBC8E4E6A0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E1-26B2-4395-9BB2-22A90266B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6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F349D-7ED0-4D0A-A31C-8ABBC8E4E6A0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F5EE1-26B2-4395-9BB2-22A90266B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3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As descobertas científicas no avanço tecnológico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7735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404814"/>
            <a:ext cx="10369731" cy="507968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 ciência é um método rigoroso de investigação da Natureza, cujo objetivo é fornecer explicações para fenômenos naturais.</a:t>
            </a:r>
          </a:p>
          <a:p>
            <a:pPr algn="just"/>
            <a:r>
              <a:rPr lang="pt-BR" dirty="0" smtClean="0"/>
              <a:t>Os cientistas observam os fatos e tentam explica-los dentro de um determinado contexto.</a:t>
            </a:r>
          </a:p>
          <a:p>
            <a:r>
              <a:rPr lang="pt-BR" dirty="0" smtClean="0"/>
              <a:t>A metodologia hipotético-dedutiva é a base </a:t>
            </a:r>
          </a:p>
          <a:p>
            <a:pPr marL="0" indent="0">
              <a:buNone/>
            </a:pPr>
            <a:r>
              <a:rPr lang="pt-BR"/>
              <a:t> </a:t>
            </a:r>
            <a:r>
              <a:rPr lang="pt-BR" smtClean="0"/>
              <a:t>  da </a:t>
            </a:r>
            <a:r>
              <a:rPr lang="pt-BR" dirty="0" smtClean="0"/>
              <a:t>maioria dos procedimentos científicos.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06" y="3317966"/>
            <a:ext cx="4740728" cy="281582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25" y="1834077"/>
            <a:ext cx="3053461" cy="45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4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29235"/>
            <a:ext cx="10515600" cy="4967061"/>
          </a:xfrm>
        </p:spPr>
        <p:txBody>
          <a:bodyPr/>
          <a:lstStyle/>
          <a:p>
            <a:pPr algn="just"/>
            <a:r>
              <a:rPr lang="pt-BR" dirty="0" smtClean="0"/>
              <a:t>Pesquisar sobre um cientista (pesquisador) de qualquer área da ciência, destacando:</a:t>
            </a:r>
          </a:p>
          <a:p>
            <a:pPr algn="just">
              <a:buFontTx/>
              <a:buChar char="-"/>
            </a:pPr>
            <a:r>
              <a:rPr lang="pt-BR" dirty="0" smtClean="0"/>
              <a:t>Biografia (fatos relevantes);</a:t>
            </a:r>
          </a:p>
          <a:p>
            <a:pPr algn="just">
              <a:buFontTx/>
              <a:buChar char="-"/>
            </a:pPr>
            <a:r>
              <a:rPr lang="pt-BR" dirty="0" smtClean="0"/>
              <a:t>Sua descoberta (pesquisa publicada);</a:t>
            </a:r>
          </a:p>
          <a:p>
            <a:pPr algn="just">
              <a:buFontTx/>
              <a:buChar char="-"/>
            </a:pPr>
            <a:r>
              <a:rPr lang="pt-BR" dirty="0" smtClean="0"/>
              <a:t>A contribuição dessa pesquisa nos avanços tecnológicos.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Obs. Preparar essa atividade em apenas uma folha (world ou </a:t>
            </a:r>
            <a:r>
              <a:rPr lang="pt-BR" dirty="0" smtClean="0"/>
              <a:t>manuscrito), </a:t>
            </a:r>
            <a:r>
              <a:rPr lang="pt-BR" dirty="0" smtClean="0"/>
              <a:t>no cabeçalho colocar nome do aluno e título (nome do pesquisador escolhido) e entregar na aba </a:t>
            </a:r>
            <a:r>
              <a:rPr lang="pt-BR" b="1" dirty="0" smtClean="0"/>
              <a:t>tarefas</a:t>
            </a:r>
            <a:r>
              <a:rPr lang="pt-BR" dirty="0" smtClean="0"/>
              <a:t> até </a:t>
            </a:r>
            <a:r>
              <a:rPr lang="pt-BR" smtClean="0"/>
              <a:t>o </a:t>
            </a:r>
            <a:r>
              <a:rPr lang="pt-BR" smtClean="0"/>
              <a:t>dia    </a:t>
            </a:r>
            <a:r>
              <a:rPr lang="pt-BR" b="1" smtClean="0"/>
              <a:t>.02.2021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817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4045C23B35D48ABBFB4754B07FEB1" ma:contentTypeVersion="2" ma:contentTypeDescription="Crie um novo documento." ma:contentTypeScope="" ma:versionID="e9567659435ca938f887344cabd94a22">
  <xsd:schema xmlns:xsd="http://www.w3.org/2001/XMLSchema" xmlns:xs="http://www.w3.org/2001/XMLSchema" xmlns:p="http://schemas.microsoft.com/office/2006/metadata/properties" xmlns:ns2="f86d911b-265d-42e4-9bbc-bde4ef259eed" targetNamespace="http://schemas.microsoft.com/office/2006/metadata/properties" ma:root="true" ma:fieldsID="981300aa8b0b16f774ae2fc24580d13e" ns2:_="">
    <xsd:import namespace="f86d911b-265d-42e4-9bbc-bde4ef259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d911b-265d-42e4-9bbc-bde4ef259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9B5593-47C8-4972-ADC7-4E700DE473AA}"/>
</file>

<file path=customXml/itemProps2.xml><?xml version="1.0" encoding="utf-8"?>
<ds:datastoreItem xmlns:ds="http://schemas.openxmlformats.org/officeDocument/2006/customXml" ds:itemID="{2DD74529-8CEB-4455-93C5-BA6564317D5D}"/>
</file>

<file path=customXml/itemProps3.xml><?xml version="1.0" encoding="utf-8"?>
<ds:datastoreItem xmlns:ds="http://schemas.openxmlformats.org/officeDocument/2006/customXml" ds:itemID="{ECF8971F-8350-445D-B312-904256E5AECA}"/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As descobertas científicas no avanço tecnológico</vt:lpstr>
      <vt:lpstr>Apresentação do PowerPoint</vt:lpstr>
      <vt:lpstr>Atividade...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10</cp:revision>
  <dcterms:created xsi:type="dcterms:W3CDTF">2021-02-08T01:39:55Z</dcterms:created>
  <dcterms:modified xsi:type="dcterms:W3CDTF">2021-02-17T18:12:06Z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