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4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49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16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4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43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49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2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6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1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EEE9-2DCA-4876-AF50-8B8D748197D2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E918-1EF7-4CF3-A51B-43CA2C263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05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4900" b="1" dirty="0" smtClean="0"/>
              <a:t>A </a:t>
            </a:r>
            <a:r>
              <a:rPr lang="pt-BR" sz="4900" b="1" dirty="0"/>
              <a:t>Composição Química da </a:t>
            </a:r>
            <a:r>
              <a:rPr lang="pt-BR" sz="4900" b="1" dirty="0" smtClean="0"/>
              <a:t>Célula</a:t>
            </a:r>
            <a:br>
              <a:rPr lang="pt-BR" sz="4900" b="1" dirty="0" smtClean="0"/>
            </a:br>
            <a:r>
              <a:rPr lang="pt-BR" sz="3100" smtClean="0"/>
              <a:t>Capítulo </a:t>
            </a:r>
            <a:r>
              <a:rPr lang="pt-BR" sz="3100" smtClean="0"/>
              <a:t>3 e 4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46366"/>
            <a:ext cx="10515600" cy="423059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composição química da célula pode variar conforme o tipo celular, mas os componentes essenciais são encontradas em todas elas em todos os seres vivos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Entre os elementos químicos presentes na célula, os mais abundantes são o carbono, o hidrogênio, o oxigênio e o nitrogênio.</a:t>
            </a:r>
          </a:p>
          <a:p>
            <a:pPr algn="just"/>
            <a:r>
              <a:rPr lang="pt-BR" dirty="0"/>
              <a:t>Esses e outros elementos presentes em menor quantidade fazem parte dos compostos inorgânicos e orgânicos que são utilizados pela </a:t>
            </a:r>
            <a:r>
              <a:rPr lang="pt-BR" dirty="0" smtClean="0"/>
              <a:t>célula.</a:t>
            </a:r>
            <a:endParaRPr lang="pt-BR" dirty="0"/>
          </a:p>
          <a:p>
            <a:pPr algn="just"/>
            <a:r>
              <a:rPr lang="pt-BR" dirty="0" smtClean="0"/>
              <a:t>Podemos, então, </a:t>
            </a:r>
            <a:r>
              <a:rPr lang="pt-BR" dirty="0"/>
              <a:t>dividir quimicamente a célula em compostos orgânicos e compostos </a:t>
            </a:r>
            <a:r>
              <a:rPr lang="pt-BR" dirty="0" smtClean="0"/>
              <a:t>inorgânicos.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3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397" y="457199"/>
            <a:ext cx="9166831" cy="595757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50423" y="5185954"/>
            <a:ext cx="1005840" cy="979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489474" y="339634"/>
            <a:ext cx="418012" cy="6075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765177" y="5447211"/>
            <a:ext cx="9144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4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pPr algn="ctr"/>
            <a:r>
              <a:rPr lang="pt-BR" b="1" dirty="0" smtClean="0"/>
              <a:t>Atividade em grupo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496211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000" dirty="0" smtClean="0"/>
              <a:t>Produzir um vídeo explicativo sobre o componente químico da célula, sua(s) função(</a:t>
            </a:r>
            <a:r>
              <a:rPr lang="pt-BR" sz="3000" dirty="0" err="1" smtClean="0"/>
              <a:t>ões</a:t>
            </a:r>
            <a:r>
              <a:rPr lang="pt-BR" sz="3000" dirty="0" smtClean="0"/>
              <a:t>) no organismo humano</a:t>
            </a:r>
            <a:r>
              <a:rPr lang="pt-BR" sz="3000" dirty="0" smtClean="0"/>
              <a:t>, fontes, </a:t>
            </a:r>
            <a:r>
              <a:rPr lang="pt-BR" sz="3000" dirty="0" smtClean="0"/>
              <a:t>curiosidades e um experimento que demonstre a presença desse elemento:</a:t>
            </a:r>
          </a:p>
          <a:p>
            <a:pPr marL="0" indent="0">
              <a:buNone/>
            </a:pPr>
            <a:r>
              <a:rPr lang="pt-BR" sz="3000" b="1" dirty="0" smtClean="0"/>
              <a:t>Grupo 1</a:t>
            </a:r>
            <a:r>
              <a:rPr lang="pt-BR" sz="3000" dirty="0" smtClean="0"/>
              <a:t> – Sais minerais</a:t>
            </a:r>
          </a:p>
          <a:p>
            <a:pPr marL="0" indent="0">
              <a:buNone/>
            </a:pPr>
            <a:r>
              <a:rPr lang="pt-BR" sz="3000" b="1" dirty="0" smtClean="0"/>
              <a:t>Grupo 2</a:t>
            </a:r>
            <a:r>
              <a:rPr lang="pt-BR" sz="3000" dirty="0" smtClean="0"/>
              <a:t> – Glicídios</a:t>
            </a:r>
          </a:p>
          <a:p>
            <a:pPr marL="0" indent="0">
              <a:buNone/>
            </a:pPr>
            <a:r>
              <a:rPr lang="pt-BR" sz="3000" b="1" dirty="0" smtClean="0"/>
              <a:t>Grupo 3</a:t>
            </a:r>
            <a:r>
              <a:rPr lang="pt-BR" sz="3000" dirty="0" smtClean="0"/>
              <a:t> – Lipídios</a:t>
            </a:r>
          </a:p>
          <a:p>
            <a:pPr marL="0" indent="0">
              <a:buNone/>
            </a:pPr>
            <a:r>
              <a:rPr lang="pt-BR" sz="3000" b="1" dirty="0" smtClean="0"/>
              <a:t>Grupo 4</a:t>
            </a:r>
            <a:r>
              <a:rPr lang="pt-BR" sz="3000" dirty="0" smtClean="0"/>
              <a:t> – Proteínas</a:t>
            </a:r>
          </a:p>
          <a:p>
            <a:pPr marL="0" indent="0">
              <a:buNone/>
            </a:pPr>
            <a:r>
              <a:rPr lang="pt-BR" sz="3000" b="1" dirty="0" smtClean="0"/>
              <a:t>Grupo 5</a:t>
            </a:r>
            <a:r>
              <a:rPr lang="pt-BR" sz="3000" dirty="0" smtClean="0"/>
              <a:t> – Enzimas</a:t>
            </a:r>
          </a:p>
          <a:p>
            <a:pPr marL="0" indent="0">
              <a:buNone/>
            </a:pPr>
            <a:r>
              <a:rPr lang="pt-BR" sz="3000" b="1" dirty="0" smtClean="0"/>
              <a:t>Grupo 6</a:t>
            </a:r>
            <a:r>
              <a:rPr lang="pt-BR" sz="3000" dirty="0" smtClean="0"/>
              <a:t> – Ácidos nucleicos</a:t>
            </a:r>
          </a:p>
          <a:p>
            <a:pPr marL="0" indent="0">
              <a:buNone/>
            </a:pPr>
            <a:r>
              <a:rPr lang="pt-BR" sz="3000" dirty="0" smtClean="0"/>
              <a:t>Obs. Tempo máximo de apresentação: 10 minutos.</a:t>
            </a:r>
          </a:p>
          <a:p>
            <a:pPr marL="0" indent="0">
              <a:buNone/>
            </a:pPr>
            <a:r>
              <a:rPr lang="pt-BR" sz="3000" dirty="0"/>
              <a:t> </a:t>
            </a:r>
            <a:r>
              <a:rPr lang="pt-BR" sz="3000" dirty="0" smtClean="0"/>
              <a:t>         Apresentação  prevista para 28/04/2021</a:t>
            </a:r>
          </a:p>
        </p:txBody>
      </p:sp>
    </p:spTree>
    <p:extLst>
      <p:ext uri="{BB962C8B-B14F-4D97-AF65-F5344CB8AC3E}">
        <p14:creationId xmlns:p14="http://schemas.microsoft.com/office/powerpoint/2010/main" val="5768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4045C23B35D48ABBFB4754B07FEB1" ma:contentTypeVersion="2" ma:contentTypeDescription="Create a new document." ma:contentTypeScope="" ma:versionID="fe5e04745d130995d0de7623bf0a8f3b">
  <xsd:schema xmlns:xsd="http://www.w3.org/2001/XMLSchema" xmlns:xs="http://www.w3.org/2001/XMLSchema" xmlns:p="http://schemas.microsoft.com/office/2006/metadata/properties" xmlns:ns2="f86d911b-265d-42e4-9bbc-bde4ef259eed" targetNamespace="http://schemas.microsoft.com/office/2006/metadata/properties" ma:root="true" ma:fieldsID="f37c81a443e3404cfd2338ff2675639e" ns2:_="">
    <xsd:import namespace="f86d911b-265d-42e4-9bbc-bde4ef259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911b-265d-42e4-9bbc-bde4ef25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A9D9E1-7E0D-4AE5-88FB-33C7908A713C}"/>
</file>

<file path=customXml/itemProps2.xml><?xml version="1.0" encoding="utf-8"?>
<ds:datastoreItem xmlns:ds="http://schemas.openxmlformats.org/officeDocument/2006/customXml" ds:itemID="{50C0E406-9460-4EE3-A9CE-E917C7796D60}"/>
</file>

<file path=customXml/itemProps3.xml><?xml version="1.0" encoding="utf-8"?>
<ds:datastoreItem xmlns:ds="http://schemas.openxmlformats.org/officeDocument/2006/customXml" ds:itemID="{5C8258B1-4521-4622-9537-A7F1E2EB90E6}"/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 A Composição Química da Célula Capítulo 3 e 4 </vt:lpstr>
      <vt:lpstr>Apresentação do PowerPoint</vt:lpstr>
      <vt:lpstr>Atividade em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em grupo</dc:title>
  <dc:creator>Usuário do Windows</dc:creator>
  <cp:lastModifiedBy>Etesp</cp:lastModifiedBy>
  <cp:revision>11</cp:revision>
  <dcterms:created xsi:type="dcterms:W3CDTF">2020-09-09T01:33:06Z</dcterms:created>
  <dcterms:modified xsi:type="dcterms:W3CDTF">2021-04-07T18:54:51Z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