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Quattrocento Sans"/>
      <p:regular r:id="rId17"/>
      <p:bold r:id="rId18"/>
      <p:italic r:id="rId19"/>
      <p:boldItalic r:id="rId20"/>
    </p:embeddedFont>
    <p:embeddedFont>
      <p:font typeface="Roboto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h8hiCrHzDNdbKbM2JmBESHpI83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22" Type="http://schemas.openxmlformats.org/officeDocument/2006/relationships/font" Target="fonts/RobotoLight-bold.fntdata"/><Relationship Id="rId21" Type="http://schemas.openxmlformats.org/officeDocument/2006/relationships/font" Target="fonts/RobotoLight-regular.fntdata"/><Relationship Id="rId24" Type="http://schemas.openxmlformats.org/officeDocument/2006/relationships/font" Target="fonts/RobotoLight-boldItalic.fntdata"/><Relationship Id="rId23" Type="http://schemas.openxmlformats.org/officeDocument/2006/relationships/font" Target="fonts/Roboto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QuattrocentoSans-regular.fntdata"/><Relationship Id="rId16" Type="http://schemas.openxmlformats.org/officeDocument/2006/relationships/slide" Target="slides/slide12.xml"/><Relationship Id="rId19" Type="http://schemas.openxmlformats.org/officeDocument/2006/relationships/font" Target="fonts/QuattrocentoSans-italic.fntdata"/><Relationship Id="rId1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cnnbrasil.com.br/tecnologia/2021/02/18/nova-teoria-pode-nao-ter-sido-um-asteroide-que-causou-extincao-dos-dinossauros" TargetMode="External"/><Relationship Id="rId4" Type="http://schemas.openxmlformats.org/officeDocument/2006/relationships/hyperlink" Target="https://vimaster.ind.br/quais-sao-os-principais-metodos-de-conservacao-de-alimentos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pt-BR"/>
              <a:t>Como surgiu a vida na Terra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200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t-BR"/>
              <a:t>Criacionismo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t-BR"/>
              <a:t>Panspermia cósmica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t-BR"/>
              <a:t>Teoria da Abiogênese e da Biogênese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t-BR"/>
              <a:t>Evolução química gradual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>
            <p:ph idx="1" type="body"/>
          </p:nvPr>
        </p:nvSpPr>
        <p:spPr>
          <a:xfrm>
            <a:off x="838200" y="744583"/>
            <a:ext cx="10515600" cy="5432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Somente quando quebrou o gargalo de alguns frascos, Pasteur verificou que, em poucos dias, seus conteúdos tornaram-se repletos de microrganismos.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Com essas evidências, ele derrubou a ideia de que microrganismos tinham geração espontânea.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Os resultados de vários experimentos realizados por Pasteur permitiram o entendimento de uma série de fenômenos, entre eles, o da contaminação do vinho e da cerveja.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Esse tipo de contaminação pôde ser evitada por um processo criado por Pasteur: a </a:t>
            </a:r>
            <a:r>
              <a:rPr b="1" lang="pt-BR"/>
              <a:t>pasteurização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/>
          <p:nvPr/>
        </p:nvSpPr>
        <p:spPr>
          <a:xfrm>
            <a:off x="851263" y="514749"/>
            <a:ext cx="10670176" cy="5201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Contribuição do aluno </a:t>
            </a: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Diego Almeida Oliveira– 1º ADM/2021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Nova teoria: pode não ter sido um asteroide que causou extinção dos dinossauros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Grupo de pesquisadores de Harvard publicou estudo que apresenta nova hipótese para o fenômeno envolvido na extinção dos dinossauros há 66 milhões de anos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www.cnnbrasil.com.br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https://www.cnnbrasil.com.br/tecnologia/2021/02/18/nova-teoria-pode-nao-ter-sido-um-asteroide-que-causou-extincao-dos-dinossauros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Contribuição do aluno  </a:t>
            </a: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LUCAS TEOFILO TORRES – 1º ELO/2021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Aproveitando a pasteurização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https://vimaster.ind.br/quais-sao-os-principais-metodos-de-conservacao-de-alimentos/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Atividades</a:t>
            </a:r>
            <a:endParaRPr/>
          </a:p>
        </p:txBody>
      </p:sp>
      <p:sp>
        <p:nvSpPr>
          <p:cNvPr id="152" name="Google Shape;152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1 – Anotar o material didático no seu caderno.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2- Para ser entregue na aba “trabalhos” em 02/06/2021. Formatação do texto na ABNT. Salvar em PDF. Tarefa individual.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Vários pesquisadores buscaram explicações para a origem da vida na Terra. Ainda no século XVIII, uma grande controvérsia entre John Needham e Lazzaro Spallanzani marcaram a época. Faça uma resenha, de no máximo uma página, sobre esse fato. No final, elabore uma ilustração comparando os experimentos de cada um dos pesquisadores citados.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Criacionismo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690688"/>
            <a:ext cx="10515600" cy="4618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Até meados do século XVII, atribuía-se o surgimento da vida na Terra exclusivamente a um ser supremo. Essa visão de mundo é chamada de </a:t>
            </a:r>
            <a:r>
              <a:rPr b="1" lang="pt-BR"/>
              <a:t>criacionismo.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b="1" lang="pt-BR" sz="4400">
                <a:latin typeface="Calibri"/>
                <a:ea typeface="Calibri"/>
                <a:cs typeface="Calibri"/>
                <a:sym typeface="Calibri"/>
              </a:rPr>
              <a:t>                  Panspermia cósmica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A panspermia é a ideia de que a vida na Terra pode ter vindo do espaço. Essa ideia é bem antiga e, apesar de nunca ter havido evidência de vida semelhante à nossa fora da Terra, a hipótese de que as primeiras substâncias orgânicas tenham vindo do espaço é cada vez mais aceita na comunidade científica.</a:t>
            </a:r>
            <a:endParaRPr b="1"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912" y="157163"/>
            <a:ext cx="2990850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3855" y="2648766"/>
            <a:ext cx="2990850" cy="1518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838200" y="365125"/>
            <a:ext cx="10515600" cy="744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Abiogênese X Biogênese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953589" y="1109458"/>
            <a:ext cx="10515600" cy="477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Também predominava, desde a Antiguidade, a teoria de que alguns seres vivos poderiam surgir da matéria inanimada (sem vida). Essa ideia era conhecida como </a:t>
            </a:r>
            <a:r>
              <a:rPr b="1" lang="pt-BR"/>
              <a:t>geração espontânea </a:t>
            </a:r>
            <a:r>
              <a:rPr lang="pt-BR"/>
              <a:t>ou </a:t>
            </a:r>
            <a:r>
              <a:rPr b="1" lang="pt-BR"/>
              <a:t>abiogênese </a:t>
            </a:r>
            <a:r>
              <a:rPr lang="pt-BR"/>
              <a:t>(do grego </a:t>
            </a:r>
            <a:r>
              <a:rPr i="1" lang="pt-BR"/>
              <a:t>a</a:t>
            </a:r>
            <a:r>
              <a:rPr lang="pt-BR"/>
              <a:t> = sem; </a:t>
            </a:r>
            <a:r>
              <a:rPr i="1" lang="pt-BR"/>
              <a:t>bios =</a:t>
            </a:r>
            <a:r>
              <a:rPr lang="pt-BR"/>
              <a:t> vida; </a:t>
            </a:r>
            <a:r>
              <a:rPr i="1" lang="pt-BR"/>
              <a:t>genesis = =</a:t>
            </a:r>
            <a:r>
              <a:rPr lang="pt-BR"/>
              <a:t> origem). Acreditava-se, por exemplo, que sapos, crocodilos e cobras poderiam se originar espontaneamente da lama de rios e de lagos. 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10991"/>
          <a:stretch/>
        </p:blipFill>
        <p:spPr>
          <a:xfrm>
            <a:off x="2086247" y="3499076"/>
            <a:ext cx="8250283" cy="2764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903514" y="653144"/>
            <a:ext cx="10515600" cy="556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O médico belga </a:t>
            </a:r>
            <a:r>
              <a:rPr b="1" lang="pt-BR"/>
              <a:t>Jean Baptiste van Helmont</a:t>
            </a:r>
            <a:r>
              <a:rPr lang="pt-BR"/>
              <a:t> (1577-1644) defendia a geração espontânea e indicava a seguinte receita: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“[…] colocam-se, num canto sossegado e pouco iluminado, camisas sujas. Sobre elas espalham-se grãos de trigo e o resultado será que, em 21 dias, surgirão ratos”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 b="25409" l="11497" r="0" t="0"/>
          <a:stretch/>
        </p:blipFill>
        <p:spPr>
          <a:xfrm>
            <a:off x="1541417" y="3043646"/>
            <a:ext cx="9065623" cy="326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838200" y="640080"/>
            <a:ext cx="10515600" cy="5536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Nesta mesma época, a maioria dos cientistas supunha que os vermes que surgiam em cadáveres ou em carnes em putrefação eram originados espontaneamente dessa matéria já sem vida.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No século XVII, alguns experimentos começaram a colocar em dúvida a possibilidade da abiogênese.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O experimento realizado pelo médico italiano </a:t>
            </a:r>
            <a:r>
              <a:rPr b="1" lang="pt-BR"/>
              <a:t>Francesco Redi </a:t>
            </a:r>
            <a:r>
              <a:rPr lang="pt-BR"/>
              <a:t>(1626-1697) produziu evidências de que os vermes que surgiam na carne eram, na verdade, larvas de moscas, que apareceriam se as moscas pusessem seus ovos nela.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Redi concluiu que seres vivos só poderiam se originar de outros seres vivos preexistentes </a:t>
            </a:r>
            <a:r>
              <a:rPr b="1" lang="pt-BR"/>
              <a:t>(biogênese). 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Após essa constatação, a abiogênese começou a perder força.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Experimento de Redi</a:t>
            </a:r>
            <a:endParaRPr b="1"/>
          </a:p>
        </p:txBody>
      </p:sp>
      <p:pic>
        <p:nvPicPr>
          <p:cNvPr id="117" name="Google Shape;117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6732"/>
          <a:stretch/>
        </p:blipFill>
        <p:spPr>
          <a:xfrm>
            <a:off x="5104311" y="1909662"/>
            <a:ext cx="6249489" cy="368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2530" y="1945470"/>
            <a:ext cx="3429000" cy="368500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6"/>
          <p:cNvSpPr/>
          <p:nvPr/>
        </p:nvSpPr>
        <p:spPr>
          <a:xfrm>
            <a:off x="1333500" y="4707147"/>
            <a:ext cx="314706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Redi foi um dos primeiros a provar que a vida só poderia surgir de outra preexistente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929628" y="732406"/>
            <a:ext cx="10515600" cy="53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Ainda no século XVII, o holandês </a:t>
            </a:r>
            <a:r>
              <a:rPr b="1" lang="pt-BR"/>
              <a:t>Antonie van Leeuwenhoek </a:t>
            </a:r>
            <a:r>
              <a:rPr lang="pt-BR"/>
              <a:t>(1632-1723) construiu um microscópio e observou um microrganismo pela primeira vez na história, abrindo novas possibilidades para os pesquisadores.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5" name="Google Shape;125;p7"/>
          <p:cNvPicPr preferRelativeResize="0"/>
          <p:nvPr/>
        </p:nvPicPr>
        <p:blipFill rotWithShape="1">
          <a:blip r:embed="rId3">
            <a:alphaModFix/>
          </a:blip>
          <a:srcRect b="12130" l="0" r="0" t="0"/>
          <a:stretch/>
        </p:blipFill>
        <p:spPr>
          <a:xfrm>
            <a:off x="2281645" y="2269400"/>
            <a:ext cx="7811589" cy="410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idx="1" type="body"/>
          </p:nvPr>
        </p:nvSpPr>
        <p:spPr>
          <a:xfrm>
            <a:off x="838200" y="653143"/>
            <a:ext cx="10515600" cy="5523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Foi apenas no início da década de 1860 que o cientista francês </a:t>
            </a:r>
            <a:r>
              <a:rPr b="1" lang="pt-BR"/>
              <a:t>Louis Pasteur </a:t>
            </a:r>
            <a:r>
              <a:rPr lang="pt-BR"/>
              <a:t>(1822-1895) conseguiu evidências de que os microrganismos também só poderiam surgir de outros microrganismos, reforçando a hipótese da biogênese.</a:t>
            </a:r>
            <a:endParaRPr/>
          </a:p>
        </p:txBody>
      </p:sp>
      <p:pic>
        <p:nvPicPr>
          <p:cNvPr id="131" name="Google Shape;13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4195" y="2374582"/>
            <a:ext cx="7354388" cy="4013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idx="1" type="body"/>
          </p:nvPr>
        </p:nvSpPr>
        <p:spPr>
          <a:xfrm>
            <a:off x="838200" y="613954"/>
            <a:ext cx="10515600" cy="55630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Pasteur repetiu um experimento que vários pesquisadores já haviam feito, porém com algumas modificações: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pt-BR"/>
              <a:t>preparou alguns frascos com caldo nutritivo (líquido favorável ao desenvolvimento de microrganismos);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pt-BR"/>
              <a:t>amoleceu o gargalo de vidro no fogo, esticou-o e o curvou na forma de um </a:t>
            </a:r>
            <a:r>
              <a:rPr b="1" lang="pt-BR"/>
              <a:t>pescoço de cisne; 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pt-BR"/>
              <a:t>ferveu o caldo do frasco com a intenção de esterilizá-lo, deixando que o vapor percorresse o gargalo;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pt-BR"/>
              <a:t>deixou que os frascos esfriassem lentamente, de forma que o vapor d’água se condensasse e se acumulasse no “pescoço de cisne” dos frascos;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pt-BR"/>
              <a:t>dessa forma, a água acumulada na curva do gargalo funcionava como um filtro que retinha as impurezas e os microrganismos do ar;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pt-BR"/>
              <a:t>Pasteur observou que não houve desenvolvimento de microrganismos.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2020-05-06T18:45:41Z</dcterms:created>
  <dc:creator>Usuário do Windows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0x0101002A24045C23B35D48ABBFB4754B07FEB1</vt:lpwstr>
  </property>
</Properties>
</file>