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4XTvhboViWWkBVljLwLEGpI/Z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Membrana celular</a:t>
            </a:r>
            <a:br>
              <a:rPr b="1" lang="pt-BR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84439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pt-BR" sz="4000"/>
              <a:t>Características gerais e suas funções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587829"/>
            <a:ext cx="10515600" cy="5589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membrana plasmática, citoplasmática ou plasmalema é a estrutura que delimita todas as células vivas, tanto as procarióticas como as eucarióticas.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Ela estabelece a fronteira entre o meio intracelular, o citoplasma, e o ambiente extracelular, que pode ser a matriz dos diversos tecidos.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Ela atua delimitando e mantendo a integridade da célula e como uma barreira seletiva, permitindo que apenas algumas substâncias entrem, como oxigênio e nutrientes, e outras saiam, como os resíduos.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Apresenta em sua constituição proteínas, lipídios, entre outras substâncias.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modelo que representa a estrutura da membrana plasmática é denominado de </a:t>
            </a:r>
            <a:r>
              <a:rPr b="1" lang="pt-BR"/>
              <a:t>mosaico</a:t>
            </a:r>
            <a:r>
              <a:rPr lang="pt-BR"/>
              <a:t> </a:t>
            </a:r>
            <a:r>
              <a:rPr b="1" lang="pt-BR"/>
              <a:t>fluido.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Modelo do mosaico fluido</a:t>
            </a:r>
            <a:br>
              <a:rPr lang="pt-BR"/>
            </a:b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178159"/>
            <a:ext cx="10515600" cy="4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Proposto por </a:t>
            </a:r>
            <a:r>
              <a:rPr b="1" lang="pt-BR"/>
              <a:t>S. Jonathan Singer</a:t>
            </a:r>
            <a:r>
              <a:rPr lang="pt-BR"/>
              <a:t> e </a:t>
            </a:r>
            <a:r>
              <a:rPr b="1" lang="pt-BR"/>
              <a:t>Garth L. Nicholson</a:t>
            </a:r>
            <a:r>
              <a:rPr lang="pt-BR"/>
              <a:t> no ano de 1972, o modelo denominado de mosaico fluido busca explicar a estrutura da membrana plasmática, a qual se assemelha a um mosaico formado por proteínas que se encontram inseridas em um fluido de lipídios.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Além de </a:t>
            </a:r>
            <a:r>
              <a:rPr b="1" lang="pt-BR"/>
              <a:t>proteínas</a:t>
            </a:r>
            <a:r>
              <a:rPr lang="pt-BR"/>
              <a:t> e </a:t>
            </a:r>
            <a:r>
              <a:rPr b="1" lang="pt-BR"/>
              <a:t>lipídeos</a:t>
            </a:r>
            <a:r>
              <a:rPr lang="pt-BR"/>
              <a:t>, a membrana plasmática também apresenta em sua constituição</a:t>
            </a:r>
            <a:r>
              <a:rPr b="1" lang="pt-BR"/>
              <a:t> cadeias de</a:t>
            </a:r>
            <a:r>
              <a:rPr lang="pt-BR"/>
              <a:t> </a:t>
            </a:r>
            <a:r>
              <a:rPr b="1" lang="pt-BR"/>
              <a:t>carboidratos. </a:t>
            </a:r>
            <a:r>
              <a:rPr lang="pt-BR"/>
              <a:t>Essas cadeias encontram-se ligadas às proteínas ou lipídios presentes na superfície externa da membrana, formando glicoproteínas e glicolipídios, respectivamente.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838200" y="783771"/>
            <a:ext cx="10515600" cy="5393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conjunto formado por glicoproteínas e glicolípidios presentes na membrana é denominado de glicocálix ou glicocálice.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Nas membranas, podem ser encontrados também </a:t>
            </a:r>
            <a:r>
              <a:rPr b="1" lang="pt-BR"/>
              <a:t>esteroides</a:t>
            </a:r>
            <a:r>
              <a:rPr lang="pt-BR"/>
              <a:t>, como o </a:t>
            </a:r>
            <a:r>
              <a:rPr b="1" lang="pt-BR"/>
              <a:t>colesterol</a:t>
            </a:r>
            <a:r>
              <a:rPr lang="pt-BR"/>
              <a:t>, presente em células animais, diminuindo sua fluidez e aumentando sua estabilidade.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838200" y="365125"/>
            <a:ext cx="10515600" cy="1594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Atividade</a:t>
            </a:r>
            <a:br>
              <a:rPr lang="pt-BR"/>
            </a:br>
            <a:r>
              <a:rPr lang="pt-BR" sz="3100"/>
              <a:t>Identificar cada estrutura representada no mosaico fluido abaixo:</a:t>
            </a:r>
            <a:endParaRPr sz="3100"/>
          </a:p>
        </p:txBody>
      </p:sp>
      <p:pic>
        <p:nvPicPr>
          <p:cNvPr id="107" name="Google Shape;10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606" y="2586447"/>
            <a:ext cx="9666514" cy="357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2021-07-28T12:13:02Z</dcterms:created>
  <dc:creator>Etesp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