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66" r:id="rId5"/>
    <p:sldId id="270" r:id="rId6"/>
    <p:sldId id="272" r:id="rId7"/>
    <p:sldId id="262" r:id="rId8"/>
    <p:sldId id="271" r:id="rId9"/>
    <p:sldId id="27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39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8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42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49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5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06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7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82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2E31-0A3D-4022-B9ED-150EAA0C5A8F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72FB-3DAE-4DEB-BE45-C6DC156B3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2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GVBAHAsjJM" TargetMode="External"/><Relationship Id="rId2" Type="http://schemas.openxmlformats.org/officeDocument/2006/relationships/hyperlink" Target="https://www.youtube.com/watch?v=-DLGfd-Wpr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C97t4tecC4&amp;feature=emb_log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DIVISÃO CELULAR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MITOSE E MEIOSE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2566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Meiose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Ocorre </a:t>
            </a:r>
            <a:r>
              <a:rPr lang="pt-BR" dirty="0"/>
              <a:t>nas células sexuais em que uma célula-mãe </a:t>
            </a:r>
            <a:r>
              <a:rPr lang="pt-BR" b="1" dirty="0"/>
              <a:t>diploide</a:t>
            </a:r>
            <a:r>
              <a:rPr lang="pt-BR" dirty="0"/>
              <a:t> (2n) sofre duas divisões e forma, ao final, quatro células-filhas </a:t>
            </a:r>
            <a:r>
              <a:rPr lang="pt-BR" b="1" dirty="0"/>
              <a:t>haploides</a:t>
            </a:r>
            <a:r>
              <a:rPr lang="pt-BR" dirty="0"/>
              <a:t> (n), ou seja, com a metade dos cromossomos da célula-mãe. 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meiose sempre origina células haploides e é responsável pela produção dos gametas em animais e dos esporos nas plantas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Podemos dividir a meiose em duas etapas: divisão I e divisão II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Na </a:t>
            </a:r>
            <a:r>
              <a:rPr lang="pt-BR" dirty="0"/>
              <a:t>meiose I, temos a prófase I, metáfase I, anáfase I e telófase I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 </a:t>
            </a:r>
            <a:r>
              <a:rPr lang="pt-BR" dirty="0"/>
              <a:t>Já na meiose II, temos a prófase II, metáfase II, anáfase II e telófase II.</a:t>
            </a:r>
          </a:p>
        </p:txBody>
      </p:sp>
    </p:spTree>
    <p:extLst>
      <p:ext uri="{BB962C8B-B14F-4D97-AF65-F5344CB8AC3E}">
        <p14:creationId xmlns:p14="http://schemas.microsoft.com/office/powerpoint/2010/main" val="155907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235" y="796834"/>
            <a:ext cx="8985742" cy="54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51" y="466884"/>
            <a:ext cx="10921960" cy="57100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95359" y="2455817"/>
            <a:ext cx="2272937" cy="5225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93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Óvulo e espermatozoide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223" y="1825625"/>
            <a:ext cx="71575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1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21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Comparação entre Mitose e Meiose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2" t="8696"/>
          <a:stretch/>
        </p:blipFill>
        <p:spPr>
          <a:xfrm>
            <a:off x="2704010" y="901337"/>
            <a:ext cx="6818813" cy="56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01"/>
          <a:stretch/>
        </p:blipFill>
        <p:spPr>
          <a:xfrm>
            <a:off x="2455817" y="486005"/>
            <a:ext cx="6727372" cy="56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997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Para ilustrar....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9940"/>
            <a:ext cx="10515600" cy="5158060"/>
          </a:xfrm>
        </p:spPr>
        <p:txBody>
          <a:bodyPr>
            <a:normAutofit/>
          </a:bodyPr>
          <a:lstStyle/>
          <a:p>
            <a:r>
              <a:rPr lang="pt-BR" dirty="0" err="1" smtClean="0"/>
              <a:t>Meiosis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https://www.youtube.com/watch?v=-DLGfd-Wpr4</a:t>
            </a:r>
            <a:endParaRPr lang="pt-BR" dirty="0" smtClean="0"/>
          </a:p>
          <a:p>
            <a:r>
              <a:rPr lang="pt-BR" dirty="0" err="1"/>
              <a:t>Mitosis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Meiosis</a:t>
            </a:r>
            <a:r>
              <a:rPr lang="pt-BR" dirty="0"/>
              <a:t> </a:t>
            </a:r>
            <a:r>
              <a:rPr lang="pt-BR" dirty="0" err="1"/>
              <a:t>Simulation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https://www.youtube.com/watch?v=zGVBAHAsjJM</a:t>
            </a:r>
            <a:endParaRPr lang="pt-BR" dirty="0" smtClean="0"/>
          </a:p>
          <a:p>
            <a:r>
              <a:rPr lang="pt-BR" dirty="0" smtClean="0"/>
              <a:t>Mitose </a:t>
            </a:r>
            <a:r>
              <a:rPr lang="pt-BR" dirty="0"/>
              <a:t>x Meiose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https://www.youtube.com/watch?v=eC97t4tecC4&amp;feature=emb_logo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Atividade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Utilizando massa de modelar ou barbante colorido, simular todas as fases da meiose I e II, incluindo o crossing over. Identificar todas as fase e mencionar o evento que ocorre em cada uma. Elaborar esta atividade de forma bem organizada, fotografar e salvar em um único arquivo em PDF. Encaminhar na aba tarefas até a data de conclusão.</a:t>
            </a:r>
          </a:p>
          <a:p>
            <a:pPr marL="0" indent="0" algn="just">
              <a:buNone/>
            </a:pPr>
            <a:r>
              <a:rPr lang="pt-BR" b="1" dirty="0"/>
              <a:t>Obs.</a:t>
            </a:r>
            <a:r>
              <a:rPr lang="pt-BR" dirty="0"/>
              <a:t> Modelo na página 218 e 219 do livro adotado na disciplina.</a:t>
            </a:r>
          </a:p>
          <a:p>
            <a:pPr marL="0" indent="0" algn="just">
              <a:buNone/>
            </a:pPr>
            <a:r>
              <a:rPr lang="pt-BR" dirty="0"/>
              <a:t>         Entrega 03/11/2021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817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4045C23B35D48ABBFB4754B07FEB1" ma:contentTypeVersion="2" ma:contentTypeDescription="Create a new document." ma:contentTypeScope="" ma:versionID="fe5e04745d130995d0de7623bf0a8f3b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f37c81a443e3404cfd2338ff2675639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CFA837-89D3-42EA-8A2A-2F56D57F271B}"/>
</file>

<file path=customXml/itemProps2.xml><?xml version="1.0" encoding="utf-8"?>
<ds:datastoreItem xmlns:ds="http://schemas.openxmlformats.org/officeDocument/2006/customXml" ds:itemID="{9D372D81-B8A3-479E-BED3-5EE4C0A1EAA2}"/>
</file>

<file path=customXml/itemProps3.xml><?xml version="1.0" encoding="utf-8"?>
<ds:datastoreItem xmlns:ds="http://schemas.openxmlformats.org/officeDocument/2006/customXml" ds:itemID="{FEEC6139-1D7B-433B-A030-951939935603}"/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DIVISÃO CELULAR</vt:lpstr>
      <vt:lpstr>Meiose</vt:lpstr>
      <vt:lpstr>Apresentação do PowerPoint</vt:lpstr>
      <vt:lpstr>Apresentação do PowerPoint</vt:lpstr>
      <vt:lpstr>Óvulo e espermatozoide</vt:lpstr>
      <vt:lpstr>Comparação entre Mitose e Meiose</vt:lpstr>
      <vt:lpstr>Apresentação do PowerPoint</vt:lpstr>
      <vt:lpstr>Para ilustrar....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Etesp</cp:lastModifiedBy>
  <cp:revision>25</cp:revision>
  <dcterms:created xsi:type="dcterms:W3CDTF">2020-10-29T14:12:13Z</dcterms:created>
  <dcterms:modified xsi:type="dcterms:W3CDTF">2021-10-19T23:26:36Z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