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1758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0.xml" ContentType="application/inkml+xml"/>
  <Override PartName="/ppt/ink/ink2181.xml" ContentType="application/inkml+xml"/>
  <Override PartName="/ppt/ink/ink2182.xml" ContentType="application/inkml+xml"/>
  <Override PartName="/ppt/ink/ink2183.xml" ContentType="application/inkml+xml"/>
  <Override PartName="/ppt/ink/ink2184.xml" ContentType="application/inkml+xml"/>
  <Override PartName="/ppt/ink/ink2185.xml" ContentType="application/inkml+xml"/>
  <Override PartName="/ppt/ink/ink2186.xml" ContentType="application/inkml+xml"/>
  <Override PartName="/ppt/ink/ink2187.xml" ContentType="application/inkml+xml"/>
  <Override PartName="/ppt/ink/ink2188.xml" ContentType="application/inkml+xml"/>
  <Override PartName="/ppt/ink/ink2189.xml" ContentType="application/inkml+xml"/>
  <Override PartName="/ppt/ink/ink2190.xml" ContentType="application/inkml+xml"/>
  <Override PartName="/ppt/ink/ink2191.xml" ContentType="application/inkml+xml"/>
  <Override PartName="/ppt/ink/ink2192.xml" ContentType="application/inkml+xml"/>
  <Override PartName="/ppt/ink/ink2193.xml" ContentType="application/inkml+xml"/>
  <Override PartName="/ppt/ink/ink2194.xml" ContentType="application/inkml+xml"/>
  <Override PartName="/ppt/ink/ink2195.xml" ContentType="application/inkml+xml"/>
  <Override PartName="/ppt/ink/ink2196.xml" ContentType="application/inkml+xml"/>
  <Override PartName="/ppt/ink/ink2197.xml" ContentType="application/inkml+xml"/>
  <Override PartName="/ppt/ink/ink2198.xml" ContentType="application/inkml+xml"/>
  <Override PartName="/ppt/ink/ink2199.xml" ContentType="application/inkml+xml"/>
  <Override PartName="/ppt/ink/ink2200.xml" ContentType="application/inkml+xml"/>
  <Override PartName="/ppt/ink/ink2201.xml" ContentType="application/inkml+xml"/>
  <Override PartName="/ppt/ink/ink2202.xml" ContentType="application/inkml+xml"/>
  <Override PartName="/ppt/ink/ink2203.xml" ContentType="application/inkml+xml"/>
  <Override PartName="/ppt/ink/ink2204.xml" ContentType="application/inkml+xml"/>
  <Override PartName="/ppt/ink/ink2205.xml" ContentType="application/inkml+xml"/>
  <Override PartName="/ppt/ink/ink2206.xml" ContentType="application/inkml+xml"/>
  <Override PartName="/ppt/ink/ink2207.xml" ContentType="application/inkml+xml"/>
  <Override PartName="/ppt/ink/ink2208.xml" ContentType="application/inkml+xml"/>
  <Override PartName="/ppt/ink/ink2209.xml" ContentType="application/inkml+xml"/>
  <Override PartName="/ppt/ink/ink2210.xml" ContentType="application/inkml+xml"/>
  <Override PartName="/ppt/ink/ink2211.xml" ContentType="application/inkml+xml"/>
  <Override PartName="/ppt/ink/ink2212.xml" ContentType="application/inkml+xml"/>
  <Override PartName="/ppt/ink/ink2213.xml" ContentType="application/inkml+xml"/>
  <Override PartName="/ppt/ink/ink2214.xml" ContentType="application/inkml+xml"/>
  <Override PartName="/ppt/ink/ink2215.xml" ContentType="application/inkml+xml"/>
  <Override PartName="/ppt/ink/ink2216.xml" ContentType="application/inkml+xml"/>
  <Override PartName="/ppt/ink/ink2217.xml" ContentType="application/inkml+xml"/>
  <Override PartName="/ppt/ink/ink2218.xml" ContentType="application/inkml+xml"/>
  <Override PartName="/ppt/ink/ink2219.xml" ContentType="application/inkml+xml"/>
  <Override PartName="/ppt/ink/ink2220.xml" ContentType="application/inkml+xml"/>
  <Override PartName="/ppt/ink/ink2221.xml" ContentType="application/inkml+xml"/>
  <Override PartName="/ppt/ink/ink2222.xml" ContentType="application/inkml+xml"/>
  <Override PartName="/ppt/ink/ink2223.xml" ContentType="application/inkml+xml"/>
  <Override PartName="/ppt/ink/ink2224.xml" ContentType="application/inkml+xml"/>
  <Override PartName="/ppt/ink/ink2225.xml" ContentType="application/inkml+xml"/>
  <Override PartName="/ppt/ink/ink2226.xml" ContentType="application/inkml+xml"/>
  <Override PartName="/ppt/ink/ink2227.xml" ContentType="application/inkml+xml"/>
  <Override PartName="/ppt/ink/ink2228.xml" ContentType="application/inkml+xml"/>
  <Override PartName="/ppt/ink/ink2229.xml" ContentType="application/inkml+xml"/>
  <Override PartName="/ppt/ink/ink2230.xml" ContentType="application/inkml+xml"/>
  <Override PartName="/ppt/ink/ink2231.xml" ContentType="application/inkml+xml"/>
  <Override PartName="/ppt/ink/ink2232.xml" ContentType="application/inkml+xml"/>
  <Override PartName="/ppt/ink/ink2233.xml" ContentType="application/inkml+xml"/>
  <Override PartName="/ppt/ink/ink2234.xml" ContentType="application/inkml+xml"/>
  <Override PartName="/ppt/ink/ink2235.xml" ContentType="application/inkml+xml"/>
  <Override PartName="/ppt/ink/ink2236.xml" ContentType="application/inkml+xml"/>
  <Override PartName="/ppt/ink/ink2237.xml" ContentType="application/inkml+xml"/>
  <Override PartName="/ppt/ink/ink2238.xml" ContentType="application/inkml+xml"/>
  <Override PartName="/ppt/ink/ink2239.xml" ContentType="application/inkml+xml"/>
  <Override PartName="/ppt/ink/ink2240.xml" ContentType="application/inkml+xml"/>
  <Override PartName="/ppt/ink/ink2241.xml" ContentType="application/inkml+xml"/>
  <Override PartName="/ppt/ink/ink2242.xml" ContentType="application/inkml+xml"/>
  <Override PartName="/ppt/ink/ink2243.xml" ContentType="application/inkml+xml"/>
  <Override PartName="/ppt/ink/ink2244.xml" ContentType="application/inkml+xml"/>
  <Override PartName="/ppt/ink/ink2245.xml" ContentType="application/inkml+xml"/>
  <Override PartName="/ppt/ink/ink2246.xml" ContentType="application/inkml+xml"/>
  <Override PartName="/ppt/ink/ink2247.xml" ContentType="application/inkml+xml"/>
  <Override PartName="/ppt/ink/ink2248.xml" ContentType="application/inkml+xml"/>
  <Override PartName="/ppt/ink/ink2249.xml" ContentType="application/inkml+xml"/>
  <Override PartName="/ppt/ink/ink2250.xml" ContentType="application/inkml+xml"/>
  <Override PartName="/ppt/ink/ink2251.xml" ContentType="application/inkml+xml"/>
  <Override PartName="/ppt/ink/ink2252.xml" ContentType="application/inkml+xml"/>
  <Override PartName="/ppt/ink/ink2253.xml" ContentType="application/inkml+xml"/>
  <Override PartName="/ppt/ink/ink2254.xml" ContentType="application/inkml+xml"/>
  <Override PartName="/ppt/ink/ink2255.xml" ContentType="application/inkml+xml"/>
  <Override PartName="/ppt/ink/ink2256.xml" ContentType="application/inkml+xml"/>
  <Override PartName="/ppt/ink/ink2257.xml" ContentType="application/inkml+xml"/>
  <Override PartName="/ppt/ink/ink2258.xml" ContentType="application/inkml+xml"/>
  <Override PartName="/ppt/ink/ink2259.xml" ContentType="application/inkml+xml"/>
  <Override PartName="/ppt/ink/ink2260.xml" ContentType="application/inkml+xml"/>
  <Override PartName="/ppt/ink/ink2261.xml" ContentType="application/inkml+xml"/>
  <Override PartName="/ppt/ink/ink2262.xml" ContentType="application/inkml+xml"/>
  <Override PartName="/ppt/ink/ink2263.xml" ContentType="application/inkml+xml"/>
  <Override PartName="/ppt/ink/ink2264.xml" ContentType="application/inkml+xml"/>
  <Override PartName="/ppt/ink/ink2265.xml" ContentType="application/inkml+xml"/>
  <Override PartName="/ppt/ink/ink2266.xml" ContentType="application/inkml+xml"/>
  <Override PartName="/ppt/ink/ink2267.xml" ContentType="application/inkml+xml"/>
  <Override PartName="/ppt/ink/ink2268.xml" ContentType="application/inkml+xml"/>
  <Override PartName="/ppt/ink/ink2269.xml" ContentType="application/inkml+xml"/>
  <Override PartName="/ppt/ink/ink2270.xml" ContentType="application/inkml+xml"/>
  <Override PartName="/ppt/ink/ink2271.xml" ContentType="application/inkml+xml"/>
  <Override PartName="/ppt/ink/ink2272.xml" ContentType="application/inkml+xml"/>
  <Override PartName="/ppt/ink/ink2273.xml" ContentType="application/inkml+xml"/>
  <Override PartName="/ppt/ink/ink2274.xml" ContentType="application/inkml+xml"/>
  <Override PartName="/ppt/ink/ink2275.xml" ContentType="application/inkml+xml"/>
  <Override PartName="/ppt/ink/ink2276.xml" ContentType="application/inkml+xml"/>
  <Override PartName="/ppt/ink/ink2277.xml" ContentType="application/inkml+xml"/>
  <Override PartName="/ppt/ink/ink2278.xml" ContentType="application/inkml+xml"/>
  <Override PartName="/ppt/ink/ink2279.xml" ContentType="application/inkml+xml"/>
  <Override PartName="/ppt/ink/ink2280.xml" ContentType="application/inkml+xml"/>
  <Override PartName="/ppt/ink/ink2281.xml" ContentType="application/inkml+xml"/>
  <Override PartName="/ppt/ink/ink2282.xml" ContentType="application/inkml+xml"/>
  <Override PartName="/ppt/ink/ink2283.xml" ContentType="application/inkml+xml"/>
  <Override PartName="/ppt/ink/ink2284.xml" ContentType="application/inkml+xml"/>
  <Override PartName="/ppt/ink/ink2285.xml" ContentType="application/inkml+xml"/>
  <Override PartName="/ppt/ink/ink2286.xml" ContentType="application/inkml+xml"/>
  <Override PartName="/ppt/ink/ink2287.xml" ContentType="application/inkml+xml"/>
  <Override PartName="/ppt/ink/ink2288.xml" ContentType="application/inkml+xml"/>
  <Override PartName="/ppt/ink/ink2289.xml" ContentType="application/inkml+xml"/>
  <Override PartName="/ppt/ink/ink2290.xml" ContentType="application/inkml+xml"/>
  <Override PartName="/ppt/ink/ink2291.xml" ContentType="application/inkml+xml"/>
  <Override PartName="/ppt/ink/ink2292.xml" ContentType="application/inkml+xml"/>
  <Override PartName="/ppt/ink/ink2293.xml" ContentType="application/inkml+xml"/>
  <Override PartName="/ppt/ink/ink2294.xml" ContentType="application/inkml+xml"/>
  <Override PartName="/ppt/ink/ink2295.xml" ContentType="application/inkml+xml"/>
  <Override PartName="/ppt/ink/ink2296.xml" ContentType="application/inkml+xml"/>
  <Override PartName="/ppt/ink/ink2297.xml" ContentType="application/inkml+xml"/>
  <Override PartName="/ppt/ink/ink2298.xml" ContentType="application/inkml+xml"/>
  <Override PartName="/ppt/ink/ink2299.xml" ContentType="application/inkml+xml"/>
  <Override PartName="/ppt/ink/ink2300.xml" ContentType="application/inkml+xml"/>
  <Override PartName="/ppt/ink/ink2301.xml" ContentType="application/inkml+xml"/>
  <Override PartName="/ppt/ink/ink2302.xml" ContentType="application/inkml+xml"/>
  <Override PartName="/ppt/ink/ink2303.xml" ContentType="application/inkml+xml"/>
  <Override PartName="/ppt/ink/ink2304.xml" ContentType="application/inkml+xml"/>
  <Override PartName="/ppt/ink/ink2305.xml" ContentType="application/inkml+xml"/>
  <Override PartName="/ppt/ink/ink2306.xml" ContentType="application/inkml+xml"/>
  <Override PartName="/ppt/ink/ink2307.xml" ContentType="application/inkml+xml"/>
  <Override PartName="/ppt/ink/ink2308.xml" ContentType="application/inkml+xml"/>
  <Override PartName="/ppt/ink/ink2309.xml" ContentType="application/inkml+xml"/>
  <Override PartName="/ppt/ink/ink2310.xml" ContentType="application/inkml+xml"/>
  <Override PartName="/ppt/ink/ink2311.xml" ContentType="application/inkml+xml"/>
  <Override PartName="/ppt/ink/ink2312.xml" ContentType="application/inkml+xml"/>
  <Override PartName="/ppt/ink/ink2313.xml" ContentType="application/inkml+xml"/>
  <Override PartName="/ppt/ink/ink2314.xml" ContentType="application/inkml+xml"/>
  <Override PartName="/ppt/ink/ink2315.xml" ContentType="application/inkml+xml"/>
  <Override PartName="/ppt/ink/ink2316.xml" ContentType="application/inkml+xml"/>
  <Override PartName="/ppt/ink/ink2317.xml" ContentType="application/inkml+xml"/>
  <Override PartName="/ppt/ink/ink2318.xml" ContentType="application/inkml+xml"/>
  <Override PartName="/ppt/ink/ink2319.xml" ContentType="application/inkml+xml"/>
  <Override PartName="/ppt/ink/ink2320.xml" ContentType="application/inkml+xml"/>
  <Override PartName="/ppt/ink/ink2321.xml" ContentType="application/inkml+xml"/>
  <Override PartName="/ppt/ink/ink2322.xml" ContentType="application/inkml+xml"/>
  <Override PartName="/ppt/ink/ink2323.xml" ContentType="application/inkml+xml"/>
  <Override PartName="/ppt/ink/ink2324.xml" ContentType="application/inkml+xml"/>
  <Override PartName="/ppt/ink/ink2325.xml" ContentType="application/inkml+xml"/>
  <Override PartName="/ppt/ink/ink2326.xml" ContentType="application/inkml+xml"/>
  <Override PartName="/ppt/ink/ink2327.xml" ContentType="application/inkml+xml"/>
  <Override PartName="/ppt/ink/ink2328.xml" ContentType="application/inkml+xml"/>
  <Override PartName="/ppt/ink/ink2329.xml" ContentType="application/inkml+xml"/>
  <Override PartName="/ppt/ink/ink2330.xml" ContentType="application/inkml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2054.xml" ContentType="application/inkml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9" r:id="rId6"/>
    <p:sldId id="270" r:id="rId7"/>
    <p:sldId id="261" r:id="rId8"/>
    <p:sldId id="262" r:id="rId9"/>
    <p:sldId id="263" r:id="rId10"/>
    <p:sldId id="264" r:id="rId11"/>
    <p:sldId id="265" r:id="rId12"/>
    <p:sldId id="271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68" autoAdjust="0"/>
    <p:restoredTop sz="94660"/>
  </p:normalViewPr>
  <p:slideViewPr>
    <p:cSldViewPr snapToGrid="0">
      <p:cViewPr varScale="1">
        <p:scale>
          <a:sx n="61" d="100"/>
          <a:sy n="61" d="100"/>
        </p:scale>
        <p:origin x="15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7:40.38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5811,'0'0'11007,"0"39"-11511,0-34 490,3 17-432,21-17 453,-23-6-6,0 1 0,0-1 0,0 1 0,0-1 0,0 1 0,0-1 0,0 1 1,0-1-1,0 0 0,-1 1 0,1-1 0,0 0 0,-1 0 0,1 1 0,0-1 1,-1 0-1,1 0 0,-1 0 0,1 0 0,-1 0 0,0 0 0,1 0 0,-1 0 1,0 0-1,0 0 0,1 0 0,-1 0 0,0-2 0,2-34-344,-2 35 299,0 2-100,4 16-5976,0-11 3121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6:26.65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36 210 9108,'0'0'3610,"-2"-21"-3061,-1-67-140,3 84-351,0 0 0,0 0 1,1 0-1,0 0 1,-1 0-1,1 0 0,1 1 1,-1-1-1,0 0 1,1 1-1,0-1 0,0 1 1,0-1-1,0 1 1,0 0-1,1 0 0,0 0 1,-1 0-1,7-4 1,-6 4 56,1 0-45,0 1 1,0-1-1,0 1 1,0 0-1,0 0 1,0 1-1,1-1 1,-1 1-1,1 0 0,-1 0 1,9 0-1,56-1-174,-46 3 150,-9-2-60,1 1-1,-1 1 1,1 0 0,-1 1-1,24 7 1,-33-8 3,-1 1 0,0 0-1,0 1 1,1-1 0,-2 1-1,1-1 1,0 1 0,-1 0 0,1 1-1,-1-1 1,0 1 0,0-1 0,0 1-1,0 0 1,-1 0 0,0 0 0,0 1-1,0-1 1,0 0 0,-1 1 0,2 6-1,2 12-26,-2 0-1,0 0 0,-2 1 0,-1-1 0,-2 28 0,1-36 24,0-4 4,-1 0 0,0 0 0,-1-1 0,0 1 0,-1-1 0,0 1 0,-1-1 0,0 0 0,-7 11-1,-67 87-50,42-60 51,18-23 2,-37 51-13,-72 76 0,120-145 15,4-4 8,1 1-1,-1-1 0,0 1 1,1 0-1,0 0 0,0 0 0,0 0 1,0 1-1,1-1 0,0 1 1,-1-1-1,-1 9 0,4-13 144,269-10 390,95 10-518,-363 0-451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35.97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37 0 4418,'0'0'6190,"-4"0"-6110,2 1-36,1-1 0,-1 1 0,1-1 0,-1 1 0,1-1 1,-1 1-1,1 0 0,-1 0 0,1 0 0,0-1 1,0 2-1,-1-1 0,1 0 0,0 0 0,0 0 0,0 0 1,0 1-1,0-1 0,0 0 0,1 1 0,-1-1 1,0 1-1,1-1 0,-1 1 0,1-1 0,-1 1 0,1-1 1,0 1-1,-1-1 0,1 1 0,0 3 0,-1 67 2121,1-50-1886,4-20-207,1-1 0,-1 0 0,0 0 0,0-1 0,0 1 0,1-1 0,-1 0 0,0 0 0,6-1 0,-6 1-23,-2-1-49,1 1 1,-1 0 0,0-1 0,0 1-1,0-1 1,0 1 0,0-1-1,0 0 1,0 0 0,0 0 0,0 0-1,0-1 1,0 1 0,-1 0-1,1-1 1,-1 1 0,1-1 0,-1 1-1,1-1 1,-1 0 0,0 0 0,0 0-1,1 1 1,-2-1 0,1 0-1,0 0 1,0-1 0,-1 1 0,1 0-1,0-3 1,1-8-147,0 0 0,0 1 0,-1-25 0,-1 33 97,-28 4-493,26 0 387,1 0-1,-1 0 0,1 1 1,-1-1-1,0 1 1,1-1-1,-1 1 1,1 0-1,-1-1 0,1 1 1,0 0-1,-1 0 1,1 0-1,0 0 1,0 0-1,-1 1 1,1-1-1,0 0 0,0 0 1,0 1-1,1-1 1,-1 1-1,0-1 1,0 0-1,1 1 0,-1 0 1,1-1-1,-1 3 1,0 7-3764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4:36.83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 1 12454,'0'0'3604,"0"5"-3441,4 97 889,4 0 0,36 171 0,-21-161-913,-6 1 1,5 206 0,-21-299-143,-1 1 1,-1-1 0,0 0-1,-2 1 1,-1-1 0,0 0-1,-1-1 1,-13 32-1,3-23 14,-30 43 0,20-32-6,20-24 98,24-11-11395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4:37.35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53 12454,'0'0'5501,"21"-3"-4207,461-7-144,-423 9-1177,-58 1-85,-1-1-441,0 0 186,0 0 1,0 0-1,0 0 1,0 0-1,0 0 0,-1 0 1,1 0-1,0 0 1,0 0-1,-1 0 1,1 0-1,-1 0 1,1 1-1,-1-1 1,1 0-1,-1 0 1,0 0-1,1 1 1,-1-1-1,0 0 1,0 1-1,0-1 0,1 0 1,-1 1-1,0-1 1,-1 0-1,0 0-337,-17-13-7137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4:37.71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14295,'0'0'4652,"6"3"-4470,67 31 399,-44-18-534,1-1 0,0-2 0,1-1 0,0-2 0,1-1 0,59 10 0,18-15-574,-38-5-2640,-19 1-2578,-27 0 523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4:39.14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8 385 8708,'0'0'5322,"0"-1"-5174,-1 1 0,0-1 0,1 0 0,-1 0 0,1 1 0,-1-1 0,1 0-1,-1 0 1,1 1 0,-1-1 0,1 0 0,0 0 0,-1 0 0,1 0 0,0 0-1,0 0 1,0 0 0,-1 1 0,1-1 0,1-2 0,-2-29 640,8-54 0,-5 74-721,0 0 0,1 1-1,1-1 1,0 1 0,1 0 0,0 0-1,12-19 1,-11 20-23,1 0 1,1 1-1,-1 0 0,1 1 1,1 0-1,-1 0 0,1 1 0,1 0 1,-1 0-1,1 1 0,20-8 1,-12 7-52,1 1 1,0 0 0,0 2 0,1 1 0,0 0 0,21 0-1,-20 2 16,49 0-200,-67 1 179,0 0-1,-1 1 1,1-1 0,0 1 0,-1 0 0,1 0 0,0-1 0,-1 2-1,1-1 1,-1 0 0,0 1 0,1-1 0,-1 1 0,0-1 0,0 1 0,0 0-1,0 0 1,0 0 0,0 0 0,2 4 0,2 10-24,-1 1 0,0-1 0,-1 1 1,-1 0-1,-1 0 0,0 0 0,-1 0 0,-1 0 1,0 0-1,-2 0 0,-3 18 0,2-22 33,0 0-1,-1 0 1,-1-1-1,-1 1 0,1-1 1,-2 0-1,0-1 1,0 1-1,-1-1 1,-16 17-1,-2-1 22,-1 0-1,-47 36 1,54-48-17,-1 0 1,0-2-1,-1 0 1,0-1-1,-1-2 1,-32 12-1,146-18 1005,434-4-472,-524 0-582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4:39.71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1 448 10901,'0'0'2564,"6"-25"-2087,53-174 54,-50 167 34,7-52-1,0-3 594,-7 66-11,-9 21-1134,1 0 0,-1 0-1,0 0 1,0 0 0,1 0 0,-1 0-1,0 0 1,0 1 0,1-1-1,-1 0 1,0 0 0,0 0-1,1 0 1,-1 0 0,0 0-1,0 1 1,1-1 0,-1 0-1,0 0 1,0 0 0,0 0 0,1 1-1,-1-1 1,0 0 0,0 0-1,0 1 1,0-1 0,0 0-1,1 0 1,-1 1 0,0-1-1,0 0 1,0 0 0,0 1 0,0-1-1,0 0 1,0 1 0,0-1-1,7 43 16,-7 451 815,-11-386-746,5-64-202,0 47 1,6-90-697,11-2-3603,9-8-556,0-13-3348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4:40.44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142 1 13366,'0'0'2057,"-7"8"-1710,-6 11-156,1-1-1,1 1 1,0 1 0,2 0-1,-10 29 1,1 5 509,-11 64 1,23-84-429,3 0 0,0 0 0,3 0 1,4 53-1,-2-79-252,1 0 0,-1 0 1,1 0-1,1 0 1,-1 0-1,1 0 0,1-1 1,0 0-1,0 0 1,0 0-1,0-1 0,1 0 1,0 0-1,9 7 1,3 2-3,0-1 0,1-1 1,0-1-1,27 13 0,-22-17-6,1 0 0,0-1 0,1-2 0,0-1 0,0-1 0,0-1 0,50-3 0,-65 1-14,-7 0-4,-1 0 0,0 0 1,1-1-1,-1 1 0,0-1 1,1 0-1,-1 0 0,0 0 1,0-1-1,0 1 0,0-1 1,0 0-1,0 0 0,0 0 1,-1 0-1,1 0 0,-1 0 1,1-1-1,-1 1 0,0-1 1,0 0-1,0 0 0,0 0 1,0 0-1,-1 0 1,0 0-1,1 0 0,-1 0 1,0 0-1,0-1 0,0-4 1,2-13-26,0 0 1,-1 0-1,-2 0 0,-1-23 1,0 13 22,1 27 4,0 0 1,0 0-1,-1 0 0,0 0 1,1 0-1,-1 0 0,-1 0 1,1 1-1,0-1 0,-1 0 1,0 1-1,0 0 0,0-1 1,0 1-1,-1 0 0,-4-5 1,2 3-1,-1 0 0,0 1 0,0 0 0,0 1 0,0-1 0,0 1 0,0 0 0,-13-3 1,-4 0-15,-1 2 0,0 0 0,1 2 0,-38 0 0,43 2 8,-3-1-11,-1 2 1,1 0-1,-29 6 1,43-5 11,0 0 0,0 0 0,0 1 1,0 0-1,0 0 0,1 1 0,0 0 0,-1 0 0,1 0 1,1 1-1,-1 0 0,1 0 0,-7 8 0,5-4-32,0-1 0,1 2 0,0-1 0,1 0 0,0 1 0,0 0-1,1 0 1,1 1 0,0-1 0,0 1 0,-2 18 0,5 37-5162,6-47 510,14-6-4020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4:41.21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676 9 9957,'0'0'5058,"-15"-2"-4394,5 1-617,0-1 23,0 0 1,-1 1 0,1 1 0,-1-1 0,1 1 0,0 1-1,-1 0 1,1 1 0,0 0 0,-1 0 0,-16 8 0,-71 48 1034,-174 139 0,257-185-1093,-33 35 83,39-37-98,-1 0 0,0-1 0,0 0 0,-13 9 0,13-14-458,6-4-4638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4:41.70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10 0 8244,'0'0'5093,"-1"7"-3981,-2 4-853,1 0 0,1 0-1,-1 0 1,2 1-1,0-1 1,0 0 0,1 0-1,0 1 1,1-1-1,0 0 1,1 0 0,0-1-1,1 1 1,0 0 0,9 15-1,67 83 676,-53-75-837,-1 1 1,-2 0-1,-2 2 0,-1 1 1,22 55-1,-41-86-94,0 0-1,-1 1 0,0-1 1,-1 1-1,0 0 1,-1 13-1,1 2-37,0-23-72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4:42.46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39 411 5603,'0'0'7198,"-2"-6"-6620,-3-16-84,1-1 0,1 1-1,0-1 1,2 0-1,3-43 1,-1 17-110,1 31-306,0 1 0,2-1 0,0 1 0,1 0 0,1 0 0,1 1 0,0-1 0,14-22 0,-20 38 28,-1 42-325,2-18 234,-2-1 0,-1 0 0,-1 0 0,-6 33 0,-14 26 404,4 2 0,4 0 0,-6 149 0,20-153-2396,6-80-4487,8-5 1491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4:43.08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87 49 11845,'0'0'3410,"0"5"-2954,-19 389 2818,19-390-3251,0 1 0,0-1 0,0 0 0,1 0 0,0 1 0,0-1 0,0 0 0,0 0 0,1 0 1,-1 0-1,1 0 0,0 0 0,0 0 0,1-1 0,-1 1 0,1-1 0,0 1 0,0-1 0,0 0 0,0 0 1,0-1-1,1 1 0,-1-1 0,1 1 0,0-1 0,0 0 0,6 2 0,4 1 30,0-1 1,1-1-1,0-1 0,0 1 0,0-2 1,24-1-1,-31 1-52,0-1 0,-1-1 0,1 1 1,0-1-1,0-1 0,-1 1 0,1-1 0,-1-1 0,0 1 1,0-1-1,1-1 0,-2 1 0,1-1 0,0 0 1,-1-1-1,0 1 0,8-8 0,0 0-11,0 0-1,-1-1 1,-1-1 0,0 0-1,0 0 1,-1-1-1,-1-1 1,-1 1 0,0-2-1,-1 1 1,-1-1-1,0-1 1,-2 1 0,0-1-1,-1 0 1,0 0 0,-1 0-1,0-28 1,-3 36 13,0 1 0,0-1 0,-1 0 0,0 0 0,-1 1 0,-3-13 0,3 18-5,0 0 1,-1 0-1,1 0 0,-1 0 1,0 0-1,0 0 1,0 1-1,-1 0 1,1-1-1,-1 1 0,1 1 1,-1-1-1,0 0 1,-9-3-1,-5-3-24,0 2-1,-1 0 1,0 0-1,0 2 1,0 0-1,-1 2 1,-23-2-1,-145 2-1782,105 4-759,56 0-41,6 2-1502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36.62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209 1 4258,'0'0'5114,"-10"13"-4690,-23 38 936,-35 73-1,51-89-885,2 1 1,1 0-1,2 1 0,1 1 1,2 0-1,2 0 0,1 1 0,-1 63 1,8 149 336,0-236-760,1 0 1,1 0-1,1-1 0,0 1 1,0-1-1,1 0 1,11 21-1,62 94 353,-23-41-518,-53-84 12,6 7-1649,3-8-3039,-4-3 901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4:50.09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0 305 9108,'0'0'6478,"13"-18"-4741,-9 15-1582,1-1 1,0 1-1,-1-1 1,0 0 0,0 0-1,0 0 1,0 0-1,0-1 1,-1 1 0,5-10-1,24-58 221,-12 24-366,39-62-10,-59 107-6,0 3-15,0 4-502,0 35 447,1 70 43,-17 132 1,12-143 46,4-77-18,0-20-76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4:50.74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193 114 10709,'0'0'2217,"0"3"-2102,-4 386 3035,4-383-3099,1 0 0,0 0-1,0 0 1,1 0 0,0 0 0,-1-1-1,2 1 1,-1 0 0,1-1-1,0 0 1,0 0 0,0 0-1,1 0 1,0 0 0,0 0-1,0-1 1,0 0 0,1 0 0,0 0-1,0-1 1,9 6 0,-3-3 9,-1 0-1,1-1 1,0-1 0,1 1 0,-1-2 0,1 0 0,-1 0 0,1-1 0,0 0 0,14-1 0,-8-1-11,-12 1-38,1 0-1,0-1 0,-1 0 1,1 0-1,-1 0 0,1-1 0,0 0 1,-1-1-1,1 1 0,-1-1 0,0 0 1,0-1-1,0 0 0,0 0 1,0 0-1,0 0 0,9-8 0,-5-1 4,-1 1-1,0-2 1,0 1-1,-1-1 1,-1 0-1,0-1 1,-1 0-1,0 0 1,-1 0-1,-1-1 1,0 0-1,2-15 1,0-22 178,-1 0 1,-3-58-1,-2 99-139,-1 6-49,0 0-1,0 0 1,-1 0 0,1 1-1,-1-1 1,0 0 0,0 1 0,-1-1-1,1 1 1,-1 0 0,0 0-1,0 0 1,0 0 0,-1 0-1,0 1 1,1-1 0,-1 1-1,0 0 1,0 1 0,-7-5-1,-9-4-4,1 1 0,-1 0-1,-28-9 1,-21-1-394,-1 3 0,0 3 1,-75-5-1,84 15-2568,20 3-3343,21 1 2270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4:52.74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46 7908,'0'0'7376,"14"0"-5930,40 0-414,31-1-740,128 16 1,-65-1-218,268-8 0,-228-8-116,148 4 2,362-4-319,339-5 295,-731 7 43,139 14 82,-6-12 133,466-4 63,-479-21 139,89 0-52,-473 23-323,16 1 179,-1-2-1,107-17 1,-127 12-44,0 3 0,66 1 1,17-1 160,-114 2-846,-9-1 18,-22 0-686,-45 0-3501,-6 2-4585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4:54.03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296 5 11157,'0'0'4450,"-1"-5"-3484,-4 18-941,0 0 0,-1 0-1,0-1 1,-1 0 0,-13 16 0,-9 18 18,-4 14 223,3 1-1,2 2 1,3 1 0,3 1-1,3 1 1,-20 124 0,19 222 168,20-407-415,0 0 0,0 0-1,1 0 1,0 0-1,0-1 1,0 1 0,1 0-1,0 0 1,0-1-1,0 1 1,0-1 0,0 0-1,1 1 1,0-1-1,0 0 1,0-1 0,1 1-1,-1-1 1,1 1-1,0-1 1,0 0 0,0 0-1,0-1 1,0 1-1,1-1 1,-1 0 0,8 3-1,0-1-343,0 0 1,1-1-1,23 4 0,35-3-6281,-40-4-283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4:55.27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288 391 9236,'0'0'5806,"10"-1"-4950,-3 1-705,-4 1-83,1-1 0,-1 0-1,0 0 1,1 0 0,-1 0-1,0 0 1,1-1 0,-1 0-1,0 1 1,1-1 0,-1-1-1,0 1 1,0 0 0,0-1-1,0 1 1,0-1 0,-1 0-1,1 0 1,4-4 0,1-5 9,-1-1 0,0-1 1,0 1-1,-1-1 0,-1 0 1,0 0-1,-1-1 1,0 1-1,-1-1 0,-1 0 1,0 0-1,0-27 0,-2 32-71,0 0-1,0 0 0,-1 1 0,0-1 0,-1 0 1,0 0-1,0 1 0,-1-1 0,-4-10 0,4 15-7,0-1-1,0 1 0,-1 0 0,1 0 0,-1 0 0,0 1 0,0-1 0,0 1 0,0 0 1,-1 0-1,1 0 0,-1 1 0,0-1 0,0 1 0,0 0 0,0 1 0,-6-2 0,-17-3-37,0 2 0,0 0-1,0 2 1,0 2-1,-1 0 1,-32 5 0,56-4 36,1-1 0,-1 1 1,1 0-1,0 0 1,-1 1-1,1-1 0,0 1 1,0 0-1,0 0 0,0 0 1,0 1-1,0-1 1,1 1-1,-1 0 0,1 0 1,0 0-1,0 0 0,0 1 1,0-1-1,1 1 1,-1 0-1,1 0 0,0 0 1,0 0-1,0 0 0,-1 5 1,-1 8-7,1 0 1,1 0-1,0 0 1,1 0-1,2 24 0,-1-17 24,0-18-9,0-1 0,0 0 0,1 1 0,0-1-1,0 1 1,0-1 0,1 0 0,-1 0 0,1 0-1,1 0 1,-1 0 0,1 0 0,-1 0 0,1-1 0,1 1-1,-1-1 1,1 0 0,-1 0 0,1 0 0,1-1 0,-1 1-1,0-1 1,1 0 0,-1 0 0,1 0 0,0-1-1,0 0 1,0 0 0,8 2 0,8 1-7,-1-1 0,1 0 0,0-2 0,0-1 0,0 0 0,27-3 0,-39 0-39,0 1 1,-1-1-1,1 0 0,-1-1 1,0 0-1,0 0 0,0-1 0,0 0 1,-1-1-1,1 1 0,-1-1 1,0-1-1,-1 1 0,1-1 1,9-12-1,-7 8 20,-1 0 1,-1-1-1,1 0 1,-2 0-1,0-1 0,0 1 1,-1-1-1,0-1 0,-1 1 1,3-14-1,-3 270 1059,-4 39-136,3-282-1204,-1 0 0,0-1-1,1 1 1,-1 0 0,1-1 0,-1 1 0,1-1 0,-1 0 0,1 0 0,0 0 0,-1 0 0,4-1-1,-1 1-852,17 0-3335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4:55.77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405 0 12005,'0'0'2876,"-20"16"-2531,-65 53 52,69-54-145,0 0 0,1 2-1,1 0 1,0 1 0,-21 36 0,7-9 129,-26 40 107,26-38-414,-45 54-1,67-96-5015,5-15-356,1-9 750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4:56.22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 1 8468,'0'0'5304,"-1"5"-4331,0 7-610,1 0 0,1 0-1,-1 0 1,2 0-1,0 0 1,5 19-1,30 78 996,-10-33-745,71 182 180,-78-211-801,-16-35-391,3 14 535,-4-20-3776,7-4-11680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4:57.06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1 195 8036,'0'0'7235,"8"-17"-6576,77-145 606,-73 146-799,-6 19-88,-3 31-251,-3-30-207,0 44 86,-1 0 0,-3-1 0,-19 92 0,-3-12-2353,19-68-1483,1 84-1,6-161-3215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4:57.67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50 1 10309,'0'0'4530,"-4"17"-3781,-14 83 369,-7 139 0,24-211-912,-1 21 167,6 80 1,-3-123-349,0 0 0,0 0 0,1-1 1,0 1-1,0-1 0,0 0 0,0 1 0,1-1 1,0 0-1,0 0 0,0 0 0,1-1 1,0 1-1,0-1 0,0 0 0,0 0 0,0 0 1,1-1-1,0 0 0,0 1 0,0-2 1,0 1-1,0 0 0,1-1 0,-1 0 1,11 2-1,10 1 48,0 0 0,0-2 0,0-1 0,41-2 0,-47 0-82,-15 0 10,-1 0-1,1-1 0,-1 0 1,1 0-1,-1 0 0,1 0 1,-1-1-1,0 0 0,0 0 1,0 0-1,0 0 0,0 0 1,5-6-1,-1 2-7,0-2 0,-1 1 0,0-1 0,-1 0 0,10-15 0,-4 2-13,-1-1-1,-1 0 1,-1 0 0,9-36 0,-9 17-36,-1-1 0,-3 0 0,-1 0 0,-2 0 0,-6-64 0,3 102 47,0 1 1,0-1-1,-1 1 1,0-1-1,1 1 1,-1-1-1,0 1 1,0 0-1,-1 0 1,1 0 0,-1 0-1,0 0 1,1 1-1,-1-1 1,0 1-1,0 0 1,-1-1-1,1 1 1,0 1 0,-1-1-1,0 1 1,1-1-1,-1 1 1,0 0-1,-3-1 1,-11-3-133,-1 1 1,1 1-1,-36-2 1,-96 4-3305,86 1-2560,50 0 1619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4:58.49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149 1 6371,'0'0'5941,"-19"1"-4228,16 0-1633,1 0 0,0 0 0,-1 0-1,1 1 1,0-1 0,0 1 0,0 0 0,0-1 0,0 1-1,1 0 1,-1 0 0,0 0 0,1 0 0,0 1 0,-3 3-1,-20 43 761,18-37-609,-3 11-32,2 1 0,0 1 0,1-1 1,1 1-1,2 0 0,0 0 0,2 0 0,2 39 1,-1-60-174,1 0 1,-1-1-1,1 1 1,-1-1-1,1 1 1,0-1-1,1 1 1,-1-1-1,0 0 1,1 1-1,0-1 1,0 0-1,0 0 1,0 0-1,0 0 1,0-1-1,1 1 1,0-1-1,-1 1 1,1-1-1,0 0 1,0 0-1,0 0 1,0 0 0,1-1-1,-1 1 1,0-1-1,1 0 1,-1 0-1,6 1 1,10 2 38,1-1 1,0-1 0,-1 0 0,26-2 0,-35 0-65,-8 0-4,0 0-1,0 0 1,0-1-1,1 1 1,-2-1-1,1 1 1,0-1-1,0 0 0,0 1 1,0-1-1,0 0 1,0 0-1,-1 0 1,1-1-1,0 1 1,-1 0-1,1-1 1,-1 1-1,0-1 1,1 1-1,-1-1 1,0 0-1,0 1 1,0-1-1,0 0 1,0 0-1,0 0 1,-1 0-1,1 0 1,0-4-1,1-5-18,0-1-1,-1 1 1,0-1-1,-2-14 1,1 12 16,0 13 3,-1-1 0,1 1 0,-1 0 0,1-1 0,-1 1 0,0 0 0,1-1 0,-1 1-1,0 0 1,0 0 0,0 0 0,0 0 0,0 0 0,0 0 0,0 0 0,-1 0 0,1 0-1,0 1 1,0-1 0,-1 0 0,1 1 0,0-1 0,-1 1 0,1-1 0,-1 1 0,1 0-1,-1-1 1,-1 1 0,-51-5-33,46 4 21,-4 1 9,-1-2-19,1 2 1,-1-1 0,0 2-1,0 0 1,-18 4 0,27-4 17,0 0 1,0 1 0,0 0-1,0-1 1,1 2 0,-1-1-1,0 0 1,1 1 0,0-1-1,0 1 1,0 0 0,0 0-1,0 1 1,1-1 0,-1 0-1,1 1 1,0-1 0,0 1-1,0 0 1,-2 6 0,1-1 22,0 0 0,0 1 0,1-1 1,0 1-1,1-1 0,-1 20 0,3-25-230,-1 0-1,0 0 1,1 0 0,0 0-1,0 0 1,0 0-1,0-1 1,3 6 0,-3-7-199,0 0 1,1 0 0,-1 0 0,1 0-1,-1-1 1,1 1 0,-1 0 0,1-1-1,0 0 1,0 1 0,0-1 0,-1 0-1,1 0 1,1 0 0,2 1 0,22 4-7424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37.23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8660,'0'0'3647,"7"4"-3298,3 2 168,1-2-1,-1 1 1,1-2-1,0 1 1,1-1-1,-1-1 1,1 0-1,-1-1 1,21 1-1,277-13 333,-290 9-30,-13 1-3038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4:59.25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91 1 12566,'0'0'5085,"1"11"-4605,96 406 1059,-82-347-1458,-3 1-1,-3 0 1,-3 0 0,-4 92-1,-3-143-78,-1 0 1,-1-1-1,0 1 0,-1-1 0,-1 0 0,-1 0 0,-1-1 1,-9 19-1,-13 19-16,-42 59-1,69-110 14,-34 42 253,34-44-512,0-1 1,0 1 0,-1-1 0,1 0 0,-1 0-1,1 0 1,-1 0 0,1-1 0,-1 1 0,0-1-1,0 1 1,0-1 0,0 0 0,0 0 0,-4 1-1,5-17-10929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5:00.46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107 37 9428,'0'0'6801,"3"-2"-5865,4-3-844,0 1 0,0 0 1,0 0-1,1 1 0,-1 0 0,1 0 0,0 1 0,0 0 0,0 0 0,0 1 1,0 0-1,0 0 0,0 1 0,0 0 0,1 1 0,9 1 0,-16-1-97,0 1-1,0-1 1,-1 1 0,1 0-1,0-1 1,-1 1-1,0 0 1,1 0 0,-1 0-1,0 0 1,0 0-1,0 0 1,0 0 0,0 1-1,-1-1 1,1 0-1,-1 0 1,1 1 0,-1 3-1,5 48-102,-4-32 109,-2 23-169,1-43 162,0-1-1,-1 1 0,1-1 0,-1 1 0,1-1 0,-1 1 1,1-1-1,-1 0 0,0 1 0,0-1 0,0 0 0,0 1 1,0-1-1,0 0 0,0 0 0,0 0 0,-1 0 0,1 0 1,0 0-1,0 0 0,-1-1 0,1 1 0,-3 1 0,-19 4-126,0-1 0,0-1-1,-1-1 1,1-1-1,-38-1 1,61-2 135,0 0 0,0-1 0,0 1 0,0 0 0,0 0 1,0 0-1,0 0 0,0 0 0,1-1 0,-1 1 0,0 0 0,1 0 0,-1 0 0,1 0 1,-1 0-1,1 0 0,-1 0 0,2-1 0,12-3-4,0 1 1,0 0-1,0 1 0,0 1 1,1 0-1,-1 1 1,1 1-1,0 0 0,18 3 1,12-2-68,-41 5 67,-1-1-1,0 1 1,-1 1 0,1-1 0,-1 0 0,0 1 0,-1-1 0,2 9 0,1 49 0,-4-60 4,0 0-1,0 0 0,0 0 1,-1-1-1,1 1 0,-1 0 1,0-1-1,0 1 0,0 0 1,-1-1-1,1 1 1,-1-1-1,0 0 0,-3 5 1,-7 2 43,0-1 0,-1-1 0,0 0 1,0-1-1,-1 0 0,0-1 1,0 0-1,-21 4 0,9-4 105,0 0 0,-1-2 0,0-1 0,-28 0 0,54-3-107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5:00.97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9076,'0'0'7281,"22"0"-6902,171 0 763,280 0-1046,-473 0-1014,0 14-6822,0-7 2042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5:01.75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33 18 8500,'0'0'8236,"5"0"-7753,135-14 1144,-52 10-1200,-65 5-539,-22-1 106,0 0 1,0 1-1,0-1 1,-1 1-1,1-1 1,0 1-1,0 0 0,-1-1 1,1 1-1,0 0 1,0-1-1,-1 1 1,1 0-1,-1 0 1,1 0-1,-1-1 1,1 1-1,-1 0 1,0 0-1,1 0 0,-1 0 1,0 0-1,0 0 1,1 0-1,-1 0 1,0 0-1,0 0 1,0 0-1,-1 1 1,2 40-40,-1-33 37,0 6 12,1-10-12,0 1 1,-1-1-1,0 1 1,0-1 0,0 1-1,-1-1 1,0 1-1,0-1 1,0 1-1,-1-1 1,0 0 0,0 0-1,0 0 1,0 0-1,-1 0 1,0 0 0,0-1-1,0 1 1,-1-1-1,-4 5 1,-29 20 22,-1-1 0,-82 45 0,53-34-12,66-39 7,1 1 0,0-1-1,-1 0 1,1 0 0,0 0 0,0 0 0,-1 1-1,1-1 1,0 0 0,0 0 0,-1 0-1,1 1 1,0-1 0,0 0 0,0 0 0,-1 1-1,1-1 1,0 0 0,0 1 0,0-1 0,0 0-1,0 1 1,-1-1 0,1 0 0,0 1 0,0-1-1,0 0 1,0 1 0,0-1 0,0 0 0,0 1-1,0-1 1,0 0 0,1 0 0,-1 1 0,0-1-1,0 0 1,0 1 0,0-1 0,0 0 0,0 1-1,1-1 1,-1 0 0,0 0 0,0 1 0,1-1-1,-1 0 1,0 0 0,0 1 0,1-1-1,-1 0 1,0 0 0,0 0 0,1 0 0,-1 1-1,0-1 1,1 0 0,-1 0 0,0 0 0,1 0-1,-1 0 1,0 0 0,1 0 0,-1 0 0,0 0-1,1 0 1,47 13 370,1-3-1,53 5 1,-34-5-187,152 8 492,-220-18-729,1 0 0,-1 0-1,1 0 1,0 0 0,-1 0-1,1 0 1,-1 0 0,1 0-1,0 0 1,-1 0 0,1 0-1,-1 0 1,1 0 0,-1 0-1,1 1 1,0-1 0,-1 0-1,1 0 1,-1 1 0,1-1-1,-1 0 1,1 1 0,-1-1-1,0 1 1,1-1 0,-1 1-1,1-1 1,-1 0 0,0 1-1,1 0 1,-1-1 0,0 1-1,0-1 1,1 1 0,-1-1-1,0 1 1,0-1 0,0 1-1,0 0 1,0-1 0,0 1-1,0-1 1,0 1 0,0 0-1,0-1 1,0 1 0,0-1-1,0 2 1,0 5-1748,0 1-4406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5:12.0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0 309 8868,'0'0'4130,"3"-13"-3901,-3 9-226,2-7 215,1 0-1,-1-1 0,2 1 1,0 0-1,0 0 1,1 1-1,0-1 1,0 1-1,13-16 0,-7 13 271,10-11 269,1 1-1,42-35 1,-56 52-748,0 1-1,0-1 1,1 1 0,-1 1-1,1 0 1,0 0 0,1 1-1,-1 0 1,1 0 0,-1 1-1,1 1 1,0-1-1,11 1 1,-2 1-41,-2-1 4,-1 1 0,1 1 0,0 1 0,-1 0 0,21 5 0,-33-5 23,1-1-1,-1 1 1,1 0 0,-1 1 0,0-1 0,0 1-1,0-1 1,0 1 0,0 0 0,-1 1-1,0-1 1,1 1 0,-1-1 0,0 1 0,-1 0-1,1 0 1,-1 0 0,1 1 0,-1-1-1,-1 0 1,1 1 0,0 0 0,0 5 0,0 0-6,0 1 1,0-1 0,-1 1-1,-1 0 1,0-1 0,0 1 0,-1 0-1,0-1 1,-1 1 0,0-1 0,-1 1-1,0-1 1,-1 0 0,0 0-1,0 0 1,-1-1 0,0 0 0,-1 0-1,-12 16 1,-32 33 17,-2-2-1,-2-2 0,-2-2 1,-77 52-1,128-99 4,0-1 0,-1 0 0,1-1 0,-1 1-1,1-1 1,-1 0 0,0 0 0,0-1 0,-1 0 0,1 0 0,0 0-1,-12 1 1,18-3 348,36 0-27,439-4 199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5:12.6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1 492 4322,'0'0'8588,"1"-11"-8159,29-243 1156,-29 251-1576,1-33 373,1 0 0,2 1 0,2-1-1,14-44 1,-16 147-371,-5 580 504,0-646-536,0 0-1,-1 0 1,1 0-1,1 0 1,-1 0 0,0 1-1,0-1 1,0 0-1,1 0 1,-1 0 0,0 0-1,1 0 1,-1 0-1,1 0 1,-1 0 0,1 0-1,0 0 1,-1 0-1,1 0 1,0 0 0,0-1-1,0 1 1,-1 0-1,1 0 1,2 0 0,20 1-8942,-12-5 1786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5:13.4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236 12 5507,'0'0'9455,"-7"-3"-8764,-26-6-462,32 9-221,0 0-1,0 0 1,1 0 0,-1 0 0,0 0 0,0 0-1,0 1 1,0-1 0,1 0 0,-1 0 0,0 0-1,0 1 1,0-1 0,1 1 0,-1-1-1,0 0 1,1 1 0,-1-1 0,0 1 0,1-1-1,-1 1 1,1 0 0,-1-1 0,1 1-1,-1 0 1,1-1 0,-1 1 0,1 0 0,-1 0-1,1-1 1,0 1 0,0 0 0,-1 0-1,1-1 1,0 1 0,0 0 0,0 0 0,0 0-1,0 1 1,-2 4 70,-13 29 121,-52 140 962,59-149-998,2 1-1,0-1 0,2 1 1,-3 52-1,7-40-43,-1-16-51,1-1 0,1 1-1,7 36 1,-6-51-44,0 1 1,1-1-1,0 0 0,1-1 0,-1 1 0,2-1 0,-1 1 1,1-1-1,0 0 0,0-1 0,1 1 0,0-1 0,9 7 0,-2-2-2,2-2 0,-1 0-1,1 0 1,0-1 0,1-1-1,0-1 1,0 0 0,0-1-1,1 0 1,0-2 0,0 0-1,0-1 1,0 0 0,0-2-1,0 0 1,22-3 0,-35 2-41,-1 0 1,0 0 0,0 0 0,0 0 0,0-1 0,0 1-1,0-1 1,0 0 0,-1 0 0,1 0 0,-1-1 0,1 1-1,-1 0 1,0-1 0,0 1 0,0-1 0,0 0-1,0 0 1,-1 0 0,1 0 0,-1 0 0,0 0 0,0 0-1,0-1 1,1-5 0,2-7-25,-1 0 1,-1 0-1,0 0 1,-1-18-1,0 6-3,0 19 36,-1 1 0,0-1 0,-1 1 0,1-1 0,-4-13 0,3 19 10,0 0-1,-1 0 0,1 0 0,-1 0 1,0 0-1,1 1 0,-1-1 0,-1 0 1,1 1-1,0 0 0,0-1 0,-1 1 0,1 0 1,-1 0-1,0 1 0,0-1 0,1 0 1,-6-1-1,-14-4-22,0 0 1,0 2-1,0 0 1,-1 2-1,0 0 1,1 1-1,-1 2 1,-41 4-1,59-3 14,0 0 0,0 1 0,0-1 0,0 1-1,0 0 1,0 1 0,1-1 0,-1 1 0,1 0 0,-1 0 0,1 1-1,0-1 1,1 1 0,-1 0 0,-5 8 0,-8 9 20,-23 43 1,32-51-6,-4 8-370,1-4 582,1 0 0,-12 32 0,19-42-994,1 1-1,0 0 1,0 0 0,1-1 0,-1 17-1,3-18-3585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5:14.4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12550,'0'0'2961,"0"2"-2922,0-1 0,0 0 0,0 0 0,0 0 0,0 0 0,0 0 0,1 0 0,-1 1 0,0-1 0,1 0 0,-1 0 0,1 0 0,-1 0 0,1 0 0,0 1 0,32 3 561,0-2-1,64-1 0,-68-2-446,163 0 308,-111 0-9073,-91 0 4888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5:15.3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4562,'0'0'10271,"13"0"-9836,505 0 3669,-518 22-5440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5:17.0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449 4 5282,'0'0'6462,"-5"-1"-3886,-22-2-2604,23 4 35,0-1 0,0 1 0,0 0 0,0 1 0,1-1 0,-1 0 0,0 1 0,1 0 0,-1 0 0,1 0 0,-1 1 0,1-1 0,0 1 0,-5 4 0,-44 53 545,30-33-177,4-4-70,0 1 1,-22 44-1,22-37 33,10-18-177,2 1 0,0 0-1,0 0 1,2 0 0,-1 1-1,2 0 1,-3 25 0,2 8 294,4 52-1,0-48-229,1-46-205,-1 0-1,1 0 1,0 0-1,1 0 1,-1-1-1,1 1 1,0 0-1,1-1 1,-1 1-1,1-1 1,0 0-1,0 0 1,1 0-1,0 0 1,0-1-1,0 0 1,0 1-1,10 6 1,-8-6 3,1 0 0,1-1 0,-1 0 1,1 0-1,-1 0 0,1-1 0,0 0 0,0-1 1,0 0-1,1 0 0,-1 0 0,15 0 0,8-2-18,-17 1-5,-1-1 1,0 0-1,1-1 0,-1-1 1,18-3-1,-27 3 0,0 0 0,1 0-1,-1 0 1,0 0 0,0 0 0,0-1 0,0 0-1,-1 0 1,1 0 0,-1 0 0,1 0 0,-1-1-1,0 0 1,-1 1 0,1-1 0,0 0 0,-1-1-1,0 1 1,2-6 0,2-5-14,0 0 1,0-1-1,-2 1 0,0-1 1,-1 0-1,0-1 1,-2 1-1,1-20 0,-2 32 10,0 0 0,-1 0 0,1 0-1,-1-1 1,0 1 0,0 0 0,0 0-1,0 0 1,-1 1 0,0-1 0,0 0-1,0 1 1,0-1 0,0 1 0,-1-1-1,1 1 1,-1 0 0,0 0 0,0 0-1,0 0 1,0 1 0,-1-1 0,1 1-1,-1 0 1,1 0 0,-1 0 0,0 1 0,0-1-1,0 1 1,0 0 0,-7-1 0,-13-2-18,0 1 1,0 1-1,0 1 1,-35 3 0,14 0-30,38-2 47,-1 1 0,1 1 0,0-1 0,-1 1-1,1 0 1,0 1 0,1 0 0,-1 0 0,0 0 0,-7 6 0,-61 46-47,69-50 51,-5 5-222,0 0 0,1 0 1,0 1-1,-14 20 0,20-25 45,0 0 0,0 1 0,1-1 0,0 1 0,0 0 0,0 0 0,1 0 0,0 0 0,1 0-1,-1 0 1,1 8 0,36-14-12228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37.91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8 224 5410,'0'0'5259,"-2"-18"-5150,-3-59-90,5 70 107,0 1-1,0-1 1,0 1 0,1-1-1,0 0 1,0 1 0,1 0-1,0-1 1,0 1 0,4-8-1,-4 10 116,0 0 0,-1-1-1,1 1 1,-1-1 0,0 1-1,0-1 1,0 1 0,-1-7-1,0 11-226,1 0 0,-1-1 1,0 1-1,0 0 0,1 0 0,-1-1 0,0 1 0,0 0 0,1 0 1,-1-1-1,0 1 0,0 0 0,1 0 0,-1 0 0,0 0 0,1-1 0,-1 1 1,0 0-1,1 0 0,-1 0 0,1 0 0,-1 0 0,0 0 0,1 0 1,-1 0-1,0 0 0,1 0 0,-1 0 0,0 0 0,1 0 0,-1 0 0,0 1 1,1-1-1,-1 0 0,0 0 0,1 0 0,-7 222 1326,2-76-1430,2-43-3438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5:18.9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189 1 8948,'0'0'5848,"33"0"-5130,-11 0-474,10-1-67,49 7 0,-75-6-178,1 1 1,0 0-1,-1 1 0,1-1 1,-1 2-1,1-1 1,-1 0-1,0 1 0,0 0 1,0 1-1,0-1 1,-1 1-1,8 7 0,-10-7-8,-1 1-1,0-1 0,0 0 1,0 0-1,0 1 0,-1-1 1,0 1-1,0-1 0,0 1 1,-1 0-1,1-1 0,-1 1 0,-1 7 1,1-6 8,0 0 1,0 0-1,-1 1 0,0-1 1,-1 0-1,1 0 1,-1 0-1,-1 0 1,-4 9-1,0-6 5,0 0 0,-1 0-1,0 0 1,0-1 0,-1 0 0,-1-1-1,1 0 1,-1-1 0,0 0 0,0 0 0,-1-1-1,-17 6 1,7-4-8,0-1 0,-1-2 0,0 0-1,1-1 1,-42 0 755,67-5-731,0 1 1,1-1-1,-1 1 0,1 1 1,-1-1-1,1 1 0,6-1 1,14 1-15,1 0 7,1 1-1,32 4 0,-51-3-10,1 0 0,-1 0 0,0 0-1,0 1 1,0 1 0,0-1-1,-1 1 1,1 0 0,-1 1-1,0 0 1,7 6 0,-10-7-2,0 1 0,0 0 0,0 0 0,-1 0 0,0 0 0,0 1 0,0-1 0,0 1 0,-1 0 0,0 0 0,0 0 0,-1 0 0,1 0 0,0 8 0,-1 3 0,0 1 0,-1-1 0,-1 0 0,-3 18 0,2-27 8,0 0 0,-1 0 0,0 0 1,0 0-1,0-1 0,-1 0 0,0 1 0,-1-2 1,0 1-1,0 0 0,0-1 0,-10 9 0,4-5 13,0 0-1,-1 0 1,-1-1-1,1-1 1,-27 13-1,19-14 101,0-1 0,-1-1 0,0 0 1,0-2-1,0-1 0,0 0 0,0-2 0,-23-1 0,11 1 59,29 0-147,1 0 1,0 0-1,-1-1 0,1 1 0,-1-1 1,1 1-1,0-1 0,-1 0 0,1 0 1,0-1-1,0 1 0,0-1 0,0 1 1,-4-4-1,-3-12-7703,13 32 3849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5:21.6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8660,'0'0'9372,"35"0"-8830,276 4 13,-284-2-585,1 0-3529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5:22.0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15 5218,'0'0'10426,"0"0"-10390,0 0-1,0 0 0,0 0 1,0-1-1,-1 1 0,1 0 1,0 0-1,0 0 0,0 0 1,0 0-1,0 0 0,0 0 1,-1-1-1,1 1 0,0 0 1,0 0-1,0 0 0,0 0 1,0 0-1,0-1 0,0 1 1,0 0-1,0 0 0,0 0 0,0 0 1,0 0-1,0-1 0,0 1 1,0 0-1,0 0 0,0 0 1,0 0-1,0-1 0,0 1 1,0 0-1,0 0 0,0 0 1,0 0-1,0 0 0,0-1 1,0 1-1,1 0 0,-1 0 1,0 0-1,0 0 0,0 0 1,0 0-1,0-1 0,0 1 0,0 0 1,1 0-1,-1 0 0,0 0 1,0 0-1,0 0 0,0 0 1,0 0-1,1 0 0,-1 0 1,0 0-1,0 0 0,0 0 1,0 0-1,1 0 0,-1 0 1,0 0-1,123 2 497,53-1-316,-61-8-6863,-86 4 986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5:23.1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1 286 6115,'0'0'7214,"0"-10"-6286,-1 4-771,2 0 0,-1 0 0,1 0 0,-1 1 0,2-1 0,-1 0 0,0 0 0,1 1 0,0-1 0,1 1 0,-1-1 0,7-8 0,4-4 155,0-1 0,2 2 0,0 0 0,26-22 0,-30 30-279,0 2 0,0-1-1,1 1 1,0 1 0,0 0-1,1 1 1,-1 0 0,26-5-1,-16 3-48,-17 5 7,0 0 0,0 0 0,1 0-1,-1 1 1,1 0 0,-1 0 0,1 0 0,0 1 0,-1 0 0,1 0 0,0 0-1,-1 1 1,7 0 0,-10 2-6,-1 0 0,1-1 0,-1 1 0,0 0 0,0 0 0,0-1 0,0 1-1,-1 0 1,1 0 0,-1 0 0,1 0 0,-1 0 0,0 3 0,1 5-46,4 56-38,-3 0-1,-6 77 0,2-134 83,1 0-1,-2 0 1,1 0-1,-1-1 1,-1 1-1,0-1 1,0 0-1,-1 0 1,0 0-1,-1 0 1,0-1-1,0 0 1,-10 10-1,-15 14-38,-62 48-1,53-48 58,14-10-2,11-11-2,0 1 0,1 1 0,1 0 0,-18 23 0,31-36 25,-1 0 0,1 0 0,0 1 1,0-1-1,0 0 0,0 0 0,0 1 0,0-1 1,-1 0-1,1 0 0,0 1 0,0-1 0,0 0 1,0 0-1,0 1 0,0-1 0,0 0 1,0 1-1,0-1 0,0 0 0,0 0 0,0 1 1,0-1-1,0 0 0,0 0 0,0 1 0,1-1 1,-1 0-1,0 0 0,0 1 0,0-1 0,0 0 1,0 0-1,1 1 0,-1-1 0,0 0 0,0 0 1,0 0-1,1 1 0,14 3 328,27-3-221,-33-1 17,470 0 1030,-478 0-1325,0 0-1,1 0 1,-1-1-1,0 1 1,0 0 0,0 0-1,0 0 1,0-1-1,0 1 1,0-1 0,0 1-1,0-1 1,0 1-1,0-1 1,0 1 0,0-1-1,0 0 1,-1 0-1,1 1 1,0-1 0,0 0-1,-1 0 1,1 0-1,0 0 1,-1 0 0,1 0-1,-1 0 1,0 0-1,1 0 1,-1 0 0,0 0-1,1 0 1,-1 0-1,0 0 1,0-2 0,1-14-5470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5:24.2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79 9 8996,'0'0'5851,"0"0"-5802,0 0-1,0 0 1,0 0 0,0-1 0,0 1 0,0 0 0,0 0-1,0-1 1,0 1 0,0 0 0,0 0 0,0-1-1,0 1 1,0 0 0,0 0 0,1 0 0,-1-1-1,0 1 1,0 0 0,0 0 0,0-1 0,0 1 0,0 0-1,1 0 1,-1 0 0,0 0 0,0-1 0,0 1-1,0 0 1,1 0 0,-1 0 0,0 0 0,0 0 0,1 0-1,-1 0 1,0-1 0,40 1 657,-17-1-548,0 1 0,0 1 1,40 7-1,-56-7-166,-1 1-1,0-1 1,1 2 0,-1-1-1,0 1 1,-1 0 0,1 0 0,0 1-1,-1-1 1,0 1 0,0 0-1,0 1 1,0-1 0,-1 1 0,0 0-1,0 0 1,7 12 0,-9-12-1,0-1 0,0 1 1,-1 0-1,1 1 0,-1-1 1,-1 0-1,1 0 0,-1 0 1,1 0-1,-2 1 0,1-1 1,0 0-1,-1 0 0,0 0 0,0 0 1,-1 1-1,0-2 0,1 1 1,-2 0-1,1 0 0,0-1 1,-1 1-1,0-1 0,0 1 1,0-1-1,-1 0 0,1-1 0,-1 1 1,0-1-1,-8 6 0,0-1-125,0-1 0,0-1 0,0 0 1,-1 0-1,0-1 0,0-1 0,-1 0 0,1-1 0,-1-1 0,0 0 0,1-1 0,-1 0 0,-21-2 0,35 1 126,9-3-9,0 1 1,0 0-1,0 1 1,13-1-1,17-1 86,0 2-1,54 5 1,-89-3-56,-1 0 0,1 1 0,0-1 0,0 1 0,-1 0 0,1 0 1,-1 0-1,0 0 0,1 1 0,-1-1 0,0 1 0,0 0 1,-1 0-1,1 0 0,-1 0 0,1 0 0,-1 1 0,0-1 0,0 1 1,-1-1-1,1 1 0,-1 0 0,1 0 0,-1 0 0,1 7 0,2 9 47,-1 0 0,0 0 0,-1 35 0,-3-52-52,0 0-1,0 0 1,0 0-1,0-1 1,-1 1-1,1-1 1,-1 1 0,1-1-1,-1 1 1,0-1-1,0 0 1,0 0-1,0 1 1,0-2-1,-1 1 1,1 0-1,-1 0 1,1-1 0,-1 1-1,0-1 1,-5 2-1,-5 3 27,-1-1 0,1 0 0,-19 4 0,1-4 36,0 0-1,0-2 1,0-1 0,-56-4 0,79-1-43,-1 0 0,1 0 0,0-1 0,1 0 0,-1-1 0,1 1 0,0-2 0,0 1 0,-7-7 0,14 11-49,0 1 0,0 0 1,0 0-1,0 0 1,0 0-1,-1 0 0,1-1 1,0 1-1,0 0 1,0 0-1,0 0 0,0 0 1,-1 0-1,1 0 1,0 0-1,0 0 0,0 0 1,0 0-1,-1-1 0,1 1 1,0 0-1,0 0 1,0 0-1,0 0 0,-1 0 1,1 0-1,0 0 1,0 0-1,0 0 0,0 1 1,-1-1-1,1 0 1,0 0-1,0 0 0,0 0 1,0 0-1,-1 0 1,1 0-1,0 0 0,0 0 1,0 0-1,0 1 1,0-1-1,-1 0 0,1 0 1,0 0-1,0 0 1,0 0-1,0 1 0,0-1 1,0 0-1,0 0 1,0 0-1,0 0 0,0 1 1,0-1-1,0 0 1,0 0-1,0 0 0,0 0 1,0 1-1,-1 13-2269,1-12 1877,0 19-4212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5:25.2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60 1 7972,'0'0'2977,"-11"14"-2670,6-7-91,1 1 0,1 0 0,-1 0 0,1 1 0,1-1 0,-1 1 1,1-1-1,1 1 0,0 0 0,0 0 0,1-1 0,0 12 0,28-20 542,-24 0-732,0 1 0,0-1 0,1-1 0,-1 1 0,0-1 0,0 1 0,0-1 1,0-1-1,0 1 0,0 0 0,-1-1 0,1 0 0,0 0 0,-1 0 0,1 0 0,-1-1 0,0 1 0,1-1 1,-1 0-1,-1 0 0,1 0 0,0 0 0,-1 0 0,1-1 0,-1 1 0,0-1 0,0 0 0,-1 1 1,1-1-1,-1 0 0,2-5 0,1-32 318,-4 40-343,-1 0-1,1 1 1,0-1 0,-1 0 0,1 1-1,-1-1 1,0 1 0,1-1 0,-1 1-1,1-1 1,-1 1 0,0-1 0,1 1-1,-1-1 1,0 1 0,1 0-1,-1 0 1,0-1 0,0 1 0,1 0-1,-1 0 1,0 0 0,0 0 0,0 0-1,1 0 1,-1 0 0,0 0 0,0 0-1,1 0 1,-1 0 0,0 0 0,-1 1-1,1-1-3,-6 0-60,0 0-1,0 1 0,0-1 1,0 1-1,0 1 0,0-1 1,0 1-1,-11 5 0,14-5-316,0 1-1,0-1 1,0 1-1,1 0 1,-1 0-1,1 0 1,0 1 0,0-1-1,0 1 1,1 0-1,-1-1 1,1 1-1,-1 0 1,-1 7-1,-2 11-5344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5:27.0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 0 6115,'0'0'9055,"72"0"-7978,-55 0-1085,1 1 0,-1 1 0,1 0 0,-1 1 0,0 1 0,0 0 0,0 1 0,-1 1 0,0 1 0,0 0 0,0 2 0,25 16 0,-39-22-5,1-1 0,-1 0 0,0 1-1,0-1 1,0 1 0,-1 0-1,1 0 1,-1 0 0,1 0 0,-1 0-1,0 0 1,0 0 0,0 0 0,0 0-1,-1 0 1,1 6 0,-3 54-176,2-60 195,-1 1-8,-1 0 0,1 0-1,-1 0 1,0 0-1,0 0 1,0 0 0,0 0-1,-1-1 1,1 1 0,-1-1-1,0 0 1,0 0 0,0 0-1,-1 0 1,1-1 0,-1 1-1,1-1 1,-6 3 0,-10 6 1,-1-1-1,-24 8 1,33-14-21,1-1-1,-1-1 1,0 1-1,0-2 1,0 0-1,-15 0 1,26-3 24,0 0 0,0 0 0,0 0 0,0 0 0,0-1 0,1 1 0,-1 0 0,0 0 0,1 0 0,0 0 0,1-3 0,5 3-1,1 0 1,-1 1-1,1-1 0,-1 2 1,1-1-1,0 1 1,-1 0-1,1 1 1,8 1-1,14 0 19,-22-2-9,1 2-1,-1-1 0,1 1 0,-1 0 1,0 1-1,0 0 0,0 0 0,-1 1 1,1 0-1,-1 0 0,0 1 0,0 0 1,0 0-1,-1 0 0,1 1 0,-1 0 1,-1 0-1,8 11 0,-2-3-1,-1 0 0,-1 1 0,-1 0 0,0 0 0,0 1 0,-2 0-1,0 1 1,5 22 0,-7-16 11,-1 0-1,-2 0 1,0 0 0,-1 1-1,-6 40 1,5-60-4,0 0 0,-1 0 0,1 0 0,-1 0 0,0 0 0,0-1 0,-1 1 1,1-1-1,-1 1 0,1-1 0,-1 0 0,0 0 0,0 0 0,-1-1 0,1 1 1,-1-1-1,1 1 0,-1-1 0,0 0 0,1-1 0,-1 1 0,0-1 0,-7 2 0,-5 1 85,0 0 0,0-2 0,-1 0 0,-29 0 0,11-1-57,12 0 126,-1-2 0,-27-3-1,43 3-95,0-1-1,1 0 0,-1 0 0,0-1 0,1 0 0,-1 0 0,1-1 0,0 0 0,0 0 1,-8-7-1,2-1 9,11 9-161,-1 0 0,0 0 0,0 0 0,0 1 0,0-1 0,0 1-1,-1-1 1,1 1 0,-1 0 0,1 0 0,-5-1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5:29.1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55 22 2353,'0'0'14372,"7"-1"-13780,50-9 233,-41 7-762,0 0 0,0 1 0,1 0 0,24 1 0,-36 2-64,0-1 0,0 1 0,0 0 0,-1 0-1,1 1 1,0-1 0,-1 1 0,1 0 0,-1 1 0,0-1 0,0 1 0,1-1 0,-2 1 0,1 0 0,0 1-1,-1-1 1,1 1 0,-1 0 0,5 7 0,-4-4-5,0 0-1,-1-1 1,0 1-1,0 0 1,0 0-1,-1 1 1,0-1-1,-1 1 1,0-1-1,0 1 1,0-1-1,-1 1 1,0-1-1,-2 11 1,1-12 1,0-1 1,0 1-1,-1-1 1,1 0-1,-1 1 1,0-1-1,-1 0 1,0 0 0,1-1-1,-1 1 1,-1 0-1,1-1 1,-1 0-1,0 0 1,0 0-1,0 0 1,0 0-1,-1-1 1,-7 5-1,-1-1-52,0 0-1,0-1 0,-1-1 1,1 0-1,-1-1 1,0 0-1,0-1 0,-1-1 1,-26 1-1,40-3-97,1 0 105,1-1 59,-1 0-1,0 0 1,1 0 0,-1 0-1,1 1 1,-1-1-1,1 0 1,-1 0-1,1 1 1,-1-1-1,1 0 1,0 1 0,-1-1-1,1 1 1,0-1-1,0 1 1,-1-1-1,1 1 1,0-1 0,0 1-1,0 0 1,0 0-1,0-1 1,-1 1-1,1 0 1,0 0 0,0 0-1,0 0 1,0 0-1,0 0 1,0 0-1,1 0 1,46 1 55,-34-1-91,-8 0 24,0 1 0,-1-1 0,1 1 0,0 1 0,0-1 1,-1 1-1,1 0 0,-1 0 0,1 0 0,-1 1 0,0 0 0,0 0 0,0 0 1,-1 0-1,1 1 0,-1 0 0,1 0 0,-1 0 0,-1 1 0,5 5 0,-2-2 2,-2 0-1,1 1 1,-1-1-1,0 1 1,-1 0-1,0-1 1,0 2-1,-1-1 1,0 0-1,0 0 1,-1 1-1,-1 9 1,0-2-17,1-6 21,-1-1-1,0 0 0,-1 1 0,-4 18 1,3-25 2,1 0 0,-1-1 1,1 1-1,-1-1 1,0 1-1,-1-1 0,1 0 1,-1 0-1,1 0 0,-1 0 1,0 0-1,0 0 1,0-1-1,0 1 0,0-1 1,-5 2-1,-6 4 26,0-2-1,0 1 1,-1-2 0,1 0-1,-1-1 1,0 0-1,-16 1 1,-14-1 376,-50-3 0,72-1 802,24 29-7623,2-4 1236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5:32.6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387 369 10405,'0'0'5215,"25"-1"-3342,-21 0-1847,0 0-1,-1 0 0,1-1 0,0 0 0,-1 0 1,0 0-1,1 0 0,-1-1 0,0 1 1,0-1-1,0 0 0,0 1 0,0-1 0,-1-1 1,0 1-1,1 0 0,-1-1 0,0 1 1,-1-1-1,1 1 0,-1-1 0,1 0 0,1-8 1,1-3-35,-1-1 0,0-1 0,-1 1 0,0-26 0,-2 24-13,1 7-21,-1 1 0,-1 0 1,0-1-1,-3-16 0,3 23 28,-1 0 0,0 0 0,0 0-1,0 0 1,0 1 0,0-1 0,-1 1-1,0-1 1,1 1 0,-1 0-1,-1 0 1,1 0 0,0 0 0,-5-2-1,-2-2-4,0 1 0,0 1 0,-1 0-1,1 1 1,-1 0 0,0 0 0,-1 1-1,1 0 1,-15-1 0,-13 1-20,-56 3 0,44 1-11,46-1 44,-1 0 1,1 0 0,0 1-1,0 0 1,0 0 0,0 0-1,-1 1 1,2 0-1,-1 0 1,0 0 0,0 0-1,1 1 1,-1 0-1,1 0 1,0 0 0,-1 0-1,2 1 1,-1-1-1,0 1 1,1 0 0,0 0-1,-1 1 1,2-1-1,-1 1 1,0-1 0,1 1-1,0 0 1,0 0-1,1 0 1,-2 7 0,-3 15 12,1 1 0,2-1 0,1 1 0,2 44 0,0-44 29,1-21 0,-1 0 0,1 0 1,1 0-1,-1 0 1,1 0-1,1 0 1,-1-1-1,1 1 0,0-1 1,0 0-1,1 1 1,0-2-1,0 1 1,1 0-1,-1-1 0,1 0 1,0 0-1,0 0 1,7 4-1,-4-3 0,1 0 0,0-1 0,0 0 0,0 0 0,0-1 0,1 0 0,0-1 0,-1 0 0,1 0 0,1-1 0,-1 0 0,18 0 0,-2-2 24,-7 1-70,0-1-1,1-1 0,-1-1 1,31-7-1,-43 8-28,-1-2 1,0 1-1,0-1 1,0 0-1,0 0 0,0-1 1,-1 1-1,1-1 0,-1-1 1,0 1-1,0-1 0,-1 0 1,0 0-1,1 0 0,-2 0 1,1-1-1,5-10 0,7-19 36,-2 0-1,11-42 1,-7 44 40,-16 30-15,0 1-1,0-1 1,0 0-1,-1 0 1,1 0-1,-1 0 1,0-1-1,0 1 1,0 0-1,1-7 0,-2 54 4,-3-1 1,-1 0-1,-12 51 0,2-28 341,3 1 1,3 0-1,1 69 1,7-135-398,16 2-5774,0-3 908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5:33.2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41 12086,'0'0'6165,"6"-15"-5303,2 11-836,-1 1 0,1 1 0,0-1 0,0 1 0,0 1 1,0-1-1,0 1 0,13 1 0,2-3 136,21 0 155,77 2 0,-57 2-318,-40 4 584,-8 0-2220,-5-4-4643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38.35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11093,'0'0'5888,"3"0"-5562,219 0 1711,6 0-3463,-199 8-2096,-13-2-2502,-10-6-235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5:33.6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 9700,'0'0'7342,"12"-7"-5912,42 7-662,-12-2-581,0 3 0,1 1 0,79 15 0,-121-17-253,0 1 0,0-1-1,1 0 1,-1 1 0,0-1 0,0 1 0,0-1 0,0 1-1,0 0 1,1 0 0,-1-1 0,-1 1 0,1 0 0,0 0 0,0 0-1,0 0 1,0 0 0,1 2 0,3 22-5016,-4-12 811,0-2-3826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5:35.9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64 96 4002,'0'0'10519,"0"-4"-9022,1 1-1369,0 1 1,0-1-1,1 0 1,-1 1-1,0-1 1,1 1-1,0-1 1,0 1-1,0 0 1,0-1-1,0 1 1,0 0-1,0 0 1,1 1-1,-1-1 1,1 0-1,-1 1 1,1 0-1,0-1 1,0 1-1,-1 0 1,7-1-1,82-24-42,-73 21 88,12 0-179,-1 0 1,1 2-1,56 2 1,-66 1-13,-18 0 14,-1 0 0,0 1 0,0-1 0,0 0-1,0 1 1,0-1 0,0 1 0,0-1 0,-1 1 0,1-1-1,0 1 1,0-1 0,0 1 0,0 0 0,-1 0 0,1-1 0,0 1-1,-1 0 1,1 0 0,0 0 0,-1 0 0,1 0 0,-1 0 0,0 0-1,1 0 1,-1 0 0,0 0 0,1 0 0,-1 0 0,0 0-1,0 0 1,0 0 0,0 1 0,0 47-40,-1-32 30,1-10 10,-1 0-1,1 0 0,-1 1 0,-1-1 0,1-1 0,-1 1 0,0 0 1,-1 0-1,1-1 0,-1 1 0,-6 8 0,0-3 4,-1 0 0,0 0-1,0-1 1,-16 13-1,10-9 1,-2-2-1,-22 16 0,33-25-26,1 0 0,-1-1-1,0 1 1,0-2 0,0 1 0,0-1 0,-1 0-1,1 0 1,-1-1 0,-8 1 0,16-3 20,0 0 1,0 0-1,-1 0 1,1 0-1,1 0 1,-1 0-1,0 0 1,0 1-1,0-1 1,0 0-1,1 0 1,-1 0-1,0 0 1,1 0 0,-1 0-1,1 1 1,-1-1-1,1 0 1,-1 0-1,1 0 1,-1 1-1,1-1 1,0 0-1,-1 1 1,1-1-1,0 1 1,0-1-1,0 1 1,0-1-1,8-1 2,0 0 0,1 1 1,-1 1-1,0 0 0,0 0 0,0 0 0,0 1 1,0 0-1,0 1 0,0 0 0,0 1 0,0 0 0,-1 0 1,1 1-1,-1 0 0,0 0 0,0 1 0,0 0 0,-1 0 1,11 10-1,-6-4 2,-1-1 0,0 2 0,-1 0 0,0 0 0,-1 0 0,-1 1 0,0 1 0,0 0 0,-1 0 0,-1 0 0,-1 0 0,0 1 0,0 0 0,-2 0 0,0 1 0,2 23 0,-4-29 14,0 0-1,-1 1 1,0-1 0,-1 0-1,-3 19 1,3-25-6,-1 0 1,1 0-1,-1-1 0,0 1 1,0-1-1,-1 1 0,1-1 1,-1 0-1,0 0 0,1 0 1,-1 0-1,0 0 0,-1-1 1,1 1-1,0-1 0,-1 0 1,-6 3-1,-3 0 17,-1 1 1,0-2-1,1 0 1,-2-1-1,1 0 0,0-1 1,-18 0-1,-106-3 176,128 0-169,3 1-6,1-1-1,-1 0 1,1-1 0,0 1 0,0-2 0,0 1 0,0 0 0,0-1 0,0 0-1,1 0 1,-9-7 0,-53-51-19,30 24-925,36 36 399,1-1 0,0 1 0,0 0 0,-1 0 0,1 0 0,0 0 0,0-1 0,0 1 0,0 0 0,1 0 1,-1 0-1,0 0 0,0 0 0,1-1 0,-1 1 0,0 0 0,1 0 0,0-1 0,16-15-5054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5:37.2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131 71 11077,'0'0'4842,"9"-5"-4471,17-7-197,0 0 0,1 2 0,32-8-1,-43 14-128,1 1 1,0 0-1,0 1 0,-1 1 0,1 0 0,0 1 0,25 4 1,-41-3-49,0 0 0,0 0 0,0 0 0,0 0 0,0 0 0,0 0 1,0 0-1,0 0 0,0 0 0,0 0 0,-1 0 0,1 1 1,-1-1-1,1 0 0,-1 0 0,1 1 0,-1-1 0,0 0 0,1 1 1,-1-1-1,0 1 0,0-1 0,0 2 0,1 40-40,-1-38 29,1 31-46,0-16 34,-1 0 0,-5 32 0,4-45 25,-1 0 0,1 0 0,-2 0 1,1-1-1,-1 0 0,0 1 0,0-1 0,0 0 0,-1 0 0,0 0 0,-7 6 0,-5 6 17,-2-1 0,0-1 0,-1 0 0,0-2 1,-1 0-1,-1-1 0,0-1 0,0-1 0,-1-1 0,-1-1 1,0-1-1,0-1 0,-1-1 0,1-1 0,-1-1 0,-31 1 1,54-5-8,0-1 0,0 1 1,0-1-1,0 1 1,0-1-1,0 1 0,0-1 1,0 1-1,0-1 0,0 0 1,0 0-1,0 0 1,1 1-1,-1-1 0,0 0 1,1 0-1,-1 0 0,0 0 1,1 0-1,-1 0 1,1 0-1,0 0 0,-1 0 1,1-1-1,0 1 1,0 0-1,-1 0 0,1 0 1,0 0-1,0 0 0,1-2 1,-2-49 30,2 37-7,-1 10-16,0 0-1,0 0 1,0 0-1,1 0 1,0 0-1,0 0 1,3-6-1,-4 10-15,1 0-1,-1 0 0,1 0 1,0 0-1,-1 0 0,1 0 1,0 0-1,0 0 1,0 0-1,0 0 0,0 1 1,0-1-1,0 0 1,0 1-1,0-1 0,0 1 1,0-1-1,1 1 1,-1-1-1,0 1 0,0 0 1,0-1-1,1 1 0,-1 0 1,0 0-1,0 0 1,1 0-1,-1 0 0,0 0 1,0 1-1,1-1 1,-1 0-1,0 1 0,0-1 1,0 1-1,0-1 0,2 1 1,0 2-3,1 0 0,-1 0 0,0 1 0,1-1 0,-2 0 0,1 1 1,0 0-1,-1 0 0,1 0 0,-1 0 0,0 0 0,1 6 0,6 8 40,16 31 86,-15-29-84,0 0 1,1-1-1,25 33 0,-31-47-9,-1 0-1,1 0 0,1 0 0,-1-1 0,1 0 0,-1 0 0,1 0 1,0-1-1,0 1 0,1-2 0,-1 1 0,1-1 0,-1 0 0,1 0 1,0-1-1,13 2 0,-5-2 45,0 0 0,0-1 1,1-1-1,-1 0 0,0-1 1,0-1-1,22-6 0,-28 5-29,1 0 0,-1-1 0,0 0 0,0 0-1,-1-1 1,1 0 0,-1-1 0,-1 0 0,1 0 0,-1 0 0,12-18-1,12 0 316,-32 30-693,1 0 0,-1-1 0,1 1 1,0 0-1,0 0 0,0 0 0,2 7 1,-1-5-457,3 24-3345,7-2-3185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5:45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174 19 5298,'0'0'4667,"27"-18"-2128,-26 18-2493,0 0-1,-1 0 0,1 0 0,0 0 0,-1 0 0,1 0 1,0 0-1,-1 1 0,1-1 0,0 0 0,-1 0 0,1 1 1,-1-1-1,1 0 0,0 1 0,-1-1 0,1 0 0,-1 1 0,1-1 1,-1 1-1,1-1 0,-1 1 0,0-1 0,1 1 0,-1-1 1,0 1-1,1 0 0,-1-1 0,0 1 0,1 0 0,-1-1 1,0 1-1,0-1 0,0 1 0,0 0 0,0 0 0,0-1 1,0 1-1,0 0 0,0 0 0,0 41-222,-1-27 423,-22 587 848,-33-47-400,4-222-678,27-196-14,19-85 20,2 1-1,4 66 1,1-50-9,1-39-7,2 1 0,1-1-1,2 0 1,20 56 0,7 35-22,-7 21 13,-7 0-1,-6 2 1,-5 207 0,-14-288 10,-21 98 0,3-25-3,22-129-3,-129 885 132,122-829-122,3 0 1,3 74-1,2-120 0,0-10 2,1-1-1,0 1 1,1 0-1,-1-1 1,1 1-1,1-1 1,-1 1 0,1-1-1,0 0 1,1 0-1,-1 0 1,1-1-1,1 1 1,-1-1-1,1 0 1,-1 0-1,1-1 1,1 1-1,-1-1 1,1 0 0,-1 0-1,13 5 1,6 3 10,0-2-1,0 0 1,1-1 0,41 8 0,4-5 46,0-4 0,123-1 1,-127-6-56,750-24 10,-219-41-723,25 51 1018,-397 15-228,-98-1-89,31 0-5,180-21-1,458-47 236,511 67-149,-689 37-115,-62 0 29,434 25-602,-463-6 537,-279-28 37,-91-10 134,472 31 1667,-628-49-1826,-1 10-3813,0-3-111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5:49.95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24 443 8340,'0'0'10039,"21"0"-8974,-11-1-1034,-1 0 0,1-1 1,0 0-1,-1-1 1,1 0-1,-1-1 1,0 0-1,0 0 0,-1-1 1,1 0-1,-1 0 1,0-1-1,0 0 1,-1-1-1,8-7 0,-2 0-38,0 0-1,-1 0 0,0-1 0,-1-1 0,-1 0 0,-1 0 1,9-20-1,-13 21-20,0-1 1,-1 1 0,-1-1-1,0 0 1,-1-1-1,-1 1 1,0 0 0,-1 0-1,-1-1 1,-3-16-1,3 31 23,0 0-1,0 0 1,0 0 0,0 0-1,0 0 1,0 1-1,0-1 1,0 0-1,-1 1 1,1-1-1,-1 1 1,1-1 0,-1 1-1,0 0 1,0 0-1,1-1 1,-1 1-1,0 0 1,0 1 0,0-1-1,0 0 1,0 1-1,0-1 1,0 1-1,0-1 1,-3 1-1,-65-3-126,51 4 54,13-1 69,1 0 1,-1 1-1,1-1 0,-1 1 1,1 0-1,0 1 0,-1 0 1,1-1-1,0 2 0,0-1 1,0 1-1,0-1 1,1 1-1,-1 0 0,-6 7 1,4-3 0,1 0 0,0 0 1,1 1-1,-1-1 1,1 2-1,1-1 0,0 0 1,-5 15-1,0 5 0,2 1 1,0 1-1,3-1 0,-3 58 0,16 308 76,0-222 35,-8 176-73,-1-277-3523,0-108-954,0-3-1799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5:50.29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36 11125,'0'0'6000,"16"-5"-5338,15-2-445,0 1-1,0 1 1,58 0 0,192 5 703,-93 0-3958,-162-1-180,-3-5-1552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5:50.73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301 0 12902,'0'0'2132,"-6"11"-1852,-26 50 381,4 2 1,-32 99 0,25-65-131,5-15-225,4 1 1,3 1 0,4 2 0,3 0 0,5 0-1,-2 113 1,13-171-541,-1-10 309,1-1 0,0 0 1,2 0-1,0 1 0,7 27 0,-7-40-251,0-1 0,0 1 0,0-1 0,0 0 0,1 1 0,0-1-1,-1-1 1,2 1 0,-1 0 0,0-1 0,1 1 0,-1-1 0,1 0 0,0 0-1,0-1 1,1 1 0,-1-1 0,0 0 0,1 0 0,-1 0 0,1-1 0,0 0-1,-1 0 1,1 0 0,5 1 0,26-1-4314,-1-1-2601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5:51.62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398 383 11925,'0'0'4645,"-1"-6"-4330,1-2-305,0-1 1,0 1-1,1 0 1,0 0-1,0-1 1,1 1-1,0 0 0,6-12 1,-4 6-16,0 1 0,-1-1 1,3-23-1,-4 12-7,0-57 22,-2 78-16,0 0 1,0 0-1,-1 0 1,0 0-1,1 0 1,-2 0-1,1 0 1,0 0-1,-1 1 0,0-1 1,0 0-1,0 1 1,0-1-1,0 1 1,-5-5-1,1 3-9,0 1 0,-1 0 0,1 0-1,0 1 1,-1 0 0,0 0 0,0 1 0,0-1 0,0 2-1,-12-3 1,-6 2-51,-45 0-1,48 2 26,14 1 36,0-1 0,0 1 0,0 1 0,1 0 0,-1 0 0,1 0 0,-1 1 0,1 0 0,0 0 1,0 1-1,0 0 0,0 0 0,1 1 0,0 0 0,0 0 0,0 0 0,0 1 0,1 0 0,0 0 0,0 0 1,-6 13-1,3-5 12,1-1 0,0 1 1,1 1-1,1-1 1,0 1-1,1 0 0,1 0 1,0 0-1,1 0 0,0 21 1,2-30 23,-1-1 0,2 1 1,-1 0-1,1-1 0,-1 1 1,2 0-1,-1-1 0,0 1 0,1-1 1,0 0-1,1 0 0,2 6 0,-2-8-7,0 1-1,1-1 0,-1 0 1,1 0-1,-1-1 0,1 1 0,0-1 1,0 0-1,0 0 0,0 0 1,0 0-1,0-1 0,1 0 0,-1 0 1,9 1-1,18 2 14,0-1-1,1-2 1,46-5 0,-75 4-55,0-1 1,-1 1 0,1-1 0,0 0-1,-1 0 1,1 0 0,-1 0-1,1-1 1,-1 1 0,1-1 0,-1 1-1,0-1 1,0 0 0,0 0-1,0 0 1,0 0 0,0 0 0,-1-1-1,1 1 1,-1 0 0,1-1-1,-1 1 1,0-1 0,1-4 0,4-10-72,0 0-1,5-36 1,4-11 106,-15 64-13,0 0-1,0-1 1,0 1 0,0-1 0,0 1 0,0 0 0,1-1-1,-1 1 1,0 0 0,0-1 0,0 1 0,0 0 0,0-1-1,1 1 1,-1 0 0,0-1 0,0 1 0,1 0 0,-1 0-1,0-1 1,0 1 0,1 0 0,-1 0 0,0-1 0,1 1-1,-1 0 1,0 0 0,1 0 0,-1 0 0,0 0 0,1-1-1,-1 1 1,1 0 0,-1 0 0,0 0 0,1 0 0,4 14 3,-3 20-20,-2 160 95,0 54 1010,0-82-5614,12-165-6865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5:52.01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449 11 7475,'0'0'8604,"-7"-3"-8492,4 2-107,1-1 0,0 1 0,-1 1 0,1-1 0,-1 0 0,1 1 0,-1-1 0,0 1 0,1 0 0,-1 0 0,1 0 0,-1 0 0,-3 0 0,3 2 27,0-1 0,0 1 0,0 0 1,0 0-1,0 0 0,0 0 0,0 0 1,1 1-1,-1-1 0,1 1 0,-1 0 0,-1 2 1,-258 352 2338,233-315-2333,19-28-55,0-1 0,1 1 0,1 1 0,-8 18-1,15-33-133,1 1 0,0-1 0,0 0 0,-1 1-1,1-1 1,0 0 0,-1 0 0,1 1 0,0-1-1,-1 0 1,1 0 0,-1 1 0,1-1 0,0 0-1,-1 0 1,1 0 0,-1 0 0,1 0 0,-1 0-1,1 0 1,0 1 0,-1-1 0,1 0 0,-1 0-1,1-1 1,-1 1 0,1 0 0,-1 0-1,1 0 1,0 0 0,-1 0 0,1 0 0,-1-1-1,1 1 1,0 0 0,-1 0 0,1-1 0,0 1-1,-1 0 1,-4-12-3760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5:52.33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 0 12198,'0'0'3369,"0"12"-2646,-1 64-172,5 149 1045,-2-198-1463,1 0 0,2 0 0,0-1 0,2 1 1,1-1-1,14 31 0,-18-50-182,0 0 1,0 0-1,0-1 1,1 1-1,0-1 1,0 0-1,1-1 1,0 1-1,8 5 1,-11-9-573,0 0 0,0 0 0,0-1 1,0 1-1,1-1 0,-1 0 0,0 0 1,5 1-1,4-1-4480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39.16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31 8212,'0'0'6149,"12"-10"-4900,19 6-206,4-2-395,61-2 1,-64 7-515,-19 0-129,1 1 0,0 0 0,16 3 0,-28-3-12,0 1 0,0 0 0,0 0-1,0 0 1,0 0 0,-1 1 0,1-1-1,0 0 1,0 1 0,-1-1 0,1 1 0,-1-1-1,0 1 1,1 0 0,-1 0 0,0 0-1,0 0 1,0 0 0,0 0 0,0 0-1,0 0 1,-1 0 0,1 0 0,-1 0-1,0 0 1,1 3 0,3 67-59,-5-59 50,1-5 16,-1 0 1,-1 0-1,1 0 1,-1-1-1,0 1 1,-1-1-1,0 1 1,0-1-1,-1 0 0,0 0 1,0-1-1,0 1 1,-1-1-1,0 0 1,-10 10-1,-10 7 16,0-2-1,-41 28 0,40-31 4,14-13 10,12-5 505,10 0-75,37 1-489,-1-3 1,0-1 0,0-2-1,90-23 1,-91 7-2714,-20-3-2190,-13 7-2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5:52.72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107 0 13830,'0'0'3028,"-5"23"-2441,-3 4-471,3-10-57,1 1 1,0 1-1,2-1 1,0 0-1,0 27 1,3-19 99,-2-1 0,-1 1 0,0 0 1,-2-1-1,-1 0 0,-9 27 1,6-31-314,-23 82 738,23-34-3517,11-68-1459,5-1 2766,-6 0 652,16 0-4866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5:53.27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119 60 14535,'0'0'2310,"-3"13"-2086,-8 46 43,-27 153 1252,33-172-1168,2 0-1,1 0 1,6 57-1,-4-95-343,0 0 0,1 0 1,0 0-1,-1 0 0,1-1 0,0 1 0,0 0 0,0 0 0,0-1 0,0 1 0,1-1 0,-1 1 0,0-1 0,1 1 0,-1-1 1,1 0-1,-1 0 0,1 0 0,0 0 0,-1 0 0,1 0 0,0 0 0,0 0 0,0-1 0,0 1 0,0-1 0,0 1 1,3-1-1,7 2 18,0-1 0,1 0 1,17-1-1,-14-1-1,-11 1-31,1 0-1,-1 0 1,0-1 0,1 1-1,-1-1 1,0-1-1,0 1 1,0-1 0,0 0-1,0 0 1,0 0-1,0-1 1,-1 1 0,1-1-1,-1 0 1,0-1-1,1 1 1,-2-1 0,1 0-1,0 0 1,-1 0 0,0 0-1,0-1 1,0 1-1,3-7 1,4-7-15,0 0-1,-1 0 1,-1-1-1,-1 0 1,0-1 0,-2 1-1,7-40 1,-6 1 31,-1-86 1,-5 139-11,0-1 0,-1 1-1,1 0 1,-1 0 0,0-1 0,0 1 0,0 0-1,-1 0 1,0 0 0,0 0 0,0 1 0,-1-1 0,1 0-1,-1 1 1,0 0 0,-1-1 0,1 1 0,-6-5-1,3 5-18,-1-1 0,1 1 0,-1 1 0,0-1 0,0 1 0,0 0 0,-1 0 0,1 1 0,-1 0 0,1 1 0,-1 0 0,-9-1 0,-5 0-370,-1 1 0,1 0 0,-37 5 1,51-2-86,0-1 0,-1 2 0,1-1 1,1 1-1,-11 5 0,13-5-257,0 0-1,0 0 1,0 0-1,0 1 1,1 0 0,-1 0-1,1 0 1,-5 7-1,0 4-4202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5:53.88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280 0 6371,'0'0'6872,"-6"9"-6362,-26 34 524,3 1 0,-34 68 0,53-91-826,1 1-1,0 1 1,2-1 0,0 2-1,2-1 1,0 0-1,2 1 1,-1 28-1,4-48-190,0 0 0,0 0 0,0 0 0,0 0 0,0 0 0,1 0 0,0 0 0,0 0 0,0-1 0,0 1 0,1 0 0,-1 0 0,1-1 0,0 1 0,5 6-1,-4-8 3,1 1-1,0-1 0,0 0 0,0 0 0,0 0 1,0 0-1,0-1 0,0 0 0,0 0 0,1 0 1,-1 0-1,0-1 0,1 1 0,6-1 0,1 1-13,0-1-1,0 0 0,0-1 0,0 0 0,0-1 0,0 0 0,0-1 0,22-8 0,-30 9-9,1-1 1,-1 1-1,1-1 0,-1 0 0,0 0 1,0 0-1,0-1 0,-1 0 0,1 1 1,-1-1-1,0 0 0,0-1 0,0 1 1,0-1-1,-1 1 0,0-1 0,0 0 1,0 1-1,-1-1 0,1 0 0,-1 0 1,0 0-1,0-9 0,-1 11 22,1-4 25,0 1 0,-1 0 0,0 0 0,0-1 0,-2-9 0,1 14-41,1 1 0,-1-1 0,0 1 0,1 0 0,-1-1 0,0 1 0,0-1-1,0 1 1,0 0 0,0 0 0,0 0 0,0 0 0,0 0 0,-1 0 0,1 0 0,0 0 0,-1 0 0,1 0 0,0 1 0,-1-1 0,1 0 0,-1 1 0,1 0 0,-1-1 0,-2 1 0,-12-4-10,-1 2 0,0 0 0,0 1 1,0 0-1,0 2 0,0 0 0,0 1 1,0 0-1,-19 6 0,25-4-3,1-1 1,0 1-1,0 1 1,0-1-1,0 2 1,1-1-1,0 2 1,0-1-1,0 1 1,1 0-1,0 1 1,1 0-1,0 0 1,0 1-1,-7 11 0,5 4-792,9-7-4549,0-16 4817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5:54.57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47 3 10613,'0'0'6360,"0"0"-6325,0 0 0,0-1 0,0 1 0,1 0 0,-1 0 0,0 0 0,0-1 0,1 1 0,-1 0 0,0 0-1,1 0 1,-1 0 0,0 0 0,1-1 0,-1 1 0,0 0 0,0 0 0,1 0 0,-1 0 0,0 0 0,1 0 0,-1 0 0,0 0 0,1 0 0,-1 0 0,0 0 0,1 1-1,-1-1 1,0 0 0,1 0 0,-1 0 0,0 0 0,0 0 0,1 1 0,-1-1 0,0 0 0,0 0 0,1 0 0,-1 1 0,0-1 0,8 14 78,-1 0 0,-1 0 0,-1 0 0,0 1 0,5 22 0,-3-10 33,15 59 149,-4 0 0,11 135 0,-16 179-187,-14-379-107,-1 1 1,0 0 0,-2-1 0,-1 0 0,0 0 0,-2 0 0,0-1-1,-15 28 1,5-15-25,-2-1 0,-2-1 0,0 0 0,-29 30 0,45-57-83,12-17-14934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5:55.12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19 12822,'0'0'6181,"71"0"-5095,326 0-3041,-397-9-4993,0 0 1653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5:55.50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1153,'0'0'17303,"28"11"-17062,11 0-113,1-1 144,7 1-272,4-8 64,4-3-64,0 0-48,0 0-400,-3 0-801,-9-10-1760,-4-8-3106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5:57.42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63 9332,'0'0'6702,"7"0"-5040,231-14 310,290-8-1650,727-4-273,-860 28-47,-14-4-1,498 7 4,-365 20 1,-107-3-2,858-13 173,-742-11-116,-25-5 819,-497 7-896,-4 0-1705,-14 0-2513,-18 0-3927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5:59.25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174 218 10517,'0'0'5666,"0"0"-5563,1 0-1,-1 0 0,1 1 0,-1-1 0,0 0 0,1 0 0,-1 0 1,1 0-1,-1 0 0,1 0 0,-1 0 0,1 0 0,-1 0 0,1 0 1,-1 0-1,1 0 0,-1 0 0,1 0 0,-1 0 0,1 0 0,-1 0 1,1-1-1,-1 1 0,1 0 0,-1 0 0,0-1 0,1 1 0,-1 0 1,1-1-1,-1 1 0,0 0 0,1-1 0,-1 1 0,0-1 0,15-26-54,1 0 0,2 1 0,33-40 0,-46 60-58,1 0 0,-1 1 0,1-1 0,0 1 0,0 1 0,0-1 0,0 1 0,1 0-1,0 0 1,0 1 0,0 0 0,0 1 0,1-1 0,-1 1 0,1 0 0,-1 1 0,1 0 0,0 0 0,-1 1 0,1 0 0,11 1 0,-17 0 4,-1 1-1,1-1 1,0 0 0,-1 1-1,1-1 1,-1 1 0,1-1-1,-1 1 1,0 0-1,0-1 1,0 1 0,0 0-1,0 0 1,0 0 0,0 0-1,-1 0 1,1 0 0,-1 0-1,1 0 1,-1 3 0,10 54-59,-9-50 58,4 57-51,-4 90 0,-2-72 32,0-68 25,-1 0 0,-1 0 0,0 0 0,0-1 0,-2 1-1,0-1 1,-1 0 0,0-1 0,-1 1 0,-1-1 0,-17 24 0,13-22 3,0-1 0,-1 0 0,0-1 0,-1 0 0,-1-1 1,0-1-1,-1 0 0,0-2 0,-24 13 0,26-17-4,0 0-1,-1-1 0,1-1 1,-1 0-1,0-2 0,0 1 1,-1-2-1,1 0 0,0 0 1,0-2-1,-23-2 0,36 2-6,0-1 1,-1 1-1,1 0 0,0-1 0,0 1 0,0-1 1,0 1-1,0-1 0,0 0 0,0 0 0,1 0 0,-1 0 1,1 0-1,-1 0 0,1-1 0,0 1 0,0 0 1,0-1-1,0 1 0,0-1 0,1 1 0,-1-1 1,0-3-1,-5-62-71,4 41 72,1 22-9,0-1 0,1 0-1,0 0 1,0 0 0,0 0-1,0 0 1,1 0 0,0 1-1,0-1 1,1 0 0,0 0-1,0 1 1,5-11 0,-7 16 17,5-7-30,1 1 0,0 0 0,-1 1 0,2-1 0,12-8 0,-18 13 22,1 1-1,-1-1 1,1 0 0,-1 1 0,1-1 0,-1 1 0,1-1-1,0 1 1,-1 0 0,1 0 0,0 0 0,-1 0-1,1 0 1,-1 0 0,1 0 0,0 0 0,-1 1 0,1-1-1,-1 0 1,1 1 0,-1 0 0,1-1 0,-1 1-1,1 0 1,-1 0 0,1 0 0,-1 0 0,0 0 0,0 0-1,1 0 1,-1 0 0,0 0 0,0 1 0,0-1-1,0 0 1,-1 1 0,1-1 0,1 3 0,44 85-43,-29-54 137,1 0 0,2-2 0,33 43 1,-47-68-43,1 0 0,0 0 1,0-1-1,1 0 0,0-1 0,0 0 1,0 0-1,1-1 0,0 0 1,0 0-1,1-1 0,-1 0 0,1-1 1,0 0-1,0 0 0,0-1 1,17 1-1,-6-2-24,4 1 84,0-1 0,0-1 1,35-6-1,-55 6-155,0-1-1,0 0 1,0 0 0,-1 0-1,1-1 1,0 0 0,-1 0-1,1 0 1,-1 0 0,1-1-1,-1 0 1,0 0 0,0 0-1,-1 0 1,1 0 0,0-1-1,-1 0 1,0 1 0,0-2-1,0 1 1,-1 0 0,1 0-1,2-8 1,-4 10-287,0 0 1,-1 0-1,1 0 1,-1-1-1,1 1 1,-1 0-1,0-1 1,0 1-1,0 0 1,0-1-1,0 1 1,-1 0 0,1-1-1,0 1 1,-1 0-1,0 0 1,0 0-1,0-1 1,0 1-1,0 0 1,0 0-1,0 0 1,-1 0-1,1 1 1,-1-1-1,1 0 1,-1 0-1,0 1 1,1-1-1,-1 1 1,-3-2-1,-25-14-6964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6:00.46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31 8756,'0'0'7430,"17"0"-6381,0-1-878,1-1 1,0 0 0,-1-1-1,30-9 1,-31 7-145,-4 3-67,0 0 0,0 1 0,1 1 0,20 1 0,-5-1-18,-26 1 51,0-1 0,0 1 1,-1 0-1,1 0 1,0 0-1,0 0 0,-1 0 1,1 0-1,-1 0 1,1 0-1,-1 1 0,1-1 1,-1 1-1,0-1 1,0 1-1,0-1 0,0 1 1,0 0-1,0-1 1,0 1-1,0 0 0,-1 0 1,1 0-1,-1 0 1,1 0-1,-1 0 0,0 0 1,1 2-1,4 58-122,-4-32 108,-2 36-39,1-63 58,-1 1 0,0-1 0,1 1-1,-2-1 1,1 1 0,0-1 0,-1 0 0,1 0 0,-1 1 0,0-1 0,0 0 0,0-1 0,-1 1 0,1 0 0,-4 2 0,-3 2 0,4-1-1,-1-1-1,0 0 0,0 0 0,0-1 1,-1 0-1,1 0 0,-1 0 1,0-1-1,0 0 0,-1 0 0,1-1 1,-1 0-1,-10 1 0,18-3 20,15-10-16,-8 5-13,1 0-1,0 1 0,0 0 1,1 0-1,-1 1 1,1 0-1,0 0 0,0 1 1,0 0-1,15-1 1,0 2-34,1 0 1,43 6 0,-62-4 46,0 1-1,-1 0 1,1 1-1,0-1 1,-1 1-1,0 0 1,1 0-1,-1 1 1,0-1-1,-1 1 1,1 0-1,-1 1 1,0-1-1,0 1 1,0 0-1,0 0 1,3 6-1,-2-3 1,0 0 0,0 1 0,-1-1 0,0 1 1,-1 0-1,0 0 0,0 1 0,-1-1 0,0 1 0,1 11 0,-3-17-2,0-1 1,0 0-1,0 1 0,0-1 1,-1 0-1,1 0 0,-1 1 0,0-1 1,0 0-1,0 0 0,0 0 1,0 0-1,-1 0 0,1 0 0,-1 0 1,-2 2-1,-1-1 6,0 0-1,0-1 1,0 0-1,0 0 1,0 0 0,-1-1-1,-8 3 1,5-2 1,-16 5 61,-1-1-1,1-2 0,-1 0 1,0-2-1,0-1 0,-1-1 1,-32-3-1,4 1 218,55 1-339,-3 0-860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6:01.53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300 0 9877,'0'0'5293,"-8"7"-4760,-45 53-212,3 2 0,-68 110 0,114-166-937,-24 35 1947,10-26-3007,18-15 1373,-1 0 0,1 1-1,-1-1 1,0 0-1,1 0 1,-1 1-1,1-1 1,-1 0 0,0 0-1,1 0 1,-1 0-1,0 0 1,1 0-1,-1 0 1,0 0 0,1 0-1,-1 0 1,0 0-1,1 0 1,-1-1 0,0 1-1,0-1 1,-4-4-4518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40.00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8676,'0'0'3372,"5"20"-2852,60 159 918,-43-129-629,-3 1-1,21 91 1,7 112 259,-5-23 46,-30-158-933,-3 0 1,-4 1-1,-4 80 1,-1-120-70,-1-21-81,0 0 0,-1 0 1,0-1-1,-1 1 0,-1-1 1,-7 18-1,-37 71 84,41-87-108,-31 45 49,37-54-61,1-3-46,2-21-8564,8-1 2527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6:01.94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6355,'0'0'5800,"2"14"-5045,3 3-340,-1 1-1,2-1 1,0 0-1,15 27 1,-4-9 640,25 73 1,-34-79-956,2-2 0,1 0 1,2 0-1,0-1 1,18 25-1,-30-50-135,0 0-1,0 1 1,0-1-1,0 0 1,0 0-1,0 0 1,1 0-1,-1 0 1,0 0-1,1 0 1,-1 0-1,1 0 1,-1-1-1,1 1 1,0-1-1,-1 1 0,3-1 1,18 1-3828,-14-1 1405,11 0-3108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6:03.12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88 4 8308,'0'0'5744,"73"-3"-4237,-67 3-1501,-1-1 0,1 2 0,0-1 0,-1 1 0,1-1 1,-1 2-1,1-1 0,-1 1 0,1-1 0,-1 2 0,7 2 0,-10-3-8,1 1 1,-1-1-1,1 1 0,-1-1 1,0 1-1,0 0 0,0 0 1,0 0-1,0 0 1,-1 0-1,0 0 0,1 1 1,-1-1-1,0 0 0,-1 1 1,1-1-1,0 0 0,-1 1 1,0 5-1,1 6-1,1 5-2,-1 0-1,-3 32 1,1-47 5,0 0 0,0 0-1,0 1 1,0-1 0,-1 0-1,0 0 1,0 0 0,0-1-1,-1 1 1,1 0 0,-1-1-1,-1 0 1,1 1-1,-6 5 1,-2-1-14,1 0-1,-1-1 1,0 0 0,-1-1-1,0 0 1,0-1 0,-1-1-1,1 0 1,-1 0 0,0-1-1,-1-1 1,1 0 0,0-1-1,-1 0 1,-18-1 0,34-33-2,0 30 22,1 0 0,-1 1 0,1-1 1,-1 0-1,1 1 0,0-1 0,0 1 1,0 0-1,0 0 0,0 0 0,0 0 1,0 1-1,0-1 0,0 1 0,4 0 1,58 0 115,-38 1-99,-12 1-8,0 1 0,0 0 0,0 1 0,0 1 0,-1 0 0,0 1 0,0 1 0,0 0 0,16 12 0,28 12 46,-44-25-27,-1 1 0,-1 0 0,0 0 1,22 18-1,-31-22-33,1 0 0,-1 1 0,0 0 0,0 0 0,0 0 0,-1 0 0,1 0 0,-1 1 0,0-1 0,0 0 0,-1 1 0,1 0 0,-1 0 0,0-1 0,0 1 0,-1 0 0,1 9 0,-1-9 0,0 5 11,0 1-1,0-1 0,-1 1 1,-4 16-1,3-23-7,1 0 1,-1 0-1,0-1 1,0 1-1,0 0 1,0-1 0,-1 1-1,0-1 1,0 0-1,1 0 1,-2 0-1,1 0 1,0-1-1,-5 4 1,-11 7 122,-1 0 1,-1-1-1,0-1 0,0-1 1,-1-1-1,0 0 1,0-2-1,-1-1 1,0-1-1,-1 0 1,1-2-1,-41 0 0,60-2-67,-1-1-1,0-1 0,0 1 0,1-1 1,-1 0-1,1 0 0,-1 0 0,1-1 1,-1 1-1,1-1 0,0 0 1,-1-1-1,1 1 0,0-1 0,1 0 1,-6-4-1,3 1-474,0-1 1,1 0 0,0 0-1,-8-14 1,11 18-58,1 0 1,0 1 0,0-1-1,0 0 1,0 0-1,0 1 1,1-1-1,-1 0 1,1 0-1,0-5 1,0-13-4409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6:04.07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7 3554,'0'0'9940,"20"-4"-7976,45 3-1124,-25-1-512,62 6 0,-98-3-327,-1-1 0,1 1 0,-1 0 0,1 0 0,-1 0 0,1 0 0,-1 1 0,1 0 0,-1-1 0,0 1 0,0 0 0,0 0 0,0 1 0,-1-1 0,1 1 0,0-1 0,-1 1 0,0 0 0,1 0 0,-1 0 0,-1 0 0,1 0 0,2 4 0,-2-1-15,0 1 1,-1-1-1,1 0 1,-1 1-1,-1-1 1,1 0-1,-1 1 1,0-1-1,0 1 1,-1-1-1,0 1 1,-2 8-1,1-12 14,0 1-1,0 0 0,0-1 0,-1 1 0,1-1 1,-1 0-1,0 0 0,0 0 0,0 0 1,0-1-1,-1 1 0,1-1 0,-1 0 0,1 0 1,-1 0-1,-7 2 0,-4 3 2,0-2 0,-30 8 0,27-9-28,-1-1 0,-35 0 1,54-4 33,0 0 0,0 0 0,0 0 0,0 0 0,0-1 0,0 1 0,0 0 0,0 0 0,1 0 0,-1 0 0,0 0 0,1 0 0,-1 0 0,1 0 0,0 0 0,-1 0 0,1 0 0,0-1 0,10-3 5,0 0-1,0 0 1,0 1-1,0 1 1,1 0-1,-1 0 1,1 1-1,14 0 1,103 1-53,-71 2 23,-54-1 14,0 1-1,0-1 0,0 1 0,0 0 1,0 0-1,-1 0 0,1 1 0,0-1 1,-1 1-1,1 0 0,-1 0 0,0 0 1,1 1-1,-1-1 0,0 1 0,-1-1 1,1 1-1,0 0 0,-1 0 0,1 0 1,-1 1-1,0-1 0,0 0 0,0 1 1,-1 0-1,1-1 0,-1 1 0,0 0 0,0 0 1,0 4-1,2 6-13,0 0 0,-1 0 0,-1 0 0,-1 0 0,0 0 0,0 0 1,-4 17-1,2-26-11,1-1 0,-1 1 0,0-1 1,0 0-1,-1 0 0,1 0 0,-1 0 1,0-1-1,0 1 0,0-1 0,0 1 1,-1-1-1,1 0 0,-1 0 1,0-1-1,0 1 0,0-1 0,0 0 1,0 0-1,-1 0 0,1-1 0,-7 2 1,-5 2-230,0-1 1,0 0-1,0-2 0,0 0 1,-19 0-1,34-9-6099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6:04.80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373 1 9748,'0'0'4947,"-8"12"-4769,-109 106 898,-10 10-449,106-103-610,-6 8-16,-39 36-1,59-68-445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6:05.18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11349,'0'0'2884,"7"13"-2513,178 342 3321,-157-288-3660,-23-51-173,1-1-1,0 0 0,1-1 0,0 0 0,2 0 1,15 21-1,-22-33-353,0-1 1,-1 1-1,1-1 0,0 0 1,0 1-1,0-1 0,0 0 1,0 0-1,1-1 0,-1 1 1,4 0-1,13 1-6119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6:05.66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16 1 13494,'0'0'3388,"0"14"-3153,1 104 206,-3 188 1023,-5-231-928,1-16-1860,4-19-6471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6:06.23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76 1 6099,'0'0'6888,"-2"10"-6349,-17 82 598,5-31 6,3 1 1,-6 107 0,16-161-1075,1 1 1,0-1-1,1 0 1,0 0 0,0 0-1,1-1 1,0 1 0,3 8-1,-3-13-44,0 0-1,0 0 0,0 0 1,0-1-1,1 1 1,0 0-1,-1-1 1,1 0-1,0 0 0,0 0 1,0 0-1,0 0 1,0 0-1,1-1 1,-1 1-1,1-1 0,-1 0 1,1 0-1,6 0 1,19 4 91,1-2-1,-1-1 1,32-3 0,-22 1-102,-34 0-16,0-1 1,-1 1-1,1-1 0,0 0 0,-1 0 0,1 0 0,-1 0 0,1-1 0,-1 0 0,0 0 0,0 0 0,0 0 0,0-1 1,0 0-1,0 1 0,5-7 0,-3 2-12,-1 1 0,1-2 1,-1 1-1,-1-1 0,1 1 0,-1-1 1,-1 0-1,4-11 0,0-7-7,-1 1 1,-1 0-1,-1-1 1,-2 0-1,0-28 0,-2 48 20,0 0-1,0 0 1,0 0 0,-1 0-1,0 0 1,0 1 0,0-1-1,-1 0 1,0 0-1,-4-7 1,4 10-3,-2-1 0,1 0 0,0 1 0,-1-1 0,1 1 0,-1 0 0,0 0 0,0 1-1,0-1 1,-1 1 0,1 0 0,0 0 0,-6-2 0,-6-1-22,-1 0-1,1 0 0,-1 2 1,0 0-1,-24 0 0,-92 3-2284,58 2-3800,54-2 705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6:06.74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84 26 7908,'0'0'8201,"0"-6"-7294,0-14-514,0 36-310,-4 49-87,-30 75 348,21-98-156,2 0-1,-9 85 1,19-65-228,1-38-5045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6:07.27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107 0 9108,'0'0'4106,"-16"28"-3370,-44 88-210,56-108-442,1 0 1,0 1-1,1-1 0,-1 1 0,2-1 1,-1 1-1,1 0 0,1 0 1,-1 0-1,1-1 0,3 17 1,-1 9 328,-3-4-99,0-19-156,1 1 0,0-1 0,1 0 0,3 18-1,-4-26-117,1 0 1,0 0-1,0 0 0,1 0 0,-1 0 0,1 0 1,-1-1-1,1 1 0,0 0 0,0-1 0,0 1 1,0-1-1,1 0 0,-1 0 0,0 0 0,1 0 0,0 0 1,-1-1-1,1 1 0,5 2 0,8 0 26,0 1 1,0-2-1,0 0 0,0-1 1,1-1-1,-1 0 0,20-3 0,-9 2 4,-22 0-67,0 0 0,0 0-1,0-1 1,0 0 0,0 0 0,0 0-1,0 0 1,0-1 0,-1 0-1,1 0 1,-1 0 0,1-1-1,-1 0 1,0 1 0,0-1-1,5-6 1,-3 3 1,-1 0 1,0 0-1,-1-1 1,1 0-1,-1 0 1,-1 0-1,1 0 0,-1-1 1,3-10-1,-1-8 61,0 0-1,-1 1 1,-2-1 0,0-1-1,-4-33 1,2 55-58,-1 1 1,1-1-1,-1 1 1,-1-1-1,1 1 1,0 0-1,-1 0 0,0 0 1,0 0-1,0 0 1,-1 0-1,1 0 1,-1 1-1,0-1 1,0 1-1,0 0 0,0-1 1,-1 2-1,1-1 1,-1 0-1,0 1 1,0 0-1,0-1 0,0 1 1,0 1-1,0-1 1,0 1-1,-1 0 1,-6-2-1,-9 0-59,0 0 0,0 1 1,0 1-1,0 1 0,-26 2 0,38 0-225,1 0 1,-1 0-1,1 0 0,-1 1 1,1 0-1,0 0 0,0 1 1,0 0-1,1 0 0,-1 1 1,1 0-1,0 0 0,1 0 1,-1 1-1,1 0 0,-6 7 0,-21 25-3996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6:10.97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165 8 5282,'0'0'6950,"-17"-4"1121,280 0-7978,-262 5-97,0-1 1,-1 0-1,1 0 1,-1 0-1,1 1 0,-1-1 1,1 0-1,-1 0 0,1 1 1,-1-1-1,1 1 1,-1-1-1,0 0 0,1 1 1,-1-1-1,0 1 1,1-1-1,-1 1 0,0-1 1,1 1-1,-1-1 1,0 1-1,0-1 0,0 1 1,1-1-1,-1 1 0,0-1 1,0 1-1,0 0 1,0-1-1,0 1 0,0 0 1,0 24-43,-1-18 27,2 1 15,-1-1 1,-1 1 0,1-1-1,-1 1 1,-1-1-1,1 1 1,-1-1-1,0 1 1,-1-1-1,0 0 1,0 0-1,-1-1 1,1 1-1,-1-1 1,-1 1-1,1-1 1,-1 0-1,0-1 1,-12 11 0,-4 2-3,0 0 0,-2-2 0,0 0 0,-1-1 0,0-2 0,-1 0 0,-45 15 0,18-23-333,46-5 240,5-4 73,1 1 1,0 0-1,0 0 1,0-1-1,0 1 1,0 0-1,1 0 0,-1-1 1,1 1-1,0 0 1,1-4-1,8 4-2,0 1-1,0 0 1,0 1-1,1 0 1,-1 0-1,0 1 0,19 2 1,4-1 21,-30 0 7,1-1 0,-1 1-1,0 0 1,1 0-1,-1 0 1,0 1 0,0-1-1,0 1 1,0-1-1,0 1 1,0 0 0,-1 1-1,1-1 1,0 0-1,-1 1 1,0-1-1,0 1 1,0 0 0,4 5-1,4 9 8,0 1 0,10 23 0,-11-20-1,-1-3 3,-1-1-1,-1 1 1,-1 0-1,0 1 1,3 35-1,-3 93 99,-5-142-102,0-1 1,0-1-1,0 1 1,0-1 0,-1 0 0,0 1 0,0-1 0,1 0-1,-2 0 1,1 0 0,0 1 0,-1-1 0,1 0 0,-1-1-1,0 1 1,0 0 0,0 0 0,-4 2 0,2-1 5,-1 0 1,0-1-1,0 0 1,0 0 0,0 0-1,0-1 1,-1 0-1,1 0 1,-8 2 0,-11 1 28,0-2 1,0 0-1,-45-2 1,54-1-35,10-1 9,0 1-1,0-1 0,1 1 0,-1-1 0,0-1 0,1 1 1,-1-1-1,1 0 0,-1 0 0,1 0 0,0 0 1,0-1-1,0 0 0,0 0 0,1 0 0,-1 0 0,1 0 1,0-1-1,-1 1 0,2-1 0,-1 0 0,0 0 1,1 0-1,0-1 0,-3-5 0,2 1-217,-1 1-1,2-1 1,-1 0 0,1 0-1,-1-14 1,2 14-707,1 0 0,0 0 1,1 0-1,-1 0 0,4-13 1,9-3-3224,15-3 396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40.97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99 4786,'0'0'3572,"14"-5"-3235,46-21-23,-57 24-48,1 0-1,-1 1 1,0-1-1,0-1 1,0 1-1,0 0 1,0-1-1,0 1 1,-1-1-1,1 0 0,-1 0 1,0 0-1,0 0 1,0 0-1,0-1 1,0 1-1,-1 0 1,1-1-1,-1 0 1,0 1-1,1-6 0,-2 8 40,-3 5-298,1-1 6,0 1 0,0 0 0,0-1 0,1 1 0,-1 0 0,-1 7 0,-3 9 137,3-13 94,0 0 1,0 0-1,1 1 0,0-1 1,1 1-1,0-1 1,-1 16-1,34-24 589,-30 1-822,1-1 0,-1 0 1,0 0-1,1 0 1,-1 0-1,0 0 0,0 0 1,0 0-1,0-1 0,0 1 1,0-1-1,0 0 1,-1 1-1,1-1 0,0 0 1,-1 0-1,1 0 0,-1 0 1,0 0-1,0 0 1,0-1-1,0 1 0,0 0 1,1-4-1,0-3-63,0 0 0,-1 0 0,0-1 0,0-17 0,-1 27 43,0-1 0,0 0 0,0 0 1,-1 1-1,1-1 0,0 0 0,0 0 1,-1 1-1,1-1 0,-1 0 0,1 1 1,0-1-1,-1 1 0,1-1 0,-1 0 1,1 1-1,-1-1 0,0 1 0,1-1 1,-1 1-1,1 0 0,-1-1 0,0 1 1,0 0-1,1-1 0,-1 1 0,0 0 1,1 0-1,-1-1 0,-1 1 0,-24-2-107,21 1 85,-11 0-233,6 0 304,1 1-1,-1 0 1,0 0 0,-13 3-1,21-3-169,0 0 0,0 1 0,0 0 0,0-1 0,0 1 0,0 0 0,0 0 0,1 0 0,-1 0 1,0 0-1,1 0 0,-1 1 0,1-1 0,-1 0 0,1 1 0,0-1 0,-1 1 0,1 0 0,0-1 0,0 1 0,0 0 0,0 0 0,0 0 0,1-1 0,-1 1 0,0 3 0,0 10-4998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6:12.35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16 94 8052,'0'0'9265,"6"-8"-8699,1 2-526,0 0 1,1 0-1,0 1 0,0 0 1,0 0-1,0 1 0,1 0 1,12-4-1,79-20-16,-90 25-11,-5 2-26,-1 0 0,1 0 0,0 0 0,0 0 0,0 1 1,-1 0-1,1 0 0,0 0 0,0 0 0,8 2 0,-11-1 3,0 0-1,0 1 1,0-1-1,0 0 1,-1 0-1,1 1 1,0-1-1,-1 1 1,1 0 0,-1-1-1,0 1 1,1 0-1,-1 0 1,0 0-1,0 0 1,0 0 0,0 0-1,0 0 1,-1 0-1,1 0 1,-1 0-1,1 0 1,-1 1 0,0 1-1,3 13 1,-1 0 0,-1-1 0,0 1 0,-1 0 0,-1-1 0,-4 25 1,2-32 8,1 1 0,-1 0 0,-1-1 0,0 0 1,0 0-1,-1 0 0,0 0 0,0-1 0,-1 0 1,0 0-1,-1 0 0,-7 6 0,5-5-6,-1 0-1,1-1 1,-1-1 0,-1 1-1,1-2 1,-1 1 0,-1-2-1,1 1 1,-1-2-1,0 1 1,0-2 0,0 1-1,0-2 1,-1 1 0,1-2-1,-18 1 1,29-2 2,-1-1 0,1 1 0,0 0 0,-1 0-1,1-1 1,0 1 0,0-1 0,-1 1 0,1-1 0,0 0 0,0 1 0,0-1 0,0 0 0,0 0 0,0 0 0,0 0 0,0 0 0,0 0 0,0 0 0,1 0-1,-1 0 1,0 0 0,1 0 0,-1-1 0,0 1 0,1 0 0,0 0 0,-1-1 0,1 1 0,0 0 0,-1-2 0,-2-48 12,3 42 9,1 8-14,-1 1 1,0-1-1,1 0 1,-1 1-1,1-1 1,-1 0-1,1 1 1,-1-1-1,1 1 0,-1-1 1,1 1-1,0-1 1,-1 1-1,1-1 1,0 1-1,-1-1 1,1 1-1,0 0 0,0-1 1,-1 1-1,1 0 1,0 0-1,0 0 1,1-1-1,26-4-19,-21 4 16,21-2-39,0 0 1,33 2-1,-57 1 33,-3 1 6,0-1 0,1 0 0,-1 1-1,0-1 1,0 1 0,0 0 0,0-1-1,1 1 1,-1 0 0,0 0-1,0-1 1,0 1 0,-1 0 0,1 0-1,0 0 1,0 0 0,0 0 0,-1 0-1,1 0 1,-1 1 0,1-1 0,0 1-1,13 35-19,-10-25 18,3 8 48,-2-6 136,0 0 0,1 0 0,0 0 0,13 18 0,-17-28-143,1-1 0,0 0-1,-1 0 1,1 0-1,0 0 1,1 0-1,-1-1 1,0 1 0,1-1-1,0 0 1,-1 0-1,1 0 1,0-1-1,0 1 1,0-1 0,0 0-1,0 0 1,0 0-1,0-1 1,9 1-1,-9-1 15,1 0-1,0 0 0,0 0 0,-1 0 0,1-1 0,0 0 0,-1 0 1,1 0-1,-1-1 0,1 1 0,6-5 0,-8 4-34,0-1 0,0 0 1,0-1-1,-1 1 0,1 0 0,-1-1 0,0 1 0,0-1 0,0 0 1,0 1-1,-1-1 0,1 0 0,0-6 0,0 5-464,6-16 1156,-8 15-7435,-10 6 1249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6:13.08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261 1 9893,'0'0'3393,"0"3"-3057,-2 16 18,-1 1-1,0-1 1,-2 1-1,0-1 1,-2 0-1,0-1 1,-13 25-1,-7 22 170,-18 59 607,-37 162-1,65-203-941,3 1-1,4 0 1,1 93-1,7-96-152,0-41-39,2 0 0,1 0 0,10 59 0,-8-88-113,0 1-1,1 0 1,1-1-1,0 0 1,0 0-1,1-1 1,1 1-1,0-1 1,0 0-1,14 13 1,-14-15-534,2-1 0,-1 1 0,1-2 0,0 1 1,0-1-1,1-1 0,11 6 0,41 9-6416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6:13.90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138 1 11829,'0'0'4317,"9"6"-3951,-3-2-289,0 0 0,0 1 0,0 0 0,-1 0 0,0 0 0,0 1 0,0 0 0,-1 0 0,0 0 0,0 0 0,0 1 0,-1-1 0,0 1 0,0 0 0,1 8 0,12 52 512,-4-1-1,6 98 0,-8-61-224,2 59-12,-9 193 0,-6-324-345,0 0 0,-2 0 0,-2 0 0,0 0-1,-15 33 1,-68 147 26,55-136-29,4-6-92,-56 117-1494,86-203-17387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6:15.09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 1 8340,'0'0'6600,"0"1"-6481,-1 0-1,1 0 1,0 1-1,0-1 0,0 0 1,0 0-1,0 1 1,0-1-1,0 0 1,0 0-1,0 1 1,1-1-1,-1 0 1,1 2-1,9 1 100,0 0-1,1-1 1,-1 0 0,0-1-1,1 0 1,0-1-1,-1 0 1,17 0 0,-8 0-123,17-2-23,-29 0-73,0 0 0,1 1 0,-1 0-1,0 0 1,0 1 0,0 0 0,0 0 0,0 1-1,0-1 1,7 4 0,-12-1-34,-1 1 0,0-1 0,0 0 0,0 0-1,-1 1 1,0-1 0,1 0 0,-1 1 0,-1-1 0,1 0 0,-1 1 0,-1 6 0,-1-5 30,1-1 1,-1 1-1,0-1 0,-1 1 1,1-1-1,-1 0 0,0 0 1,0-1-1,0 1 1,-10 6-1,-56 39 34,61-43-37,-25 11 16,-11 10 6,44-28 103,18-17-96,-10 13-12,1 1 0,0-1-1,0 1 1,0 1-1,1-1 1,-1 1-1,1 1 1,-1 0-1,14 0 1,78 4 92,-92-2-96,0-1 0,0 2 0,0-1 0,-1 1 1,1 0-1,-1 1 0,1 0 0,-1 0 0,8 5 0,-12-6-14,0 0 0,0 0 1,0 1-1,-1-1 0,1 1 0,-1-1 1,0 1-1,0 0 0,0-1 1,0 1-1,0 0 0,0 1 0,-1-1 1,0 0-1,1 0 0,-1 1 0,-1-1 1,1 0-1,0 1 0,-1-1 1,1 8-1,-2-10 9,1 1-1,0-1 1,-1 1 0,1-1 0,-1 1-1,0-1 1,1 1 0,-1-1 0,0 1 0,0-1-1,0 0 1,0 0 0,0 1 0,0-1-1,-1 0 1,1 0 0,0 0 0,0 0 0,-1 0-1,1-1 1,-1 1 0,-1 1 0,-42 16 33,30-14-26,-11 5 36,0-2 0,-1-2 0,0 0 0,-1-1 0,1-2 0,-31-1 0,58-1-83,-1 25-9901,-2-15 3613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6:15.52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 8084,'0'0'8123,"14"0"-7813,113-1 668,189 3 789,-310-2-1775,0 1 0,0 0-1,1 0 1,-1 1 0,0 0 0,0 0-1,5 3 1,12 11-2099,-10 9-4668,-13-17 1055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6:16.36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1 135 10837,'0'0'5402,"9"-9"-5183,3-3-107,1 0 0,1 2 0,0-1 0,26-13 0,-23 15-39,1 0-1,0 2 0,0 0 1,1 1-1,-1 1 0,1 1 1,0 0-1,1 2 0,30-1 0,-50 12-189,0 8 77,1-8 34,0 1 0,-1-1-1,0 1 1,-1 0 0,0-1-1,-1 0 1,0 1 0,0-1-1,-1 0 1,0 0 0,-1 0 0,0 0-1,-8 13 1,-7 2 9,-1-1 0,-2-1 0,-33 27 1,-20 21 63,62-60-64,-6 8 289,19-17-256,-1 0 0,1-1 0,-1 1 0,1 0 0,0-1 0,0 1 1,-1 0-1,1-1 0,0 1 0,0 0 0,0 0 0,0-1 0,0 1 0,0 0 0,0 0 0,0 0 0,0-1 0,0 1 0,0 0 0,0-1 0,0 1 0,1 0 0,-1 0 0,0-1 0,1 1 0,-1 0 1,0-1-1,1 1 0,0 0 0,3 1 21,-1 0 1,1 0 0,0 0-1,1-1 1,-1 0 0,0 0-1,0 0 1,0 0 0,1-1 0,-1 1-1,0-1 1,1 0 0,-1-1-1,0 1 1,6-2 0,8 1 75,185 1 262,-202 0-459,-1 18-3943,0-4-272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6:17.31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 0 9204,'0'0'4930,"0"28"-4337,-2-4-168,1-18-242,1 0 0,0 0 1,0 0-1,0 0 0,0 0 0,3 12 0,3-16 6,0-1 0,0 0 1,0 0-1,1-1 0,-1 1 0,0-1 0,0 0 0,12-3 0,-16 3-179,1-1-1,-1 1 1,1-1-1,-1 0 1,0 0-1,1 0 1,-1 0-1,0-1 1,0 1-1,1 0 0,-1-1 1,0 0-1,0 1 1,-1-1-1,1 0 1,0 0-1,-1 0 1,1 0-1,-1-1 1,1 1-1,-1 0 1,0 0-1,1-4 1,1-1-21,-1 0 1,0 0-1,-1-1 1,1 1 0,-1 0-1,0-13 1,-1 18-123,-17 2-396,8 0 525,0 0 1,0 1 0,0 0-1,0 0 1,-15 5-1,21-5-150,1 0-1,0 0 1,-1 0-1,1 0 1,0 1-1,0-1 1,0 1-1,0 0 1,0 0-1,-2 2 1,2-1-319,1-1 0,-1 1 0,1 0 0,-1-1 0,1 1 0,0 0 0,0 0 0,0 0 0,0 0 0,0 4 0,1 5-5287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6:18.20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78 10677,'0'0'5368,"4"-15"-4792,13-44-96,-14 56 265,-1 11-605,0 18-102,-2 206 1037,0 314-1675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6:18.73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83 1 9332,'0'0'4253,"-1"8"-3757,-16 138 1745,4 215 0,13-358-2227,0 0 0,0 0 0,0 0 0,1 0 0,0 0 0,-1 0 0,1-1 1,0 1-1,0 0 0,0 0 0,1-1 0,-1 1 0,1-1 0,-1 1 0,1-1 0,0 0 0,0 0 0,0 0 0,0 0 0,0 0 0,1 0 0,-1 0 0,1-1 0,-1 1 0,1-1 0,-1 0 0,1 1 0,0-1 0,-1-1 0,1 1 0,0 0 1,0-1-1,0 1 0,0-1 0,4 0 0,-1 1 0,1-1 0,-1 0 0,0-1 1,1 1-1,-1-1 0,0-1 1,1 1-1,-1-1 0,0 0 0,0 0 1,0-1-1,0 0 0,-1 0 0,1 0 1,5-5-1,2-4-82,0-1-1,-1-1 1,0 1 0,-1-2 0,-1 0-1,-1 0 1,0 0 0,0-1 0,9-28-1,-11 19 28,0 0-1,-1-1 1,-2 0 0,-1-1-1,1-48 1,-4 70 48,0-1 0,0 1 0,0-1 0,-1 1 0,1-1 0,-1 1 0,-1 0 0,1-1 0,-1 1 0,0 0 0,-4-9 0,3 11-6,0 0 1,0 1-1,0-1 0,0 1 0,0 0 0,0 0 0,-1 0 0,1 0 0,-1 0 0,1 1 0,-1 0 0,0 0 0,1 0 0,-1 0 1,0 0-1,0 1 0,-7-1 0,-10-1-231,-1 0 0,0 2 1,1 0-1,-1 2 0,0 0 0,1 1 1,0 1-1,-22 8 0,3 0-2361,14-8-3902,21-4-825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6:19.44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410 3 10293,'0'0'4220,"1"-3"-3713,-6 13-491,-41 86 708,-10 25 284,47-93-812,2 0 0,0 1 1,2 0-1,1 0 0,1 0 0,2 39 1,2-67-190,-1 0 0,1 0 0,-1 0 0,1 0 0,0 0 0,-1 0 0,1-1 0,0 1 1,0 0-1,0 0 0,0-1 0,0 1 0,0 0 0,0-1 0,0 1 0,0-1 0,0 1 0,0-1 1,0 1-1,0-1 0,0 0 0,0 0 0,1 0 0,-1 1 0,0-1 0,0 0 0,2-1 1,38 3 132,-38-2-146,16 1 36,31 0-15,-48-1-16,0-1-1,0 1 1,0 0-1,0 0 1,0-1-1,-1 1 1,1-1-1,0 0 1,0 1-1,-1-1 1,1 0-1,-1 0 1,1 0-1,0 0 1,-1-1-1,0 1 1,1 0-1,-1 0 0,0-1 1,2-2-1,1-5-20,-1 0-1,1 0 0,-2 0 1,0 0-1,0-1 0,0 1 1,-1-1-1,-1 0 0,0-14 1,-1 23 16,1 0 0,0 0 1,-1 1-1,1-1 0,-1 0 1,1 1-1,-1-1 0,0 0 1,1 1-1,-1-1 0,0 1 1,1-1-1,-1 1 0,0-1 1,0 1-1,1 0 0,-1-1 1,0 1-1,0 0 0,0 0 1,1 0-1,-1-1 0,0 1 1,0 0-1,0 0 0,-1 0 1,-29-2-45,26 1 29,-25 0-13,0-2 3,0 2 0,-1 1 0,-54 7 0,74-3 17,1 0 0,0 1 0,0 0 0,0 0 0,1 1 0,0 0 0,0 1 0,0 0 0,1 1-1,0-1 1,0 2 0,-7 10 0,-39 34-2660,31-37-1272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49.85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9 430 9604,'0'0'4168,"0"0"-4083,-1 0 0,1 0 1,0 0-1,-1-1 0,1 1 0,0 0 1,-1 0-1,1 0 0,0 0 1,-1 0-1,1-1 0,0 1 0,-1 0 1,1 0-1,0-1 0,0 1 1,-1 0-1,1 0 0,0-1 0,0 1 1,-1 0-1,1-1 0,0 1 1,0 0-1,0-1 0,0 1 1,0 0-1,-1-1 0,1 1 0,0-1 1,0 1-1,0-1 0,-1-34 90,2 1 0,1-1 0,2 1 0,1-1 0,13-41 0,-15 66-148,0 0 0,1 1 0,0 0 0,1 0 0,0 0 0,0 1 0,1-1 0,0 1 0,0 1 0,1-1 0,0 1 0,0 0 0,1 1 0,0 0 0,0 0-1,1 0 1,-1 1 0,1 0 0,0 1 0,1 0 0,-1 1 0,1 0 0,10-2 0,5 1-24,0 1 0,1 1 0,39 3 0,-22 0-55,-37-2 43,-1 2 0,0-1-1,0 0 1,1 1 0,-1 0 0,0 1 0,0-1 0,0 1-1,0 0 1,0 0 0,0 0 0,-1 1 0,1 0-1,-1 0 1,8 6 0,-7-4-3,0 1 1,0 0-1,-1 0 0,0 0 0,0 0 0,-1 0 1,0 1-1,0 0 0,0 0 0,2 9 0,1 14-32,-1 1-1,-2 0 0,-1 0 0,-2 44 1,-1-43 2,1-18 37,-1 0 0,0 0-1,-1 0 1,-1 0 0,0 0-1,-1-1 1,-1 1 0,0-1-1,0 0 1,-1-1 0,-1 0-1,0 1 1,-11 12 0,-8 9 12,-2-1 0,-1-1-1,-63 54 1,-12 11 27,72-61-25,22-23-6,0 0 1,-2-1 0,1-1-1,-1 1 1,-1-2-1,0 0 1,-15 9-1,28-19 9,0 0 0,0-1 0,1 1-1,-1 0 1,0 0 0,1 0 0,-1 0-1,0 0 1,1 0 0,-1 0 0,0 0-1,1 0 1,-1 0 0,0 0 0,1 0-1,-1 0 1,0 0 0,1 1-1,-1-1 1,0 0 0,1 0 0,-1 0-1,0 0 1,0 1 0,1-1 0,-1 0-1,0 0 1,0 0 0,1 1 0,-1-1-1,0 0 1,0 0 0,1 1 0,-1-1-1,0 0 1,0 1 0,0-1-1,0 0 1,0 1 0,0-1 0,0 0-1,1 1 1,-1-1 0,0 0 0,0 1-1,0-1 1,0 0 0,0 1 0,0-1-1,0 0 1,-1 1 0,1-1 0,0 0-1,0 0 1,0 1 0,0-1 0,0 0-1,0 1 1,-1-1 0,1 0-1,0 1 1,0-1 0,0 0 0,-1 0-1,1 0 1,0 1 0,0-1 0,-1 0-1,1 0 1,107-2 720,125-20 1,-135 13-627,147 6-1,-137 4-892,-105-1 495,0 0 0,-1 0 1,1-1-1,0 1 1,-1 0-1,1-1 0,-1 1 1,1-1-1,0 0 1,-1 1-1,0-1 0,1 0 1,-1 0-1,1 0 1,-1 0-1,0 0 1,0 0-1,1 0 0,-1-1 1,0 1-1,0 0 1,0-1-1,-1 1 0,1 0 1,0-1-1,1-2 1,17-27-11192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6:20.08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321 1 10869,'0'0'3540,"-28"24"-2969,-87 81-53,108-98-451,0 1 0,0 0 0,1 1 0,0-1 0,1 1 1,0 0-1,0 1 0,0-1 0,2 1 0,-1 0 0,-2 11 0,-2 6 136,-19 64 279,4 2 0,5 1 0,3 0 0,4 1 0,3 142 0,7-145-405,3 119 8,1-178-86,1 1 0,2-1 0,1 0 0,13 39 1,-7-38-62,0-1 1,3-1 0,0 0-1,30 42 1,-33-57-512,0 0 1,1-1-1,1-1 0,0 0 0,1-1 1,1-1-1,0 0 0,34 18 0,30 7-5309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6:20.82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63 0 7347,'0'0'7473,"7"17"-7009,17 39-266,-5-17 212,-2 2 0,-2 0-1,-2 1 1,14 67 0,-19 3 282,-10 205 0,-7-256-575,-2 0-1,-3-2 0,-30 82 0,7-26-63,23-67-38,-43 171 15,53-186 188,3-18-3894,1-11 1692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6:22.14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3 6003,'0'0'11626,"21"0"-10777,22-1-638,-17 0-173,-1 0 0,30 5 0,-49-4-44,0 1 0,0 0 1,0 1-1,0 0 0,0 0 0,0 0 0,-1 0 0,1 1 0,-1 0 1,0 0-1,0 0 0,0 1 0,0 0 0,5 5 0,-9-7 0,1 0 0,-1 0 0,0 0 0,1 0 0,-1 1 0,0-1 0,-1 0 0,1 0 0,0 1-1,-1-1 1,1 1 0,-1-1 0,0 0 0,0 1 0,0-1 0,0 1 0,0-1 0,0 1 0,-1-1 0,1 0 0,-1 1-1,1-1 1,-1 0 0,0 1 0,0-1 0,0 0 0,-1 0 0,1 0 0,0 0 0,-1 0 0,1 0 0,-1 0 0,0 0 0,0-1-1,1 1 1,-1-1 0,0 1 0,0-1 0,0 0 0,-1 0 0,1 0 0,-3 2 0,3-3 5,-10 5 5,0 0 1,0-2 0,0 1 0,-1-1-1,0-1 1,-13 1 0,25-3-19,29-3 113,-24 2-83,46-6-43,0 1-1,62 2 0,-110 4 30,-1 1-1,1 0 0,-1 0 0,1 0 1,-1 0-1,0 0 0,1 0 0,-1 1 1,0-1-1,0 0 0,0 1 0,0-1 0,0 0 1,0 1-1,-1-1 0,1 1 0,0 0 1,-1-1-1,1 1 0,-1 0 0,0-1 1,1 1-1,-1 0 0,0-1 0,0 3 0,5 47 32,-5-45-30,0 0 1,0 0 0,0-1 0,-1 1 0,0 0 0,0-1 0,0 1-1,-1 0 1,0-1 0,0 0 0,0 1 0,-4 5 0,3-7-1,-1-1 1,1 0 0,-1 0-1,1 0 1,-1 0 0,0 0-1,0-1 1,0 0 0,0 0-1,-1 0 1,1 0-1,0-1 1,-1 1 0,0-1-1,1 0 1,-6 0 0,-24 3-144,0-1 0,-42-3 1,40 0-1881,36 3-2931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6:22.57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10645,'0'0'6856,"20"0"-6597,337 0 595,-338 0-858,1 1 1,0 1 0,0 1-1,20 5 1,6 11-3166,-38-13 53,-7 1-1673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6:29.97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0 210 11189,'0'0'3546,"6"0"-3474,2 0 157,0-1 1,0-1-1,0 1 1,0-1-1,-1-1 0,1 1 1,-1-1-1,1-1 1,-1 1-1,0-1 1,0-1-1,0 1 0,11-11 1,11-8-220,0 1 0,2 1 1,1 2-1,0 1 0,2 1 1,54-18-1,-85 34-13,0 0 0,0 0 0,0 0-1,0 0 1,0 1 0,0-1 0,0 1 0,1 0 0,-1 0 0,0 0 0,0 1-1,0-1 1,0 1 0,4 1 0,-5-1-4,-1 0 1,1 0-1,-1 0 0,1 1 1,-1-1-1,0 1 0,1-1 1,-1 1-1,0-1 0,0 1 1,0 0-1,0 0 0,0-1 1,-1 1-1,1 0 0,-1 0 1,1 0-1,-1 0 1,1 0-1,-1 0 0,0 0 1,0 3-1,5 172 4,-6-174 3,0 0 1,1 0-1,-1 0 0,0 0 0,0 0 1,-1 0-1,1 0 0,0 0 0,-1-1 1,0 1-1,0 0 0,-3 3 0,-34 34 0,19-20 0,-67 68 24,87-88-8,0 0 0,0 0-1,-1 0 1,1 1 0,0-1 0,0 0 0,-1 0-1,1 0 1,0 0 0,0 1 0,0-1 0,-1 0 0,1 0-1,0 0 1,0 1 0,0-1 0,0 0 0,0 0-1,0 1 1,-1-1 0,1 0 0,0 0 0,0 1 0,0-1-1,0 0 1,0 0 0,0 1 0,0-1 0,0 0-1,0 0 1,0 1 0,0-1 0,0 0 0,0 0 0,0 1-1,0-1 1,1 0 0,-1 0 0,0 1 0,0-1-1,0 0 1,0 0 0,0 1 0,1-1 0,-1 0 0,0 0-1,0 1 1,20 3 478,38-3 36,-42-2-379,73 1 48,132-17 0,-205 16-387,18-4 187,-33 4-168,-1 1 0,1 0 1,0-1-1,0 1 0,-1-1 0,1 1 1,0-1-1,-1 0 0,1 1 1,0-1-1,-1 0 0,1 1 1,-1-1-1,1 0 0,-1 0 0,0 1 1,1-1-1,-1 0 0,0 0 1,1 0-1,-1-1 0,1-8-4492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6:30.73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12614,'0'0'5269,"15"1"-5149,142 11-87,99 4 940,-94-16-792,-161 0-213,-14-1-10069,-6-2 4021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6:31.08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18 14038,'0'0'3888,"27"0"-3064,96 0-245,247-3-803,-356 3-248,11-2-1094,-12-4-2220,-10-1-3236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7:01.67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1 121 8836,'0'0'9500,"19"-4"-7952,58-12-1208,123-10-1,-1 1-301,-141 16-62,116-4 0,-154 10-719,-20 3 586,1-1 1,-1 1-1,0 0 1,1 0-1,-1 0 1,0 0-1,0 0 0,1 0 1,-1-1-1,0 1 1,0 0-1,1 0 0,-1-1 1,0 1-1,0 0 1,1 0-1,-1-1 1,0 1-1,0 0 0,0 0 1,0-1-1,1 1 1,-1 0-1,0-1 1,0 1-1,0 0 0,0-1 1,0 1-1,0 0 1,0-1-1,0 1 0,0 0 1,0-1-1,0 1 1,0 0-1,0-1 1,0 1-1,0 0 0,0 0 1,0-1-1,-1 1 1,1 0-1,0-1 1,0 1-1,0 0 0,-1 0 1,1-1-1,0 1 1,0 0-1,0 0 0,-1-1 1,1 1-1,0 0 1,0 0-1,-1 0 1,0-1-1,-15-9-4709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7:02.04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14 12694,'0'0'5594,"15"0"-5348,269-2 497,38 0-251,-263-3-376,16 0-2758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6:32.35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147 196 13798,'0'0'2564,"22"-25"-2353,76-77-107,-93 96-61,0 0-1,1 0 1,0 0 0,1 1-1,-1 0 1,1 0 0,0 1-1,0 0 1,0 0 0,1 0-1,-1 1 1,12-3 0,-10 3 72,-6 3-102,-1-1 0,1 1 0,-1 0 1,1-1-1,-1 1 0,1 0 0,0 1 1,-1-1-1,1 0 0,-1 1 0,0-1 1,1 1-1,-1 0 0,1 0 0,-1 0 1,0 0-1,0 0 0,1 1 0,-1-1 1,0 1-1,0-1 0,0 1 0,-1 0 1,1-1-1,0 1 0,-1 0 0,1 0 1,-1 0-1,0 1 0,1-1 0,-1 0 1,1 4-1,5 8-52,-2 1 0,1 0 0,5 29 0,-10-38 56,9 42-32,-3 1 0,-1 0 0,-3 0 0,-2 0 0,-6 59 0,2-94 13,0 1 0,-1-1 0,-1 1 0,0-1 0,-1 0 0,0-1 0,-2 1 0,1-1 0,-1-1 0,-1 0 0,0 0 0,-1 0 0,-17 15-1,6-7 19,-1-2-1,0 0 1,-2-2-1,0 0 1,0-1-1,-34 13 1,-16 0 92,67-27-88,1 1-1,-1-1 0,0 0 0,1 0 1,-1-1-1,0 0 0,0 0 1,1 0-1,-12-3 0,15 2-17,1 0 0,0-1 0,0 1 0,0-1 0,0 1 0,0-1 0,0 0 0,1 0 0,-1 0 0,1 0 0,-1 0 1,1 0-1,0 0 0,-1 0 0,1 0 0,0-1 0,0 1 0,1 0 0,-1-1 0,1 1 0,-1-1 0,1 1 0,-1-3 0,-3-64 34,4 65-35,0-200 87,3 204-99,-1 1 0,1-1 1,0 1-1,-1 0 0,1-1 1,-1 1-1,1 0 0,-1 1 1,1-1-1,-1 0 0,3 3 1,38 29 10,-17-11 55,1-1 1,0-1 0,2-2-1,0-1 1,1-1 0,0-1-1,43 13 1,-30-20 87,1-1 1,0-3-1,0-1 0,79-6 0,-118 3-144,2 0-1,0-1 0,0 1 1,0-1-1,0-1 0,0 1 0,0-1 0,8-4 0,-13 5-63,0 0 0,0 0 0,-1 0-1,1 0 1,0 0 0,-1-1 0,1 1 0,0-1-1,-1 1 1,1-1 0,-1 0 0,0 1 0,0-1-1,0 0 1,0 0 0,0 0 0,0 0 0,0 0-1,0 0 1,-1 0 0,1 0 0,-1 0 0,0 0-1,1 0 1,-1-4 0,0-20-2656,0-4-2290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50.72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10981,'0'0'7198,"3"15"-5533,395-15-1433,-397 0-547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6:33.43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103 15 5282,'0'0'11440,"3"-2"-10749,10-1-670,1 0 0,-1 0 0,0 1 0,1 1-1,-1 0 1,0 1 0,1 1 0,-1 0 0,14 3-1,-14 1-27,-1 0 0,0 1 0,0 1 0,0 0 0,-1 0 0,0 1 0,17 17 0,2-1-11,-21-17 15,-1 0 1,1 0 0,-1 0 0,0 1-1,8 12 1,-13-16-18,-1 1-1,1 0 1,-1 1-1,0-1 1,0 0-1,0 1 1,-1-1-1,0 1 1,0-1-1,0 1 1,-1 0-1,0 6 1,1-7 8,-1 0 1,0 1-1,0-1 1,0 0-1,-1 0 1,1 0-1,-1 0 1,-1 0-1,1 0 1,-1 0-1,0 0 1,0-1-1,0 1 1,-1-1-1,1 1 1,-1-1-1,0 0 1,0 0-1,-1 0 1,1 0-1,-1-1 1,-7 6-1,-2 2 5,1-1 0,-2 0 0,0-1 0,0 0 0,0-2-1,-1 1 1,0-2 0,-1 0 0,1-1 0,-1 0-1,0-1 1,-32 3 0,36-7 19,11 0-36,-1 1 1,0-1 0,0 0-1,0 0 1,0 0-1,0-1 1,0 1-1,1 0 1,-1-1-1,0 1 1,0-1-1,-3-1 1,4 0 64,-1 1 1,1-1 0,0 0-1,0 0 1,0 1 0,0-1-1,0 0 1,0 0 0,0 0 0,1 0-1,-1 0 1,1 0 0,-1-1-1,1 1 1,0-4 0,33 6-45,-27 1-7,0 1 0,0-1 0,0 1 0,0 0 0,-1 1 0,1 0 0,0 0 0,-1 0 1,0 0-1,0 1 0,0 0 0,0 0 0,0 0 0,-1 0 0,0 1 0,0 0 0,6 10 0,7 8-9,-2 1-1,21 42 0,-30-48-3,0 0 0,-1 0 0,-1 0 0,-1 1-1,0-1 1,-1 1 0,-2 0 0,-1 28 0,1-23-6,0-21 25,0 0 0,0 0 0,-1 0 0,1 0 0,-1-1 0,0 1-1,1 0 1,-1 0 0,-1 0 0,1-1 0,0 1 0,-1 0 0,1-1 0,-1 1 0,0-1 0,1 0 0,-5 4 0,1-2 5,1-1 0,-1 0 0,1 0 1,-1-1-1,0 1 0,0-1 0,0 0 1,0 0-1,-6 1 0,-12 1 34,0-1 0,0-1-1,-38 0 1,50-2-20,5 0 25,0 0-1,0 0 1,0 0-1,0-1 1,0 0-1,0 0 1,0 0-1,1-1 0,-1 0 1,0 0-1,1-1 1,-1 1-1,1-1 1,0 0-1,0 0 1,0-1-1,1 0 0,-1 0 1,1 0-1,-1 0 1,2-1-1,-1 1 1,0-1-1,1 0 1,0 0-1,0 0 0,-3-7 1,3 6-10,0 0 0,0 0 0,1 0 1,0 0-1,0-1 0,0 1 0,1 0 0,0-1 0,-1-11 0,2 17-88,1 5-4182,5 18 1514,11 5-822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6:34.18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502 6 8260,'0'0'7777,"1"-6"-7389,-4 9-646,-7 13 362,0 0 0,-1-1-1,-1 0 1,0 0-1,-15 12 1,-7 10 69,-37 45 528,-142 158-54,210-236-761,-1 1 1,0-1 0,0 0-1,0 0 1,-1 0 0,1 0 0,-1-1-1,0 0 1,0 0 0,0 0-1,0-1 1,-1 1 0,1-1-1,-1-1 1,1 1 0,-9 1 0,13-5-183,0 1 1,0 0-1,0 0 1,0 0-1,1-1 1,-1 1-1,0-1 1,1 1 0,-1 0-1,1-1 1,-1 1-1,1-1 1,-1 1-1,1-1 1,0 1-1,0-1 1,0 1 0,0-1-1,0 0 1,0 1-1,0-1 1,2-2-1,-2-1-616,0-29-3170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6:34.55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9524,'0'0'4218,"3"11"-3807,70 190 2184,4 14-1119,-46-127-1116,-17-52-314,-3-1-1,9 41 1,-12-58-1653,-7-18 1363,-1 0 0,1 0-1,-1 1 1,1-1 0,-1 0 0,1 0 0,-1 0 0,1 0 0,0 0-1,-1 0 1,1 0 0,-1 0 0,1 0 0,-1 0 0,1 0 0,-1 0 0,1 0-1,-1-1 1,1 1 0,-1 0 0,1 0 0,-1-1 0,1 1 0,-1 0-1,1-1 1,0 1 0,7-9-7317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6:35.59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169 0 12534,'0'0'3300,"57"14"-1883,44 0-1116,-56-9-134,68 16 0,-109-20-174,-1 1 0,1-1 1,-1 1-1,1 0 0,-1 0 1,0 0-1,0 0 0,0 1 0,0-1 1,0 1-1,-1 0 0,1 0 1,-1 0-1,1 0 0,-1 0 1,0 0-1,-1 1 0,1-1 1,0 1-1,-1-1 0,0 1 1,0-1-1,0 1 0,0 0 1,-1 0-1,1 5 0,0-2-6,-1 0 0,0 0-1,0 1 1,-1-1-1,0 0 1,0 0-1,-1 0 1,1 0 0,-2 0-1,1 0 1,-1 0-1,0-1 1,-5 8-1,-2-1 4,-1 0 0,0-1 0,-1 0-1,0-1 1,-1 0 0,0-1-1,-1 0 1,0-1 0,-1-1 0,0 0-1,0-1 1,-1-1 0,1 0 0,-1-1-1,0-1 1,-1 0 0,1-1-1,-1-1 1,-32 0 0,47-7 9,0 0 0,0-1 1,1 1-1,-1 0 0,1-1 0,1 1 1,-1-1-1,1 1 0,0-1 0,0 1 1,0-1-1,1 1 0,1-7 0,2 11 13,0 0 0,0 0 0,0 0 0,1 0-1,-1 1 1,0-1 0,0 1 0,0 0 0,1 0 0,7 2-1,1-1 1,-9-1-14,0 1 1,0 0 0,0 0 0,0 0-1,0 0 1,0 1 0,0 0 0,0 0 0,-1 0-1,1 0 1,-1 0 0,6 5 0,41 40-23,-33-30 21,-5-4 4,0 1 0,-1 0 0,0 1 0,-1 0 0,-1 0-1,-1 1 1,0 1 0,-1-1 0,0 1 0,7 35 0,-8-24 3,-1 1 1,-2-1-1,-1 1 0,-1 0 0,-1 0 1,-6 35-1,4-57 6,0 0 0,0 0 0,0 0-1,-1 0 1,0 0 0,-1-1 0,0 1 0,0-1 0,0 0-1,0 0 1,-1-1 0,0 1 0,-1-1 0,1 0 0,-1 0 0,0-1-1,0 0 1,0 0 0,-11 5 0,3-1 29,-1-1-1,-1-1 1,1-1 0,-1 0 0,0-1-1,0 0 1,-31 2 0,-105-5 591,147-2-608,1 1 0,0-1 1,0 0-1,0 0 1,0 0-1,0-1 0,0 0 1,0 1-1,0-1 1,0 0-1,1-1 0,-1 1 1,1-1-1,-1 0 1,1 0-1,0 0 0,0 0 1,1 0-1,-1 0 1,1-1-1,-1 0 0,1 1 1,0-1-1,0 0 1,1 0-1,-1 0 0,-1-8 1,0 2-300,0-1 0,1 0 0,0 0-1,0-14 1,1 15-1006,1 0 0,1 0 0,0 0 0,3-12 0,5-3-4085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6:36.51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44 1 12966,'0'0'2190,"12"4"-2038,22 7-96,-2-2 36,-2 1 0,1 2 0,-1 1-1,53 32 1,-79-42-102,1 1 1,-1 0-1,0 1 0,0-1 0,0 1 0,0 0 1,-1 0-1,0 0 0,0 0 0,0 0 0,-1 1 0,1-1 1,-1 1-1,-1 0 0,1 0 0,-1 0 0,0-1 0,0 1 1,-1 0-1,0 0 0,0 0 0,0 0 0,-1 0 1,0 0-1,0 0 0,0 0 0,-4 8 0,0 0 4,0-1-1,-1 0 1,-1-1-1,0 0 1,-1 0-1,0 0 1,-1-1-1,0 0 0,-1-1 1,-16 14-1,19-18 8,-1 0 0,0-1 0,0 0 0,0-1 0,-1 1-1,1-2 1,-1 1 0,0-1 0,0-1 0,0 1 0,0-1-1,-1-1 1,1 0 0,-1 0 0,-13-2 0,22 1-3,0 0 0,-1-1-1,1 1 1,0-1 0,-1 1 0,1-1 0,0 0 0,0 1 0,-1-1 0,1 0 0,0 0 0,0 0 0,0 0 0,0 0-1,0 0 1,0 0 0,1 0 0,-1 0 0,0-1 0,0 1 0,1 0 0,-1 0 0,1-1 0,-1 1 0,1 0-1,0-1 1,-1 1 0,1-1 0,0 1 0,0 0 0,0-2 0,-2-54 47,2 46 11,0 10-54,1 0 0,-1-1-1,1 1 1,0-1-1,-1 1 1,1 0 0,0-1-1,0 1 1,0 0 0,0 0-1,0 0 1,0 0-1,0 0 1,0 0 0,0 0-1,1 0 1,-1 0-1,0 0 1,1 1 0,-1-1-1,0 0 1,1 1-1,-1-1 1,1 1 0,-1 0-1,1-1 1,-1 1-1,1 0 1,-1 0 0,1 0-1,-1 0 1,1 0-1,-1 0 1,3 1 0,-1-1-8,-1 0 0,1 0 0,0 0 0,0 1 0,0-1 0,0 1 0,0-1 0,0 1 0,-1 0 0,1 0 0,0 0 0,-1 1 0,1-1 1,-1 0-1,1 1 0,-1 0 0,3 2 0,5 15-6,-2 1 1,1 0-1,-2 1 0,-1 0 1,-1 0-1,5 37 1,-2 132-18,-7-187 36,-2 1-1,1 0 0,0 0 1,-1-1-1,0 1 1,0 0-1,0-1 0,0 1 1,0-1-1,-1 1 0,0-1 1,1 0-1,-1 0 0,-1 0 1,1 0-1,0 0 0,-1 0 1,1 0-1,-1-1 1,0 1-1,0-1 0,0 0 1,0 0-1,0 0 0,0 0 1,-1 0-1,1-1 0,-8 3 1,-4 0 96,0-1 0,-1 0 0,1-1 0,-1-1 0,-22-1 0,36 1-90,1-1-1,0 0 0,-1 0 1,1-1-1,0 1 0,-1 0 1,1 0-1,0-1 0,-1 1 0,1-1 1,0 1-1,0-1 0,-1 1 1,1-1-1,0 0 0,0 0 1,0 0-1,0 1 0,0-1 0,0 0 1,0 0-1,0 0 0,0 0 1,0-1-1,1 1 0,-1 0 0,0 0 1,1 0-1,-1-3 0,-3-40-1722,4 33-190,0 7-3118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6:37.15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484 0 12870,'0'0'2662,"-3"10"-2547,-4 11 0,-2 0 1,-1-1-1,0 0 0,-2 0 0,0-1 0,-1-1 0,-20 22 1,-123 125 752,127-137-921,-118 120 85,126-136-598,7-14-4409,6-10 671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6:37.51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10885,'0'0'3887,"6"9"-3436,11 21 90,37 62 238,3-3 1,81 97-1,-133-181-926,-1 0 1,1 0 0,1-1 0,-1 1 0,1-1 0,11 6 0,-13-8-622,0-1 1,-1 1 0,1-1-1,0 0 1,0 0 0,0-1-1,-1 1 1,6-1 0,10 0-5452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6:37.90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28 1 13990,'0'0'2418,"0"35"-1968,0 117-153,0-118-172,1 99 744,-25 208-1,20-258-469,4-63-3675,-1-1-3996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6:38.38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 1 12422,'0'0'3657,"0"32"-3272,-4 247 52,4-241-247,-1-19-13,1 0 0,0 0-1,2 0 1,5 27 0,-6-40-124,1-1 0,0 1-1,0-1 1,1 1 0,-1-1 0,1 0 0,0 0 0,1 0 0,-1-1 0,1 1-1,0-1 1,0 0 0,0 0 0,1 0 0,0-1 0,-1 1 0,1-1-1,11 5 1,-2-3 17,1 0-1,0-1 0,0-1 0,0 0 1,1-1-1,-1-1 0,1 0 0,26-3 0,-9 2-19,-26 0-42,0 0 0,-1-1 1,1 0-1,-1 0 0,1 0 1,-1-1-1,0 0 0,0 0 1,1 0-1,-1-1 0,-1 0 1,1 0-1,0-1 1,-1 1-1,0-1 0,7-6 1,-5 2-7,0 0 0,-1 0 1,0-1-1,-1 0 1,0 0-1,0 0 0,0 0 1,-2-1-1,5-14 1,1-14-32,-2 1 1,-2-2-1,-2 1 1,-1-54 0,-2 72 21,0 8 1,0-1 1,0 1 0,-1 0 0,-4-19-1,3 27 4,1 0-1,-1 0 1,0 0 0,0 0-1,0 0 1,0 0-1,-1 1 1,1-1-1,-1 1 1,0-1 0,0 1-1,0 0 1,-1 0-1,1 1 1,-1-1-1,-5-3 1,-1 1-39,0 1 1,0 0-1,-1 0 0,1 1 0,-1 0 1,0 1-1,0 0 0,-13 0 0,-95 3-1885,56 1-871,28-2-407,2 0-1876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6:41.02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1 259 10981,'0'0'6150,"3"-2"-5742,9-2-328,0 0 1,0 1-1,1 0 1,-1 1-1,0 0 1,1 1-1,-1 1 1,1 0-1,18 2 1,26-1 186,172-22-56,-16 1-96,129 7-265,385-28-394,-232 6 334,81-8 137,373-3-108,-64 29 253,1957 17-272,-2896-1-3487,-21-2-4482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6:27.86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547 1 8996,'0'0'2273,"-36"7"-2059,-113 23-145,124-25 16,0-1 0,-1-1 0,0-1 0,-45-2 0,20-2 136,49 4-222,-1 0 1,1 0-1,0 1 1,0-1-1,0 0 1,0 1-1,0-1 1,1 1-1,-1-1 1,1 1-1,0 0 1,-1 0-1,1-1 1,-1 6-1,-3 4 27,-17 29 146,-35 76-43,52-104 65,0 1 0,1 0 1,0 1-1,1-1 0,1 1 0,-2 24 0,39-35 611,-6-3-677,-19 0-122,-1-1 0,1 0-1,0 0 1,-1-1 0,1 0-1,-1 0 1,0-1-1,13-5 1,-8 3 3,1 0-1,0 0 1,0 2-1,0 0 1,0 0-1,0 2 1,0-1-1,1 2 1,23 4 0,-31-3-13,1 1 0,-1 0 0,1 0 0,-1 1 0,0 0-1,0 1 1,-1 0 0,1 0 0,-1 0 0,12 13 0,-2-1-9,-1 0 0,-2 0 0,15 23 0,-21-28 3,-2 0-1,0 1 0,0 0 0,-2 0 0,1 0 1,2 18-1,10 84-7,-16-107 19,1 50 100,-2-56-87,0 0 0,-1 0-1,1 0 1,0 1 0,-1-1-1,0 0 1,1 0 0,-1 0-1,0 0 1,0-1-1,0 1 1,0 0 0,0 0-1,-1 0 1,1-1 0,-1 1-1,1-1 1,-1 1-1,1-1 1,-1 0 0,0 1-1,0-1 1,-1 1 0,-19 5 41,1 0 0,-1-1 1,0-1-1,-1-1 0,-25 1 1,-118-2 43,110-4 62,56 1 34,19-9-1324,-11 8-4700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51.65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40 158 8260,'0'0'4239,"3"-7"-3748,1-4-197,2 1-1,0 0 1,0 0 0,1 1-1,0 0 1,0 0 0,1 0-1,0 1 1,1 1 0,0-1 0,15-9-1,-14 12-243,0 0 1,0 1-1,1 0 0,-1 0 0,1 1 1,0 1-1,0-1 0,1 2 0,-1 0 1,0 0-1,0 1 0,15 1 0,-17-1-73,-7 1 16,0 0 0,1-1 1,-1 1-1,0 0 0,0 0 1,0 0-1,0 1 0,1-1 1,-2 0-1,1 1 0,0-1 1,0 1-1,0 0 0,-1 0 1,1 0-1,-1 0 0,1 0 0,-1 0 1,0 0-1,0 0 0,0 0 1,0 0-1,0 1 0,1 3 1,1 4-12,0 0 0,0 1 0,-1-1 1,2 16-1,-2-6 9,-1 0-1,0 0 1,-2 0 0,0 0 0,-1 0-1,-1-1 1,-1 1 0,-1-1 0,0 1 0,-13 26-1,-3-5 17,-3-2 0,0 0 0,-53 59 0,19-34 3,-68 57 0,126-120 11,0-1 0,0 0 0,0 0 0,0 0 0,0 0 0,0 1 0,-1-1 0,1 0 0,0 0 0,0 0 0,0 1 0,0-1 0,0 0 0,0 0 0,0 0 0,0 1 0,0-1 0,0 0 0,0 0-1,0 0 1,0 1 0,0-1 0,1 0 0,-1 0 0,0 0 0,0 1 0,0-1 0,0 0 0,0 0 0,0 0 0,0 0 0,1 1 0,-1-1 0,0 0 0,0 0 0,0 0 0,0 0 0,0 0 0,1 0 0,-1 1-1,0-1 1,0 0 0,0 0 0,1 0 0,-1 0 0,0 0 0,0 0 0,0 0 0,1 0 0,-1 0 0,0 0 0,0 0 0,0 0 0,1 0 0,-1 0 0,0 0 0,0 0 0,0 0 0,1 0 0,-1-1 0,29 5 565,50-3-360,-64-1-148,59-1-75,-3 0-207,87 9 0,-123-7-5807,-26-1 403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6:56.97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1 397 13030,'0'0'4087,"5"0"-3780,-1-1-260,0-1-1,0 1 1,0 0-1,-1-1 1,1 0-1,0 0 1,-1 0 0,0-1-1,1 1 1,-1-1-1,0 1 1,0-1-1,0 0 1,-1 0 0,1-1-1,-1 1 1,1 0-1,2-8 1,7-12 158,18-47-1,-15 32-161,94-174-51,-109 212 5,0 1 0,0-1 0,0 0 0,0 0 0,0 0 0,0 0 0,0 0 0,0 0 0,0 0 0,0 0 1,0 0-1,0 0 0,0 0 0,0 0 0,1 0 0,-1 0 0,0 0 0,0 0 0,0 0 0,0 0 0,0 0 1,0 0-1,0 0 0,0 0 0,0 0 0,0 0 0,0 0 0,1 0 0,-1 0 0,0 0 0,0 0 0,0 0 1,0 0-1,0 0 0,0 0 0,0 0 0,0 0 0,0 0 0,0 0 0,0 0 0,0 0 0,1 0 0,-1 0 1,0 0-1,0 0 0,0 0 0,0 0 0,0 0 0,0-1 0,0 1 0,0 0 0,0 0 0,0 0 0,0 0 1,0 0-1,0 0 0,0 0 0,0 0 0,2 13-74,-2 29 57,0-32 11,24 459 319,-13-277-273,-8-189 8,4-3-7187,-5 0 4376,2 0-1775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6:57.63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2 136 10661,'0'0'4154,"0"10"-3442,0 5-461,-1 28 355,2 0 0,1 1 0,3-1 0,1 0 0,17 59 0,-19-87-554,2-1 0,0 0 0,0 0-1,1-1 1,1 1 0,0-1 0,18 21-1,-20-29-36,-1 1-1,1-1 0,0-1 0,0 1 0,1-1 1,-1 0-1,1 0 0,0-1 0,0 0 0,0 0 0,0 0 1,1-1-1,-1 0 0,0-1 0,1 0 0,0 0 1,10 0-1,-4-1-6,1 0 1,-1-1-1,0-1 1,0 0-1,24-7 1,-32 7-7,1-1 1,-1 0-1,1-1 0,-1 1 1,0-1-1,-1-1 1,1 1-1,-1-1 1,0 0-1,0 0 1,0 0-1,-1-1 1,6-8-1,-3 2-1,0 0 1,-1 0-1,0 0 0,-1-1 0,-1 0 1,0-1-1,0 1 0,2-23 0,-3-5 9,-2-63 1,-2 51-5,0 41-5,0 0 1,-1 1 0,-1-1-1,0 1 1,0 0 0,-1 0-1,-1 0 1,0 0 0,0 1-1,-1-1 1,0 2 0,-1-1-1,-12-13 1,13 16-15,0 0 0,0 0 0,-1 0-1,0 1 1,-1 0 0,1 1 0,-1-1 0,0 1 0,-1 1-1,1 0 1,-1 0 0,0 0 0,0 1 0,0 1 0,0 0-1,0 0 1,-11-1 0,5 3-24,-3 0-294,0 0 1,-34 6-1,45-5 42,1 1 1,-1 0 0,0 1-1,1 0 1,-1 0-1,1 0 1,0 1-1,0 0 1,0 0 0,-7 7-1,6-5-433,-21 21-2417,13-9-1964,13-12-1532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6:58.84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383 221 6835,'0'0'9252,"0"-27"-8531,0 22-689,1-7 36,-1-1 0,0 1 0,-2-1 0,1 1-1,-6-23 1,5 31-71,0 0 0,-1-1 0,1 1 0,-1 0 0,0 0 0,0 0 0,0 0 0,0 1 0,-1-1 0,0 1 0,1 0 0,-1 0 0,0 0-1,-1 0 1,1 1 0,0 0 0,-1 0 0,-4-2 0,-12-2-31,0 0 0,-1 1-1,0 1 1,0 1 0,0 1 0,0 1-1,-30 3 1,19-2 36,30 0-7,0 0 0,1 1 0,-1-1 0,1 1 0,-1 0 0,1 0 0,-1 0 0,1 0 0,-1 0 0,1 0 0,0 1 0,0-1 0,0 1 0,-1-1 0,2 1 0,-1 0 0,0 0 0,0 0 0,0 0 0,1 0 0,-1 0 0,1 1 0,0-1 0,0 0 0,0 1 0,0-1 0,0 1 0,0-1 0,1 1 0,-1 3 0,-2 8 23,0 1 0,2 0 0,0 27 0,1-38-2,-1 25 11,1-19-4,-1 1 0,2 0 1,-1 0-1,2-1 0,2 13 0,-3-19-13,1 0 0,-1 0 1,1 0-1,0 0 0,0-1 0,1 1 0,-1-1 1,1 1-1,0-1 0,0 0 0,0 0 0,0 0 0,0-1 1,1 1-1,-1-1 0,7 4 0,2-1 13,0-1 0,0 0-1,0 0 1,0-1 0,0-1-1,1 0 1,-1-1 0,1 0-1,-1-1 1,15-1 0,-8 1-30,-16-1 6,0 0 0,0 1 0,-1-1 1,1-1-1,0 1 0,-1 0 0,1 0 0,-1-1 0,1 0 0,-1 1 1,0-1-1,0 0 0,0 0 0,0 0 0,0 0 0,0-1 1,0 1-1,-1 0 0,1-1 0,-1 1 0,2-6 0,28-68-18,-24 57 6,23-73 16,-30 92-5,0 0 1,0 1-1,0-1 0,0 0 1,0 0-1,0 0 1,0 0-1,1 0 0,-1 0 1,0 0-1,0 0 0,0 1 1,0-1-1,0 0 0,0 0 1,0 0-1,0 0 1,0 0-1,0 0 0,0 0 1,0 0-1,0 0 0,0 1 1,1-1-1,-1 0 1,0 0-1,0 0 0,0 0 1,0 0-1,0 0 0,0 0 1,0 0-1,0 0 0,1 0 1,-1 0-1,0 0 1,0 0-1,0 0 0,0 0 1,0 0-1,0 0 0,0 0 1,1 0-1,-1 0 0,0 0 1,0 0-1,0 0 1,0 0-1,0 0 0,3 23-14,-1 29 85,-2 307 2489,0-357-2336,0-37-3312,0 16-1496,0 2-3455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6:38.81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153 0 12774,'0'0'2270,"-5"27"-2088,-30 169 4,-39 73 554,35-157-3203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6:39.30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150 1 6707,'0'0'6507,"-15"28"-5891,-49 96-186,53-98-172,1 1 0,0 0 1,2 1-1,2 0 0,0 0 0,2 0 0,1 1 1,1 0-1,3 47 0,-1-42-114,0-29-131,0 0-1,0-1 1,0 1-1,0 0 0,1 0 1,-1 0-1,1-1 0,1 1 1,-1 0-1,1-1 0,-1 1 1,1-1-1,0 0 0,1 1 1,-1-1-1,1 0 1,0-1-1,0 1 0,0 0 1,1-1-1,-1 1 0,1-1 1,-1 0-1,1 0 0,0-1 1,0 1-1,1-1 0,-1 0 1,0 0-1,1 0 1,0-1-1,-1 0 0,1 1 1,0-1-1,-1-1 0,1 1 1,9-1-1,8 2 23,0-1 1,42-4-1,-56 2-35,0-1 0,0 0 1,0 0-1,0 0 0,0-1 1,0 0-1,0-1 0,-1 0 1,0 0-1,11-8 0,-5 1-15,0-1-1,-1 0 0,0-1 0,0 0 0,-2-1 0,0 0 1,0-1-1,-1 0 0,-1-1 0,9-23 0,-9 14 120,0 0 0,-2 0 0,-1 0-1,-1-1 1,-2 0 0,1-34 0,-3 57-101,0 1 1,0-1-1,0 1 1,-1 0-1,1-1 1,0 1-1,-1-1 1,0 1-1,1 0 0,-1 0 1,0-1-1,0 1 1,0 0-1,-1 0 1,1 0-1,0 0 1,-1 0-1,1 0 1,-1 1-1,0-1 1,0 0-1,1 1 1,-1-1-1,0 1 1,0 0-1,-1 0 1,1-1-1,0 1 1,0 1-1,0-1 1,-3-1-1,-7 0-27,1 1 0,-1-1 0,0 2 0,1 0 0,-17 1 0,-3 1-53,3-1-844,-1 1 1,1 1-1,0 2 0,0 1 0,1 1 0,-50 19 1,-10 12-5425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7:00.57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31 4226,'0'0'4042,"4"0"-3885,2-1 315,-1 1-1,0-1 0,1 0 0,-1 0 1,0 0-1,0-1 0,0 0 1,8-3-1,-1 1-300,-1 0 0,1 2-1,-1-1 1,1 2 0,0-1-1,0 2 1,0-1 0,15 3-1,2-2 260,-25 1-413,-1-1-1,1 1 1,0 0 0,0 0-1,-1 0 1,1 1-1,-1-1 1,1 1-1,-1 0 1,1 0-1,-1 0 1,0 0 0,0 1-1,0-1 1,0 1-1,-1 0 1,1 0-1,3 5 1,-2-3 41,-1-1 0,0 1 0,0 0 0,-1 0 0,1 1 0,-1-1 0,0 0 0,-1 1 0,1 0 0,-1-1 0,1 12 0,-2-13-137,0-2 43,0 0 0,0 0 0,0 0-1,0 0 1,0 0 0,0 0 0,1-1 0,-1 1-1,1 0 1,-1 0 0,1 0 0,0-1-1,0 3 1,0-3-287,0-1 0,0 1 0,-1 0 0,1-1 0,0 1 0,0-1 0,0 1 0,0-1 0,0 0 0,0 1 0,0-1 0,0 0 0,0 0 0,0 1 0,0-1 0,0 0 0,0 0 0,2 0 0,8 0-5204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7:03.36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1488 0 4370,'0'0'4255,"-4"8"-3129,-16 23-421,-1-1 1,-2-1-1,-1-1 0,-1-1 0,-30 24 1,-20 23-240,-601 586 1935,505-510-1632,-162 185-1,328-330-709,0 0 11,-1 0 0,1 1 0,1 0 1,-1-1-1,1 1 0,0 1 0,0-1 0,1 1 0,0 0 0,0-1 0,0 1 0,1 0 0,-2 14 1,4-21-39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6:45.41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67 7 15255,'0'0'3596,"79"0"-2478,89-7-1070,-167 7-53,1 1-1,-1-1 1,0 1 0,1-1-1,-1 1 1,1 0-1,-1-1 1,0 1-1,0 0 1,1 0 0,-1 0-1,0 0 1,0 0-1,0 0 1,0 0 0,0 0-1,0 1 1,0-1-1,-1 0 1,1 1 0,0-1-1,-1 0 1,1 1-1,-1-1 1,1 1 0,-1-1-1,0 1 1,1-1-1,-1 1 1,0-1-1,0 3 1,1 59-60,-1-49 42,-1-6 19,1 0 0,-1 0 0,0-1 1,0 1-1,-1 0 0,0-1 1,-1 1-1,0-1 0,0 1 0,0-1 1,-1 0-1,0-1 0,0 1 0,-1-1 1,0 1-1,0-1 0,0-1 0,-1 1 1,-11 8-1,7-4 8,0 0-1,-1-1 1,0-1 0,0 0 0,-1 0-1,0-1 1,0-1 0,-1 0 0,0 0-1,0-1 1,0-1 0,-1-1 0,1 1-1,-28 1 1,40-6-3,0 0 0,0 0 0,0 0 1,1 0-1,-1 0 0,0 0 0,1 0 0,-1 0 0,1-1 0,-1 1 0,1 0 1,0 0-1,-1 0 0,1-1 0,0 1 0,0 0 0,0-1 0,0 1 0,0 0 1,1-3-1,-1-41 53,0 33-33,1 11-22,0 0 1,-1 1 0,1-1-1,0 0 1,-1 1 0,1-1-1,0 1 1,0-1-1,0 1 1,0-1 0,-1 1-1,1-1 1,0 1 0,0 0-1,0 0 1,0-1-1,0 1 1,0 0 0,0 0-1,0 0 1,0 0 0,0 0-1,0 0 1,1 1-1,35-1-7,-28 0 7,8 0-1,0 1 0,0 0-1,0 1 1,1 1 0,24 7 0,-33-6 1,0-1 0,0 2-1,0-1 1,0 1 0,-1 1 0,0-1 0,0 1 0,0 1 0,-1-1 0,0 1 0,8 11-1,-9-10 1,0 0-1,-1 1 0,0 0 0,0 0 0,-1 0 0,0 0 0,-1 1 0,0 0 0,-1-1 0,3 15 1,-2 9-14,-2 62 0,-2-51 12,0-35 12,0 1 0,-1-1 0,0 0 0,-1 0 0,0 0 0,0 0 0,-1 0 0,0-1 0,-1 1 0,0-1 0,0 0 0,0-1 1,-1 1-1,-1-1 0,1 0 0,-1-1 0,0 0 0,0 0 0,-1 0 0,0-1 0,0 0 0,0 0 0,-1-1 0,1 0 0,-1-1 0,0 0 0,0 0 0,0-1 0,-1 0 0,-16 1 0,19-2 3,0-1-1,0-1 0,0 1 1,0-1-1,0 0 0,0 0 1,1-1-1,-1 0 0,0-1 1,1 1-1,0-1 1,-1 0-1,1-1 0,0 1 1,1-1-1,-1 0 0,1-1 1,-1 1-1,1-1 0,1 0 1,-1-1-1,1 1 1,0-1-1,0 0 0,0 0 1,-4-11-1,1 3-51,1-1 0,0 0 0,1 1 0,1-2 0,0 1 1,-2-28-1,3-18-7983,3 37 419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6:46.76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87 1 8772,'0'0'8345,"25"0"-7176,224 0-716,-247-1-458,1 1 0,-1 0 0,1 0 0,-1 0 0,1 0 0,-1 1 0,0-1-1,1 0 1,-1 1 0,0 0 0,1-1 0,-1 1 0,0 0 0,0 0 0,0 1 0,0-1 0,1 0 0,-2 1-1,1-1 1,0 1 0,0-1 0,0 1 0,-1 0 0,1 0 0,1 2 0,-1 2-15,-1 0 1,1 1-1,-1-1 0,0 0 1,0 0-1,-1 1 1,0-1-1,-1 7 0,1-2 12,0-7 6,-1 1-1,0-1 1,0 0 0,-1 0 0,0 0 0,1 0 0,-1 0-1,0 0 1,-1 0 0,1-1 0,-1 1 0,1-1 0,-1 1 0,0-1-1,-1 0 1,1 0 0,0 0 0,-1-1 0,0 1 0,1-1-1,-5 2 1,-11 6 7,1-1-1,-1 0 1,-21 5-1,23-9 25,1-2 0,-1 0 0,0-1 0,0-1 0,-24-1 0,40 0 326,32-2-278,-12-1-102,-7 1-8,0 1 1,0 0-1,0 0 0,0 1 1,0 1-1,19 3 1,-27-3 30,-1 1 1,1 0 0,-1 0 0,0 1 0,0-1 0,0 0 0,0 1 0,-1 0 0,1 0-1,-1 0 1,1 0 0,2 5 0,25 48-14,-25-47 2,0 4 6,0 1 0,-1 0 0,-1 0 0,0 1 0,-1-1 0,0 1 0,-1-1 0,-1 1 0,-2 19 0,2 1-38,-1-33 44,1 0 0,-1-1 1,0 1-1,1 0 0,-1 0 0,0 0 0,0-1 0,0 1 1,-1 0-1,1-1 0,0 1 0,0-1 0,-1 1 0,1-1 0,-1 0 1,0 0-1,1 0 0,-1 0 0,0 0 0,-3 2 0,-44 18 34,40-18-21,-15 3 30,0-1 0,-1 0 0,1-2 0,-1-1 0,0-1 0,0-2 0,-31-3 0,50 3-16,1 1-1,-1-2 1,1 1-1,0 0 1,-1-1-1,1 0 1,-7-4-1,10 5 2,0 0-1,0 0 0,1 0 1,-1 0-1,0 0 0,1 0 1,-1-1-1,1 1 1,-1-1-1,1 1 0,0-1 1,-1 1-1,1-1 1,0 0-1,0 0 0,0 1 1,1-1-1,-1 0 1,0 0-1,1 0 0,-1 0 1,0-2-1,-3-21-1420,10 37-4423,4 8 2119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6:48.43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501 4 9540,'0'0'6353,"2"-4"-5805,-3 7-389,-24 34 163,-1-2 1,-2-1-1,-59 56 1,70-73-274,-119 108 347,-19 19-2,146-135-451,8-8 25,-1 0 0,1 1 0,-1-1 0,1 0 0,0 0 0,0 1 0,0-1 0,0 1 0,0-1 0,0 1 0,0-1 0,0 1 0,1 0 0,-1-1 0,1 1 0,-1 0 0,1-1 0,-1 1 0,1 0 0,0 2 0,0-4-669,8-36-8995,-4 9 2093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52.16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39 33 5555,'0'0'6920,"0"39"-5146,0-37-1726,0-1 0,0 1-1,0-1 1,0 1 0,0-1-1,0 0 1,0 1 0,0-1-1,1 1 1,-1-1 0,1 0-1,-1 1 1,1-1 0,-1 0-1,1 1 1,0-1 0,-1 0-1,1 0 1,0 1 0,0-1-1,0 0 1,0 0 0,2 1-1,-1-1 17,1 0 0,0-1 0,0 1 0,0-1 0,0 1 0,0-1 0,0 0 0,0 0 0,4-1 0,10 1 118,-14 0-161,-1 0 0,0 0 0,1 0 0,-1 0 0,0 0 0,1 0 0,-1-1 0,0 1 0,0-1 0,1 0 0,-1 0 0,0 1 0,0-1 0,0-1 0,0 1 0,0 0 0,0 0 0,0-1 0,-1 1 0,1-1 0,2-2 0,-2 0 50,0 0 1,-1 0-1,1 0 1,-1-1 0,0 1-1,0 0 1,-1-1-1,1 1 1,-1 0-1,-1-9 1,2 12-75,-1-1 1,0 1-1,0 0 1,0-1-1,0 1 1,0 0-1,0-1 0,-1 1 1,1 0-1,0-1 1,-1 1-1,1 0 1,-1 0-1,1-1 0,-1 1 1,1 0-1,-1 0 1,0 0-1,0 0 1,0 0-1,0 0 0,0 0 1,-1-1-1,-28-1-204,13 4 153,12-2 21,0 1 0,0 0 0,-1 0 0,1 1 1,0-1-1,0 1 0,0 1 0,0-1 0,0 1 0,0-1 0,0 1 0,1 1 0,-10 4 0,-9 22-3708,22-24-746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6:48.97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5683,'0'0'7801,"0"3"-7081,6 16-11,1 0 0,15 31 0,9 22 200,43 189 492,-42-143-839,1 12-291,17 58 165,-47-180-889,1 6 982,-3-4-8168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7:04.39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1303 25 720,'0'0'12868,"5"-4"-11847,13-13-338,-13 13 435,-18 22-966,-28 24 223,-93 70-1,54-46-85,7-5 61,-49 40 407,-162 174 1,240-224-624,-189 205 232,178-203-297,-1-1 0,-95 64 0,146-112-68,1-3 5,1 1 1,-1 1 0,1-1 0,0 0 0,-1 1 0,1 0-1,0 0 1,1 0 0,-1 0 0,0 0 0,-1 4 0,4-6 286,0-7-1317,0-31-4792,0 16-897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7:08.49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198 153 13206,'0'0'2956,"3"3"-2500,-1-2-436,0 1 0,0-1 0,0 0 0,0 0-1,0 0 1,0 0 0,0 0 0,1 0 0,-1 0 0,0 0 0,0-1-1,1 1 1,-1-1 0,0 0 0,1 0 0,-1 0 0,0 0-1,1 0 1,-1 0 0,0-1 0,0 1 0,1-1 0,-1 1 0,0-1-1,0 0 1,0 0 0,1 0 0,-1 0 0,0-1 0,0 1-1,2-2 1,22-22 193,2 3 0,0 0 0,33-18 0,-48 32-220,0 2-1,1 0 1,0 0 0,0 1-1,0 1 1,0 1 0,1 0-1,0 0 1,-1 2 0,16-1-1,-27 3 4,-1-1-1,1 1 1,-1 0 0,1 0-1,-1 0 1,0 0 0,0 0-1,1 1 1,-1-1-1,0 0 1,0 1 0,0 0-1,-1-1 1,1 1 0,0 0-1,-1 0 1,1 0-1,-1 0 1,1 0 0,-1 1-1,0-1 1,0 0 0,1 3-1,19 59-47,-15-34 28,-1-1 1,-1 1-1,-2 0 0,-1 0 1,-2 0-1,-6 48 0,4-67 17,0 0 0,-1 0 0,0 0-1,-1-1 1,-1 1 0,1-1 0,-1-1-1,-1 1 1,-10 11 0,-75 74 69,89-93-57,-16 17 27,-2 0 0,-1-2 0,0-1-1,-1-1 1,0 0 0,-2-2 0,1-1 0,-2-1 0,1-1 0,-1-1-1,-1-1 1,0-2 0,0 0 0,0-2 0,-41 1 0,64-5-34,1-1 1,0 0-1,0 1 1,0-1 0,0 0-1,0-1 1,1 1-1,-1 0 1,0-1 0,0 0-1,1 1 1,-1-1-1,1 0 1,0 0-1,-1-1 1,1 1 0,0 0-1,0-1 1,0 1-1,1-1 1,-1 0 0,1 1-1,-1-1 1,1 0-1,0 0 1,0 0-1,0 0 1,0 0 0,0-5-1,-2-10-19,0 0 1,1-1-1,0-30 0,2 41 23,-1-10-24,2-1-1,0 1 1,0 0-1,9-32 1,-9 45 37,0 1 0,1 0 0,0 0 1,0-1-1,0 1 0,0 0 0,1 1 0,-1-1 1,1 0-1,0 1 0,0-1 0,0 1 0,1 0 1,-1 0-1,1 1 0,0-1 0,-1 0 0,1 1 1,0 0-1,1 0 0,-1 1 0,0-1 0,0 1 1,10-2-1,-13 3-13,1-1 1,0 1-1,-1 0 0,1 0 1,0 0-1,-1 1 1,1-1-1,0 0 1,-1 1-1,1-1 0,-1 1 1,1-1-1,0 1 1,-1 0-1,0 0 1,1 0-1,-1 0 0,1 0 1,-1 0-1,0 0 1,0 0-1,2 2 1,21 34-15,-13-18 34,146 193 189,-150-204-154,1 0-1,1 0 1,-1-1-1,1 0 1,0 0 0,1-1-1,0 0 1,0-1-1,0 0 1,0-1-1,1 0 1,0 0 0,18 3-1,6-2 149,1-1 0,69-3-1,-63-1-271,-40 0 24,-1 0-1,1 1 0,-1-1 0,1 0 0,0 0 0,-1-1 0,1 1 0,-1 0 0,1 0 0,0-1 0,-1 1 1,1-1-1,-1 1 0,0-1 0,1 0 0,-1 0 0,1 0 0,-1 0 0,0 1 0,0-2 0,1 1 0,1-2 1,-2 0-511,0-1 1,0 1 0,0-1 0,-1 0 0,1 1 0,-1-1 0,0 1 0,0-8 0,0 9 348,0-29-6958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7:09.53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8132,'0'0'8308,"10"0"-7228,19 0-763,1-1-211,0 1-1,1 2 0,-1 1 0,40 9 0,-64-11-111,0 1 0,0-1 0,0 1-1,-1 0 1,1 1 0,-1-1-1,1 1 1,-1 0 0,0 1 0,0-1-1,-1 1 1,1 0 0,-1 0 0,1 1-1,-1-1 1,-1 1 0,1 0 0,-1 0-1,1 0 1,-1 0 0,-1 0 0,1 1-1,-1 0 1,0-1 0,0 1-1,-1 0 1,0 0 0,1 9 0,-2-13 4,2 12-14,-1 0 0,-1 0 0,-3 27 0,2-37 13,0 0 1,0 1-1,0-1 1,-1 0-1,0 0 0,0 0 1,0-1-1,0 1 1,0 0-1,-1-1 1,0 1-1,1-1 1,-1 0-1,0 0 0,-1 0 1,-4 4-1,-1-1 3,-1-1 0,1 0 0,-1 0 0,0-1 0,0 0 0,-1-1 0,1 0 0,-19 2 0,-5-1 0,-48-2 0,81-2 4,0 0 0,0-1 0,0 1 0,0 0-1,1-1 1,-1 1 0,0-1 0,0 1 0,0-1 0,1 1-1,-1-1 1,0 0 0,1 1 0,-1-1 0,0 0 0,1 0-1,-1 0 1,1 1 0,-1-1 0,1 0 0,-1 0 0,1 0-1,0 0 1,0 0 0,-1 0 0,1 0 0,0-1 0,0 2-1,-1-1 1,1 0-1,0 0 1,0 1-1,0-1 1,-1 0-1,1 1 1,0-1-1,0 0 1,0 1-1,0-1 1,0 0-1,0 0 1,1 1-1,-1-1 1,0 0-1,0 1 1,0-1-1,1 0 1,-1 1-1,0-1 1,1 0-1,-1 1 1,0-1-1,1 1 1,-1-1-1,1 1 1,-1-1-1,1 1 1,-1-1 0,1 1-1,0-1 1,0 0-1,30-1-14,0 0-1,0 2 1,38 5 0,-61-3 7,0 0 0,-1 0 1,1 1-1,-1 0 0,0 0 1,0 1-1,0-1 1,0 2-1,0-1 0,-1 1 1,0 0-1,0 0 0,0 1 1,5 7-1,-3-3-1,0-1 0,-1 1-1,0 1 1,0-1 0,-1 1 0,-1 1 0,0-1 0,4 15-1,-3 4-9,-1 1 1,-2-1-1,-1 62 0,-2-77 13,-1-13 2,1-1-1,0 1 1,-1-1-1,1 0 1,-1 1 0,1-1-1,-1 0 1,0 1-1,0-1 1,1 0 0,-1 0-1,0 0 1,0 0-1,0 0 1,0 0 0,-1 0-1,1 0 1,0 0-1,0 0 1,0-1-1,-1 1 1,1 0 0,0-1-1,-1 1 1,-1 0-1,-40 10 14,40-10-12,-40 4 47,0-1 1,1-2 0,-68-7-1,104 5-36,0-1 0,0-1 0,1 1 0,-1-1-1,0 0 1,1-1 0,-1 1 0,1-1 0,0 0 0,0 0-1,0-1 1,0 0 0,-7-7 0,11 11-26,5 1-2048,16 7-1123,7 11-1572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7:10.25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16 60 10117,'0'0'4065,"-2"-3"-3646,-7 0-305,5 14-8,4 20 198,0-28-203,0 0-21,-1 2 42,1 0 1,0-1-1,1 1 1,-1-1 0,1 1-1,0-1 1,2 9-1,-2-12-57,0 0-1,0 0 1,0 0 0,-1 0-1,1 0 1,0 0-1,0 0 1,0-1 0,0 1-1,1 0 1,-1-1-1,0 1 1,0-1 0,0 1-1,0-1 1,1 0-1,-1 1 1,0-1 0,0 0-1,1 0 1,-1 0-1,0 0 1,0 0 0,1 0-1,-1 0 1,0 0-1,0-1 1,1 1 0,-1 0-1,0-1 1,0 1-1,0-1 1,0 0 0,2 0-1,-1-1-35,0 1 1,-1 0-1,1-1 0,-1 1 0,1-1 0,-1 0 1,0 0-1,0 1 0,1-1 0,-1 0 1,0 0-1,-1 0 0,1 0 0,0 0 0,-1 0 1,1 0-1,0-3 0,6-37 96,-7-36-592,-1 78 355,0 0 0,0 1 0,0-1 1,0 0-1,0 0 0,0 1 0,0-1 0,0 1 0,0-1 0,0 1 0,1-1 0,-1 1 0,0 0 0,0-1 0,0 1 0,1 0 1,-1 0-1,0 0 0,1 0 0,-2 0 0,1 5-565,0 0 0,0-1 0,0 1 0,1-1 0,-1 1 0,2 6 0,-1-4-1211,0 0-1975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7:10.65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16 0 11333,'0'0'3829,"1"27"-2893,0 9-752,-6 344 2628,-6-210-2344,10-96-6170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7:11.18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95 0 11429,'0'0'3370,"-11"30"-3042,-31 96-187,35-102 50,1-1-1,2 1 1,0 0-1,2 1 1,1-1-1,2 35 1,0-11 220,-1-41-351,0 0 0,0 0 0,0 0 0,1 0 0,1 0 0,-1 0 0,1 0 0,0 0 0,0-1 0,6 12 0,-4-14-27,-1 0 1,1 1-1,-1-1 1,1-1 0,0 1-1,1 0 1,-1-1-1,1 0 1,-1 0-1,1-1 1,0 1 0,0-1-1,0 0 1,9 2-1,9 2 41,0-2-1,0 0 0,0-2 1,1-1-1,35-2 0,-20 1-46,-27 0-25,-1-1-1,0 0 1,1-1-1,-1 0 1,0 0-1,0-2 1,0 1-1,-1-1 1,1-1-1,-1 0 1,0 0-1,0-1 1,-1 0-1,1-1 1,-2 0-1,1 0 1,13-15-1,-12 10 49,-2 1-1,1-2 0,-2 1 1,0-1-1,0 0 0,-1 0 1,-1-1-1,0 0 0,-1 0 1,0 0-1,-1 0 0,-1 0 1,2-24-1,-4 26-34,1-4 28,0 0 1,-2 0-1,1 0 0,-5-19 1,4 30-36,-1-1 1,0 1 0,0 0-1,0 0 1,0 0 0,-1 0-1,0 0 1,0 1 0,-1-1 0,1 1-1,-1 0 1,0 0 0,0 0-1,0 0 1,-8-5 0,-2 1-62,0 0 1,-1 0-1,0 2 0,0 0 1,-1 0-1,1 2 1,-1 0-1,-1 0 1,-30-1-1,-6 2-322,-90 9 0,132-5 16,0 1 0,1 0 0,-1 1 0,1 0 0,0 1 0,0 0 0,0 0 0,0 1 0,1 1 0,0-1 0,0 2 0,0-1 0,-11 12 0,2 6-4091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7:11.99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8 13974,'0'0'4677,"19"-1"-4549,470-2 750,-330 3-5336,-175-1 1118,-13-2-1684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7:12.36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12 14038,'0'0'2948,"41"-1"-2409,134-6-280,-117 4-40,0 2 1,1 3-1,-1 3 0,106 22 1,-134-15-708,5 0-6249,-20-12 1340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7:13.89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332 323 10661,'0'0'4767,"22"-9"-4356,69-32 0,-89 40-358,1-1 0,-1 1 0,1-1 0,-1 1 0,1-1 0,-1 0 1,0 0-1,0 0 0,0 0 0,0 0 0,0 0 0,0-1 0,-1 1 0,1-1 0,-1 1 0,0-1 0,0 0 0,0 1 0,0-1 0,0 0 0,0 0 1,-1 0-1,1 0 0,-1 0 0,0 1 0,0-1 0,0 0 0,0 0 0,-1 0 0,1 0 0,-1-3 0,-1-10 178,2 0-160,1 12-65,0-1 1,-1 0-1,0 0 0,0 0 1,0 0-1,0 0 1,-1 1-1,0-1 0,0 0 1,0 0-1,-1 1 0,0-1 1,0 1-1,0-1 0,0 1 1,0 0-1,-1 0 0,0 0 1,0 0-1,0 0 0,-6-5 1,-1 2-14,0 1 0,0 0 0,0 0 1,-1 1-1,0 0 0,0 1 0,0 0 1,-1 1-1,1 0 0,-1 1 0,-17-1 0,-9 1-54,0 1-1,-49 7 0,81-6 59,0 1 1,0 0-1,1 0 0,-1 1 1,0 0-1,1 0 0,-1 0 0,1 1 1,-1 0-1,1 0 0,0 0 1,0 0-1,1 1 0,-1 0 1,1 0-1,0 0 0,-7 9 1,7-7 2,0 1 1,0 0-1,0 0 1,1 1 0,0-1-1,0 1 1,1-1 0,0 1-1,0 0 1,1 0 0,0 0-1,0 13 1,1-16 7,0 0 1,0 0-1,1 0 0,-1 0 0,1 0 1,0 0-1,0-1 0,1 1 1,0 0-1,0-1 0,0 1 1,4 7-1,0-6 9,-1 0 1,1-1 0,0 1-1,0-1 1,0-1-1,1 1 1,9 5-1,20 9 71,41 16-1,-42-20-51,53 30 0,-77-38-40,-1 0 0,0 0 0,-1 1 0,0 0-1,0 0 1,-1 1 0,0 1 0,0-1 0,7 13-1,134 247-29,-143-259 25,0 1 1,0 0-1,-1 1 1,-1-1 0,0 1-1,0 0 1,-1 0-1,-1 0 1,0 1-1,-1-1 1,0 14-1,-1-25 5,0 0-1,0 0 0,-1 0 0,1 0 1,0 0-1,-1 0 0,1-1 1,-1 1-1,1 0 0,-1 0 0,1-1 1,-1 1-1,0 0 0,1 0 0,-1-1 1,0 1-1,0-1 0,1 1 0,-1-1 1,0 1-1,0-1 0,0 1 0,0-1 1,0 0-1,-1 1 0,-29 6-9,25-6 5,-54 7 23,-1-3 1,1-2 0,-109-10-1,159 6-11,-1 0 0,0-1-1,1 0 1,0-1-1,-1 0 1,1-1-1,0 0 1,1-1 0,-1 0-1,-10-7 1,14 8 6,1 0 1,0-1-1,1 1 1,-1-1-1,1 0 1,0 0-1,0 0 1,1-1 0,-1 1-1,1-1 1,0 0-1,1 0 1,-1 0-1,1 0 1,0-1-1,1 1 1,-2-12-1,2 11 2,0-1-1,0 1 0,1 0 0,0-1 0,0 1 0,0 0 0,1-1 1,0 1-1,1 0 0,0 0 0,0 0 0,0 0 0,1 0 0,0 0 1,0 1-1,1-1 0,0 1 0,0 0 0,8-9 0,14-9 1,2 1 0,0 1 1,2 2-1,0 1 0,43-20 0,171-64 12,-233 99-22,32-11-17,1 3 1,0 1-1,1 2 0,0 3 1,1 1-1,68 2 1,-113 3 11,-1 0 0,1 1 0,-1-1 0,1 0 0,0 1 0,-1-1 0,1 1 0,-1-1 0,1 1 0,-1-1 0,1 1 0,-1-1 0,0 1 0,1-1 0,-1 1 0,0-1 0,1 1 0,-1 0 0,0-1 0,0 1 0,1 0 0,-1-1 0,0 1 0,0 0 0,0-1 0,0 1 0,0 0 0,0-1 0,0 1 0,0 1 0,0 29-13,-1-22 0,1 33 12,-1-1-1,-14 76 1,12-92 102,0 1-1,1 52 1,3-52 27,-1-21-94,1-1 0,0 0 0,0 0 0,0 0 0,1 0 0,0 0 0,0 0 0,0 0 0,0-1 0,0 1 1,1-1-1,-1 1 0,1-1 0,0 0 0,0 0 0,0 0 0,1-1 0,-1 1 0,0-1 0,1 1 0,0-1 0,4 1 0,12 8 126,2-1 0,36 11-1,-55-20-145,24 5 74,1 0 1,-1-2-1,1-1 0,1-2 0,46-2 0,-22 0-7,-42 0-65,0 0 0,1-1 0,-1 0 0,0-1 0,0 0 0,0-1 0,-1 0 0,1 0 1,-1-1-1,0-1 0,0 0 0,-1 0 0,1-1 0,-1 0 0,-1-1 0,0 0 0,0 0 0,13-17 0,-11 12 5,-1-1 0,0 0-1,-1 0 1,-1 0-1,0-1 1,-1 0 0,0-1-1,-1 1 1,-1-1-1,-1 0 1,0 0 0,1-28-1,-4 31-12,0 0 3,0 0 0,-1-1-1,-3-16 1,3 25-6,0 1 0,-1 0 0,1-1 0,-1 1 0,0 0 0,0 0 0,-1 0 0,1 0 1,-1 1-1,0-1 0,0 1 0,0-1 0,-5-3 0,-13-9-9,-1 1 0,0 1 0,-1 1 1,0 0-1,-1 2 0,-1 1 1,0 1-1,0 1 0,-42-7 0,0 4-23,-1 3 0,-104 2 0,167 8 27,1-1 0,-1 1 1,0 0-1,0 1 0,1-1 0,-1 1 1,1 0-1,0 0 0,0 0 0,0 1 0,0-1 1,1 1-1,-1 0 0,1 0 0,-5 8 1,-12 12-25,-8-1-310,0 0-1,-42 24 1,-27 22-4773,76-49 685,5-1-3684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53.05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0 521 8292,'0'0'6824,"1"0"-6782,-1 0 1,0 1-1,1-1 0,-1 1 0,0-1 0,1 0 1,-1 1-1,0-1 0,1 0 0,-1 1 0,1-1 1,-1 0-1,1 0 0,-1 1 0,1-1 0,-1 0 1,1 0-1,-1 0 0,1 0 0,-1 0 0,1 0 1,-1 1-1,1-1 0,-1 0 0,1-1 0,-1 1 1,1 0-1,-1 0 0,1 0 0,-1 0 0,1 0 1,0-1-1,5-2-40,-1-1 0,1 0 0,-1 0 0,0 0 0,0-1-1,0 0 1,-1 0 0,0 0 0,0 0 0,0-1 0,-1 1 0,6-13 0,2-6-185,15-47-1,-18 38 123,-1 0 0,-2-1 0,2-58 0,6-48 316,-9 116-28,-4 23-286,0 4-266,0 29 294,-1 1-1,-10 59 1,-1-19 134,4 0 0,0 95 0,4-40 71,-5-39-47,-1 30-721,10-119 461,0 1 1,0-1-1,0 0 0,0 0 0,0 1 0,0-1 0,0 0 0,0 0 1,0 1-1,0-1 0,0 0 0,0 0 0,0 1 0,0-1 1,0 0-1,0 0 0,0 1 0,-1-1 0,1 0 0,0 0 0,0 1 1,0-1-1,0 0 0,0 0 0,-1 0 0,1 1 0,0-1 0,0 0 1,0 0-1,-1 0 0,1 0 0,0 0 0,0 1 0,0-1 1,-1 0-1,1 0 0,0 0 0,0 0 0,-1 0 0,1 0 0,0 0 1,0 0-1,-1 0 0,1 0 0,0 0 0,-1 0 0,1 0 0,0 0 1,-5 0-6389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7:17.00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541 407 11637,'0'0'3869,"13"0"-3554,42 0 151,-52 0-394,-1 0 0,1 0 0,0-1-1,0 1 1,0-1 0,-1 1-1,1-1 1,0 0 0,-1 0 0,1 0-1,-1-1 1,1 1 0,-1 0 0,1-1-1,-1 0 1,0 0 0,0 1-1,0-1 1,0-1 0,0 1 0,0 0-1,-1 0 1,1-1 0,-1 1-1,1-1 1,-1 1 0,0-1 0,1-2-1,1-6 35,0 0 0,-1 0 0,0 0 0,-1-1 0,0-12 0,0 19-98,0-25 26,1 10-52,-1 0 0,-1 1 0,-1-1 1,-3-22-1,2 37-2,1-1 0,-1 1 1,1-1-1,-1 1 0,-1 0 1,1 0-1,-1 0 0,0 0 1,0 0-1,0 1 0,-1-1 1,0 1-1,0 0 0,0 0 1,0 0-1,0 1 0,-1-1 1,-9-4-1,-2 2-25,-1 0 0,0 1 1,0 0-1,0 2 0,-1 0 0,1 1 1,-1 0-1,1 2 0,-31 2 1,8-1 35,24-1 6,1 2 0,-1 0 0,1 1 0,0 1 0,0 0 0,0 1 1,0 0-1,1 2 0,0-1 0,0 2 0,1 0 0,0 0 0,0 1 0,1 1 1,0 0-1,-18 21 0,17-17 4,1 0 0,1 1 0,1 0 1,0 1-1,1 0 0,0 1 0,1 0 0,1 0 1,1 0-1,1 1 0,0 0 0,1 0 0,-3 36 1,6-24-11,0 57 30,2-82-18,0 1 0,-1-1 1,2 0-1,-1 1 1,1-1-1,0 0 0,0 0 1,0 0-1,1 0 0,-1 0 1,1-1-1,7 9 1,-1-4 9,1 0 0,-1-1 0,2 0 0,-1 0 1,1-1-1,0-1 0,1 0 0,0 0 0,0-1 0,0-1 1,24 6-1,-1-4 36,1-2 0,0-1 0,38-2 0,-71-1-41,0-1 0,0 1-1,0-1 1,0 0-1,0 0 1,0 0-1,0 0 1,0-1-1,-1 1 1,1-1 0,-1 0-1,1 0 1,-1 0-1,0 0 1,1 0-1,-1 0 1,0 0-1,-1-1 1,1 1 0,2-5-1,31-62 152,-27 50-146,64-179-648,-30 70 307,-42 128 326,0 0 1,0-1-1,0 1 0,0 0 0,0 0 1,0 0-1,0-1 0,0 1 0,0 0 0,0 0 1,0 0-1,0-1 0,0 1 0,0 0 1,0 0-1,0 0 0,0-1 0,1 1 0,-1 0 1,0 0-1,0 0 0,0 0 0,0 0 1,0-1-1,0 1 0,1 0 0,-1 0 1,0 0-1,0 0 0,0 0 0,0 0 0,0-1 1,1 1-1,-1 0 0,0 0 0,0 0 1,0 0-1,1 0 0,-1 0 0,0 0 0,0 0 1,0 0-1,1 0 0,-1 0 0,0 0 1,0 0-1,0 0 0,1 0 0,-1 0 1,0 0-1,0 0 0,0 0 0,0 0 0,1 0 1,-1 1-1,0-1 0,0 0 0,0 0 1,0 0-1,1 0 0,-1 0 0,0 0 0,0 1 1,0-1-1,8 22-36,6 48 149,-11-50-10,3 14 11,-1-4 21,1 0 0,11 31 0,-15-54-112,0-1-1,0 0 0,1 0 1,0 0-1,0 0 1,1-1-1,-1 1 0,1-1 1,0 0-1,1 0 1,-1 0-1,1-1 0,0 1 1,0-1-1,9 5 1,-4-5-46,1-1 1,-1-1 0,0 0 0,1-1-1,-1 0 1,1 0 0,0-1 0,10-1-1,19-6-2742,-8-10-2067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7:17.79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542 479 9012,'0'0'2108,"18"-6"-1025,-16 4-942,0-1-1,0 0 1,-1 0-1,1 0 1,-1 0-1,1 0 1,-1 0 0,0 0-1,0 0 1,0-1-1,0 1 1,-1 0 0,1-7-1,-1-53 751,0 42-927,0-14 45,1 10-14,-1 1 0,-1-1 0,-8-39 0,7 56 2,0 0 0,0 0 0,-1 1 0,-1-1 0,1 1 0,-1 0 0,0 0 0,-1 0 0,1 1 0,-1 0 0,-1-1 0,1 2 0,-1-1 0,0 1 0,-9-7 0,1 4-8,-1 1 0,0 0-1,0 1 1,0 0 0,-1 1 0,0 1 0,0 1-1,0 0 1,0 1 0,-1 1 0,1 0 0,-1 1 0,1 1-1,0 1 1,-21 4 0,28-3 10,0 0-1,1 1 1,-1 1 0,1-1-1,0 1 1,0 1-1,0-1 1,0 1 0,1 1-1,0-1 1,1 1 0,-1 0-1,1 1 1,1 0-1,-1 0 1,-3 9 0,-5 8 43,1 0 0,2 2 0,0-1 0,-8 34 0,11-22 77,2-1 0,1 1 0,2 0 1,1 0-1,7 64 0,-5-97-101,1-1 1,0 0-1,0 0 1,1 0-1,-1 0 1,1 0-1,0-1 1,0 1-1,0 0 1,0-1-1,1 1 1,0-1-1,-1 0 1,1 0-1,0 0 1,1 0-1,-1 0 1,0-1-1,1 0 0,0 1 1,-1-1-1,1 0 1,0-1-1,0 1 1,0-1-1,0 0 1,0 0-1,7 1 1,11 2 127,0-2 0,1 0 0,-1-1 0,23-3 0,-38 2-97,2-2-32,0 1 1,1-1-1,-1-1 1,0 1-1,0-2 0,0 1 1,0-1-1,-1-1 0,0 1 1,1-1-1,-2-1 0,1 0 1,-1 0-1,0 0 0,0-1 1,0 0-1,-1 0 0,0-1 1,8-13-1,9-16-2,-2-1 0,32-82 0,-41 91 12,-8 18-18,-1 4 2,-1 0 0,1-1 0,1 1 0,-1 1 0,1-1 0,0 1 0,0-1 0,1 1 1,0 0-1,11-9 0,-16 14-14,1 1 0,-1 0 0,0-1 1,1 1-1,-1 0 0,1-1 0,-1 1 1,1 0-1,-1 0 0,1-1 0,0 1 1,-1 0-1,1 0 0,-1 0 1,1 0-1,-1 0 0,1 0 0,-1 0 1,1 0-1,0 0 0,-1 0 0,1 0 1,-1 0-1,1 0 0,-1 1 0,1-1 1,-1 0-1,1 0 0,-1 1 0,1-1 1,-1 0-1,1 1 0,-1-1 0,1 0 1,-1 1-1,0-1 0,1 0 0,-1 1 1,0-1-1,1 1 0,-1-1 0,0 1 1,0-1-1,1 1 0,-1-1 0,0 2 1,7 28-194,-6-24 169,3 22-128,1 6 215,1 1-1,1-1 0,3 0 1,21 53-1,-28-79-159,1 0-1,0-1 0,0 1 1,1-1-1,0 0 1,0-1-1,1 1 1,0-1-1,0 0 0,1-1 1,-1 1-1,1-1 1,0-1-1,1 1 1,-1-1-1,1 0 0,0-1 1,0 0-1,0 0 1,0-1-1,0 0 1,1 0-1,-1-1 0,14 1 1,29-2-3835,0-3-3583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7:18.13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272 0 10949,'0'0'590,"-17"43"159,-56 146-84,65-166-555,1 0 1,2 1-1,0-1 1,1 1-1,0 38 1,1-19 135,-73 743 3636,45-498-3732,18-126 27,3-38-920,2-44-2544,5-73-739,-1-7-2291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7:18.99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1 422 5394,'0'0'9039,"27"10"-8831,158 69-117,-153-70-45,-1-1 0,1-1 0,0-2 1,0-2-1,1 0 0,46-3 0,-70-1 3,-1 1 0,1-1-1,-1-1 1,0 1 0,1-1 0,-1-1 0,0 0-1,0 0 1,-1 0 0,1-1 0,-1 0 0,9-6-1,-4 0-22,0 1-1,-1-2 1,0 1 0,-1-1-1,0-1 1,10-16-1,1-8 29,-1 0 0,-2-1 0,-1-1 0,12-44 0,-11 35 104,-12 34-50,0 0-1,-2 0 0,1 0 1,-2-1-1,1 0 0,1-26 1,-5 40-140,0 31-272,-11 111 276,-1 7 69,10-114-32,1-22-7,1 0-1,0 0 1,1-1-1,2 15 0,-2-24 3,0 1-1,0 0 0,0-1 0,0 1 0,1-1 1,0 1-1,0-1 0,0 0 0,0 0 0,0 0 1,1 0-1,-1 0 0,1 0 0,0 0 1,-1-1-1,1 0 0,1 1 0,2 1 0,9 2 33,0 0-1,0-2 0,0 1 0,0-2 0,1 0 1,0 0-1,0-2 0,-1 0 0,1-1 0,26-3 1,3 3 35,-36 0-67,0-1 0,0 0 0,0 0 0,0 0 0,-1-1 0,1-1 0,0 1 0,-1-1 0,0-1 0,0 0 0,0 0 0,0 0 0,-1-1 0,1 0 0,-1-1 0,0 1 0,-1-1 0,0-1-1,0 1 1,0-1 0,-1 0 0,5-8 0,7-15 5,-1-1-1,-2 0 0,-1-1 0,12-49 0,11-25 2,-24 74 18,-8 19-10,1 1 0,0-1 0,11-19 1,-14 30 2,-1-1 0,1 1 0,0 0 0,0 0 0,0-1 0,0 1 0,0 0 1,0 1-1,1-1 0,-1 0 0,0 1 0,1-1 0,0 1 0,-1 0 0,1 0 0,0 0 1,-1 0-1,1 0 0,0 1 0,0-1 0,5 0 0,-5 2-16,-1-1 0,1 1-1,-1 0 1,0-1 0,1 1-1,-1 0 1,0 0 0,0 0-1,1 1 1,-1-1 0,0 1-1,0-1 1,0 1 0,-1 0-1,1-1 1,0 1 0,-1 0-1,1 0 1,-1 0 0,1 0-1,-1 1 1,0-1 0,0 0-1,0 0 1,0 1 0,-1-1-1,1 3 1,5 13 0,-2 0-1,4 32 1,-5-26 5,8 97 38,-11-97-28,1 0-1,1 0 1,1 0 0,1 0-1,1-1 1,1 0 0,16 38-1,-20-57-10,1 1 0,0-1 0,0 1 0,1-1 1,-1 0-1,1-1 0,0 1 0,0-1 0,0 1 0,0-1 0,1 0 0,-1-1 0,1 1 0,0-1 0,0 0 0,0 0 0,0 0 0,7 0 0,7 2 5,0-2 0,0 0 0,32-2 0,-29 0-60,-16 0-202,0 0-1,0-1 1,0 1 0,0-1 0,0 0-1,0-1 1,0 1 0,-1-1 0,1 0 0,-1-1-1,1 0 1,-1 1 0,0-2 0,0 1-1,0 0 1,0-1 0,-1 0 0,1 0-1,-1-1 1,0 1 0,-1-1 0,7-10 0,19-33-4853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7:19.37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16263,'0'0'1857,"67"74"-1873,-51-49-640,0-4-3778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7:20.42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11781,'0'0'3685,"17"0"-3301,139 1 334,-153-1-714,0 0 0,0 1 0,0 0 0,0-1 0,0 1 0,0 0 1,0 1-1,0-1 0,0 0 0,-1 1 0,1-1 0,0 1 0,-1 0 1,1 0-1,-1 0 0,0 1 0,3 2 0,-1 0-4,-1 1-1,1-1 1,-1 1 0,0 0-1,0 0 1,-1 0 0,4 12-1,-1 7-12,-1-1 0,-2 1 0,1 33 0,-3-49 15,0 233-55,0-234 54,0 0 0,-1 0 0,0-1 0,0 1 0,-1 0 0,0-1 0,0 1 0,-1-1 0,0 1 0,0-1 0,-1 0 0,0-1 0,0 1 1,-9 11-1,10-40 513,4-1-497,1 1 0,1-1 0,2 0 0,0 1 0,13-36 0,53-107-68,-71 164 51,7-15-8,0 1-7,0 1 0,0 0 1,18-24-1,-23 35-7,1-1 1,0 1 0,0 0 0,0 0 0,0 1 0,1-1-1,-1 1 1,1 0 0,0-1 0,-1 1 0,1 1 0,0-1-1,0 1 1,0-1 0,0 1 0,0 0 0,1 1 0,-1-1-1,6 1 1,-5 0 3,1 1-1,0 0 0,-1 0 1,1 1-1,-1-1 0,1 1 1,-1 0-1,0 1 1,0-1-1,0 1 0,0 0 1,0 1-1,-1-1 0,1 1 1,-1 0-1,0 0 1,0 0-1,6 8 0,1 3 4,-1 1 0,0 1 0,-1-1 0,11 27 0,-12-16-59,-1-1 0,-1 1 1,-2 1-1,0-1 0,-2 1 1,-1-1-1,-4 40 0,3-6 141,0-61 181,0-26-61,3 8-184,0 1 0,0-1 0,2 1 0,0 0-1,1 0 1,16-30 0,61-91-183,-70 118 133,1 1 0,1 1 0,0 0 0,1 1 0,35-28 0,-42 38 48,0 1 0,0 0 0,0 1 0,1 0 1,0 1-1,0-1 0,0 2 0,0-1 0,1 2 0,0-1 0,-1 2 0,1-1 0,0 1 0,0 1 0,11 0 1,-19 1-3,-1 0 0,0 0 1,0 0-1,0 0 0,0 0 1,0 0-1,0 0 0,0 1 1,0-1-1,0 1 1,0 0-1,-1-1 0,1 1 1,0 0-1,-1 0 0,0 0 1,1 0-1,-1 0 0,0 0 1,0 0-1,1 4 1,18 58 7,-15-45-6,7 25-1,6 52 1,-13-62 1,1-1 1,2 1-1,18 48 1,-26-80-69,0 0 0,1-1 0,-1 1 0,1 0 0,0-1-1,-1 1 1,1-1 0,0 1 0,0-1 0,0 1 0,0-1 0,1 1 0,-1-1 0,0 0 0,0 0 0,1 0 0,-1 1 0,1-1 0,-1-1-1,1 1 1,-1 0 0,1 0 0,0 0 0,-1-1 0,1 1 0,0-1 0,-1 0 0,1 1 0,0-1 0,0 0 0,-1 0 0,1 0 0,2 0-1,18 0-3756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7:21.15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540 326 10501,'0'0'1955,"4"-20"-1928,0 0-6,1-5 47,-1 1 0,0-1 0,-1-33 1,-3 57-56,0-1 1,0 1-1,-1-1 1,1 1-1,0-1 1,0 1-1,-1 0 1,1-1-1,-1 1 1,1-1-1,-1 1 1,0 0-1,1 0 1,-1-1-1,0 1 1,0 0-1,0 0 1,0 0-1,0 0 1,0 0-1,0 0 1,0 0-1,0 0 1,-1 0-1,1 1 1,0-1-1,-1 0 1,1 1-1,0-1 1,-1 1-1,-2-1 1,-4 0-27,0 0 1,-1 0 0,1 1 0,-14 1 0,2 0 27,5-2-6,0 0 0,0 2 0,0 0-1,0 0 1,0 2 0,1 0-1,-1 0 1,1 2 0,0-1 0,-27 14-1,15-2 95,1 1-1,0 1 0,2 1 0,0 1 1,-37 42-1,50-50-43,0 0 0,2 0 0,-1 0 0,2 1 0,-1 0 0,2 1 0,0 0 1,0 0-1,2 0 0,0 1 0,0-1 0,1 1 0,-1 28 0,3-38-23,1 0-1,0 0 1,1 0-1,-1 0 1,1-1 0,0 1-1,0 0 1,2 5-1,-1-8-13,-1 0 0,0 0 0,1-1 1,-1 1-1,1 0 0,-1-1 0,1 0 0,0 1 0,0-1 0,-1 0 0,1 0 0,0 0 0,0 0 0,0 0 0,0 0 0,0-1 0,1 1 0,-1-1 1,0 1-1,0-1 0,3 0 0,23 3 383,50-3 1,-32-1-283,-32 1-115,0-1 0,0-1 0,0 0 0,0-1 0,0 0 0,0-1 1,-1-1-1,0 0 0,0-1 0,0 0 0,-1-1 0,0 0 0,0-1 1,-1-1-1,13-11 0,-10 6-107,-1 0 1,0-1-1,-1 0 0,-1-1 1,0 0-1,-1-1 0,-1 0 0,-1 0 1,-1-1-1,10-31 0,-12 23-40,-5 20 127,1 0 0,0 0 1,0 0-1,1 0 0,-1 0 0,2 0 1,-1 0-1,5-9 0,-6 15 10,-1 0 1,1-1-1,-1 1 0,1 0 1,-1 0-1,1 0 0,-1 0 1,1-1-1,-1 1 0,1 0 1,0 0-1,-1 0 0,1 0 1,-1 0-1,1 0 0,-1 0 1,1 0-1,-1 0 0,1 1 1,-1-1-1,1 0 0,-1 0 1,1 0-1,-1 1 0,1-1 1,-1 0-1,1 1 0,-1-1 1,1 0-1,-1 1 0,0-1 1,1 0-1,-1 1 0,0-1 1,1 1-1,-1-1 0,0 1 1,1-1-1,-1 1 0,0-1 1,0 1-1,0-1 0,0 1 1,1-1-1,-1 1 0,0-1 1,0 1-1,0-1 0,0 1 1,0 0-1,8 32-63,-8-31 71,8 50-31,16 72-10,-21-110 35,1 0 1,1 0-1,1-1 0,-1 1 0,2-1 0,10 16 0,-13-25-9,1 1 1,-1-1-1,0 0 0,1 0 1,0-1-1,0 1 0,0-1 0,1 0 1,-1-1-1,1 1 0,-1-1 0,1 0 1,0 0-1,0-1 0,0 0 0,9 1 1,0 0-41,1-1 0,-1-1 1,1-1-1,-1 0 1,22-5-1,-26 3-34,-1 0 0,0-2 1,1 1-1,-2-1 0,1 0 0,-1-1 0,1-1 1,-2 1-1,1-1 0,-1-1 0,0 1 0,13-18 0,8-12-570,40-68-1,-57 85 421,12-18-339,1-6-851,2 2 1,2 0 0,1 2 0,58-58-1,-47 64-1303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7:21.59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639 88 8612,'0'0'3423,"-34"-14"-3300,-110-43 95,133 53-145,-1 1-1,0 0 1,1 1-1,-1 0 0,0 1 1,0 0-1,0 1 1,0 0-1,0 1 0,0 0 1,0 1-1,0 1 1,0-1-1,1 2 0,-1 0 1,-10 5-1,1 3 151,1 0-1,1 1 1,0 1-1,1 1 0,0 0 1,-17 21-1,25-26-115,1 1 0,0-1-1,0 2 1,1-1 0,1 1 0,0 0-1,0 1 1,1-1 0,1 1-1,0 1 1,1-1 0,0 1 0,1-1-1,1 1 1,0 0 0,1 0-1,0 17 1,1-24-83,0 11 103,0-1 1,1 1-1,0-1 1,7 28-1,-6-39-98,1 1-1,0-1 0,0 0 1,0 0-1,0 0 0,1-1 1,0 1-1,0-1 0,1 0 0,0 0 1,0 0-1,0-1 0,0 0 1,11 7-1,-2-3 10,0 0 1,1-1-1,0-1 1,0 0-1,0-1 0,0-1 1,1 0-1,25 2 1,11-2 168,67-3 1,-58-2-169,-50 2-158,1-1 0,-1-1 0,0 0 0,1-1 0,-1 0 0,0 0 0,0-1-1,0 0 1,0-1 0,-1-1 0,0 0 0,1 0 0,-2-1 0,1 0 0,-1 0-1,0-1 1,0-1 0,0 1 0,13-18 0,-12 12-874,0-1 0,-1 0 0,-1 0 0,0-1 0,7-20 1,8-25-4165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7:22.57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728 160 5731,'0'0'7857,"-26"-12"-7524,-89-37-269,94 40-45,1 1-1,-1 2 0,0 0 1,-1 1-1,0 1 1,0 1-1,0 1 1,0 1-1,0 1 0,-35 4 1,45-3 96,1 2 1,-1 0 0,1 0-1,-1 1 1,1 0 0,0 1-1,0 0 1,1 1 0,0 0-1,0 1 1,0 0 0,1 0-1,0 1 1,0 0 0,1 1-1,0 0 1,-12 17 0,3-2 98,2 1 1,0 1 0,1 0 0,2 1 0,0 1 0,-7 29-1,14-34-116,0 1-1,2 1 1,0-1-1,2 47 1,1-66-84,0-1-10,0 0 0,0 0 0,0-1 0,1 1 0,-1 0 0,1 0 0,0-1 0,0 1 0,0-1 0,1 1 0,-1-1-1,1 1 1,0-1 0,0 0 0,0 0 0,0 0 0,1 0 0,-1 0 0,1 0 0,-1-1 0,1 1 0,0-1 0,0 0 0,0 1 0,1-1 0,-1-1 0,0 1 0,1-1 0,6 3 0,7 0 13,0-1 1,0-1-1,0 0 1,1-1-1,22-2 1,-12 0-13,-12 1-75,0-2-1,-1 0 0,1 0 1,0-2-1,-1 0 0,0-1 0,0 0 1,-1-1-1,1-1 0,-1 0 0,0-1 1,-1-1-1,0 0 0,-1 0 0,1-1 1,-2-1-1,0 0 0,15-19 1,6-13-203,-1-1 0,-3-1 0,-1-1 0,22-58 1,-45 96 268,-1 1 18,0 0 0,1 0 0,0 1 0,0-1 0,9-10 0,-13 17-13,0-1 0,0 1 0,0 0 0,0 0 0,1 0 0,-1 0 0,0 0 0,0-1 0,0 1 1,0 0-1,1 0 0,-1 0 0,0 0 0,0 0 0,1 0 0,-1 0 0,0 0 0,0 0 0,0 0 1,1 0-1,-1 0 0,0 0 0,0 0 0,0 0 0,1 0 0,-1 0 0,0 0 0,0 0 0,0 0 1,1 0-1,-1 1 0,0-1 0,0 0 0,0 0 0,1 0 0,-1 0 0,0 0 0,0 0 0,0 1 0,0-1 1,0 0-1,1 0 0,-1 0 0,0 0 0,0 1 0,0-1 0,0 0 0,0 0 0,0 0 0,0 1 1,0-1-1,0 0 0,0 0 0,0 1 0,0-1 0,0 0 0,0 0 0,0 0 0,0 1 0,0-1 1,0 0-1,0 0 0,1 16-44,-1-15 46,0 23-7,-1-3 7,1-1 1,1 1-1,1-1 0,0 0 1,8 27-1,-8-42 8,0 1-1,0-1 0,0 0 0,1 0 0,-1 0 0,2-1 0,-1 1 0,0-1 0,1 1 1,0-1-1,0 0 0,0 0 0,0-1 0,0 1 0,1-1 0,0 0 0,0-1 1,0 1-1,0-1 0,0 1 0,0-2 0,0 1 0,1 0 0,9 0 0,1 1 46,1-1-1,-1 0 1,0-2-1,0 0 1,0-1 0,1 0-1,-1-1 1,0-1-1,0-1 1,-1 0-1,1-1 1,-1 0-1,0-2 1,0 1-1,-1-2 1,0 0-1,0-1 1,-1 0-1,0-1 1,23-23-1,-16 11-3,-1-1-1,-1-1 0,-1-1 1,20-39-1,13-20 378,-50 84-402,0 0-26,0 1 0,0-1 0,0 0 0,0 0 0,0 0 0,0 1 0,0-1 0,0 0 0,0 0 0,1 0 0,-1 0 0,0 0 0,0 1 0,0-1 0,0 0 0,0 0 0,0 0 0,0 0 0,1 0 0,-1 1 0,0-1 0,0 0 0,0 0 0,0 0 0,0 0-1,1 0 1,-1 0 0,0 0 0,0 0 0,0 0 0,0 0 0,1 0 0,-1 0 0,0 0 0,0 0 0,0 0 0,1 0 0,-1 0 0,0 0 0,0 0 0,0 0 0,0 0 0,1 0 0,-1 0 0,0 0 0,0 0 0,0 0 0,0 0 0,1 0 0,-1 0 0,0 0 0,0-1 0,0 1 0,0 0 0,0 0 0,0 0 0,1 0 0,-1 0 0,0-1 0,0 1 0,0 0 0,0 0 0,0 0 0,0 0 0,0-1 0,0 1 0,0 0 0,0 0 0,0-1 0,-2 39-54,-2 0 0,-2 0 0,-20 67-1,15-67 101,2 1-1,1 0 1,-4 77-1,12-115-33,0 0 0,1 0-1,-1 0 1,1 0 0,-1 0-1,1-1 1,-1 1 0,1 0 0,0 0-1,-1 0 1,1-1 0,0 1-1,-1 0 1,1-1 0,0 1-1,0-1 1,0 1 0,0-1 0,0 1-1,-1-1 1,1 0 0,0 1-1,0-1 1,0 0 0,0 0 0,0 0-1,0 0 1,0 0 0,0 0-1,0 0 1,2 0 0,45 0 364,-31-1-216,-1 0-101,-1-1 1,0 0 0,0-1 0,0 0 0,-1-2-1,1 1 1,-1-2 0,0 0 0,0-1-1,-1 0 1,0-1 0,0 0 0,-1-1-1,0-1 1,0 0 0,14-17 0,-14 15-8,-2 0 1,1-1-1,-2-1 1,1 0-1,-2 0 1,0-1-1,-1 0 1,0 0-1,-1-1 1,-1 1-1,-1-2 1,0 1-1,-1 0 1,2-33-1,-4 40-44,-1 0-1,-1 0 0,1-1 1,-2 1-1,1 0 0,-1 1 1,-6-18-1,5 21-10,0 0 0,0 0 0,0 1-1,-1 0 1,1 0 0,-1 0 0,0 0 0,-1 0 0,1 1 0,0-1-1,-1 1 1,0 1 0,0-1 0,-7-3 0,-15-4-384,-1 2 1,0 0 0,0 2-1,0 1 1,-1 1-1,-54 1 1,-23-5-4243,28-4-1610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7:22.90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25 15479,'0'0'3938,"233"-24"-3938,-182 24-32,4 0-16,-4 0-496,0 0-753,-8 0-816,-11 0-400,-16 0-849,-16 17-1584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53.45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8084,'0'0'6992,"20"0"-6829,153 0 1318,62 0 986,-156 0-4564,0 0-4121,-67 0 2309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7:23.26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12118,'0'0'8131,"39"209"-7795,-35-159-224,-4-1-80,0-3-32,0-7-16,0-7-32,0-7-672,-11-11-2673,-5-14-8213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7:24.06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0 385 13606,'0'0'1988,"4"2"-1847,44 14 198,-31-9-109,0-1 0,0-1 1,1 0-1,0-2 1,19 2-1,-22-4-97,0 1-16,1-1 0,-1-1 0,0 0 0,1-1 0,-1 0 0,0-1 0,0-1 0,0-1-1,0 0 1,24-11 0,-21 5-92,1-1 0,-2-1 0,1-1 0,-2 0 0,0-1 1,0-1-1,-2 0 0,25-34 0,-29 35-103,-2-1 1,0 0 0,-1 0 0,0 0-1,-1-1 1,-1 0 0,-1 0 0,0-1-1,-1 1 1,-1-1 0,1-31 0,-3 47 61,0 0 0,0-1 0,-1 1 0,1 0 1,0 0-1,-1-1 0,1 1 0,0 0 0,-1 0 1,0-1-1,1 1 0,-1 0 0,0 0 0,1 0 1,-1 0-1,0 0 0,0 0 0,0 0 0,0 0 1,0 1-1,0-1 0,0 0 0,0 0 0,-2 0 1,-1-1-6,0 1 1,0-1 0,0 1-1,-1 0 1,1 0 0,0 1-1,-9-1 1,4 1-1,1 0 0,-1 1 1,0 0-1,1 0 0,-1 1 1,1 0-1,-1 1 0,-8 4 0,3 2 8,1 0-1,0 1 1,1 1-1,0 0 1,0 0-1,2 1 0,-1 1 1,2 0-1,-15 24 1,8-9 29,1 1 1,2 0-1,1 1 1,-9 32-1,15-35 8,1-1-1,2 1 1,0 0 0,3 43 0,0-63-15,0-2-3,0 0 1,0 0-1,1 0 1,0 0-1,0 0 0,0 0 1,1 0-1,-1-1 1,1 1-1,0 0 1,0-1-1,1 0 0,0 1 1,-1-1-1,1 0 1,1 0-1,-1-1 0,0 1 1,1-1-1,0 1 1,0-1-1,0 0 0,0-1 1,0 1-1,1-1 1,-1 0-1,1 0 0,0 0 1,-1 0-1,6 0 1,15 4-100,0-2 1,0 0-1,0-2 1,43-2-1,-56 0-22,-2 1-467,1-1 0,-1 0 1,1-1-1,-1 0 0,1-1 0,-1 0 0,0-1 0,1 0 1,-1 0-1,14-8 0,29-31-7886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7:24.40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248 0 15655,'0'0'833,"-161"216"-1458,129-131 609,5 0-736,-1-10-3730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7:25.78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1 120 13670,'0'0'2356,"0"39"-2241,0 125 58,-1-48-40,4 42-55,-2-139-43,1 0 1,1 0 0,1 0-1,0-1 1,15 36-1,-17-48 30,0-1-1,1 0 1,0 0 0,-1 0-1,2 0 1,-1-1-1,1 1 1,-1-1-1,1 0 1,0 0 0,1 0-1,-1 0 1,1-1-1,-1 0 1,1 0-1,0 0 1,1-1-1,-1 1 1,0-1 0,0 0-1,1-1 1,0 1-1,-1-1 1,7 0-1,-1 0 49,1 0 0,0-1 1,0-1-1,17-3 0,-24 3-90,1-1 1,-1 0 0,0 0 0,1 0 0,-1 0 0,0-1-1,-1 0 1,1 0 0,0-1 0,-1 1 0,6-6-1,12-15 23,-1 0-1,-1-2 0,-2 0 0,0-1 0,-2-1 0,0-1 0,19-54 0,-22 46-52,-1-1 1,-3 0-1,0 0 1,-3-1-1,-1 0 1,-1-43-1,-4 75 23,0 5-48,0 6-384,-1 4 416,1-1 0,0 1 1,0 0-1,1 0 0,0-1 0,1 1 0,-1-1 1,1 1-1,1-1 0,0 0 0,0 0 0,0 0 1,1 0-1,-1 0 0,2-1 0,-1 1 0,1-1 1,0 0-1,0-1 0,1 1 0,-1-1 0,1 0 0,1 0 1,-1-1-1,0 0 0,1 0 0,12 5 0,-1-2 7,0-1-1,1-1 0,-1-1 0,1 0 1,0-1-1,25 0 0,113-7 62,-151 3-76,1 0-1,-1 0 0,0 0 1,1-1-1,-1 0 0,0-1 0,0 1 1,0-1-1,-1 0 0,1 0 1,-1-1-1,1 0 0,-1 0 0,0 0 1,-1-1-1,1 1 0,-1-1 0,0 0 1,0 0-1,0-1 0,-1 1 1,0-1-1,0 0 0,0 0 0,-1 0 1,2-8-1,1-1-109,-1 0 0,-1-1 0,-1 1 1,0-1-1,-1 0 0,0 0 0,-2 0 0,0 1 0,-5-29 0,4 37 88,0 1-1,0 0 0,0 0 0,-1 0 0,0 1 0,0-1 0,-1 1 0,0 0 0,0-1 0,0 2 0,0-1 0,-1 0 0,1 1 0,-1 0 0,-1 0 0,-5-4 0,3 4-12,0-1 0,0 1 0,0 0 0,-1 1 0,0 0 0,1 0 0,-1 1-1,0 0 1,0 1 0,-16-1 0,22 2 8,0 1 0,0-1-1,-1 1 1,1 0 0,0-1-1,0 1 1,0 1 0,0-1 0,0 0-1,0 1 1,1 0 0,-1-1 0,0 1-1,1 0 1,0 0 0,-1 1 0,1-1-1,0 0 1,0 1 0,0 0 0,0-1-1,0 1 1,1 0 0,-1 0 0,1 0-1,0 0 1,-1 4 0,-4 11 65,2-1 1,0 1 0,-3 31 0,5-30-87,-4 43 198,2 1 0,7 98 0,-2-151-110,1-1-1,-1 1 1,2-1-1,-1 1 1,1-1-1,1 0 0,-1 0 1,1 0-1,1-1 1,0 1-1,0-1 1,1 0-1,0 0 0,0-1 1,1 0-1,-1 0 1,2-1-1,-1 1 0,1-2 1,0 1-1,13 6 1,-3-3 17,0-1 1,1-1 0,0 0-1,0-1 1,0-2-1,1 0 1,0-1-1,0 0 1,29-2 0,-32 0-48,0-2 0,0 0 1,28-5-1,-38 4-14,-1 0 0,1-1 0,0 0 0,-1 0 1,0 0-1,1-1 0,-1 0 0,-1 0 0,1-1 0,-1 1 0,8-9 0,6-10-90,-1-2 0,0 0 0,-2-1 0,-1 0-1,-2-1 1,18-47 0,-12 29 208,32-57-1,-49 99-51,0 0 0,1-1 0,0 1 0,0 0 0,0 1 0,0-1 0,0 0 0,0 1 0,1 0 0,-1 0 0,1 0 0,0 0 0,4-1 0,-6 2-57,0 0 0,1 0 1,-1 1-1,0-1 0,0 1 0,1 0 0,-1 0 1,0-1-1,0 2 0,1-1 0,-1 0 0,0 0 1,0 1-1,1-1 0,-1 1 0,0-1 0,0 1 0,0 0 1,0 0-1,0 0 0,0 0 0,0 1 0,0-1 1,0 0-1,2 3 0,4 7 1,-1 1 0,0 0 0,-1 0 0,0 0 0,-1 0 0,5 18 0,0-3 3,113 336 108,-99-302 8,-22-58-260,-1 0 1,1 0-1,0 0 1,0 0-1,0-1 1,0 1 0,1-1-1,-1 0 1,1 1-1,0-1 1,-1 0-1,1-1 1,0 1-1,0 0 1,0-1-1,5 2 1,20-1-4564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7:26.81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681 1065 11477,'0'0'3970,"-4"-22"-3122,5 14-915,-1 1-1,0-1 0,-1 1 1,1-1-1,-1 1 1,-1 0-1,0-1 0,0 1 1,0 0-1,-1 0 0,0 0 1,0 1-1,0-1 0,-1 1 1,0-1-1,-1 1 0,1 0 1,-1 1-1,0-1 0,-1 1 1,1 0-1,-1 0 0,0 1 1,-8-5-1,-7-3-54,0 1 1,0 1-1,-1 1 0,0 1 1,-1 1-1,0 1 1,-46-6-1,-8 5 729,-83 4 0,144 3-472,8-1-31,0 1 0,-1 0 0,1 1 1,0 0-1,0 1 0,0-1 0,-15 6 0,21-5-88,-1-1 1,1 1-1,-1 0 1,1-1-1,0 1 1,0 0 0,0 0-1,0 0 1,0 1-1,0-1 1,1 0-1,-1 1 1,1-1-1,-1 1 1,1 0-1,0-1 1,0 1-1,0 0 1,1 0-1,-1-1 1,1 1 0,-1 0-1,1 0 1,0 4-1,-1 4 7,1-1 1,0 1-1,1-1 0,0 0 1,1 0-1,0 1 0,0-1 0,1 0 1,5 11-1,0-6 1,0-1 0,1-1 0,0 1 0,2-2-1,13 15 1,249 297-45,-272-323 50,-1-4 6,7-98-442,3 1 0,39-162 0,-9 60 417,-24 87 855,-6-1 0,-8-223 1,-5 314-899,-1-1-1,-1 1 1,-2 0 0,-13-36 0,16 123-631,4 719 749,1-765-76,0 0-1,1 0 1,0 0 0,2 0-1,0-1 1,0 0 0,2 0-1,0 0 1,0 0-1,2-1 1,-1 0 0,2 0-1,0-1 1,1 0 0,0-1-1,20 19 1,-15-18-111,0 0 1,1 0-1,1-2 1,0 0-1,1-1 0,0-1 1,0 0-1,1-1 1,0-1-1,1-1 1,-1-1-1,35 4 0,-26-4-781,-19-4 202,0 1 0,-1-1-1,1 0 1,0-1 0,0 0-1,0 0 1,11-2 0,-18-20-1411,-2 18 1735,-1-23-1359,-2-1-1032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7:27.95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791 416 10757,'0'0'1915,"-2"-18"-1773,0-6 35,-2 1 0,0-1-1,-2 1 1,-1 0 0,0 1 0,-21-41 0,18 48-139,-1 0 0,0 1 0,-2 0 0,1 1 0,-1 0 0,-1 1 0,-1 1 0,1 0 0,-2 1 0,1 0 0,-1 1 0,-1 1 0,0 1 0,0 0 0,0 1 0,-1 1 0,1 1 0,-1 0-1,-1 2 1,-34-2 0,12 4-74,14-1 20,1 1 1,0 1-1,0 1 0,-28 7 1,45-7 15,1 0 1,0 1 0,0 1 0,0-1 0,0 1-1,0 1 1,1-1 0,0 1 0,0 1 0,0-1-1,1 1 1,-1 0 0,1 1 0,1-1 0,-1 1-1,-5 11 1,3-4 5,1 0 0,1 1 0,0-1-1,1 1 1,0 1 0,1-1 0,1 0 0,-1 18 0,2 1 142,1-1 1,6 62 0,-4-88-118,1 1 0,0-1 0,1 0-1,0 0 1,0-1 0,0 1 0,1-1 0,0 1 0,0-1-1,1 0 1,-1 0 0,1-1 0,1 0 0,-1 0 0,1 0 0,0 0-1,6 3 1,6 4 71,0-1-1,1-1 0,0 0 0,35 11 1,-40-17-116,1 0 1,-1-1 0,1-1-1,-1-1 1,1 0 0,0-1-1,-1 0 1,1-1 0,24-5-1,-35 4-42,0 0 0,0 0 0,1-1 0,-2 0 0,1 0 0,0 0 0,0 0 0,-1-1 0,0 1 0,0-1 0,0 0 0,0 0 0,0 0 0,-1 0 0,4-9 0,27-74-137,-30 78 194,22-99-16,-21 83 219,1 1-1,1 0 0,1 0 1,1 1-1,12-25 1,-18 45-161,-1 1 0,0 0 0,1 0 1,-1-1-1,1 1 0,0 0 0,0 0 1,0 1-1,0-1 0,0 0 0,4-2 0,-5 4-34,0-1-1,0 1 1,0-1-1,0 1 1,0 0-1,0 0 0,0 0 1,0-1-1,0 1 1,0 0-1,0 0 1,0 1-1,0-1 1,1 0-1,-1 0 0,0 0 1,0 1-1,0-1 1,2 1-1,0 2-13,0-1 0,0 1 0,0-1 0,0 1 0,-1 0 0,1 0 0,-1 0 0,0 0-1,1 1 1,-1-1 0,-1 0 0,1 1 0,1 4 0,16 40-7,2-1 0,40 65 0,-53-99 11,1 0 0,0 0 0,1-1 0,1-1 0,0 1 1,1-2-1,0 1 0,0-2 0,1 0 0,0 0 0,1-1 0,23 10 0,-24-14-614,0-1 1,0-1-1,0 0 0,0-1 0,0 0 1,22-2-1,-11 1-871,4 0-3487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7:29.80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814 840 13398,'0'0'2945,"0"-12"-2736,0-41-201,0 49-11,-1 1 0,1-1 0,-1 1 0,0 0 0,0-1 0,0 1 0,0 0 0,-1 0 0,1 0 0,-1 0 0,0 0 0,0 0 0,0 0 0,0 0-1,-1 1 1,1-1 0,-1 1 0,1 0 0,-5-3 0,-5-3-21,-1 0-1,0 0 0,-14-5 1,15 7-23,-19-7 26,0 1-1,-1 1 1,-1 2 0,1 1-1,-63-7 1,-172 5-64,257 10 85,4 0 5,0 0 0,0 1-1,0-1 1,1 1 0,-1 1 0,0-1 0,1 1 0,-1-1 0,1 2 0,-1-1 0,1 1 0,0-1-1,0 1 1,0 1 0,0-1 0,1 1 0,-1 0 0,1 0 0,-4 5 0,1 0 15,1 1-1,0 0 1,1 0 0,0 0 0,1 0 0,0 1-1,0 0 1,1-1 0,-2 14 0,0 12 31,1 0-1,2 0 1,1 0 0,6 42-1,-4-70-45,0 1 0,1-1-1,0 0 1,0 0-1,1-1 1,0 1 0,1-1-1,-1 1 1,2-1-1,-1 0 1,1 0 0,0-1-1,0 1 1,1-1-1,-1 0 1,2-1 0,10 9-1,-7-7 11,1 0-1,0-1 1,-1 0-1,2-1 0,-1 0 1,1-1-1,-1 0 1,1-1-1,0 0 1,0-1-1,20 1 0,-16-3-9,12 2-13,0-2 1,52-6-1,-70 4-56,-1 0 1,0 0 0,0-1 0,0 0 0,0-1-1,-1 0 1,1 0 0,-1-1 0,0 0 0,0-1-1,-1 0 1,11-10 0,-1-2-66,-1-1 0,-1-1-1,-1-1 1,-1 0 0,-1 0 0,0-1-1,-2-1 1,-1 0 0,0 0 0,7-36 0,0-24 313,11-148 1,-12 72 710,-7 92-364,3 0 1,2 0-1,31-87 1,-40 150-784,-1 14-243,-6 35 453,-2-1 0,-2 0-1,-17 59 1,-3 16 43,12-21-14,5 1 1,3 119 0,7-208 16,0-1 0,1 1 0,0 0 0,1-1 0,0 0 0,0 1 0,1-1 0,1 0 0,-1 0 0,1 0 0,1-1 0,0 0 0,0 1 0,9 9 0,-4-6 6,1-2 0,1 1 0,-1-2 0,2 1-1,-1-2 1,1 0 0,1 0 0,18 7 0,-2-3-6,0-1 1,1-2-1,0-1 1,0-1-1,40 3 1,-17-6-22,-1-2 0,74-7 0,-118 3 8,1 1 0,-1-1 0,1-1 0,-1 0 0,0 0 0,0-1 1,-1 0-1,1 0 0,-1-1 0,1 0 0,-1-1 0,-1 0 0,1 0 0,-1-1 0,0 1 0,-1-1 1,0-1-1,0 0 0,8-14 0,-5 7 17,0-1 1,-2-1-1,0 1 1,-1-2-1,0 1 1,-2 0-1,0-1 1,-1 0-1,2-33 1,-3 0 15,0 8 35,-1-1 1,-8-66-1,5 102-55,0 0-1,0 0 1,0 0 0,-1 0-1,0 1 1,-1 0-1,-7-12 1,9 16-17,0 0 1,0 0-1,0 1 1,0-1-1,0 1 1,-1-1-1,1 1 0,-1 0 1,0 0-1,0 0 1,0 0-1,0 1 1,0-1-1,0 1 1,0 0-1,0 0 1,-1 0-1,1 0 1,0 0-1,-6 0 1,7 2 1,1-1 0,-1 1 0,1 0 0,-1 0 0,0-1 0,1 1 0,-1 0 0,1 0 0,0 1 0,-1-1 0,1 0 0,0 0 0,0 1 0,0-1 0,0 0 1,0 1-1,0-1 0,0 1 0,0 0 0,1-1 0,-1 1 0,0-1 0,1 1 0,-1 3 0,-3 5-30,-12 31 24,2 2 0,1 0 0,3 0 0,1 1 0,2 0 0,2 0 0,2 80 0,3-116 16,0-1 0,1 1 0,0 0 0,0-1 0,1 1 0,0-1 0,0 1 0,0-1 0,1 0 0,1 0 0,-1 0 0,1 0 0,0 0 0,1-1 0,-1 0 0,1 0 0,0 0 0,1-1 0,-1 1 0,1-1 0,0-1 0,1 1 0,-1-1 0,1 0 0,0 0 0,0-1 1,0 0-1,13 4 0,11 1-28,0-1 1,0-1 0,1-2 0,0-1-1,49-2 1,-74-1 22,-1 0 0,1-1 0,0 0 0,0 0 0,-1-1 0,1 0 0,-1 0 0,1 0 0,-1-1 0,0 0 0,0 0 0,0 0 0,10-9 0,-7 4 11,-1 0-1,0 0 1,0-1 0,-1 0-1,0-1 1,-1 0 0,9-15-1,1-13 157,-1 0 0,-2-2 0,13-62 1,-23 90-82,-2 4-56,21-63 169,-22 68-197,1 1-1,0 0 0,0-1 0,0 1 1,1 0-1,-1-1 0,0 1 0,1 0 1,-1 0-1,1 0 0,0 0 0,0 1 1,0-1-1,0 0 0,0 1 0,0-1 1,0 1-1,1 0 0,-1 0 0,0 0 1,1 0-1,-1 0 0,1 0 0,2 0 1,-3 3-28,-1 1 0,-1-1 0,1 0 1,0 1-1,0-1 0,-1 1 0,1-1 1,-1 1-1,0-1 0,0 1 0,0 4 1,0-3-2,1 95-41,-2-51 59,11 94 0,-9-129 13,2 0 0,0 0 0,0-1 0,1 1 0,1-1-1,0 0 1,1 0 0,0-1 0,0 0 0,2 0 0,-1 0 0,10 9 0,-11-14-1,1 0-1,-1-1 0,1 0 1,0-1-1,1 0 1,-1 0-1,1 0 0,-1-1 1,1 0-1,0 0 1,1-1-1,-1 0 0,0-1 1,0 1-1,1-2 1,-1 1-1,14-2 0,-13 1-16,0-1 0,1-1-1,-1 1 1,0-2-1,0 1 1,-1-1-1,1 0 1,0-1-1,-1 0 1,0 0-1,0-1 1,0 0 0,-1-1-1,1 1 1,10-12-1,-4-2-33,0 0 0,-1 0 1,-1-1-1,-1-1 0,-1 1 0,-1-2 0,-1 0 0,7-27 0,31-189 261,-40 199-92,27-128 662,-32 165-772,0 0 1,0 0 0,0-1-1,0 1 1,0 0 0,1 0-1,-1 0 1,1 1-1,0-1 1,-1 0 0,1 0-1,0 1 1,0-1 0,0 1-1,0 0 1,0-1 0,0 1-1,1 0 1,-1 0-1,0 1 1,0-1 0,1 0-1,-1 1 1,1-1 0,1 1-1,11-2-35,-1 1-1,0 1 0,18 1 1,-7 1-26,-20-2 54,-1 0 1,0 0 0,1 1 0,-1-1 0,0 1-1,1 0 1,-1 1 0,0-1 0,0 1-1,0-1 1,0 1 0,-1 0 0,1 1-1,0-1 1,-1 1 0,1 0 0,-1 0-1,0 0 1,0 0 0,0 0 0,-1 0-1,1 1 1,-1 0 0,1-1 0,-1 1-1,-1 0 1,1 0 0,0 0 0,-1 0-1,0 1 1,1 5 0,3 15-5,-2 0 0,-1 0 0,-1 0 0,-3 36 0,1-17 4,1-17 3,-1 8 10,2 1-1,1-1 1,9 43 0,-9-69-9,0 1 0,1 0 0,0-1 0,1 0 0,0 0 1,0 0-1,1 0 0,0-1 0,1 1 0,0-1 0,0-1 0,1 1 0,-1-1 0,2 0 1,-1 0-1,12 7 0,-8-10-434,-1 0-1,1 0 1,0-1 0,0-1 0,0 1 0,0-2-1,0 0 1,1 0 0,-1-1 0,0 0 0,0-1-1,1 0 1,14-4 0,17-10-5331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7:30.50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619 399 12566,'0'0'2686,"-10"-28"-2576,-34-90-105,37 101-3,0 1 0,-2 0 0,0 0 0,0 0 0,-2 1 0,1 1 0,-2 0 0,0 0 0,-1 1 0,0 1 0,-18-14 0,18 18-9,0 0 0,-1 1 0,0 0 0,0 1-1,0 0 1,0 1 0,-1 1 0,0 0 0,0 1 0,0 1 0,0 0 0,-1 1 0,1 1-1,0 0 1,-1 1 0,1 1 0,-16 3 0,25-3 14,0 1 1,0-1-1,0 1 0,0 1 1,0-1-1,1 1 0,-1 0 1,1 0-1,0 0 1,0 1-1,1 0 0,-1 0 1,1 0-1,0 0 0,0 1 1,1 0-1,0 0 0,0 0 1,0 0-1,-2 10 1,-4 9 42,1 0 0,1 1 0,-6 49 0,8 74 264,5-118-273,0-24-18,0 1 0,1-1 0,0 1 0,0-1 1,1 1-1,0-1 0,0 0 0,0 0 0,1 0 1,0 0-1,1 0 0,-1 0 0,1-1 0,1 0 0,-1 0 1,1 0-1,0 0 0,0-1 0,1 0 0,0 0 1,0 0-1,0-1 0,0 0 0,1 0 0,6 3 1,6 1 49,-1-1 1,1-1 0,0-1 0,1-1 0,-1 0-1,1-1 1,0-1 0,26-1 0,-39-2-55,0 0 0,-1 0 1,0 0-1,1-1 0,-1 0 0,0 0 1,0 0-1,0-1 0,0 0 1,0 0-1,-1-1 0,1 1 0,-1-1 1,0-1-1,0 1 0,7-9 0,7-9 66,-1 0-1,22-39 1,-22 33-68,-5 8 108,1 0 0,0 1 1,1 0-1,1 1 0,32-27 1,-46 45-119,-1-1-1,0 0 1,0 0-1,0 1 1,0-1 0,0 1-1,1-1 1,-1 1 0,0-1-1,0 1 1,1 0 0,-1-1-1,0 1 1,1 0 0,-1 0-1,0 0 1,1 0 0,-1 0-1,0 1 1,1-1 0,-1 0-1,0 0 1,0 1 0,1-1-1,-1 1 1,0-1 0,0 1-1,0 0 1,0 0 0,0-1-1,1 1 1,-1 0 0,-1 0-1,1 0 1,1 1 0,4 4-15,-1 1 0,-1 0 0,1-1 0,5 13 0,-3-6 29,11 17-13,1-1 0,1-2-1,2 0 1,1-1 0,28 25 0,-37-39-13,-1-1 1,2-1 0,-1 0-1,1-1 1,1 0 0,0-2 0,0 0-1,0 0 1,1-2 0,0 0-1,32 5 1,-44-10 148,15-1-1687,-19 0 1356,0 0 0,-1 0 0,1 0 1,-1 0-1,0 0 0,1 0 0,-1 0 0,0-1 1,0 1-1,1 0 0,-1 0 0,0 0 0,0-1 0,0 1 1,-1 0-1,1 0 0,0 0 0,0 0 0,-1-1 0,0-1 1,-12-50-4526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7:30.87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18328,'0'0'0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7:38.63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18937,'0'0'1841,"4"0"-1874,0 3-63,-4 8-272,0 7-1328,0-4-2787,0-7-6337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54.58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47 6883,'0'0'7006,"63"-35"-3642,-43 31-3339,0 1 0,1 0 0,0 2-1,-1 1 1,1 0 0,20 4 0,-34-3-30,0 1 1,0-1 0,-1 1-1,1 1 1,-1-1 0,0 1-1,1 0 1,6 5-1,-11-6-6,1-1 1,0 1-1,-1 0 0,1 0 0,-1 0 0,0 0 0,0 0 0,0 0 0,0 1 0,0-1 0,0 1 0,-1-1 0,1 1 0,-1 0 0,0 0 0,1 0 0,-1-1 0,-1 1 0,2 6 0,-1-5 7,-1 1 1,0 0-1,0-1 0,0 1 1,-1-1-1,1 1 0,-1-1 1,0 1-1,-1-1 0,1 1 1,-1-1-1,0 0 0,0 0 1,0 0-1,0 0 0,-1 0 1,1 0-1,-1-1 0,0 1 1,0-1-1,-1 0 0,1 0 1,-8 5-1,-43 34 21,-104 87 78,157-129-81,0 1 1,0-1 0,1 1-1,-1 0 1,0-1-1,0 1 1,1 0-1,-1 0 1,0 0-1,1 0 1,-1 0-1,1 0 1,-1-1 0,1 1-1,-1 0 1,1 0-1,0 1 1,0-1-1,-1 0 1,1 1-1,0-1 18,1 0-1,-1-1 1,1 1-1,-1-1 0,0 1 1,1-1-1,0 1 0,-1-1 1,1 1-1,-1-1 0,1 1 1,-1-1-1,1 0 1,0 1-1,-1-1 0,1 0 1,0 0-1,-1 1 0,1-1 1,0 0-1,0 0 0,1 0 1,55 0 1485,-43-1-1300,46 0-70,-1-2 0,94-18-1,-150 20-139,33-6 99,1 1-1,44-1 0,-81 7-110,0-3 120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9:36.40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 11461,'0'0'4989,"0"0"-4487,0-3-190,0 3 555,1 15-748,0-1 1,2 1-1,0 0 0,1-1 1,0 0-1,12 26 0,-3-10-32,2-1-1,20 29 0,-22-40-54,1 0 1,1-1-1,0-1 1,1-1-1,1 0 1,1-1-1,-1 0 1,2-2-1,0 0 1,1-1-1,0-1 1,0-1-1,1-1 1,0 0-1,0-2 1,28 5-1,31 1 8,-1-4 0,1-3-1,96-6 1,-73 0 33,18-5-56,230-41 0,-5-2 16,-213 37-95,224 11 1,-342 3 54,0 0 0,-1 1 0,1 0 0,0 1 0,-1 1 0,0 0 0,0 1 0,-1 1 0,0 0 0,0 1 0,0 0 0,-1 1 0,0 0 0,20 21 0,-16-11-6,0 0-1,-1 1 0,-1 1 0,-1 1 0,-1-1 0,-1 2 0,-1 0 1,7 25-1,-9-22 14,-2 1 0,0 1 0,-2-1 0,-1 1 0,-2 55 0,-1-82 93,11 0-75,0-1 0,0 0-1,-1 0 1,1-1 0,0 0-1,0-1 1,-1 0 0,1-1 0,-1 0-1,13-5 1,7-2-2,56-12 1,153-18 1,94 11 8,-274 25-4,614-6 373,-412 13-206,978-42-61,-637 12-106,-148 12 4,-4-35 89,-185-13-22,-216 49-89,-31 10 45,-1 0 1,0-2 0,0 0-1,-1-1 1,20-11-1,71-39 6,-71 39-59,-1 0 0,0-3-1,61-48 1,-90 62 45,0-1 1,-1 1 0,0-1 0,0-1-1,-1 1 1,0-1 0,0 1-1,-1-1 1,0 0 0,-1-1-1,0 1 1,0 0 0,-1-1-1,0-10 1,1 5-6,0 0 0,1 0-1,8-25 1,-8 35-37,-1 0 1,0 0-1,-1 0 0,1 0 1,-1-1-1,0 1 0,0-9 1,-1 13-27,-21 17-2562,10-6 1534,-36 21-3849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9:37.49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2993,'0'0'12539,"3"4"-12274,2 6-233,0-1 1,-1 1-1,0 0 1,0 0 0,-1 0-1,0 1 1,-1-1 0,1 12-1,6 98 443,-7-87-347,10 653 682,-12-591-1938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9:38.84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1 453 14038,'0'0'1884,"3"-33"-1108,15-108 51,-17 135-795,0 1 0,1-1 0,-1 0 0,1 1 0,0 0 0,0-1 0,1 1 0,-1 0 0,1 0 0,0 1 0,1-1 0,-1 0 0,1 1 0,0 0 0,0 0 0,7-5 0,3-4 22,13-12-8,0 2-1,2 0 1,47-28-1,-62 43-51,1 0-1,1 1 1,-1 1-1,1 0 1,0 1-1,0 1 1,1 0-1,-1 1 1,34-1-1,-48 5-2,1-1 0,0 1 1,-1 0-1,1 0 0,-1 0 0,1 0 0,-1 0 0,1 0 0,-1 1 0,0-1 0,0 1 0,1 0 0,-1 0 0,0-1 0,-1 1 0,1 0 0,0 1 1,-1-1-1,1 0 0,-1 0 0,1 1 0,-1-1 0,0 1 0,0-1 0,0 1 0,0 0 0,-1-1 0,1 4 0,3 10-17,-1-1 0,0 1 0,0 25 1,-1-9-1,0 6 11,-3 40 1,0-68 7,0 0 0,0-1 0,-1 1 1,0-1-1,-1 0 0,0 1 0,-1-1 0,1-1 1,-8 13-1,-2-2 8,-1 0 0,0-1-1,-1 0 1,-27 23 0,35-35-6,-1 0-1,1 0 1,-1-1-1,0 0 1,0-1-1,-1 0 1,1 0 0,-1-1-1,0 0 1,0 0-1,0-1 1,0 0-1,0-1 1,-11 1-1,18-3 4,1 1-1,0 0 1,-1-1 0,1 1-1,0-1 1,-1 1-1,1-1 1,0 0-1,0 0 1,0 1-1,-1-1 1,1 0-1,0 0 1,0 0-1,0 0 1,0 0-1,1-1 1,-1 1 0,0 0-1,0 0 1,1 0-1,-1-1 1,1 1-1,-1 0 1,1-1-1,-1 1 1,1-1-1,0 1 1,0 0-1,0-1 1,-1 1-1,2-2 1,-2-58 49,1 45 145,2 15-192,0 1 1,-1 0 0,1 0-1,0 0 1,-1 0 0,1 0-1,0 0 1,0 0 0,-1 0-1,1 1 1,0-1-1,-1 1 1,1-1 0,-1 1-1,1 0 1,-1-1 0,1 1-1,-1 0 1,1 0 0,1 2-1,35 51-86,-27-38 82,0 0 1,0-1-1,1 0 0,1-1 1,1 0-1,26 21 0,-30-28 27,1-1 0,0 0 0,0 0 0,0-1-1,1-1 1,-1 0 0,1 0 0,0-1 0,0-1 0,1 0 0,-1-1 0,0 0-1,14-1 1,-23 0-6,0 0 0,0-1 0,0 0 0,-1 1 0,1-1 0,0 0 0,0 0 0,0-1 0,-1 1 0,1-1-1,0 1 1,-1-1 0,0 0 0,1 0 0,-1 0 0,0 0 0,0 0 0,0 0 0,0-1 0,0 1 0,-1-1 0,1 1 0,-1-1 0,2-3-1,4-10 23,-2 1 0,1 0-1,3-23 1,-5 20 24,15-56 6,-2 0-87,4 1 1,2 1 0,39-79 0,-61 147 7,1 0 1,1 1-1,-1-1 1,0 1-1,1 0 1,0 0 0,-1 0-1,1 0 1,1 0-1,-1 1 1,0-1-1,1 1 1,-1 0-1,1 0 1,0 0 0,4-2-1,-6 4-1,0 0-1,1-1 1,-1 1 0,0 0-1,0 0 1,0 0-1,0 0 1,1 0-1,-1 1 1,0-1 0,0 0-1,0 1 1,0 0-1,0 0 1,0-1 0,0 1-1,0 1 1,0-1-1,0 0 1,0 0 0,-1 1-1,1-1 1,0 0-1,-1 1 1,1 0-1,-1-1 1,0 1 0,0 0-1,1 0 1,-1 0-1,1 2 1,12 27-38,-1 0-1,-2 0 1,14 65-1,16 45 21,-35-127 32,0 0 0,1 0-1,0-1 1,1 1 0,0-2-1,1 1 1,13 13 0,-16-20 9,0-1-1,0 0 1,0-1 0,1 1 0,-1-1 0,1-1 0,0 1 0,0-1 0,1 0 0,-1-1 0,1 1 0,-1-2 0,1 1 0,0-1 0,-1 0 0,1 0 0,0-1-1,0 0 1,-1-1 0,13-2 0,-16 2-7,0-1 1,0 1-1,0-1 0,0 0 0,0 0 0,0-1 0,0 1 1,-1-1-1,1 0 0,-1 0 0,0 0 0,0 0 0,0 0 0,0-1 1,-1 0-1,1 1 0,-1-1 0,4-7 0,2-6 41,-1 0-1,0 0 1,5-25-1,24-140 238,-38 254-331,-1-41 45,2 0-1,1 0 0,2 0 0,11 61 1,-11-85 5,1 0 1,-1 0-1,2 0 0,-1-1 1,1 1-1,0-1 1,0 1-1,0-1 1,1-1-1,0 1 1,0-1-1,1 1 1,0-2-1,-1 1 1,2-1-1,-1 1 1,0-2-1,1 1 1,0-1-1,0 0 0,12 3 1,-1-1 43,0-1 0,1-1 1,0-1-1,0-1 0,0 0 0,0-1 1,25-4-1,-36 2 4,0 0 0,0 0 0,0 0 0,-1-1 0,1 0 0,-1-1 0,0 0 0,0 0 0,-1 0 0,1-1 0,-1 0 0,0 0 0,0-1 0,0 1 0,-1-1-1,0 0 1,0-1 0,0 0 0,-1 1 0,0-1 0,3-9 0,3-5 37,-2 0-1,0 0 1,-2 0-1,0-1 1,-1 0-1,2-31 1,-2-100 154,-5 127-229,0 22-12,0-1 1,-1 1-1,1-1 0,-1 1 0,1-1 1,-2 1-1,1-1 0,0 1 0,-1 0 1,0-1-1,0 1 0,0 0 0,0 0 1,-1 0-1,1 1 0,-1-1 0,0 1 1,0-1-1,0 1 0,-1 0 0,1 0 1,-1 0-1,0 1 0,0-1 0,0 1 1,0 0-1,0 0 0,0 1 0,-8-3 1,-9-1-24,-1 1 0,1 1 0,-1 1 1,1 0-1,-23 3 0,34-1 11,-4 1-32,0 0 0,0 1 1,0 1-1,1 1 1,-1 0-1,1 0 0,0 1 1,0 1-1,-20 13 1,3-1-428,1 2 0,-46 41 0,44-24-634,23-14-955,7-22 1731,1 0-1,0 1 1,0-1-1,0 0 1,0 0-1,1 0 0,-1 1 1,0-1-1,0 0 1,1 0-1,-1 0 1,1 0-1,-1 0 1,1 0-1,-1 1 1,2 0-1,11 6-6983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9:41.06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592 857 11989,'0'0'2129,"-3"-13"-1531,2 7-551,0 0-22,0 1 0,0-1 0,0 1 0,-1-1 1,0 1-1,0 0 0,0-1 0,0 1 0,-1 0 0,0 1 0,0-1 0,-1 0 0,1 1 1,-1 0-1,0 0 0,0 0 0,-8-6 0,1 4 20,-1 0-1,0 1 1,-1 0-1,1 1 1,-1 0-1,0 1 1,0 1 0,0 0-1,-14-1 1,-19 2 16,-57 4 0,91-1-53,1 0-1,-1 0 0,0 1 1,1 1-1,0 0 1,0 0-1,0 1 1,0 1-1,1 0 0,0 0 1,0 1-1,1 0 1,0 1-1,0 0 1,0 0-1,1 1 0,0 0 1,1 0-1,0 1 1,1 0-1,0 0 0,0 1 1,1 0-1,1 0 1,-1 0-1,2 0 1,0 1-1,0-1 0,1 1 1,0 0-1,1 15 1,1-22-7,-1 9 13,1 1 1,1-1-1,0 0 1,1 1-1,4 14 1,-4-24-4,0 0 1,0 0-1,1 0 0,-1-1 1,1 1-1,0-1 1,1 0-1,-1 1 0,1-1 1,0-1-1,-1 1 1,2-1-1,-1 1 0,0-1 1,1-1-1,-1 1 1,6 2-1,6 1 38,0-1 1,0 0-1,0-1 0,1-1 1,-1 0-1,1-2 0,0 0 0,0 0 1,18-3-1,-3 2 69,-23-1-112,1 0 0,-1-1-1,0 0 1,0 0 0,1-1 0,-2 0 0,1-1-1,0 0 1,-1 0 0,1-1 0,-1 0 0,-1 0-1,1-1 1,-1 0 0,0 0 0,0-1 0,0 0-1,-1 0 1,0-1 0,-1 1 0,6-11 0,5-9-46,0-2 0,-2 0 0,-2 0 0,0-2 0,7-31 0,-5-1-29,-2 0-1,7-121 1,-16-120 180,-3 213 223,-16 272-454,1-7 166,12-104-38,0-9 18,3 1 1,8 68 0,-5-117-17,0 0 0,1 0 1,1 0-1,0 0 0,1 0 1,0-1-1,1 0 0,0-1 1,1 1-1,0-1 0,1-1 0,0 0 1,0 0-1,1-1 0,1 0 1,0 0-1,0-1 0,0-1 1,1 0-1,0-1 0,1 0 1,-1 0-1,1-2 0,0 1 0,1-2 1,-1 0-1,0 0 0,21 0 1,-15-2-10,-6-1-8,1 0-1,-1-1 1,17-3 0,-25 3 5,0 0 0,-1-1 0,1 1 0,-1-1 0,1-1 0,-1 1 0,0 0 0,0-1 0,0 0 0,0 0 0,0 0 0,5-6 0,3-6 27,-1 0 0,0-1 0,-1 0 0,-1-1-1,0 0 1,-2 0 0,0-1 0,0 0 0,4-23-1,-3 3 38,-2 0 0,-1-1 0,0-58 0,-5 96-104,0 7-302,-2 69 125,0-42 163,1 1 0,1-1 0,2 1 0,1-1 0,13 54 0,-14-80 46,0 0 0,1 0 1,-1-1-1,1 1 0,0-1 0,1 0 1,0 0-1,0 0 0,0 0 1,1-1-1,0 0 0,0 1 0,0-2 1,0 1-1,1-1 0,0 1 1,0-2-1,0 1 0,0-1 0,1 0 1,-1 0-1,1 0 0,0-1 0,-1 0 1,1-1-1,0 0 0,8 1 1,-6-1 60,-1-1 1,0-1-1,0 1 1,-1-2 0,1 1-1,9-3 1,-13 2-10,0 0 0,-1 0 0,0 0 0,1 0 0,-1 0 0,0-1 0,0 0 0,0 1 1,-1-1-1,1 0 0,-1 0 0,1-1 0,-1 1 0,2-5 0,20-40 237,-3-1 1,-2-1-1,26-103 0,-9 26-70,-34 117-210,-2 7-8,1 0 0,-1 0 0,1 1 0,0-1 0,-1 0 0,1 0 0,0 1 0,1-1 0,-1 1 0,0-1 0,1 1 0,-1-1 0,1 1 0,3-3 0,-4 6-9,0 1-1,0 0 1,-1-1 0,1 1-1,0 0 1,0 0 0,-1-1 0,1 1-1,-1 0 1,0 0 0,1 0 0,-1 0-1,0 0 1,0 0 0,-1 3-1,1 2-16,6 83-24,-6-54 66,3 0 1,1-1 0,12 56-1,-13-81-14,0-1 0,0 1 0,1-1 0,0 0-1,1-1 1,0 1 0,0-1 0,1 0 0,0 0 0,0 0 0,1-1-1,0 0 1,0 0 0,1-1 0,0 0 0,0 0 0,15 7-1,-13-9 3,0 0 0,0-1-1,1 0 1,-1-1 0,1-1 0,-1 1-1,16-1 1,75-7 45,-91 4-25,0-1 0,-1 0 1,1 0-1,-1-1 0,1 0 0,-1-1 1,-1 0-1,1 0 0,-1-1 0,0 0 1,0 0-1,0-1 0,-1 0 1,0-1-1,-1 1 0,7-11 0,4-6 56,-1-1 0,-2-1 0,-1 0 0,15-39-1,-4-4 81,-3-1-1,-4-1 1,14-109-1,-10-224 230,-21 404-382,-1 0-1,1-1 1,0 1-1,-1 0 0,1-1 1,0 1-1,-1 0 1,1-1-1,0 1 1,-1 0-1,1 0 1,-1 0-1,1-1 1,-1 1-1,1 0 1,-1 0-1,1 0 1,-1 0-1,1 0 1,0 0-1,-1 0 1,1 0-1,-1 0 1,1 0-1,-1 0 0,1 0 1,-1 0-1,1 0 1,-1 0-1,1 1 1,-1-1-1,1 0 1,0 0-1,-1 1 1,1-1-1,-1 1 1,-3 1-9,0 1 1,1 0-1,-1 1 0,1-1 1,0 0-1,0 1 1,1 0-1,-1 0 1,1 0-1,-1 0 0,1 0 1,0 0-1,-1 7 1,-4 3-8,-14 37-18,2 0-1,2 1 0,2 1 1,-10 73-1,13-29-41,0 154 0,12-242 80,1 0 0,0 1-1,0-1 1,1 0-1,0 0 1,0 0-1,1-1 1,0 1-1,1 0 1,0-1 0,0 0-1,1 0 1,0 0-1,0-1 1,1 0-1,0 0 1,0 0-1,1 0 1,0-1-1,0 0 1,0-1 0,1 0-1,0 0 1,14 7-1,-1-3 3,1 0-1,1-2 0,0 0 1,0-1-1,0-2 1,0 0-1,1-1 0,34-1 1,-35-2-11,0 0 0,0-2 0,0 0 0,0-1 0,31-10 0,-46 11 15,-1-1 0,0 0 0,1-1 1,-1 0-1,-1 0 0,1 0 0,-1-1 0,1 0 0,-2 0 0,1-1 0,0 0 0,-1 0 0,0 0 0,0 0 0,-1-1 1,0 0-1,0 0 0,-1 0 0,5-12 0,1-7 126,0-1 0,-2 0 1,-1 0-1,-1-1 0,3-48 1,-8 76-127,0 24-182,-8 287 86,8-307 86,0 1 0,1-1 0,0 1-1,0-1 1,0 0 0,0 1 0,1-1 0,0 0 0,-1 0-1,2 0 1,-1 0 0,0 0 0,1 0 0,0-1 0,0 1-1,0-1 1,0 0 0,0 0 0,1 0 0,-1 0 0,1 0-1,0-1 1,0 0 0,0 0 0,0 0 0,0 0 0,0-1-1,0 1 1,1-1 0,5 1 0,14 3 32,1-1 1,-1-1-1,1-1 1,27-2-1,-47 0-21,8-1 16,1 0 0,-1-1 0,0-1 1,0 0-1,0-1 0,0-1 0,0 0 1,-1 0-1,0-1 0,0-1 1,-1 0-1,0-1 0,19-15 0,-14 8 25,0 0 0,-1-1 0,0 0 0,-2-1-1,0-1 1,-1 0 0,19-39 0,-24 42-2,-2-1 0,0-1 0,-1 1 0,-1-1 0,0 1-1,0-20 1,-4-103 153,0 133-200,-1-1 0,1 0 1,-2 1-1,1-1 0,-1 1 0,0 0 0,0 0 0,0 0 0,-1 0 0,0 0 1,0 1-1,-1 0 0,0 0 0,1 0 0,-2 0 0,1 1 0,0 0 1,-1 0-1,-10-5 0,0-1 1,-1 1 0,0 1 0,-1 0 0,1 2 0,-1 0 0,-22-4 0,12 6-57,0 2 0,-53 2 0,30 1-17,49-1 54,-1 0 0,0 0 0,0 1 0,1-1 0,-1 1 0,0-1 0,1 1 0,-1 0 0,1 0 0,-1 0 0,1 0 0,-1 0 0,1 1 0,-1-1 0,1 1 0,0-1 0,0 1 0,0 0 0,0 0 0,0 0 0,0 0 0,1 0 0,-1 1 0,1-1 0,-1 0 0,1 1 0,0-1 0,0 1 0,0 0 0,0-1 0,1 1 0,-1 0 0,1-1 0,-1 1 0,1 0 0,0 0 0,0-1 0,0 1 0,0 0 0,1-1 0,-1 1 0,1 0 0,1 4 0,0-4 11,-1-1 0,1 1 0,-1 0 0,1-1 0,0 1 0,0-1 0,1 0 0,-1 0 0,0 1 0,1-2 0,-1 1 0,1 0 0,0 0 0,-1-1 0,1 1 0,0-1 0,5 2 0,57 13 50,-10-9-18,0-3-1,0-3 1,72-6 0,-117 5-57,-1-1 1,1 0 0,-1 0-1,1-1 1,-1 0 0,1-1-1,-1 0 1,0 0 0,0-1-1,0 0 1,9-6 0,-18 9-11,0 1 0,1 0 0,-1 0 0,0 0 1,1-1-1,-1 1 0,0 0 0,1 0 0,-1-1 1,0 1-1,1 0 0,-1 0 0,0-1 1,0 1-1,0 0 0,1-1 0,-1 1 0,0-1 1,0 1-1,0 0 0,0-1 0,1 1 0,-1-1 1,0 1-1,0 0 0,0-1 0,0 1 1,0-1-1,0 1 0,0 0 0,0-1 0,0 1 1,-1-1-1,1 1 0,0 0 0,0-1 0,0 1 1,0 0-1,0-1 0,-1 1 0,1 0 1,0-1-1,0 1 0,-1 0 0,1-1 0,0 1 1,0 0-1,-1-1 0,1 1 0,0 0 0,-1 0 1,1 0-1,-1-1 0,1 1 0,0 0 1,-1 0-1,1 0 0,0 0 0,-1 0 0,1 0 1,-1 0-1,1-1 0,-1 1 0,-26-3-1998,-16 3-2018,-7 0-2246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9:41.54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0 132 13910,'0'0'2791,"40"-14"-2511,125-41-96,-153 51-140,1 0 1,-1 1-1,1 0 0,0 1 1,-1 0-1,1 1 0,0 1 0,19 1 1,5 1 119,10-2 29,49 1-202,0-4 0,152-24 0,-247 27-117,0 0-250,0 0 1,1 0-1,-1 0 1,0-1-1,1 1 0,-1-1 1,0 1-1,0-1 1,0 1-1,1-1 1,-1 1-1,0-1 1,0 0-1,0 0 1,0 0-1,2-1 1,-2-5-6383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9:43.28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0 520 11573,'0'0'2639,"5"2"-1759,0 1-652,-3-2-148,-1 0-1,1 0 1,0 0-1,-1 0 1,1 0-1,0-1 1,0 1-1,0 0 1,-1-1-1,1 0 1,4 1-1,-5-23 903,-2-46-510,-1 7-225,9-76 1,-5 119-251,1 1 1,0 0 0,1 1 0,1-1-1,1 1 1,0 0 0,1 0 0,1 0 0,10-16-1,-13 27-10,0-1 0,0 1 0,0 0 0,0 1 0,1-1 0,-1 1 0,1 0-1,0 0 1,1 0 0,-1 1 0,1 0 0,12-4 0,-15 6-3,0 0 1,0 0 0,0 0-1,0 1 1,0-1 0,0 1-1,0 0 1,0 0-1,0 0 1,0 0 0,0 1-1,0 0 1,0 0 0,0 0-1,0 0 1,-1 1-1,1-1 1,0 1 0,-1 0-1,1 0 1,-1 0 0,0 1-1,1-1 1,2 4-1,6 9-17,-1 0-1,0 1 0,-1 1 0,-1 0 1,0 0-1,11 36 0,-3 1-31,10 59 1,-19-49 79,0 120 0,-8-179 56,-1-36-108,2 0 0,0 0 0,3 0 0,0 0 0,2 1 0,18-58 1,-11 56 52,1 1 0,2 1 0,35-53 0,-44 73-18,0 1 0,1 0-1,0 0 1,0 1 0,1 0 0,0 0 0,0 1 0,1 0-1,-1 0 1,2 1 0,-1 1 0,1 0 0,0 0 0,20-5 0,-29 9-9,1 1 1,0 0-1,-1 0 1,1 0-1,0 0 1,-1 0-1,1 0 1,0 1-1,-1-1 1,1 1-1,-1-1 1,1 1-1,-1 0 1,1 0-1,-1 1 1,1-1-1,-1 0 1,0 1-1,0-1 1,0 1 0,0 0-1,0 0 1,0 0-1,0 0 1,-1 0-1,1 0 1,0 0-1,-1 0 1,2 5-1,3 6-1,0 1 0,-1 0 0,-1 0 0,3 20 0,-2-14-16,39 216-9,-4-18 39,-38-207 9,1-1 0,0 0 1,1 0-1,7 13 0,-10-20 13,0-1 0,1 0 0,-1 1 0,1-1 0,-1 0 0,1 0 0,0 0 0,0 0 0,0 0 0,0-1 0,0 1 0,0 0 0,1-1 0,-1 0 0,0 1 0,1-1 0,-1 0 0,1 0 0,-1-1 0,1 1 0,0 0 0,4 0 0,0-1 33,-1-1 0,0 1 0,0-1 0,0 0 0,1 0 0,-1-1 0,-1 0 0,1 0 0,0-1-1,0 1 1,-1-1 0,1 0 0,-1-1 0,0 1 0,0-1 0,0 0 0,-1 0 0,1-1 0,-1 1 0,5-9-1,16-17-36,-2-1 0,-2-1 0,27-52-1,41-111-47,-78 171 39,-4 10 17,-5 10-25,0 0 0,0 0 0,-1 0 0,1 0 1,-1 0-1,0 0 0,1-9 0,-2 12 5,4 5-320,1 13 265,-2 0 0,0 1 0,0-1 0,-1 30 0,6 42 55,-4-72-3,0-1 0,1 1-1,1-1 1,0 0 0,15 26 0,-18-36 3,0-1 0,1 0-1,-1 0 1,1 0 0,0-1 0,0 0 0,1 1 0,0-1 0,-1-1 0,1 1 0,0-1 0,1 0 0,-1 0 0,0 0-1,1-1 1,0 1 0,-1-1 0,1-1 0,10 2 0,-2-1 36,-1-1 0,1 0 1,0-1-1,-1 0 0,26-5 0,-34 4-13,1-1-1,-1 0 1,0 0-1,0-1 1,0 1-1,0-1 1,-1 0-1,1 0 1,-1-1 0,1 1-1,-1-1 1,-1 0-1,1 0 1,0-1-1,-1 1 1,6-9-1,-2-1 39,0-1-1,0 1 1,-2-1-1,1 0 1,-2 0-1,0-1 1,3-29-1,-3-8 117,-3-54-1,-2 56-135,1 45-53,0-1 1,0 1-1,-1 0 0,0-1 1,0 1-1,-1 0 0,1-1 1,-1 1-1,-1 0 0,1 0 1,-1 1-1,0-1 0,-1 0 1,1 1-1,-1 0 0,0 0 0,0 0 1,-1 0-1,1 1 0,-1 0 1,0 0-1,-1 0 0,1 0 1,0 1-1,-1 0 0,0 0 1,0 0-1,0 1 0,0 0 1,0 0-1,0 1 0,-1-1 0,-8 0 1,-21-1-54,-68 4 1,75 0 19,14 0-11,0 1 0,-1 0-1,1 2 1,1 0 0,-1 0-1,0 1 1,1 1 0,-19 10-1,22-10-29,0 1 0,1 0-1,-1 0 1,1 1 0,1 0-1,-1 1 1,2 0 0,-1 0-1,1 1 1,-10 16 0,15-21-106,1 0 0,0 1 0,0-1 0,0 0 0,1 1 0,0 0 0,0-1 0,0 1 0,1 0 0,-1-1 0,2 10 0,-1-12-64,0 0 1,1 0 0,0 0-1,-1 0 1,1 0 0,0 0-1,0 0 1,0 0 0,1 0 0,-1-1-1,1 1 1,0 0 0,-1-1-1,1 1 1,0-1 0,0 0-1,1 0 1,-1 0 0,0 0 0,1 0-1,3 2 1,39 12-3627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9:43.78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130 0 8932,'0'0'2719,"-4"19"-1983,-10 65 25,-5 115 0,10 109 565,7-182-850,-5 409 978,7-534-1488,0 0 0,0 0 0,0 0 0,0 0 0,0 0 0,0 0 0,-1 1 0,1-1 0,0 0 0,-1 0 1,1 0-1,-1 0 0,1 0 0,-1 0 0,0 0 0,1-1 0,-1 1 0,0 0 0,1 0 0,-1 0 0,0-1 0,0 1 0,0 0 0,0-1 0,-1 2 0,0-2-215,1 1 0,-1-1-1,1 0 1,-1 0 0,1 0 0,-1 0 0,1 0-1,-1 0 1,1 0 0,-1 0 0,1-1 0,-1 1-1,1 0 1,-1-1 0,1 0 0,-1 1 0,1-1-1,0 0 1,-1 1 0,1-1 0,-2-2 0,-24-24-5317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9:44.62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79 12438,'0'0'2457,"17"-1"-1643,-12 1-770,15-1-20,-1 1-1,0 1 1,0 0 0,0 2 0,25 6-1,69 20 131,1-6 0,1-4-1,1-5 1,186-1 0,-33-10-3278,-267-3 3176,-1 0 0,1 0 0,-1 0 0,0-1 0,1 1 0,-1 0 0,0-1 0,0 1 0,1-1 0,-1 0 0,0 1 0,0-1 0,0 0 0,1 0 1,-1 1-1,0-1 0,0 0 0,0 0 0,-1 0 0,1-1 0,0 1 0,0 0 0,0 0 0,-1 0 0,1 0 0,-1-1 0,1 1 0,-1 0 0,1-1 1,-1 1-1,0 0 0,1-3 0,0-51 1328,-1 37-1133,-1 14-243,1 1-1,-1 0 1,0 0-1,0-1 1,0 1 0,0 0-1,-1 0 1,1 0-1,-1 0 1,0 0-1,0 0 1,0 0 0,0 1-1,0-1 1,0 1-1,-1-1 1,1 1-1,-1 0 1,0 0 0,0 0-1,0 0 1,0 1-1,0-1 1,0 1-1,0 0 1,-4-1 0,-6-3-12,0 1 1,0 1 0,-1 0 0,1 1 0,-20 0-1,12 1-26,1 0 0,-1 2 0,0 1 0,-29 6 0,40-5 31,0 0-1,0 1 0,0 0 1,1 0-1,0 1 0,0 1 0,0-1 1,0 1-1,1 1 0,-12 11 1,9-7 18,0 0 1,1 0-1,0 1 1,1 0-1,1 0 1,0 1-1,1 0 1,0 1-1,1 0 1,0 0-1,1 0 1,1 1-1,0-1 1,1 1-1,1 0 1,0 0-1,1 0 1,1 0-1,0 0 1,4 26-1,-3-36 21,1 0 0,0 0 0,0 0 0,1 0 0,-1 0 0,1-1 0,0 1 0,0-1 0,1 1-1,-1-1 1,1 0 0,0-1 0,0 1 0,0-1 0,1 1 0,-1-1 0,1-1 0,0 1 0,-1-1 0,1 1 0,7 1 0,-4-1 57,0-1 1,1 1-1,0-2 1,-1 1-1,1-1 1,0 0-1,-1-1 1,1 0-1,0 0 1,0-1-1,-1 0 1,16-5-1,-18 4-77,1-2 0,0 1-1,0-1 1,-1 0 0,0 0 0,0-1-1,0 0 1,-1 0 0,7-7-1,46-61-49,-31 38-41,59-83-77,-86 118 149,0 0-1,0-1 1,0 1-1,0 0 1,1-1-1,-1 1 0,0 0 1,0 0-1,0-1 1,0 1-1,1 0 1,-1 0-1,0 0 0,0-1 1,0 1-1,1 0 1,-1 0-1,0 0 1,0-1-1,1 1 0,-1 0 1,0 0-1,0 0 1,1 0-1,-1 0 1,0 0-1,1 0 0,-1 0 1,0 0-1,1 0 1,-1 0-1,0 0 1,0 0-1,1 0 0,-1 0 1,0 0-1,1 0 1,-1 0-1,0 0 1,0 0-1,1 0 0,-1 1 1,0-1-1,0 0 1,1 0-1,-1 0 1,0 0-1,0 1 1,1-1-1,-1 0 0,0 0 1,0 1-1,0-1 1,0 0-1,1 0 1,-1 1-1,0-1 0,0 0 1,0 0-1,0 1 1,3 21-297,-3-17 340,3 27-92,0 1 41,2 0 0,8 33 0,-12-59 8,1 0 0,0 0 0,1 0 0,0 0 0,0-1 0,0 1 0,1-1 0,0 0 0,0 0 0,0 0 0,1-1 0,0 1 0,0-1-1,0 0 1,8 5 0,-10-9-274,-1 1 0,1-1 0,-1 0 0,1 0 0,-1-1 0,1 1 0,0 0 0,-1-1 0,1 1 0,0-1 0,0 0 0,-1 0 0,1 0 0,0-1 0,0 1 0,-1 0 0,5-2 0,13-10-4757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9:44.97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182 1 12086,'0'0'2953,"-2"5"-2633,-25 130-37,-18 7-209,8-29-67,-25 131 0,54-156-3081,8-57-1370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9:46.44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2 622 12214,'0'0'461,"0"29"-261,0 215 75,-1-169 112,3 89 1478,-2-160-1823,1-1 1,0 1-1,-1-1 0,2 0 1,-1 1-1,0-1 1,1 0-1,-1 0 1,1 0-1,0 0 0,0 0 1,0 0-1,1-1 1,-1 1-1,0-1 1,1 0-1,0 1 0,0-1 1,-1 0-1,1 0 1,0-1-1,1 1 0,-1-1 1,0 1-1,0-1 1,1 0-1,-1 0 1,0-1-1,1 1 0,-1-1 1,1 1-1,-1-1 1,1 0-1,-1 0 1,1-1-1,-1 1 0,1-1 1,-1 0-1,1 0 1,-1 0-1,0 0 1,0 0-1,0-1 0,1 0 1,-1 1-1,-1-1 1,1 0-1,0 0 1,0-1-1,2-2 0,10-15-80,-1 0-1,-1-1 1,-1 0-1,0-1 1,11-33-1,34-126-154,-27 79 292,-25 78-78,-4 18-11,0 1 0,0 0 0,0-1 0,1 1 0,0 0 1,0-1-1,0 1 0,5-7 0,-6 12-15,0-1 1,-1 1-1,1-1 0,0 1 0,0-1 1,0 1-1,0 0 0,0-1 1,0 1-1,0 0 0,0 0 1,0 0-1,0 0 0,0 0 1,0 0-1,0 0 0,0 0 1,0 0-1,0 0 0,0 0 0,-1 1 1,1-1-1,0 0 0,0 1 1,0-1-1,0 1 0,0-1 1,0 1-1,-1-1 0,1 1 1,0 0-1,0-1 0,-1 1 0,1 0 1,-1-1-1,1 1 0,0 0 1,0 1-1,25 38-265,-20-29 232,5 5 45,0-1 0,0 0 0,2-1 0,0 0 0,24 19-1,-30-27-2,1-1-1,0-1 1,1 1 0,-1-1-1,1-1 1,0 1-1,0-1 1,0-1-1,0 0 1,0 0-1,1-1 1,-1 0-1,11-1 1,-7 1-4,-1-1 1,1-1 0,-1 0-1,22-6 1,-28 5 0,-1 0 0,1 0-1,-1-1 1,0 0 0,0 0 0,0 0 0,0-1-1,-1 0 1,1 1 0,-1-2 0,0 1-1,6-8 1,0-1 23,-1-1 0,0-1 0,-1 1 0,0-1-1,-2-1 1,1 1 0,-2-1 0,0 0 0,4-27 0,-3-6 91,-1-96 1,-5 137-119,0 6 2,0 0 1,0 0-1,0 0 0,0 0 0,-1 1 1,1-1-1,0 0 0,-1 0 1,1 0-1,-1 1 0,0-1 0,1 0 1,-1 1-1,0-1 0,0 0 0,0 1 1,0-1-1,0 1 0,-1 0 1,1-1-1,0 1 0,-1 0 0,1 0 1,-1 0-1,1 0 0,-1 0 1,1 0-1,-4-1 0,-2 0-22,0 0-1,0 1 1,0 0 0,0 1-1,-1-1 1,-7 2 0,6-1-12,6 0 31,0 1 1,-1-1-1,1 1 0,0 0 0,0 0 0,0 1 0,0-1 1,0 0-1,0 1 0,0 0 0,1 0 0,-1 0 0,0 0 1,1 0-1,0 0 0,-1 1 0,1-1 0,0 1 0,-2 3 1,-34 62-5,35-61 2,-11 25 4,1 1 1,2 1 0,1 0 0,1 0 0,3 1-1,0 0 1,3 0 0,0 53 0,3-84 5,0 1 0,0 0-1,1 0 1,0 0 0,0-1 0,0 1 0,1 0 0,-1-1 0,1 0-1,0 1 1,0-1 0,0 0 0,1 0 0,0 0 0,0 0 0,6 7 0,-3-6 11,1 0 0,0 0 1,0 0-1,0-1 0,0 0 1,1 0-1,-1-1 1,1 0-1,9 2 0,13 2 48,0-2-1,0-1 0,1-1 0,38-2 1,-62-1-46,29 0 89,-1-1-1,60-9 1,-82 7-93,-1 0 0,1-1 1,-1 0-1,0-1 0,-1-1 0,1 1 1,-1-2-1,0 0 0,0 0 1,18-18-1,-6 2 2,-2-1 0,-1 0 0,-1-2-1,-1 0 1,-1-2 0,-2 1 0,18-45 0,65-219 134,-73 205-126,-13 49 105,-1 0 0,-2-1 0,-2 1 0,-2-2 0,2-52 0,-19 91-339,0 6 196,1 1 0,0 0-1,1 0 1,-1 1 0,1 1-1,1-1 1,0 1 0,0 1-1,1 0 1,-8 12 0,-2-1 10,-9 15 9,1 1 0,2 1 1,1 1-1,2 1 0,2 1 0,2 0 0,1 2 0,3 0 1,1 0-1,2 1 0,2 1 0,2 0 0,0 82 1,6-104 19,-1-12-4,0-1 0,1 1 0,0-1 0,1 1 1,0 0-1,1-1 0,0 0 0,1 1 0,0-1 1,0 0-1,1 0 0,0-1 0,11 19 0,-2-13 54,0 0-1,0-1 1,1 0-1,1-1 1,1-1-1,-1 0 1,2-1-1,0-1 0,0-1 1,0 0-1,1-1 1,1-1-1,-1-1 1,1 0-1,36 5 1,16-2 213,1-4 1,142-6 0,-190 0-235,-13 1-42,-1-1-1,1 0 1,0 0 0,0-1-1,0-1 1,-1 0 0,1 0-1,-1-1 1,0 0 0,0-1-1,15-9 1,-25 13-35,-6 8-4997,-11 11-1040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55.53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91 57 7347,'0'0'4968,"0"76"-2321,0-75-2586,0 0 1,-1 0-1,1 0 1,0 0-1,0 0 1,0 0-1,0 0 1,1 0-1,-1 0 1,0-1-1,0 1 1,1 0-1,-1 0 1,0 0-1,1 0 1,-1-1-1,1 1 1,-1 0-1,1 0 1,-1 0-1,1-1 1,-1 1-1,1 0 1,0-1-1,-1 1 1,1-1-1,0 1 1,1 0-1,26-3 959,-26 2-997,0-1-1,1 0 1,-1 0-1,0 0 1,0 0-1,0 0 1,0 0-1,0 0 1,0-1-1,0 1 1,0-1-1,0 0 1,-1 1-1,1-1 1,0 0-1,-1 0 1,0 0-1,1 0 0,-1 0 1,0 0-1,0-1 1,0 1-1,0 0 1,-1 0-1,1-4 1,1-5-34,0 0 1,-1 0 0,0 0 0,-1-13-1,-1 12 7,1 11-9,0-1 0,0 1 0,-1 0 0,1-1 0,0 1 0,-1 0 0,1 0 0,-1-1 0,0 1 0,1 0 0,-1 0 0,0 0 0,0 0 0,0 0 0,0 0 0,0 0 0,0 0 0,0 0 0,0 0 0,0 0 0,0 1 0,-1-1 0,1 0 0,0 1 0,0-1 0,-1 1 0,1-1 0,0 1 0,-1 0 0,1 0 0,0-1 0,-3 1 0,-53-1-345,41 2 219,13-2 43,0 1 0,-1 0 0,1 0 0,0 1 0,0-1 0,0 1 0,0-1 0,0 1 0,0 0 1,0 0-1,0 0 0,0 0 0,1 1 0,-1-1 0,0 1 0,1 0 0,-3 2 0,3-2-314,0 1 0,0-1-1,1 1 1,-1-1 0,1 1 0,0 0 0,0-1 0,0 1-1,0 0 1,0 0 0,1 0 0,-1 3 0,0 6-3976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05.62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119 305 224,'0'0'3583,"-7"1"-3514,-2 2 50,-26 3 1718,34-6-1157,1-12-611,1-31 557,-3 1-1,-8-55 0,9 56 841,2 37-1582,-1-1 0,0 0 0,1 1 0,-1-1 1,-1 1-1,1-1 0,-1 0 0,0 1 0,0-1 0,0 1 0,0 0 0,-1-1 0,0 1 0,0 0 0,-3-5 0,-14 5-1061,14 4 214,-11 0-2772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06.30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95 0 14983,'0'0'2881,"4"28"-2683,-44 576 909,37-578-1060,-5 40-20,-31 126 0,39-189-494,-8 26 735,8-18-8102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06.89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367 0 10853,'0'0'2150,"-8"8"-1803,-120 126 889,-65 63 255,186-191-1409,4-4-71,0 0 0,1 0 0,-1 0 0,1 0 0,0 0 0,0 1-1,0-1 1,0 1 0,0 0 0,0-1 0,1 1 0,-1 0 0,0 3-1,2-5 713,3-2-704,0 1 0,0-1-1,0 1 1,-1 0 0,1 0 0,0 1-1,0-1 1,0 0 0,0 1-1,0 0 1,0 0 0,-1 0-1,1 0 1,0 0 0,2 2-1,75 45 379,-60-35-313,0 0 0,0-1 0,2-1 1,-1-1-1,1-1 0,1 0 0,44 9 0,-6-12 111,96-4 1,-96-2-886,-60-1 550,-1 1 0,1-1-1,-1 1 1,0-1 0,1 1-1,-1-1 1,0 0-1,0 1 1,1-1 0,-1 0-1,0 1 1,0-1 0,0 0-1,0 1 1,0-1 0,0 0-1,0 1 1,0-1 0,0 0-1,0 1 1,0-2 0,0-1-633,0-18-3819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07.58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40 100 10501,'0'0'1219,"-3"22"-942,-5 40 164,-1 67-1,8-66 152,-1-29-150,2 0 0,5 39 0,-5-69-400,1-1-1,0 0 1,0 1-1,0-1 1,0 0-1,1 0 1,-1 0 0,1 0-1,0 0 1,0 0-1,0 0 1,0-1-1,0 1 1,1-1-1,-1 1 1,1-1 0,0 0-1,-1 0 1,1 0-1,0 0 1,0-1-1,1 1 1,-1-1 0,0 0-1,0 0 1,1 0-1,4 1 1,8 0 119,1 0-1,-1-1 1,1 0 0,22-3 0,-35 2-144,4-1-1,0-1-1,0 0 1,0 0-1,0-1 1,-1 0-1,1 0 1,-1-1-1,0 0 1,0 0 0,0-1-1,0 1 1,-1-2-1,0 1 1,0-1-1,0 0 1,-1 0-1,8-11 1,-2 2-32,-1 0 1,-1-1-1,0 0 1,-1 0-1,-1-1 0,10-34 1,-12 20 119,0-1 1,-2 0-1,-3-60 0,0 50-1,0 36-87,0 1-1,-1 0 1,1 0-1,-1 0 1,0-1-1,0 1 1,-1 0 0,0 0-1,0 1 1,0-1-1,0 0 1,-1 1 0,1-1-1,-1 1 1,0 0-1,-1 0 1,1 0-1,-1 0 1,0 0 0,0 1-1,0 0 1,0 0-1,-6-3 1,3 2-38,0 1 0,-1 0 0,1 1 1,0-1-1,-1 2 0,0-1 0,1 1 0,-1 0 0,0 0 0,0 1 0,0 0 1,1 1-1,-1 0 0,0 0 0,-9 3 0,11-2-40,-1 1 0,1 0 0,0 0 0,0 1 0,1-1 0,-1 1 0,1 1 0,0-1 0,0 1 0,0 0 0,-4 5 0,-50 69-677,43-56 421,3-5-375,1 1 1,1 0-1,-11 27 0,18-38 18,1 0 0,1 1 0,0-1 0,0 1 0,0-1 0,1 17-1,1 0-1967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08.04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56 1 13830,'0'0'1393,"-3"26"-1174,3-17-185,-13 192 655,13-191-591,1 17 35,-1 1 0,-1-1 0,-2 0 0,-1 0 0,-12 47 0,14-68-965,-9 26 2270,9-23-4306,1-2-4426,1-22 141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08.93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670 0 6275,'0'0'7585,"-26"8"-7204,-85 26-199,89-26-163,0 2 1,-25 14 0,40-19-17,0-1 1,-1 0-1,1-1 0,-1 1 0,0-2 1,0 1-1,0-1 0,0 0 1,0 0-1,-1-1 0,-11 0 0,-27 2 205,38 30-314,0 12 76,-1-1 162,2 0 1,-4 87 0,12-131-87,0 1 0,0 0-1,0-1 1,0 1 0,0 0 0,1 0 0,-1-1-1,0 1 1,0 0 0,1-1 0,-1 1 0,0 0 0,1-1-1,-1 1 1,1-1 0,-1 1 0,1-1 0,-1 1 0,1-1-1,-1 1 1,1-1 0,-1 1 0,1-1 0,0 0-1,-1 1 1,1-1 0,-1 0 0,1 1 0,0-1 0,-1 0-1,2 0 1,32-1 416,-27 0-441,-1-1-1,1 0 0,0 0 1,0-1-1,-1 0 1,0 0-1,10-6 0,-12 4-23,0 0 0,0 0 0,0 0-1,-1 0 1,6-11 0,-7 10 21,1 1 0,0 0 0,1-1 0,-1 1 0,9-8 0,-12 13 91,2 0-119,0 0-1,0 0 1,0 1 0,0-1 0,0 1 0,0-1-1,0 1 1,0 0 0,-1 0 0,1 0-1,2 1 1,20 28-4,-1 2-1,-1 0 1,-1 2 0,29 66-1,-45-87 76,-1 1-1,-1-1 1,0 1-1,0 0 1,-2 0 0,1-1-1,-2 1 1,-1 15-1,1-25-50,0-1 7,-1 0 0,0 0 0,1 0 1,-1-1-1,-1 1 0,1 0 0,0 0 0,-1-1 0,1 1 0,-1-1 0,0 0 1,0 1-1,0-1 0,0 0 0,0 0 0,0 0 0,0 0 0,-1 0 0,1-1 0,-1 1 1,-3 1-1,-60 25 94,27-16-183,0-2 0,-1-2 0,0-2 0,-61 2 0,45-8-3053,-61-6-1,65-3-3301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09.72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344 1 11365,'0'0'2367,"-20"20"-1890,-62 68-154,71-75-140,1 1 0,1 0 1,0 0-1,1 1 0,0 0 1,2 0-1,-8 24 0,-1 1 240,-16 41-61,3 1 1,4 0-1,3 2 1,5 1-1,3 0 1,-4 155-1,16-188-300,1 2 5,7 73 0,-4-107-66,1 0 1,0-1-1,2 1 1,0-1 0,1-1-1,1 1 1,13 20-1,-7-16-145,1-1 0,1 0 1,1-2-1,1 0 0,0 0 0,2-2 0,0-1 0,30 20 1,-24-20-1005,2-1 0,0-1 0,56 20 1,20-2-3874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10.53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12358,'0'0'3489,"4"9"-3107,20 38 92,-2 1 0,28 94 0,17 118 296,-26-91-548,-22-87-69,-4 0-1,-3 1 1,-4 0 0,-3 95-1,-4-124-44,-6 135 117,2-160-192,-1 1-1,-1-1 1,-2 0 0,-14 39-1,8-35 14,-2 0-1,-20 34 1,30-57-236,-1-1-1,-1 1 1,0-1 0,0-1 0,-1 1 0,0-1 0,0 0-1,-1-1 1,0 0 0,-18 11 0,24-17-486,-1 1 0,0-1-1,0 0 1,0 0 0,0 0 0,0 0 0,0-1 0,-8 0-1,-4 0-4141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11.73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148 114 12726,'0'0'2297,"-1"0"-2121,1 0-175,0-1 0,0 1 0,-1 0-1,1 0 1,0 0 0,0-1 0,0 1 0,-1 0 0,1 0 0,0-1 0,0 1-1,0 0 1,0 0 0,-1-1 0,1 1 0,0 0 0,0-1 0,0 1-1,0 0 1,0 0 0,0-1 0,0 1 0,0 0 0,0-1 0,0 1 0,0 0-1,0-1 1,0 1 0,0 0 0,0-1 0,0 1 0,1 0 0,-1 0 0,0-1-1,0 1 1,0 0 0,0 0 0,0-1 0,1 1 0,-1 0 0,0 0 0,0-1-1,1 1 1,-1 0 0,9-15 5,-9 15-6,0-1 2,9-10 70,1-1 1,0 1 0,22-17 0,-28 25-89,1 0 1,0 0-1,1 1 1,-1-1-1,0 1 1,1 0-1,-1 1 1,1-1-1,0 1 1,-1 0-1,1 1 1,11-1-1,-14 2 11,0-1 0,-1 1-1,1-1 1,0 1 0,0 0 0,0 0 0,0 0 0,-1 0-1,1 1 1,-1-1 0,1 1 0,-1 0 0,1-1 0,-1 1-1,0 0 1,0 0 0,0 1 0,0-1 0,0 0-1,0 1 1,-1-1 0,1 1 0,-1-1 0,0 1 0,0 0-1,0 0 1,0-1 0,0 1 0,0 0 0,0 6 0,2 11-35,0 0 0,-2 0 0,0 29 0,-1-34 35,-1-2 16,-1 0 1,1 0 0,-2-1-1,0 1 1,0 0 0,-1-1 0,-1 0-1,0 0 1,-1 0 0,0-1-1,-1 0 1,0 0 0,0-1 0,-1 1-1,-16 14 1,7-9 10,0-1 0,0 0 0,-2-2 1,0 0-1,0-1 0,-1-1 0,-1 0 0,-26 8 0,41-17 0,0 0 0,0 0 0,-1-1 0,1 0 0,-1-1 0,1 1 0,-1-1-1,1 0 1,-11-2 0,16-2-22,-1 0 0,1 1 0,0-1 0,1 0 0,-1 0 0,1 0 0,0 0 0,-1 0-1,2 1 1,-1-1 0,1-6 0,0 3-34,-2-16-15,0 17 9,0-1 0,1 0 0,0 0 0,1 1 0,1-11 0,-1 16 39,-1 0 1,1-1-1,-1 1 1,1 0 0,-1 0-1,1 0 1,0-1-1,-1 1 1,1 0-1,0 0 1,0 0-1,0 0 1,0 0-1,0 0 1,0 1 0,0-1-1,0 0 1,1 0-1,-1 1 1,0-1-1,0 1 1,1-1-1,-1 1 1,0-1-1,1 1 1,-1 0 0,0 0-1,1-1 1,-1 1-1,0 0 1,2 1-1,-2-1 0,0 0-1,0 1 0,0-1 0,0 1 0,0-1 0,-1 1 1,1-1-1,0 1 0,0 0 0,-1-1 0,1 1 1,0 0-1,-1 0 0,1-1 0,-1 1 0,1 0 0,-1 0 1,1 0-1,-1 0 0,0 0 0,0 0 0,1 1 1,7 28-39,-6-23 36,4 17 139,2 0 0,0 0 0,1 0 0,23 39 1,-28-57-99,-1 0 1,2 0-1,-1-1 1,1 0-1,-1 0 1,2 0-1,-1 0 1,0-1 0,1 0-1,0 0 1,0 0-1,0-1 1,0 0-1,1 0 1,-1 0-1,1-1 1,0 0 0,-1 0-1,1-1 1,0 0-1,0 0 1,9-1-1,7 1 268,-17 0-266,0-1 0,1 1 0,-1-1 0,0-1 0,1 1 0,-1-1-1,0 0 1,1 0 0,-1-1 0,0 0 0,0 0 0,0 0 0,0-1-1,-1 0 1,1 0 0,6-5 0,-1-2 53,-1 0-1,0-1 1,0 0-1,-1-1 1,-1 0-1,0-1 1,0 0-1,-1 0 1,-1-1-1,0 1 1,-1-1-1,-1-1 1,0 1-1,-1 0 1,0-1-1,0-17 0,-9 37-1566,-26 39-5069,23-22-510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12.75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56 9748,'0'0'6724,"30"-3"-5999,49 3 43,380-18-10,-359 9-620,-45 5-119,67-14 0,-223 15-10082,62 9 5661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9:16.11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233 1 11557,'0'0'5419,"1"4"-5321,3 7 92,1 0 0,0-1-1,0 0 1,14 19-1,-12-19-7,0 1 0,0-1-1,-1 2 1,-1-1 0,7 19 0,29 150 369,31 316 0,-53 191-458,-22-630-91,-3 0 0,-3-1 0,-2 1 0,-2-2 0,-22 55 1,-120 262 34,101-253-50,-21 34 59,72-148-81,0 0 0,0 0 0,0 0 0,-1-1 1,0 1-1,0-1 0,0 0 0,0 0 0,-1 0 1,-7 5-1,-17-2-4449,20-7-155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13.17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8948,'0'0'4714,"5"37"-3681,2 18-725,21 174 1051,-21-96-342,-6-71-773,4 0-1,14 73 1,-19-133-336,1 1 0,-1-1 0,1 0 0,0 0 1,-1 0-1,1 0 0,0 0 0,0 0 1,0 0-1,1 0 0,-1-1 0,0 1 0,1 0 1,-1-1-1,1 1 0,0-1 0,-1 1 1,4 1-1,-2-2-569,1 0 1,0 1 0,-1-1-1,1 0 1,0-1-1,0 1 1,0-1 0,0 1-1,5-2 1,22 1-6637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14.12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98 433 11109,'0'0'3436,"-1"-15"-3188,1 10-240,-2-9 47,1 0 1,1 0 0,0-1 0,1 1 0,1 0-1,0 0 1,5-19 0,4 1 225,0 1 0,2 1 0,2 0-1,20-32 1,-31 55-246,1 0-1,1 0 0,-1 0 0,1 1 1,0 0-1,1 0 0,-1 1 0,1-1 1,0 2-1,1-1 0,-1 1 1,1 0-1,0 0 0,0 1 0,0 0 1,0 0-1,0 1 0,1 0 0,-1 1 1,1 0-1,10 0 0,4 0-19,-12 1-8,0-1-1,0 2 1,-1 0 0,1 0-1,19 5 1,-26-5-12,-1 1 1,1 0 0,0 0 0,-1 0 0,0 0 0,1 0-1,-1 1 1,0-1 0,0 1 0,-1 0 0,1 0-1,0 0 1,-1 1 0,0-1 0,0 0 0,0 1-1,0 0 1,0-1 0,1 7 0,4 16-6,-2 0-1,-1 0 1,-1 1 0,-1-1-1,-1 1 1,-2 0 0,-4 35-1,3-47 14,-1-1-1,-1 0 0,0 0 0,-1-1 1,0 1-1,-1-1 0,-1 0 1,0 0-1,-1-1 0,-9 12 1,-13 14 5,-56 57 1,-55 37 176,-55 60 129,194-191-314,1 1 1,-1 0-1,1 0 1,-1 0-1,1 1 1,0-1-1,0 0 1,-1 0-1,2 1 1,-1-1-1,0 1 0,0-1 1,1 0-1,0 1 1,-1-1-1,1 4 1,0-5 170,378-3 1196,-190 1-2166,2 1-5156,-179 0 1140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14.85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166 1 10309,'0'0'2508,"-6"4"-2196,0 3-204,0-1 0,0 1 0,1 0 0,0 0 0,0 1 0,1 0-1,0 0 1,0 0 0,1 0 0,0 0 0,1 1 0,-1-1 0,2 1 0,-1 0 0,1-1 0,0 11 0,1-17-53,0-1-1,0 0 0,0 1 1,0-1-1,0 1 0,0-1 1,0 1-1,0-1 0,1 0 1,-1 1-1,0-1 0,1 0 1,-1 1-1,1-1 0,0 0 1,-1 0-1,1 1 0,0-1 1,0 0-1,1 1 0,26 1 1188,-13-3-1282,-12 0 44,0-1 1,0 1 0,0-1 0,0 0 0,0 0 0,0 0-1,0 0 1,0-1 0,0 1 0,-1-1 0,1 0 0,0 1 0,-1-1-1,0 0 1,1-1 0,-1 1 0,0 0 0,0-1 0,0 1-1,-1-1 1,1 0 0,0 1 0,-1-1 0,0 0 0,0 0-1,0 0 1,0 0 0,1-4 0,2-7-12,-1 0-1,-1-1 1,0 1 0,0-27 0,-3 40 2,1 0 0,-1 0 0,0 0 0,0 1 0,0-1 0,0 0 0,0 0 0,0 1 0,0-1 0,0 1 0,0-1 0,0 1 0,-1-1 0,1 1 1,0 0-1,0 0 0,0-1 0,0 1 0,-1 0 0,1 0 0,0 0 0,0 0 0,0 0 0,-1 1 0,1-1 0,0 0 0,0 0 0,-2 1 0,-4 0-19,-5-2-181,-1 1 1,0 0 0,1 1 0,-1 0 0,1 1 0,0 1 0,0 0 0,0 0 0,-17 8 0,-7 3-5975,24-12 1222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16.43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6979,'0'0'9978,"2"0"-9921,-1-1 1,1 1-1,0 0 1,-1 0-1,1 0 0,0 0 1,-1 0-1,1 1 0,-1-1 1,1 0-1,-1 1 0,1-1 1,1 2-1,2 9 33,-1 0 0,-1 0 0,0 1 0,0-1-1,-1 1 1,-1 0 0,0 0 0,-1 23 0,1-2 24,8 529 907,-10-378-959,0-160-45,-1-1 0,-10 43-1,6-42-263,2-1-1,-2 44 0,16-79-6996,7-18 1466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16.96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438 1 5234,'0'0'7879,"-35"22"-7527,-113 72-232,121-75 6,0 1 1,-25 25-1,12-9 458,12-15-247,15-11-162,0 0-1,1 0 1,0 1 0,-16 20 0,27-30-147,1-1-1,0 0 1,0 1 0,0-1-1,-1 1 1,1-1 0,0 1-1,0-1 1,0 1 0,0-1-1,0 1 1,-1-1 0,1 0-1,0 1 1,0-1-1,0 1 1,1-1 0,-1 1-1,0-1 1,0 1 0,0-1-1,0 1 1,0-1 0,0 1-1,1-1 1,-1 1-1,0-1 1,0 0 0,1 1-1,-1-1 1,0 1 0,1-1-1,-1 0 1,0 1 0,1-1-1,-1 0 1,1 0 0,-1 1-1,0-1 1,1 0-1,-1 0 1,1 1 0,-1-1-1,1 0 1,-1 0 0,1 0-1,-1 0 1,1 0 0,-1 0-1,1 0 1,37 8 55,-20-6 20,148 36 117,46 13 653,-169-41-748,-32-8-101,0 0 0,0 0 0,0 1 0,-1 1 0,1 0 1,-1 0-1,0 1 0,19 11 0,-28-15-320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17.71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229 101 11077,'0'0'1854,"-8"16"-1766,-13 30 606,1 2 0,-18 68-1,30-75-356,2 1 0,1-1 0,3 1 0,1 0 0,4 44 1,-2-83-323,-1 0 1,0 0-1,0 0 1,1 0 0,0-1-1,0 1 1,-1 0-1,2 0 1,-1-1 0,0 1-1,0-1 1,1 1-1,-1-1 1,1 1 0,0-1-1,0 0 1,0 0-1,0 0 1,0 0 0,0 0-1,1 0 1,-1-1 0,1 1-1,-1-1 1,1 0-1,0 1 1,4 0 0,5 1 25,-1-1 0,1 0 0,0-1 0,0-1 1,17 0-1,-9 0-8,-15-1-29,1 1 0,-1 0-1,0-1 1,0 0 0,0 0-1,0-1 1,0 1 0,0-1-1,-1 0 1,1 0 0,0-1 0,-1 1-1,0-1 1,1 0 0,3-4-1,-2 0 10,1 1 0,-1-1 0,-1 0 0,1-1 0,-1 0 1,-1 0-1,8-16 0,-3 0 10,-1-1 1,-1 0 0,-2 0 0,0-1 0,1-31 0,-2-1 58,-2-1 0,-8-81-1,5 133-82,-1 1 0,0-1 0,0 1-1,-1 0 1,0 0 0,0 0 0,0 0-1,-1 0 1,0 0 0,0 1 0,0 0-1,-1 0 1,0 0 0,0 1-1,0-1 1,0 1 0,-1 0 0,-6-3-1,2 1-18,1 1-1,-2 0 1,1 0-1,0 1 0,-1 1 1,0 0-1,0 0 0,0 1 1,0 0-1,-13 0 1,7 2-5,12-1 0,-1 1 0,0-1 1,0 1-1,1 1 0,-1-1 0,0 1 1,1 0-1,-1 0 0,1 0 1,-1 1-1,1 0 0,-1 0 1,1 0-1,0 1 0,0 0 0,0 0 1,-7 6-1,0 2-47,2 1-1,-1 0 1,1 0 0,1 1-1,1 1 1,0-1 0,0 1-1,1 1 1,-9 26 0,10-15-821,0 0 1,1 0 0,2 1-1,1-1 1,1 28 0,3-22-2673,12-6-1712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18.24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8180,'0'0'5472,"7"9"-4859,-6-8-604,5 6 172,0 1 0,-1 1 0,1-1 0,-2 1 0,1 0 0,-1 0 1,0 0-1,-1 1 0,4 16 0,3 354 1827,-11-256-7575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19.26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532 1 11253,'0'0'2126,"-28"9"-2008,-182 70-11,182-69 11,-2-2 1,1-2 0,-1 0-1,0-2 1,-49 1 0,78-5-130,1 18-13,-2-10 41,0 0 1,-1 0-1,1-1 0,-1 1 1,-1-1-1,-4 8 0,-15 34 14,18-30 18,0 0 0,2 1 0,0-1 0,1 1 0,1 19 0,1-37-35,0 0 0,1-1 1,-1 1-1,1 0 0,-1-1 1,1 1-1,0-1 0,-1 1 0,1-1 1,0 1-1,0-1 0,0 0 1,0 1-1,0-1 0,1 0 0,-1 0 1,0 0-1,0 0 0,1 0 1,-1 0-1,1 0 0,-1 0 1,1-1-1,-1 1 0,1 0 0,0-1 1,-1 0-1,1 1 0,0-1 1,-1 0-1,3 0 0,63 3 247,-54-3-198,-6-1-47,1 0 0,-1 0 0,0-1 0,0 0 0,1-1 0,-1 1 0,-1-1 0,1-1 0,0 1 0,-1-1 0,1-1 0,-1 1 0,9-9 0,-9 7-11,1 1 1,1-1-1,-1 1 0,1 1 1,0-1-1,0 1 1,0 1-1,1 0 0,9-3 1,5 3 19,1 1 0,40 2 0,-25 1-28,-35-1 1,-1 0 0,1 1 0,-1-1 0,1 1 0,-1 0 1,1 0-1,-1 0 0,1 0 0,-1 0 0,0 1 0,0 0 0,0 0 0,0-1 0,0 2 0,0-1 1,3 3-1,-1 0-4,-1 1 0,1-1 0,-1 1 1,-1 0-1,1 0 0,-1 0 0,5 13 0,-2-2 3,-2 0 0,0 1-1,0-1 1,-2 1 0,1 31-1,-3-46 5,0 13 47,0 0-1,-1 0 1,-4 21-1,3-31-24,0 0-1,0 0 1,0 0-1,-1 0 0,0 0 1,0-1-1,-1 1 1,0-1-1,0 0 0,-9 9 1,-1-1 50,0 0 0,-1-1 1,-1 0-1,0-2 0,0 0 0,-1-1 1,0 0-1,-1-1 0,0-1 1,-29 7-1,7-5-584,-1-3 0,0 0 0,-77-2 0,115-2-2189,2 7-2148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19.93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9 5 8180,'0'0'4196,"-1"21"-3782,-2 9-274,-1 75 1483,5-104-1529,-1 0 0,1 0 0,0 0-1,-1-1 1,1 1 0,0 0 0,0 0 0,0-1-1,0 1 1,0-1 0,0 1 0,0 0-1,0-1 1,0 0 0,0 1 0,0-1-1,0 0 1,0 0 0,0 1 0,0-1 0,0 0-1,1 0 1,-1 0 0,0 0 0,2-1-1,33-1 700,-32 1-768,0-1 0,-1 0 1,1 1-1,0-1 0,-1-1 0,1 1 0,-1 0 0,0-1 0,0 0 0,0 0 1,0 1-1,0-2 0,-1 1 0,1 0 0,-1-1 0,0 1 0,0-1 0,0 1 1,-1-1-1,1 0 0,1-8 0,1-2-53,-2 0 0,1-1 0,-2 1 1,1-25-1,-26 37-1173,16 2 603,6-1 252,0 1-1,0 0 1,0 0 0,0 0 0,0 0 0,0 0 0,0 1 0,0-1 0,0 1 0,0-1 0,-3 2 0,-7 13-4537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20.58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75 1 13526,'0'0'2311,"0"17"-2213,1 104 78,-3 225 102,-21-152 28,7-84-57,11-62-214,0-3-210,-16 75 0,18-116-480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11.62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15 358 10389,'0'0'5039,"-2"-4"-4113,-1-5-821,1 0-1,-1-1 0,2 1 1,-1 0-1,1-1 1,1 1-1,0 0 1,0-1-1,0 1 1,1-1-1,1 1 0,0 0 1,0 0-1,1 0 1,0 0-1,0 0 1,1 0-1,5-8 0,-1 2-69,0 0-1,1 1 0,1 0 0,0 0 1,0 1-1,1 1 0,1 0 0,0 1 0,24-18 1,-30 26-38,0 0 1,0 0-1,1 0 1,-1 1-1,1 0 1,-1 1-1,1-1 1,0 1-1,8 0 1,66 2-25,-37 1 44,-18-3-41,-17 0 16,-1 0 0,0 1 0,0 1 0,1-1 0,-1 1 0,12 3 0,-18-3-2,0 0-1,0 0 1,0 0-1,0 0 1,0 0-1,0 1 1,0-1-1,-1 1 1,1-1-1,-1 1 1,1-1-1,-1 1 1,1 0-1,-1 0 1,0 0-1,0 0 1,0 0-1,0 0 1,0 0-1,0 0 1,-1 0-1,1 0 1,-1 0-1,1 1 1,-1-1-1,0 0 1,0 0-1,0 1 1,0 2-1,0 4-4,1 16-1,-1 0 0,-1 0 0,-1 0 0,-1-1-1,-1 1 1,-1-1 0,-17 47 0,-17 12-4,-4-2 0,-4-1 0,-76 99 0,96-147 23,-1-1-1,-42 34 1,114-61 1390,553-1-377,-596-2-1036,1-1-1,-1 0 1,0 0-1,1 0 1,-1-1-1,1 1 1,-1 0 0,1 0-1,-1-1 1,0 1-1,1-1 1,-1 1-1,0-1 1,0 0 0,1 0-1,-1 1 1,0-1-1,0 0 1,0 0-1,0 0 1,2-2-1,2-21-5014,-5 7-3201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21.13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383 0 7700,'0'0'4711,"-19"16"-4081,-312 296 2747,322-304-3334,7-6-30,0-1-1,0 0 1,1 1 0,-1 0-1,1-1 1,-1 1-1,1 0 1,-1-1-1,1 1 1,0 0 0,0 0-1,0 0 1,0 0-1,0 0 1,0 1-1,1-1 1,-1 3 0,45-5 69,0-2-70,-32 1-11,0 0 1,0 0-1,0 1 0,1 1 1,-1 0-1,0 1 1,0 0-1,0 1 0,0 0 1,18 8-1,51 44 281,-63-41-225,0-1 0,0 0 0,2-2 0,-1 0 0,2-1-1,40 14 1,-21-18-368,-38-6 57,-1 0 0,0 0 0,0 0 0,1 0 1,-1 0-1,0 0 0,0 0 0,0 0 0,1 0 1,-1-1-1,0 1 0,0-1 0,0 1 1,0-1-1,0 1 0,2-2 0,3-16-4545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21.64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11509,'0'0'4840,"9"16"-4379,-5-13-363,0 0 0,0 0 0,0-1-1,0 1 1,0-1 0,1 0-1,-1-1 1,1 1 0,-1-1 0,8 2-1,48 6 504,142-5-121,-127-5-1072,-63-1 829,-4 1-2593,-3 1-6045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22.26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60 100 10069,'0'0'2609,"-2"23"-2198,-4 156 1056,4-145-911,3 33 231,-1-63-740,0 0 0,1-1 0,0 1 0,0-1 0,0 1 0,0-1 0,1 1 0,-1-1 0,1 1 0,0-1 1,0 0-1,0 0 0,0 0 0,4 4 0,1-2-1,0 0 1,1 0-1,-1 0 1,1-1-1,0-1 1,0 1-1,0-1 1,1 0-1,-1-1 1,1 0-1,15 1 1,-6-1-17,1-1 0,0-1 1,0-1-1,28-4 1,-39 3-38,0-1 0,0 0 1,0 0-1,0 0 0,0-1 1,-1 0-1,1-1 0,-1 0 1,0 0-1,-1 0 0,1-1 1,-1 0-1,0 0 0,-1 0 1,1-1-1,-1 0 1,-1 0-1,1-1 0,5-12 1,-1 1 5,-2 1-1,0-1 1,-1-1 0,-1 1 0,0-1 0,-2 0 0,2-26 0,-4-59 209,-1 102-205,-1 0 0,1 0 0,0 0 0,-1 1 0,0-1 0,1 0-1,-1 0 1,0 0 0,-1 1 0,1-1 0,0 1 0,-1-1 0,1 1 0,-1-1 0,0 1-1,0 0 1,-3-3 0,1 1-10,-1 0 0,-1 1-1,1-1 1,0 1 0,-1 0 0,0 1-1,-10-4 1,-1 1-23,-1 1 0,0 0-1,1 2 1,-34-1 0,35 3-17,0 0 0,1 2 1,-1-1-1,1 2 0,-1 0 0,-20 7 1,28-6-6,-1 0 0,0 0 0,1 1 0,0 0 0,0 1 0,0 0 1,1 0-1,0 1 0,0-1 0,0 2 0,-9 13 0,8-9-251,0 1-1,1 0 0,1 0 1,0 1-1,0 0 0,-6 29 1,8-27-1105,2 1 1,0 0-1,0 20 1,2-18-1686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22.76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3954,'0'0'12718,"2"0"-12673,0 0 1,0 0 0,0 0 0,0 0-1,0 1 1,0-1 0,0 0 0,0 1 0,0-1-1,0 1 1,0 0 0,2 1 0,0 4 17,-1 1 0,0-1 0,0 1 0,0-1 0,-1 1 0,0 0 0,0 0 0,-1 0 0,0 0 0,1 10 0,-3 83 323,0-53-348,1-22-361,-2 60 1118,2-80-1135,-1 0-1,0 0 0,0 0 0,0-1 0,0 1 0,-1 0 0,0-1 0,0 1 0,0-1 0,0 0 1,-1 1-1,0-1 0,-5 6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23.74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740 0 10197,'0'0'3649,"-24"6"-3465,-7 3-166,3-1-11,-55 8 0,52-12 67,0-2 1,0-1-1,-52-5 0,60 1-53,-30-2-7,50 6-18,1-1 1,-1 0 0,1 1 0,-1 0-1,1-1 1,-1 1 0,1 0-1,0 0 1,-1 0 0,1 1 0,0-1-1,0 0 1,0 1 0,0 0-1,0-1 1,0 1 0,-3 3 0,-12 18 18,1 0 0,1 1 1,-22 45-1,31-54 65,0 1 1,1 1-1,1-1 0,0 1 1,1 0-1,1 0 1,0 26-1,2-42-59,0 0 0,0-1 0,0 1 0,1 0 1,-1 0-1,0 0 0,1 0 0,-1 0 0,0 0 0,1 0 1,-1 0-1,1-1 0,-1 1 0,1 0 0,0 0 0,-1-1 0,1 1 1,0 0-1,-1-1 0,1 1 0,0 0 0,0-1 0,0 1 0,-1-1 1,1 0-1,0 1 0,0-1 0,0 0 0,1 1 0,3 0 36,-1 0-1,1 0 0,-1-1 1,1 0-1,0 0 0,9 0 1,-5-1-41,0-1 1,0 1-1,0-1 1,-1-1-1,1 0 1,0 0-1,11-6 0,12-14-43,-23 15 15,1 1 1,-1 0 0,1 1-1,0-1 1,1 2 0,0 0-1,-1 0 1,2 1-1,-1 0 1,0 1 0,1 1-1,0-1 1,18 0 0,-26 3 3,-1 0 1,1 0 0,0 0 0,0 1-1,-1-1 1,1 1 0,0 0 0,-1 0-1,1 0 1,0 0 0,-1 1 0,1 0-1,-1-1 1,4 4 0,-2 0 4,0 1-1,0-1 1,-1 1 0,1 0-1,-1 1 1,3 6 0,-1-2-1,3 4-7,-1 1 0,-1 0 0,-1 0 0,0 1 0,-1-1 0,-1 1 0,3 20 0,-3 13 147,-1 61 0,-3-108-120,0 2 6,0-1 0,-1 1 1,0-1-1,1 1 0,-1-1 1,-1 1-1,1-1 0,-1 0 1,1 0-1,-1 1 1,0-1-1,-1 0 0,1-1 1,-1 1-1,-5 6 0,2-5 4,0 1 0,0-1 0,0-1 0,-1 1 0,0-1 0,0 0 0,0 0 0,-10 3 0,-8 1 21,0-2 0,0 0 0,0-1 1,-41 1-1,-170 1 633,135-7-3279,41 0-1741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24.87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89 10853,'0'0'5392,"17"0"-4629,450-18 1048,-370 14-1844,-60 4-7,0-2-1,-1-1 0,1-2 0,37-9 0,-62 2-1391,-12 11 1032,0 1-1,1-1 0,-1 0 1,0 0-1,1 0 1,-1 0-1,0 0 1,0 0-1,0 0 1,0 0-1,0 0 0,0 0 1,0 0-1,0 0 1,0 0-1,0 0 1,-1 0-1,1 0 1,0 0-1,-1 0 0,1 1 1,-1-1-1,0-1 1,-12-6-7137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25.37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10005,'0'0'6130,"8"0"-5663,29 0-355,-34 1-74,0-1-1,0 1 1,0-1 0,0 1-1,-1 0 1,1 0-1,0 0 1,0 0-1,-1 1 1,1-1-1,-1 1 1,1 0-1,-1-1 1,0 1 0,0 0-1,1 0 1,-2 1-1,4 3 1,28 47 590,-28-43-585,6 13 83,-1 1 0,-1 1-1,-1-1 1,-1 1 0,5 35 0,6 129 5,-14-122-46,-4-62-66,0-1 0,0 0 0,1 0 0,0 0 0,-1 1 0,2-1 0,-1 0 0,0 0 0,5 7 0,-5-9-254,0-1 0,1 1 0,0-1-1,-1 0 1,1 1 0,0-1-1,0 0 1,0 0 0,0 0-1,0-1 1,0 1 0,0 0-1,0-1 1,0 1 0,0-1-1,0 0 1,0 1 0,0-1-1,0 0 1,4-1 0,13-3-4592,1-17-3144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25.93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25 0 880,'0'0'2498,"-20"53"-2514,16-49-497,4 3-1712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26.41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70 7716,'59'-51'1979,"-45"38"59,-8 8 480,-6 9-776,-1 9-1896,1 644 2141,0-373-3851,-3-284-2842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26.99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429 1 8628,'0'0'2729,"-21"8"-2273,-1 0-344,10-3-38,-1-1 0,1 2 0,0-1 1,0 2-1,1-1 0,-1 2 0,2 0 1,-1 0-1,-10 11 0,-217 210 2383,236-228-2433,0 0 0,0 1-1,1 0 1,-1-1 0,1 1 0,-1 0-1,1 0 1,0 0 0,0 0 0,0 0-1,0 0 1,0 0 0,0 0-1,0 0 1,1 0 0,-1 1 0,1-1-1,0 3 1,0-4 195,7-1 138,74-3-61,-37 1-218,1 2-1,53 6 1,-90-4-66,0 1 0,0 0 0,-1 1 1,1-1-1,-1 1 0,0 1 1,0 0-1,-1 0 0,1 0 0,7 9 1,41 26 129,-39-32-305,1-1 0,-1 0-1,2-1 1,-1-1 0,1-1-1,-1 0 1,1-1 0,0-1 0,26-1-1,-35-4-2989,-5-11-2103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12.66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47 18 8548,'0'0'6611,"4"-3"-5832,-1 1-634,-3 0-111,1 1 0,0 0 0,0 0 0,1 0 0,-1 1 0,0-1 0,0 0 0,0 0 0,0 0 0,1 1 0,-1-1-1,0 1 1,1-1 0,-1 1 0,3-1 0,-4 29-114,-2 2 165,-2-1 0,-1 0-1,-16 53 1,-1 6 24,14-48 5,2-1 0,-1 70 0,8-108-96,-1-1 0,0 1 0,1 0 0,0 0 0,-1-1 0,1 1 1,-1 0-1,1 0 0,0-1 0,-1 1 0,1-1 0,0 1 0,0-1 0,-1 1 0,1-1 0,0 1 1,0-1-1,0 0 0,0 0 0,0 1 0,0-1 0,-1 0 0,1 0 0,2 0 0,26 5 215,-26-5-184,41 3 186,46-4 1,-21 0-142,-68 1-80,38 0-28,-19 0-656,-12 0-9502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27.45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13366,'0'0'3380,"18"0"-3124,269 0 47,-161 0-5704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28.08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154 72 9396,'0'0'2572,"-1"21"-2153,-17 153 1881,14-143-1752,2 0 0,1 0 0,5 55 1,-3-83-529,0 0 1,0 0 0,0 0 0,0 0-1,1-1 1,-1 1 0,1 0-1,-1-1 1,1 1 0,0-1-1,0 0 1,0 0 0,1 1-1,-1-1 1,0-1 0,1 1 0,0 0-1,-1-1 1,1 1 0,0-1-1,0 0 1,-1 0 0,1 0-1,0 0 1,6 1 0,8 1 15,-1-1 0,0-1 0,26 0 1,-33-1-24,5 0-1,-1 1 2,1-1-1,-1-1 1,0 0-1,0-1 0,16-4 1,-24 4-13,-1 1 1,0-1-1,1 0 0,-1-1 1,0 1-1,0-1 1,-1 0-1,1 0 1,-1 0-1,1 0 1,-1-1-1,0 1 0,0-1 1,0 0-1,-1 0 1,0 0-1,1 0 1,1-7-1,2-7 13,-1 0-1,-1 0 1,0-1 0,-2 1-1,0-1 1,-1 0 0,-3-36-1,1 9 1,1 38-11,-1 0 1,1 1 0,-2-1-1,1 0 1,-1 0-1,0 1 1,0-1 0,-1 1-1,0-1 1,0 1-1,-1 0 1,0 1 0,0-1-1,-1 1 1,0-1-1,0 1 1,0 1 0,-1-1-1,0 1 1,-10-8 0,5 6-27,0 1 1,0 0 0,-1 0-1,0 1 1,0 1 0,0 0-1,0 1 1,-1 0 0,0 0-1,1 2 1,-27-1 0,37 2 21,-11-1-75,0 2 1,0-1 0,-24 6-1,32-5 40,0 1-1,-1 0 0,1 0 0,0 1 0,1 0 0,-1 0 1,0 0-1,1 0 0,0 1 0,0-1 0,-7 8 0,-2 4-156,1-1-1,0 1 1,1 1 0,-12 22-1,18-28-251,1 0-1,0 1 1,1-1 0,0 0-1,0 1 1,1 0 0,1 0-1,-1 21 1,2-3-2695,0-3-633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28.59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43 1 9877,'0'0'6613,"0"22"-6325,3 97 441,0-41-319,-10 102-1,-3-116-234,9-59-378,0 0-1,-1-1 0,1 1 1,-1 0-1,0-1 0,0 0 1,-1 1-1,1-1 0,-1 0 0,-5 7 1,4-10-3119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29.45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571 1 11013,'0'0'4007,"-29"9"-3863,-6 0-147,-100 35-15,126-41 19,0-1 1,0-1-1,0 0 1,0 0-1,0 0 1,-17-2-1,17 0-1,0 1 0,0 0 0,0 1 0,0 0 1,-12 3-1,19-3-3,0 0 1,0 0 0,0 1 0,1-1 0,-1 1 0,0-1 0,1 1-1,0 0 1,-1 0 0,1 0 0,0 0 0,0-1 0,0 2-1,-1 2 1,-15 39-35,13-31 32,-6 12 130,2 1 0,0 0 0,1 0 0,2 1 0,1-1 0,-2 50 0,7-75-108,0 0-1,-1-1 1,1 1 0,0 0 0,0-1-1,0 1 1,0-1 0,0 1-1,-1-1 1,1 1 0,0-1 0,0 1-1,0-1 1,0 0 0,0 0-1,0 1 1,0-1 0,0 0 0,1 0-1,-1 0 1,0 0 0,0 0-1,1-1 1,39 1-12,-31 0 59,-5-1-81,1 1 1,-1-1 0,0 0-1,0 0 1,0-1 0,0 1-1,0-1 1,0 0 0,0 0 0,-1-1-1,8-5 1,46-41-409,-37 30 357,-20 18 65,1 0-1,-1 0 1,1 0-1,-1 0 1,1 1-1,-1-1 1,1 1-1,0-1 1,-1 1-1,1 0 0,0-1 1,-1 1-1,1 0 1,0 0-1,0 0 1,-1 1-1,1-1 1,0 0-1,-1 0 1,1 1-1,0-1 1,-1 1-1,1 0 1,-1-1-1,1 1 1,-1 0-1,1 0 1,-1 0-1,1 0 1,0 1-1,39 37-7,-31-28 37,-1 0 0,0 0 0,-1 0 0,0 1-1,-1 1 1,0 0 0,-1-1 0,0 2 0,-1-1 0,0 1-1,-2 0 1,1 0 0,-2 0 0,0 0 0,1 25 0,-3-28 58,0-1 1,-1 0-1,1 1 1,-2-1-1,-3 15 0,3-20-62,0-1 0,0 0 0,-1 1-1,0-1 1,1 0 0,-1 0 0,0 0-1,-1 0 1,1-1 0,-1 0 0,0 1-1,0-1 1,-5 3 0,-6 3 10,1-1 0,-2 0 0,1-1 0,-1-1 0,0 0 0,0-2 0,-1 1 0,0-2 0,-19 2 1,-23-1-2314,-75-4 1,100-1-17,-44-2-5845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30.22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216 0 6915,'0'0'6352,"0"10"-5383,1 12-714,0-1 99,-1 0 0,-1-1 0,-1 1 0,0 0 1,-8 25-1,-138 486 1939,127-425-2209,6 0 1,4 1-1,4 120 0,8-210-161,1 1-1,1-1 0,1 0 1,0 0-1,2 0 0,0-1 1,0 1-1,2-2 0,0 1 1,1-1-1,1 0 1,0-1-1,1 0 0,1 0 1,17 15-1,-1-2-927,2-2 0,1-2-1,1 0 1,0-2 0,2-2 0,45 20 0,45 12-5273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31.02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29 13846,'0'0'4808,"19"-5"-4435,4-3-294,-13 5-21,0 0 1,0 0-1,0 1 1,1 0 0,-1 0-1,1 1 1,14 1-1,-22 0-28,1 1 0,-1-1 1,0 1-1,0 0 0,1-1 0,-1 1 0,0 1 0,0-1 0,0 0 0,0 1 0,0 0 0,0-1 0,0 1 1,-1 1-1,4 2 0,0 1 13,0 0 0,0 1 0,-1 0 0,0 0 0,7 14 0,-2 1-1,-1 1 0,0 0 0,7 36-1,-1 20 27,9 154-1,-19 86-1,-5-251-35,2 35 18,-6 135-52,1-220-42,-1 0 1,0-1 0,-1 0-1,-1 0 1,0-1-1,-1 1 1,-1-1 0,-1-1-1,0 0 1,-1 0-1,0 0 1,-1-1 0,-23 21-1,15-23-1397,5-12-3036,6-3-263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32.28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77 22 7379,'0'0'9045,"2"11"-6551,20-12-2407,0-2 0,42-9 1,-41 7-43,0 1 0,45-3 1,-49 7-57,-13-1-9,0 1-1,0 0 1,0 0 0,0 1-1,0 0 1,0 0 0,9 3 0,-13-3 12,0 1 1,1-1-1,-1 1 1,0-1 0,0 1-1,0 0 1,0 0-1,0 0 1,0 1 0,-1-1-1,1 0 1,-1 1-1,0-1 1,1 0 0,-1 1-1,0 0 1,0-1 0,-1 1-1,1 0 1,0 2-1,3 22-18,-1 0-1,-2 1 0,0-1 0,-6 46 0,5-72 25,-2 13-1,-1 0 0,0-1 0,0 0-1,-2 1 1,0-1 0,0-1 0,-1 1 0,0-1-1,-1 0 1,-15 19 0,-1-2-8,-2 0 1,-47 41 0,63-62-25,0 1 0,0-1 0,-1-1 0,-1 0 0,1 0-1,-1-1 1,0 0 0,0-1 0,0 0 0,-1-1 0,0 0 0,0-1 0,0-1 0,0 1 0,-20-1 0,30-2 25,1-1-1,-1 1 0,0-1 1,1 0-1,-1 0 1,1 0-1,0 0 0,-1 0 1,1 0-1,0 0 0,0-1 1,-1 1-1,1 0 0,0-1 1,0 1-1,1-1 1,-1 1-1,0-1 0,0 1 1,1-1-1,-1 0 0,1 1 1,-1-1-1,1 0 0,0 1 1,0-1-1,-1 0 1,2-3-1,-5-58 29,4 58-29,0 3 25,-1 1 0,1-1 0,0 1 0,0 0 0,0-1 0,0 1 0,0-1 0,0 1 0,0-1 0,1 1 0,-1-1 0,0 1 0,1 0 0,-1-1 0,1 1 0,0 0 0,-1-1 0,1 1 0,0 0 0,0 0 0,0-1 0,0 1 0,0 0 0,0 0 0,1-1 0,0 2-9,0 1-1,0-1 1,-1 1 0,1-1 0,0 1 0,-1 0-1,1 0 1,-1 0 0,1 0 0,-1 0 0,1 0-1,-1 0 1,0 0 0,1 1 0,-1-1 0,0 0-1,0 1 1,0-1 0,0 1 0,0-1 0,1 4-1,19 25 48,1 0 0,2-2-1,0 0 1,49 41 0,-55-55 50,0 0-1,1-2 1,0 0 0,1-1-1,0-1 1,0 0 0,1-2 0,44 11-1,-52-16 23,0-1 0,-1 0 0,1-1 1,0 0-1,0-1 0,0-1 0,17-3 0,-30 4-120,1-1 0,0 0 0,0 0 0,-1 1 0,1-1 0,0 0 0,-1 0 0,1 0 0,-1 0-1,1 0 1,-1 0 0,0 0 0,1 0 0,-1 0 0,0 0 0,0 0 0,0 0 0,1 0 0,-1 0 0,0 0 0,-1 0 0,1-1 0,0 1 0,0 0 0,-1-2 0,1-4-81,0 7-123,-6 0-1002,2-1 448,-1 1-1,1 0 0,0 1 0,-1-1 0,1 1 0,0 0 1,-8 3-1,-15 11-5411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36.78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2 104 10181,'0'0'5978,"-2"0"-2891,5 0-2241,128-6-458,138-24 0,-7 0-460,-75 21 184,-186 9-122,2-3 12,-3 3-15,1-12-7369,2-1 136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37.84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13254,'0'0'3850,"4"1"-3100,29 2-497,67-2 0,-77-3-211,0 2-1,1 0 1,-1 2-1,1 0 1,-1 2 0,41 11-1,-61-14-45,1 1 0,-1-1-1,0 1 1,1 0 0,-1 0 0,0 1-1,0-1 1,-1 0 0,1 1 0,0 0 0,-1 0-1,0-1 1,1 1 0,-1 1 0,0-1-1,-1 0 1,1 1 0,0-1 0,-1 0-1,0 1 1,1 4 0,1 6-7,-1 1 1,-1-1-1,0 1 1,-2 16-1,1-10 18,-1-12-5,0 0 0,-1 0 0,0-1 0,0 1-1,-1-1 1,0 0 0,-1 0 0,0 0 0,0 0-1,-1 0 1,1-1 0,-2 0 0,1 0 0,-1 0-1,0-1 1,0 1 0,-1-2 0,-9 7-1,-3 3 6,-2-1-1,0-1 1,0-1-1,-1 0 0,-34 11 1,50-20-29,-1-1 1,1 0-1,0 0 1,-1 0 0,1-1-1,-1 0 1,0-1 0,1 1-1,-1-1 1,0 0 0,-12-3-1,17-1-8,1-1 0,0 0 0,0 0 0,1 1 0,-1-1 0,1 0 0,0 0 0,0 0 0,1 0 0,0 0 0,1-5 0,1 8 26,0-1 0,1 1 0,-1-1 0,1 1 0,0 0 0,0 1 0,-1-1 0,1 1 0,0-1 0,1 1 0,-1 0 0,6 0 0,55-4-93,-52 4 100,0 0 0,0 2 1,-1-1-1,1 1 0,0 1 0,-1 0 1,0 1-1,1 1 0,-1 0 0,0 0 0,0 1 1,-1 0-1,13 9 0,-10-5 1,0 1 0,-1 1 0,-1 0 0,1 1 0,-2 0 0,0 0 0,0 1 0,-2 1 0,1 0 0,-2 0 0,0 1 0,0 0 0,-1 0 0,-1 1 0,-1 0 0,0 0 0,-1 0 0,-1 1 0,2 26 0,-5-25 13,1-13-16,-1 1 0,1 0 0,-1-1-1,0 1 1,-1 0 0,1-1-1,-1 1 1,-1 0 0,1-1 0,-1 1-1,1-1 1,-2 0 0,1 0-1,0 0 1,-1 0 0,-6 9 0,-2-3 18,-1-1 0,-1 0 0,1-1 0,-1 0 1,-1 0-1,0-2 0,0 0 0,0 0 0,-1-1 0,-20 5 1,4-4-30,0-2 1,0 0 0,0-2 0,-38-1 0,68-2 2,1 0 0,-1 0 0,0-1 0,0 1 1,0 0-1,0 0 0,0 0 0,0-1 0,0 1 0,0 0 0,0-1 0,0 1 0,0-1 1,0 1-1,1-1 0,-1 1 0,0-1 0,0 0 0,1 1 0,-1-1 0,0 0 0,1 0 1,-1 0-1,1 1 0,-1-1 0,1 0 0,-1 0 0,1 0 0,0 0 0,-1 0 0,1 0 1,0 0-1,0 0 0,0-1 0,-1-11-5998,1 9 1796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38.83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26 9861,'0'0'7923,"19"0"-6992,132 1 186,202-6-836,-232-12-179,-120 17-76,4-4-7365,2 4 1928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13.16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36 1 10741,'0'0'4565,"5"16"-4259,4 35 177,-1 1-1,-3-1 0,-1 1 0,-6 75 0,1-42 122,-1-63-539,-1-1 0,0 0-1,-1 0 1,-12 34 0,-7 35 17,23-81-415,-2 10 635,-8-21-14774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39.73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118 0 15255,'0'0'3458,"0"25"-3133,0-3-320,1 31 103,-3 0-1,-12 82 1,-9-22 24,-53 318 158,72-363-234,4-38-3114,0-29 2930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40.32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449 1 9092,'0'0'3711,"-11"4"-3276,-6 4-209,1 0 0,0 1-1,0 1 1,1 1 0,0 0-1,-24 25 1,-83 100 1440,36-37-614,72-85-875,3-4-107,1 0 0,1 0 0,0 1 0,0 0 0,1 1 0,0 0-1,-9 21 1,17-33-60,0 1-1,0 0 1,0-1-1,0 1 0,0 0 1,0 0-1,0-1 1,0 1-1,0 0 0,0-1 1,0 1-1,1 0 1,-1-1-1,0 1 1,0 0-1,1-1 0,-1 1 1,0 0-1,1-1 1,-1 1-1,1-1 0,-1 1 1,1-1-1,-1 1 1,1-1-1,-1 1 0,1-1 1,-1 1-1,1-1 1,0 0-1,-1 1 0,1-1 1,0 0-1,-1 0 1,1 0-1,0 1 1,-1-1-1,1 0 0,0 0 1,0 0-1,-1 0 1,1 0-1,1 0 0,43 0-58,-30-1 95,12 1 3,-2-1 17,1 2 1,31 4 0,-48-3-60,0 0-1,0 1 0,0-1 0,-1 2 0,1-1 0,-1 1 0,1 1 0,-1-1 0,14 12 0,12 13 73,-24-19-41,1 0-1,0-1 1,1 0 0,0-1 0,0 0 0,1-1 0,0 0 0,0-1 0,1-1 0,23 7 0,64 1-18,-56-12-3879,-38-3-7,-2-7-2091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40.93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12886,'0'0'5557,"14"1"-5282,349 2 254,-240-3-8229,-111 0 3180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41.59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0 396 12005,'0'0'4330,"12"-31"-3967,39-97-248,-10 41-94,-34 73 30,1-1 0,-2 1-1,0-1 1,-1-1 0,-1 1-1,5-31 1,-6 32 7,0 17-19,0 23-10,-5-10-24,0 1 0,-1-1 0,0 0 0,-2 0 0,-9 25 0,-12 47 53,16-32 232,3 0 1,0 70 0,19 72 210,0 3-2008,-12-201 1265,0 1-1,0-1 0,0 1 1,0-1-1,0 1 0,-1-1 1,1 1-1,0-1 0,0 1 1,0-1-1,-1 1 0,1-1 1,0 0-1,0 1 0,-1-1 1,1 1-1,0-1 0,-1 0 1,1 1-1,0-1 1,-1 0-1,1 1 0,-1-1 1,1 0-1,0 0 0,-1 1 1,1-1-1,-1 0 0,1 0 1,-1 0-1,1 0 0,-1 1 1,1-1-1,-1 0 0,1 0 1,-1 0-1,1 0 0,-1 0 1,1 0-1,-1 0 0,1-1 1,-1 1-1,-4 0-5007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42.19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36 5475,'0'0'11463,"88"0"-8704,163-18-2215,-111 4-165,-84 11-149,-56 3-196,7 0-1307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49.48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21 11621,'0'0'7670,"5"-3"-7520,16-11 15,-15 10 30,2 22-59,1 31 7,-3 1 0,0 76-1,-4-68-106,-1 367-314,-2-325-10846,1-137 5326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50.12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334 1 10773,'0'0'4429,"-4"6"-3976,-11 13-151,-1 0-1,0-2 1,-1 0-1,-2-1 1,1-1 0,-29 18-1,-26 22-85,-36 34 112,167-85 947,-48-4-1259,-1 1-1,0 1 1,1-1-1,-1 1 1,0 1-1,0 0 1,0 0 0,0 0-1,11 8 1,8 5 43,37 30 0,-46-31-14,1 0 0,1-2 0,38 19 0,-18-18 58,1-2 1,75 13 0,-27-8-71,-83-14 1041,-6 0-3846,-12-5-5540,-4-13 820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51.02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1 428 10677,'0'0'4562,"1"0"-4466,0 0 1,0 0-1,0 0 1,0 0-1,0-1 1,0 1-1,0 0 1,0-1-1,0 1 0,0 0 1,0-1-1,0 1 1,0-1-1,0 0 1,0 1-1,-1-1 1,1 0-1,0 1 0,1-2 1,20-44 346,31-96 0,-35 88-345,5-5-33,-10 27 31,14-54-1,-22 259-215,-5-17 318,0 156-1743,0-312 1315,-1 1 0,1 0 0,-1-1 0,1 1 0,-1-1 0,1 1 0,-1 0 0,1-1 0,-1 1 0,1-1 0,-1 1 0,0-1 0,1 0 0,-1 1 0,0-1 0,1 0 0,-1 1 0,0-1 0,1 0 0,-1 0 0,0 1 0,0-1 0,1 0 0,-1 0 0,0 0 0,0 0 0,1 0 0,-2 0 0,1 0-175,-18 0-4675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51.74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11 9204,'0'0'5299,"7"0"-4937,227-11 3819,126 11-3453,-359 0-533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53.10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18 2225,'0'0'12934,"14"1"-9482,55 2-2449,31-3-754,286-11-23,-299 7-139,-46 5-5454,-41-8-5568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6:28.74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5314,'2'0'9474,"21"0"-9194,198 25 1068,6-12-811,256 12-400,-118-23-99,-191-3-844,-174 1 618,0 1 0,0 0 0,0-1-1,0 1 1,0 0 0,0-1 0,0 1 0,-1 0-1,1-1 1,0 1 0,-1-1 0,1 1 0,0 0-1,-1-1 1,1 1 0,0-1 0,-1 1 0,1-1-1,-1 1 1,1-1 0,-1 1 0,1-1 0,-2 1-1,-21 6-3852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13.96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395 1 3858,'0'0'7451,"-12"12"-6987,-24 28 303,2 3 0,2 0 0,-35 64 0,31-38-216,2 3 0,4 0 0,2 2 0,4 1 0,-27 150 0,44-143-298,4 0-1,8 111 1,1-144-238,2 0 1,2-1 0,19 54 0,8 36-5,-31-110-53,1 1-1,2-1 0,1 0 1,1 0-1,22 38 0,-26-54-54,0-1 0,1 0 0,0-1 0,1 0 0,0 0 0,0-1-1,1 0 1,1 0 0,-1-1 0,1-1 0,1 0 0,-1 0 0,1-1 0,20 6 0,42 5-4004,11-11-4183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53.55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10773,'0'0'4423,"0"7"-3902,2 252 3543,0 15-6437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54.62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51 362 12774,'0'0'3529,"-4"-17"-3240,-15-52 151,18 64-377,1 0 1,-1 0 0,1 0 0,-1-1-1,2 1 1,-1 0 0,0 0-1,1 0 1,0 0 0,0 0-1,1 0 1,-1 0 0,1 0-1,0 1 1,1-1 0,3-6-1,2 0 36,1-1 0,0 1 0,21-19 0,-19 20-35,2-2-79,0 1 0,1 1 0,0 0 0,1 0 0,0 1 0,1 1 0,0 1 0,0 0 0,1 1 0,-1 1 0,1 1 0,0 0 0,1 1 0,-1 1 0,0 0 0,1 2 0,18 1 0,-35-1 10,0 0 0,0 1-1,0-1 1,0 1-1,0-1 1,0 1 0,0 0-1,0-1 1,0 1-1,0 0 1,0 0 0,-1 0-1,1-1 1,0 1-1,0 0 1,-1 0 0,1 0-1,-1 0 1,1 0-1,-1 1 1,1-1-1,-1 0 1,0 0 0,1 0-1,-1 0 1,0 2-1,4 34-49,-4-31 35,3 40-11,-3-1 0,-7 59 0,4-85 24,-1-1 0,0 1 0,-1-1 0,-1 0 0,-1 0 1,-1-1-1,0 0 0,-14 21 0,-22 22 19,-3-2 0,-67 64 0,-37 45-5,149-165-7,1 0 1,0 0-1,-1 0 1,1-1-1,0 1 1,0 0-1,1 0 1,-1 0-1,0 0 1,1 1-1,-1-1 1,1 0-1,-1 0 1,1 0-1,0 4 1,0-6 156,15 0 9,555 4 597,-522-2-1158,-26-1-1726,-1 0-3386,-12-1-93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1:55.10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87 1 12902,'0'0'1393,"-4"-1"-1329,3 1-40,0 0 0,-1 0 0,1 1 0,-1-1 0,1 0 1,0 1-1,-1-1 0,1 0 0,0 1 0,-1 0 1,1-1-1,0 1 0,-1 0 0,1 0 0,0-1 0,0 1 1,0 0-1,0 0 0,0 0 0,0 0 0,-1 3 0,-22 38 722,19-30-415,1 1 0,0-1 0,1 1 0,1-1 0,-2 20-1,4-32-288,0 1-1,0 0 0,0-1 0,0 1 0,0-1 0,0 1 0,0 0 0,0-1 1,1 1-1,-1-1 0,0 1 0,0-1 0,1 1 0,-1-1 0,0 1 0,1-1 1,-1 1-1,0-1 0,1 1 0,-1-1 0,1 1 0,-1-1 0,1 0 1,-1 1-1,1-1 0,-1 0 0,1 0 0,-1 1 0,1-1 0,0 0 0,-1 0 1,1 0-1,-1 1 0,1-1 0,0 0 0,-1 0 0,1 0 0,-1 0 0,1 0 1,0 0-1,-1-1 0,1 1 0,-1 0 0,1 0 0,0 0 0,-1 0 0,1-1 1,-1 1-1,1 0 0,-1-1 0,1 1 0,-1 0 0,1-1 0,-1 1 1,1-1-1,29-22-88,-26 16-126,0 0-1,0 0 1,-1 0-1,0-1 0,-1 1 1,1-1-1,-2 0 0,1 1 1,-1-1-1,0 0 1,0 0-1,-2-15 0,1 22 45,-1 0-1,1 0 1,-1 0-1,0 0 0,0 0 1,1 0-1,-1 0 0,0 0 1,0 0-1,0 0 1,0 0-1,0 0 0,0 1 1,0-1-1,0 0 0,-1 1 1,1-1-1,0 1 1,0 0-1,0-1 0,-1 1 1,1 0-1,0-1 1,0 1-1,-1 0 0,1 0 1,0 0-1,-1 0 0,1 1 1,-2-1-1,-4-1-854,-42-3-5008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2:07.03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18 6275,'0'0'10178,"4"-3"-9410,-2 2-634,-1-1-87,0 1 1,0 0-1,0 0 0,1 0 0,-1 0 1,0 0-1,1 0 0,-1 0 0,0 0 0,1 1 1,-1-1-1,1 1 0,3-2 0,-4 5-6,-1-1 0,1 0 0,0 0 0,-1 0 0,1 1 0,-1-1 0,0 0 0,0 1 0,0-1 0,0 0 0,0 4 0,0 1 54,7 484 1241,-7-369-1226,-2-97 270,0 0 0,-10 35 0,4-16-2617,4-7-7980,4-61 2587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2:07.62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396 0 1153,'0'0'10041,"-15"10"-9064,-87 78 1359,-165 189-1,266-276-2292,0-1-1,0 1 0,1 0 0,-1-1 0,0 1 1,0 0-1,1 0 0,-1 0 0,0 0 0,1-1 0,-1 1 1,1 0-1,-1 0 0,1 0 0,0 0 0,-1 0 1,1 1-1,0-1 0,0 0 0,-1 0 0,1 0 1,0 0-1,0 0 0,0 0 0,1 0 0,-1 0 0,0 0 1,0 0-1,0 1 0,1-1 0,-1 0 0,1 0 1,-1 0-1,1 0 0,-1-1 0,1 1 0,-1 0 1,1 0-1,1 1 0,2 1 42,1 0-1,0-1 1,0 1 0,0-1 0,0 0-1,9 2 1,13 6 35,42 22 7,2-4-1,1-2 1,88 19-1,-135-39-492,2-2 0,-1 0 1,34-1-1,-58-3 143,-2 1 110,0-1 0,1 0 1,-1 0-1,0 0 0,0 0 1,1 0-1,-1 0 0,0 0 1,1-1-1,-1 1 0,0 0 1,0 0-1,1 0 0,-1 0 0,0 0 1,1 0-1,-1 0 0,0-1 1,0 1-1,1 0 0,-1 0 1,0 0-1,0-1 0,0 1 1,1 0-1,-1 0 0,0-1 1,0 1-1,0 0 0,0 0 1,0-1-1,0 1 0,1 0 0,-1 0 1,0-1-1,0 1 0,0 0 1,0-1-1,0 1 0,0 0 1,0-1-1,0 1 0,0 0 1,0 0-1,0-1 0,0 1 1,0 0-1,-1-1 0,1 1 1,0 0-1,0 0 0,0-1 0,0 1 1,0-25-6159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2:08.12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12550,'0'0'4722,"16"2"-4581,15 1 161,-1 2-1,0 1 1,49 17-1,-64-18-74,0-1-1,1 0 0,0-1 1,-1 0-1,25 0 1,-24-3-1232,1 0 1,28-5 0,-44 5 793,-1 0 0,1-1 1,0 1-1,-1 0 0,1 0 0,-1 0 0,1-1 0,0 1 0,-1 0 0,1-1 1,-1 1-1,1 0 0,-1-1 0,1 1 0,-1-1 0,0 1 0,1-1 1,-1 1-1,1-1 0,-1 1 0,0-1 0,1 1 0,-1-1 0,0 0 0,1 0 1,3-12-4422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2:08.82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1 400 6915,'0'0'5934,"12"-29"-5625,5-7-253,1-2-23,-2 0 0,19-66 0,-23 42 501,-9 40 133,1 1 0,9-29-1,-12 50-637,-1 0-1,0 1 1,0-1 0,0 0-1,0 0 1,0 0 0,0 1-1,0-1 1,0 0-1,0 0 1,1 0 0,-1 0-1,0 1 1,0-1-1,0 0 1,0 0 0,0 0-1,1 0 1,-1 0 0,0 0-1,0 0 1,0 1-1,0-1 1,1 0 0,-1 0-1,0 0 1,0 0 0,0 0-1,1 0 1,-1 0-1,0 0 1,0 0 0,0 0-1,1 0 1,-1 0-1,0 0 1,0 0 0,0 0-1,1 0 1,-1-1 0,0 1-1,0 0 1,0 0-1,1 0 1,-1 0 0,0 0-1,0 0 1,0 0-1,0-1 1,0 1 0,1 0-1,2 21-99,-23 309 1114,14-276-903,-2 19 484,-29 121-1,37-165-668,0-28-136,0 14-6711,0-9 3136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2:09.80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8 4802,'0'0'12537,"48"-4"-11051,239 6-375,0 0-4530,-279-9-7031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2:10.70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43 13366,'0'0'4026,"16"-6"-3127,-16 6-896,21-9 22,1 2 0,0 1 0,1 1 0,34-4 0,166 8 135,-223 2-166,1 0 0,0 0 1,0 0-1,-1 1 0,1-1 0,0 0 0,-1 0 0,1 1 0,-1-1 1,0 0-1,1 1 0,-1-1 0,0 0 0,0 1 0,0-1 0,0 0 0,0 1 1,0-1-1,0 0 0,0 1 0,0-1 0,-1 2 0,0 3-6,2 3 11,-1 0 1,-1 0-1,0 0 0,0-1 0,-1 1 0,0-1 0,0 1 0,-1-1 0,0 1 0,0-1 0,-1 0 0,0-1 0,-1 1 0,0-1 0,0 1 0,-7 6 0,-6 9 16,-2-1-1,0-2 1,-1 0-1,-37 27 1,47-39-137,0-1 0,-1 0 0,0-1 0,0 0 0,-1-1-1,0-1 1,0 0 0,0 0 0,0-1 0,0-1 0,-28 1 0,40-3 102,0-1 0,0 0 0,0 0 1,0 0-1,0 0 0,1 0 0,-1 0 0,0 0 0,0 0 1,1 0-1,-1 0 0,0-1 0,1 1 0,-1 0 1,1 0-1,0-1 0,-1 1 0,1 0 0,0-1 0,0 1 1,0 0-1,0-1 0,0 0 0,-1-2-3,1 1-1,0-1 1,0 1 0,0-1-1,0 1 1,0-1-1,1 1 1,-1-1 0,2-3-1,2 6 38,-1 0-1,1 0 1,0 0-1,-1 0 1,1 1-1,0-1 1,-1 1-1,1 0 1,0 1-1,0-1 1,3 1 0,4 0-14,11-1 53,0 1 0,0 2 1,-1 0-1,1 1 0,-1 1 0,0 1 0,-1 1 1,1 1-1,-1 0 0,26 17 0,-35-19-47,-1 1-1,-1 0 0,1 0 0,-1 1 1,0 0-1,-1 1 0,0 0 1,-1 0-1,1 1 0,-2 0 0,1 0 1,-2 1-1,1-1 0,-1 1 0,-1 0 1,0 1-1,-1-1 0,0 1 1,0 0-1,1 18 0,-4-27 3,2 17 93,-1 0-1,-1 0 1,-1 0-1,-5 30 0,5-43-76,-1-1-1,0 0 0,-1 0 0,0 1 0,0-2 0,0 1 0,0 0 0,-1-1 0,0 1 0,0-1 0,0 0 0,-1 0 1,0-1-1,0 1 0,0-1 0,0 0 0,-9 4 0,-2 1 11,0-2 1,0 0-1,0-1 0,-1 0 0,0-1 1,0-1-1,-27 2 0,-126 1-2050,150-7 1223,19-11-4849,1-3 138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2:11.49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50 11717,'0'0'6758,"12"0"-6614,364-18 923,-339 14-1016,0 1 0,-1-2-1,55-13 1,-79 16 95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15.01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9092,'0'0'4768,"0"4"-4168,3 4-474,0-1-1,1 0 1,0 1 0,0-2-1,0 1 1,1 0 0,0-1-1,0 0 1,1 0 0,0-1 0,7 7-1,31 34 451,-23-17-386,-2 1 0,-1 1 1,-1 0-1,-2 1 1,22 66-1,-25-53-144,-2 1 0,-2 1-1,-1 0 1,-1 48 0,32 278 623,1 21-332,-38-90-308,-4-269-13,-1 0-1,-1 0 1,-2-1 0,-20 60 0,-6 23-10,-2 4 21,35-113-559,0-26-11739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2:11.93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166 0 12374,'0'0'2227,"-1"12"-2053,-11 57 936,-27 87-1,-15 81 471,-5 123-2479,59-345-5267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2:12.52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416 1 11621,'0'0'2228,"-26"18"-1977,-87 60-110,92-61 23,0 0 1,1 2-1,-24 27 0,-14 13 588,41-44-424,1-4-191,1 2 0,1 0 0,0 1 1,-15 20-1,28-33-122,1-1 0,-1 1-1,0 0 1,1-1 0,-1 1 0,1 0 0,0-1 0,-1 1 0,1 0 0,-1 0 0,1 0 0,0-1 0,0 1 0,-1 0 0,1 0 0,0 0 0,0 0-1,0-1 1,0 1 0,0 0 0,0 0 0,0 0 0,0 0 0,0-1 0,1 1 0,-1 0 0,0 0 0,1 0 0,-1-1 0,0 1 0,1 0 0,-1 0-1,1-1 1,-1 1 0,1 0 0,-1-1 0,1 1 0,-1-1 0,1 1 0,0 0 0,-1-1 0,1 0 0,0 1 0,0-1 0,-1 1 0,1-1 0,0 0 0,0 1-1,1-1 1,49 7 673,-36-6-639,9 1 54,0 2 0,0 0 0,0 1 0,0 1 0,-1 2 0,0 0 1,-1 1-1,1 2 0,-2 0 0,25 17 0,-24-11-109,1-1 0,0-2 1,0 0-1,2-1 0,0-2 0,0 0 1,1-2-1,0-1 0,0 0 0,1-3 1,0 0-1,41 2 0,-67-7-113,0 0 0,0 0 0,-1-1-1,1 1 1,0 0 0,-1 0 0,1-1 0,0 1-1,0 0 1,-1-1 0,1 1 0,-1-1 0,1 1-1,0-1 1,-1 1 0,1-1 0,-1 1 0,1-1 0,-1 1-1,1-1 1,-1 0 0,0 1 0,1-1 0,-1 0-1,0 1 1,1-1 0,-1 0 0,0 0 0,0 1-1,0-1 1,0 0 0,0 0 0,0 1 0,0-1 0,0 0-1,0 0 1,0 1 0,0-1 0,-1-1 0,2-28-5228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2:13.00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18 9812,'0'0'8364,"8"2"-8100,56 8-14,1-4 0,-1-2 0,1-3-1,68-7 1,-49-11-898,-67 6-5742,-9 5 1423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2:13.62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0 339 9012,'0'0'9327,"9"-4"-8927,-1 0-386,-1-1 0,0 1-1,0-1 1,0 0 0,-1-1-1,0 0 1,0 0 0,0 0-1,-1-1 1,0 1 0,0-1 0,0-1-1,-1 1 1,5-13 0,19-59 220,-14 40-54,35-75 1,-49 114-180,0 0 0,0 0 0,0 1 1,0-1-1,0 0 0,0 0 0,0 1 1,1-1-1,-1 0 0,0 0 1,0 0-1,0 0 0,0 1 0,0-1 1,0 0-1,1 0 0,-1 0 0,0 0 1,0 1-1,0-1 0,1 0 1,-1 0-1,0 0 0,0 0 0,0 0 1,1 0-1,-1 0 0,0 0 0,0 0 1,1 0-1,-1 0 0,0 0 0,0 0 1,0 0-1,1 0 0,-1 0 1,0 0-1,0 0 0,1 0 0,-1 0 1,0 0-1,0 0 0,0 0 0,1 0 1,-1 0-1,0-1 0,0 1 0,0 0 1,1 0-1,-1 0 0,0 0 1,0 0-1,0-1 0,0 1 0,0 0 1,1 0-1,-1 0 0,0-1 0,2 22-81,0 151 159,-5 191 146,1-350-200,0 0-1,-1 0 0,-1 0 1,0-1-1,0 0 0,-8 14 1,6-15-497,1 0 1,1 0-1,0 0 1,1 0-1,0 1 1,1-1-1,-2 19 1,0-6-7608,4-20 3251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2:14.04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27 3217,'0'0'15493,"12"0"-14693,538-24 1615,-547 23-2446,-1 1 1,1-1 0,0 1 0,0 0-1,0-1 1,-1 2 0,1-1 0,0 0-1,0 0 1,0 1 0,-1 0 0,1-1-1,4 3 1,0 10-2255,-5 13-3528,-2-9-2868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2:16.78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3082 0 6963,'0'0'4042,"1"0"-3925,0 1 1,0-1-1,0 1 1,0-1-1,0 1 0,0-1 1,0 1-1,0 0 1,0-1-1,0 1 0,0 0 1,-1 0-1,1-1 0,0 1 1,0 1-1,-2 1-98,0 0-1,0-1 0,0 0 0,-1 1 1,1-1-1,-1 0 0,1 1 0,-1-1 1,0 0-1,0 0 0,0 0 1,0-1-1,0 1 0,-1 0 0,1-1 1,0 0-1,-1 1 0,-4 1 1,-5 4 23,-288 210 1019,201-143-916,-174 136-25,-131 95-59,-962 591-226,1252-824 199,-11 8-91,-202 166 0,321-240-287,-19 18 602,18-6-5031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2:18.13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2885 0 9861,'0'0'2174,"-2"18"-2006,-1-14-127,-1 0 0,0-1 0,-1 1 0,1-1 0,0-1 0,-1 1 0,0 0 0,1-1 0,-1 0 0,-7 2 0,-11 6 87,-347 201 881,16 29-904,20-12-56,-451 261 1115,318-201 215,397-246-1222,-139 94 90,168-106-149,1 2-1,-66 68 0,103-97-56,0 0-14,1-1 0,0 0-1,0 1 1,-1-1-1,2 1 1,-1 0-1,0-1 1,0 1 0,1 0-1,0 0 1,0 0-1,-1 0 1,1 4-1,1-5 182,8-16-8731,3-1 137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2:00.20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53 6067,'0'0'12531,"4"-9"-12403,15-27-8,-19 36-119,0 0 0,1-1 0,-1 1 0,0 0 1,0-1-1,0 1 0,0 0 0,0 0 0,0-1 0,0 1 0,0 0 0,0-1 1,1 1-1,-1 0 0,0 0 0,0-1 0,0 1 0,1 0 0,-1 0 0,0-1 1,0 1-1,1 0 0,-1 0 0,0 0 0,0 0 0,1-1 0,-1 1 0,0 0 0,0 0 1,1 0-1,-1 0 0,0 0 0,1 0 0,-1 0 0,0 0 0,1 0 0,-1 0 1,0 0-1,1 0 0,-1 0 0,1 0 0,1 10-56,-2-7 74,7 55 107,-4 1-1,-3 74 1,-2-44 28,-17 342 120,18-400 618,1-20-2475,8-37-13802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2:00.79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303 0 10885,'0'0'3356,"-3"5"-3174,-264 286 3857,238-261-3887,26-30-160,2 0 557,42 0-453,153 6-75,-164-2-19,0 0 0,0 2-1,-1 0 1,43 18 0,-67-22-14,0 0 1,-1 1 0,1 0-1,-1 0 1,1 0 0,-1 1-1,0 0 1,0-1-1,-1 1 1,1 1 0,-1-1-1,0 0 1,0 1-1,4 9 1,9-6-1731,3-10-4090,-11-7 1323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2:01.75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52 90 5218,'0'0'10475,"0"14"-10171,-2 74 1090,5 96 373,-3-179-1740,1 0 1,0 0-1,0-1 1,0 1-1,1 0 0,0-1 1,-1 1-1,2-1 0,-1 0 1,0 0-1,1 0 0,0 0 1,0 0-1,0 0 1,1-1-1,-1 1 0,1-1 1,-1 0-1,1 0 0,0-1 1,1 1-1,-1-1 0,0 0 1,1 0-1,-1 0 0,1 0 1,-1-1-1,6 1 1,11 2-9,-1 0 1,1-2 0,-1-1 0,1 0 0,24-4 0,-38 2-30,-1 0 1,1-1 0,0 1 0,-1-2 0,1 1 0,-1-1 0,0 0 0,0 0 0,0-1-1,0 0 1,-1 0 0,1 0 0,-1-1 0,0 1 0,-1-1 0,1 0 0,-1-1 0,0 1-1,0-1 1,0 0 0,-1 0 0,0 0 0,4-12 0,0 0-17,0-1-1,-1 0 1,-2 0-1,1 0 1,-2-1 0,-1 1-1,0-23 1,-1 8 63,0 23-17,-1-1 0,0 1-1,0-1 1,-2 1 0,-2-12-1,3 19-15,0 0-1,-1 0 0,1 1 1,-1-1-1,0 0 0,0 1 1,0 0-1,-1-1 0,1 1 1,-1 0-1,0 0 0,0 1 1,0-1-1,0 1 0,0-1 1,-1 1-1,1 0 0,-5-2 1,-5-2-17,1 2 1,-1-1-1,1 2 1,-1 0-1,0 0 1,-26-1-1,-82 5-78,114-1 92,1 1-1,-1 1 1,1-1-1,-1 1 1,1 0 0,0 1-1,0-1 1,0 1-1,0 1 1,0-1 0,1 1-1,-1 0 1,1 0-1,0 0 1,0 1 0,0 0-1,1 0 1,0 0-1,0 0 1,0 1 0,1 0-1,-1-1 1,2 1-1,-5 12 1,0 1-552,0 0-1,2 1 1,0 0 0,2 0-1,0 0 1,0 39 0,3-20-3003,0-3-1254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16.25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2577,'2'0'12424,"5"0"-8089,43 0-4406,185 0 346,-234 0-265,34 0-306,-1 4-1455,-1-1-5977,-29-3 3556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2:03.19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71 11845,'0'0'5880,"72"0"-3484,388-17-2252,-345 15-149,-87 3 3,0-1 0,0-1-1,1-2 1,34-7 0,-52 9-605,22-7-3876,-32 8 4373,-1 0-1,1-1 0,-1 1 0,1 0 0,0 0 0,-1-1 0,1 1 0,-1 0 0,0-1 0,1 1 0,-1 0 0,1-1 1,-1 1-1,1-1 0,-1 1 0,0-1 0,1 1 0,-1-1 0,0 1 0,0-1 0,1 1 0,-1-1 0,0 1 0,0-1 1,0 0-1,0 1 0,0-1 0,0 1 0,0-1 0,0 1 0,0-1 0,0 0 0,0 1 0,0-1 0,0 1 0,0-1 0,0 1 1,-1-1-1,1 0 0,0 1 0,0-1 0,-1 1 0,1-1 0,0 1 0,-1-1 0,1 1 0,0 0 0,-1-1 0,-6-6-6107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2:03.97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 0 6051,'0'0'5730,"5"4"-5007,-2-1-560,0 1-1,0 0 1,-1-1 0,1 1-1,-1 0 1,0 0-1,0 1 1,0-1-1,-1 0 1,1 1-1,-1-1 1,0 1 0,-1-1-1,1 1 1,-1 8-1,0 90 1487,-1-58-1382,1-5 84,0 94 962,-23 198 0,14-260-1618,1 96 0,9-174-801,0 0 0,0 0 0,0 0 0,1-1 0,0 2 1,0-1-1,5-8 0,12-25-8266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2:21.90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10741,'0'0'4621,"1"7"-4395,6 17 105,0 0-1,16 31 0,6 21 208,36 122 230,86 248-119,27-15-316,-111-295-294,113 268 816,-163-359-762,45 80 1,-59-110 43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2:22.49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10261,'0'0'6082,"11"1"-5668,-3-1-345,-5-1-36,0 1-1,1 0 0,-1 0 0,0 0 1,0 1-1,0-1 0,0 1 0,0-1 1,1 1-1,-1 0 0,0 0 1,0 0-1,-1 1 0,1-1 0,0 1 1,0 0-1,-1 0 0,1-1 0,-1 2 1,1-1-1,2 4 0,14 24 502,18 44-1,-27-52-437,0-1 0,2 0 0,0-1 0,1 0 0,29 33 0,-26-37-61,1-1-1,1 0 0,0-1 0,1-1 0,0-1 0,1-1 0,0 0 0,1-2 0,0 0 0,1-1 0,-1-1 0,28 4 0,-23-5 51,-9-4 137,-7-28-94,-4-5-162,-3 12-88,0-1 0,2 1 0,0 0-1,1 1 1,1-1 0,1 1 0,16-27 0,7 1-2460,-7 17-2221,-8 13-247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2:23.08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24 217 11829,'0'0'3221,"9"-24"-3117,60-163 429,-65 181 318,-2 9-360,-1 22-233,-8 38-188,-10-9 420,3 2-1,2 0 0,2 1 0,-3 93 1,13 22-306,0-171-307,0-1-1,-1 1 1,1 0 0,0 0 0,0 0-1,-1-1 1,1 1 0,-1 0 0,1 0-1,-1-1 1,1 1 0,-1 0 0,1-1-1,-1 1 1,0-1 0,1 1 0,-1-1-1,0 1 1,1-1 0,-1 1 0,0-1-1,0 0 1,0 1 0,-1-1 0,1 1-280,-18 7-4592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2:27.79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16 10181,'0'0'7022,"8"-15"-6222,-6 542 1253,0-4-5197,2-603-5372,4 28 616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2:28.44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423 0 13110,'0'0'1892,"-13"14"-1778,-222 217 1762,106-111-1153,124-115-689,0 1 1,1 0-1,0 0 1,0 0-1,0 1 1,1-1 0,0 1-1,0 0 1,1 0-1,0 0 1,0 0-1,0 0 1,1 0-1,0 0 1,1 1-1,0-1 1,1 11-1,-1-16-14,1-1 1,-1 1-1,1-1 0,0 0 0,0 0 0,0 1 0,0-1 0,0 0 0,0 0 0,0 0 0,0 0 0,0 0 1,0 0-1,0 0 0,1 0 0,-1-1 0,0 1 0,1 0 0,-1-1 0,1 1 0,-1-1 0,0 1 0,1-1 0,2 0 1,47 10 369,-41-8-293,15 2 27,32 4-34,-1 2 1,-1 3-1,0 2 1,89 37-1,-135-46-260,1-1 0,0-1 0,0 0 0,0 0 0,0-1 0,0 0 0,1 0 0,0-2 0,-1 1 0,16-1 0,-21 0-681,16-4-6552,-12-9-1495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2:28.89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43 14727,'0'0'4215,"10"0"-4063,-10 0-147,84 0 679,165 20 1,-217-14-720,0-2-1,0-1 1,48-2 0,-65-2-655,1-1 1,-1-1 0,25-7 0,-30 7-713,0-1 1,0 0 0,0-1-1,-1 0 1,18-13 0,1-4-4367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2:29.53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0 496 560,'0'0'16514,"1"-11"-16281,4-26-222,1 0 0,13-36 0,12-69 164,-31 142-175,3-26 80,1 0-1,1 0 1,1 1-1,1 0 1,12-28-1,-10 38 103,-9 31 36,-1 5-295,1 764 1712,-7-763-3450,-11-7-5350,4-13 1029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2:29.95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11141,'0'0'5835,"17"0"-5667,663 0 3682,-680 6-9856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17.36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142 1 8772,'0'0'6846,"20"3"-5726,28-3-557,98 4-40,-132-3-526,1 2 1,-1 0 0,1 0 0,-1 1-1,-1 1 1,1 0 0,23 13-1,-34-15-13,-1 0 0,1 0-1,0 0 1,-1 0 0,1 0-1,-1 0 1,0 1-1,0-1 1,-1 1 0,1 0-1,-1-1 1,0 1-1,1 0 1,-2 0 0,1 0-1,0 0 1,-1 0-1,0 0 1,0-1 0,0 1-1,0 0 1,-1 0 0,1 0-1,-1 0 1,0 0-1,0 0 1,-1 0 0,1-1-1,-1 1 1,0-1-1,0 1 1,0-1 0,0 1-1,-4 4 1,-13 8 4,-1-1 0,0-1 0,-1-1 0,-27 14 0,35-20-35,-1-1-1,0-1 0,-1 0 1,1 0-1,-1-2 1,0 0-1,0-1 0,-17 1 1,32-3-25,28 0 210,-10 0-70,-9-1-62,0 1-1,1 0 1,-1 1-1,0 0 1,0 0-1,14 5 1,-21-5-12,1 0 0,-1 0-1,0 0 1,0 1 0,1-1 0,-1 1 0,0 0 0,0-1 0,-1 1-1,1 0 1,0 0 0,-1 0 0,1 0 0,-1 1 0,0-1-1,1 0 1,-1 1 0,0-1 0,0 0 0,-1 1 0,1-1-1,0 1 1,-1 0 0,0-1 0,0 1 0,1-1 0,-1 1-1,-1 3 1,2 33-18,0-22 9,0-1 0,-2 1 0,0 0 0,0-1 0,-7 24 0,7-35 22,-1-1 0,0 1 1,0-1-1,0 0 0,0 1 0,-1-1 0,1 0 1,-1-1-1,0 1 0,-1-1 0,1 1 0,0-1 1,-1 0-1,0 0 0,0 0 0,0-1 1,0 1-1,0-1 0,-1 0 0,1 0 0,0-1 1,-1 1-1,-9 1 0,-21 2 68,-1-1 0,-1-1 0,-62-5-1,17 0 35,81 2-269,14 0-9068,2 0 1891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3:55.82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122 354 7091,'0'0'6131,"-16"-5"-3351,17-14-2698,0 0 0,2 0 0,0 0-1,1 0 1,1 1 0,0-1 0,2 1 0,14-29 0,-15 35-39,1 0 0,0 0 0,1 1 1,0 0-1,1 1 0,0-1 0,0 2 1,1-1-1,1 2 0,0-1 0,0 1 0,0 1 1,15-7-1,-19 12-30,-1 0 0,1 1 0,0 0 0,0 0 0,0 1 0,0 0 0,0 0-1,8 1 1,9 0-22,-20 0 6,-1 0 0,1 0 1,-1 1-1,0-1 0,0 1 1,0 0-1,0-1 0,0 1 1,0 1-1,0-1 0,0 0 0,-1 1 1,1-1-1,-1 1 0,0 0 1,0 0-1,0 0 0,0 0 1,2 5-1,1 2 3,0-1 0,0 0 0,-1 1 0,-1 0 0,5 19 0,-4 11-6,-3 72-1,-2-55 23,0-48 1,0 1 1,-1-1-1,0 0 1,0 1-1,-1-1 1,0 0-1,-1 0 1,0-1-1,0 1 1,-9 12-1,-10 13 67,-32 35-1,26-34-47,-16 16 31,-59 52 0,64-65-62,1 1 0,-55 73 0,93-110-15,-14 25 168,16-26-144,0 0 0,0 0-1,-1-1 1,1 1 0,0 0 0,0-1 0,0 1 0,0-1-1,0 1 1,0-1 0,0 0 0,0 1 0,0-1 0,1 0-1,-1 0 1,0 1 0,0-1 0,0 0 0,0 0 0,0 0-1,0-1 1,0 1 0,1 0 0,0-1 0,197 5 1106,-78 1-838,0-6 0,126-17 0,-191 11-674,-56-16-5552,0 0 1064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3:56.97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214 135 9044,'0'0'7993,"2"-25"-6966,1 18-1035,1 0 0,0 0 0,0 0 0,1 1 0,-1-1 0,1 1 0,1 0 0,-1 1 0,1-1 0,0 1 0,1 0 0,-1 1 0,1-1 0,0 1 0,0 1 0,0-1 0,0 1 0,1 0 0,-1 1 0,1 0 0,0 0 0,0 1 0,12-1 0,-20 2 2,1 0-1,0 1 0,0-1 1,0 0-1,-1 1 1,1-1-1,0 1 0,0-1 1,-1 1-1,1-1 1,0 1-1,-1-1 0,1 1 1,0 0-1,-1 0 1,1-1-1,-1 1 0,1 0 1,-1 0-1,0-1 1,1 1-1,-1 0 0,0 0 1,1 0-1,-1 0 1,0-1-1,0 1 0,0 0 1,0 0-1,0 2 1,1 32-41,-1-28 23,0 25-9,2-20 34,-2 0 0,1 0 0,-2 0 0,1 0 0,-2-1 0,0 1-1,0 0 1,-1 0 0,0-1 0,-1 0 0,0 0 0,-10 18 0,-18 16 5,-50 55-1,66-83 9,0-2 0,-1 1-1,-1-2 1,0-1-1,-1 0 1,-22 11 0,39-23-39,0 1 0,-1-1 0,1 0 0,-1 0-1,1 0 1,-1 0 0,1-1 0,-1 1 0,0-1 0,1 1 0,-1-1 0,0 0 0,0 0 0,1 0 0,-1 0 0,0-1 0,1 1 0,-1-1 0,1 0-1,-1 1 1,0-1 0,1 0 0,-1-1 0,1 1 0,0 0 0,0-1 0,-1 1 0,1-1 0,0 0 0,0 0 0,0 1 0,0-1 0,1-1 0,-1 1 0,1 0-1,-1 0 1,-1-5 0,-1-17 0,1-1 0,1 0 0,2-42 0,0 30 53,0 36-23,0 0 0,0 0 0,0 0 0,0 1 0,0-1 0,0 0 0,0 0 0,0 0 0,1 1 0,-1-1-1,0 0 1,0 0 0,1 0 0,-1 1 0,0-1 0,1 0 0,-1 1 0,1-1 0,-1 0 0,1 1 0,-1-1 0,1 0-1,0 1 1,-1-1 0,1 1 0,0-1 0,-1 1 0,1 0 0,0-1 0,-1 1 0,1 0 0,0-1 0,0 1 0,0 0-1,-1 0 1,1 0 0,0 0 0,0-1 0,0 1 0,-1 0 0,1 0 0,0 1 0,0-1 0,0 0 0,0 0 0,-1 0 0,1 1-1,0-1 1,0 0 0,0 1 0,3 0-1,-1 1-1,1-1 1,-1 1-1,0-1 0,0 1 1,0 0-1,0 0 1,0 1-1,4 3 1,8 13 66,0-1-1,1 0 1,1-1 0,1-1 0,1-1-1,22 14 1,-28-21 4,0 0 0,0-2-1,1 0 1,0 0 0,0-1 0,0-1 0,1 0-1,-1-1 1,1-1 0,0 0 0,15-1 0,64-1-112,-93 0-30,-1 0-1,1-1 0,-1 1 0,1 0 1,-1 0-1,1-1 0,-1 1 1,0 0-1,1-1 0,-1 1 0,1-1 1,-1 1-1,0 0 0,1-1 0,-1 1 1,0-1-1,1 1 0,-1-1 1,0 1-1,0-1 0,1 1 0,-1-1 1,0 1-1,0-1 0,0 0 0,0 1 1,0-1-1,0 1 0,0-1 1,0 0-1,0-23-4201,0 20 2136,0-11-2874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3:57.46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60 11813,'0'0'3162,"9"-9"-3066,31-27-48,-37 34 16,1 0 1,0 0-1,0 1 1,0-1-1,0 1 0,0 0 1,0 0-1,0 0 1,0 0-1,0 1 0,1-1 1,-1 1-1,0 0 1,0 1-1,0-1 0,1 1 1,-1 0-1,0 0 1,0 0-1,0 0 1,0 1-1,0-1 0,0 1 1,-1 0-1,1 0 1,-1 1-1,7 4 0,17 21-18,-2 1-1,0 2 0,-2 0 0,25 46 1,15 20 18,-57-89-62,-1 0-1,0 0 0,-1 1 1,1 0-1,-2 0 1,1 1-1,-1-1 0,-1 0 1,2 11-1,-1 26-4035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3:57.90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701 1 10565,'0'0'2718,"-25"7"-2064,-79 27-264,97-30-353,0-1 0,1 1 0,-1 0 1,1 1-1,0-1 0,0 1 0,0 1 0,1-1 1,-1 1-1,1 0 0,1 0 0,-1 0 1,-5 12-1,-12 15 271,-90 102 1089,-149 197-441,222-286-787,8-11-1283,15-11-2585,13-19-149,2 2-1871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3:58.74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4 130 10485,'0'0'3783,"0"-2"-3268,0-7-406,0 6-242,-2 39-43,1-25 225,0 0 0,1 0 0,0-1-1,1 1 1,3 19 0,-3-29-19,0 1 1,0-1-1,1 0 0,-1 1 1,0-1-1,0 0 0,1 0 0,-1 0 1,0 0-1,1 0 0,-1-1 0,1 1 1,0 0-1,-1-1 0,1 1 1,-1-1-1,1 1 0,0-1 0,-1 0 1,1 0-1,0 0 0,0 0 0,1 0 1,0 0 30,0 0 0,-1 0 1,1 0-1,0 0 0,-1 0 1,1-1-1,0 0 0,-1 1 0,1-1 1,-1 0-1,1 0 0,-1 0 1,0 0-1,1-1 0,3-2 1,-2-1 12,0-1 1,-1 0 0,1 0 0,-1-1 0,0 1-1,0 0 1,-1-1 0,0 0 0,0 0-1,-1 1 1,2-13 0,-1-85 334,-3 67-384,1 37-31,0-1 0,-1 0 0,1 1 0,0-1 0,-1 0 0,1 1 0,-1-1 0,1 1 0,-1-1 0,1 1 0,-1-1 0,1 1-1,-1-1 1,1 1 0,-1 0 0,0-1 0,1 1 0,-1 0 0,1-1 0,-1 1 0,0 0 0,1 0 0,-1-1 0,0 1 0,0 0 0,1 0 0,-1 0 0,0 0 0,1 0 0,-1 0 0,0 0 0,1 0 0,-1 1 0,0-1 0,0 0 0,1 0 0,-1 0 0,0 1 0,1-1 0,-1 0 0,1 1 0,-2 0 0,-30 15-405,26-9 156,0 1 0,0-1 0,1 1-1,1 0 1,-1 0 0,1 1 0,1-1 0,-1 1-1,2 0 1,-4 15 0,1 26-7204,5-45 480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3:59.84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281 274 10725,'0'0'3516,"-5"-13"-2609,-11-42-405,16 51-471,0 1 0,1 0 0,-1 0 1,1-1-1,0 1 0,0 0 0,0 0 0,1 0 0,-1 0 1,1 0-1,-1 1 0,1-1 0,0 0 0,0 1 1,0-1-1,0 1 0,1-1 0,-1 1 0,1 0 1,-1 0-1,6-3 0,5-6 267,2-4-103,1 1 0,0 0 0,0 1 0,2 0 0,26-14 0,-32 21-193,1 1 0,0 0 0,1 1 0,0 0 0,-1 1 0,1 0 0,0 1 0,0 1 0,15 0 0,-25 1-11,0 0 1,1 0-1,-1 0 0,0 1 0,0 0 0,0-1 0,0 2 1,0-1-1,0 0 0,0 1 0,0 0 0,0 0 1,0 0-1,-1 0 0,1 0 0,4 5 0,-3-1-3,0 0 0,0 1 1,-1 0-1,0 0 0,0 0 0,0 0 0,4 14 0,-2 2 8,0 2 0,-2-1 0,0 0 0,-2 1 0,-1 0 0,0 0 1,-5 31-1,3-29 19,-1-11-6,-1-1 1,0 0-1,-1 0 1,0 0-1,-2 0 0,0-1 1,0 1-1,-1-2 1,-1 1-1,0-1 1,-16 19-1,-15 16 75,-68 64 1,98-103-74,-10 10 12,-2 0 1,0-2-1,-1 0 0,-28 16 0,38-26-32,-1-1 0,0 0 0,0-1-1,-1 0 1,1-1 0,-1-1 0,0 0 0,0-1-1,-28 1 1,12-3-90,17 1 47,0 0 1,0-1-1,0-1 1,-1-1-1,-23-5 0,34 6 58,0 0 0,0 0-1,0 0 1,0-1 0,1 0 0,-1 1-1,0-1 1,1 0 0,-1 0-1,1 0 1,0-1 0,0 1 0,0-1-1,0 1 1,0-1 0,0 0-1,0 1 1,1-1 0,0 0 0,0 0-1,-1 0 1,2 0 0,-1 0-1,0 0 1,1-1 0,-1 1 0,1 0-1,0 0 1,0-6 0,0 3 18,0 1 0,0-1 0,1 0 0,0 1 0,0-1 0,0 1 0,0-1 0,1 1 0,0-1 0,0 1 1,5-7-1,-2 5 2,1 0 0,-1 1 0,2-1 1,-1 1-1,1 1 0,-1-1 0,10-4 1,-5 3 20,0-1 1,0 2 0,1-1 0,0 2 0,0-1 0,1 2-1,-1 0 1,1 0 0,0 1 0,0 1 0,0 0-1,18 0 1,-28 3-30,1-1 0,-1 1 0,1 0 0,-1 0 0,0 0-1,0 1 1,1-1 0,-1 1 0,0 0 0,0 0 0,0 0-1,-1 0 1,1 0 0,3 4 0,40 46 259,-25-27-147,1 2 36,23 36 0,-31-42-139,0 0-1,2-1 0,0-1 0,20 18 0,-30-32-53,0 0-1,1 0 0,0-1 1,-1 0-1,2 0 0,-1-1 1,0 1-1,1-2 1,-1 1-1,1-1 0,0 0 1,0-1-1,0 1 0,0-2 1,0 1-1,0-1 0,8-1 1,-13 0-115,0 1 1,0-1-1,-1 0 1,1 0-1,0-1 1,0 1-1,-1-1 1,1 1-1,-1-1 1,1 0-1,-1 0 1,0 0 0,1 0-1,-1 0 1,0 0-1,-1-1 1,1 1-1,0-1 1,-1 1-1,1-1 1,0-3-1,24-64-5903,-26 70 5932,13-49-7059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4:00.70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0 368 5923,'0'0'8235,"2"-11"-7656,15-31-286,-1-1-1,-3 0 1,8-47-1,4-12 54,-25 100-323,0 0 0,1 0 0,-1 0 0,0 1 0,1-1 1,0 0-1,-1 0 0,1 1 0,0-1 0,0 0 0,-1 1 0,2-1 0,-1 1 0,0-1 1,0 1-1,0 0 0,0-1 0,1 1 0,-1 0 0,1 0 0,-1 0 0,1 0 1,1-1-1,-3 31-125,0 569-1229,0-598 1096,-1 1 1,1 0-1,-1-1 0,1 1 1,-1-1-1,0 1 0,1-1 1,-1 1-1,0-1 1,1 1-1,-1-1 0,0 0 1,0 1-1,0-1 0,1 0 1,-1 0-1,0 0 0,0 1 1,0-1-1,1 0 0,-1 0 1,0 0-1,0 0 0,0 0 1,0-1-1,1 1 0,-2 0 1,-1 0-506,-16 0-3099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4:01.32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8644,'0'0'5941,"6"0"-5306,400 0 3059,-134 0-7670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4:02.33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46 7684,'0'0'6237,"31"0"-4460,335-18 1185,-295 12-2723,44 2-148,-99-4-6974,-5-2 1611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4:03.41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44 11509,'0'0'4861,"4"-5"-3996,-1 1-841,1 1 0,-1 0 1,1-1-1,0 1 1,0 1-1,0-1 0,0 1 1,1-1-1,-1 1 0,1 0 1,-1 1-1,1-1 1,0 1-1,-1 0 0,1 0 1,0 0-1,0 1 1,0 0-1,0 0 0,7 1 1,21-2-45,-12 0 9,0 1 0,0 1 0,1 0 0,-1 2 0,22 5 0,-38-6 5,-1-1 1,1 1-1,-1-1 0,1 2 0,-1-1 1,0 0-1,0 1 0,0-1 0,0 1 0,0 0 1,-1 1-1,1-1 0,-1 1 0,0-1 0,0 1 1,0 0-1,-1 0 0,1 0 0,-1 0 0,0 1 1,0-1-1,-1 1 0,1-1 0,-1 1 1,0-1-1,0 1 0,-1 0 0,1 6 0,0-4 1,0 7-83,0 1 1,-1-1-1,-3 20 0,3-31 56,-1 1 0,0 0 0,0 0 0,0-1 0,0 1 0,-1-1 0,0 1 0,1-1-1,-1 1 1,0-1 0,-1 0 0,1 0 0,-1 0 0,1 0 0,-1-1 0,0 1 0,-3 2 0,-12 8-100,0 0 0,-1-2 0,-1 0 0,0-1 0,0-1 1,-1-1-1,0 0 0,-1-2 0,1-1 0,-1 0 0,-37 2 1,58-7 18,13-7 604,19 7-518,-2-1 65,1 2 1,32 5-1,-52-4-10,1 0 0,-1 1 0,0 0-1,1 1 1,-1 0 0,-1 1 0,1 0-1,-1 0 1,12 10 0,-11-8-1,0 1 0,-1 1 0,0 0 0,0 0 0,-1 1 0,0 0 0,-1 1 0,0-1 0,-1 1 0,7 17 0,-7-12 9,-1 1 1,0-1-1,-2 1 1,0 0 0,-1 0-1,0 0 1,-1 18-1,-1-29 4,0-1 0,-1 1 0,1 0 0,-1 0-1,0-1 1,0 1 0,-1 0 0,0-1 0,0 0 0,0 1-1,-1-1 1,1 0 0,-5 5 0,4-6-26,0-1 0,-1 1 0,1-1 0,-1 0 0,0 0 1,0-1-1,0 1 0,0-1 0,0 0 0,0 0 0,-1 0 0,1 0 1,-1-1-1,1 0 0,-1 0 0,-7 0 0,-28 4 0,0-3 0,0-1 0,-47-6 0,79 3-29,0 1 0,1-2-1,0 1 1,-14-7 0,15 6-3,0 0 1,0 1-1,0 0 1,0 0 0,0 0-1,0 1 1,-10-1-1,14 2-113,26 0-10636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17.93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7587,'0'0'5331,"7"4"-3704,18 1-699,0-1 1,0-1-1,31-1 0,-4 1-626,506 18-56,-552-21-627,36 3 933,-26 5-3248,-9 6-5725,-7-7 1714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4:03.98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17 25 5507,'0'0'7451,"-15"26"-5824,14 45-263,2-71-1317,0 1 0,0 0 0,0 0 0,1 0 0,-1 0 0,0-1 0,1 1 0,-1 0 0,0-1 0,1 0 0,-1 1 0,1-1 0,-1 0 0,0 1 0,1-1 0,-1 0 0,1 0 0,-1 0 0,1 0 0,-1-1 0,1 1 0,-1 0 0,3-1 0,-1 1 4,1-1 0,-1 1 0,1-1 1,-1 1-1,1-1 0,-1 0 0,0 0 0,1-1 1,-1 1-1,6-4 0,-5-1-59,-1 0 0,0 0-1,0-1 1,-1 1 0,1-1-1,-1 1 1,-1-1 0,1 1 0,-1-1-1,0 0 1,-1 0 0,1 0 0,-2 0-1,0-8 1,1 8-49,-24 5-1101,10 6-3586,9 10-58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4:05.11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95 317 11189,'0'0'3879,"-4"-29"-2001,3 1-1708,0 8-81,1-1 0,1 1 0,1 0-1,1 0 1,6-27 0,-7 41-87,1 0 0,-1 0 0,1 0 0,1 0-1,-1 1 1,1-1 0,0 1 0,0 0 0,0 0 0,1 0 0,0 1-1,0-1 1,0 1 0,0 0 0,1 1 0,-1-1 0,1 1 0,0 0-1,0 1 1,12-4 0,-1 2-19,0 0 0,1 2 0,-1 0 0,0 2-1,24 1 1,-12-1-53,-26 0 66,-1 1 0,0 0 0,0-1 0,0 1 0,0 0 0,0 0 0,0 0 0,0 0 0,0 1 1,0-1-1,0 1 0,-1-1 0,1 1 0,0-1 0,-1 1 0,0 0 0,1 0 0,-1 0 0,0 0 0,0 0 1,0 0-1,0 0 0,0 0 0,0 0 0,-1 0 0,1 0 0,-1 1 0,0-1 0,1 2 0,2 14 3,0-1 1,-1 28-1,-1-38 1,0 18-5,-1 125-14,-1-133 18,-1-1 0,-1 1 0,0-1-1,-1 0 1,-1 0 0,-13 29 0,-5 0 10,-2 0 0,-3-2 0,-52 65 0,62-86-5,-2-1 0,-1-1-1,0-1 1,-1-1-1,-1-1 1,-1-1 0,0-1-1,-29 13 1,53-28 4,0 0 1,0 0-1,1 0 0,-1 0 1,0 0-1,0 0 0,0 0 1,0 0-1,0 0 0,0 0 1,1 1-1,-1-1 0,0 0 1,0 0-1,0 0 1,0 0-1,0 0 0,0 0 1,0 1-1,0-1 0,0 0 1,0 0-1,0 0 0,0 0 1,0 0-1,0 0 0,0 1 1,0-1-1,0 0 0,0 0 1,0 0-1,0 0 0,0 0 1,0 1-1,0-1 0,0 0 1,0 0-1,0 0 0,0 0 1,0 0-1,0 1 0,0-1 1,0 0-1,0 0 1,0 0-1,-1 0 0,1 0 1,0 0-1,0 0 0,0 0 1,0 0-1,0 1 0,0-1 1,0 0-1,-1 0 0,1 0 1,25 3 259,39-2 87,-62-1-323,386-14 699,-223 11-517,-163 3-238,-2-27-8474,0 4 2426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4:05.85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26 10293,'0'0'4722,"7"-4"-3588,0 1-1065,0-1 0,0 1 0,0 1 0,0 0 0,0 0 1,1 0-1,-1 1 0,14-1 0,75 1 230,-48 2-164,-42 0-121,-1 0 0,1 0 0,-1 0 0,1 0 0,-1 1 0,0 0 0,1 0 0,-1 0-1,0 1 1,0 0 0,-1 0 0,1 0 0,-1 0 0,1 1 0,-1 0 0,0 0 0,0 0 0,-1 0 0,1 1 0,-1-1-1,0 1 1,0 0 0,3 7 0,7 15-8,-2 1 0,0 0-1,8 36 1,-8-27 8,81 225 42,-74-214-75,-18-46-144,1 0 190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4:06.28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623 0 3906,'0'0'9457,"-16"3"-8635,-51 10-283,61-11-499,0 0 0,1 1 1,-1 0-1,1 0 0,-1 1 0,1 0 0,0-1 0,1 2 1,-1-1-1,1 0 0,-1 1 0,1 0 0,-4 6 1,-4 5 76,-252 248 974,139-146-970,113-107-464,-23 25 696,19-10-5022,15-22-245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4:07.12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63 0 10869,'0'0'1339,"-1"13"-1235,-27 58 266,22-60-163,1-1 0,1 1 1,-1 0-1,2 0 0,0 0 1,0 1-1,1-1 1,-1 15-1,3-26-2,3 1-149,-1-1 0,1 0-1,-1 0 1,1 0-1,-1-1 1,1 1 0,0-1-1,-1 1 1,1-1 0,-1 0-1,0 0 1,1 0-1,-1 0 1,0 0 0,0-1-1,1 1 1,1-3-1,-2 1-29,0 0 0,0 0 0,0 0 1,-1-1-1,1 1 0,-1 0 0,0-1 0,0 1 0,0-1 0,-1 1 0,1-1 0,-1-5 0,1-33-250,-1 41 72,-23 6-4901,16 4 955,6 2-1796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4:08.28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151 276 10197,'0'0'5021,"3"-20"-4442,10-67-387,-11 82-162,-1 0 1,1 0-1,0 0 1,0 0 0,0 1-1,0-1 1,1 1 0,0 0-1,0-1 1,0 1-1,1 1 1,-1-1 0,1 0-1,0 1 1,6-5-1,7-6 81,-9 6-63,1 1 1,0-1-1,1 2 1,-1-1-1,1 1 0,1 1 1,-1 0-1,1 0 1,0 1-1,20-5 0,-2 4-26,-1 2 0,1 0-1,34 2 1,-60 2-22,0 0 0,0-1-1,0 1 1,-1 1 0,1-1 0,0 0 0,0 1 0,-1 0 0,1-1 0,-1 1-1,0 0 1,1 0 0,-1 0 0,0 1 0,0-1 0,0 0 0,0 1-1,-1 0 1,1-1 0,-1 1 0,1 0 0,-1 0 0,0-1 0,0 1-1,1 5 1,3 9 0,-1-1-1,0 1 1,1 22 0,-1 9-20,-2 1 0,-8 87 1,2-114 18,-1 0-1,-1 0 1,0-1 0,-2 0-1,-1-1 1,0 1 0,-1-2-1,-2 1 1,0-2 0,-17 22-1,6-11 1,-2-2 0,-1 0 0,-1-1 0,-1-2 0,-41 28 0,53-40-26,0-2 1,-1 1 0,1-2 0,-2 0 0,1-1 0,-1-1 0,-1-1 0,1-1 0,-1 0 0,0-1 0,0-1 0,-25 1 0,43-4 18,0-1 0,0 1-1,0-1 1,0 1 0,0 0 0,0-1 0,-1 0 0,1 1 0,0-1 0,1 0 0,-1 1 0,0-1 0,0 0 0,0 0 0,0 0 0,1 0 0,-1 0-1,0 0 1,1 0 0,-1 0 0,0 0 0,1 0 0,0 0 0,-1 0 0,1 0 0,0-1 0,-1 1 0,1 0 0,0 0 0,0 0 0,0-1 0,0-1-1,1-50 102,-1 38-39,1 13-43,0 0 0,0 0 0,0 0 0,0 0 1,0 0-1,0 0 0,0 0 0,1 1 0,-1-1 1,1 0-1,-1 1 0,1-1 0,0 1 1,0-1-1,-1 1 0,1 0 0,0 0 0,4-2 1,39-17 255,-19 15-154,0 0 0,0 2 0,0 1 1,1 1-1,-1 1 0,47 6 0,-67-4-76,0-1 0,0 1 0,0 1-1,0-1 1,0 1 0,0 0 0,-1 0 0,0 1-1,1-1 1,-1 1 0,-1 0 0,1 1 0,-1-1-1,1 1 1,-1 0 0,4 7 0,7 11 119,0 1 1,15 37-1,-12-23 8,-9-20-117,-3-5-19,0 0-1,2-1 0,11 16 0,-17-25-22,0 0 0,1-1 0,-1 1 0,1-1 0,-1 1 0,1-1 0,0 0 0,0 0 0,0-1 0,0 1 0,0-1 0,0 1 0,1-1 0,-1 0 0,0 0 0,1 0 0,-1-1 0,7 1 0,-4 0-202,0-1 0,0 0 1,0 0-1,0 0 0,0-1 0,-1 0 0,1 0 0,0 0 0,-1-1 0,1 0 0,-1 0 1,1 0-1,-1-1 0,0 0 0,0 0 0,0 0 0,0 0 0,-1-1 0,1 0 0,-1 0 1,0 0-1,0-1 0,0 1 0,5-10 0,18-28-5376,-3-7 144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4:09.46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223 99 10117,'0'0'3857,"2"-2"-3334,6-7-399,1 1 0,-1-1 0,1 1 0,1 1 0,0 0-1,0 0 1,0 1 0,1 0 0,-1 1 0,1 0 0,1 1-1,-1 0 1,1 1 0,-1 0 0,1 1 0,0 0 0,0 1 0,22 0-1,-33 2-124,0-1 0,0 0-1,0 0 1,0 1-1,0-1 1,0 1 0,0-1-1,0 1 1,0-1-1,0 1 1,0 0 0,0-1-1,0 1 1,0 0 0,-1 0-1,1 0 1,0 0-1,-1-1 1,1 1 0,0 0-1,-1 0 1,1 0-1,-1 0 1,0 0 0,1 1-1,-1 0 1,9 35-52,-8-27 47,5 30 18,-2 1 0,-2-1 0,-1 1-1,-6 44 1,3-75 2,-1 0-1,0 1 1,0-1 0,-1-1 0,0 1-1,0 0 1,-1-1 0,-1 0 0,1 0-1,-2-1 1,1 1 0,-1-1-1,-8 7 1,-15 14 106,-62 46 0,79-66-102,0-1 1,-1 0-1,0 0 0,0-1 0,0-1 0,-1-1 0,0 0 0,0-1 1,-1 0-1,1-1 0,-1-1 0,0 0 0,0-1 0,-18-2 0,32 1-44,0-1 0,0 1 0,0 0 0,-1-1-1,1 0 1,0 1 0,0-1 0,0 0 0,0 0-1,1 0 1,-1-1 0,0 1 0,0 0 0,1-1-1,-1 1 1,0-1 0,1 1 0,0-1 0,-1 0-1,1 1 1,0-1 0,0 0 0,0 0 0,0 0-1,0 0 1,0 0 0,1 0 0,-1 0 0,1 0-1,-1-1 1,1 1 0,0-3 0,-2-13-54,1 0 0,0 1 1,3-22-1,-1 12-25,-1 25 104,0 1 0,0 0 0,0-1-1,0 1 1,0 0 0,1-1 0,-1 1 0,0 0 0,1 0 0,-1-1 0,1 1 0,-1 0 0,1 0 0,0 0 0,-1 0-1,1-1 1,0 1 0,0 0 0,0 1 0,0-1 0,0 0 0,0 0 0,0 0 0,0 0 0,0 1 0,0-1-1,0 0 1,1 1 0,1-1 0,42-3 326,-37 4-294,-7 0-23,1 0 1,-1 1 0,1-1 0,-1 1-1,0 0 1,1 0 0,-1-1 0,0 1 0,0 0-1,1 0 1,-1 0 0,0 0 0,0 0-1,0 0 1,0 1 0,0-1 0,0 0 0,-1 0-1,1 1 1,0-1 0,0 2 0,16 39 143,-11-26-73,7 8-8,0-1 1,1 0-1,20 22 0,1 3 201,-31-42-183,0 0 0,1-1 0,0 1 0,0-1 0,0 0 0,0-1 0,1 1 0,-1-1 0,1 0 0,0-1 0,1 1-1,-1-1 1,1 0 0,-1-1 0,1 1 0,0-1 0,0-1 0,0 0 0,0 1 0,0-2 0,0 1 0,0-1 0,0 0 0,0-1 0,0 0 0,11-2-1,-12 0-101,0 0-1,0 0 1,-1-1-1,1 0 1,-1 0-1,1 0 1,-1-1-1,0 0 1,-1 0-1,1 0 1,-1 0-1,0-1 1,-1 0-1,5-8 1,-7 10-469,-8 1-7571,-10 3-727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4:10.96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434 11 7812,'0'0'8577,"3"-2"-7657,10-5-333,-9 5-179,-4 8-224,-1 3-107,0 1 0,-1-1 0,0 1 0,-1-1 0,0 0 0,0 0 0,-1 0 0,0 0 0,0-1 0,-8 11 0,-12 17 134,-29 31 0,36-45-207,-82 96 127,34-44-29,-82 127 1,146-201-98,0 1-1,0 0 0,0 0 1,0 1-1,1-1 1,-1 0-1,0 0 0,1 0 1,-1 0-1,1 1 1,0-1-1,-1 0 1,1 0-1,0 1 0,0-1 1,-1 0-1,1 1 1,0-1-1,0 0 0,1 1 1,-1-1-1,0 0 1,0 0-1,1 1 0,-1-1 1,0 0-1,1 0 1,-1 1-1,1-1 0,0 0 1,-1 0-1,1 0 1,0 0-1,0 0 0,0 0 1,0 0-1,0 0 1,0 0-1,0 0 1,0-1-1,0 1 0,0 0 1,2 0-1,5 2 29,1 0 0,0 0 0,-1-1 0,1-1 0,13 2-1,1 0 20,8 4-47,0 1-1,-1 1 1,-1 2 0,1 0-1,-2 3 1,0 0 0,38 26-1,-52-30-10,1 0-1,1-1 1,-1-1-1,1 0 1,1-2-1,0 1 1,0-2-1,0 0 0,0-1 1,21 2-1,-37-6-225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4:12.23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64 3 11621,'0'0'7454,"3"0"-6960,103-2-208,87 1-284,-191 2-6,1-1-1,0 1 1,0 0-1,0-1 1,0 1-1,-1 1 1,1-1 0,-1 0-1,1 1 1,-1-1-1,1 1 1,-1 0-1,0 0 1,1 0-1,-1 0 1,0 0 0,-1 0-1,1 0 1,0 1-1,0-1 1,-1 1-1,0-1 1,1 1-1,-1 0 1,0-1 0,0 1-1,-1 0 1,1 0-1,0 4 1,2 10-41,-1 0 1,-1 0 0,-2 32 0,1-27-33,-1-13 64,-1-1-1,1 1 0,-2-1 1,1 0-1,-1 0 1,0 0-1,-1 0 0,0-1 1,0 1-1,0-1 0,-1 0 1,0 0-1,-1 0 1,0-1-1,-7 7 0,-1 0-5,0 0-1,-1-1 0,0-1 1,-1 0-1,-33 16 0,31-21-89,0 0 0,0-2 0,-1 0 0,0-1 0,1-1 0,-1 0 0,-29-2 0,47-1 102,1 0 1,-1 1-1,1-1 1,0 1-1,-1-1 1,1 0-1,0 1 0,-1-1 1,1 0-1,0 1 1,0-1-1,-1 0 1,1 0-1,0 1 1,0-1-1,0 0 1,0 0-1,0 1 1,0-1-1,0 0 1,0 0-1,1 1 1,-1-1-1,0 0 1,0 1-1,1-1 0,-1 0 1,0 1-1,1-1 1,-1 0-1,0 1 1,1-1-1,-1 1 1,1-1-1,-1 0 1,1 1-1,0-1 1,-1 1-1,1 0 1,-1-1-1,1 1 1,0 0-1,-1-1 0,1 1 1,0 0-1,0-1 1,8 1-25,11 0-7,0 0 0,29 6 1,-40-5 44,-1 2 0,0-1 0,0 1 0,0 1 0,0-1 0,0 2 1,-1-1-1,12 9 0,-9-5-3,0 0 1,-1 1-1,0 0 1,0 1-1,-1 0 1,0 0-1,0 1 1,-1 0-1,-1 0 1,0 0 0,-1 1-1,0 0 1,0 0-1,3 19 1,-1 8 10,-2 0 0,-1 1 0,-3 55 0,-2-86 12,0-1 0,0 1 1,-1 0-1,0-1 0,-1 1 0,1-1 1,-1 0-1,-1 0 0,0 0 0,0-1 1,-9 13-1,10-15 1,0-1 0,-1 1-1,0-1 1,1 0 0,-1 0 0,-1-1 0,1 1-1,0-1 1,-1 0 0,0 0 0,0 0 0,0-1-1,0 0 1,0 1 0,0-2 0,0 1 0,-1-1-1,1 0 1,-9 1 0,7-2-16,-1 1-11,0-1 1,1 1-1,-1-1 0,0-1 1,1 0-1,-1 0 0,0 0 1,1-1-1,-1 0 0,1 0 1,0-1-1,0 0 0,0-1 1,0 1-1,1-1 0,-9-6 1,-9-13-39,20 17 21,0 1 0,-1 0 0,0 1 0,0-1 1,0 1-1,0 0 0,0 0 0,-1 1 0,0 0 0,0 0 1,0 0-1,-10-3 0,15 6-238,21 0-14792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4:13.40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144 461 7940,'0'0'5576,"0"-12"-4600,-2-22-179,1 1 0,2 0 0,9-57 0,0 45-331,-4 16-228,1-1 0,13-35 0,-18 59-222,0 1 0,1-1 0,-1 1 0,1 0 0,0-1 0,1 1 0,-1 0 0,1 1 0,0-1 0,0 1 0,0 0 0,1 0 0,0 0 0,-1 0-1,1 1 1,1 0 0,6-3 0,1 3-8,0 2 0,1 0 0,-1 0 0,1 1 0,-1 1 0,21 4 0,-29-4-12,0 0 0,0 1-1,0 0 1,0 0-1,-1 0 1,1 0 0,-1 1-1,1 0 1,-1 0-1,0 0 1,0 0-1,0 1 1,0 0 0,-1-1-1,0 1 1,1 1-1,-2-1 1,1 0-1,0 1 1,-1 0 0,0-1-1,0 1 1,2 7-1,1 5-2,0 0-1,-2 0 0,0 1 1,-1-1-1,0 29 0,-2-6-11,-8 60 0,5-84 17,0 1 0,-1-1 0,-1 1 0,-1-1-1,0-1 1,-12 20 0,0-3 7,-3-1 1,0-2-1,-1 0 0,-2-1 1,-28 25-1,-2-5 8,-94 63 1,73-58-9,75-52 9,-1 0 1,0 0-1,1-1 0,-1 1 1,1 0-1,-1 0 0,1 0 1,-1 0-1,1 0 0,0 0 1,-1 1-1,1-1 0,0 0 1,0 0-1,0 0 0,0 0 1,0 0-1,0 0 0,0 0 1,0 0-1,1 0 0,-1 0 1,0 0-1,0 0 0,1 1 1,-1-2-1,1 1 0,-1 0 1,1 0-1,0 0 0,-1 0 1,1 0-1,0 0 0,1 1 1,33 13 271,1-2 0,0-2 0,65 12 1,-33-8-141,109 19 138,-45-11-101,-120-23-146,-10 0-30,0 0-1,0 0 1,0 0-1,1 0 1,-1 0-1,0 1 0,0-1 1,0 1-1,0-1 1,0 1-1,0 0 0,-1 0 1,1-1-1,0 1 1,0 1-1,2 1 0,-3 1-123,1 0-1,-1 0 1,0 1-1,0-1 1,0 1-1,-1-1 1,0 1-1,0-1 0,0 1 1,0 0-1,-1-1 1,0 5-1,0-7-98,1 0-191,0 0 1,-1 0-1,0 1 1,0-1-1,1 0 1,-1 0 0,0 0-1,-1 0 1,1 0-1,0 0 1,-1-1-1,1 1 1,-1 0 0,1-1-1,-3 3 1,1-1-588,-17 17-7583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18.97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76 1 8676,'0'0'2228,"0"6"-1276,-4 9-167,-1-1 0,0 1 0,-13 24 0,10-23-379,1 0-1,1 0 1,-7 24-1,9-10-131,0 0-1,3 0 0,1 38 0,1-21-176,-1-46-83,1 1 0,-1-1 0,1 0 0,0 1 0,0-1 0,0 0 0,-1 0-1,1 0 1,0 0 0,0 0 0,0 0 0,1 0 0,-1 0 0,0-1 0,0 1 0,0 0 0,1 0 0,-1-1 0,0 1-1,1-1 1,-1 0 0,0 1 0,1-1 0,-1 0 0,1 0 0,-1 0 0,3 0 0,42 4 114,-23-4-145,14 1-58,-1-2 0,0-2 0,44-8-1,-74 10-395,20-6 280,-15 8-5750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4:27.65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51 11189,'0'0'4157,"13"2"-4080,309 13 584,-211-15-291,167 22 0,-258-17-435,-42-6-69,-5 1 34,-659-7-1397,685 7 1577,13 0 155,118 2 110,-40 1-212,156-15 0,-222 9-121,-11 2-17,0-1-1,0 0 1,0 0 0,0-1 0,-1-1 0,18-8 0,-29 12-20,0 0-1,0-1 1,0 1-1,0-1 1,-1 1 0,1-1-1,0 1 1,0-1-1,-1 1 1,1-1 0,0 0-1,-1 1 1,1-1-1,0 0 1,-1 1 0,1-1-1,-1 0 1,0 0-1,1 0 1,-1 1 0,1-1-1,-1 0 1,0 0-1,0 0 1,0 0 0,1 0-1,-1-1 1,-1 1-6,0 0 1,1 0-1,-1 0 1,0 0-1,0 0 1,0 0-1,0 0 1,0 0-1,0 0 1,0 0-1,0 1 1,0-1-1,0 0 1,0 1-1,0-1 1,0 1-1,-2-1 1,-6-2-26,-1 0 0,0 1 0,0 0 0,-13-1 1,-287 0-79,217 5 1991,141-3-2430,74 2 1450,-39 5-8987,-68-5 1419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4:29.53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7 10373,'0'0'5770,"11"-2"-5297,59-3-417,124 6 1,83 23-106,-178-14 19,-84-9 40,45 5-58,-51-3-8,-34-2-15,-554-1-724,578 0 2342,14-2-1362,1 0-1,0 1 0,-1 1 0,27 2 1,4 1-122,250-3 155,-293 0-207,-1 25-765,0-9-5893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4:31.04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8116,'0'0'6595,"32"0"-5229,190 0-537,123 21-562,4 1-195,-502-12-520,-27-8-75,-194-4 243,295-9 312,67 5 118,17 2 439,40-4-495,0 3 0,1 1-1,0 2 1,47 5 0,-6-1 29,355 19 221,-412-18-258,127 8 477,-144 0-242,-12-11-522,-1 1-1,1-1 0,-1 1 1,0-1-1,1 1 0,-1-1 1,0 1-1,0 0 0,1-1 0,-1 1 1,0-1-1,0 1 0,0 0 1,0-1-1,0 1 0,0-1 1,0 1-1,0 0 0,0-1 1,0 1-1,0 0 0,0-1 0,0 1 1,-1-1-1,1 1 0,0 0 1,0-1-1,-1 1 0,1-1 1,0 1-1,-1-1 0,1 1 1,-1-1-1,1 1 0,-1 0 1,-15 6-6424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4:33.62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130 11 9556,'0'0'2791,"0"-8"-2071,0 6-723,0 4 318,0 31 65,-2-1 0,-11 63 0,2-32 10,-6 121 0,13-113-183,-15 77 1,-20 51-224,38-189-67,-1 10-1552,1-19 1371,1 0-1,0 0 1,0 0 0,-1 0 0,1-1-1,0 1 1,-1 0 0,1 0-1,-1 0 1,1-1 0,-1 1 0,1 0-1,-1-1 1,0 1 0,1 0 0,-1-1-1,0 1 1,-1 0 0,-9 0-3397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4:34.62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9 7812,'0'0'4383,"10"-1"-4100,0-1-177,-5 1-25,0-1 1,0 1-1,1 0 0,-1 1 1,0 0-1,1-1 1,-1 2-1,1-1 1,8 2-1,-12 1-22,0-1 0,0 1 1,0 0-1,0 0 0,-1 0 0,1 1 0,-1-1 0,0 0 0,0 0 1,0 1-1,0-1 0,0 7 0,-1-7 29,37 220 1382,-9-41-854,-27-173-556,2 1 0,-1-1 1,1 0-1,0 0 0,1 0 0,0-1 1,8 13-1,-10-18-44,0 0 0,1 0 0,-1 0 0,1 0 0,0-1 0,-1 1 0,1-1 0,0 1 0,0-1 0,1 0 0,-1 0 0,0-1 1,1 1-1,-1-1 0,1 1 0,-1-1 0,1 0 0,0-1 0,0 1 0,7 0 0,-5-1 1,1 0 0,0 0 1,0 0-1,0-1 0,0 0 1,0-1-1,8-2 0,-11 2-17,-1 0-1,1-1 0,-1 1 0,0-1 1,0 0-1,1 1 0,-2-1 0,1-1 1,0 1-1,-1 0 0,1-1 0,-1 1 1,3-6-1,48-91-242,63-160 0,-110 243 204,1 1-28,-2 1 1,1-1-1,-2 0 0,0-1 0,-1 1 0,1-23 0,-5 38 61,0 0-1,-1 0 1,1 0-1,-1 0 1,1 0-1,-1 1 1,1-1-1,-1 1 1,1-1-1,-1 1 1,1 0-1,-1-1 1,0 1-1,1 0 1,-1 0-1,1 0 1,-1 0-1,0 1 1,-2-1-1,0 0-4,-458-7-301,461 7 213,0 0 1,-1 0-1,1 0 1,0 1-1,0-1 1,0 0-1,0 0 0,0 1 1,-1-1-1,1 1 1,0-1-1,0 1 1,0-1-1,0 1 0,0 0 1,0-1-1,0 1 1,1 0-1,-1 0 1,0 0-1,0-1 1,0 1-1,1 0 0,-1 0 1,1 0-1,-1 0 1,0 2-1,-4 32-6377,5-24 2639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4:35.18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50 11317,'0'0'5405,"3"0"-4935,584 0 784,-590-35-8578,-13 20 2317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4:35.71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166 0 7716,'0'0'2948,"0"3"-2455,0 25 275,-1 0-1,-9 51 0,9-30 653,29-48-873,-26-2-520,1 1 1,0 0 0,0-1-1,0 0 1,0 0 0,-1 0 0,1 0-1,0 0 1,-1 0 0,1-1-1,-1 1 1,1-1 0,-1 0-1,0 0 1,0 0 0,0 0-1,0 0 1,0 0 0,0 0 0,0-1-1,-1 1 1,1-1 0,-1 1-1,0-1 1,0 0 0,1-3-1,2-4-2,-1 1-1,-1-1 0,0 0 1,0 0-1,-1 0 0,0-13 0,-1 22-28,-1 0 0,1 1 0,0-1-1,-1 0 1,1 0 0,-1 1 0,0-1-1,1 1 1,-1-1 0,0 1 0,1-1 0,-1 1-1,0-1 1,0 1 0,1-1 0,-1 1-1,0 0 1,0 0 0,1-1 0,-1 1-1,0 0 1,0 0 0,0 0 0,0 0-1,0 0 1,1 0 0,-1 0 0,-1 0-1,-35 0-238,27 0 100,1 1-182,0 0 1,0 1-1,0 0 1,0 0-1,0 1 1,1 0-1,-1 1 1,1 0-1,0 0 1,0 1-1,0 0 1,0 0-1,1 1 1,0 0-1,0 0 1,1 0-1,0 1 1,0 0-1,0 0 1,1 1-1,-4 8 1,-8 16-2688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4:36.38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87 95 7668,'0'0'4055,"-5"-6"-3666,-14-18-162,19 23-191,-1 1 1,0-1-1,1 0 1,-1 1-1,0-1 1,0 1-1,1-1 0,-1 1 1,0-1-1,0 1 1,0 0-1,1-1 1,-1 1-1,0 0 0,0-1 1,0 1-1,0 0 1,0 0-1,0 0 1,0 0-1,0 0 0,0 0 1,0 0-1,1 0 1,-1 0-1,0 1 1,0-1-1,0 0 1,0 1-1,0-1 0,0 0 1,1 1-1,-1-1 1,0 1-1,0-1 1,1 1-1,-1-1 0,0 1 1,1 0-1,-1 0 1,0-1-1,1 1 1,-1 0-1,0 1 0,-17 31 566,15-25-375,1 0 0,1 1-1,0-1 1,0 1 0,0 13 0,6-21-200,-1 0 1,0 0-1,1-1 1,-1 1-1,1-1 1,0 0-1,-1 0 1,6-1-1,-4 1 8,2 0-36,0 0 0,0-1 0,0 1 0,0-2 0,-1 1-1,1-1 1,0 0 0,-1-1 0,8-3 0,-11 4-10,0 0 0,-1-1 0,0 1 0,1-1 0,-1 0 0,0 0 0,0 0 0,0 0-1,-1 0 1,1-1 0,-1 1 0,0-1 0,0 0 0,0 0 0,0 0 0,-1 1 0,0-1 0,1-1 0,0-6 0,-1-58 155,-2 68-150,-1 0 0,1 0-1,-1 0 1,0 0-1,1 1 1,-1-1 0,0 0-1,0 1 1,1-1-1,-1 1 1,0-1-1,0 1 1,0 0 0,0 0-1,1 0 1,-1 0-1,-3 0 1,-40 3-2603,35 3-424,9 1-1870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4:37.61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95 279 7363,'0'0'5499,"-6"0"-4835,-18 0-288,23 0-342,1-1 1,-1 1-1,0 0 0,1-1 0,-1 1 0,0-1 0,1 1 0,-1-1 1,1 0-1,-1 1 0,1-1 0,-1 0 0,1 1 0,0-1 0,-1 0 0,1 1 1,0-1-1,-1 0 0,1 0 0,0 1 0,0-1 0,0 0 0,0 0 1,0 1-1,0-2 0,-3-24 398,3 22-276,-2-14 255,1 0 0,0 0 0,3-18 0,-2 30-338,1 1 0,0 0 0,0 0 1,1 0-1,-1 0 0,1 0 0,0 0 1,0 0-1,1 0 0,0 1 0,-1-1 1,2 1-1,-1 0 0,7-7 0,-2 4-39,1 1 1,0 0-1,0 0 0,1 1 0,-1 0 0,1 1 1,0 0-1,1 0 0,-1 1 0,1 0 0,11-1 1,2 1-37,1 1 0,0 1 0,43 5 0,-64-4-1,0 0 0,-1 1 0,1 0 0,0 0 0,0 0 0,-1 0 0,1 0 0,0 1 0,-1 0 0,1-1 0,-1 1 0,0 1 0,0-1 0,0 0 0,0 1 0,0 0 0,0-1 0,-1 1 0,1 0 0,-1 0 0,0 1 0,0-1 0,0 0-1,0 1 1,-1-1 0,1 1 0,-1 0 0,2 7 0,0 7-8,-1 1 0,0 0 0,-1 0 0,-4 34-1,2-10 41,0-26-28,-1 0 0,-1 0 1,0 0-1,-2-1 0,1 1 0,-2-1 0,0 0 0,-1-1 0,-1 1 0,-18 26 0,-12 12 8,-66 72 1,81-99 7,10-11-8,-1 0-1,0-1 0,-1-1 0,0 0 1,-2-1-1,1-1 0,-1 0 0,-1-2 1,0 0-1,-33 14 0,142-20 2057,238-18-1899,-208 14 194,-120 0-48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4:43.46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4 402 10309,'0'0'7446,"-4"-26"-5739,4-1-1700,1-1 1,1 1-1,2 0 0,1 1 0,11-40 1,-12 55-6,0 0 1,1 0-1,0 0 0,0 1 1,1 0-1,1 0 1,0 1-1,0 0 1,1 0-1,0 0 1,0 1-1,1 0 1,0 1-1,0 0 0,16-8 1,-18 11-2,0 1 0,0 0 0,1 1 0,-1 0 0,1 0 0,0 1 0,-1 0 0,1 0 0,0 1 0,14 1 0,-17-1-1,0 0-1,-1 1 1,1 0-1,-1 0 1,1 0 0,-1 0-1,1 1 1,-1 0-1,0 0 1,0 0-1,0 0 1,0 1-1,0-1 1,-1 1-1,1 0 1,-1 0 0,1 1-1,4 5 1,0 5-20,-1-1 0,-1 1-1,0 1 1,-1-1 0,-1 1 0,0 0 0,-1 0 0,2 18 0,-1 16 29,-4 60 0,0-54-25,-1-40 19,-1 0 1,-1 0-1,0 0 0,-1 0 1,0-1-1,-2 1 0,1-1 1,-2-1-1,1 1 0,-2-1 1,-9 13-1,-18 22 26,-57 62 1,84-101-30,-144 143 77,152-152-65,-1 0-1,1 0 1,0 1-1,0-1 1,-1 0 0,1 0-1,0 0 1,0 0-1,-1 1 1,1-1-1,0 0 1,0 0 0,0 0-1,-1 1 1,1-1-1,0 0 1,0 0 0,0 1-1,0-1 1,0 0-1,0 0 1,0 1 0,-1-1-1,1 0 1,0 1-1,0-1 1,0 0 0,0 0-1,0 1 1,0-1-1,0 0 1,0 1 0,1-1-1,-1 0 1,0 0-1,0 1 1,0-1 0,0 0-1,0 0 1,0 1-1,0-1 1,1 0 0,-1 0-1,0 1 1,0-1-1,0 0 1,1 0 0,-1 0-1,0 1 1,1-1-1,22 6 261,45-6-97,-53 0-61,125 2 127,179-7 148,-275 1-314,-43 4-97,-1-16-666,0-87-9370,0 48 577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19.50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20 1 8868,'0'0'4912,"-3"17"-3824,-1 53 526,5 87 1,2-47-1133,-3-48-377,1 4-18,-2 0 0,-15 89 0,16-136-360,0-13-7978,0-12 2040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4:44.60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222 122 11733,'0'0'4453,"0"1"-4407,0-1 0,0 1 1,0-1-1,0 1 0,0-1 0,0 0 0,0 1 0,0-1 1,0 1-1,0-1 0,0 1 0,0-1 0,0 0 0,1 1 1,-1-1-1,0 1 0,0-1 0,0 0 0,1 1 0,-1-1 1,0 0-1,1 1 0,-1-1 0,0 0 0,1 1 0,-1-1 1,0 0-1,1 0 0,-1 1 0,1-1 0,-1 0 0,0 0 1,1 0-1,-1 0 0,1 1 0,37-47 266,-32 37-284,0 1 1,0 1-1,1-1 0,-1 1 0,2 0 0,9-8 1,-9 11-35,-1 0 1,1 1-1,-1-1 1,1 2-1,0-1 0,0 1 1,0 0-1,1 1 1,-1 0-1,0 0 1,1 1-1,13 1 1,-20-1-1,-1 1 1,0-1-1,0 1 1,0-1 0,0 1-1,1 0 1,-1-1-1,0 1 1,0 0-1,0 0 1,0 0 0,-1 0-1,1 0 1,0 0-1,0 0 1,0 0-1,-1 0 1,1 0 0,-1 0-1,1 0 1,-1 1-1,1-1 1,-1 0-1,0 0 1,1 1-1,-1-1 1,0 0 0,0 2-1,5 45-15,-5-42 10,2 28 15,-5 66-1,1-87-5,0 1 1,-1-1-1,0 0 1,-1 0-1,-1-1 1,0 1-1,-13 22 1,7-17 5,0-1 1,-1-1-1,0 0 1,-2-1-1,0 0 0,0-1 1,-23 17-1,26-24-3,0 0 0,0 0 1,-1-1-1,0-1 0,0 0 0,0-1 0,-1 0 1,1 0-1,-1-2 0,0 0 0,0 0 0,-19 0 1,26-3-10,0 0 1,0 0 0,1 0 0,-1-1 0,1 0-1,-1 0 1,1 0 0,0-1 0,-1 0 0,1 0-1,1 0 1,-1-1 0,0 1 0,1-1 0,0 0-1,0 0 1,0-1 0,0 1 0,1-1 0,0 0-1,0 0 1,0 0 0,0 0 0,1-1 0,0 1-1,0-1 1,0 1 0,1-1 0,-1-6 0,0-41-65,3 31 55,-1 21 16,1-1 0,0 1 0,0 0 0,0-1 0,0 1 0,0 0 0,0-1 0,1 1 0,-1 0 0,0 0 0,1 0 0,-1 0 0,1 0 0,-1 1 0,1-1 0,-1 0 0,1 1 0,-1-1 0,1 1 0,0-1 0,-1 1 0,1 0 0,0 0 0,0 0 0,-1-1 0,3 2 0,49-4-106,-52 3 103,6 0 4,-1 1 0,1 0 0,-1 0 0,1 1 0,-1-1 1,0 2-1,0-1 0,1 1 0,-2-1 0,1 2 0,0-1 0,-1 1 1,1 0-1,4 4 0,10 11 54,0 1 0,19 25 0,12 12 145,-30-36-74,-4-4 21,0 0 0,2-1 1,0 0-1,34 20 0,-51-34-146,1-1 1,0 0-1,-1 1 1,1-1-1,0 0 0,0 0 1,0 0-1,0-1 0,0 1 1,0-1-1,0 0 1,0 1-1,0-1 0,0-1 1,0 1-1,0 0 1,0-1-1,0 1 0,0-1 1,0 0-1,3-2 0,-3 1-348,0 0-1,0-1 1,0 1-1,0-1 1,0 0-1,-1 0 1,0 0-1,1 0 1,-1 0-1,0 0 1,-1-1-1,1 1 1,0-1-1,-1 1 1,2-6-1,5-23-3845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4:45.08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10869,'0'0'3255,"4"2"-2740,7 3-337,4 1 219,1 1 0,-1 0 0,-1 2 1,1 0-1,-1 0 0,15 15 0,-9-4-302,-1 1-1,-1 0 1,-1 2-1,0 0 0,-2 1 1,-1 0-1,21 52 0,34 69 131,-48-105-199,0-6 418,-2-15-1620,-8-15-2675,-11-11-5063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4:45.61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590 0 8116,'0'0'3916,"-7"1"-3356,0 1-387,0 0-1,0 1 0,0-1 0,0 2 0,0-1 1,1 1-1,0 0 0,-1 0 0,1 0 0,1 1 1,-1 0-1,-7 9 0,4-6 140,-86 85 1433,-100 129 1,69-75-1113,63-80-483,59-66-46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4:46.73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37 8020,'0'0'7891,"17"-7"-5778,76 7-784,78 1-551,253-30-1,-414 28-258,-7 1-2722,1 0-3473,6 0-269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4:47.72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193 27 12950,'0'0'4858,"24"-1"-4060,81-10-757,-57 4 40,49 1 0,-75 5-66,-18 1-14,0 0 0,0-1-1,0 1 1,0 1 0,1-1 0,-1 1 0,0-1 0,4 3 0,-6-2-4,-1 0-1,1 0 1,-1 0-1,0 0 1,0 0 0,1 0-1,-1 0 1,0 1-1,0-1 1,0 0-1,0 1 1,0-1 0,-1 1-1,1-1 1,0 1-1,-1 0 1,1-1-1,-1 1 1,0-1 0,1 1-1,-1 0 1,0 0-1,0 3 1,1 3 1,0 0 0,0 0 1,-1 0-1,0 1 0,0-1 0,-1 0 1,0 0-1,-1 1 0,0-1 1,0 0-1,0 0 0,-1-1 0,0 1 1,-1-1-1,0 1 0,0-1 0,-1 0 1,1 0-1,-2-1 0,1 0 0,-1 0 1,-9 9-1,0-2 18,-1-1 0,0 0-1,-1-1 1,0-1 0,0 0 0,-1-2 0,0 0 0,-1-1-1,0 0 1,0-2 0,-1 0 0,1-2 0,-1 0 0,0-1-1,-25 0 1,44-3-23,1 0-1,-1 0 1,1 0 0,-1 0-1,1 1 1,0-1-1,-1 0 1,1 0-1,0 0 1,0 0-1,0 0 1,-1 0 0,1 0-1,0 0 1,0 0-1,1 0 1,-1 0-1,0 0 1,0 0-1,0 0 1,1 0 0,-1 0-1,1-1 1,5-1-4,1 0 0,0 1 0,0 0 0,0 1 0,0-1 0,0 1 0,0 0 0,0 1 0,0 0 0,0 0 0,14 3 0,2-3 4,-14 1 4,1 0 0,-1 0-1,0 1 1,0 0 0,1 0 0,-2 1 0,1 0-1,0 1 1,-1 0 0,1 0 0,-1 1 0,0 0 0,0 0-1,-1 1 1,0 0 0,0 0 0,0 1 0,-1 0 0,0 0-1,8 12 1,-6-7-4,0 0 0,-1 0-1,-1 1 1,0 0 0,0 0 0,-2 0-1,1 1 1,-2 0 0,3 19 0,-2 0 14,-2 0 0,-5 64 0,2-91-3,-1 1 0,0-1 0,0 1-1,0-1 1,-1 0 0,0 0 0,0 0-1,-1 0 1,0 0 0,0-1-1,0 0 1,0 0 0,-1 0 0,0 0-1,0-1 1,0 1 0,-1-2 0,-11 7-1,4-1 27,0-2 0,-1 0 0,0-1 0,0 0-1,0-1 1,-1-1 0,-23 4 0,-93-3 110,99-6-107,24 1-10,0-1-1,1 0 0,-1-1 0,1 0 1,0 0-1,0 0 0,0-1 0,0 0 0,0-1 1,0 0-1,1 0 0,-1 0 0,1 0 1,0-1-1,1 0 0,-1-1 0,-5-6 0,-9-7 123,64 18-8608,-6 1 2748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4:48.26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48 2 10789,'0'0'3567,"-1"-1"-3545,0 1-1,0 0 1,0 0 0,-1 0 0,1 0-1,0 0 1,0 0 0,0 0-1,0 0 1,0 0 0,0 1 0,-1-1-1,1 0 1,0 1 0,0-1-1,0 1 1,0-1 0,0 1 0,0 0-1,-1 1 1,-3 12 217,0 0 0,1 0-1,1 1 1,1-1 0,0 1 0,0 0 0,2 19-1,6-33-3,0 0 1,0 0-1,0 0 0,0 0 0,0-1 0,0 0 0,10-2 0,-14 2-209,0-1 0,0 1-1,0-1 1,0 0 0,0 0 0,0 0-1,0 0 1,0 0 0,-1 0 0,1 0-1,0-1 1,-1 1 0,1 0 0,-1-1-1,0 0 1,1 1 0,-1-1 0,0 0-1,0 1 1,0-1 0,0 0 0,0 0-1,-1 0 1,1 0 0,0 0 0,-1 0-1,1-4 1,1-6 59,0-1 0,-1 1 0,-1-18 0,0 25-87,0 4-6,0 0 1,-1 1-1,1-1 0,0 0 0,0 1 0,-1-1 0,1 0 0,-1 1 0,1-1 1,-1 1-1,1-1 0,-1 1 0,1-1 0,-1 1 0,1-1 0,-1 1 0,1 0 1,-1-1-1,0 1 0,1 0 0,-1-1 0,0 1 0,1 0 0,-1 0 0,0 0 1,0 0-1,1 0 0,-1 0 0,0-1 0,1 2 0,-2-1 0,-29 0-1824,22 0 120,-4 0-3013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4:49.47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44 426 10789,'0'0'4615,"0"-16"-4041,-1-15-522,1-8 527,8-70 1,-6 96-473,1 0 0,0 0 1,1 0-1,0 1 0,1-1 1,1 1-1,0 0 0,0 0 0,11-12 1,-12 17-72,0-1 0,1 2 1,1-1-1,-1 1 0,1 0 0,0 0 1,0 1-1,0 0 0,1 0 1,0 1-1,0 0 0,9-4 1,-1 4-11,0 0 0,0 1 0,0 1 1,0 0-1,30 1 0,-37 1-36,-1 0-1,1 0 0,0 1 0,0 0 1,-1 1-1,1 0 0,-1 0 0,13 6 1,-15-5 5,-1 0 0,0 1 0,1 0 0,-1 0 0,-1 0 0,1 1 0,-1 0 1,0 0-1,0 0 0,0 0 0,0 0 0,3 9 0,-1-1-1,0 0-1,-1 1 0,0 0 1,-1 0-1,0 0 0,-2 1 1,3 21-1,-4-5-22,0 1 1,-6 44 0,2-63 26,0 1 1,-1 0 0,0-1-1,-1 0 1,0 0 0,-1 0-1,-1-1 1,0 0 0,-1 0-1,0-1 1,-12 13 0,-9 9 18,-2-2-1,-43 34 1,19-21-9,-1-2 0,-124 67 0,168-105 35,12-3 379,14-2-14,655-6 1043,-667 7-1496,0 0 0,0 0-1,0 0 1,0 0 0,-1 0 0,1-1-1,0 1 1,0-1 0,0 1 0,0-1 0,0 0-1,-1 1 1,1-1 0,0 0 0,-1 0 0,1-1-1,0 1 1,-1 0 0,1 0 0,-1-1 0,0 1-1,0-1 1,3-3 0,-2 1-640,-1 0 1,1 0-1,-1-1 0,0 1 1,0 0-1,0-1 0,-1 1 1,0-1-1,0-6 0,0-16-5059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4:50.03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563 0 10325,'0'0'6107,"0"1"-6093,0-1 1,0 0 0,0 0 0,-1 0 0,1 0 0,0 0 0,0 0 0,0 0 0,0 1 0,0-1-1,0 0 1,0 0 0,0 0 0,0 0 0,0 0 0,0 0 0,0 1 0,0-1 0,0 0 0,0 0-1,0 0 1,0 0 0,0 0 0,0 0 0,0 1 0,0-1 0,1 0 0,-1 0 0,0 0 0,0 0-1,0 0 1,0 0 0,0 0 0,0 0 0,0 1 0,0-1 0,0 0 0,0 0 0,1 0 0,-1 0-1,0 0 1,0 0 0,0 0 0,0 0 0,0 0 0,0 0 0,1 0 0,-1 0 0,0 0 0,0 0-1,0 0 1,0 0 0,0 0 0,0 0 0,1 0 0,-1 0 0,0 0 0,0 0 0,0 0 0,0 0-1,0 0 1,0 0 0,0 0 0,1 0 0,-2 5 16,0 0-1,0 1 1,-1-1-1,0 0 1,0 0-1,0 0 1,0 0-1,-1-1 1,0 1 0,0 0-1,-6 7 1,-52 55 454,38-43-361,-138 167 337,44-50-212,112-135-459,-5 6 370,0 0 0,-2-1 0,-16 14 0,-8-8-1066,33-16 416,-1 0-1,0 0 1,0-1-1,0 1 1,1-1-1,-1 0 1,0-1-1,-7 0 1,-5-9-3461,0-18-2132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4:50.50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10405,'0'0'4039,"6"32"-3313,20 100-155,-22-113-372,2 1 1,-1-1 0,2 0-1,11 21 1,0 2 328,-4-8-303,1 0 1,2-1 0,1 0 0,1-2-1,2 0 1,1-1 0,33 34 0,-29-37-85,-1 2 0,-2 0 0,26 43 0,-39-56-146,-1 2 1,-1-1-1,0 1 1,-2 0-1,0 1 0,0-1 1,-2 1-1,2 23 1,-5-30-162,4 25-1351,1-14-3046,1-9-639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4:51.28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64 39 3362,'0'0'8684,"0"21"-7174,-1 6-489,0-18-667,0-1 0,1 1 0,0-1 0,1 1 0,2 10 0,-2-17-279,0-1 0,1 1 0,-1-1 0,1 1-1,-1-1 1,1 1 0,0-1 0,0 0 0,-1 0 0,1 0 0,0 0 0,0 0-1,0 0 1,0-1 0,0 1 0,0-1 0,1 1 0,-1-1 0,0 0 0,0 1 0,0-1-1,0 0 1,3-1 0,-1 1-28,-1 1-1,1-1 0,0-1 1,-1 1-1,1 0 0,0-1 1,-1 0-1,1 0 1,-1 0-1,1 0 0,-1 0 1,0-1-1,4-1 0,-4-3-29,0 1 0,-1-1-1,1 1 1,-1-1 0,0 0-1,-1 0 1,1 1 0,-1-1-1,-1-1 1,1 1-1,-1 0 1,0 0 0,0 0-1,-2-11 1,1-7-29,1 23 4,0 0 1,0 0-1,0 0 1,-1-1-1,1 1 1,0 0-1,-1 0 1,1 0-1,-1 0 1,1 0-1,-1 0 1,0 0-1,1 0 1,-1 0-1,0 0 1,0 0-1,1 0 1,-1 0-1,0 0 1,0 1-1,0-1 1,0 0-1,-2 0 1,0-1-14,-1 0 1,0 1 0,0 0-1,0 0 1,0 0 0,0 0-1,-6 0 1,2 0-337,0 1-1,1 0 1,-1 1 0,0 0-1,0 0 1,1 0 0,-15 5-1,18-3-385,-1 0 0,1 0-1,-1 0 1,1 1-1,0 0 1,0-1-1,1 2 1,-6 6-1,-1 7-5226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9:18.35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528 1 10501,'0'0'3023,"3"6"-2410,1 2-528,0 0-1,1-1 1,1 1-1,-1-1 1,1 0-1,0-1 0,1 1 1,-1-1-1,1-1 1,0 1-1,1-1 1,14 8-1,18 7 580,57 21 0,-51-22-427,-12-6-59,-24-11-140,-1 2-1,1 0 1,-1 0 0,13 8-1,-19-10-36,-1 0-1,0 0 1,1 0-1,-1 0 1,0 0-1,0 1 1,0-1-1,0 1 1,0 0-1,-1-1 1,1 1-1,-1 0 1,0 0-1,0 0 1,0 0-1,0 0 1,-1 0-1,2 5 1,10 353 43,-12-301-35,-3-3 43,-3 0 0,-16 76 0,9-70 114,-5 95 0,14-35 32,-16 218 124,13-282-287,-3-1 0,-2 0 0,-35 99-1,-13-6 3,-39 108 0,82-205 8,2 1 0,-14 105 0,23 24 224,7-123-240,-11 92 1,0-52 44,6 180 0,6-157 786,-3-124-809,-408 0 40,395 0-91,-1 1 0,0 1 0,1 0 0,-1 1 0,1 0 0,-23 10 0,36-13 13,1 8-4935,0-2-1140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4:52.65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186 170 11829,'0'0'4277,"25"3"-3391,-19-6-870,-1 0 1,1 0 0,-1-1 0,0 0-1,0 0 1,0 0 0,0 0-1,-1-1 1,0 0 0,0 0-1,4-7 1,16-16-1,-15 19-36,0 1-1,0 0 1,1 0 0,0 1-1,1 0 1,-1 1 0,1 0-1,1 1 1,-1 0 0,1 1 0,-1 0-1,1 1 1,1 0 0,-1 1-1,0 0 1,0 1 0,18 0-1,-27 2 12,0 0 0,-1-1 0,1 1-1,0 0 1,0 0 0,-1 1 0,1-1-1,-1 1 1,1-1 0,-1 1 0,1 0-1,-1 0 1,0 0 0,0 0 0,0 0-1,0 0 1,-1 0 0,1 1 0,0-1-1,-1 1 1,0 0 0,1-1 0,-1 1-1,0 0 1,0 3 0,4 6-13,-1 1 0,-1 0 0,0 0 1,1 16-1,-1 30 9,-5 65 0,2-116 15,-2 6 0,0 1 0,-1 0 1,0-1-1,-2 0 0,1 1 0,-2-2 1,0 1-1,0-1 0,-2 0 0,1 0 0,-2-1 1,1 0-1,-15 15 0,2-4 53,-1-2 1,-1 0-1,-1-1 0,0-2 0,-41 24 1,46-32-17,-1 0-1,0-1 1,0-1 0,-1-1 0,0 0 0,0-2-1,-1-1 1,0 0 0,0-2 0,-41 0 0,61-2-43,0 0 0,0-1 0,0 1 0,0-1 0,0 0 1,0 0-1,1 1 0,-1-1 0,0 0 0,0-1 1,1 1-1,-1 0 0,0 0 0,1-1 0,0 1 1,-1-1-1,1 1 0,0-1 0,-1 0 0,1 1 0,0-1 1,0 0-1,1 0 0,-1 0 0,0 0 0,1 0 1,-1 0-1,1 0 0,-1 0 0,1 0 0,0-3 1,-2-12-22,0 0 1,3-32-1,-1 31-70,1 13 100,-1 0-1,1 0 1,0 0 0,1 0 0,-1 0-1,1 0 1,0 0 0,0 1 0,1-1-1,-1 1 1,1-1 0,0 1 0,0 0 0,0 0-1,1 0 1,0 1 0,-1-1 0,1 1-1,0 0 1,7-4 0,-5 3 48,0 0-1,1 1 1,-1-1 0,1 1-1,0 1 1,0-1 0,1 1-1,-1 1 1,0-1 0,1 1-1,-1 0 1,0 1 0,14 0-1,-18 1-48,-1 0 0,1 0 0,0 0-1,-1 1 1,0-1 0,1 1 0,-1-1-1,0 1 1,0 0 0,1 0 0,-2 0-1,1 0 1,0 0 0,2 4 0,28 43 41,-14-21-26,16 18 173,2-1 1,2-2 0,74 65 0,-104-103-89,-1 0 1,2-1-1,-1 0 1,1 0-1,-1 0 1,1-1-1,0-1 1,0 1-1,0-2 0,1 1 1,-1-1-1,0 0 1,0-1-1,1 0 1,-1-1-1,0 0 1,10-2-1,-11 0-81,-1 0-1,0-1 0,0 0 1,0 0-1,0-1 0,-1 0 1,1 0-1,-1 0 0,0-1 1,-1 0-1,1 0 0,7-12 1,22-20 111,31-29-12,-58 63-1034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4:53.94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490 0 12134,'0'0'3188,"-10"10"-2994,-164 211 1485,15-17-796,115-153-831,11-15 99,-35 49 0,68-84-107,0-1-1,0 1 0,-1 0 0,1 0 0,0-1 1,0 1-1,0 0 0,0-1 0,0 1 0,0 0 1,0 0-1,0-1 0,0 1 0,0 0 0,1-1 0,-1 1 1,0 0-1,0-1 0,1 1 0,-1 0 0,0-1 1,1 1-1,-1 0 0,1-1 0,-1 1 0,0-1 1,1 1-1,0-1 0,-1 1 0,1-1 0,-1 1 0,1-1 1,-1 0-1,1 1 0,0-1 0,-1 0 0,1 0 1,0 1-1,0-1 0,35 14-59,-29-11 209,22 6-152,0 1-1,-1 2 0,0 0 1,-1 2-1,0 2 0,-1 0 1,31 26-1,-48-33-28,1 0-1,0-1 1,1 0 0,0-1-1,0 0 1,0 0-1,1-1 1,0-1 0,0 0-1,1-1 1,-1 0-1,1-1 1,0 0 0,0-1-1,0-1 1,21 0 0,-20 0-352,24 0 277,-23-4-7554,-14-6 286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4:56.01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28 544 80,'0'0'16055,"-3"-36"-14246,7 2-1766,2 1 0,2 0 1,12-33-1,8-36-56,26-138 0,-58 288-124,3-35 142,1 0 0,-2-1 0,-3 19 0,-31 92 177,-28 110 616,54-186-517,2 1-1,3 0 0,-1 50 1,2-10-238,4-87-196,0-15-5206,2-16 1242,8-8-3124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4:56.89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185 0 12358,'0'0'5298,"0"6"-4951,0 6-331,1 1 53,-1 0 0,0-1 0,-2 1 0,1-1 0,-1 1 0,-1-1 0,-7 22 0,-24 38 405,-46 107 464,68-146-821,1 1 1,2 0-1,-8 57 0,12 49 115,5-106-171,1-26-48,0 0 0,0 0 0,1 0 0,0 0 0,0 0 0,1 0 0,0-1-1,0 1 1,1-1 0,0 0 0,0 0 0,1 0 0,0-1 0,0 1-1,1-1 1,-1-1 0,1 1 0,1-1 0,-1 0 0,8 5 0,-2-2 0,-1-1 1,1-1 0,0 1 0,1-2-1,0 0 1,0 0 0,0-2-1,0 1 1,0-2 0,1 1 0,19-1-1,-20-2-8,9 1 25,0-2 0,27-4 1,-41 3-31,1 0 0,-1 0 0,0-1 0,0 0 0,0 0 0,0-1 0,-1 0 0,14-10 0,-10 5-10,-1 0-1,0-1 0,-1 0 1,0-1-1,-1 0 0,0 0 1,0-1-1,-1 0 0,-1 0 1,0-1-1,-1 1 0,0-1 1,-1-1-1,0 1 0,-1 0 1,-1-1-1,0 0 0,-1 1 1,0-1-1,-1 0 0,-1 0 1,-3-19-1,4 31 10,-1 0-1,1 0 1,-1 1 0,0-1 0,0 0-1,0 1 1,0-1 0,0 0-1,0 1 1,0 0 0,-1-1-1,1 1 1,0-1 0,-1 1 0,1 0-1,-1 0 1,1 0 0,-1 0-1,0 0 1,1 0 0,-1 1 0,0-1-1,0 0 1,0 1 0,1-1-1,-1 1 1,0 0 0,-3 0 0,-65-3-73,52 3 46,6 1 24,0 0 0,0 1-1,0 0 1,0 1 0,0 0-1,0 1 1,1 0 0,0 1 0,-1 0-1,2 1 1,-1 0 0,-12 11-1,-5 4 15,1 2 0,2 1 0,-26 31 0,44-46 17,0 0 1,0 0-1,1 1 0,0 0 0,0 1 0,1-1 1,1 1-1,0 0 0,0 0 0,-3 21 1,2 3-351,2 1-1,2 44 1,1-72 137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5:03.37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17 400 5394,'0'0'8156,"-13"1"-7343,10-4 3216,2-11-4018,1 1-1,1-1 1,0 0-1,1 1 1,0-1-1,1 1 1,1-1-1,0 1 0,0 0 1,2 1-1,7-15 1,5-3-42,34-45 1,-43 65 24,0 0 0,0 0 0,1 1 0,0 0 0,1 1 0,0 0-1,15-8 1,-13 10-7,-1 0-1,1 1 1,1 0-1,-1 1 1,1 0-1,0 1 0,0 1 1,0 0-1,0 1 1,21 0-1,-25 1 3,0 0 0,0 1 0,-1 0 0,1 0 0,0 1 0,-1 0 1,13 5-1,-18-5 3,0 0 1,1 1 0,-2-1-1,1 1 1,0 0 0,-1 0-1,1 0 1,-1 0 0,0 1-1,0-1 1,0 1 0,0 0-1,-1 0 1,1 0 0,-1 0-1,0 0 1,-1 0 0,2 5-1,2 10-14,-1 0 0,0 1 0,-2-1 0,0 1 0,-3 38 1,1-28 27,-1-22-7,0-1 0,0 1 1,-1-1-1,0 0 0,0 0 1,-1 0-1,0 0 0,0 0 1,-1 0-1,0-1 0,0 1 0,-6 7 1,-12 12-6,-35 34 0,42-45 6,-19 16 5,-49 34 0,50-40 0,-55 52 1,87-76 5,1-1 1,-1 0-1,1 1 0,-1-1 1,1 0-1,0 1 0,-1-1 1,1 1-1,-1-1 0,1 1 1,0-1-1,0 1 0,-1-1 1,1 1-1,0-1 0,0 1 1,0-1-1,-1 1 1,1-1-1,0 1 0,0 0 1,0-1-1,0 1 0,0-1 1,0 1-1,0-1 0,0 1 1,0 0-1,1-1 0,-1 2 1,18 5 225,43-8 73,-41 0-169,146-13 565,2 0 42,64 14-505,-232 0-296,-3-6-4765,-13-9 394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5:04.17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484 1 9893,'0'0'4639,"0"0"-4610,0 0-1,1 0 1,-1 0 0,0 0-1,0 0 1,1 0 0,-1 0-1,0 0 1,0 0 0,0 0-1,1 0 1,-1 0-1,0 0 1,0 0 0,0 0-1,1 0 1,-1 0 0,0 0-1,0 0 1,0 1 0,1-1-1,-1 0 1,0 0 0,0 0-1,0 0 1,0 0 0,1 0-1,-1 1 1,0-1 0,0 0-1,0 0 1,0 0 0,0 1-1,0-1 1,0 0 0,1 0-1,-1 0 1,0 1-1,0-1 1,0 0 0,0 0-1,0 0 1,0 1 0,0-1-1,0 0 1,0 0 0,0 0-1,0 1 1,0-1 0,-8 12 129,1-1 0,-2 1 0,0-2 0,0 1 0,0-1 0,-2-1 0,-15 13 0,-7 7 144,-246 263 786,189-200-936,89-91-173,1-13-6225,0-8 2746,0-1-734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5:04.83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3602,'0'0'7667,"0"7"-6901,0-3-793,0 6 473,0 1 1,0 0-1,1 0 0,0 0 0,1-1 0,1 1 0,-1-1 0,8 18 0,29 41 393,-4 1-1,-3 2 0,31 103 1,-51-126-573,-9-34-183,1 1 0,0-1 0,1 0-1,0-1 1,10 17 0,-11-23-56,1 2 20,0 0 0,2 0 0,-1-1 0,1 0 0,14 16 0,-8-23-929,-4-3-2985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5:05.65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85 7475,'0'0'6310,"7"-1"-1840,30-6-3924,382-13 353,-382 21-886,-21 0 1,1-1-1,-1 0 0,1-1 0,30-7 1,-46 8-100,-1 0 0,0 0 0,1 0 0,-1 0 1,1 0-1,-1 0 0,0 0 0,1 0 0,-1 0 1,1 0-1,-1 0 0,0-1 0,1 1 0,-1 0 0,0 0 1,1 0-1,-1-1 0,0 1 0,0 0 0,1 0 1,-1-1-1,0 1 0,1 0 0,-1-1 0,0 1 0,0 0 1,0-1-1,0 1 0,1 0 0,-1-1 0,0 1 1,0 0-1,0-1 0,0 1 0,0-1 0,0 1 0,0 0 1,0-1-1,0 1 0,0-1 0,0 1 0,0 0 1,0-1-1,0 1 0,0 0 0,0-1 0,0 1 0,-1-1 1,1 1-1,0 0 0,0-1 0,0 1 0,-1 0 1,1-1-1,0 1 0,0 0 0,-1 0 0,1-1 0,0 1 1,-1 0-1,1 0 0,0 0 0,-1-1 0,1 1 1,0 0-1,-1 0 0,0 0 0,-28-17-4698,24 15 3558,-18-12-4531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5:06.17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9364,'0'0'5187,"15"0"-4683,316 0 3434,-132 0-3674,-133 0-3060,1 0-3791,-28 0 539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5:07.34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1 899 10165,'0'0'6939,"27"-1"-5101,-23-1-1833,-1 0-1,0 0 1,0-1-1,0 1 1,0-1 0,0 0-1,-1 0 1,1 0-1,-1 0 1,0 0-1,0-1 1,0 1 0,1-5-1,7-8-9,5-8-114,-1 0 0,-2-1 0,0-1 0,-2 0 0,-1 0 0,11-52 0,13-170-347,-25 165 516,0-168-132,-8 225 47,0 25 11,0 9-310,-2 17 374,-1-1-1,-1 0 1,-10 35 0,-7 39 514,10 30 191,7 157 1,4-182-367,1-88-300,1 0 0,1 0 1,0 0-1,1 0 0,10 26 0,-1-5 25,-12-33-92,0 0-1,1 1 1,0-1 0,-1 0 0,1 0 0,0 0 0,1-1-1,-1 1 1,0 0 0,1-1 0,0 0 0,-1 1 0,1-1-1,0 0 1,0 0 0,0-1 0,1 1 0,-1-1 0,0 1-1,1-1 1,-1 0 0,0 0 0,1-1 0,3 1 0,12 1 35,0 0 0,0-2 0,28-2 0,-9 1 2,-24-1-43,0 1 0,-1-2 0,1 1-1,-1-2 1,0 0 0,0-1-1,0 0 1,0-1 0,-1 0 0,0-1-1,-1 0 1,20-16 0,-30 22-149,0 0 0,-1 0 0,1 0 0,0 0 0,-1-1 0,1 1-1,-1 0 1,0 0 0,1-1 0,-1 1 0,0 0 0,0-1 0,1 1 0,-1 0 0,0-1 0,-1 1 0,1 0 0,0-1 0,0 1-1,-1-3 1,0 2-496,1 0 0,-1 0 0,0-1 0,1 1 0,-1 0 0,0 0-1,-1 0 1,1 0 0,0 0 0,0 1 0,-4-4 0,-16-10-8517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9:19.84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 1 8036,'0'0'6275,"0"0"-6253,0 0 1,1 0 0,-1 0 0,1 0 0,-1 0 0,0 0 0,1 0 0,-1 0 0,1 1 0,-1-1 0,0 0 0,1 0 0,-1 0 0,0 1 0,1-1 0,-1 0 0,0 1 0,0-1-1,1 0 1,-1 1 0,0-1 0,0 0 0,1 1 0,-1-1 0,0 0 0,0 1 0,0-1 0,0 0 0,0 1 0,0-1 0,0 1 0,1-1 0,-1 0 0,0 1 0,0-1 0,0 1-1,0-1 1,-1 0 0,1 1 0,0-1 0,0 1 0,0-1 0,0 0 0,0 1 0,-12 364 2474,12-301-1678,36-64-323,136 0-207,-172 0-265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5:08.24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1 103 64,'0'0'17950,"9"-1"-16883,75-20-291,118-13 0,-103 20-631,-7-1-61,145-3 0,-236 18-349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5:13.27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21 15 11221,'0'0'2177,"-4"9"-1939,1 1-97,-1 1 1,2-1 0,-1 1 0,1 0 0,1 0-1,0 0 1,1 0 0,0 15 0,0-23-105,0 1 0,1-1 0,-1 1 0,1-1 0,-1 0 0,1 1 0,0-1 1,0 0-1,0 0 0,1 0 0,-1 0 0,1 0 0,0 0 0,-1 0 0,1 0 0,1-1 0,-1 1 1,0-1-1,1 1 0,-1-1 0,1 0 0,0 0 0,-1 0 0,1 0 0,0-1 0,0 1 1,0-1-1,0 0 0,1 0 0,-1 0 0,0 0 0,1 0 0,-1-1 0,0 1 0,6-1 0,2 0 22,-5 0-42,0 0 0,0 0 0,0 0 0,0-1 0,0 0-1,0 0 1,6-2 0,-10 2-17,1 0 0,-1-1 0,0 1-1,0-1 1,0 0 0,0 1 0,0-1 0,-1 0-1,1 0 1,0 0 0,-1 0 0,0 0-1,1-1 1,-1 1 0,0 0 0,0-1 0,0 1-1,0-1 1,0-4 0,2-3 37,-1 0 0,-1 0 0,0 0 1,0 0-1,-1 0 0,0-1 0,-1 1 0,0 0 1,-3-13-1,4 20-29,-1 1 1,0-1-1,1 1 1,-1-1-1,0 1 1,0-1-1,0 1 1,-1 0-1,1-1 1,-1 1-1,1 0 1,-1 0-1,0 0 1,1 0-1,-1 0 1,0 1-1,0-1 1,-1 0-1,1 1 1,0 0-1,0-1 1,-1 1-1,1 0 1,-1 0-1,1 0 1,-1 1-1,1-1 1,-1 1-1,1-1 1,-1 1-1,0 0 1,1 0-1,-1 0 1,0 0-1,1 0 1,-1 1-1,1-1 1,-1 1-1,1 0 1,-4 1-1,3-1-17,1 1 0,-1-1-1,1 1 1,-1 0 0,1 0 0,0 0-1,0 0 1,0 1 0,0-1-1,0 1 1,0-1 0,-2 6 0,-21 40-273,19-35 127,1-3-102,1 1 0,0 0 1,0 0-1,1 0 0,-2 13 1,2 27-5795,3-41-589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5:12.70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0 185 7091,'0'0'9122,"2"29"-5569,1-30-3560,0 1-1,0-1 1,0 0-1,0 0 1,0 0-1,0-1 1,0 1-1,0 0 1,-1-1-1,1 0 0,0 0 1,-1 0-1,1 0 1,-1 0-1,0 0 1,0-1-1,0 1 1,0-1-1,0 0 1,0 1-1,-1-1 0,2-3 1,6-12-280,-1 0 0,8-27-1,-11 30 91,-3 8 34,0 0 1,0 0 0,-1 0-1,0-1 1,-1 1 0,0-15-1,0 22 160,0-1 0,-1 0-1,1 1 1,-1-1-1,1 1 1,-1-1 0,0 1-1,1-1 1,-1 1-1,1 0 1,-1-1 0,0 1-1,0 0 1,1-1-1,-1 1 1,0 0 0,1 0-1,-1 0 1,0-1-1,0 1 1,1 0 0,-1 0-1,0 0 1,0 0-1,1 0 1,-1 1 0,0-1-1,0 0 1,1 0-1,-1 0 1,0 1 0,0-1-1,-3 2 8,1-1-1,0 1 1,0-1 0,1 1-1,-1 0 1,0 0-1,1 0 1,-1 1-1,1-1 1,0 0 0,-1 1-1,1 0 1,0-1-1,1 1 1,-1 0-1,0 0 1,-1 4 0,-22 57 130,24-60-125,-1 2 16,1 1 0,0-1 0,0 1-1,1 0 1,0 9 0,0-6 98,28-9-269,-24-1-58,0 0-1,1-1 1,-1 1 0,1-1 0,-1 1 0,0-1 0,0-1 0,1 1 0,-1-1 0,0 1-1,0-1 1,5-4 0,-4 2-597,0 0-1,0-1 1,0 0-1,-1 0 1,0 0-1,0-1 1,5-8-1,12-24-4742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5:13.93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 68 7940,'0'0'5045,"-3"9"-4272,1 76 1297,3-49-1082,-1-35-967,0 0 1,0-1 0,1 1-1,-1-1 1,0 1 0,0 0-1,0-1 1,1 1 0,-1-1-1,0 1 1,1 0 0,-1-1-1,1 1 1,-1-1 0,0 1-1,1-1 1,-1 0-1,1 1 1,-1-1 0,1 1-1,-1-1 1,1 0 0,0 1-1,-1-1 1,1 0 0,-1 0-1,1 0 1,1 1 0,26 2 357,-22-3-337,-1-1 0,1 1-1,0-1 1,-1 0 0,1-1 0,-1 1 0,10-5 0,-9 1-29,0 0 1,-1-1 0,1 0 0,-1 0-1,0 0 1,0 0 0,-1-1 0,0 0 0,0 0-1,0 0 1,4-15 0,-3 8-2,-1-1 0,-1 1 0,0-1 0,-1 1 0,1-26 0,-3 40-100,0 14-8727,0 0 1596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5:15.05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1 938 10629,'0'0'5357,"3"0"-5088,1 1-215,1 0-1,0 0 1,0-1-1,0 1 0,-1-1 1,1-1-1,0 1 0,0-1 1,-1 1-1,1-1 0,0-1 1,-1 1-1,1-1 1,-1 0-1,1 0 0,-1 0 1,0 0-1,5-4 0,0-2-49,-1 0 0,-1-1 0,1 0 0,-2 0 0,1 0 0,-1-1 0,5-10 0,6-17-35,-1 0-1,-2 0 0,-1-1 1,-2-1-1,-2 0 1,-2 0-1,4-53 0,-5-273 7,-8 250 20,-9 745 1414,11-624-1400,-4 67 497,8 93 1,-3-161-489,0-1 1,0 1-1,1 0 1,-1 0-1,1-1 1,0 1-1,1-1 1,-1 1-1,1-1 1,0 0-1,0 0 1,0 0-1,0 0 0,1-1 1,-1 0-1,1 1 1,0-1-1,8 5 1,-4-4 13,-1 0 1,1 0-1,-1-1 0,1 0 1,0 0-1,0-1 0,1 0 1,-1 0-1,0-1 1,13 0-1,-11 0-57,-1-2 0,1 1 0,0-1 0,0-1 1,-1 0-1,1 0 0,-1-1 0,0 0 0,1 0 0,-1-1 1,-1-1-1,1 1 0,-1-1 0,0-1 0,0 0 0,0 0 0,-1 0 1,12-13-1,-19 19-114,0-1 0,1 1 0,-1 0 1,1-1-1,-1 1 0,0-1 0,1 1 0,-1 0 1,0-1-1,1 1 0,-1-1 0,0 1 1,0-1-1,0 1 0,1-1 0,-1 1 1,0-1-1,0 0 0,0 1 0,0-1 0,0 1 1,0-1-1,0 1 0,0-1 0,0 1 1,0-1-1,0 1 0,-1-1 0,1 0 0,0 1 1,0-1-1,0 1 0,-1 0 0,1-1 1,0 1-1,-1-2 0,-18-4-5749,13 5 5668,-25-9-5548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5:15.75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1 131 6275,'0'0'13862,"21"0"-12965,23-3-844,0-2 1,0-2-1,-1-2 1,61-20 0,23-6 3,-94 28-62,-7 2 6,0-1 0,47-18-1,-72 23-26,-17 1-7060,-3 0 1150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5:16.82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154 114 8388,'0'0'5197,"-5"1"-4559,-11 2 182,12-11 1324,5 5-2052,-1 1 0,1-1 0,1 1 0,-1-1 0,0 1-1,1 0 1,-1 0 0,1-1 0,0 1 0,-1 0 0,1 0 0,3-2 0,5-4-47,0 0 0,0 1 1,1 0-1,0 1 0,0 0 0,1 1 1,0 0-1,0 0 0,0 1 1,0 1-1,13-2 0,14 0-18,1 2 0,46 2 0,-53 1-67,-32 1 36,0-1 0,1 0 0,-1 1 0,1-1-1,-1 1 1,0-1 0,0 1 0,1 0 0,-1-1 0,0 1 0,0 0 0,0 0 0,0 0 0,0 0-1,0 0 1,0 0 0,0 0 0,0 0 0,0 1 0,-1-1 0,1 0 0,0 0 0,-1 1 0,1-1-1,-1 1 1,1-1 0,-1 0 0,0 1 0,0-1 0,1 1 0,-1-1 0,0 2 0,1 59-36,-2-45 39,1-7 0,0 0 1,-1-1-1,0 1 0,0 0 1,-1-1-1,0 1 0,-1-1 1,0 0-1,-1 0 1,1 0-1,-2 0 0,1-1 1,-1 0-1,-1 1 0,1-2 1,-1 1-1,-1-1 1,1 0-1,-1 0 0,-10 7 1,-11 8-5,-1-1 0,-1-2 1,-47 24-1,-104 36-11,134-60 19,5-4-1,40-14 25,3-1-5,-1 1 1,1 0-1,-1-1 1,0 1-1,1-1 1,-1 1-1,1-1 0,-1 1 1,1-1-1,-1 1 1,1-1-1,0 1 1,-1-1-1,1 0 1,0 1-1,-1-1 0,1 0 1,0 0-1,-1 1 1,1-1-1,0 0 1,-1 0-1,1 0 1,0 0-1,0 0 0,0 0 1,27 2 209,-21-2-107,116 17 410,-79-10-391,80 4-1,178-11 148,-301 0-337,-2 24-6578,-2-13-929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5:18.08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18 8580,'0'0'6173,"12"0"-2707,47 0-2377,180-9 129,14 0-3370,-237 9-1562,3 0-2494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5:19.12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315 17 7908,'0'0'6077,"3"-3"-5314,-3 3-709,0 0 1,1 0-1,-1 0 0,1-1 0,-1 1 1,1 0-1,-1 0 0,0-1 1,1 1-1,-1 0 0,0-1 0,1 1 1,-1-1-1,0 1 0,1 0 1,-1-1-1,0 1 0,0-1 0,1 1 1,-1-1-1,0 1 0,0-1 1,0 1-1,0-1 0,0 1 0,0-1 1,0 1-1,0-1 0,0 1 0,0-1 1,0 1-1,0-1 0,0 0 1,-18 7 224,-29 24-430,16-2 445,1 1-1,1 2 0,-35 48 1,55-66-194,0 1 1,1 0 0,1 0 0,0 1-1,1-1 1,1 2 0,0-1 0,1 1-1,0-1 1,2 1 0,-3 32 0,5-14 227,-1-18-175,1 1-1,0 0 0,5 25 1,-4-38-138,0 1 0,0 0 1,1-1-1,0 1 0,0-1 0,0 1 1,0-1-1,1 0 0,-1 0 1,1 0-1,0 0 0,0-1 0,1 1 1,-1-1-1,1 0 0,6 5 1,5 0-15,0 0 0,0-1 0,0-1 1,1 0-1,0-1 0,0-1 0,0-1 1,1 0-1,-1-1 0,1-1 0,-1 0 1,1-1-1,-1-1 0,24-4 0,-30 3-27,0-1 0,-1 0 0,1-1 0,-1 0 0,0 0-1,0-1 1,-1 0 0,16-13 0,59-56-166,-79 71 186,0-1 0,-1 1-1,1-1 1,-1 0 0,0 0-1,-1-1 1,1 1-1,-1-1 1,1 1 0,-1-1-1,-1 0 1,1 0-1,-1 0 1,1 0 0,-2 0-1,1 0 1,0 0 0,-1 0-1,0 0 1,0 0-1,-1 0 1,-1-8 0,0 10 2,-2 0 1,1 0 0,0 0-1,0 0 1,-1 1 0,1 0-1,-1-1 1,0 1 0,0 1 0,0-1-1,0 0 1,-5 0 0,2-1 0,-11-4-4,-1 1 0,0 1-1,0 0 1,-1 2-1,-21-2 1,-101 2-37,98 3 20,38 1 21,0 0-1,-1 0 1,1 1 0,0 0-1,0 0 1,1 0-1,-1 1 1,0-1-1,1 2 1,-1-1-1,1 0 1,0 1-1,0 0 1,1 0 0,-1 1-1,1-1 1,-6 9-1,-5 6-182,0 1 0,2 1 1,-13 26-1,23-40-239,1-1 1,-1 0-1,1 1 0,0 0 1,-1 12-1,1 15-4538,2-25-292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5:20.18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0 699 8228,'0'0'8484,"16"-3"-7695,-7-5-753,-1 0-1,1-1 1,-2 0-1,1 0 0,-1 0 1,10-18-1,33-73-146,-31 62 38,7-19-247,-3-1-1,20-74 1,-32 93 361,-2-1 0,-2 0 0,4-72 0,-16 178 179,-2-1-1,-4 0 1,-25 91 0,23-104 5,3-6 155,2 0 1,2 1-1,-1 75 0,6-96-150,0-21-201,0 1 0,1 0 0,-1-1 0,1 1 0,1 0 1,-1-1-1,1 1 0,0-1 0,0 1 0,0 0 0,1-1 0,0 0 1,0 1-1,3 5 0,5-1-5,-6-5-6,0 1 0,0-1 0,1 0 0,0-1 0,0 1 0,0-1 0,1 0 0,-1 0 0,1 0 0,0-1 0,0 0 0,0 0 0,0-1 0,1 0 0,-1 0 0,1 0 0,-1-1 0,1 0 0,12 1 0,12-2 48,-15 1-51,0 0-1,0-1 0,1-1 1,-1 0-1,0-2 0,0 1 1,0-2-1,0 0 0,-1-1 1,25-12-1,-31 12 1121,10-7-5086,-19 12 3770,0-1-1,0 1 0,0-1 0,0 0 0,0 1 0,0-1 0,0 1 0,0-1 0,-1 1 0,1-1 0,0 1 0,0-1 0,0 1 0,-1-1 0,1 1 0,0-1 1,-1 1-1,1-1 0,0 1 0,-1-1 0,1 1 0,0 0 0,-1-1 0,1 1 0,-1 0 0,1-1 0,-1 1 0,1 0 0,-1-1 0,1 1 0,-1 0 0,1 0 1,-1 0-1,1 0 0,-1-1 0,1 1 0,-1 0 0,-1 0 0,-20-7-6141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9:20.38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16 0 10389,'0'0'3609,"0"8"-3078,0 561 4066,0-569-4613,-4 29-8273,-1-19 5714,-2 1-757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5:20.86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36 5811,'0'0'9081,"5"0"-8120,144 1 2504,227-6-2323,-295-10-1090,-65 10-23,1 1 0,1 1 0,32-2 0,-50 5-56,0 10-5994,0-2 677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5:21.74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47 7171,'0'0'13468,"11"-1"-13337,71-13-100,1 4 0,115 1 1,-18 1 31,-124 7-71,-56 1-5,17 0-12134,-6-3 4332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5:22.39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3 582 11589,'0'0'6171,"1"-8"-5768,17-86-50,-10 64-279,-2 0-1,4-38 1,13-245-90,-23 303 58,2-12 207,-2 22-245,0 0 0,0-1-1,1 1 1,-1-1 0,0 1-1,0 0 1,0-1 0,1 1-1,-1 0 1,0-1 0,0 1-1,1 0 1,-1 0 0,0-1-1,0 1 1,1 0-1,-1 0 1,0-1 0,1 1-1,-1 0 1,1 0 0,-1 0-1,0 0 1,1 0 0,-1-1-1,0 1 1,1 0 0,-1 0-1,1 0 1,-1 0 0,0 0-1,1 0 1,-1 0 0,1 0-1,-1 0 1,0 1 0,1-1-1,-1 0 1,1 0 0,-1 0-1,0 0 1,1 1-1,-1-1 1,1 0 0,0 1-5,-1 1 1,1-1-1,-1 0 1,1 0-1,-1 1 1,1-1-1,-1 0 1,1 1-1,-1-1 1,0 0-1,0 1 1,0-1 0,0 1-1,0-1 1,0 0-1,0 1 1,0-1-1,-1 2 1,1 4 1,1 79 29,1-22 158,-3 1 1,-3-1-1,-13 76 1,-47 167 235,58-282-236,6-20-3248,2-16-10027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5:23.11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304 0 3506,'0'0'11525,"-13"17"-10685,-77 129 430,63-92-463,2 1 1,-21 67-1,35-87-629,3 0 1,1 0-1,1 1 0,-1 69 1,6-98-167,1 0 1,1 0-1,-1-1 1,1 1 0,1 0-1,-1-1 1,1 1-1,0-1 1,0 0 0,1 0-1,6 12 1,-6-14-10,1-1-1,-1 1 1,1 0 0,-1-1 0,1 0 0,0 0 0,0 0 0,0 0 0,1-1 0,-1 0-1,1 0 1,-1 0 0,1 0 0,0-1 0,0 1 0,9 0 0,15 1 34,0-1 1,38-2-1,-23-1-16,-37 1-39,0-1-1,0 0 0,0 0 1,0 0-1,-1-1 1,1 0-1,0 0 1,-1-1-1,0 0 1,1 0-1,-1-1 0,0 1 1,-1-1-1,1 0 1,-1-1-1,0 0 1,0 1-1,0-2 0,0 1 1,-1 0-1,0-1 1,0 0-1,-1 0 1,5-11-1,0 0-33,-2 0 1,0 0-1,0-1 1,-2 0-1,0 0 0,-2 0 1,0 0-1,0-23 1,-2 39 49,0 1 1,0-1 0,-1 1 0,1-1-1,-1 1 1,1-1 0,-1 1-1,1-1 1,-1 1 0,0 0 0,1-1-1,-1 1 1,0 0 0,0-1-1,0 1 1,0 0 0,0 0-1,-1 0 1,1 0 0,0 0 0,0 0-1,-1 1 1,1-1 0,0 0-1,-1 1 1,1-1 0,-1 0-1,1 1 1,-1 0 0,1-1 0,-3 1-1,-55-4-55,47 5 52,11-1 4,-31-1 1,-46 7-1,67-4 5,-1 0 0,0 1 0,1 1 0,-1 0-1,1 0 1,0 1 0,-12 8 0,0 1-250,-11 5 472,-36 29-1,62-42-605,1 0 0,0 1 0,0-1 0,0 1 0,1 1 0,0-1 0,1 1 0,0 0 0,0 1 0,-5 10 0,9-12-2998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5:24.14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523 10 3249,'0'0'13164,"3"-2"-12166,7-5-671,-7 8-242,-5 10-88,1-11 39,-2 9 48,-1-1 0,0-1 0,0 1-1,-1-1 1,0 1 0,-1-1 0,1-1 0,-9 8-1,-60 53 352,48-45-357,-61 52 243,-145 131 60,225-198-377,-3 2 15,0 1 0,1 0 0,0 0 0,-12 19 0,20-28 0,1-1 1,0 1 0,0-1 0,0 0-1,0 1 1,0-1 0,1 1-1,-1-1 1,0 0 0,0 1-1,0-1 1,0 1 0,0-1-1,0 0 1,1 1 0,-1-1 0,0 1-1,0-1 1,1 0 0,-1 1-1,0-1 1,1 0 0,-1 0-1,0 1 1,1-1 0,-1 0-1,0 0 1,1 1 0,-1-1 0,0 0-1,1 0 1,-1 0 0,1 0-1,-1 0 1,0 1 0,1-1-1,-1 0 1,1 0 0,23 6-31,-18-5 91,63 19 31,-1 3-1,101 49 0,90 44-40,-245-111-83,-12-5 9,-1 0 0,1 1 0,-1-1 0,1 0 0,-1 1 0,1 0 0,-1-1 0,1 1 0,-1 0 0,0 0 0,1 0 0,-1-1 0,0 2 0,0-1 0,0 0 1,0 0-1,0 0 0,2 3 0,3-3 26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5:25.12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331 1 10389,'0'0'6157,"-1"3"-5685,-12 44 446,-33 79 0,-4 11-203,42-111-603,2 1-1,0-1 1,2 1 0,1 0 0,1 0-1,1 0 1,5 43 0,-3-66-103,0 0 1,0 0-1,0-1 0,1 1 1,0 0-1,-1-1 1,1 1-1,1-1 1,-1 0-1,0 0 0,1 0 1,0 0-1,-1 0 1,1 0-1,1-1 1,-1 0-1,0 1 1,0-1-1,1 0 0,-1-1 1,1 1-1,0 0 1,-1-1-1,1 0 1,7 1-1,10 3 11,0-2 0,0 0 0,32 0 0,-48-3-20,-1 0 2,47 2 16,0-1 0,1-3-1,-1-2 1,50-11 0,-86 12-21,-1-1 1,0 0-1,-1-1 0,1 0 1,-1-1-1,0-1 0,0 0 1,-1-1-1,0 0 0,0-1 1,-1-1-1,0 1 0,-1-2 1,0 1-1,-1-2 0,0 1 1,0-1-1,-2 0 0,8-15 1,-8 10 17,-1-1 0,0 0 1,-2-1-1,0 1 0,-1-1 1,-1 1-1,-1-1 1,0 0-1,-3-24 0,2 7-22,-1 29 7,0 0 0,-1 1 0,1-1-1,-1 1 1,-1-1 0,1 1 0,-1 0 0,0 0-1,-1 0 1,1 0 0,-1 1 0,0 0-1,0-1 1,-1 1 0,0 1 0,0-1 0,-6-5-1,-3-1-7,0 1-1,-1 0 0,1 1 1,-2 1-1,-25-11 0,21 11-4,0 1 0,-1 1 0,0 2 0,0-1 0,-1 2 0,1 1 1,-1 1-1,1 1 0,-1 0 0,1 2 0,0 0 0,-1 2 0,1 0 0,0 1 0,1 1 0,-1 2 0,1-1 0,1 2 0,-1 1 0,-29 20 0,10-3-208,2 1 0,0 3 1,-61 65-1,23-1-4256,53-64 481,5-11-1898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5:36.47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8 9652,'0'0'6758,"4"-3"-6283,-4 3-439,1-1 0,-1 1 0,0 0-1,1-1 1,-1 1 0,1 0 0,-1-1 0,1 1-1,-1 0 1,1-1 0,-1 1 0,1 0 0,-1 0 0,1 0-1,-1 0 1,1-1 0,0 1 0,-1 0 0,1 0-1,-1 0 1,1 0 0,-1 0 0,1 0 0,0 1-1,-1-1 1,1 0 0,-1 0 0,1 0 0,-1 0 0,1 1-1,-1-1 1,1 0 0,-1 0 0,1 1 0,-1-1-1,1 1 1,-1-1 0,1 0 0,-1 1 0,0-1 0,1 1-1,5 32 650,-6-31-769,51 442 1215,-49-424-1081,0-1 0,1 1 0,1-1 0,0 0 0,10 24 0,-11-36-26,0-1 1,0 0-1,0 0 0,1 0 0,0 0 1,0-1-1,0 1 0,1-1 0,0 0 0,0 0 1,0-1-1,1 1 0,-1-1 0,1-1 1,0 1-1,0-1 0,1 0 0,6 3 1,86 33 201,-83-35-207,1 0-1,0-2 0,0 0 1,0 0-1,32-3 1,-25 1-18,-17 0-18,1-1-1,-1 0 0,0-1 0,0 1 0,0-2 0,0 1 1,-1-1-1,1 0 0,0 0 0,-1 0 0,0-1 0,0 0 0,0-1 1,-1 1-1,10-10 0,-15 13-155,0 1 1,1-1-1,-1 0 0,0 0 1,0 1-1,1-1 0,-1 0 1,0 0-1,0 0 0,0 1 1,0-1-1,0 0 0,0 0 1,0 0-1,0 1 0,0-1 1,-1 0-1,1 0 0,0 0 1,-1 1-1,1-1 0,0 0 1,-1 1-1,1-1 0,-1 0 1,1 1-1,-1-1 0,1 0 1,-1 1-1,1-1 0,-1 1 1,0-1-1,0 0 0,-24-12-4514,25 13 4656,-35-11-7402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5:36.89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1 202 11093,'0'0'5299,"0"-6"-4878,0-30 873,44 36-427,19-1-461,98-14 0,-129 10-462,-1-2-1,-1 0 0,1-3 1,-1 0-1,30-16 0,-56 24-131,-1 1 0,1-1 0,-1 0 0,0 0 0,0 0 0,0-1 0,0 1 0,-1-1 0,5-4 0,2-22-4412,-8 5-634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5:37.67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54 3666,'0'0'12339,"16"-2"-12057,38-18 243,-45 15-345,0 1 0,1 1-1,-1-1 1,1 1 0,17-2 0,176-3 207,-161 9-395,-41-1 6,0 0-1,0 0 1,0 0 0,0 1 0,0-1 0,0 0 0,0 1 0,0-1 0,-1 1 0,1-1-1,0 1 1,0-1 0,0 1 0,-1 0 0,1-1 0,0 1 0,-1 0 0,1-1 0,0 1 0,-1 0-1,1 0 1,-1 0 0,1 0 0,-1 0 0,0-1 0,1 1 0,-1 0 0,0 0 0,0 0-1,0 0 1,1 0 0,-1 2 0,0 41-86,-1-29 78,2-3 17,-1-1-1,-1 0 1,0 1 0,-1-1 0,0 0 0,-1 1 0,0-1 0,0-1 0,-1 1 0,-1 0 0,0-1-1,0 0 1,-1 0 0,0-1 0,-1 1 0,-11 12 0,-163 169 206,179-188-203,-1-1-1,1 0 0,0 1 0,0-1 1,0 1-1,0 0 0,1 0 0,-1 0 1,1 0-1,0 0 0,-2 6 0,2-8 8,1 0-1,0 1 0,0-1 0,0 0 1,0 1-1,0-1 0,0 0 0,0 1 0,0-1 1,0 0-1,1 1 0,-1-1 0,1 0 1,-1 0-1,1 1 0,-1-1 0,1 0 0,-1 0 1,1 0-1,0 0 0,0 0 0,0 0 1,0 0-1,0 0 0,0 0 0,0 0 0,0 0 1,0-1-1,2 2 0,8 3 65,1-1 0,0 0-1,0-1 1,0 0 0,0-1-1,0 0 1,23-1 0,-21 0-85,0 0-1,-1 0 1,1 1 0,-1 1 0,0 0 0,15 6-1,-18-1-767,3 7-5774,-9-7 1181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5:38.70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36 11685,'0'0'5112,"0"0"-5055,0-1 1,0 1-1,0-1 0,0 1 0,0 0 0,0-1 1,0 1-1,0 0 0,0-1 0,0 1 1,0 0-1,0-1 0,0 1 0,0 0 1,1-1-1,-1 1 0,0 0 0,0-1 1,0 1-1,0 0 0,1 0 0,-1-1 1,0 1-1,0 0 0,1-1 0,-1 1 0,0 0 1,0 0-1,1 0 0,-1-1 0,0 1 1,1 0-1,25-3 254,1 1 1,0 2-1,27 2 1,8 0-160,185-2 11,-186-3 111,2-1-3494,-40-4-3155,-19 6 5384,11-6-5166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6:29.36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40 18 6835,'0'0'5309,"2"-5"-4626,7-7-451,-4 14 212,-5 30 545,-1-9-701,-1 27 130,-3 1-1,-13 53 1,-4 47 2,14 0 185,8-150-596,0 0-1,0 0 0,1 0 0,-1 0 0,0 0 0,0 0 0,1-1 0,-1 1 1,0 0-1,1 0 0,-1 0 0,1 0 0,-1-1 0,1 1 0,-1 0 1,1 0-1,0-1 0,-1 1 0,1-1 0,0 1 0,-1 0 0,1-1 0,0 1 1,0-1-1,0 0 0,0 1 0,-1-1 0,1 0 0,0 1 0,0-1 0,1 0 1,32 2-5100,-27-2 992,4 0-3966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9:20.91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7 6675,'0'0'6771,"8"0"-6200,242-3 3538,14 0-3648,-236 2-1207,-20 1-4681,-11 0 1001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5:39.44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202 0 11301,'0'0'4130,"0"3"-3973,-1 12-2,-2 1-1,0-1 0,0 0 0,-2 0 0,0-1 0,0 1 1,-1-1-1,-1 0 0,-14 20 0,-17 41 428,-34 118 879,63-163-1321,2 0 1,1 1-1,2-1 1,-1 52 0,3-49-44,3 39 191,-1-68-274,0 0 1,1 0 0,0 0-1,0 0 1,0 0 0,1 0-1,-1 0 1,1-1-1,0 1 1,0 0 0,0-1-1,0 1 1,5 4-1,0-1 1,1-1 0,-1-1-1,1 1 1,0-1 0,1 0-1,-1-1 1,1 0-1,0 0 1,0-1 0,0 0-1,14 2 1,-6-3-4,0 0 0,0-1-1,1 0 1,-1-2 0,27-3-1,-38 3-11,0-1-1,0 0 1,0 0-1,0 0 0,-1-1 1,1 0-1,0 0 1,-1 0-1,0-1 0,0 1 1,0-1-1,0-1 1,-1 1-1,1-1 0,-1 1 1,0-1-1,-1-1 1,1 1-1,-1 0 0,0-1 1,0 1-1,2-9 1,1-2-47,-1 0-1,0-1 1,-1 1 0,-1-1 0,-1 0 0,1-32 0,-3 47 42,0 0-1,0-1 1,0 1 0,-1 0-1,1 0 1,-1-1 0,0 1 0,1 0-1,-1 0 1,0 0 0,0 0-1,0 0 1,-1 0 0,1 0-1,0 0 1,-1 0 0,1 1 0,-1-1-1,1 1 1,-1-1 0,0 1-1,0-1 1,0 1 0,0 0-1,0 0 1,0 0 0,0 0 0,0 0-1,0 0 1,0 1 0,-1-1-1,-2 0 1,-9-1-4,-1 1 0,1 0 0,-1 1 0,-17 2 0,0-1-20,25 0 26,-1 0 1,1 0-1,0 1 0,0 0 1,1 0-1,-1 1 1,0-1-1,1 2 0,-1-1 1,1 1-1,0 0 0,-7 6 1,3-2-7,0 0 0,1 1 0,0 0 0,1 1 0,0 0 0,-9 13-1,15-18-34,-1 1-1,1-1 0,0 0 0,1 1 0,-1 0 1,1-1-1,0 1 0,1 0 0,-1 10 0,4 28-3431,4-31 164,13-4-1137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5:40.21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55 7 9092,'0'0'5419,"0"-7"-4844,0 11-161,0 15-10,1 21 86,-2 0 0,-2-1 0,-10 49 0,-2-6 29,4 0 0,3 0 0,3 96 0,5-176-512,1 1 0,-1-1 1,1 0-1,-1 1 1,1-1-1,0 0 0,0 1 1,0-1-1,0 0 0,0 0 1,1 0-1,-1 0 0,1 0 1,-1-1-1,1 1 0,0 0 1,-1-1-1,1 1 0,0-1 1,0 1-1,0-1 0,0 0 1,1 0-1,-1 0 0,0 0 1,0 0-1,1-1 0,-1 1 1,0 0-1,4-1 0,8 3 24,1-1 0,-1-1 0,23 0-1,-34-1-23,45 1 77,-19 1-97,47-5 1,-74 3-24,0 0 1,-1-1-1,1 1 0,0 0 0,0-1 1,0 1-1,0-1 0,-1 0 1,1 1-1,0-1 0,-1 0 1,1 0-1,0 0 0,-1 0 1,1 0-1,-1-1 0,0 1 0,1 0 1,0-2-1,4-22-6605,-6 18 2204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5:40.56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10917,'0'0'5699,"91"0"-5443,-56 0 144,1 0-176,3 3 80,0 4-272,-3-7-16,7 0-32,0 0-112,9 0-736,-1 0-1313,-4 0-1521,-4 0-5042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5:40.99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12550,'0'0'4786,"9"0"-4645,316 0 1819,-181 0-7881,-130 0 1369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5:41.55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1 292 8708,'0'0'2801,"0"-34"-1872,0-108-366,7 79 123,6 36 860,-3 8-574,-4 12 1107,-3 14-1498,-3 20-939,0-21 577,0 99 154,-7 339 820,5-415-1738,-1 33 1469,2-42-3729,2 0-3277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5:42.18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213 0 11989,'0'0'2831,"0"5"-2705,-2 21 191,-2-1 1,-1 0 0,-1 0 0,-1 0 0,-2-1 0,0 0-1,-19 34 1,13-27 124,2 1-1,1 0 1,-15 64-1,22-54-160,1 81 0,5-87-203,-1-33-73,0 1 0,0-1-1,1 1 1,-1-1 0,1 0-1,0 1 1,0-1 0,0 0-1,1 0 1,-1 0 0,1 0-1,0 0 1,0 0-1,0 0 1,0 0 0,0-1-1,0 1 1,1-1 0,-1 0-1,1 0 1,0 0 0,-1 0-1,1 0 1,0 0 0,0-1-1,1 1 1,-1-1 0,0 0-1,0 0 1,1 0-1,3 0 1,13 3 28,0-1-1,0-1 1,1-1 0,23-2-1,-16 0-21,-18 2-2,1-1 0,0 0 0,-1 0 0,1-1 0,0-1 0,-1 0 0,1 0 0,-1-1 0,0 0 0,0-1 0,0 0 0,0 0 0,14-10 0,-14 6 1,0 1 1,-1-2 0,0 1-1,0-1 1,-1 0 0,0-1-1,9-15 1,-13 19 10,-1-1 0,0 0 0,0 0 0,0 0 0,-1 0 0,0 0 0,-1-1 0,1 1 0,-2-1 0,1 1 0,-1-1 0,0 1 0,-1-10-1,1 16-18,-1 0 0,1-1-1,-1 1 1,1 0 0,-1 0-1,1 0 1,-1 0-1,0-1 1,1 1 0,-1 0-1,0 0 1,0 1-1,0-1 1,0 0 0,0 0-1,0 0 1,0 1-1,0-1 1,0 0 0,-1 1-1,1-1 1,0 1 0,-2-1-1,-37-8 24,26 7-16,-7-2-21,0 0 0,0 1 0,0 2 0,0 0 1,0 1-1,0 1 0,0 1 0,0 1 0,0 1 1,1 1-1,-1 0 0,1 2 0,0 0 0,1 1 1,0 1-1,0 1 0,1 1 0,-34 26 0,49-35-213,-3 2 159,1 1 1,0-1-1,0 1 1,0 0-1,0 0 1,1 1-1,0-1 1,-4 8-1,2 16-6989,6-23-810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5:42.77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57 12198,'0'0'6717,"5"-4"-6359,-2 1-344,-1 1 0,1-1 0,0 1 0,0 0 1,0 0-1,1 1 0,-1-1 0,0 1 0,1-1 0,-1 1 1,1 0-1,5-1 0,55-2 269,304 4-905,-370-14-9679,-11 4 4669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5:43.11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13014,'0'0'4650,"5"0"-4250,13 1-330,0 2 0,0 0-1,-1 1 1,26 9-1,-19-5 23,45 8-1,20-9-283,115-5 1,-108-3-928,-74 1 177,-1 0 1,1-2-1,-1 0 0,22-6 0,14-12-3342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5:43.66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87 3 8228,'0'0'5101,"-7"21"-4645,-8 31 546,-15 95 0,27-123-737,-2 7 247,2 0 0,1 1 0,1 0 0,5 47 0,-3-76-485,0-1 0,0 1 0,0-1 0,0 0 0,0 1 0,0-1 0,1 0 0,-1 0 0,1 1 1,0-1-1,-1-1 0,1 1 0,0 0 0,0 0 0,0-1 0,0 1 0,1-1 0,-1 1 0,0-1 0,1 0 0,-1 0 0,1 0 0,-1 0 0,1-1 1,-1 1-1,5 0 0,9 1 90,0 0 0,0-1 0,21-2-1,-19 1-36,-5 0-62,11 0 64,48-5-1,-64 4-74,0-1 0,0 0 1,0-1-1,0 0 0,0 0 0,-1-1 1,1 0-1,-1 0 0,9-7 0,-3 1 12,0-1-1,-2 0 0,1 0 1,-1-1-1,-1 0 1,0-1-1,-1 0 0,0-1 1,-1 0-1,-1 0 1,0-1-1,-1 0 1,-1 0-1,0 0 0,-1-1 1,0 0-1,-1 0 1,-1 0-1,0-28 0,-2 20-8,1 15-13,-1-1 0,0 1 0,-1 0 0,0-1 0,0 1 1,-1 0-1,-3-12 0,3 18-1,1 0 1,-1 0 0,0 1-1,0-1 1,-1 0-1,1 1 1,0 0-1,-1-1 1,0 1 0,1 0-1,-1 0 1,0 0-1,0 1 1,0-1-1,0 1 1,0 0-1,-1 0 1,1 0 0,0 0-1,0 0 1,-1 0-1,1 1 1,-7 0-1,-22-3-383,-1 1 0,1 2-1,0 1 1,-59 10 0,65-5-958,0 1 0,0 1 1,-37 16-1,-23 18-4986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5:45.93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1 825 12182,'0'0'5141,"12"-3"-4925,38-8-158,-45 9-33,-1 1-1,0-1 1,0 0-1,0-1 1,0 1-1,0-1 0,0 1 1,-1-1-1,1-1 1,-1 1-1,0 0 1,0-1-1,4-5 0,27-51 213,-28 48-237,11-27 13,-1 0 0,-3-2-1,-1 1 1,-1-2-1,4-47 1,10-213-22,-24 286 0,1-52-61,-5 49 10,3 18 59,0 1 0,0 0-1,-1 0 1,1 0-1,0 0 1,0 0-1,-1 0 1,1 0 0,0 0-1,0 0 1,-1 0-1,1 0 1,0 0-1,0 0 1,-1 0 0,1 0-1,0 1 1,0-1-1,0 0 1,-1 0-1,1 0 1,0 0-1,0 0 1,0 0 0,-1 1-1,1-1 1,0 0-1,0 0 1,0 0-1,0 0 1,0 1 0,-1-1-1,1 0 1,0 0-1,0 0 1,0 1-1,0-1 1,0 0-1,0 0 1,0 1 0,0-1-1,0 0 1,0 0-1,0 1 1,0-1-1,0 0 1,0 0 0,0 1-1,0-1 1,0 0-1,0 0 1,0 0-1,0 1 1,-12 31-5,-4 6 86,1 1-1,3 0 1,1 1-1,-9 62 1,10 56 587,20 273 0,-10-422-647,1-1 0,0 0 1,0 1-1,1-1 0,0 0 0,1 0 0,4 10 0,-6-16-9,0 1-1,1-1 0,0 0 1,-1 0-1,1 1 0,0-1 1,0 0-1,0 0 0,0-1 0,1 1 1,-1 0-1,0-1 0,1 1 1,-1-1-1,1 0 0,0 0 1,-1 0-1,1 0 0,0 0 0,0-1 1,-1 1-1,1-1 0,0 0 1,5 0-1,4 1-6,0-1 0,0-1 0,0 0 0,0-1 0,-1 0 0,1 0 0,-1-2 0,1 1 1,-1-1-1,0-1 0,0 0 0,-1 0 0,1-1 0,-1-1 0,0 0 0,-1 0 0,0-1 0,15-15 0,-20 18-103,0 0 0,-1 0-1,1 0 1,-1 0 0,0-1-1,4-9 1,-2-23-7546,-5 25 3564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9:22.02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 25 11269,'0'0'5280,"35"-14"-4602,-17 10-494,0 1 1,0 1-1,0 1 1,0 0-1,26 3 1,3 0-233,-46-2 40,0 0 0,0 1 0,0-1 0,0 1 0,-1 0 0,1-1 0,0 1 0,0 0 0,-1-1 0,1 1 0,-1 0 0,1 0 0,-1 0 0,1-1 0,-1 1 0,1 0 0,-1 0 0,1 0 0,-1 0 0,0 0 0,0 0 0,0 0 0,1 0 0,-1 0 0,0 0 0,0 0 0,0 0 0,-1 0 0,1 1 0,0 41-55,-1-30 3,2-8 52,-1 0 0,0 1 1,-1-1-1,1 0 0,-1 0 1,0 0-1,0 0 0,0 0 0,-1 0 1,0 0-1,0 0 0,-3 5 0,1-6-19,0 0 0,0 0 0,0-1 0,0 0-1,0 1 1,-1-2 0,1 1 0,-1 0 0,0-1-1,1 0 1,-11 3 0,5-2-122,-1-1 0,1 0-1,-1 0 1,1-1 0,-1 0 0,-13-2 0,20 1-2,3 0 444,28 0-223,-11 0-66,-4 0 15,1 0-1,0 0 0,-1 2 0,22 3 0,-29-3-13,0 0-1,-1 0 0,0 0 1,1 0-1,-1 1 0,0-1 1,0 1-1,0 0 1,-1 0-1,1 1 0,-1-1 1,1 1-1,-1 0 0,0 0 1,4 7-1,-2 0 13,0 0 0,-1 1 0,0 0 0,-1-1 0,-1 1 0,1 0 0,-2 0 0,0 1 0,0-1 0,-3 24 0,2-18 1,-1-13-3,0-1 0,0 1-1,0-1 1,-1 0-1,0 1 1,0-1-1,0 0 1,-1 0-1,1 0 1,-1-1-1,0 1 1,0-1 0,0 1-1,0-1 1,-1 0-1,1 0 1,-1 0-1,-4 2 1,-1 1 4,1-1 1,-1 1-1,0-2 1,-1 1-1,1-1 1,-1 0-1,-12 2 1,8-3 62,0-1 0,0-1 0,1 0 1,-1-1-1,-28-4 0,27-8 466,14 11-538,1 0 1,-1 1 0,0-1-1,1 0 1,-1 0 0,0 0-1,0 1 1,0-1 0,0 0-1,0 1 1,0-1-1,0 0 1,0 1 0,0 0-1,0-1 1,0 1 0,0 0-1,-2-1 1,2 1-48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5:46.32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27 12758,'0'0'4989,"32"-4"-4680,103-12-146,-69 10 312,118 5 0,-86 3-542,-60-2-569,5-1-1897,-1 4-3297,-19 3 161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5:46.88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7 10005,'0'0'6429,"65"0"-4193,253 0-1085,-184 0-6902,-150-1 1744,-16-5-2582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5:47.30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5 10981,'0'0'5341,"16"-1"-4863,302-2 2611,-68 3-2763,-196 0-3814,0 0-3741,-34 0-1485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5:47.83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51 14118,'0'0'4136,"2"-15"-3883,3 13-203,1 1 0,-1 0 0,1 0 0,-1 1-1,1-1 1,-1 1 0,1 0 0,10 2 0,-3-1 80,391-1-784,-402 0 363,1 0 0,-1-1 0,0 1 0,0 0-1,0-1 1,0 1 0,0-1 0,0 0 0,0 0-1,0 0 1,3-2 0,12-10-6070,-6 3 649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5:48.60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95 262 9444,'0'0'4720,"-4"-14"-4432,-9-48-216,13 58-41,-1 0 1,1 1-1,0-1 1,0 0-1,0 1 0,0-1 1,0 0-1,1 1 0,0-1 1,0 1-1,0-1 1,0 1-1,0-1 0,1 1 1,0 0-1,3-6 1,1 1 103,0 1-1,1 0 1,0 0 0,11-8 0,4-3 172,-16 12-248,1 0-1,0 1 1,0 0-1,1 1 1,-1 0-1,1 0 1,0 0-1,0 1 1,1 0-1,-1 1 1,1 0-1,10-2 1,13 1 134,63 0 0,-70 3-110,-23 0-83,0 0-1,-1 1 1,1-1-1,-1 0 1,1 1-1,0-1 1,-1 1-1,1-1 1,-1 1-1,1 0 0,-1-1 1,1 1-1,-1 0 1,0 0-1,1 0 1,-1 0-1,0 0 1,0 1-1,0-1 1,0 0-1,0 0 1,0 1-1,0-1 1,0 1-1,0-1 1,-1 1-1,1-1 1,0 1-1,-1-1 1,1 1-1,-1 0 1,0 1-1,2 9-8,-1-1 1,0 0-1,-3 22 1,2-10-18,-1-13 24,0 1 0,-1-1-1,0 0 1,-1 1 0,0-1 0,0 0 0,-1-1-1,-1 1 1,1-1 0,-2 0 0,1 0 0,-11 14 0,-11 9-6,-56 53 1,62-65 10,-213 206 34,230-222-40,-32 38-4,35-41 300,5 1-84,1-1 0,-1 0 0,1 0 0,-1-1 1,1 1-1,-1-1 0,1 0 0,-1-1 0,6 0 0,0 1-40,96 2 142,29 1-260,-45-9-3383,-72 3-1062,-2-4-2980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5:50.08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52 160 10149,'0'0'5170,"-8"16"-4778,-1 16 177,-19 93 1161,25-111-1534,1 1 1,1 0-1,1-1 1,0 1-1,1 0 0,3 20 1,-3-33-179,0 0 0,0 0 0,0 0 1,1 0-1,-1 0 0,0 0 0,1 0 0,-1 0 0,1-1 1,0 1-1,-1-1 0,1 1 0,0-1 0,0 0 0,0 0 1,0 0-1,0 0 0,0 0 0,0 0 0,1 0 0,-1-1 1,3 1-1,50 6 140,-20-6-147,50-3 27,-78 1-44,-1 0 1,1-1 0,-1 0 0,1 0 0,-1 0 0,0-1 0,0 1 0,0-1-1,0-1 1,7-4 0,-4 1-5,-1 1 0,0-1 0,0 0 0,-1 0 1,0-1-1,0 0 0,0 0 0,-1-1 0,-1 0 0,1 0 0,-2 0 0,1-1 0,-1 1 0,0-1 0,-1 0 1,-1-1-1,1 1 0,-1 0 0,-1-1 0,1-16 0,-2-75-33,-1 99 39,1 1 0,0-1 0,-1 0 0,1 0 0,-1 0 0,0 1-1,0-1 1,0 0 0,0 1 0,-1-1 0,1 1 0,-1-1 0,1 1 0,-1 0 0,0 0-1,-3-4 1,-1 1-4,1 1 1,-1-1-1,0 1 0,-1 1 0,1-1 1,-11-3-1,1 1-15,0 0-1,0 2 1,-1 0 0,0 1 0,-19-2-1,-74 5-211,108 0 234,-1 1-1,0-1 1,1 1-1,-1 0 1,1 0-1,-1 0 1,1 0-1,0 0 1,-1 0-1,1 1 1,0-1-1,0 1 1,0 0-1,0 0 1,0-1-1,0 1 1,1 0-1,-1 1 1,0-1-1,1 0 1,0 0-1,0 1 1,-1-1-1,1 1 1,1-1-1,-1 1 1,0-1-1,1 1 1,-1-1-1,0 6 0,-2 11 3,1 1-1,1-1 1,1 22-1,0-27 19,1-6 0,1-1 0,-1 1 0,1 0 0,0-1 1,1 0-1,-1 1 0,2-1 0,-1 0 0,1-1 0,0 1 0,0-1 1,1 1-1,0-1 0,0-1 0,0 1 0,1-1 0,-1 0 1,1 0-1,7 4 0,7 5 25,0-1 1,1-1-1,0-1 1,44 16-1,-42-21-10,1 0 0,-1-2-1,1 0 1,0-2 0,1 0-1,-1-2 1,45-5 0,-62 3-33,0 0 1,1 0-1,-1-1 1,0 0-1,-1 0 1,1-1-1,-1 0 1,1 0-1,-1 0 1,0-1-1,-1 0 1,1 0-1,-1-1 1,0 1-1,4-7 1,10-13-11,-1 0 0,17-34 0,-4-3 7,33-96-1,-62 151 2,1 1 0,-1-1-1,-1 0 1,1 0 0,-1 0 0,0-8 0,-1 14-4,-10 5-108,0 7 108,1-1 0,0 1-1,0 1 1,2-1-1,-1 1 1,1 1-1,-8 20 1,-1 10 21,-12 47 1,24-74 3,1 0 1,1 1-1,1-1 1,1 29-1,0-20 9,1-21-27,0 0 1,0 0-1,1-1 1,-1 1-1,1 0 1,-1-1-1,1 1 1,0-1-1,0 0 1,1 1-1,-1-1 1,1 0-1,0 0 1,-1-1-1,1 1 1,1-1-1,-1 1 1,0-1-1,0 0 1,1 0-1,-1 0 1,5 1-1,4 3 4,1 0-1,0-1 1,0-1-1,0 0 1,19 3-1,-3-5 38,54-2-1,-36-1-49,-41 1 5,0 0 1,0-1-1,0 0 1,0 0-1,0 0 1,0-1-1,-1 0 1,1 0-1,0-1 1,-1 1-1,0-1 1,1 0 0,-1-1-1,-1 1 1,1-1-1,0 0 1,-1 0-1,0-1 1,0 1-1,0-1 1,0 0-1,-1 0 1,0 0-1,0 0 1,0-1-1,-1 1 1,2-7 0,6-16-3,-2-1 0,-1 1 0,-1-1 0,2-39 0,-4 33-5,-1 11 33,8-47-85,-9 64 32,0 10 1,-1 39-14,-3 35 43,0-41 16,1 0 1,8 65 0,-5-96-16,0 0 0,0 0 1,0-1-1,0 1 0,1-1 1,0 0-1,0 1 0,0-1 1,0-1-1,1 1 0,-1 0 1,1-1-1,0 0 0,0 0 1,1 0-1,-1 0 1,0-1-1,1 1 0,0-1 1,-1 0-1,1-1 0,0 1 1,7 0-1,14 5-684,-1-2 1,1-1-1,31 1 0,-3-3-3659,-2-2-2971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5:50.98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0 751 12502,'0'0'3423,"18"-4"-3175,59-17-256,-74 20-6,0 0 0,0-1 1,1 1-1,-1-1 0,0 0 0,0 1 1,-1-1-1,1-1 0,0 1 0,-1 0 1,1-1-1,-1 1 0,1-1 0,-1 0 1,0 1-1,0-1 0,2-6 0,-1 1-48,0-1-1,0 1 0,-1 0 0,2-17 0,-2 11 35,23-130 74,-6 0 1,-1-177-1,-18 321-73,-19 97 145,-7 0 594,3 1 0,5 2 1,5-1-1,-2 106 0,15-197-678,0 10 34,0-1-1,1 1 1,0-1 0,7 26-1,-6-37-45,0 0-1,1 0 1,0 0-1,0 0 1,0-1-1,1 1 0,-1-1 1,1 0-1,1 0 1,-1 0-1,1-1 1,-1 1-1,1-1 0,1 0 1,7 4-1,-5-4-12,0 0-1,0 0 0,1-1 1,-1 0-1,1 0 0,0-1 1,0 0-1,14 0 0,78 0 37,-57-3-39,-33 0-57,-1-1 0,1 1 1,-1-2-1,1 0 0,-1 0 0,0-1 1,0 0-1,0 0 0,-1-1 1,0-1-1,0 1 0,0-1 1,0-1-1,-1 0 0,10-11 1,-4-11-1087,-13 11-1088,-1 17 1991,-1 0 0,1 1 0,0-1-1,0 1 1,0-1 0,-1 1 0,1-1 0,0 0 0,0 1 0,-1-1 0,1 1 0,-1-1 0,1 1-1,0 0 1,-1-1 0,1 1 0,-1-1 0,1 1 0,-1 0 0,1-1 0,-1 1 0,1 0 0,-2-1-1,-21-3-4834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5:51.35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8 9957,'0'0'8836,"15"-1"-8506,316-5 973,-239 6-1378,-43 4-1837,-12 0-3294,-6-1-2841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5:51.89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22 13638,'0'0'5453,"0"-1"-5431,0 0-1,0 1 1,0-1-1,0 0 1,0 1-1,1-1 1,-1 0-1,0 1 0,0-1 1,1 1-1,-1-1 1,0 0-1,1 1 1,-1-1-1,0 1 1,1-1-1,-1 1 0,1-1 1,-1 1-1,1 0 1,-1-1-1,1 1 1,-1-1-1,1 1 1,0 0-1,266 0 885,-43 0-1512,-76 0-3517,-158-2 273,-14-4-2475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5:52.28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10 12742,'0'0'5677,"19"-1"-5359,53-5 58,-1 4 0,117 11 0,-114-1-377,1-4 0,93-6 1,-46 0-2730,-71 2-4583,-34 0 1399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9:27.49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420 25 4178,'0'0'6896,"8"-4"-6447,26-12 90,-25 11 4295,-39 8-4701,-58 28-91,61-21-30,0 0-1,0-2 1,-41 8-1,43-13-31,10 0-32,0-1 0,0-1 0,0 0 0,-31-4 0,42 43-73,-58 289 479,56-259-57,6 106 0,1-75 187,1-61-287,2 1 0,10 43-1,-6-44-105,-3 1-1,2 45 1,1-37 117,32-48 555,349-1-469,-389 0-396,1-1 0,-1 1 0,1 0 0,-1 0 0,1 0 0,-1-1 0,1 1 0,-1 0 0,1-1 0,-1 1 0,0 0 0,1-1 0,-1 1 0,1-1 0,-1 1 0,0-1 0,1 1 0,-1-1 0,0 1 0,0-1 0,0 1 0,1-1 0,-1 1 0,0-1 0,0 1 0,0-1 0,0 0 0,0 1 0,0-1 1,0 1-1,0-1 0,0 1 0,0-1 0,0 1 0,0-1 0,0 0 0,0 1 0,-1-1 0,1 0 0,-1-6-1891,1-10-4522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5:53.43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337 251 9284,'0'0'4586,"11"-19"-4279,34-60 88,-42 73-264,0 1-1,0-1 1,-1 0-1,0 1 1,0-1 0,0 0-1,-1 0 1,0 0-1,0-1 1,0 1 0,-1 0-1,0 0 1,-1-10-1,0-4-72,0 18-59,1 1 0,0-1 0,-1 1 0,1-1 0,0 1 0,-1-1 0,0 1 0,1-1 0,-1 1 0,0-1 0,0 1 0,0 0 0,0 0 1,0-1-1,0 1 0,0 0 0,0 0 0,-1 0 0,1 0 0,0 0 0,-1 0 0,1 0 0,0 1 0,-1-1 0,1 1 0,-1-1 0,1 1 0,-1-1 0,0 1 0,1 0 0,-3-1 0,-56-2-68,49 3 70,-43-1-16,22-1 63,-58 6 0,84-2-23,0-1 1,1 1 0,-1 0 0,1 1 0,0-1 0,-1 1 0,1 0 0,1 1 0,-1-1 0,0 1 0,1 0 0,0 0 0,0 0 0,0 1 0,0-1 0,1 1 0,-1 0 0,1 0 0,-2 6 0,-1 0 85,1-1 0,1 1 0,0 0 0,0 0 0,1 1 0,0-1 0,1 0 0,-1 23 0,3-22 9,0-9-89,-1 1-1,1-1 0,0 0 0,0 1 1,0-1-1,0 0 0,1 1 1,-1-1-1,1 0 0,0 0 0,0 1 1,0-1-1,1 0 0,-1 0 1,1 0-1,-1 0 0,1-1 0,0 1 1,0 0-1,0-1 0,3 3 1,157 143 633,23 7-448,-176-148-221,1 1 0,-1 1 1,-1-1-1,1 1 0,-1 1 0,-1 0 0,0 0 0,0 0 1,-1 1-1,-1 0 0,1 0 0,-2 0 0,1 1 0,-2-1 1,0 1-1,0 0 0,-1 0 0,0 0 0,-1 1 0,-1 15 1,-1-27 1,-1 1 0,1 0 1,-1-1-1,1 1 1,-1-1-1,0 0 0,0 0 1,0 1-1,1-1 0,-1 0 1,0 0-1,-1-1 1,1 1-1,0 0 0,0-1 1,0 1-1,0-1 1,0 0-1,-4 0 0,-5 3-3,-29 7-22,-1-3 1,1-1-1,-1-2 1,0-1-1,-73-6 0,110 3 4,0-1 0,1 0-1,-1 0 1,0 0-1,1 0 1,-1-1-1,1 1 1,-1-1-1,1 0 1,0 0-1,-1 0 1,1 0-1,0-1 1,0 1-1,1-1 1,-1 0 0,1 0-1,-1 0 1,1 0-1,0 0 1,0-1-1,0 1 1,0 0-1,1-1 1,0 0-1,-1 1 1,1-1-1,1 0 1,-2-4-1,-2-14-59,1 0 0,2 0 0,0-42 0,2 39 61,0 14 50,0 0 0,1-1 0,1 1 0,0 0 0,0 1 0,1-1 0,1 0 0,0 1 1,0 0-1,1 0 0,0 1 0,1 0 0,-1 0 0,15-14 0,-2 4 68,1 0 0,1 1 0,1 1-1,45-28 1,-48 35-80,1 1 0,25-7 0,-26 9-23,-3 2-73,-14 5-270,-1 0 1,1 0-1,-1-1 1,1 1-1,-1-1 1,1 1-1,-1-1 1,0 0-1,1 1 1,-1-1-1,0 0 1,1 0-1,-1 0 1,0 0-1,0 0 1,1-2-1,6-1-4344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5:56.40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505 1 12902,'0'0'718,"-2"16"-809,-2 188 262,-7 86-94,-55 589 8,66-439-42,-2-394 34,-3 0 0,-11 54 0,6-50 73,-3 74 0,30 344-95,-16-454-54,4 315-23,-6-210 79,-1-58 17,-2 0 0,-15 70 0,-38 120 336,6-25 9,32-124-128,5 0 1,-1 150 0,15-226-261,-1 23 52,3 0 1,1-1 0,14 71-1,227 1152 808,-153-850-825,-17-96 4,-58-240-62,6 159 1,-24-8 6,-2-197-13,0-1 0,-3 1 0,-22 73 1,14-69 22,-102 328 104,97-294-119,4 1 0,-12 151 0,21 102-4,-19 226 1,26-550-7,-55 711 16,55-641-32,-2 14 22,5 0 0,16 104 1,-4-65-33,-6 0 0,-10 193 0,1-309 26,-6 60 2,-4 0-1,-30 122 0,7-46-5,-70 496 23,59-243-19,24-183-3,-55 247 1,51-339-1,5 1 0,5 1 1,5 176-1,9-211 2,3 0 0,29 166 0,-7-148-16,-1-8 23,-5 0-1,12 206 1,-31-277-5,1 61 12,-3 0 0,-5-1 0,-21 105 1,8-94 95,-12 207 1,28 109 228,5-252-276,-9-19 2291,13-149-2477,-1 0 0,0-1 0,0 1 0,0-1 0,1 0 0,-1 0 0,0-1 0,5 0 0,-5-2-502,-1 0 0,0 0-1,0 0 1,0-1-1,0 1 1,0-1 0,0 1-1,-1-1 1,0 0 0,4-8-1,-6 10 197,17-36-9703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6:00.69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 61 8004,'0'0'7747,"-4"0"-5632,6 0-455,357 2-1396,390-5-269,29-1 58,-58 1 22,-302-7 85,-262 4-170,341-5 100,1226 11 148,-1511-13-121,-1 1 72,542 12 615,-736 7 10,-14-4-5451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6:01.21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91 1 7283,'0'0'10114,"17"1"-9495,133 17-438,-129-15-176,-1 1-1,0 2 1,0 0 0,0 0-1,-1 2 1,24 13 0,-41-18-8,1-1 0,-1 0 0,-1 1 0,1 0 0,0-1 0,-1 1 0,1 0 0,-1 0 0,0 0 0,0 0 0,0 0 0,0 0 0,0 0 0,-1 0 0,1 0 0,-1 0 0,0 0 0,0 0 0,0 1 0,-1-1 0,0 5 0,0-3 1,1 0 0,-1 1 0,0-1 0,0 0 0,-1 0 0,0 0 1,0-1-1,0 1 0,0 0 0,-1-1 0,1 1 0,-6 5 0,-13 6 2,-1 0-1,-1-2 1,0 0-1,-1-2 1,-30 12-1,-54 30 60,64-26-71,19-12 13,-40 21-1,61-37-5664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6:01.65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114 4 8756,'0'0'4709,"0"0"-3938,0-3-534,0 3-170,-1 10 61,0-1-1,-1 1 1,-1 0-1,0-1 1,0 1-1,-1-1 1,0 0 0,-7 12-1,-11 27 46,8-5 40,2 1 0,2 1 1,2-1-1,-4 59 0,8 21-8139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6:02.66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0 589 7732,'0'0'4204,"20"17"-2067,-17-17-1997,-1 1-1,0-1 1,1 0-1,-1 0 1,1 0 0,-1 0-1,1 0 1,-1 0-1,1-1 1,-1 1-1,1-1 1,-1 0 0,0 0-1,1 0 1,-1 0-1,0 0 1,0 0-1,4-3 1,-2 0-91,0 0-1,0 0 1,0 0-1,0 0 1,-1-1-1,0 0 1,0 1-1,3-7 1,3-10-256,-1-1 1,-1 0-1,5-26 0,-10 40 277,32-185-617,-14 72 323,-16 95 210,-1-1-1,-1-33 1,-1 59 62,1 1-16,-1 0-61,-1 8-49,-8 164 848,-32 182-1,25-244-283,12-70-252,2 56-1,1-51 634,1-43-840,-1 0 0,1-1 0,0 1 0,0 0 0,0-1 0,0 1 0,0-1 0,0 0 0,1 1 0,-1-1-1,0 0 1,1 0 0,-1 0 0,1 0 0,-1 0 0,1 0 0,-1 0 0,1 0 0,0-1 0,-1 1 0,1 0 0,0-1 0,0 0-1,3 1 1,50 9 201,-52-9-200,66 4 141,84-3 1,-89-2-104,-61 0-96,0 0 0,-1 0 0,1 0 0,0 0 0,-1-1-1,1 1 1,0-1 0,-1 1 0,1-1 0,0 0 0,-1 0-1,1 0 1,-1-1 0,0 1 0,1 0 0,-1-1 0,0 0 0,0 1-1,0-1 1,0 0 0,0 0 0,1-2 0,7-24-3154,-10-8-3712,-3 19 1526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6:03.05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47 7940,'0'0'9092,"21"-3"-8769,-2 0-281,18-3 80,68 0-1,247 6-372,-349 0 188,-3 0-57,1 0-1,0 1 1,-1-1-1,1 0 1,0 0-1,-1 0 1,1 0 0,0 0-1,-1 0 1,1 0-1,0 0 1,-1 0-1,1 0 1,0 0 0,-1 0-1,1 0 1,0-1-1,-1 1 1,1 0-1,0 0 1,-1-1 0,1 1-1,-1-1 1,1 1-1,-1 0 1,1-1-1,-1 1 1,1-1 0,-1 1-1,1-1 1,-1 1-1,0-1 1,1 0-1,-1 1 1,0-1 0,1 1-1,-1-1 1,0 0-1,0 1 1,1-1-1,-1 0 1,0 1 0,0-1-1,0-1 1,0-11-5320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6:05.92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1 448,'0'2'17877,"1"30"-18060,73 445 732,-4-109-438,-18-115-24,-39-184-75,4-2 1,3 0 0,2-1-1,3-1 1,3-1 0,3-1-1,61 91 1,-76-129 31,1-2-1,1 0 1,1-1 0,0-1-1,2-1 1,0-1 0,2 0-1,0-2 1,0-1-1,2-1 1,0 0 0,1-2-1,44 16 1,25-2 35,0-3-1,2-5 1,129 9-1,296-12 19,-490-18-84,0-2 1,-1-2-1,1 0 1,57-21-1,10-2 56,-48 14-73,-1-1 0,-1-3 0,-1-2 1,0-2-1,-2-2 0,-1-2 0,47-37 0,-40 23 2,-3-1 0,-1-3 0,-2-2 0,-2-2 0,51-74 0,-62 71-16,-1-3-1,42-101 1,29-126 34,-58 152 26,125-365 115,-150 435-147,-3 0 0,16-103 0,-32 162-35,-1-1 1,0 1-1,1-1 0,-1 1 1,0 0-1,0-1 1,0 1-1,0-1 1,0 1-1,0-1 1,-1 1-1,1-1 1,0 1-1,-1-1 1,0-1-1,-1 3-110,1 1 0,-1-1 0,1 0 0,-1 1 0,1-1 0,-1 1 0,1 0 0,-1-1 0,1 1 0,0 0 0,0 0 0,-1 0 0,1 0 0,0 0 0,0 0 0,0 0 0,-1 2 0,-39 36-3347,-9 9-2072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6:06.96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465 1 8020,'0'0'2646,"-2"0"-2559,0 0 1,0 0-1,1 0 0,-1 1 0,0-1 1,0 1-1,0-1 0,0 1 0,0 0 0,1 0 1,-1 0-1,-3 2 0,-57 86 1793,44-59-1367,-3-1-1,-32 37 1,14-21-172,-47 71 0,-4 6 308,72-99-599,2 0 0,-17 32-1,32-53 183,1-17-9142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6:07.59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15 9620,'0'0'5152,"11"-2"-4469,82-6 599,142 3 0,-149 6-1557,-65 5-1532,-12-2-1652,-4-3-823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9:27.97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15 6627,'0'0'7905,"59"0"-4306,67 2-2061,79-2-2216,-72-10-8466,-93 4 2627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6:08.47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59 115 8100,'0'0'4322,"-1"-3"-3714,0 1-492,0 0-1,1 0 1,-1 0-1,1 0 1,-1-1 0,1 1-1,0 0 1,0 0-1,0 0 1,0 0 0,0-1-1,0 1 1,1 0-1,-1 0 1,1 0 0,-1 0-1,1 0 1,0 0 0,0 0-1,0 0 1,0 0-1,0 0 1,0 0 0,1 1-1,-1-1 1,1 0-1,-1 1 1,3-2 0,2-2-36,0 1 1,1 0 0,0 0 0,0 1 0,0-1-1,0 2 1,11-4 0,-1 1-86,0 0 1,0 2-1,0 0 0,0 1 1,1 0-1,-1 2 0,32 2 1,-48-1 0,1-1-1,-1 1 1,1 1 0,-1-1 0,0 0 0,0 0-1,1 0 1,-1 1 0,0-1 0,0 1 0,0-1 0,0 1-1,0-1 1,-1 1 0,1-1 0,0 1 0,-1 0-1,1-1 1,-1 1 0,0 0 0,1-1 0,-1 1 0,0 3-1,3 44-107,-3-47 106,0 19-15,1-14 1,0 1-1,-1-1 1,0 1-1,0-1 1,-1 1-1,0-1 0,0 0 1,-1 1-1,0-1 1,0 0-1,-1 0 1,0 0-1,0 0 1,0-1-1,-7 10 1,-24 18-74,-1-2 1,-2-1-1,-1-1 1,-56 32 0,38-25 58,50-34 75,4-2 267,30-1 298,262 3 1699,-144 0-3056,1-2-6840,-132-1 2265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6:09.75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31 5683,'0'0'4394,"0"-4"-3757,0-19 1065,0 22-1000,1 1-545,-1-1 0,1 1-1,0 0 1,0-1 0,-1 1 0,1 0 0,0 0-1,0-1 1,-1 1 0,1 0 0,0 0-1,0 0 1,0 0 0,-1 0 0,1 0 0,0 0-1,0 1 1,-1-1 0,1 0 0,0 0 0,0 1-1,-1-1 1,1 0 0,0 1 0,0 0 0,3 9-104,0 1 0,-1 1-1,0-1 1,0 13 0,0-10 61,-1 0 0,2 0 0,5 17 0,14 24 75,3 0 1,1-1-1,42 58 1,-30-50-76,-36-54 347,-1-3-2904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6:10.95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344 263 8516,'0'0'5426,"7"-7"-4796,-5 5-657,3-2 136,0 0 0,0-1-1,-1 1 1,1-1 0,-1-1 0,0 1 0,-1 0 0,1-1 0,-1 0 0,0 0 0,0 0 0,-1 0 0,0 0 0,0 0 0,1-8-1,-1-8 32,-1 0-1,-1-1 1,-3-22-1,2 42-145,0 1 0,1 0-1,-1-1 1,0 1 0,-1 0 0,1 0-1,0 0 1,-1 0 0,1 0 0,-1 0-1,1 0 1,-1 0 0,0 1 0,0-1-1,0 0 1,0 1 0,0 0 0,0-1 0,0 1-1,0 0 1,-1 0 0,1 1 0,0-1-1,-1 0 1,1 1 0,-1-1 0,-4 1-1,-10-3-75,0 2-1,-34 1 1,34 0 35,12 0 43,1 0 0,-1 0 0,0 1 0,1-1 0,-1 1 0,1 0 0,0 0 0,-1 1 0,1-1 0,0 1 0,0 0 0,0 0 0,0 1 0,0-1 0,-5 5 0,2 0-1,1 0 0,1 0 0,-1 0 0,1 1 0,0 0 0,-6 14 0,8-17 15,1 0 1,0 0-1,0 0 0,0 0 1,1 0-1,-1 0 1,1 0-1,0 0 1,1 1-1,-1-1 0,1 0 1,0 1-1,1-1 1,-1 0-1,2 8 1,0-9 16,0 1 1,0-1-1,0 0 0,1 0 1,0 0-1,-1 0 1,1 0-1,1 0 1,-1-1-1,0 0 1,1 0-1,0 0 1,0 0-1,0 0 1,0-1-1,0 1 1,5 1-1,18 9 29,-1 2 0,0 1 0,34 28 0,-51-36-61,0 0 1,0 0 0,-1 1-1,0 0 1,-1 1 0,0 0-1,0 0 1,-1 0-1,0 1 1,-1 0 0,6 19-1,-9-19-7,0-1 1,-1 1-1,0-1 0,-1 1 0,0 0 0,-2 17 0,1-27 10,1 1 0,-1-1-1,0 0 1,0 1 0,1-1-1,-1 0 1,0 0-1,0 1 1,0-1 0,0 0-1,0 0 1,-1 0 0,1 0-1,0 0 1,0-1-1,-1 1 1,1 0 0,0 0-1,-3 0 1,-34 12-72,23-9 59,-14 4 11,0-2 0,0-1-1,-1-1 1,0-2-1,-50-2 1,58 0 4,18 0-5,1 0 1,-1 0-1,1-1 1,-1 1-1,1-1 1,-1 0-1,1 0 1,0 0-1,-1 0 1,1-1-1,0 1 1,0-1 0,0 0-1,0 0 1,0 0-1,0 0 1,1-1-1,-1 1 1,1-1-1,-1 1 1,1-1-1,0 0 1,0 0-1,0 0 1,1 0-1,-1 0 1,1-1-1,-1 1 1,1 0-1,-1-7 1,-2-8 34,1 0 0,1-1 1,1 1-1,2-32 0,-1 24 70,1 22-67,-1-1 0,1 1 0,0-1 1,0 1-1,1-1 0,-1 1 0,1 0 1,0 0-1,0 0 0,1 0 0,-1 0 1,5-5-1,43-46 220,-22 26-74,-19 18-129,-1 2 1,2-1-1,-1 2 0,18-13 0,-21 17-100,-1 1-1,1 0 1,0 1-1,0 0 1,0-1-1,0 2 1,0-1-1,0 1 1,0 0-1,0 0 1,10 1-1,-15 34-4348,-1-19 280,0-1-1134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6:12.55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 5010,'0'0'13841,"28"0"-13344,36 0-468,-21-2-209,0 2 0,0 3 0,81 13 0,-119-14-124,31 6-731,-14-6-4459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6:12.94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16 1 10549,'0'0'2382,"0"11"-1910,0-6-428,-15 368 2089,14-356-2311,1-13-7354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6:13.62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689 59 4674,'0'0'3588,"-29"-9"-2555,-95-29-246,116 35-666,0 1 0,0 0 1,0 0-1,-1 1 0,1 0 0,0 1 1,-14 0-1,2 1 104,5 0-83,0 1 0,0 1 0,0 0-1,0 1 1,1 0 0,0 1 0,0 1-1,0 0 1,0 1 0,1 0 0,-16 13 0,10-7 55,1 1 0,1 1 0,0 0 0,1 2 0,1-1 1,0 2-1,-12 19 0,12-11 27,1 0 0,1 0 0,1 1 0,1 1-1,1 0 1,2 0 0,1 1 0,1 0 0,2 0 0,1 1 0,1-1 0,2 46 0,2-64-142,0 0 0,1 1-1,0-1 1,1-1 0,0 1 0,0 0 0,1-1 0,1 0 0,0 0 0,0 0 0,15 16 0,-4-5-54,1-2 0,1-1 0,1 0 0,26 18 0,-31-26-14,0-1 0,1-1 0,0 0 0,0-1 0,1-1 0,-1 0 1,1-1-1,1-1 0,-1-1 0,1 0 0,-1-1 0,1-1 0,21-2 0,-28 1-7,13 0-103,45-5-1,-60 4 48,0-1-1,-1-1 0,0 1 1,1-1-1,-1 0 1,0-1-1,-1 0 1,15-10-1,-5 0 18,1-1-1,-2-1 1,0-1 0,-1 0 0,-1-1-1,-1 0 1,0-1 0,-1-1-1,-1 0 1,-1 0 0,-1-1-1,7-24 1,-4 4 68,-1-1 1,-2-1-1,-2 1 0,-2-1 0,0-63 0,-5 105-76,0-1 0,0 0-1,0 1 1,0-1-1,0 1 1,0-1 0,-1 0-1,1 1 1,-1-1 0,1 1-1,-1-1 1,1 1 0,-1-1-1,0 1 1,0-1 0,1 1-1,-1 0 1,0-1-1,0 1 1,-1 0 0,-1-2-1,-31-6-2581,27 8 2029,-17-2-3299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6:14.41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39 9508,'0'0'5045,"31"-5"-4351,103-17-385,-94 16-290,2 3-1,-1 1 0,42 3 1,-15 1-2224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6:14.78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 0 10037,'0'0'2724,"-1"21"-1900,0 1-631,-1 16 188,1 0 0,7 49 0,-1-23 378,-2 105 0,-4-92-1404,1-76 449,1-1 0,-1 1-1,0-1 1,1 0 0,-1 1 0,1-1 0,-1 1 0,1-1-1,-1 0 1,1 0 0,-1 1 0,1-1 0,0 0-1,-1 0 1,1 0 0,-1 1 0,1-1 0,-1 0 0,1 0-1,0 0 1,-1 0 0,1 0 0,-1 0 0,1 0 0,0-1-1,-1 1 1,1 0 0,0 0 0,3-1-1262,11 1-3827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6:15.52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638 114 80,'0'0'10837,"-19"-17"-10586,-63-55-185,79 70-59,1 0-1,-1-1 1,1 1-1,-1 0 1,0 0-1,0 1 1,0-1-1,0 1 1,0-1-1,0 1 0,-1 0 1,1 0-1,0 0 1,0 1-1,-1-1 1,1 1-1,-1 0 1,1 0-1,0 0 0,-1 0 1,-6 2-1,-7 0 135,-14-3 145,2 1 105,0 1 0,-38 5 0,57-4-257,-1 0-1,0 2 0,1-1 0,-1 1 0,1 0 0,0 1 0,1 0 1,-1 1-1,-13 10 0,9-3-25,0-1-1,1 1 1,1 1 0,0 1 0,1-1 0,0 2-1,1-1 1,1 2 0,1-1 0,0 1 0,1 0-1,1 1 1,-8 32 0,4 5 263,3 1 0,2-1 0,3 73 0,3-122-313,0 1 0,0-1 0,0 1 0,1-1 0,0 0 0,1 0 0,-1 0 0,1 0 0,1 0 0,-1-1 0,1 1 0,0-1 0,6 8 0,12 10 80,36 31 0,-40-38-108,-6-5-19,1 0 1,0-1-1,1-1 0,0 0 1,1-1-1,-1-1 0,2 0 0,-1 0 1,1-2-1,0 0 0,0-1 1,0-1-1,0 0 0,1-1 1,-1-1-1,23 0 0,-34-1-21,1 0 0,0 0 0,-1 0-1,1-1 1,-1 0 0,0 0 0,1 0 0,-1-1-1,0 1 1,1-1 0,-1 0 0,0-1-1,-1 0 1,1 1 0,0-1 0,-1-1 0,1 1-1,-1-1 1,0 0 0,0 1 0,-1-2 0,7-8-1,3-5 2,-1-1 0,-1 0-1,0-1 1,-2-1 0,0 1 0,-2-2-1,0 1 1,-1-1 0,3-25-1,-3 7-6,-2-1-1,-2 1 0,-1-1 1,-6-48-1,4 87-21,1 0 0,-1 0 0,0 0 0,0 1 0,0-1 0,0 0 0,0 0-1,0 1 1,0-1 0,0 1 0,-1-1 0,1 1 0,-1-1 0,1 1 0,-1 0 0,0-1-1,1 1 1,-1 0 0,0 0 0,0 1 0,0-1 0,1 0 0,-1 0 0,0 1 0,0 0-1,0-1 1,0 1 0,-3 0 0,-65-5-2637,58 6 1797,-46-1-3668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6:16.23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29 4098,'0'0'11864,"4"-3"-11173,3-1-611,-1 1 1,1 0-1,0 0 1,0 0-1,1 1 1,-1 0-1,1 0 1,-1 1-1,1 0 1,10 0-1,95 2-35,-57 1-1012,-39-1-212,20-2-6569,-31-2 1660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9:28.43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50 8740,'0'0'8847,"6"1"-8428,19 5-149,0-2 0,1-1 1,-1-2-1,1 0 0,42-4 1,7 0 62,-71 4-612,-1-1-1,1 0 1,0 0-1,0 0 1,-1 0-1,1-1 1,0 0-1,-1 1 1,1-1-1,0-1 1,-1 1-1,1 0 1,-1-1-1,0 0 1,1 0-1,-1 0 1,0 0-1,0 0 1,0-1-1,0 1 1,-1-1-1,1 0 1,-1 1-1,4-6 1,6-13-2626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6:17.19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543 15 8228,'0'0'2203,"-23"-3"-2016,-4 0-143,-1-1 23,-1 1 1,1 1 0,-30 3 0,44 1 99,1 0-1,0 1 1,0 0 0,0 1 0,0 1-1,1 0 1,0 0 0,0 1 0,0 1-1,1 0 1,-1 1 0,2 0 0,-1 0-1,1 1 1,1 1 0,-11 12 0,2 0-1,2-1 1,1 2-1,0 0 1,2 1 0,1 0-1,1 1 1,-9 27-1,14-28-77,1-1-1,1 1 1,1 0 0,1 0-1,2 39 1,0-60-71,1 0 11,0 0 0,0 0 0,0 0 0,1 0 0,-1 0 0,1 0 0,0 0 0,0 0 0,0-1 0,0 1 0,0-1 0,0 1 0,1-1 0,-1 0 0,1 0 0,0 0 0,0 0 0,-1-1 0,1 1 0,0-1 1,4 2-1,6 3 94,0 0 0,1-1 0,23 5 0,24-1-86,1-2 0,0-3 0,69-5 0,-47 0-25,-70 0-8,-1-1 1,1-1-1,-1 0 1,1-1-1,-1 0 0,0-1 1,0 0-1,-1-1 1,0-1-1,0 0 0,0 0 1,-1-1-1,0-1 1,0 0-1,-1 0 0,15-19 1,-18 18 4,-1 1 1,-1-1-1,0 0 0,0-1 1,-1 1-1,0-1 0,-1 0 1,0 0-1,-1 0 0,2-16 1,0-19 142,-3-55 1,-1 65-169,0 33 8,-1 0-1,1 0 1,0 1 0,-1-1-1,0 0 1,0 1 0,0-1 0,0 1-1,0-1 1,0 1 0,-1-1-1,1 1 1,-1 0 0,0-1 0,1 1-1,-1 0 1,0 0 0,0 1-1,0-1 1,-1 0 0,1 1-1,0-1 1,-1 1 0,1 0 0,-1-1-1,1 1 1,-1 0 0,0 1-1,1-1 1,-1 0 0,-3 1 0,-11-3-1167,-1 0 0,1 2 0,-32 1 0,31 0-1303,-6 0-2237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6:19.54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5907,'0'0'4647,"12"0"3945,52 1-8105,542 9-145,-584-10-327,-21 0 4,16 17-6563,-2-16 1710,4-1-2036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6:20.44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2 265 7828,'0'0'5170,"0"-16"-3836,-1-49-646,1 60-624,1-1 0,1 0 0,-1 0 1,1 1-1,0-1 0,0 1 0,1 0 0,-1-1 0,1 1 0,0 0 0,1 0 0,-1 1 0,1-1 0,0 1 0,0 0 0,1 0 0,-1 0 1,1 1-1,6-5 0,1-2 146,-1 2-205,0 0 1,1 0 0,0 1 0,1 0-1,-1 1 1,1 1 0,0 0 0,1 0 0,-1 1-1,1 1 1,0 1 0,0 0 0,0 0-1,0 2 1,0-1 0,0 2 0,15 2 0,-25-2-11,0 1 0,0 0 1,0 0-1,0 0 1,0 0-1,0 0 0,-1 1 1,1 0-1,-1 0 1,0 0-1,0 0 0,0 0 1,0 1-1,-1-1 0,4 6 1,3 5-26,-1 0 1,11 27-1,-14-26-46,0 1 0,-1-1 1,0 1-1,-1 0 0,-1 0 0,-1 0 0,0 25 1,-2-30 22,1 0 1,-2 0 0,1-1 0,-1 1 0,-1 0-1,0-1 1,-1 0 0,0 1 0,0-1 0,-1-1-1,-12 19 1,-24 20 33,-1-2-1,-3-1 1,-1-3-1,-2-2 0,-76 49 1,123-89 26,0 1 1,0-1-1,1 0 0,-1 0 1,0 1-1,1-1 0,-1 0 1,0 1-1,1-1 0,-1 1 1,1-1-1,-1 0 0,1 1 1,-1 0-1,1-1 0,-1 1 1,1-1-1,-1 1 0,1 0 1,0-1-1,-1 1 0,1 0 1,0-1-1,-1 1 0,1 0 1,0-1-1,0 2 0,28-2 1069,118-2 238,159 5 720,-223 10-1632,-23-2-2202,-18-8-3248,-21-3 518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6:21.39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540 1 5955,'0'0'9140,"-17"3"-8342,3 5-727,1 1 1,0 1 0,0 0 0,1 0 0,1 1 0,-15 18 0,-13 12 121,36-39-183,-178 178 818,153-148-676,1 2-1,2 0 0,1 1 1,-19 40-1,35-62-17,1 1-1,1 0 1,0 0-1,1 0 0,0 1 1,1 0-1,1 0 0,0 0 1,-1 26-1,6-39-112,0 0 0,0-1 0,0 1-1,0-1 1,1 0 0,-1 1 0,0-1-1,0 0 1,1 0 0,-1 0 0,1-1-1,-1 1 1,1-1 0,-1 1 0,1-1-1,2 0 1,-3 1 8,111 18 463,-23-6-419,132 40-1,-190-42-96,0 2-1,41 23 0,-68-34-222,0 0-1,0-1 1,0 1 0,0-1 0,0 0 0,1 0 0,9-1-1,39-5-7718,-21-7 1353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6:22.42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2 695 6355,'0'0'7030,"-1"6"-4575,1-3-1244,1-5-513,27-119-1170,-3 45 263,-3 0-1,-4-2 1,-3 0 0,-3-1-1,1-113 1,-13 191 593,0 4-430,-11 267 783,-1 9 533,0-84-798,9-155-408,3-38-63,-2 13 182,1 0 1,0 1-1,2-1 0,2 19 1,-3-33-169,1 1 1,0-1 0,0 0 0,-1 0-1,1 1 1,0-1 0,0 0 0,0 0-1,0 0 1,1 0 0,-1-1 0,0 1-1,0 0 1,1 0 0,-1-1 0,0 1-1,1 0 1,-1-1 0,0 0 0,1 1-1,-1-1 1,1 0 0,-1 0 0,2 1-1,40 1 91,-38-2-66,7 0-20,7 1-18,0 0 0,1-2 0,-1 0 0,0-1 0,-1-1 0,1 0 0,0-2 0,-1 0 0,35-15 0,-31 9-54,-14 7-28,-1 1-1,1-1 1,-1-1 0,11-8-1,-16 9-5546,-7 1 3540,-9-1 1090,12 4-102,-21-7-4122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6:23.08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14807,'0'0'3895,"8"2"-3559,25 4-294,1-1 0,1-2 0,-1-1 0,56-5 0,-14 2 90,95-3-874,-153 14-3772,-13-6 2921,6 3-3655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6:23.88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573 0 11781,'0'0'3255,"-9"9"-3065,-215 221 1358,104-103-559,80-87-680,-66 75 166,95-98-426,1-1 0,1 1-1,0 0 1,1 1 0,2 0-1,-1 0 1,-4 27 0,10-43-16,1 1 0,-1-1 0,1 1 1,-1-1-1,1 1 0,0-1 1,0 1-1,0-1 0,1 1 0,-1-1 1,1 1-1,-1-1 0,1 1 0,0-1 1,0 0-1,0 1 0,0-1 0,0 0 1,0 0-1,1 0 0,-1 0 0,1 0 1,-1 0-1,1 0 0,0 0 1,0 0-1,0-1 0,0 1 0,0-1 1,0 0-1,0 1 0,1-1 0,3 1 1,8 3 6,0-1 1,0 0-1,1-2 1,27 3-1,-2 0 54,-8 0-79,-1 0 0,0 3 0,0 0-1,-1 2 1,0 1 0,52 29 0,-73-35-122,-1-1 0,1 0 0,0 0-1,0-1 1,1 0 0,-1-1 0,16 3 0,14-3-7218,-27-2 2322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6:25.12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453 253 12086,'0'0'3481,"0"-10"-3142,4-143-166,-4 150-173,-1-1 0,0 1 0,0-1 0,0 1 0,0-1 0,0 1 0,-1 0 0,1 0 0,-1-1 0,0 1 0,0 0 0,0 0 0,-1 1 0,1-1-1,-1 0 1,1 1 0,-1 0 0,0-1 0,0 1 0,0 0 0,0 1 0,0-1 0,-1 0 0,1 1 0,0 0 0,-1 0 0,1 0 0,-4-1 0,-10-2-10,1 0 1,-1 1 0,1 1 0,-30 0-1,11 1 25,17 0-1,0 2 0,-33 3-1,44-3-6,1 1 0,0-1-1,0 1 1,0 1 0,0-1-1,0 1 1,1 0 0,-1 0-1,1 1 1,0-1 0,-9 9-1,6-3 74,0 1-1,1 0 0,0 0 0,1 0 1,0 1-1,0 0 0,1 0 0,1 0 1,-1 1-1,2-1 0,0 1 0,0 0 0,1 0 1,1 0-1,0 0 0,1 1 0,0-1 1,1 0-1,2 15 0,-2-22 8,1 0 1,0-1-1,-1 1 0,2-1 1,-1 0-1,0 1 0,1-1 1,0 0-1,0 0 1,0-1-1,0 1 0,5 3 1,46 38 219,-31-29-237,7 5 19,34 31 1,-54-43-95,0 1 0,-1 0 1,-1 1-1,0 0 1,0 0-1,11 23 1,-6-7-2,18 38 6,44 69 0,-68-121-10,0 0 0,0 0 0,-2 1 0,1-1 0,-2 1 0,0 1 0,0-1 0,-1 0 0,-1 1 0,-1-1 0,0 1 0,-2 28-1,1-40 12,0 1 0,0 0 0,0 0 0,-1-1-1,1 1 1,-1-1 0,0 1 0,0 0 0,-1-1-1,1 0 1,-1 1 0,1-1 0,-1 0 0,0 0 0,0 0-1,-1 0 1,1 0 0,-1 0 0,1-1 0,-1 1-1,0-1 1,0 0 0,0 1 0,0-1 0,0-1-1,0 1 1,-1 0 0,1-1 0,-7 2 0,-13 4-17,-1-2 0,1-1 0,-1 0 0,0-2 1,0-1-1,-31-2 0,26 1-12,23 0 12,1-1 1,0 0 0,0 1-1,0-2 1,-1 1-1,1-1 1,1 0-1,-1 0 1,0 0 0,0 0-1,1-1 1,-1 0-1,1 0 1,0 0-1,0 0 1,0-1 0,0 0-1,1 0 1,-1 0-1,1 0 1,0 0 0,1-1-1,-1 1 1,1-1-1,-1 0 1,-1-7-1,-2-4 0,1-1 0,0 1-1,2-1 1,0 0 0,0-1-1,1-30 1,2 38 75,1 0 0,0 0 0,0 0 0,1 0 1,0 1-1,1-1 0,0 1 0,0-1 0,1 1 0,1 0 0,-1 0 1,1 0-1,1 1 0,0 0 0,0 0 0,0 0 0,11-9 0,36-44 111,-23 24 12,1 2-1,60-51 1,-87 82-177,1 1-1,-1 0 1,1 0-1,0 0 1,0 1-1,1 0 1,-1 0-1,0 0 1,1 1-1,-1-1 1,1 1-1,0 0 1,-1 1-1,1 0 1,10 0-1,-15 0-5,-1 1-1,1-1 0,-1 1 0,1-1 0,0 1 1,-1-1-1,1 1 0,-1-1 0,1 1 0,-1-1 1,0 1-1,1 0 0,-1-1 0,0 1 0,1 0 1,-1-1-1,0 1 0,0 0 0,0 0 0,1-1 1,-1 1-1,0 0 0,0-1 0,0 1 0,0 0 1,0 0-1,-1 0 0,1 30-145,0-23-50,1 8-337,-1-12-55,0 1-1,0 0 1,0-1 0,0 1 0,0 0-1,-1-1 1,-2 7 0,-10 8-4309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6:36.48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24 1 8628,'0'0'3647,"-4"2"-3274,2 0-338,1 0-1,-1 0 1,0 0-1,0 1 1,1-1-1,0 1 1,-1-1-1,1 1 1,0 0-1,0-1 0,0 1 1,1 0-1,-1 0 1,1-1-1,-1 1 1,1 0-1,0 0 1,0 4-1,2 73 603,-1-46-338,-1-33-282,0 1 1,0-1 0,0 1-1,1-1 1,-1 1 0,0-1-1,1 1 1,-1-1 0,1 1-1,-1-1 1,1 1 0,0-1-1,0 0 1,-1 1 0,1-1-1,0 0 1,0 0 0,0 0-1,1 0 1,-1 0 0,0 0-1,0 0 1,0 0 0,1 0-1,-1 0 1,1-1 0,-1 1 0,0 0-1,1-1 1,2 1 0,5 1 66,-1-1 1,0 0 0,1-1 0,13 0 0,-9 0 55,-11-1-122,0 1-1,0-1 1,0 1 0,0-1-1,0 0 1,-1 0 0,1 0-1,0 0 1,-1 0 0,1 0-1,-1-1 1,1 1 0,-1 0-1,1-1 1,-1 1 0,0-1-1,0 1 1,0-1-1,0 0 1,0 0 0,0 1-1,0-1 1,0 0 0,-1 0-1,1 0 1,-1 0 0,0 0-1,1 0 1,-1 0 0,0-3-1,3-74 443,-3 64-330,0 13-115,0 0 1,0 0-1,0 0 1,0 0 0,-1 0-1,1-1 1,0 1 0,-1 0-1,0 0 1,1 0-1,-1 0 1,0 0 0,0 0-1,0 1 1,0-1 0,-1 0-1,1 0 1,0 1 0,-1-1-1,1 1 1,-1-1-1,1 1 1,-1 0 0,0-1-1,-2 0 1,-1 0-32,0 0-1,-1 1 1,1-1-1,0 1 1,-1 0 0,1 1-1,-1-1 1,-7 2-1,11-1-17,1 0-1,-1 1 1,1 0-1,-1-1 1,1 1-1,-1 0 1,1-1-1,0 1 1,0 0-1,-1 0 1,1 0-1,0 1 1,0-1-1,0 0 1,0 0-1,0 0 1,0 1-1,0-1 1,0 1-1,1-1 1,-1 0-1,1 1 1,-1-1-1,1 1 1,-1 0-1,1-1 1,0 1-1,0-1 1,-1 4-1,-2 52-1497,3-52 1298,-1 9-498,1-9 152,0 0 1,0 1-1,0-1 1,0 0-1,1 0 1,2 9-1,13 12-3598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6:35.91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 38 6067,'0'0'8871,"-4"0"-7562,5 1-1285,0-1-1,1 0 1,-1 1 0,1-1-1,-1 1 1,0 0-1,1-1 1,-1 1-1,0 0 1,0 0-1,0 0 1,0 0-1,0 0 1,0 0-1,0 0 1,0 0-1,0 0 1,0 0-1,0 1 1,-1-1 0,1 0-1,0 1 1,-1-1-1,1 3 1,15 49 42,-3-8-48,-13-44-13,1 0 4,-1 0 1,1 1-1,-1-1 0,1 0 0,-1 1 0,1-1 0,0 0 0,0 0 0,0 0 0,0 0 1,0 0-1,0 0 0,0 0 0,0 0 0,0 0 0,0 0 0,1 0 0,-1-1 0,0 1 1,0 0-1,1-1 0,-1 1 0,1-1 0,-1 0 0,0 1 0,1-1 0,-1 0 1,1 0-1,-1 0 0,2 0 0,-1-3 21,-1 1 1,1-1-1,-1 0 1,0 0-1,0 1 1,0-1-1,0 0 1,-1 0-1,1 0 1,-1 0-1,0 0 1,0-6-1,0 8-37,1-131-441,-2 131 433,0 0-1,1 0 0,-1 0 1,0 1-1,0-1 1,0 0-1,0 0 0,0 1 1,0-1-1,0 1 0,0-1 1,0 1-1,-1 0 1,1-1-1,0 1 0,0 0 1,0 0-1,0 0 1,-1 0-1,1 0 0,0 0 1,0 0-1,0 0 0,-3 1 1,3-2-12,-1 1 0,0 0 0,0 1 0,1-1 0,-1 0 0,0 0 0,1 1 0,-1-1 0,0 1-1,1-1 1,-1 1 0,0 0 0,1-1 0,-1 1 0,1 0 0,0 0 0,-1 0 0,1 1 0,-2 1 0,0 5-123,0 0 0,1 0 0,1 1 0,-1-1 0,1 14 0,0 4-3488,9-24-7322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9:28.88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61 9076,'0'0'4837,"4"0"-4343,8 0-317,198-6 4865,-105-9-6148,-77 8-2838,46-15 0,-50 12-4863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6:36.95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178 130 10453,'0'0'3866,"-13"-21"-3493,-37-64-325,49 83-54,1 1 0,-1 0 0,1-1 0,-1 1 0,0 0 0,0 0 0,0-1 0,1 1 0,-1 0-1,0 0 1,0 0 0,-1 0 0,1 0 0,0 0 0,0 1 0,0-1 0,-1 0 0,1 1 0,0-1 0,-1 0 0,1 1 0,0 0 0,-1-1 0,1 1 0,-1 0-1,-2-1 1,3 2-9,-1 0 0,1-1 0,0 1-1,-1 0 1,1 0 0,0-1 0,0 1-1,0 0 1,0 0 0,0 0 0,0 1-1,0-1 1,-2 2 0,1 0 0,-4 1 46,1 1 0,0 0 0,0 0 0,0 1 0,1 0 0,-1-1 0,1 1 0,1 1 0,-1-1 0,1 1 0,0-1 0,0 1 0,1 0 0,0 0 0,-1 9 0,9-15-654,0 0 0,0 0 0,0 0 0,0-1 0,1 0 0,9-1 0,-10 1-1064,25 0-6405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6:37.94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13366,'0'0'4015,"4"1"-3334,196 8 631,11-4-746,-209-5-821,-1 0-1,0 0 1,0 0 0,0 0 0,0 1 0,0-1 0,0 0 0,0 1-1,0-1 1,0 1 0,0 0 0,0-1 0,0 1 0,0-1 0,-1 1-1,1 0 1,1 1 0,4 3-3692,-2-5-1258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6:38.77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17 337 13814,'0'0'1748,"-4"-19"-1567,-9-61-98,13 74-86,0 0 0,1 0 1,0 0-1,0 1 0,0-1 0,1 0 1,0 1-1,0-1 0,0 1 0,0-1 0,1 1 1,7-10-1,1-4 15,-8 11 30,1 0 0,1-1 0,-1 2 0,2-1-1,-1 0 1,1 1 0,0 0 0,0 0 0,1 1 0,0 0 0,0 0 0,0 0 0,1 1 0,0 0 0,0 1-1,0-1 1,1 2 0,-1-1 0,1 1 0,0 1 0,0-1 0,0 1 0,17-1 0,91 0-98,-115 3 49,0 1-1,1 0 1,-1-1 0,0 1 0,0 0 0,0 0 0,0 1 0,1-1-1,-2 0 1,1 1 0,0-1 0,0 1 0,0 0 0,-1-1 0,1 1-1,-1 0 1,1 0 0,-1 0 0,0 0 0,0 0 0,0 0 0,0 1-1,0-1 1,0 0 0,0 0 0,-1 1 0,1 3 0,3 9-7,-2-1 0,1 1 0,-1 17 0,-1-11-7,1 94-48,-3-105 66,0 1-1,-1-1 1,0 1-1,0-1 1,-1 0 0,0 0-1,-1 0 1,-8 15 0,-8 5 7,-1-1 0,-1 0 0,-37 36 1,-87 68 24,73-69-1,69-61-16,2-2-11,1 0 0,0 0 0,0 0-1,0 0 1,0 0 0,0 0 0,0 0 0,0 1 0,0-1 0,0 0 0,0 0 0,1 1 0,-1-1 0,0 0 0,1 1 0,-1-1 0,1 1 0,-1 1 0,1-2 239,4-1-94,450 0 2748,-356 0-5865,0 0-3715,-79 0 265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6:39.51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430 0 11925,'0'0'2898,"-6"10"-2341,-65 108 634,-5-4 0,-97 112 0,126-167-1109,37-46-33,1 0-1,1 0 1,0 1 0,-10 22-1,15-33 6,3-2-44,0 0 0,0-1 0,0 1 0,0-1 0,0 1 0,0 0 0,0-1 0,0 1 0,0-1 0,0 1 0,0 0 0,1-1 0,-1 1 0,0-1 0,0 1 0,1 0 0,-1-1 0,0 1 0,1-1 0,-1 1 0,0-1 0,1 0 0,-1 1 0,1-1 0,-1 1 0,1-1 0,-1 0 0,1 1 0,-1-1 0,1 0 0,-1 1 1,1-1-1,-1 0 0,1 0 0,0 0 0,-1 1 0,1-1 0,1 0 0,29 14 116,-28-13-97,97 35 154,136 31-1,-212-60-157,5 1-38,45 20-1,-74-28 14,2 1-580,0 0 0,1 0 0,-1-1 0,0 1 0,0 0-1,0-1 1,1 0 0,-1 1 0,0-1 0,4 0 0,10 0-4636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6:40.77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44 359 8260,'0'0'5306,"-1"0"-5117,-1 0 0,0 0-1,0 0 1,1 0 0,-1-1-1,0 1 1,0-1 0,1 1 0,-1-1-1,1 1 1,-1-1 0,0 0-1,1 0 1,-3-2 0,-1-16-138,1-1 1,1 0-1,1 0 0,0-1 1,2 1-1,0 0 0,5-32 1,-3 46-22,0-1 1,1 1-1,0 0 1,0 1 0,0-1-1,0 0 1,1 1-1,0 0 1,0 0-1,1 0 1,6-5-1,-2 1 1,1 0-1,0 1 0,1 0 0,20-10 0,-13 11-3,0 1-1,1 0 0,0 2 1,0 0-1,0 1 0,1 1 1,-1 0-1,37 3 0,-40-1-36,-14 0 4,0 1 0,1-1 0,-1 0 0,0 0 0,0 1 0,0 0 0,1-1 0,-1 1 0,0 0 0,0 0 0,0 0 0,0 0 0,0 0 0,0 1 0,-1-1 0,1 0 0,0 1 0,0 0 0,1 1 0,0 1 2,0 1 0,-1-1 1,1 1-1,-1-1 0,0 1 0,0 0 0,-1 0 0,2 7 1,1 10 5,-2 0 0,0 0 0,-2 26 1,0-35-10,1 25-1,0-21 3,0-1 0,-1 1-1,-1-1 1,0 1-1,-1-1 1,-1 1 0,-1-1-1,0 0 1,-1 0 0,-14 30-1,-16 5 55,-2 0 0,-2-3 1,-2-1-1,-88 76 0,128-123-27,1 1 1,-1-1-1,0 1 0,1-1 1,-1 0-1,1 1 0,-1 0 1,1-1-1,-1 1 1,1-1-1,0 1 0,-1-1 1,1 1-1,0 0 1,-1-1-1,1 1 0,0 0 1,0-1-1,0 1 1,0 0-1,-1 0 0,1 0 1,12 5 348,35-6 137,-31-1-296,519-3-154,-534 4-456,1-1-1,-1 1 1,1-1-1,0 0 0,-1 0 1,1 0-1,-1 0 1,0 0-1,1 0 0,-1 0 1,0 0-1,0 0 1,1-1-1,-1 1 0,0 0 1,0-1-1,0 1 1,-1-1-1,1 1 0,0-1 1,0-1-1,11-24-7386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6:41.28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586 1 4498,'0'0'11741,"0"4"-11575,0 1-149,-1 0-1,0 0 1,0 0 0,-1-1-1,0 1 1,0 0 0,0-1-1,0 0 1,-1 1 0,1-1-1,-1 0 1,0 0 0,-5 4 0,-57 57 233,29-31-81,-14 18 69,-206 221 111,183-183-447,72-88-8,0-1 0,-1 1 0,1-1 1,-1 0-1,1 0 0,-1 0 0,1 0 1,-1 0-1,0 0 0,0 0 0,1-1 0,-1 1 1,0 0-1,0-1 0,0 0 0,-3 1 1,-20 0-4503,15-2 1151,2 1-897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6:41.69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12966,'0'0'2214,"0"16"-1771,2-1-276,0 0 0,0-1-1,1 0 1,6 16 0,5 25 507,17 94 298,7-1 0,62 156 0,-99-301-985,19 37-3186,-19-39 2835,1 1-1,-1-1 1,1 0-1,-1 0 1,1 1-1,0-1 0,0 0 1,0-1-1,0 1 1,-1 0-1,1 0 1,0-1-1,0 1 0,0-1 1,0 0-1,1 1 1,-1-1-1,4 0 1,13 0-9545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6:43.09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431 1 10757,'0'0'3564,"-4"7"-3302,-43 72 373,-3-2 0,-89 104 0,61-83 165,43-50-337,-40 74 0,75-121-445,-1-1 0,1 1 1,0 0-1,-1-1 0,1 1 1,0 0-1,0-1 1,-1 1-1,1 0 0,0 0 1,0-1-1,0 1 0,0 0 1,0 0-1,0-1 0,0 1 1,0 0-1,0 0 0,1-1 1,-1 1-1,0 0 0,0-1 1,1 1-1,-1 0 1,0-1-1,1 1 0,-1 0 1,1-1-1,-1 1 0,1-1 1,-1 1-1,1-1 0,-1 1 1,1-1-1,-1 1 0,1-1 1,0 1-1,-1-1 1,1 0-1,0 1 0,-1-1 1,2 0-1,36 10 300,-24-7-110,320 104 651,-244-62-1110,-63-34-4927,-22-11-1457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6:44.38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240 224 11541,'0'0'4106,"-2"4"-3324,-6 12-393,6-11-4,6-5-243,-1 0 1,1 0-1,-1-1 1,0 1-1,1-1 1,-1 1 0,0-1-1,6-2 1,-4-3-152,0 1 0,0-1 0,-1 0 0,0 0 0,0 0 0,-1 0 0,0-1 0,0 1 0,0-1 0,-1 0 0,0 0 0,0 0 0,0-8 0,1 2-95,-1 0 0,-1 0 0,0 0 0,-1 0 0,-1 0 0,-2-21 0,2 32 91,0 0 0,0 0-1,0 0 1,0 1 0,0-1 0,0 0 0,0 1-1,0-1 1,-1 1 0,1-1 0,-1 1-1,1 0 1,-1-1 0,0 1 0,1 0 0,-1 0-1,0 0 1,0 0 0,0 0 0,1 1-1,-1-1 1,0 1 0,0-1 0,0 1 0,-4-1-1,-59-1-189,48 3 182,7-1-6,0 0 0,0 1 1,0 0-1,0 0 0,0 1 0,0 1 1,1-1-1,-19 9 0,23-8 23,-1 0-1,1 1 1,0 0-1,1 0 0,-1 0 1,1 0-1,-1 1 1,1-1-1,1 1 1,-1 0-1,1 0 1,-1 1-1,2-1 1,-1 1-1,0-1 1,-1 7-1,0 9 61,0-1 0,2 1-1,0 0 1,1 0 0,1-1-1,5 34 1,-4-48-25,1 0 1,0 0-1,0 0 0,0 0 1,1 0-1,0 0 0,0-1 1,1 1-1,-1-1 0,1 0 1,0 0-1,1-1 0,-1 1 1,1-1-1,0 0 0,6 4 1,11 8 58,1-1 0,33 17 0,-21-14-66,65 45 0,-87-53-26,0 0 0,-1 1 0,-1 1 0,1 0 0,-2 0 0,0 1 0,14 24 0,-9-10-27,-10-21 28,-1 1-1,0 0 0,0 1 1,0-1-1,-1 0 0,0 1 0,-1 0 1,0 0-1,0 0 0,-1 0 1,0 0-1,1 10 0,-2-15-1,0 1-1,0 0 0,0 0 1,-1 0-1,1 0 1,-1 0-1,0 0 0,0 0 1,0 0-1,-1-1 1,1 1-1,-4 5 1,0-4 4,1 0 1,-1-1 0,0 0 0,0 0 0,0 0 0,0-1-1,-8 4 1,-12 6 14,0-1-1,-1-1 1,0-1-1,-1-1 1,0-1-1,0-2 1,-1-1-1,0-1 1,1-1-1,-52-2 1,77-1-14,1 0 1,0-1-1,-1 1 1,1-1-1,0 1 1,-1-1-1,1 1 0,0-1 1,0 0-1,-1 0 1,1 1-1,0-1 1,0 0-1,0 0 0,0 0 1,0 0-1,0 0 1,0 0-1,0-1 1,1 1-1,-1 0 0,0 0 1,1-1-1,-1 1 1,1 0-1,-1-1 1,1 1-1,0 0 0,0-1 1,-1 1-1,1-1 1,0-2-1,0-58-44,1 42 12,-2 7 30,2 1 0,-1 0 0,2 0 0,-1 0 0,2 0 0,0 0 0,0 0 0,1 0 0,0 1 0,1 0 0,1 0 0,0 0 0,0 0 0,14-16 0,5-9 281,2 1 1,1 1-1,2 1 1,1 2-1,43-33 1,-65 58-293,0 0-1,0 1 1,0 0 0,1 0 0,-1 1 0,1 1 0,0-1-1,0 2 1,0-1 0,1 1 0,-1 1 0,0 0-1,1 0 1,-1 1 0,17 2 0,-26-2-62,0 1 0,0 0 0,0-1 0,-1 1 0,1-1 0,0 1-1,-1 0 1,1 0 0,0-1 0,-1 1 0,1 0 0,-1 0 0,1 0 0,-1 0 0,1 0 0,-1 0 0,0 0 0,1-1 0,-1 1 0,0 0-1,0 0 1,0 0 0,0 0 0,0 2 0,0 32-3362,0-26 1275,0 13-4248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6:54.23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 0 6979,'0'0'4050,"-4"11"-3803,5-8 4564,7-2-4467,-1 1-1,1-1 0,-1 1 0,15 5 1,16 5 172,15-6 33,0-3 0,61-3 0,23 1-283,-77-1-49,-45-1-209,-1 1 0,1 0 1,0 1-1,-1 0 1,18 5-1,-26-4 54,29 4-10310,-16-6 4864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9:29.97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305 0 2401,'0'0'7926,"-28"54"-6480,-18 25-431,4 3-1,4 1 0,-37 113 1,56-130-541,2 0 0,4 2 0,2 0 0,3 0 0,2 72 0,5-2-4,2 159 125,1-278-556,0-1 1,0 1-1,2-1 0,0 1 1,2-1-1,0 0 1,0-1-1,2 0 1,17 30-1,-9-23 34,1-1-1,1-1 1,0 0-1,2-1 1,37 30-1,-27-24-42,27 19 23,-46-37-55,9 4 60,-19-12 70,7 2-1953,-5-8-4786,-2-19-2107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6:55.10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3 188 11493,'0'0'2935,"-1"-6"-2652,0 3-267,1 0 1,0 0-1,0 0 1,0 0-1,0 0 1,1 0-1,-1 0 1,1 0-1,-1 0 1,1 0-1,0 0 1,0 0-1,1 0 1,1-3-1,33-45 656,-36 50-660,5-5 71,1-1 0,0 1 1,0 0-1,0 1 0,1 0 0,0 0 1,-1 0-1,2 0 0,-1 1 1,1 1-1,-1-1 0,1 1 0,0 1 1,9-3-1,8 1-64,0 1 0,0 0 1,35 3-1,-56 0-20,-1 0 0,0 0 0,0 0 0,0 1 0,0-1 0,0 1 0,0 0 0,0 0 0,-1 0-1,1 1 1,0-1 0,0 0 0,-1 1 0,1 0 0,-1 0 0,1 0 0,3 4 0,-2-2-4,-1 1 0,0-1-1,0 1 1,0 0 0,-1 0 0,0 0-1,0 1 1,0-1 0,1 8 0,1 11-22,-1 1-1,-1 0 1,-2 41 0,0-41 17,-1-12 10,-1 0 0,0 0 1,-1 0-1,0 0 0,-1 0 0,0-1 0,-1 0 0,0 0 0,-1 0 0,-11 15 0,-13 17 8,-43 50 0,41-55-6,1-3-3,19-23-1,1 0 1,-18 29 0,29-41 3,0-1-1,-1 0 1,1 0 0,0 0 0,0 1 0,0-1 0,0 0 0,0 0 0,0 0 0,0 1 0,0-1-1,0 0 1,0 0 0,0 0 0,0 1 0,0-1 0,0 0 0,1 0 0,-1 1 0,0-1-1,0 0 1,0 0 0,0 0 0,0 0 0,0 1 0,0-1 0,1 0 0,-1 0 0,0 0-1,0 0 1,0 0 0,0 1 0,1-1 0,-1 0 0,0 0 0,0 0 0,0 0 0,1 0-1,-1 0 1,0 0 0,0 0 0,0 0 0,1 0 0,16 4 198,28-4 257,-37 0-373,486 0 1583,-493 0-2459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6:55.81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260 1 1569,'0'0'13870,"-5"24"-12885,-9 7-789,-2-1 1,-1-1 0,-39 51 0,-21 36 755,61-88-773,5-10-28,1 0 0,0 0 0,2 1 0,-11 37 0,19-55-141,0 0 1,0 0-1,0 1 0,0-1 1,0 0-1,1 0 1,-1 1-1,0-1 1,1 0-1,-1 0 1,1 0-1,0 1 0,-1-1 1,1 0-1,0 0 1,0 0-1,-1 0 1,1 0-1,0 0 0,0-1 1,0 1-1,0 0 1,0 0-1,0-1 1,1 1-1,-1 0 1,0-1-1,0 1 0,0-1 1,2 1-1,50 14 493,-36-10-406,16 6-48,41 22 1,13 4-50,-87-37-1,47 17-28,86 20 0,-121-35-580,12 2-8835,-13-4 2622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6:56.73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35 358 5346,'0'0'7124,"-5"-13"-6476,-2-2-474,2-1 1,-8-31-1,12 42-100,0 0-1,0 0 1,0 0-1,1 1 1,0-1-1,0 0 1,0 0-1,1 0 1,-1 0-1,1 0 1,0 0-1,1 1 1,-1-1-1,1 0 1,0 1-1,0-1 1,5-6-1,7-7 184,1 1-1,1 1 0,0 0 1,1 2-1,1 0 0,0 0 1,1 2-1,1 0 0,0 1 1,30-11-1,9 15-359,-57 6 96,1 1 0,0 0 0,0 0 0,0 0 0,0 1 1,-1-1-1,1 1 0,0-1 0,0 1 0,0 0 0,-1 0 0,1 0 1,-1 1-1,1-1 0,-1 0 0,1 1 0,3 3 0,-1 3-3,-1 1-1,1-1 0,-2 1 0,1 0 0,-1 1 1,-1-1-1,1 0 0,1 18 0,-1 80-30,-4-70 33,1-27 10,-1-1 0,-1 1 0,0 0 0,0 0 0,-1-1 0,0 0 0,0 1 0,-1-1 0,-1 0 0,-6 10 0,-9 12-1,-35 40 0,25-33-17,-29 31 31,-24 35 20,83-103-27,0-1-1,0 1 1,0-1-1,0 0 0,0 1 1,0-1-1,0 1 1,0-1-1,0 0 0,0 1 1,0-1-1,0 0 1,0 1-1,1-1 0,-1 1 1,0-1-1,0 0 1,0 1-1,0-1 0,1 0 1,-1 1-1,0-1 1,0 0-1,1 1 0,-1-1 1,0 0-1,0 0 1,1 1-1,-1-1 0,0 0 1,1 0-1,-1 0 1,1 1-1,-1-1 0,0 0 1,1 0-1,-1 0 1,0 0-1,1 0 0,-1 0 1,1 0-1,-1 0 1,0 0-1,1 0 1,-1 0-1,1 0 0,-1 0 1,0 0-1,1 0 1,-1 0-1,1-1 0,27 2 584,-25-1-513,53 0 341,-18 2-241,-1-2 0,1-2-1,0-2 1,45-9-1,-78 11-183,33-8-115,-1 1 0,1 1 0,68-3 0,-105 11-853,-1-4-3578,0-3-378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6:57.34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469 0 6515,'0'0'8556,"-25"2"-7868,18 4-601,1 1-1,0-1 1,0 1 0,0 0-1,1 1 1,-8 14 0,-9 13 96,-57 69 490,-124 184-33,140-178-574,51-96-1169,-3-10-7366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6:57.82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7700,'0'0'6314,"0"16"-5350,0 10-768,3 127 1552,-1-127-1349,1-1 1,1 1-1,1 0 0,10 30 0,-4-29-225,2 0 0,0-1-1,2 0 1,1-1 0,1-1 0,35 38 0,-47-56-170,0 0 1,0 0 0,0 0 0,-1 1-1,0 0 1,-1-1 0,1 1-1,-1 0 1,0 1 0,-1-1 0,3 16-1,-1 24-5938,-4-39 689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6:59.50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1 974 13350,'0'0'4407,"9"-4"-3796,0-1-471,0 1-1,1 1 0,0 0 1,0 0-1,0 1 0,0 1 1,0-1-1,18 1 0,43 1 288,122 17 0,-59 2-335,229 2 0,-307-21-98,64-9 1,-99 6 4,0-1 0,0-1 0,0-1 0,-1-1 0,0 0 0,23-14-1,-17 6-25,0-2-1,-2-1 1,0 0-1,-1-2 1,0-1-1,-2-1 1,-1-1-1,-1 0 1,0-2-1,16-29 1,-15 19-43,-1-1 0,-2-1 0,-2 0 0,-1-1 0,-2 0 1,-1-1-1,6-49 0,-12 34 11,-3 0 0,-5-71 1,3 122 45,0-1 0,-1 0 0,1 1 1,-1 0-1,0-1 0,0 1 1,-1-1-1,1 1 0,-1 0 0,1 0 1,-1 0-1,0 0 0,0 0 0,0 0 1,-1 1-1,1-1 0,-4-2 1,1 1-2,-1 0 1,0 0 0,0 1-1,0 0 1,0 0 0,-1 0 0,1 1-1,-9-3 1,-10 0-30,0 2 0,0 0 0,-43 1 0,60 1 35,0 1 1,1 1-1,-1-1 0,0 1 0,0 1 0,1-1 0,-1 1 0,-11 5 0,15-5 5,1 1 0,-1-1 0,1 1 0,0 0 0,-1 0 0,1 0 0,1 0 0,-1 0 0,0 1 0,1-1 0,-1 1 0,1 0 0,0 0 0,1 0 0,-1 0 0,1 0 0,-2 6 0,-5 23 14,1-1 1,2 0-1,-2 54 0,10 101 160,1-164-98,0-1 0,2 0 0,0 1-1,1-2 1,2 1 0,0-1 0,20 32 0,-5-5 56,-12-24-52,2 0 0,1 0 0,1-1 0,0-1-1,2-1 1,0 0 0,2-2 0,0 0 0,1-1 0,1-1-1,1-1 1,42 23 0,-32-23-8,1-2 1,0 0-1,1-3 0,0-1 0,1-1 1,0-3-1,1 0 0,-1-3 1,41 0-1,3-1-11,-44 1-17,0-3 0,0-1-1,62-9 1,-83 6-26,1-1 0,-1-1 0,-1 0 0,1-1 0,-1-1 0,21-14 0,77-67 230,-64 48-141,15-19 149,-63 59-199,0 8-6279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7:01.04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8 564 7059,'0'0'5587,"-3"-6"-4739,1-14-576,0 0 0,2 0 1,0 0-1,1 0 0,1 0 0,1 0 0,1 0 0,9-28 1,-2 13-107,2 1 1,1 1 0,35-59-1,-43 81-140,1 0-1,0 1 0,0 0 1,1 0-1,1 0 0,0 1 1,0 0-1,1 1 0,0 0 1,0 1-1,0 0 0,1 0 1,1 1-1,-1 0 0,1 1 1,0 1-1,0 0 0,0 0 1,0 1-1,1 1 1,0 0-1,-1 1 0,19 0 1,-16 0-35,0 2 1,0 0 0,0 0-1,0 1 1,0 1 0,19 7-1,-26-7 11,0 1-1,0 0 1,-1 0 0,1 1-1,-1 0 1,0 0 0,-1 1-1,1 0 1,-1 0-1,-1 1 1,1-1 0,8 15-1,-7-8-13,0 0-1,-1 0 1,-1 0-1,0 0 1,0 1-1,-2 0 1,0 0-1,2 23 1,-3-10-14,-1-1 0,-1 0 0,-7 48 0,4-58 25,-2 0-1,0 0 1,-1 0-1,0 0 1,-1-1-1,-1 0 1,-18 25-1,-78 91 15,101-126-14,-37 41 10,-1-1 0,-86 72 0,126-117 18,1 0-1,0 0 1,0 0 0,-1 0 0,1 0 0,0 0-1,0 1 1,-1-1 0,1 0 0,0 0 0,0 0-1,0 0 1,-1 0 0,1 1 0,0-1 0,0 0-1,0 0 1,-1 0 0,1 1 0,0-1-1,0 0 1,0 0 0,0 1 0,0-1 0,0 0-1,0 0 1,0 0 0,-1 1 0,1-1 0,0 0-1,0 1 1,0-1 0,0 0 0,0 0 0,0 1-1,0-1 1,0 0 0,1 0 0,-1 1 0,0-1-1,0 0 1,0 0 0,0 1 0,0-1 0,0 0-1,0 0 1,1 0 0,-1 1 0,0-1 0,0 0-1,0 0 1,0 0 0,1 0 0,-1 1 0,0-1-1,24 5 682,51-5-313,-53 0-146,400-10 524,-350 9-778,-72 1-38,0-8-8163,-4-5 2630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7:01.69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508 0 8020,'0'0'4482,"-9"7"-3807,-24 25 5,2 1 0,-46 60 0,27-31-140,-23 31 48,39-48-398,-1-1 0,-54 50-1,59-57-164,27-33-46,1 0-1,-1 0 1,0 0-1,0-1 0,0 1 1,-1-1-1,1 0 0,-1 0 1,0 0-1,1 0 0,-7 3 1,9-6-380,1-13-8747,0-13 5683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7:02.19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10293,'0'0'4901,"5"21"-3997,-3-12-847,50 170 1169,-19-92-380,64 197 533,-89-249-1263,-2-1 0,-2 1-1,1 51 1,-4-4-4092,-1-64 2076,12-17-6851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7:03.24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441 0 6275,'0'0'7539,"-2"5"-6690,-50 76 1032,-77 95 1,56-81-1206,-95 135 202,162-222-860,5-7-11,0 1 0,0-1 1,0 0-1,0 0 0,0 1 0,0-1 1,1 1-1,-1-1 0,0 1 0,1-1 1,-1 1-1,1-1 0,0 1 0,0 0 1,-1-1-1,1 4 0,0-5-15,4 14 75,6-8-17,1-2 1,0 0-1,1 0 1,-1-1-1,0 0 1,23 2-1,5 2 16,228 49 166,-210-48-152,-37-7-74,0 2 0,29 7 1,-48-9-32,0 0 0,1 0 0,-1-1 1,0 1-1,0 0 0,0 0 0,0 1 1,0-1-1,0 0 0,0 0 0,-1 0 0,1 0 1,0 1-1,0 1 0,6 9-2330,2-7-4859,-1-5 1027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9:44.22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0 404 8980,'0'0'4837,"0"-8"-3890,1-10-831,0 0-1,1 0 1,1 0 0,1 1 0,0-1-1,1 1 1,1 0 0,1 1-1,0-1 1,12-17 0,8-24-137,-20 40 5,1 0 1,1 0-1,22-32 1,-24 39-10,-7 11 19,1-1 0,-1 0 0,0 0 0,1 0 0,-1 1 0,1-1 0,-1 0 0,1 0 0,-1 1 0,1-1 0,-1 0 0,1 1 0,0-1 0,-1 1 0,1-1 0,0 1 0,0-1 0,-1 1 0,1 0 0,0-1 0,0 1 0,0 0 0,0-1 0,-1 1 0,2 0 0,-1 14-283,-1 43 256,1 46 232,-21 175 1,16-241 137,1 0 1,4 46-1,0-24 212,-1-58-533,2-1-526,-1 0 117,1 0 1,-1 0-1,1 0 1,0-1-1,-1 1 1,1 0-1,-1-1 1,1 1-1,-1-1 1,1 1-1,-1-1 1,1 0-1,-1 0 1,0 0-1,3-2 1,11-15-6387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7:04.70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359 401 9845,'0'0'5727,"9"-5"-5262,0 0-446,-1 1 0,0-2 1,0 1-1,-1-1 0,0 0 1,0 0-1,0-1 0,-1 1 1,0-2-1,0 1 0,0-1 1,-1 0-1,-1 0 0,1 0 1,4-13-1,-2-18 34,-1 1 0,-1-1-1,-3-67 1,-2 104-55,0 0 1,0-1-1,-1 1 0,1 0 1,-1 0-1,1 0 0,-1 0 1,0 0-1,0 0 0,0 0 1,0 0-1,0 0 0,0 0 1,-1 0-1,1 1 0,-1-1 1,1 0-1,-1 1 0,1-1 1,-1 1-1,0 0 0,0 0 1,0-1-1,0 1 1,0 1-1,0-1 0,0 0 1,0 0-1,0 1 0,0-1 1,-4 0-1,-8-1-17,0 0 0,0 1 1,-27 2-1,21-1 11,2 0 6,1 1 1,-1 0 0,1 1-1,0 1 1,-30 8-1,39-8 27,-1 1-1,1 0 1,-1 0-1,1 1 1,0 0-1,1 1 1,-1 0-1,1 0 0,1 0 1,-1 1-1,1 0 1,-9 12-1,9-9 81,0 0-1,0 1 1,1 0-1,0 0 1,1 0-1,0 1 1,1-1-1,0 1 1,-1 19-1,1 10 315,3 62 0,1-40-87,0-59-296,0-1 0,1 1 0,-1 0 0,1-1-1,-1 1 1,1-1 0,0 0 0,1 0 0,-1 1 0,0-1 0,1-1 0,0 1 0,-1 0 0,1-1 0,0 1 0,4 1 0,56 38 270,-35-25-291,-1 0 0,-1 2-1,-1 1 1,-1 1 0,39 42-1,-48-46-17,-2-3-15,-1 0 1,16 23-1,-25-31 14,0 0 1,0 0-1,-1 0 1,1 0-1,-1 0 0,0 1 1,-1-1-1,0 1 1,0-1-1,0 13 0,-1-15 2,0 0-1,0 1 0,0-1 0,-1 0 1,1 1-1,-1-1 0,0 0 0,-1 0 1,1 0-1,-1 0 0,0 0 0,0 0 1,0 0-1,-3 3 0,-1 0-4,0-1 0,-1 0 0,0-1 0,0 1 0,0-1 0,-10 4 0,-9 6 4,-1-2-1,0-1 1,-1-1 0,0-2 0,-1 0 0,0-2-1,0-1 1,0-2 0,-59 2 0,87-6 1,-1 0-1,1-1 1,0 1 0,0-1 0,0 1 0,0-1-1,0 0 1,0 1 0,1-1 0,-1 0 0,0 0-1,0 0 1,0 1 0,1-1 0,-1 0 0,0 0-1,1 0 1,-1 0 0,1 0 0,-1 0 0,1 0 0,0-1-1,-1 1 1,1 0 0,0 0 0,0 0 0,0 0-1,0-2 1,-5-39 5,5 35-6,-2-15-1,0 0 1,2 0 0,1 0 0,0 0-1,2 0 1,0 1 0,2-1-1,0 1 1,1-1 0,1 2 0,1-1-1,15-26 1,-5 18 78,2 2 0,0 1 0,2 0 0,1 1 0,47-39 0,-30 33-34,1 1 1,1 2 0,55-26-1,-61 29-51,-36 24-9,0 3-770,-1 0 539,1 0-1,-1 0 1,0 0 0,0-1 0,0 1-1,0 0 1,0-1 0,0 1 0,-1-1 0,1 1-1,0-1 1,-1 0 0,-1 2 0,-3 3-850,-14 18-3094,0-2-1630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7:05.91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1 357 10661,'0'0'6312,"14"0"-5733,697-8 1883,11-40-2379,-564 31-67,63-6 12,294-68 0,-331 41-59,-35 8-51,193-28 0,-330 68 589,45-4-2287,-48 10 271,-31 7 829,-40 12-2406,-87 19 1,90-30-2038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7:06.74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 96 5891,'0'0'6851,"-4"0"-483,593 24-5181,47-46-1045,-488 7-124,822-67-4,-783 81 52,-186 1-300,-17 0-11249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7:17.38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50 5923,'0'0'8505,"0"18"-7379,1-11-1012,0-1 0,1 1 1,-1 0-1,1-1 0,0 0 0,1 1 1,0-1-1,0 0 0,0 0 0,1 0 1,-1-1-1,1 1 0,1-1 0,-1 0 1,1 0-1,0-1 0,0 1 0,11 6 1,7 5 62,1-1 1,0-1 0,31 13-1,-26-16-82,0-1 0,1-1 0,0-1 0,0-2 1,55 5-1,160-8 252,-138-5-206,221-4-3,289 9-116,-377 24-51,-208-21 11,0 2 1,0 0 0,-1 2-1,0 2 1,39 19 0,-63-26 12,1 0-1,-1 0 1,0 0 0,0 1 0,0 0 0,-1 0-1,0 1 1,0 0 0,0 0 0,-1 0 0,0 1-1,-1 0 1,0 0 0,0 0 0,-1 0-1,0 0 1,0 1 0,0 0 0,-2-1 0,1 1-1,-1 0 1,0 14 0,0-23 4,-1 1-1,0-1 1,0 0-1,0 1 1,1-1 0,-1 0-1,0 1 1,1-1-1,-1 0 1,0 0 0,0 1-1,1-1 1,-1 0-1,0 0 1,1 0 0,-1 0-1,0 1 1,1-1 0,-1 0-1,1 0 1,-1 0-1,0 0 1,1 0 0,-1 0-1,0 0 1,1 0-1,-1 0 1,1 0 0,-1 0-1,0 0 1,1 0 0,-1 0-1,1 0 1,-1 0-1,0-1 1,1 1 0,-1 0-1,1-1 1,19-9-81,-4-7 35,4-4-62,1 1 0,1 1 0,47-32 0,-42 36 96,2 1 1,0 1-1,1 1 1,36-8-1,128-22 394,-89 21-195,5 3 19,174-6 1,-72 9-62,-171 8-42,-1-1 0,69-23 0,-61 15 17,65-11 0,-77 21-24,0-2-1,0-1 0,0-2 0,-2-2 1,58-28-1,72-44 1045,-162 85-819,-30 0-1979,-47 0-5742,32 0-2363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7:21.84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1 323 14118,'0'0'3525,"6"-2"-3261,-1 2-261,-1-1 1,1 1 0,0 0-1,0 1 1,0-1-1,-1 1 1,1 0-1,0 0 1,-1 0 0,1 1-1,7 3 1,55 31 51,-3-1 92,-49-29-111,0-1-1,0-1 0,1 0 0,-1-1 1,1-1-1,19 1 0,-27-3-17,0 0 0,-1 0 0,1 0 0,-1-1 0,1 0-1,-1-1 1,1 1 0,-1-2 0,0 1 0,0-1 0,0 0 0,0 0-1,0-1 1,11-7 0,-5-2 11,0-1 0,-1 0 0,0-1 0,-1-1 0,-1 1 0,-1-1 0,0-1 1,-1 0-1,10-28 0,-10 18-98,-1-1 1,0 0-1,-2 0 1,-2 0 0,1-45-1,-14 71-102,6 3 158,0 0 0,1 0 0,-1 1 0,1-1-1,0 1 1,-1-1 0,1 1 0,0 0 0,0 0-1,0 0 1,0 1 0,1-1 0,-1 1 0,1 0-1,-1-1 1,1 1 0,0 0 0,0 1 0,-2 2-1,-37 72-78,39-74 88,-8 21 14,1 0 0,2 1 0,0-1-1,2 1 1,0 1 0,2-1 0,1 1 0,2 38-1,0-62-7,-1 1 0,2-1 0,-1 0 0,0 1 0,1-1 0,0 1 0,-1-1 0,1 0 0,0 0 0,1 1 0,-1-1 0,1 0 0,-1 0 0,1 0 0,0-1 0,0 1-1,0 0 1,1-1 0,-1 1 0,0-1 0,1 0 0,0 0 0,0 0 0,-1 0 0,1 0 0,0 0 0,0-1 0,1 0 0,-1 1 0,6 0 0,7 1-62,0 0 0,1-2-1,-1 0 1,0 0 0,20-3 0,-25 1-40,-6 1-201,1-1 0,0 0 0,-1-1 0,1 1 1,-1-1-1,1 0 0,-1 0 0,0-1 0,0 0 0,0 0 0,0 0 0,0 0 0,-1-1 0,1 0 0,-1 0 1,0 0-1,0 0 0,6-10 0,12-21-4323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7:22.20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12278,'0'0'4370,"0"120"-4098,0-67-256,0 4 160,0-4-144,0-3-32,0-8-32,0-3-961,0-11-976,0-14-1536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7:23.42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5 273 15863,'0'0'771,"0"27"-555,0 194 137,-2-154-127,0-40-100,1 0 0,2 0 0,4 34 1,-4-60-119,-1 0 0,1 1 1,0-1-1,0 0 0,0 0 1,-1 0-1,1 0 0,0-1 1,0 1-1,0 0 0,1 0 1,-1 0-1,0-1 0,0 1 1,0-1-1,0 1 0,1-1 1,-1 1-1,0-1 0,1 0 1,-1 0-1,0 1 1,0-1-1,1 0 0,-1 0 1,0 0-1,2-1 0,2 1 15,0 0 1,-1 0-1,1 0 0,0-1 0,-1 0 0,1 0 0,4-2 0,-3 0-9,0-1-1,-1 1 0,0-1 0,1 0 1,-1-1-1,-1 1 0,1-1 0,-1 0 0,7-9 1,32-58-32,-29 46-9,8-18-6,-2-1 0,-2-1 0,18-75 0,10-28 21,-46 149 8,0-1 1,0 1-1,0-1 0,0 1 0,0-1 0,0 1 0,0 0 0,0-1 0,1 1 0,-1-1 0,0 1 0,0 0 0,0-1 1,0 1-1,1-1 0,-1 1 0,0 0 0,1-1 0,-1 1 0,0 0 0,1-1 0,-1 1 0,0 0 0,1 0 1,-1-1-1,0 1 0,1 0 0,-1 0 0,1 0 0,-1-1 0,0 1 0,1 0 0,-1 0 0,1 0 0,-1 0 0,1 0 1,-1 0-1,1 0 0,-1 0 0,0 0 0,1 0 0,-1 0 0,1 0 0,-1 0 0,1 0 0,-1 1 0,0-1 1,1 0-1,-1 0 0,1 0 0,-1 1 0,0-1 0,1 0 0,-1 1 0,1-1 0,9 15-222,-7-7 218,0 0 0,1 0 0,0 0 0,0-1 0,0 1 0,1-1 0,0 0 1,7 7-1,-8-10 11,0-1 0,0 0 0,1 0 0,-1 0 0,1 0 0,0-1 0,0 0 1,-1 0-1,1 0 0,1 0 0,-1-1 0,0 0 0,0 0 0,0 0 0,6-1 1,6 2 9,-1-2-1,0 0 1,1 0 0,28-6 0,-38 4-7,-1 0-1,0 0 1,0 0-1,0-1 1,-1 0-1,1 0 1,-1-1-1,1 0 0,-1 1 1,0-2-1,-1 1 1,1-1-1,-1 1 1,0-1-1,4-6 1,-2 2-8,-1 0 1,0 1-1,-1-2 1,0 1-1,0 0 1,-1-1 0,0 0-1,2-19 1,-1-2-260,-3-47 1,-1 60 52,-2 17 163,-1 0-1,0 0 1,1 1-1,-1-1 1,0 1 0,0 0-1,1-1 1,-1 1 0,0 1-1,0-1 1,0 0 0,1 1-1,-1-1 1,0 1 0,-3 1-1,-2 3 38,1-1-1,0 1 0,1 1 1,-1 0-1,1 0 1,0 0-1,1 0 0,-1 1 1,1 0-1,1 0 1,-1 0-1,1 1 0,-4 10 1,-3 8-2,1 1 0,-11 49 1,14-35 58,2 1 0,2 0-1,2 51 1,2-68 31,-1-19-62,1 1 0,-1-1 0,2 1 0,-1-1 0,1 0 0,0 0 0,0 0 0,1 0 0,0 0 0,0 0 0,0 0 0,1-1 0,-1 1 0,1-1 0,1 0 0,-1-1 0,1 1 0,0-1 0,0 0 0,0 0 0,0 0 0,10 5 0,-2-3 4,0 0 1,0 0 0,0-1-1,0-1 1,1 0-1,0-1 1,-1 0 0,1-1-1,23 0 1,-33-1-15,0-1 0,0 0 0,0 0 0,0 0 0,0 0 0,0-1 1,1 0-1,-2 0 0,1 0 0,0 0 0,0 0 0,0-1 0,0 0 0,-1 1 0,1-2 0,-1 1 1,1 0-1,-1-1 0,0 1 0,0-1 0,0 0 0,0 0 0,-1 0 0,1 0 0,-1-1 0,0 1 0,0-1 1,0 1-1,2-7 0,61-135 148,1-2-3,-65 146-154,0-1 0,0 0 0,1 0-1,-1 1 1,0-1 0,0 1 0,1-1 0,-1 1-1,1-1 1,-1 1 0,1 0 0,0 0 0,-1 0-1,1 0 1,0 0 0,0 0 0,0 0 0,0 1-1,0-1 1,0 1 0,0-1 0,0 1 0,0 0-1,0 0 1,0 0 0,0 0 0,0 0 0,0 0-1,0 0 1,0 1 0,0-1 0,0 1 0,0 0-1,-1-1 1,1 1 0,0 0 0,0 0 0,0 0-1,-1 0 1,1 0 0,0 1 0,-1-1 0,1 0-1,-1 1 1,0-1 0,0 1 0,1 0 0,0 1-1,17 37-42,18 62-1,-25-66 46,1 0 1,31 56-1,-33-71-12,-7-13 28,1 0-1,0 0 0,0-1 0,9 12 0,-11-17-14,-1 0-1,1 0 0,-1 0 1,1 0-1,0-1 0,0 1 1,-1 0-1,1-1 1,0 0-1,1 0 0,-1 0 1,0 0-1,0-1 0,0 1 1,0-1-1,7 1 0,-3-1-153,-1 0-1,1-1 0,-1 0 1,1 0-1,-1 0 0,1-1 1,-1 0-1,0 0 0,7-4 1,-3 1-1025,0-2 1,0 0 0,-1 0-1,14-13 1,16-21-6604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7:24.27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316 672 13142,'0'0'2020,"0"-18"-1575,4-194 209,-4 207-652,0 0 0,0 1 0,-1-1 0,1 1 0,-1-1 0,0 1 0,0-1 0,-1 1 0,0-1 0,1 1 0,-1 0 0,-1 0 0,1 0 0,0 0 0,-1 0 0,0 1 0,0-1 0,0 1 0,-1 0 0,1 0 0,-5-4 0,2 4-33,-1-1 1,1 1-1,-1 0 1,0 1 0,1 0-1,-1 0 1,0 0 0,-1 1-1,1 0 1,0 0-1,0 1 1,0 0 0,-8 0-1,10 1 20,1 1 0,0-1 0,-1 1 0,1-1 0,0 1 0,0 0 0,0 1 0,1-1 0,-1 1 0,0 0 0,1 0 0,0 0 0,0 0 0,0 0 0,0 1 0,0-1 0,0 1 0,1 0 0,-3 5 0,-8 15-32,-19 50-1,24-54 36,-1 1 27,1 0 0,1 0-1,1 1 1,2 0 0,0 0 0,1 0-1,0 1 1,2-1 0,3 34-1,-2-55-12,1 0 0,-1 0 0,1 0 0,0 0 0,-1 0 0,1 0 0,0 0 0,0 0-1,0 0 1,-1 0 0,1 0 0,0 0 0,0-1 0,0 1 0,0 0 0,1-1 0,-1 1 0,0-1 0,0 1-1,0-1 1,0 0 0,1 1 0,-1-1 0,0 0 0,0 0 0,1 0 0,-1 0 0,2 0 0,46 1 30,-34-2-25,-10 1-15,1 1 0,-1-2 0,0 1 1,1 0-1,-1-1 0,0 0 0,1 0 0,-1-1 0,0 1 1,0-1-1,0 0 0,0-1 0,-1 1 0,1-1 0,0 0 1,-1 0-1,0 0 0,0-1 0,0 0 0,0 1 0,0-1 0,-1-1 1,0 1-1,5-9 0,12-19 5,-2-1 0,-2-1 0,-1-1 0,-1 0 0,-2-1 1,10-49-1,-8 9 38,-3 0 0,2-82 0,-13 51 287,-4 184-278,-21 117 0,12-115 390,-4 125-1,17-33 225,0-166-666,1-1 1,-1 0-1,1 0 1,0 0 0,0-1-1,0 1 1,0 0 0,1 0-1,0 0 1,-1-1 0,1 1-1,1-1 1,-1 1 0,0-1-1,1 0 1,0 0 0,-1 0-1,1 0 1,1-1-1,-1 1 1,0-1 0,0 0-1,1 0 1,0 0 0,-1 0-1,1-1 1,0 1 0,0-1-1,0 0 1,-1 0 0,1 0-1,1-1 1,-1 1 0,4-1-1,-4 0-208,0 0-1,0-1 0,1 1 1,-1-1-1,0 0 0,0 0 1,0 0-1,0 0 1,0-1-1,0 0 0,0 0 1,0 0-1,5-4 0,-1-1-995,0-1 0,-1 0 0,13-16 0,-3 2-1838,14-13-2178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7:24.92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407 283 2817,'0'0'12838,"0"-9"-12118,0-155-346,0 160-375,0 0-1,0 0 0,0 0 1,-1 0-1,0 0 1,1 0-1,-1 0 1,-1 0-1,1 0 1,-1 1-1,1-1 1,-1 0-1,0 1 1,0-1-1,-1 1 1,1 0-1,-1 0 1,1 0-1,-1 0 1,0 0-1,0 1 1,0-1-1,-1 1 1,1 0-1,-7-4 1,-1 2-18,0 1 0,0-1 0,0 2-1,0 0 1,-1 0 0,1 1 0,-24 0 0,28 2 10,0 1-1,0 0 1,0 0 0,0 0-1,0 1 1,0 0 0,1 0-1,-1 1 1,1 0-1,0 0 1,0 0 0,0 1-1,1 0 1,-1 0 0,1 0-1,0 1 1,1 0 0,-5 6-1,-7 11 61,0 1-1,2 0 1,-18 41-1,24-50-1,2 0-1,0 1 1,1 0 0,0 0-1,2 0 1,0 1 0,0 0-1,2-1 1,0 1 0,1 0-1,2 21 1,-1-36-30,0 1-1,1-1 0,-1 0 1,1 0-1,-1 0 1,1 0-1,0-1 0,0 1 1,0 0-1,0-1 1,0 1-1,0-1 0,0 0 1,0 0-1,1 0 1,-1 0-1,0 0 0,1 0 1,-1 0-1,1-1 1,3 1-1,55 7 177,-56-7-184,10 0 13,1-1 0,-1 0 0,0-1 1,25-4-1,-35 4-27,0-1 0,-1 0 1,1 0-1,0 0 0,0 0 1,-1-1-1,0 0 0,1 0 1,-1 0-1,0 0 0,0-1 0,-1 0 1,1 1-1,-1-2 0,0 1 1,0 0-1,3-5 0,4-9 5,-1-1 1,-1 1-1,-1-1 0,0-1 0,4-22 1,-11 42-3,0-1 0,0 1 1,0 0-1,0 0 1,0-1-1,0 1 1,0 0-1,0 0 1,0-1-1,0 1 1,0 0-1,0 0 1,0 0-1,1-1 1,-1 1-1,0 0 1,0 0-1,0 0 0,0-1 1,0 1-1,1 0 1,-1 0-1,0 0 1,0 0-1,0 0 1,1-1-1,-1 1 1,0 0-1,0 0 1,1 0-1,-1 0 1,0 0-1,0 0 1,0 0-1,1 0 1,-1 0-1,0 0 0,0 0 1,1 0-1,-1 0 1,0 0-1,0 0 1,1 0-1,-1 0 1,0 0-1,0 0 1,1 0-1,-1 0 1,0 1-1,0-1 1,0 0-1,1 0 1,-1 0-1,0 0 1,0 0-1,0 1 0,0-1 1,1 0-1,-1 0 1,0 0-1,0 1 1,11 64-180,-10-50 180,0-2 0,1 1 0,1 0 0,1 0 0,7 19 0,-9-30 1,-1 1 1,2 0-1,-1-1 1,0 0-1,1 1 1,-1-1-1,1 0 1,0 0 0,0-1-1,0 1 1,1-1-1,-1 1 1,1-1-1,-1 0 1,1 0-1,0-1 1,-1 1-1,1-1 1,0 1 0,0-1-1,0-1 1,0 1-1,7 0 1,7 1-137,1-1 1,0-1-1,0-1 1,22-3-1,-32 3-420,0-2-1,-1 1 1,1-1-1,0 0 0,-1-1 1,1 0-1,-1 0 0,0-1 1,0 0-1,10-9 0,22-23-6277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7:26.05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358 598 12950,'0'0'3956,"4"0"-3526,-3 0-420,0 0-1,0 0 1,0-1 0,0 1 0,0 0-1,0-1 1,0 1 0,0-1 0,0 1-1,0-1 1,0 1 0,-1-1 0,1 1-1,0-1 1,0 0 0,0 1 0,-1-1 0,1 0-1,0 0 1,-1 0 0,1 0 0,-1 0-1,1 0 1,-1 1 0,1-3 0,8-38 412,-9 22-231,0 0 0,-4-30 0,3 46-195,0-1 0,-1 1 1,1-1-1,-1 1 1,1 0-1,-1-1 1,0 1-1,0 0 1,0 0-1,-1 0 1,1 1-1,-1-1 1,0 1-1,0-1 1,0 1-1,0 0 1,0 0-1,0 0 1,0 0-1,-1 1 1,1-1-1,0 1 1,-1 0-1,0 0 1,1 0-1,-8 0 1,-8-3-27,0 2 0,-1 1 1,-33 2-1,45 0 24,0 0-1,0 1 1,1 0 0,-1 1-1,0 0 1,1 0-1,0 1 1,-1-1 0,1 2-1,1-1 1,-1 1-1,1 0 1,0 0 0,0 1-1,0 0 1,1 0 0,0 0-1,-6 9 1,3-3 10,0 0 0,1 0-1,0 1 1,1 0 0,1 0 0,0 0 0,1 1 0,0-1 0,-3 27-1,6-33-5,-1 7 11,1 1 0,1-1 0,0 0 0,1 0 0,2 18 0,-2-28-10,1 0 1,-1 0-1,0 0 0,1-1 0,0 1 0,0-1 0,0 1 0,0-1 1,1 0-1,-1 1 0,1-1 0,0 0 0,0-1 0,0 1 0,0-1 0,0 1 1,1-1-1,-1 0 0,1 0 0,-1 0 0,1-1 0,7 3 0,3-1-79,0 0 0,0-1-1,0-1 1,0 0 0,25-2 0,-9 0-28,-24 1 73,-1-1 1,1 0-1,-1-1 1,0 0-1,0 1 1,0-1-1,0-1 1,0 1-1,0-1 1,0 0-1,-1 0 1,1 0-1,-1-1 1,0 0 0,0 1-1,-1-2 1,1 1-1,-1 0 1,0-1-1,6-8 1,0-4-69,0 1 1,-1-1 0,-1 0 0,10-35 0,19-157 443,-9 44-224,-12 83-82,-8 41 68,1 0 0,16-43 1,-22 98 77,0 1 0,-1 0 1,-2 19-1,-5 15-154,-2 0 0,-19 61 0,13-60 70,3 0-1,-7 61 1,16-60 43,4 60 0,-2-107-132,1-1 0,0 1 1,0-1-1,0 1 0,1-1 0,-1 0 0,1 0 0,0 0 0,0 0 0,0 0 0,0 0 0,0 0 1,1-1-1,-1 1 0,1-1 0,0 0 0,0 0 0,0 0 0,0 0 0,0 0 0,0 0 0,0-1 1,1 1-1,-1-1 0,0 0 0,1 0 0,5 0 0,9 3 34,1-1 0,0-1 0,35 1 0,-35-5-21,1 0 1,0 0-1,-1-2 1,1-1-1,-1 0 1,0-1-1,-1-1 0,0-1 1,0-1-1,0 0 1,-1-1-1,-1-1 0,1-1 1,-2 0-1,0-1 1,26-29-1,-20 18 34,0-2 1,-2 0-1,-1-1 1,-1-1-1,-1 0 0,-2-1 1,-1-1-1,-1 0 0,13-54 1,-21 73-25,-2 0 1,0-1-1,0 0 1,-1 1-1,0-1 1,-1 0-1,0 1 1,-1-1-1,-2-12 1,1 22-30,1 0 1,-1 1-1,1-1 0,-1 0 1,1 1-1,-1 0 1,0-1-1,0 1 1,0 0-1,0 0 1,0 0-1,0 0 0,0 1 1,0-1-1,0 0 1,0 1-1,0-1 1,0 1-1,-1 0 1,1 0-1,0 0 0,-3 0 1,-1 0-8,0 0 0,1 0 0,-1 1 0,1-1 0,-1 1-1,1 1 1,0-1 0,-9 4 0,4 1-2,1 1-1,-1 0 0,2 1 1,-1 0-1,1 0 0,-12 16 1,-40 61 6,57-80 5,-8 11 21,0 1 0,2-1 0,0 2 0,1-1 0,1 1 0,1 0 0,0 1 0,1 0 0,1 0 0,1 0 0,1 0 0,0 32 0,2-49-14,1 1-1,0 0 1,0 0 0,-1 0-1,2-1 1,-1 1-1,0 0 1,0-1 0,1 1-1,0-1 1,-1 1 0,1-1-1,0 0 1,0 0-1,0 0 1,1 0 0,-1 0-1,0 0 1,1-1 0,-1 1-1,1-1 1,-1 0 0,1 1-1,0-1 1,0 0-1,-1-1 1,1 1 0,3 0-1,10 3 49,0-1-1,1 0 0,26 0 1,3 0 88,-9-1-34,0-1 1,73-7 0,-90 0-121,-19 2-1315,-4 3 852,1 0 0,-1 1-1,0-1 1,0 1 0,0 0-1,1 0 1,-1 0 0,0 0-1,-5 2 1,-33 6-7000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9:44.97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138 107 4370,'0'0'8724,"-4"6"-8105,0 1-480,0 0-1,1 1 1,-1-1 0,2 1-1,-1 0 1,1 0 0,-2 13-1,-7 72 1481,9-71-1394,-3 154 814,6-118-725,-1-52-287,0 0 0,0 0 0,1 0 0,0 0 0,0 0 0,1 0 0,0 0 0,0 0 0,0 0 0,0-1 0,1 1 0,0-1 0,0 1 1,1-1-1,0 0 0,-1-1 0,1 1 0,1-1 0,-1 1 0,1-1 0,0-1 0,0 1 0,0-1 0,0 0 0,1 0 0,-1 0 0,1 0 0,0-1 0,11 3 0,12 1 39,1 0 0,-1-2-1,1-1 1,54-2 0,-71-1-54,-8 0-5,0-1 0,0 1-1,0-1 1,1 0-1,-1 0 1,0-1-1,0 1 1,-1-1-1,1 0 1,0-1-1,-1 1 1,1-1 0,-1 0-1,0 0 1,5-4-1,-2 1-3,-1-1-1,0-1 1,0 1-1,0-1 1,-1 0-1,0 0 1,6-16-1,-2 2 5,-2 0-1,0-1 0,-2 1 1,-1-1-1,4-47 0,-8 57 1,2-20 9,-1 0 1,-6-41-1,4 63-18,-1 0-1,-1 0 0,0 0 0,-1 0 0,0 0 0,0 1 0,-1 0 0,0 0 0,-1 0 0,-10-12 0,4 7-24,0 0-1,-1 0 0,-1 2 1,-18-14-1,26 22 2,-2 0-1,1 0 1,-1 1-1,1 0 1,-1 1-1,0 0 1,0 0-1,-1 0 1,1 1-1,-1 1 1,-14-2-1,2 2-42,0 0 0,-39 5 0,52-2 56,0 0 0,0 0 0,0 0 0,0 1 0,0 0 0,1 1 0,-1 0 0,1 0 0,0 0 0,-7 7 1,-5 4-34,1 2 0,1-1 0,-30 39 1,40-45-451,0 1 1,1 0 0,-9 20-1,12-23-538,0 0-1,1 0 0,0 0 1,1 0-1,0 0 0,-1 13 1,2-13-4590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7:27.71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378 467 7619,'0'0'6606,"28"-12"-4525,-24-1-1861,0 0 0,-1 0 0,-1-1 0,0 1 0,-1-1 0,0 1 0,-2-26 0,1 20-192,0-19-114,1 17-24,-1 0 0,-1-1 0,0 1-1,-2 0 1,-5-23 0,6 38 92,0 0-1,-1 0 1,0 0-1,0 0 1,0 1-1,0-1 1,-1 1-1,0 0 1,0 0-1,0 0 1,-1 0 0,0 1-1,0-1 1,0 1-1,0 1 1,-1-1-1,1 1 1,-1 0-1,0 0 1,0 1 0,-8-3-1,5 2-6,-1 0 1,0 1-1,0 0 0,0 0 1,0 1-1,0 0 0,0 1 1,0 0-1,0 1 0,-16 3 1,19-2 7,0 0 0,0 0 0,0 1 0,0 0 0,0 0 0,0 1 0,1 0 0,0 0 0,0 0 0,0 1 0,0 0 0,1 0 0,0 1 0,-8 9 1,3 1 17,0 1 1,0 0 0,2 1 0,0 0 0,1 0 0,1 1-1,0 0 1,2 0 0,0 0 0,1 1 0,1-1 0,1 1-1,1-1 1,0 1 0,5 25 0,-4-41 7,0 0 0,0 0 0,1 1 1,0-1-1,-1 0 0,1 0 0,1 0 1,-1-1-1,1 1 0,-1 0 0,1-1 0,0 0 1,1 0-1,-1 0 0,0 0 0,1 0 0,0 0 1,-1-1-1,1 0 0,0 0 0,0 0 0,0 0 1,1-1-1,-1 1 0,0-1 0,8 1 1,11 2 111,0 0 1,0-1 0,39-2 0,-56 0-115,-1-2-1,0 1 1,0 0-1,0-1 1,0 0-1,0 0 1,0-1-1,0 1 1,0-1-1,0 0 1,0-1-1,-1 1 1,1-1 0,5-4-1,-5 2-18,0 0 1,0 0-1,-1-1 1,0 0-1,0 1 1,0-2-1,-1 1 1,0 0-1,0-1 0,3-8 1,0-6-73,-1 1 1,-1-1-1,-1-1 1,1-39-1,2-20 64,-5 76 19,1 7-23,0 18-56,0 30-1,-2 35 71,4 282 468,3-246-137,22 121 1,-25-217-302,0-1 1,2 0-1,0 0 1,2 0-1,14 29 0,-14-45-1259,-5-16-915,-2-21-1624,-1 25 3543,0-40-4690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7:28.07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1 142 11909,'0'0'5715,"114"-25"-5715,-71 18-32,0 0 32,4 3-16,-3-6 48,3 3-80,4-8-240,-4 1-673,1-3-783,-5-1-978,-4 0-1295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7:28.96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379 335 8628,'0'0'6576,"11"-11"-5903,37-38-388,-45 45-264,-1 0-1,1-1 1,-1 1-1,0 0 1,-1 0 0,1-1-1,-1 1 1,0-1-1,0 0 1,0 1-1,-1-1 1,0 0 0,0 1-1,0-1 1,0 0-1,-2-8 1,0-8 8,3 10-54,-1-1 0,-1 1 0,0 0 0,-1 0 0,0 0 0,0 0 0,-1 0 0,-6-13 0,7 20 16,0 0 0,-1 1 1,1-1-1,-1 1 0,1 0 0,-1 0 0,0 0 1,0 0-1,0 0 0,-1 1 0,1-1 0,-1 1 1,1 0-1,-1 0 0,0 0 0,0 1 0,0-1 1,0 1-1,0 0 0,0 0 0,0 0 1,0 1-1,-1-1 0,1 1 0,-6 1 0,-6-2-1,8 1-3,0-1 1,0 1 0,0 0 0,0 1-1,0 0 1,0 0 0,0 0 0,0 1-1,1 1 1,-1-1 0,1 1-1,-1 0 1,1 1 0,-10 6 0,1 2 8,0 1 0,1 1 0,1 0 1,0 1-1,1 0 0,-13 22 1,19-26 5,1 0 1,0 1-1,1-1 1,0 1 0,1 0-1,1 0 1,-1 0-1,2 1 1,0-1 0,1 1-1,-1 13 1,2-24 0,0 0-1,0-1 1,0 1 0,0 0 0,0 0 0,0-1-1,0 1 1,1 0 0,-1-1 0,1 1 0,-1 0-1,1-1 1,0 1 0,-1-1 0,1 1-1,0-1 1,0 1 0,0-1 0,0 1 0,0-1-1,1 0 1,-1 0 0,0 0 0,0 0-1,1 0 1,1 2 0,3-2 8,-1 1 1,1-1-1,-1 0 0,1-1 0,0 1 1,-1-1-1,8 0 0,0 0 5,0 0 0,0-1-1,0 0 1,0-1 0,21-6-1,-26 5-8,-1-1 0,1 1 0,-1-1-1,0-1 1,-1 1 0,1-1 0,-1 0-1,0 0 1,0-1 0,7-9-1,2-4-44,-2-1 0,0 0-1,-1-1 1,-1 0 0,-1-1-1,14-44 1,-12 34 34,-12 30 111,0 14 112,-11 470-14,-1 11 697,11-443-808,-1-29-70,1 0 1,1 0-1,1 0 0,1 0 1,1-1-1,7 27 0,-10-46-18,1 0 0,-1 0-1,0 0 1,0 0 0,1 0 0,-1 0 0,1 0-1,-1 0 1,1 0 0,-1 0 0,1 0 0,0 0-1,-1 0 1,1 0 0,0-1 0,0 1 0,0 0-1,0 0 1,0-1 0,-1 1 0,3 0 0,-2-1-4,0 0 1,-1-1 0,1 1 0,0 0 0,-1-1-1,1 1 1,0-1 0,-1 1 0,1-1 0,-1 1-1,1-1 1,-1 0 0,1 1 0,-1-1 0,1 1-1,-1-1 1,1 0 0,-1 0 0,0 1 0,0-1-1,1 0 1,-1 0 0,11-52-235,-9-118-918,-4 149 949,0 0 1,-1 0-1,-1 1 1,-1-1-1,-13-32 1,5 21-49,-2 1-1,-2 0 1,-1 1-1,-1 1 1,-43-52-1,52 71 389,1 1 0,-2 0 0,0 1-1,0 0 1,0 1 0,-1 0 0,0 1-1,-1 0 1,0 1 0,0 0-1,0 1 1,0 0 0,-1 2 0,0-1-1,0 2 1,0 0 0,-22-1-1,35 6-109,0 0-1,0-1 1,0 1-1,1 0 1,0 0 0,-1 0-1,1 0 1,0 0-1,0 0 1,0 0-1,1 0 1,-1-1-1,1 1 1,0 0-1,1 4 1,2-4 4,-1 0 1,1-1 0,0 1-1,1-1 1,-1 0-1,0 0 1,1 0 0,-1 0-1,1-1 1,0 0 0,-1 0-1,7 0 1,68 7 173,-69-7-163,40 3-116,0-3 0,91-8 0,-131 5-348,-1 0 1,1-1 0,-1 0-1,0-1 1,0 0-1,0 0 1,0-1-1,11-9 1,17-16-4578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7:29.29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20 0 16263,'0'0'2466,"-20"7"-4435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7:29.78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12102,'0'0'5722,"98"0"-4932,-81-1-769,-1 1-1,1 1 1,-1 1 0,26 5-1,-35-5-5,-1 1-1,0 0 0,0-1 0,0 2 1,-1-1-1,1 1 0,-1 0 1,0 0-1,0 0 0,0 1 0,0 0 1,-1 0-1,0 0 0,6 8 0,2 7-1,0 1 0,-1 1 0,-2 0 0,11 30-1,20 99 60,-13-48 22,-20-74-60,13 38 43,-19-62-74,1 0-1,1 0 1,-1-1 0,0 1 0,1-1-1,0 0 1,0 0 0,1 0 0,-1 0-1,6 5 1,-8-8-63,1 0 0,0 1 0,-1-1 0,1 0 0,0 0 0,-1 0 0,1-1 0,0 1 0,0 0 0,0-1 0,0 1 1,0-1-1,0 0 0,0 1 0,0-1 0,0 0 0,-1 0 0,1 0 0,0-1 0,0 1 0,0 0 0,0-1 0,0 1 0,0-1 0,0 0 0,0 0 0,-1 1 0,1-1 0,0 0 0,-1-1 0,1 1 0,-1 0 0,1 0 0,-1-1 0,1 1 0,-1-1 0,0 1 0,0-1 0,0 1 0,1-1 0,-2 0 0,2-1 0,5-9-1451,-1 0 0,-1-1 0,0 0-1,5-19 1,-9 31 1385,11-48-6642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7:30.15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567 0 14551,'0'0'2950,"-28"20"-2533,-92 69-169,103-75-215,2 0 0,0 1 0,0 1 1,2 0-1,-23 35 0,0 0 13,-39 41-51,26-33-300,1 2 0,-46 81 0,89-130-1178,4-6-2047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7:31.10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6 594 9812,'0'0'5667,"-3"-10"-5299,0-25-364,4-44 0,0 24 52,1 28 19,2 1 0,0-1 1,2 0-1,1 1 0,1 0 0,1 1 0,2 0 0,0 0 0,2 1 0,0 1 0,2 0 0,0 1 0,24-27 0,-35 45-64,0 1 0,0-1 0,0 1 0,0 0 0,1 0 0,0 0 0,-1 0 0,1 1 0,0 0-1,0 0 1,0 0 0,0 1 0,0-1 0,1 1 0,-1 0 0,0 1 0,1-1 0,-1 1 0,0 0 0,1 1-1,-1-1 1,7 3 0,-10-2-14,-1 0 0,0 0 0,1 1 0,-1-1 0,0 1-1,0-1 1,0 1 0,0 0 0,0-1 0,0 1 0,0 0 0,0 0 0,-1 0-1,1-1 1,-1 1 0,1 0 0,-1 0 0,0 0 0,0 2 0,5 51-74,-4-36 67,3 120-14,-4-87 8,8 75 0,-6-118 20,-1 0 1,1 1 0,1-1 0,0 0-1,0 0 1,0 0 0,1-1-1,10 16 1,-11-21 3,-1 1 0,1-1 0,1 0 0,-1 0 0,0 0 0,1 0 0,-1-1 0,1 1 0,0-1 0,0 0 0,0 0 0,0 0 0,0-1 0,1 1 0,-1-1 0,0 0 0,1 0 0,-1-1 1,1 1-1,6-1 0,-4 0 8,0 1 0,0-1 0,-1-1 0,1 1 0,0-1 0,-1 0 0,1-1 0,0 1 0,-1-1 0,0-1 0,1 1 0,-1-1 0,0 0 0,0-1 0,-1 1 0,1-1 0,-1 0 0,0-1 0,0 1 0,0-1 0,0 0 0,-1 0 0,0 0 0,0-1 0,0 0 0,3-6 0,3-7-89,-1 0 1,0 0-1,-1-1 1,-1 0-1,-1 0 1,-1-1-1,4-31 1,-3-10-54,-4-75 0,-2 96 136,-1 40-25,0 1 0,-1-1 0,1 0 0,0 1 0,-1-1 0,1 1 0,0-1 0,-1 1 0,1 0 0,-1 0 0,1 0-1,0-1 1,-1 1 0,1 1 0,-1-1 0,1 0 0,-1 0 0,1 0 0,0 1 0,-1-1 0,1 1 0,0-1 0,-1 1 0,-1 1 0,-5 8-3,0 2 1,0-1-1,1 1 0,1 1 1,0-1-1,-8 24 1,1-4 28,4-8 29,2 2 1,0-1 0,1 1 0,2 0-1,0 0 1,2 1 0,1 43-1,2-68-27,-1 1 0,1 0 0,-1-1 0,1 1 0,0 0 0,0-1 0,0 1 0,0-1 0,1 0 0,-1 1 0,0-1 0,1 0 0,0 0 0,-1 0 0,1 0 0,0 0 0,0 0 0,0 0 0,1-1 0,-1 1 0,0-1-1,1 0 1,-1 1 0,0-1 0,1 0 0,0 0 0,-1-1 0,1 1 0,-1-1 0,5 1 0,11 2-80,0 0 0,0-2 0,25 0 0,-36-1 16,28 1-420,-20 0-301,-1-1 1,1 0-1,-1-1 0,1 0 1,22-6-1,7-14-3513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7:32.11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427 619 9492,'0'0'6694,"0"-27"-6304,3-87-334,-2 110-57,-1-1 1,0 0 0,0 0 0,0 0 0,0 1 0,-1-1-1,0 0 1,0 1 0,0-1 0,-1 0 0,1 1 0,-1 0-1,0-1 1,0 1 0,-1 0 0,1 0 0,-1 0 0,0 0-1,0 0 1,0 1 0,-1 0 0,1-1 0,-1 1-1,0 0 1,0 1 0,0-1 0,-5-2 0,-4 1 11,1 0 1,-1 1 0,0 1-1,0 0 1,1 1-1,-1 0 1,-18 2-1,24-1 6,0 1 11,0 0 1,0 0-1,0 1 1,0 0-1,0 0 1,1 1-1,-1 0 1,1 0-1,0 0 1,0 1-1,0 0 1,0 0-1,1 0 1,-1 1 0,1 0-1,0 0 1,-7 11-1,-7 9 124,1 0-1,-23 47 1,33-56-102,1 1 1,0-1-1,2 1 0,0 1 0,1-1 1,0 0-1,1 1 0,2 0 0,-1 0 1,2 0-1,2 23 0,-1-39-40,-1 1 0,1-1 0,0 0-1,-1 0 1,1 0 0,0 1 0,0-1 0,1 0 0,-1 0 0,0 0-1,1 0 1,-1-1 0,1 1 0,-1 0 0,1-1 0,0 1 0,0-1-1,0 1 1,0-1 0,0 0 0,0 0 0,0 0 0,0 0-1,0 0 1,1 0 0,-1-1 0,0 1 0,1-1 0,2 1 0,11 1-7,1 0 0,-1-2 1,21 0-1,-17 0 3,-15-1-13,-1 1 0,1-1 0,-1 1 0,1-1 0,-1-1 0,0 1 0,1 0 0,-1-1 0,0 0 0,0 0 0,0 0 0,0-1 0,-1 1 0,5-5 1,0 0-6,-1 0 1,0-1 0,0 0 0,-1-1 0,10-16 0,0-5-34,-2 0-1,18-60 1,-7 18 56,-25 72-4,0-1-5,0 1 0,0 0 1,0-1-1,0 1 0,1 0 1,-1 0-1,0-1 0,0 1 1,0 0-1,0-1 0,0 1 1,0 0-1,1 0 0,-1-1 1,0 1-1,0 0 0,1 0 1,-1 0-1,0-1 0,0 1 1,0 0-1,1 0 0,-1 0 1,0 0-1,1 0 0,-1-1 1,0 1-1,0 0 0,1 0 1,-1 0-1,0 0 0,1 0 0,-1 0 1,0 0-1,0 0 0,1 0 1,-1 0-1,0 0 0,1 0 1,-1 0-1,0 0 0,1 1 1,-1-1-1,2 6-19,-1 1 0,0-1 0,0 1 0,-1 0-1,0-1 1,0 1 0,-2 11 0,1 6 15,1 121 18,0-142-14,0-1 0,0 1 0,0-1-1,1 1 1,0-1 0,-1 1-1,1-1 1,0 0 0,0 1 0,0-1-1,0 0 1,1 1 0,-1-1 0,1 0-1,-1 0 1,1 0 0,0 0-1,0-1 1,0 1 0,0 0 0,0-1-1,0 1 1,0-1 0,0 0-1,0 0 1,1 0 0,-1 0 0,1 0-1,-1 0 1,1-1 0,2 1 0,11 2 12,-1-1 1,1 0-1,-1-2 1,18 0-1,-13-1 34,-8 2-40,0-1 0,1 0 0,-1-1 0,0-1 0,0 0 0,-1 0 0,1-1 0,0-1 0,-1 0 0,0 0 0,1-1 1,-2-1-1,1 0 0,-1 0 0,0-1 0,0 0 0,-1-1 0,0 0 0,16-18 0,-4 0 8,-1-1 1,-1-1 0,-1-1 0,-2 0 0,-1-1 0,-1-1 0,-1-1 0,13-55 0,-12 27 21,-3 0 0,-3-1 0,1-115 0,-10 175-40,1-1 0,-1 1 1,1 0-1,-1 0 1,0 0-1,0 0 1,1 0-1,-1 0 0,0 0 1,0 0-1,0 0 1,0 0-1,0 1 0,0-1 1,0 0-1,0 1 1,0-1-1,-1 1 1,1-1-1,0 1 0,0-1 1,0 1-1,-1 0 1,1-1-1,0 1 0,0 0 1,-1 0-1,1 0 1,0 0-1,-1 0 0,1 1 1,0-1-1,-2 1 1,-1-1-5,-1 0 0,1 0 0,0 1 0,-1 0 0,1 0 0,0 0 0,0 0 0,0 1 0,0-1 0,-5 4 0,-2 5 2,0 1 1,1-1-1,0 2 1,1 0-1,1 0 1,-9 15-1,-42 84 75,58-108-69,-12 26 58,1 1 0,1-1 1,2 2-1,1-1 1,1 1-1,2 1 0,1-1 1,2 1-1,0-1 1,5 41-1,-3-66-31,1 0 0,0-1 0,0 1 0,1-1 0,0 1 1,0-1-1,0 1 0,0-1 0,1 0 0,0 0 0,0 0 0,0 0 0,1-1 0,0 1 0,6 5 1,-2-3-4,0-1 0,1 0 1,-1-1-1,1 0 0,0 0 1,1-1-1,-1 0 1,12 3-1,11 1 47,-1-2 1,1-1-1,0-1 0,52-2 1,-69-1-138,-6-1 75,0 0 0,1 0 0,-1-1 0,0 0 0,16-4 0,-22 4-103,-1 0 0,1 0-1,-1 0 1,0-1 0,1 1 0,-1-1 0,0 1 0,0-1 0,0 0 0,0 0-1,0 0 1,0 0 0,-1 0 0,1 0 0,-1 0 0,1-1 0,-1 1 0,0 0 0,0-1-1,0 1 1,0-1 0,0 1 0,-1-1 0,1 0 0,-1-2 0,2-24-3134,-2-2-1845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7:40.67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4 380 5859,'0'0'10271,"-4"-12"-6317,5-6-3933,1 1 1,1-1-1,0 1 1,1 0 0,1 0-1,1 1 1,8-19-1,-2 10-23,0 1 1,2 0-1,33-43 0,-41 60 1,0 0 0,0 1 0,0 0-1,1 0 1,0 0 0,0 1 0,1 0 0,0 1 0,0-1-1,0 1 1,8-2 0,-11 4-4,-1 1-1,0 0 1,1 0-1,-1 1 1,0-1-1,1 1 1,-1 0 0,1 0-1,-1 1 1,0-1-1,1 1 1,-1 0 0,0 0-1,1 0 1,-1 1-1,0-1 1,0 1 0,0 0-1,0 1 1,0-1-1,-1 0 1,1 1 0,5 6-1,6 6-13,-1 0 1,-1 1-1,-1 1 0,0 0 0,10 21 0,-16-26 8,0 0-1,-1 0 0,0 1 0,-1 0 0,0 0 1,-1 0-1,-1 1 0,2 23 0,-4-2 8,1-5-4,-6 46 1,4-65 6,-2 0 0,1 0 0,-1 0 0,-1-1 0,0 1 1,-1-1-1,-9 17 0,-32 41-2,-3-2-1,-3-3 1,-2-1 0,-97 84 0,115-111 21,35-35 102,9 0-88,0-1 0,0-1 0,1 1 0,-2-1 0,15-6 0,31-6 19,163-2 340,31-4-176,-232 15-363,-15 5-96,1 0 0,-1-1 0,1 1 0,-1-1 0,0 1 0,1-1 0,-1 1 0,0-1 0,1 1 0,-1-1 0,0 1 0,1-1 0,-1 1-1,0-1 1,0 1 0,0-1 0,0 0 0,0 1 0,1-1 0,-1 1 0,0-1 0,0 0 0,0 1 0,-1-1 0,1 1 0,0-1 0,0 0 0,0 1 0,0-1 0,-1 1 0,1-1 0,0 1 0,0-1 0,-1 1-1,1-1 1,-1 0 0,-15-19-7199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7:41.42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516 1 10453,'0'0'5133,"-2"9"-4968,-3 1-129,-1 1-1,0-1 0,-1-1 0,0 1 1,0-1-1,-1 0 0,0-1 1,-10 8-1,-18 22 143,6-3 76,-187 236 1066,210-261-1349,0 1 91,-1 0 1,-1 0 0,-13 13 0,18-21-143,1 0-1,0-1 1,-1 1 0,1-1 0,-1 0 0,0 0-1,1-1 1,-1 1 0,0-1 0,0 1 0,0-1-1,0-1 1,-1 1 0,1 0 0,-5-1 0,3 0-933,5 0 772,0 0 0,0 1-1,0-1 1,0 0 0,0 0-1,0-1 1,0 1 0,0 0-1,0 0 1,1 0 0,-1-1-1,0 1 1,0 0 0,0-1-1,0 1 1,0-1 0,0 1-1,0-1 1,1 1 0,-1-1-1,0 0 1,1 1-1,-1-1 1,-1-1 0,-9-14-3950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9:45.66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11477,'0'0'5376,"8"18"-4709,7-9-536,0-1 0,1 0 1,0-2-1,0 0 0,0 0 0,1-2 0,0 0 1,0 0-1,0-2 0,17 1 0,70-3 216,-58 0-5525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7:41.87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9636,'0'0'3143,"11"18"-2495,-7-13-618,87 156 1960,51 140 987,-98-186-2571,-29-73-350,36 74 0,-50-115-150,0 0 1,-1-1-1,1 1 0,-1 0 1,1 0-1,0 0 1,0-1-1,-1 1 0,1 0 1,0-1-1,0 1 0,0 0 1,0-1-1,0 1 1,0-1-1,2 1 0,17 1-7452,-8-2-961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7:42.72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446 36 288,'0'0'13764,"5"-6"-12428,16-17-378,-16 17 235,-22 22-926,13-11-238,-147 145 297,-38 42 327,160-158-570,17-22-39,1 0 0,0 1-1,1 0 1,1 1 0,0 0 0,-13 31-1,21-44-20,1 0-1,-1 0 0,1 1 0,0-1 0,0 0 1,-1 1-1,1-1 0,0 0 0,0 0 0,0 1 1,1-1-1,-1 0 0,0 1 0,0-1 0,1 0 1,-1 0-1,1 0 0,-1 1 0,1-1 0,-1 0 1,1 0-1,0 0 0,-1 0 0,1 0 0,0 0 0,0 0 1,0 0-1,0 0 0,0 0 0,0-1 0,0 1 1,1 0-1,45 16 208,-22-10-128,56 29 151,-55-24-201,0 0-1,1-2 0,42 12 1,-19-14 29,78 3-1,-5-2-102,-121-8-5,-1-1 0,1 0 1,-1 0-1,1 0 0,-1 1 1,1-1-1,-1 1 0,0-1 1,1 1-1,-1 0 0,0-1 1,0 1-1,1 0 0,-1 0 1,0 0-1,0 0 0,1 1 1,2 10-7333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7:43.70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15 366 9941,'0'0'5832,"-8"-22"-4368,8 0-1123,0 1-36,0 0 0,6-33 1,-5 47-278,1-1 1,1 0-1,-1 1 1,1-1 0,0 1-1,1 0 1,0 0 0,0 0-1,1 1 1,6-8 0,2 0-25,0 1 1,1 1 0,1 0 0,0 1-1,0 1 1,1 0 0,1 1 0,-1 1-1,1 0 1,1 1 0,0 1 0,0 1-1,0 1 1,0 0 0,0 1-1,1 1 1,37 1 0,-56 1-11,1 0-1,0 0 1,0 0-1,0 1 1,0-1 0,0 0-1,-1 1 1,1-1 0,0 0-1,0 1 1,0-1-1,-1 1 1,1-1 0,0 1-1,-1-1 1,1 1-1,0 0 1,-1-1 0,1 1-1,-1 0 1,1-1 0,-1 1-1,1 0 1,-1 0-1,0-1 1,1 1 0,-1 0-1,0 0 1,0 0 0,1 0-1,-1 0 1,0 0-1,1 35-22,-1-26 2,0 5 23,1 3 3,-1-1 0,0 0 0,-1 0 0,-1 0 0,-1 0 0,0 0 0,-2 0 0,-11 31 0,-24 22-5,-77 104 0,-28 49-1,112-172 6,24-38-1,0 0-1,0 2 1,-9 21 0,18-36 23,0 0 1,0 1 0,1-1-1,-1 1 1,0-1 0,0 0-1,0 1 1,0-1 0,1 0 0,-1 1-1,0-1 1,0 0 0,1 1-1,-1-1 1,0 0 0,0 1-1,1-1 1,-1 0 0,0 0 0,1 1-1,-1-1 1,1 0 0,-1 0-1,0 0 1,1 0 0,-1 1 0,0-1-1,1 0 1,-1 0 0,1 0-1,-1 0 1,1 0 0,-1 0-1,0 0 1,1 0 0,-1 0 0,1 0-1,-1 0 1,1-1 0,26 1 164,-19 0-69,55 0 223,376-11 710,-360-3-1122,-79-15-3495,0 8-689,0-6-2992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7:44.93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10645,'0'0'4911,"0"1"-4833,0 0-1,0 0 1,0 0-1,0 0 1,0-1-1,0 1 1,0 0-1,0 0 1,0 0-1,0 0 1,1 0-1,-1-1 1,0 1-1,1 0 1,-1 0-1,0-1 1,1 1-1,-1 0 1,2 1 0,7 1 166,1 1 0,0-1 0,-1-1 0,1 1 0,0-2 0,0 1 0,1-2 0,19 0 0,-20 0-191,0 0 0,0 0 0,0 1 0,0 0 0,-1 1 0,1 0 0,0 0 0,17 8 0,-25-8-63,0 0 0,1 0 1,-1 0-1,0 0 1,-1 1-1,1-1 0,0 0 1,-1 1-1,1-1 0,-1 1 1,0 0-1,0 0 1,0-1-1,0 1 0,0 0 1,0 0-1,-1 0 0,0 0 1,1 0-1,-1 4 1,-4 63-147,2-63 155,0 1 1,-1-1-1,0 1 0,0-1 0,-1 0 1,1 0-1,-2 0 0,1 0 0,-1-1 0,0 0 1,0 0-1,-1 0 0,1-1 0,-1 1 0,-10 5 1,-6 5-79,0-2 0,-1 0 0,-33 13 0,56-26 66,0-1-1,0 0 1,-1 0 0,1 0-1,0 0 1,0 0-1,-1 0 1,1 0 0,0 0-1,0 0 1,-1 0 0,1 0-1,0 0 1,-1 0-1,1 0 1,0 0 0,0 0-1,-1 0 1,1 0 0,0-1-1,0 1 1,-1 0-1,1 0 1,0 0 0,0 0-1,0 0 1,-1-1-1,1 1 1,0 0 0,0 0-1,0-1 1,-1 1 0,1 0-1,0 0 1,0 0-1,0-1 1,0 1 0,0 0-1,0 0 1,0-1 0,0 1-1,-1 0 1,1-1-1,0 1 1,0 0 0,0 0-1,0-1 1,0 1 0,0 0-1,1 0 1,-1-1-1,0 1 1,0 0 0,0-1-1,0 1 1,0 0-1,0 0 1,0-1 0,1 1-1,7-18 206,-3 15-186,-1 1 1,1 0-1,-1 0 0,1 0 0,0 0 0,0 1 0,0 0 1,0 0-1,0 0 0,8 0 0,58 3 133,-30 0-20,-31-2-104,0 1 1,0 0 0,0 1-1,0 0 1,0 1 0,0 0 0,0 1-1,-1 0 1,0 0 0,1 1 0,-2 0-1,1 1 1,-1 0 0,1 0-1,-2 1 1,1 0 0,-1 0 0,0 0-1,0 1 1,-1 1 0,0-1-1,-1 1 1,0 0 0,0 0 0,-1 0-1,0 0 1,0 1 0,-1 0-1,-1 0 1,0 0 0,0 0 0,0 0-1,-2 0 1,1 1 0,-1-1-1,-2 11 1,1-17 3,0 0 0,0 0 0,-1 0 0,0 0-1,0 0 1,0-1 0,0 1 0,0-1 0,-1 1 0,1-1 0,-1 0-1,0 0 1,0 0 0,0 0 0,-1-1 0,1 1 0,-1-1 0,-5 3 0,-10 6 9,-1-1 0,-24 8 1,38-16-27,-16 5 27,-1-1 0,0 0 0,0-2 0,0-1 0,0-1 0,-1-1 0,-23-2 0,47 1-32,-20 0-1683,-4 1-6598,13 2 1599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7:46.02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11845,'0'0'5536,"24"11"-4429,-7-11-1015,0 1 0,0 0 0,0 2-1,0 0 1,-1 1 0,1 0-1,-1 1 1,0 1 0,0 1-1,0 0 1,-1 1 0,0 1 0,-1 0-1,20 17 1,-18-11-101,-1 1 1,0 0-1,-1 1 0,-1 0 1,-1 1-1,0 0 1,-1 1-1,-1 1 0,-1 0 1,12 39-1,5 24 96,23 138-1,-48-216 799,2 10-4155,2-30-3482,-1-17 1566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7:46.42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783 0 6067,'0'0'7755,"-25"15"-7346,-81 49-295,77-45 25,2 1 1,0 1-1,-27 28 0,-1 1 369,-53 41 708,-133 147 1,138-111-1017,96-117 847,7-6-3667,17-15-5225,16-20 805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7:47.09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477 0 11813,'0'0'4178,"-23"22"-3964,-4 2-165,-98 100 265,71-66 72,-20 21 463,-67 92-1,137-165-764,0 0 0,0 0 0,1 0 0,0 1 0,0-1 0,1 1 0,0-1 0,0 1 0,0 0 0,1 0-1,0 0 1,0 11 0,1-17-72,0-1 0,1 1 0,-1 0 0,1-1 0,-1 1 0,1-1 0,-1 1 0,1 0 0,0-1-1,-1 1 1,1-1 0,-1 0 0,1 1 0,0-1 0,-1 1 0,1-1 0,0 0 0,0 0 0,-1 1-1,1-1 1,0 0 0,0 0 0,0 0 0,-1 0 0,2 0 0,29 3 95,-23-2-67,80 4 228,-46-3-153,48 8-1,-76-8-105,0 1 0,0 1 0,-1 0 0,1 1-1,-1 1 1,0 0 0,16 11 0,11 11-193,-23-15 333,1 0 0,29 14 0,-41-24-358,-1-1 0,1 0-1,-1 0 1,1 0-1,0-1 1,0 1 0,-1-2-1,1 1 1,0 0-1,0-1 1,0 0 0,0-1-1,11-1 1,6-11-3641,1-15-2299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7:48.05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165 1 13814,'0'0'5133,"14"11"-4431,-9-9-678,0-1 1,0 0-1,0 0 0,1-1 0,-1 1 1,9-2-1,23 3 118,-17 2-109,1 0 1,0 1-1,-1 2 0,0 0 0,-1 1 0,34 19 1,-46-23-36,-1 0 0,1 1 1,-1-1-1,-1 2 0,1-1 1,-1 1-1,0-1 0,0 1 1,0 1-1,-1-1 1,0 1-1,0-1 0,-1 1 1,0 0-1,0 1 0,-1-1 1,1 0-1,-2 1 0,1-1 1,-1 1-1,0 0 1,0 8-1,-1 6-2,-4 56-16,3-73 17,0 1 0,-1-1 0,1 1 0,-1-1 0,-1 0-1,1 1 1,-1-1 0,1 0 0,-1 0 0,-1-1 0,-5 7 0,-4 4 7,-2-1 0,0-1 0,0 0 0,-29 17 0,35-25-55,-1 0 0,1 0 1,-1-1-1,0 0 1,-1-1-1,1 0 1,-1 0-1,1-1 0,-1-1 1,-13 1-1,24-4-133,0 1 187,0 1 0,0 0 0,0 0 0,-1-1 1,1 1-1,0 0 0,0 0 0,0-1 0,0 1 0,0 0 1,0 0-1,0-1 0,0 1 0,0 0 0,0 0 0,1-1 1,-1 1-1,0 0 0,0 0 0,0-1 0,0 1 0,0 0 1,0 0-1,0-1 0,1 1 0,-1 0 0,0 0 0,0 0 1,0-1-1,1 1 0,-1 0 0,0 0 0,0 0 0,0 0 1,1 0-1,-1 0 0,0-1 0,0 1 0,1 0 0,-1 0 0,0 0 1,0 0-1,1 0 0,24 0 131,-11-1-91,0 0 0,0 2-1,0-1 1,0 2 0,0 0 0,0 0 0,0 2 0,0-1 0,-1 2 0,15 6 0,-18-6-31,11 6 31,-1 1 0,0 0 0,25 20 0,-40-28-39,0 1 1,-1-1 0,1 1-1,-1 0 1,0 0 0,0 1 0,-1-1-1,1 1 1,-1 0 0,0 0-1,-1 0 1,0 0 0,0 1 0,0-1-1,0 0 1,0 12 0,-2-12-4,2 3 0,-1-1 0,0 1 0,-1 0 0,0 0 0,-1 0 0,1-1 0,-2 1 0,1 0 0,-1-1 0,-1 1 0,1-1 0,-1 0 0,-1 0 0,-7 15 0,-10 1 20,0-1 0,-1-1-1,-1-1 1,-2-1 0,0-1 0,0-1 0,-2-1 0,0-1 0,-1-2 0,-1 0 0,0-2 0,0-2 0,-1 0 0,-1-2-1,1-2 1,-1 0 0,-1-2 0,-53 0 0,83-4-13,1 0 0,0 0 0,0 0 0,-1 0-1,1 0 1,0-1 0,0 1 0,0 0 0,0-1 0,-1 1-1,1-1 1,0 1 0,0-1 0,0 1 0,0-1 0,0 0-1,0 1 1,0-1 0,0 0 0,1 0 0,-1 0 0,0 0-1,0 0 1,1 0 0,-1 0 0,0 0 0,1 0 0,-1 0-1,0-2 1,-3-38 354,4 39-351,0 1-69,36-2-4552,-21 3-2570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7:57.48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744 111 14134,'0'0'91,"-32"-15"-75,-13-7-64,-87-39-107,118 57 122,0 1 0,-1 1 0,1 0 0,-1 1 0,1 0 0,-1 1 0,-21 3 0,-12-1 25,23-1 55,0 0 0,1 2 0,-1 1 0,1 1 0,-38 13 0,51-14 34,0 0 0,0 0 0,1 1 0,0 1 0,0-1 0,0 2 0,0-1 0,1 1 0,0 1 0,1 0 0,0 0 0,0 1 0,0 0 0,-6 10 0,11-12-17,0-1-1,1 0 1,0 1 0,0 0 0,0-1-1,1 1 1,0 0 0,0 0-1,1 0 1,0 12 0,1-14-33,-1 0 0,1 0-1,0 0 1,0-1 0,0 1 0,0 0 0,1-1 0,0 1 0,0-1 0,0 0 0,1 1 0,-1-1-1,1 0 1,0 0 0,6 5 0,6 3 16,0-1-1,1-1 1,0-1 0,1 0-1,0-1 1,0-1-1,1 0 1,0-2-1,0 0 1,27 4 0,21-1 68,110-1 0,-36-3 295,-135-4-385,-1 1 1,1 1-1,-1-1 1,0 1-1,0-1 1,1 1-1,-1 0 1,0 1-1,-1-1 1,1 1-1,0 0 1,-1-1-1,1 2 1,-1-1-1,0 0 1,0 1-1,4 6 1,5 9 62,0 0 0,12 28 1,-14-28-29,99 207 81,-102-210-134,-1 1-1,-1-1 1,0 1-1,-1 0 1,0 1-1,-2-1 1,0 1-1,-1-1 1,-1 1-1,0-1 0,-6 33 1,4-46 2,1 0 1,-1 0 0,0 0-1,0 0 1,-1-1 0,1 1-1,-1-1 1,0 0 0,0 1-1,0-1 1,0 0-1,0-1 1,-1 1 0,1-1-1,-1 1 1,1-1 0,-9 3-1,-3 2 37,-1-1 0,0-1 0,-19 4 0,-1-4 60,1-1 0,0-1 0,-49-3 0,35-1-17,37 1-48,0-2 0,0 1 0,0-1-1,0-1 1,0 0 0,1-1 0,-1 0 0,1-1 0,0 0 0,0-1 0,-17-12 0,12 6 5,1 0 0,0-1 0,1-1 0,0 0 0,1-1 0,-18-26 0,26 34-42,1 1 20,0 0-1,0-1 1,1 1-1,-1-1 1,2 1-1,-5-12 0,8 18-82,-1 0 1,0 1-1,0-1 0,0 0 0,0 0 0,0 0 0,0 0 0,1 0 0,-1 1 0,0-1 0,0 0 0,0 0 0,1 0 0,-1 0 0,0 0 0,0 0 0,0 0 0,1 0 1,-1 1-1,0-1 0,0 0 0,0 0 0,1 0 0,-1 0 0,0 0 0,0 0 0,0 0 0,1 0 0,-1 0 0,0 0 0,0-1 0,0 1 0,1 0 0,-1 0 1,0 0-1,0 0 0,0 0 0,1 0 0,-1 0 0,0 0 0,0-1 0,0 1 0,0 0 0,1 0 0,-1 0 0,0 0 0,0-1 0,0 1 0,0 0 0,0 0 1,0 0-1,0 0 0,1-1 0,-1 1 0,0 0 0,0 0 0,0-1 0,0 1 0,0 0 0,0 0 0,0 0 0,0-1 0,0 1 0,0 0 0,0 0 0,0 0 1,-1-1-1,21 14-1584,-16-10 818,26 9-3232,5-4-2146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7:57.93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14 16952,'0'0'2700,"10"-1"-2535,346-6 84,-215 8-226,-59 6-965,-80-7-301,-8-2-6344,-20-10 792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6:29.97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91 1 8820,'0'0'3943,"-10"16"-3503,-1 4-288,0 1 1,1 0-1,1 1 0,0 0 0,-5 29 0,8-21 123,1 0 0,2 0 1,1 1-1,2-1 0,5 49 0,-4-74-262,0-1 0,0 0 0,0 0 0,1 0 0,0 0-1,-1 0 1,1 0 0,1-1 0,-1 1 0,0-1 0,1 1 0,0-1 0,0 0-1,0 0 1,0 0 0,0-1 0,1 1 0,-1-1 0,1 1 0,0-1 0,0 0-1,-1-1 1,1 1 0,0-1 0,1 1 0,-1-1 0,6 1 0,13 1 20,1 0 0,-1-1 0,44-2 0,-34-1-11,-23 1-27,1-1 0,0 0-1,-1 0 1,1-1 0,-1-1-1,0 1 1,1-2 0,-1 0-1,-1 0 1,1 0 0,0-1 0,-1-1-1,0 0 1,-1 0 0,1 0-1,-1-1 1,13-15 0,-12 11-2,-1 0 0,0 0-1,-1-1 1,0 0 0,-1 0 0,0-1 0,-1 0 0,-1 0 0,0 0 0,0 0 0,-2-1 0,1 1-1,0-22 1,-2 11 8,0-57 5,-1 77-6,0 0 0,-1 1 1,0-1-1,0 0 0,0 1 0,0-1 1,0 0-1,0 1 0,-1-1 0,0 1 0,0 0 1,0 0-1,0 0 0,0 0 0,-1 0 1,1 0-1,-5-3 0,-2 1-10,-1 0-1,1 0 1,-1 1 0,0 0 0,-1 1-1,1 0 1,0 1 0,-1 0 0,0 0-1,-16 1 1,-16 0-59,-51 7 0,94-6 69,-9 1-13,-1 1 1,1 0-1,1 1 0,-1 0 0,0 1 0,1-1 0,-1 2 0,1-1 0,0 1 0,1 0 1,-1 1-1,1 0 0,0 0 0,1 0 0,-1 1 0,1 0 0,-7 10 0,10-11-476,-1-1 0,1 1 0,0 0-1,1 0 1,-1 0 0,1 0-1,1 0 1,-1 1 0,0 7-1,1 2-3461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9:46.42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20 258 7475,'0'0'7481,"1"-10"-7083,2-5-266,0 0 0,2 0 0,0 0 0,8-17 0,8-22 483,7-48 81,-24 186-738,-16 132 207,11-185-97,-1-1 0,-2 1 0,-1-1-1,-1 1 1,-1-1 0,-15 35 0,22-62-68,-1-2-341,0-1 1,0 1 0,0 0-1,0-1 1,0 1-1,-1-1 1,1 0 0,0 1-1,0-1 1,0 0-1,0 0 1,0 0 0,-1 0-1,1 0 1,0 0-1,0 0 1,0 0 0,0 0-1,-2-1 1,-2 1-1798,-10 0-4166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7:58.28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15895,'0'0'2305,"118"0"-2465,-47 7-352,8 0-512,7-7-1089,1 0-1393,7 0-1664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7:58.87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466 1 10453,'0'0'747,"-17"39"-555,-53 128 13,62-146-94,0 1 0,2 0-1,0 1 1,2-1-1,-2 32 1,-3 11 159,1-20-17,-3-1-1,-1 0 1,-2-1 0,-23 48-1,30-75-222,-2 0 1,0 0-1,0-1 0,-2 0 0,0-1 0,0 0 1,-2-1-1,1 0 0,-2-1 0,1 0 1,-2-1-1,0-1 0,-21 12 0,31-20-27,0 1 0,0-1 0,0 0 0,0 0 0,-1-1 0,1 0 0,-1 0 0,1 0 0,-7 0 0,10-5-48,1 0 0,1 0 0,-1 0 0,0 0 0,1 0 0,0 0 0,0 0 1,0 0-1,0 0 0,2-5 0,-1 7 62,0 0 1,0 0-1,0 0 1,0 1-1,1-1 1,-1 0-1,0 1 0,1-1 1,-1 1-1,1-1 1,0 1-1,0 0 1,-1 0-1,1 0 1,0 0-1,0 0 0,0 0 1,0 0-1,0 1 1,0-1-1,0 1 1,0-1-1,0 1 1,3 0-1,58-4 250,-53 4-300,-6 0 59,0 0 1,1 0 0,-1 0 0,0 0 0,1 1 0,-1 0 0,0 0-1,0 0 1,0 0 0,0 1 0,0-1 0,0 1 0,0 0 0,0 0-1,-1 1 1,1-1 0,-1 1 0,1 0 0,-1-1 0,0 2-1,0-1 1,-1 0 0,1 0 0,-1 1 0,1 0 0,-1-1 0,0 1-1,0 0 1,-1 0 0,2 5 0,9 21 169,-1 0-1,-2 0 1,-1 1 0,5 41-1,6 133 1164,-11-105-785,4 38 157,-12-138-713,1-2-1221,17-50-6590,-6 7-829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7:59.82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0 144 13814,'0'0'5851,"7"-19"-5587,23-58-213,-29 74-50,1 1 1,0-1-1,0 0 0,0 1 1,0-1-1,0 1 1,1 0-1,-1 0 1,1 0-1,-1 0 0,1 0 1,0 0-1,0 1 1,0-1-1,0 1 1,0 0-1,0 0 0,0 0 1,0 0-1,5 0 1,3-2-3,-7 2-3,0 0 0,0 0 0,0 0 0,0 0 0,0 1 0,1-1 0,-1 1 0,0 0 0,0 1 0,1-1 0,-1 1 0,0-1 0,0 1 0,0 1 0,0-1 0,0 0 0,0 1 0,0 0 0,0 0 0,0 0 0,-1 1 0,1-1 0,-1 1 0,0-1 0,5 7 0,3 4-2,-2 1 0,0-1 0,0 2 0,-2 0 1,9 20-1,-3-5 9,12 22-39,0 4 46,2-2 1,3 0-1,63 86 0,-82-127-244,28 36 544,-18-16-3576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8:00.16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654 1 15175,'0'0'1937,"-31"12"-1983,-97 42 38,112-45 6,0 0-1,1 1 0,0 1 0,0 0 1,2 1-1,-1 1 0,-17 21 0,-7 6 12,-256 257 87,291-293-509,-17 21 480,17-15-2678,1 1-3452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8:00.63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650 45 12358,'0'0'2889,"-17"-8"-2732,4 2-105,0 0 0,0 1 0,-1 0-1,0 1 1,0 1 0,0 0-1,-1 1 1,1 1 0,-1 0 0,1 1-1,0 0 1,-15 3 0,9 2 55,1 1 1,1 2-1,0 0 1,0 0-1,-27 19 1,7-2 472,-47 43 1,69-54-490,0 0-1,2 1 1,0 1 0,1 0-1,0 1 1,1 0 0,1 1 0,1 0-1,1 1 1,0 0 0,1 1-1,1-1 1,1 1 0,1 1-1,1-1 1,1 1 0,0 0 0,1 26-1,2-37-67,0 1 0,0-1-1,1 0 1,1 0-1,0 0 1,0 0 0,6 16-1,-5-20-13,0-1 0,0 0 0,1 0 0,0 0 0,0 0 0,0 0 0,0-1 0,1 0 0,-1 0 0,1 0 0,0 0 0,1-1 0,10 6 0,-2-3 2,0 0 0,1-1 0,-1-1-1,1 0 1,1-1 0,-1 0 0,18 0 0,115-3 20,-74-2-117,-55 2-106,0-1 0,0 0 0,0-2 1,-1 0-1,26-8 0,-31 7-863,0-2 0,0 0-1,0 0 1,18-14 0,2-4-3739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8:00.99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15047,'0'0'3201,"252"18"-3169,-170-4 0,1-4-32,-8-2-192,-1-5-1120,-11-3-881,-7 0-1553,-5 0-6515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8:01.33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55 1 15975,'0'0'1169,"-47"216"-1169,47-153 48,0-3-48,-4 4 0,0-14 16,4-4-16,0 0 0,0-14-16,0-8 16,0-2-448,0-12-1233,0-6-1777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8:01.70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44 1 14391,'0'0'1312,"-43"234"-912,43-171-368,0 1 32,0-7-48,0 3-16,0-14 0,0-7-16,0-4 16,0-6-112,0-15-736,0-4-881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8:02.07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23 15543,'0'0'2777,"35"-4"-2464,111-12-279,-131 14-22,1 2 0,-1 0 0,1 0 0,0 1 1,-1 1-1,0 1 0,1 0 0,-1 1 0,-1 1 0,1 0 0,-1 1 0,1 1 0,22 13 0,-8-4 3,-5-4-5,0 0-1,-1 2 1,0 1-1,-1 1 1,-1 1-1,-1 0 1,0 2-1,19 22 1,-35-33-13,1-1-1,-2 1 1,1 0 0,-1 0 0,0 0 0,0 0 0,-1 0 0,0 1 0,-1-1 0,1 13 0,-1-5-8,0 0 0,-2 0 0,0-1 0,-6 30 1,4-32 7,-2-1 0,1 0 0,-2 0 0,0-1 0,0 1 0,-1-1 0,0 0 1,-15 16-1,-81 76 24,64-65-3,3-6 45,-44 47 17,73-72-72,1 1 0,0-1 0,0 1 0,1 1 0,0-1 1,1 1-1,0 0 0,-5 15 0,8-22-2,1-1 0,0 1-1,0 0 1,0 0 0,0 0-1,0 0 1,0 0 0,1 0 0,-1 0-1,0-1 1,1 1 0,0 0 0,-1 0-1,1-1 1,0 1 0,0 0 0,0-1-1,0 1 1,0 0 0,0-1 0,1 0-1,-1 1 1,0-1 0,1 0-1,-1 0 1,1 1 0,-1-1 0,1 0-1,0 0 1,3 1 0,7 3 10,0 0 1,0-1-1,21 5 1,-9-3 3,160 39 284,-66-18-93,-87-21-221,1 0 1,59 1-1,-23-6-6244,-34-1-4743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8:02.76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177 1 12998,'0'0'3562,"2"2"-3384,3 17-156,-3 24 60,-1 1 0,-8 70 0,-24 96 382,5-45-214,-25 700 1634,51-838-1836,-1 20-101,-7 117 382,6-146-540,-1-1 0,0 1 0,-1 0 0,-2-1 0,1 0 0,-15 28 0,9-29-2246,2-13-1964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9:46.86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10805,'0'0'3596,"23"0"-3454,171 0 1944,29 0-103,-127 0-9192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8:03.36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19 11461,'0'0'5400,"8"-3"-4909,3-1-440,0 1 1,0 1-1,0 0 1,19-2-1,-26 4-30,1 0 0,-1 0 0,0 0-1,1 1 1,-1-1 0,0 1 0,0 0 0,0 0 0,1 0-1,-1 1 1,0 0 0,-1 0 0,1 0 0,0 0 0,0 0 0,-1 1-1,6 4 1,9 14 79,-2 0 0,0 1 1,-2 1-1,19 38 0,38 106 323,-38-84-269,124 330 348,-134-344-478,-22-63 371,1-1-2969,1-15-1298,5-23-925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8:03.77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910 1 8292,'0'0'6704,"-4"0"-6365,0 0-317,0 1 1,0 0-1,0 0 1,0 0-1,1 1 1,-1-1-1,0 1 1,1 0-1,-1 0 1,1 0-1,-5 3 0,-41 35 300,23-17-75,-372 319 2442,301-247-2106,-157 201 0,247-285-670,7-10 20,-1 1-1,1-1 1,-1 1 0,0-1 0,0 0-1,0 0 1,0 1 0,0-1 0,0 0-1,0 0 1,0 0 0,0 0 0,0 0-1,-1 0 1,1 0 0,0-1-1,-1 1 1,1 0 0,-1-1 0,-2 2-1,4-14-5246,0-15-200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8:04.41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607 0 13702,'0'0'3863,"-23"19"-3641,-6 4-191,-101 91 125,4 1 535,-97 95 610,218-205-1274,-42 48 133,44-49-137,1 0 0,-1 0-1,1 0 1,0 0 0,0 1 0,0-1 0,0 1-1,1-1 1,-1 1 0,1 0 0,1-1 0,-1 6-1,1-9-20,0-1-1,0 0 1,0 1-1,0-1 1,0 0-1,0 1 1,0-1-1,0 0 1,0 0-1,1 1 1,-1-1-1,0 0 0,0 1 1,0-1-1,0 0 1,1 0-1,-1 1 1,0-1-1,0 0 1,1 0-1,-1 1 1,0-1-1,1 0 1,-1 0-1,0 0 1,0 0-1,1 0 0,-1 1 1,0-1-1,1 0 1,-1 0-1,0 0 1,1 0-1,4 2 13,23 7 55,0-1 0,53 8 0,37 9 47,-101-19-112,10 1 13,-1 1-1,0 1 1,-1 2 0,0 0-1,-1 2 1,26 18-1,-43-27-118,0 0-1,0-1 0,1 1 1,-1-1-1,1-1 0,0 0 0,0 0 1,0 0-1,0-1 0,0 0 1,0 0-1,15-2 0,-15 1-868,0-1 0,0 0-1,-1 0 1,1-1 0,0 0-1,0 0 1,12-6 0,19-18-7759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8:05.29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221 13 14231,'0'0'3297,"-5"-2"-3033,-12-8-90,37 12 8,45 17 60,-42-12-101,-1 2 0,0 1 0,0 1 0,-1 0 0,23 18 1,-37-25-130,-1 1-1,0 0 1,0 0 0,0 0 0,-1 1 0,0 0 0,0 0 0,0 1 0,-1-1 0,0 1 0,0 0 0,-1 0 0,0 0 0,0 0 0,0 1 0,-1-1 0,-1 1 0,1 0 0,0 13 0,-1-15-17,-1 0 1,0 0 0,-1 0 0,1 0-1,-1 0 1,-1 0 0,1-1 0,-1 1-1,0 0 1,0 0 0,0-1 0,-1 0 0,0 1-1,0-1 1,0 0 0,-1 0 0,0 0-1,0-1 1,0 0 0,0 1 0,-1-1-1,1-1 1,-1 1 0,0-1 0,-1 0 0,1 0-1,0 0 1,-12 3 0,-8 4-21,0-1 1,-1-2-1,1 0 0,-2-2 0,1-1 1,-1-1-1,-45-1 0,71-2-73,1-1 70,0 0 1,0 0-1,0 0 1,0 0-1,0 0 1,0 0-1,0 0 1,1 0 0,-1 0-1,0 0 1,1 0-1,-1 0 1,1 0-1,-1 0 1,1 0-1,0-1 1,25 2 28,-1 0 85,1 0 0,42 7 0,-58-5-67,-1 1 0,1-1 0,-1 2 1,0-1-1,0 1 0,-1 1 0,1-1 0,-1 2 0,0-1 0,13 12 0,-6-4 9,0 1 0,-1 1 0,-1 1 0,0-1 0,14 25 0,-21-30-8,-1 1-1,0 1 1,-1-1 0,0 1 0,-1 0-1,0 0 1,0 0 0,-2 0-1,1 0 1,-2 16 0,1-17 12,-1-1 1,0 1 0,-1 0 0,-1 0 0,0-1 0,-5 18 0,5-23-19,-1 0 0,0 0 1,0 0-1,-1 0 0,1-1 0,-1 0 0,0 1 0,0-1 1,0-1-1,-1 1 0,1-1 0,-1 0 0,0 0 0,-6 3 0,-7 3 16,1-1 0,-2-1 0,1-1 0,-1 0-1,0-1 1,-38 3 0,-121-1-47,166-7 15,7 0-28,0 0 1,0 0 0,0-1-1,0 1 1,0-1-1,0-1 1,0 1-1,1-1 1,-1 1 0,1-1-1,-1-1 1,1 1-1,0-1 1,-1 1-1,2-1 1,-1 0-1,0-1 1,0 1 0,1-1-1,0 0 1,-5-6-1,3 2-509,1 0-1,0 0 0,1-1 1,0 0-1,0 1 0,1-1 1,0 0-1,0-1 1,1 1-1,0 0 0,1-12 1,0-23-4202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8:06.35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24 1 12502,'0'0'4476,"4"-1"-4361,-2 1-101,-1 0 1,1 1-1,-1-1 0,1 0 1,-1 1-1,0-1 0,1 1 1,-1 0-1,1-1 0,-1 1 0,0 0 1,0 0-1,0 0 0,1 0 1,-1 0-1,0 0 0,0 0 0,0 0 1,0 0-1,-1 0 0,1 1 1,0-1-1,0 0 0,-1 1 1,1-1-1,-1 0 0,1 1 0,-1-1 1,1 1-1,-1-1 0,0 1 1,0-1-1,0 3 0,7 65 524,-7-65-524,-2 312 720,1 19-340,2-327-374,0 0 0,1 1-1,0-1 1,0-1-1,1 1 1,0 0-1,0 0 1,0-1-1,1 0 1,1 0-1,-1 0 1,1 0-1,0-1 1,0 1-1,1-1 1,0-1-1,11 10 1,-8-9-2,0 1 1,0-2 0,1 1 0,-1-1-1,1 0 1,0-1 0,1 0 0,-1-1-1,1 0 1,-1-1 0,1 0 0,22 1-1,-24-3-2,-4 1-12,0-1 0,0 0 0,0 1 0,0-2 0,0 1 0,0-1 0,0 1 0,0-1 0,0-1 0,0 1 0,0-1 0,0 0 0,-1 0 0,1 0 0,-1-1 0,1 1 0,-1-1 0,0 0 0,5-5 0,13-16-62,-28 40 58,0-1 0,-2 0 0,0-1 0,0 0 0,-22 26 0,-7 14 24,-8 28 305,5 2 1,-58 171-1,55-135 70,10-42-119,23-56-165,0 0-1,1 0 0,2 1 1,0 0-1,1 1 1,2-1-1,-4 49 0,27-95-1165,-17 21 948,21-27-2022,-9 7-2549,3-12-6878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9:21.91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851 379 5763,'0'0'5021,"-26"5"-2922,-38 4-2095,1 3 0,0 3 0,1 3 0,1 2 0,-111 54 0,155-65-3,-1 1-1,2 0 1,-1 2-1,1 0 1,1 1-1,1 0 1,-1 1 0,2 1-1,0 0 1,1 1-1,-19 33 1,4 3 1,3 2 1,-30 94-1,44-115 6,1-2 42,3 2 0,0-1 1,2 1-1,2-1 1,2 52-1,0-82-46,1 10 22,1 1 0,0-1 0,1 1 0,1-1-1,0 0 1,1 0 0,0-1 0,0 1 0,1-1 0,1 0-1,0-1 1,1 1 0,0-1 0,11 11 0,5 4 11,1-1 0,1-1 0,1-2 1,33 21-1,-26-22 23,1-2-1,1-1 1,1-2 0,0-1-1,78 16 1,203 18 316,-209-36-275,-66-6-14,1250 168 944,-1037-146-413,321-7 0,-123-10-269,597 7-11,-953-18-226,35-2-37,-1-6 0,183-35 0,-259 28-92,-1-3 0,0-1 0,-2-3 0,100-57 1,-88 44 12,-18 13 1,1 1 1,80-22-1,107-14-14,-117 31 7,-52 11-9,-30 8 21,0-1 1,0-1-1,-1-2 0,-1-2 1,0-1-1,41-23 0,423-235 212,-435 240-193,-43 22 24,1-1 1,-2-1-1,0-1 0,0-1 1,-1 0-1,-1-1 0,0-1 1,21-26-1,-29 29-6,-1 0 0,1 0 0,-2-1 0,0 0 0,-1 0 0,0 0 0,-1-1 1,-1 0-1,0 0 0,-1 0 0,-1-1 0,0 1 0,-1-21 0,0-15 32,0 16-26,-4-45 0,2 70-49,0-1 0,-1 1 0,-1 0 0,0 0 0,0 0 0,-1 0 0,0 1 0,-10-16 0,-4 0-10,-1 1-1,-2 1 0,0 1 1,-1 1-1,-1 1 0,-1 1 1,-1 1-1,-1 1 1,0 1-1,-1 1 0,0 2 1,-55-19-1,-12 3-18,0 4 1,-168-21-1,-455-17 20,215 26-48,-738-33-17,1089 69 76,-772 23 10,653-4 16,-330 30-47,415-25-7,-222 58 0,362-70-16,-387 109-522,369-94-1184,1 0-6319,52-25 3280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29:28.15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92 10629,'0'0'3415,"6"6"-3247,24 24 687,3 1 52,-1 2 1,32 44-1,126 227-77,-188-300-770,0-1-1,1 1 1,-1-1-1,1 0 1,0 0-1,0 0 1,0 0-1,0 0 1,7 4 0,-9-7-30,0 1 0,1 0 1,-1-1-1,0 1 1,0-1-1,1 1 1,-1-1-1,0 0 1,1 1-1,-1-1 0,0 0 1,1 0-1,-1 0 1,0 0-1,1 0 1,-1 0-1,0-1 1,1 1-1,-1 0 0,0-1 1,1 1-1,-1-1 1,0 1-1,0-1 1,0 1-1,1-1 1,-1 0-1,0 0 0,0 1 1,0-1-1,0 0 1,0 0-1,0 0 1,-1 0-1,2-2 1,32-53-13,-3-2 0,46-118 0,-74 168-11,17-46 46,23-101 1,-40 147-61,-1 1 1,1 0 0,1 0-1,-1 0 1,1 0 0,1 0-1,-1 1 1,1 0-1,0 0 1,0 0 0,1 0-1,8-6 1,-12 35-1170,-1-1 1,-3 45-1,-15-24-2276,-6-3-2490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0:12.31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19 14487,'0'0'5794,"3"-4"-5746,-3 3-36,1 0 0,0 0-1,-1 0 1,1 0 0,0 0-1,0 1 1,0-1 0,0 0 0,0 0-1,0 1 1,0-1 0,0 0-1,0 1 1,0-1 0,0 1-1,0-1 1,0 1 0,0 0 0,1-1-1,-1 1 1,0 0 0,0 0-1,0 0 1,1 0 0,1 0-1,-1 1-3,0 0 0,0 0 0,0 0 0,0 0 0,0 0 0,0 1 0,-1-1 0,1 1 0,0-1 0,-1 1 0,1 0 0,-1-1 0,1 1 0,-1 0 0,2 3 1,90 152 85,45 71-82,-116-197-2,1 1-7,-2 1 0,27 53 0,-45-79-1,0-1 0,1 0 0,0 0 0,0 0 0,0-1 0,1 1 0,7 6 0,-11-11 3,0 0 1,0-1-1,0 1 1,0-1-1,0 0 1,0 1-1,0-1 0,0 0 1,0 1-1,0-1 1,0 0-1,0 0 1,0 0-1,1 0 1,-1 0-1,0 0 0,0 0 1,0 0-1,0-1 1,0 1-1,0 0 1,0-1-1,0 1 1,0-1-1,0 1 0,1-2 1,22-16 20,8-28-25,-1-1 0,-3-1 0,-1-2 0,19-53 0,-31 69 2,39-112 69,-25 59-93,-29 87 12,0 0 0,0 0 0,0 1 0,0-1 0,0 0 1,0 0-1,1 0 0,-1 0 0,0 0 0,0 0 0,0 0 0,0 0 0,0 0 0,0 1 0,0-1 1,1 0-1,-1 0 0,0 0 0,0 0 0,0 0 0,0 0 0,0 0 0,1 0 0,-1 0 0,0 0 1,0 0-1,0 0 0,0 0 0,0 0 0,1 0 0,-1 0 0,0 0 0,0 0 0,0 0 0,0 0 0,0 0 1,0 0-1,1 0 0,-1-1 0,0 1 0,0 0 0,0 0 0,0 0 0,0 0 0,0 0 0,0 0 1,1 0-1,-1 0 0,0-1 0,0 1 0,0 0 0,0 0 0,0 0 0,0 0 0,2 16-293,-3-9 95,0-1 0,-1 1 1,0-1-1,0 1 0,0-1 0,-1 1 1,0-1-1,0 0 0,-6 8 1,-22 29-4476,20-29 2264,-9 14-4868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1:01.29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0 496 10485,'0'0'5021,"0"0"-4959,1 0 0,-1 0 0,0 0 0,0 0 0,0 0 0,0-1 0,0 1 0,0 0 1,1 0-1,-1 0 0,0 0 0,0 0 0,0 0 0,0 0 0,0 0 0,1 0 0,-1 0 0,0 0 0,0 0 0,0 0 1,0 0-1,0 1 0,1-1 0,-1 0 0,0 0 0,0 0 0,0 0 0,0 0 0,0 0 0,0 0 0,1 0 0,-1 0 1,0 0-1,0 0 0,0 1 0,0-1 0,0 0 0,0 0 0,0 0 0,0 0 0,0 0 0,0 0 0,0 1 0,0-1 1,0 0-1,1 0 0,-1 0 0,24-66-101,-2-1 0,19-103 0,-9 34-226,-28 113 267,6-13 28,-10 37-33,0-1 0,0 0 0,0 0-1,0 1 1,0-1 0,0 0 0,0 0-1,0 0 1,0 1 0,0-1 0,0 0-1,0 0 1,0 1 0,0-1 0,1 0-1,-1 0 1,0 0 0,0 1 0,0-1-1,0 0 1,1 0 0,-1 0 0,0 0-1,0 0 1,0 1 0,1-1 0,-1 0-1,0 0 1,0 0 0,0 0 0,1 0-1,-1 0 1,0 0 0,0 0 0,1 0-1,-1 0 1,0 0 0,0 0 0,1 0-1,-1 0 1,0 0 0,0 0 0,0 0-1,1 0 1,-1 0 0,0 0 0,0 0-1,1 0 1,-1 0 0,0 0 0,0-1-1,0 1 1,1 0 0,-1 0 0,0 0-1,0 0 1,0-1 0,0 1 0,1 0-1,-1 0 1,0 0 0,0 0 0,0-1-1,0 1 1,0 0 0,0 0 0,0-1-1,0 1 1,1 0 0,3 17-109,21 148 49,-8-67 99,8 175-1,-17-74 275,-8-199-315,0 0 0,0 0 0,0 1 0,0-1 1,0 0-1,0 0 0,0 0 0,0 1 0,0-1 0,0 0 0,0 0 0,0 0 1,0 0-1,0 1 0,0-1 0,1 0 0,-1 0 0,0 0 0,0 0 0,0 1 1,0-1-1,0 0 0,1 0 0,-1 0 0,0 0 0,0 0 0,0 0 0,1 0 0,-1 0 1,0 0-1,0 1 0,0-1 0,1 0 0,-1 0 0,0 0 0,0 0 0,0 0 1,1 0-1,-1 0 0,0 0 0,0 0 0,0-1 0,1 1 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1:01.77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14 12230,'0'0'4396,"5"0"-3867,145 2 180,186-4 478,-257-5-877,-15 2-1168,-22 3-4105,-42 13-8289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9:47.88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99 6915,'0'0'3978,"0"-6"-3575,0 146 925,0-139-1288,1 0-1,-1-1 0,1 1 0,-1 0 0,1-1 0,0 1 1,-1-1-1,1 1 0,0-1 0,0 1 0,-1-1 1,1 1-1,0-1 0,0 0 0,0 0 0,-1 1 0,1-1 1,0 0-1,0 0 0,0 0 0,0 0 0,0 0 0,-1 0 1,1 0-1,0 0 0,0 0 0,1 0 0,27-3 364,-24 1-366,0 0 1,-1-1-1,1 1 0,-1-1 1,1 0-1,-1 0 0,0-1 1,0 1-1,0-1 1,0 0-1,-1 0 0,0 0 1,0 0-1,4-7 0,4-8-18,-1 1 0,10-24-1,-16 32 40,0-1 0,-1 1 0,0-1 0,-1 0 0,0 0 0,-1 0 0,1-16 0,-2 25-23,-2 3-73,0 0-1,0 0 1,1 1-1,-1-1 1,0 0-1,1 1 1,-1-1-1,1 1 1,0 0-1,-1-1 1,1 1-1,0 0 1,0 0-1,0 0 1,0-1 0,0 4-1,-2 0-97,-32 70-3303,26-42-592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1:02.60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110 241 11429,'0'0'3039,"2"-18"-2668,8-58-283,-8 70-50,0 1 0,0 0 0,0 0 0,0-1-1,1 2 1,0-1 0,0 0 0,1 1 0,-1-1 0,1 1 0,0 0 0,0 0 0,0 0 0,1 1 0,-1 0 0,10-6 0,4-4 171,-9 6-132,1 1 1,1-1 0,-1 2 0,1-1-1,22-6 1,-27 10-98,0 0 0,0 0 1,0 1-1,0 0 0,0 0 0,0 0 0,1 1 0,-1 0 0,0 0 0,1 1 0,-1 0 1,12 3-1,-16-2 12,1-1 1,-1 2 0,1-1 0,-1 0-1,0 0 1,0 1 0,0-1 0,0 1-1,0 0 1,-1 0 0,1-1 0,-1 1-1,0 0 1,1 0 0,-2 1 0,3 5-1,8 52-143,-8-41 103,-1 1 0,-2-1 0,-2 34 0,1-44 38,-1 0-1,0 0 1,-1 0 0,0-1 0,-1 1 0,1 0 0,-2-1 0,0 0 0,-6 10-1,-30 35 1,-2-1 0,-2-2 0,-2-2 0,-59 46 0,75-64 8,26-24 2,-1 0 1,0-1-1,0 0 1,-1-1-1,1 1 1,-1-1-1,-1 0 1,-12 6-1,17-8 206,13 0 263,15-1 353,12-2-343,45 1-71,0-3 0,-1-3-1,127-25 1,-205 29-429,-1 1 0,1-1-1,-1 0 1,1 0 0,-1 0-1,0 0 1,1 0 0,-1 0 0,0 0-1,0-1 1,0 1 0,0-1-1,0 0 1,0 0 0,0 1-1,-1-1 1,1 0 0,2-5-1,1-18-4452,-5 6-102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1:03.32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392 0 8052,'0'0'4359,"-18"25"-3649,-56 79-323,58-78-83,2 1 0,0 0 0,-12 36 1,-7 13 180,-11 15 274,-43 124-1,72-166-595,1 1-1,3 0 0,1 1 0,-3 76 1,10-51 13,10 122 1,-3-169-172,1-1 0,1 0-1,1-1 1,1 1 0,2-1 0,0-1 0,24 40 0,-22-45-15,2-1 0,1-1 1,0 0-1,1-1 0,1-1 0,1 0 0,0-1 1,22 13-1,-11-10-779,0-2-1,2-1 1,0-1 0,1-1 0,35 9-1,15-1-3417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1:04.05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14855,'0'0'1969,"13"31"-1665,0-1-263,4 10-11,1 0 0,42 64 0,-31-54 2,-3 0 0,-2 2 0,-2 1 1,21 78-1,39 226 428,-71-306-353,49 275 482,-47-230-435,1 138-1,-13-188-241,1-18 158,-2-1 0,-6 49 1,5-69-153,0-1 0,0 0 0,-1 0-1,1 0 1,-2-1 0,1 1 0,-1 0 0,1-1 0,-1 1 0,-1-1 0,1 0 0,-1 0 0,0 0-1,0-1 1,-1 1 0,1-1 0,-9 6 0,10-8-494,0-1 0,0 0 1,0 0-1,0 0 0,0 0 0,0 0 0,0-1 1,0 1-1,-1-1 0,1 0 0,-5 0 0,7 0 485,-19 0-6882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1:05.30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225 100 7892,'0'0'5866,"-8"-18"-3665,8 15-2147,0 0-1,1 0 1,-1 0 0,0 0-1,1 0 1,-1 0-1,1 0 1,0 0-1,0 0 1,0 1-1,1-1 1,-1 0 0,1 1-1,-1-1 1,1 1-1,0-1 1,0 1-1,0 0 1,0 0-1,0 0 1,1 0 0,-1 0-1,0 0 1,1 1-1,0-1 1,-1 1-1,1 0 1,0 0-1,3-2 1,7 0-70,-1 1 0,1-1 0,0 2 0,0 0-1,18 1 1,-28 0 9,0 1-1,0 0 1,-1 0-1,1 0 0,0 0 1,0 0-1,-1 1 1,1-1-1,-1 1 0,1-1 1,-1 1-1,0 0 1,0 0-1,0 0 0,0 0 1,0 1-1,0-1 1,2 4-1,31 53 6,-31-51-1,1 7-14,0 0-1,0 1 1,-2 0 0,0 0 0,0 0 0,-2 0-1,0 0 1,-1 1 0,0-1 0,-4 19 0,2-25 16,0-1 1,-1 1 0,0-1 0,-1 0-1,0 0 1,-1 0 0,1-1 0,-1 0-1,-1 1 1,0-2 0,0 1 0,0-1-1,-10 8 1,-6 6 0,0-2 1,-2 0-1,-28 17 0,39-28-33,-1 0 1,-1-1-1,0-1 1,0 0 0,0-1-1,0 0 1,-1-1-1,0-1 1,0-1-1,0 0 1,-29-1-1,42-1 20,1 0-1,-1-1 1,0 1 0,0-1-1,0 0 1,1 0-1,-1 0 1,0 0-1,1 0 1,-1 0-1,1-1 1,0 1-1,-1-1 1,1 0 0,0 0-1,0 0 1,0 0-1,0 0 1,0 0-1,1-1 1,-1 1-1,0 0 1,1-1 0,0 1-1,0-1 1,0 0-1,0 1 1,0-1-1,0 0 1,1 0-1,-1-4 1,-2-12-33,1 0 1,0 0-1,3-31 0,-1 28-120,0 21 165,0 0 0,0-1 0,0 1 0,0-1-1,0 1 1,0-1 0,1 1 0,-1 0 0,0-1 0,1 1-1,-1 0 1,1-1 0,0 1 0,-1 0 0,1 0-1,0-1 1,0 1 0,0 0 0,0 0 0,0 0 0,0 0-1,0 0 1,0 0 0,0 0 0,0 1 0,1-1 0,-1 0-1,0 1 1,1-1 0,-1 1 0,0-1 0,1 1-1,-1 0 1,0-1 0,1 1 0,-1 0 0,1 0 0,2 0-1,-1 0 0,0 0 0,-1 1 1,1-1-1,0 1 0,0 0 0,0-1 0,-1 1 0,1 1 0,0-1 0,-1 0 0,1 1 0,-1-1 0,1 1 0,-1-1 0,0 1 0,0 0 0,0 0 1,3 3-1,29 48-12,-14-22 97,0-1-1,2-1 1,49 51 0,-59-70 45,-1-1 1,1 0-1,0 0 0,24 12 0,-34-20-67,1 1 0,0-1 0,-1 0 0,1 0 0,0 0-1,0 0 1,0 0 0,0-1 0,-1 1 0,1-1-1,0 0 1,0 0 0,0 0 0,0 0 0,0 0-1,0-1 1,0 1 0,0-1 0,0 0 0,0 0-1,-1 0 1,1 0 0,0 0 0,-1-1 0,1 1-1,-1-1 1,1 0 0,-1 1 0,0-1 0,4-4 0,4-6-464,31-43 1499,-39 52-1731,-1 0 0,1-1 1,-1 1-1,0 0 1,1-1-1,-1 1 0,-1-1 1,1 1-1,0-6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1:06.39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13270,'0'0'4426,"26"16"-4226,85 48-48,-85-51-61,2 0 0,-1-2 0,2-2 0,-1 0 0,33 5 0,24 7 100,-54-14-149,-25-7-31,1 1 0,0 1 0,-1-1 0,1 1 0,-1 0 1,0 1-1,0-1 0,0 1 0,0 0 0,0 1 0,0-1 0,7 7 0,-12-2-28,1-1 0,-1 1-1,0-1 1,0 1 0,-1-1-1,0 1 1,0 0 0,-1-1-1,-2 10 1,1-10 17,0 0-1,0 0 1,-1-1 0,0 1 0,-1-1 0,1 1-1,-1-1 1,0 0 0,-1 0 0,-8 9-1,-59 51 4,65-60-6,-71 63 4,44-35 32,-2-3 0,-2-1 1,-63 39-1,84-58-934,37-18-4793,20-14-605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1:07.67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488 1 13190,'0'0'2100,"-18"4"-1866,6-1-201,6-2-22,0 0 0,1 1 1,-1-1-1,0 1 0,0 1 1,1-1-1,-1 1 0,1 0 1,0 0-1,0 0 0,0 1 1,0-1-1,1 1 0,0 0 1,-1 1-1,1-1 0,1 1 1,-1 0-1,-3 5 0,-2 7 84,-130 245 1014,104-189-597,-41 132 0,48-100-268,4 1-1,5 2 1,5 0 0,4 1-1,9 197 1,5-275-216,2 1 0,0-1 1,3-1-1,0 1 0,2-1 1,1-1-1,1 0 0,2-1 0,21 31 1,-32-51-44,2 0-1,-1-1 1,1 1 0,0-1 0,1 0 0,-1-1 0,1 0 0,1 0-1,13 9 1,-16-13-303,1 1-1,-1 0 0,1-1 0,0 0 0,0-1 1,9 2-1,-9-2-563,0-1-1,1 1 1,-1-2 0,0 1 0,0-1-1,13-2 1,8-9-5737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1:08.32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1 347 11365,'0'0'3717,"2"-2"-3066,9-14-637,0 0 1,0 0 0,-2-1 0,0 0-1,11-30 1,24-97-11,-32 98-24,-3 21-104,-9 43-85,-1 7 235,1 816 1644,0-841-1876,-13 0-7589,-1 0 917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1:08.68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13814,'0'0'3994,"42"2"-3927,140 2 13,203-3-1974,-384-1 1717,0 0 0,0 0 1,0 0-1,0 0 0,0 0 1,0 0-1,0 0 0,0 0 1,-1 0-1,1 1 0,0-1 1,0 0-1,0 1 0,0-1 1,0 1-1,0-1 0,-1 0 1,1 1-1,0 0 0,0-1 1,0 1-1,-1 0 0,1-1 1,-1 1-1,1 0 0,1 1 1,2 9-3463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1:09.50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95 157 9236,'0'0'5728,"-3"-9"-4631,2 6-1062,0 0 0,0 0 0,0 0 0,0 0 0,1 0 0,-1 0 1,1 0-1,0 0 0,0-1 0,0 1 0,1 0 0,-1 0 0,1 0 0,-1 0 1,1 0-1,0 0 0,0 0 0,0 0 0,1 0 0,-1 0 0,1 0 0,0 1 1,-1-1-1,1 0 0,0 1 0,1 0 0,-1-1 0,0 1 0,5-3 1,0-1 41,1 0 1,-1 1 0,1 0 0,0 0 0,1 1 0,-1 0-1,1 0 1,-1 1 0,1 0 0,14-2 0,3 1-60,0 2-1,39 0 1,-63 2-20,0 0 0,1 0 0,-1 0-1,0 1 1,0-1 0,0 1 0,1 0-1,-1-1 1,0 1 0,0 0 0,0 0-1,0 0 1,0 1 0,0-1 0,-1 0 0,1 1-1,0-1 1,-1 1 0,3 2 0,-1 0-4,0 0-1,-1 1 1,1-1 0,-1 1 0,0 0 0,0 0 0,-1 0 0,2 6 0,1 12-19,-2-1 0,0 1 0,-2 24 1,0-31 11,-2-7 9,1 1-1,-1-1 1,-1 1-1,1-1 0,-2 0 1,1 0-1,-1 0 0,-1 0 1,1-1-1,-1 0 0,-1 0 1,0 0-1,-12 13 1,-14 13 0,-56 45 1,68-62 8,-183 141 43,201-155-14,2-3 247,15 0 274,210-13 330,-63 6-791,-111 7-169,94-13 0,-139 12-231,-1 0 0,1-1 0,-1 1 0,0-2 0,0 1 0,0 0 0,0-1-1,0 0 1,0 0 0,4-4 0,21-28-7721,-14 8 807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1:10.18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21 9556,'0'0'7204,"4"-3"-6511,-1 1-659,-1 0 0,1 0 0,0 0 0,-1 1 0,1-1 0,0 1 0,0 0 0,0 0 0,0 0 0,0 0 0,0 1 0,0-1 0,0 1 0,0-1 0,0 1 0,0 0 0,1 1-1,-1-1 1,0 0 0,0 1 0,0 0 0,0-1 0,0 1 0,0 0 0,0 1 0,-1-1 0,1 1 0,0-1 0,0 1 0,-1 0 0,1 0 0,2 3 0,6 10 8,-2 0 0,0 0 0,0 1 0,-2 1-1,8 19 1,24 97 286,-22-72-214,21 72 115,-5 2 0,-7 0 0,-5 2 0,5 202 0,-26-281-161,-6 167 60,2-194-124,0 1 1,-2-1 0,-2 0-1,-22 60 1,13-49-21,11-25-35,0 0 0,-2-1 1,0 1-1,-11 16 0,19-33-107,-1 0-1,1 0 0,-1 0 0,1 0 1,-1 1-1,1-1 0,0 0 0,-1 0 1,1 0-1,-1 0 0,1 0 0,-1 0 1,1 0-1,-1 0 0,1 0 0,-1 0 1,1-1-1,0 1 0,-1 0 1,1 0-1,-1 0 0,1 0 0,0-1 1,-1 1-1,1 0 0,-1 0 0,1-1 1,0 1-1,-1 0 0,1-1 0,0 1 1,0 0-1,-1-1 0,1 1 0,0-1 1,0 1-1,-1 0 0,1-1 0,0 1 1,0-1-1,0 1 0,0-1 1,0 1-1,0-1 0,0 1 0,0 0 1,0-1-1,0 1 0,0-1 0,0 1 1,0-1-1,-5-39-7914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9:49.45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9 386 6451,'0'0'6654,"-1"-6"-5998,-2-8-483,1 0 0,1 0 1,0 0-1,1 0 0,0 0 0,1 0 1,1 1-1,0-1 0,1 0 0,0 0 0,1 1 1,0 0-1,9-17 0,-8 19-144,0 1 1,0 0-1,1 0 0,1 0 1,-1 0-1,2 1 1,-1 0-1,1 1 0,1 0 1,-1 0-1,1 1 0,1 0 1,-1 0-1,1 1 0,1 0 1,-1 1-1,1 0 0,0 1 1,0 0-1,0 1 0,0 0 1,1 0-1,-1 2 0,18-2 1,179-1-249,-207 5 213,0-1-1,1 1 1,-1 0-1,0-1 1,0 1 0,0 0-1,0 0 1,0 0 0,0 0-1,0 0 1,0 0-1,0 0 1,-1 0 0,1 1-1,0-1 1,-1 0-1,1 0 1,-1 1 0,1-1-1,-1 0 1,1 0-1,-1 2 1,11 40 18,-9-33-26,12 43 28,-5-22-25,-2-1-1,0 2 1,-3-1-1,2 41 1,-5-62 11,0 1 0,-1-1-1,-1 0 1,0 1 0,0-1 0,-1 0 0,0 0-1,-1 0 1,0 0 0,-1 0 0,0 0 0,0-1 0,-1 0-1,-11 16 1,-118 134 156,69-85-104,-95 90 103,103-108-96,-17 7-6,73-62 1532,42-1-1068,-9-2-453,0-1-1,53-13 1,-7 1 36,69-9-66,-4 1 232,243-11 0,-385 34-210,-1-11-11056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1:11.37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11877,'0'0'4661,"7"10"-4018,-1-8-545,1 0-1,0-1 0,0 0 1,0 0-1,1 0 1,-1-1-1,0 0 1,0 0-1,9-2 0,14 0 111,31 0-89,-39 0-123,0 1 0,0 1-1,0 1 1,0 1 0,39 9-1,-58-10-3,-1 0 0,1 1-1,-1-1 1,1 1-1,-1-1 1,0 1-1,0 0 1,0 0 0,0 0-1,0 0 1,0 1-1,-1-1 1,1 0-1,-1 1 1,1-1-1,-1 1 1,0 0 0,0-1-1,0 1 1,0 0-1,-1 0 1,1-1-1,-1 1 1,0 0 0,1 0-1,-1 0 1,-1 0-1,1-1 1,0 1-1,-1 4 1,0 0-6,0 0-1,-1 0 1,1 0 0,-1 0-1,-1 0 1,1 0 0,-1 0-1,0-1 1,-1 1 0,-6 9 0,-10 5-26,-1-1-1,0 0 1,-38 26 0,44-36 18,0-1 0,0 0 0,-1-1 0,0-1 0,0 0 0,-1-1 0,-17 4 0,33-10 12,0 0 0,1 0 0,-1 1 0,0-1 0,1 0 0,-1 0 0,0 0 0,1 0 0,-1 0 0,0 0 0,0 0 0,1 0 0,-1 0 0,0 0 0,1 0 0,-1 0 0,0-1 0,1 1 0,-1 0 0,0 0 0,1-1 0,-1 1-1,0 0 1,1-1 0,-1 1 0,1-1 0,-1 1 0,1-1 0,-1 1 0,1-1 0,-1 1 0,1-1 0,0 1 0,-1-1 0,1 0 0,0 1 0,-1-1 0,1 0 0,0 1 0,0-1 0,-1 0 0,1 0 0,0 0 11,0-1 0,0 1 1,1 0-1,-1 0 0,0-1 1,1 1-1,-1 0 1,0 0-1,1-1 0,-1 1 1,1 0-1,0 0 0,-1 0 1,1 0-1,0 0 1,0 0-1,0 0 0,0 0 1,0 0-1,0 1 0,0-1 1,1-1-1,7-2 23,0-1-1,1 1 1,-1 1-1,1 0 1,19-4-1,-25 6-3,0 1-1,-1-1 0,1 1 1,0 0-1,0 0 1,0 0-1,0 1 0,-1-1 1,1 1-1,0 0 0,0 0 1,-1 0-1,1 0 0,0 1 1,-1-1-1,0 1 0,1 0 1,-1 0-1,3 3 1,8 9-9,-2 0 1,0 1-1,0 0 1,-2 1 0,0 0-1,-1 1 1,0 0-1,-1 0 1,-1 1 0,-1 0-1,0 0 1,-2 0-1,0 1 1,-1 0 0,-1 0-1,0 22 1,-2-33 2,1-1-3,-1 1 0,0-1 1,-1 0-1,0 1 0,0-1 1,-4 13-1,3-16-2,0-1 1,0 0-1,0 0 1,-1 1-1,1-2 1,-1 1 0,0 0-1,0-1 1,0 1-1,0-1 1,0 0-1,0 0 1,-1 0-1,1 0 1,-5 1-1,-6 2 42,0-1-1,-1 0 0,1-1 1,-1-1-1,0 0 1,0-1-1,0 0 0,0-1 1,-15-3-1,-15 2-153,44 1 56,0 0 0,0 0 0,1 0 1,-1 0-1,0 0 0,0 0 0,0 0 1,0 0-1,0 0 0,0-1 0,1 1 1,-1 0-1,0-1 0,0 1 0,0-1 1,1 1-1,-1-1 0,-1 0 0,-1-11-4838,3 8-298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1:14.01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1 502 11573,'0'0'6187,"17"15"-5773,15 1-368,0-2 1,1-1-1,1-1 1,0-2-1,0-2 1,1-1 0,0-2-1,0-1 1,1-1-1,36-3 1,-55 0-27,1-1 0,0 0 0,-1-1 0,33-8 0,-40 6-13,0 0 0,0 0 0,-1-1-1,1 0 1,-1 0 0,0-1 0,-1 0-1,0-1 1,12-12 0,-6 5-2,-2-1 0,0-1 0,-1 0-1,0 0 1,-1-1 0,-1-1 0,-1 1 0,0-2 0,-2 1 0,9-37 0,-6 7-120,-2 0 0,-3-1 0,-1-57 0,-4 103 103,1 1-1,0-1 0,-1 1 0,0-1 0,1 1 0,-1 0 0,0 0 0,0-1 1,-1 1-1,1 0 0,0 0 0,-1 0 0,1 0 0,-1 0 0,0 0 1,1 1-1,-1-1 0,0 0 0,0 1 0,0 0 0,0-1 0,0 1 0,-1 0 1,1 0-1,0 0 0,-1 0 0,1 1 0,0-1 0,-1 0 0,1 1 0,-1 0 1,-2 0-1,-15-3-28,1 2 0,-1 0 0,-22 2 0,15 0-27,23 0 62,0-1 1,0 0-1,0 1 0,0 0 0,0 0 1,0 0-1,0 1 0,1-1 0,-1 1 1,1 0-1,-1 0 0,1 0 0,-1 0 1,1 1-1,0-1 0,0 1 0,0 0 1,1 0-1,-1 0 0,1 0 0,-1 0 1,1 1-1,0-1 0,0 1 0,1-1 1,-1 1-1,1 0 0,0 0 0,-2 7 1,-1 9 0,0 1 1,1-1-1,1 1 1,1 28-1,2-39 16,1 1 0,-1-1 0,2 0-1,-1 0 1,1-1 0,1 1 0,0-1-1,0 1 1,1-1 0,0 0 0,0-1-1,1 1 1,14 14 0,9 9 112,67 54 1,-70-65-20,17 16 534,87 57-1,-124-91-565,-1-1-1,1 0 1,-1 0-1,1 0 1,0 0-1,0-1 1,0 0-1,0 0 1,0 0-1,0-1 1,0 0-1,0 0 1,0-1-1,0 0 1,0 0-1,11-3 1,0-2-37,0 0 1,-1-2-1,0 1 0,21-15 1,6-7-39,-25 16-49,1 0 1,26-12-1,-41 37-9284,-4-10 7617,0 12-7451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1:17.16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11797,'0'0'5053,"5"14"-4919,2 3-61,-2 1 0,0 0 0,0 0-1,-2 1 1,2 23 0,-1 558 710,-4-509-293,1-110-491,0 1-1,1-1 1,1 1 0,1 0-1,1 0 1,0 0 0,1 1-1,1 0 1,1 0 0,0 0-1,1 1 1,1 0 0,16-19-1,-18 24-4,0 1 0,1 0 0,0 1-1,1 0 1,0 0 0,1 1 0,0 0 0,0 1-1,21-10 1,-17 11-5,1 1 0,-1 1-1,1 0 1,0 1 0,0 1 0,0 0-1,26 1 1,-34 1 0,0 0 1,0 0-1,1 1 0,-1 0 1,0 1-1,0-1 0,0 1 1,0 1-1,8 3 0,-11-3 3,-1 0 0,0 0 0,1 1 0,-1-1 0,0 1 0,-1 0 0,1 0 0,-1 0 0,0 1 0,0-1 0,0 1 0,0 0 0,-1-1 0,4 10 0,-3-6-6,0 1 0,0-1 0,0 1 0,-1 0-1,0-1 1,-1 1 0,0 0 0,-1 0 0,1 0-1,-2 0 1,1 0 0,-1 0 0,-1 0 0,1-1-1,-2 1 1,1 0 0,-1-1 0,0 0 0,-1 1-1,0-1 1,0-1 0,-1 1 0,0 0 0,0-1-1,-1 0 1,0-1 0,-13 13 0,0-6 35,0 0-1,-1-1 1,-1-1 0,0-1 0,0 0-1,-1-2 1,-31 8 0,15-9 23,-1-1 1,0-2 0,-60 0-1,97-4-106,-1 0 0,1 0 0,0 0 0,-1-1 0,1 1-1,0-1 1,-1 1 0,1-1 0,0 0 0,0 0 0,0 0 0,0 0 0,0 0 0,0 0 0,0 0-1,0-1 1,0 1 0,0-1 0,1 0 0,-1 1 0,0-1 0,1 0 0,0 0 0,-1 0 0,1 0 0,0 0-1,0 0 1,0 0 0,0 0 0,1-1 0,-1 1 0,1 0 0,-1 0 0,1-1 0,0 1 0,0 0-1,0-1 1,0 1 0,0-4 0,2 5-191,-1 0 1,1 0-1,0 1 0,-1-1 1,1 1-1,0-1 0,-1 1 0,1 0 1,0-1-1,-1 1 0,1 0 0,0 0 1,0 1-1,-1-1 0,3 0 0,-1 0-380,30 0-3064,9 0-1031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1:18.63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534 416 12198,'0'0'3585,"0"-31"-3137,0-193-31,0 220-411,1 1 0,-1-1 1,0 1-1,0-1 1,-1 1-1,1-1 1,-1 0-1,1 1 1,-1 0-1,0-1 0,-1 1 1,1 0-1,0-1 1,-1 1-1,0 0 1,0 0-1,0 0 0,0 0 1,0 1-1,0-1 1,-1 0-1,0 1 1,1 0-1,-1 0 0,0-1 1,0 2-1,0-1 1,0 0-1,0 1 1,-1-1-1,1 1 0,0 0 1,-8-1-1,-14-2-8,1 2-1,-1 1 0,0 0 1,0 2-1,-38 7 0,48-4 13,0 0-1,0 1 0,1 1 0,0 0 0,0 1 0,1 1 1,0 0-1,0 1 0,1 0 0,0 1 0,0 1 1,-18 21-1,21-22 0,0 2-1,1-1 1,0 1 0,0 0 0,2 1 0,-1 0-1,2 0 1,0 0 0,0 0 0,1 1 0,1 0 0,0 0-1,-1 28 1,3-14-4,0-18 5,1 0-1,0 0 0,1 1 1,2 15-1,-2-22-2,0-1 0,0 0 0,1 0 0,-1 0 0,1 0 0,-1-1 0,1 1 0,0 0 0,0-1 0,0 1 0,0-1 0,0 1 0,1-1 0,-1 0 0,1 0-1,0 0 1,-1-1 0,6 4 0,11 2 86,0-1-1,0 0 0,0-2 0,1 0 1,0-1-1,0-1 0,0-1 0,0 0 1,21-3-1,-4 1-94,-30 1 6,0 0 1,0-1 0,0 0 0,0-1 0,0 0-1,0 0 1,0 0 0,-1-1 0,1 0 0,-1 0-1,0 0 1,0-1 0,0 0 0,0 0 0,0-1-1,-1 0 1,0 0 0,0 0 0,-1 0 0,1-1-1,-1 0 1,0 1 0,-1-2 0,1 1-1,2-8 1,6-15-7,-1-1 1,-1-1-1,-2 0 0,5-38 0,-12 66 1,7-58 113,-8 61-96,1 0-25,-1 0-1,1 0 0,0 0 1,-1 1-1,1-1 0,-1 0 0,1 0 1,-1 1-1,1-1 0,-1 0 0,1 1 1,-1-1-1,1 1 0,-1-1 1,1 1-1,-1-1 0,0 0 0,1 1 1,-1-1-1,0 1 0,1 0 1,-1-1-1,0 1 0,0-1 0,0 1 1,1-1-1,-1 1 0,0 0 0,0-1 1,0 2-1,9 77-96,-7-56 113,0 0 1,1 0-1,2 0 0,7 21 1,-4-22-18,0 0 1,2-1 0,1-1 0,0 0-1,19 25 1,-26-40 7,-1 0 0,1 0-1,0-1 1,0 1 0,1-1 0,-1 0-1,1 0 1,0-1 0,0 1-1,0-1 1,1 0 0,-1 0 0,1-1-1,-1 0 1,1 0 0,0 0-1,0-1 1,0 1 0,0-1 0,0-1-1,0 1 1,0-1 0,0 0-1,0-1 1,9-1 0,-12 1 4,0-1-1,0 0 1,-1 1 0,1-1 0,-1 0 0,1-1-1,-1 1 1,0 0 0,0-1 0,0 1 0,0-1-1,0 1 1,-1-1 0,1 0 0,1-3 0,22-54 65,-21 49-48,59-205 192,-48 154-166,2 1 0,34-78 0,-49 134-33,0 1 0,1 0 0,0-1 0,0 1 0,0 0 0,0 0-1,1 1 1,-1-1 0,1 1 0,0 0 0,0 0 0,1 0 0,-1 0-1,0 1 1,1-1 0,7-1 0,-9 2-17,1 1 0,-1 1-1,1-1 1,-1 0 0,1 1-1,0 0 1,-1 0 0,1 0-1,-1 0 1,1 1 0,0-1 0,-1 1-1,1 0 1,-1 0 0,1 0-1,-1 0 1,0 1 0,1-1 0,-1 1-1,0 0 1,0 0 0,0 0-1,4 5 1,10 13-21,-1 0 0,-1 1 0,-1 1 0,-1 0 0,-1 1 0,-1 0 0,-1 1 1,-1 0-1,-1 0 0,7 40 0,-12-42-43,-1 1 0,-1 38 0,-2-32 12,1-27 55,0 0 0,0 1 0,0-1 0,-1 0 0,1 1 0,-1-1 0,1 0 0,-1 0 0,0 0 0,0 0 0,0 0 0,0 0 0,-1 0 0,1 0 0,0 0 0,-1 0 1,1-1-1,-1 1 0,0 0 0,-2 1 0,-1 0-3,0 0 0,0 0 1,0-1-1,0 0 0,0 0 0,-1 0 1,1-1-1,-8 1 0,-8 1-39,0-1-1,0-2 1,-31-2-1,50 2 41,0 0 0,0 0 0,0 0 1,0-1-1,0 1 0,0-1 0,0 1 0,1-1 0,-1 0 0,0 1 0,0-1 0,1 0 1,-1 0-1,0 0 0,1 0 0,-1-1 0,1 1 0,0 0 0,-1-1 0,1 1 0,0-1 1,0 1-1,-2-4 0,1 0 5,1 0 1,-1 0 0,1 0-1,0 0 1,1 0 0,-1 0-1,1-10 1,2 15 6,0-1-1,0 0 1,0 0 0,1 1-1,-1-1 1,0 1 0,0 0-1,0 0 1,0 0 0,0 0-1,1 0 1,3 1 0,-2-1-15,2 0-1,20-1-5,0 2-1,0 0 1,0 2 0,49 11 0,-28-3 127,-1-3 0,1-1 0,0-3 0,85-3 1,-129-1-99,2 0 4,1 0 1,-1 0 0,1-1 0,-1 0 0,1 0-1,-1-1 1,0 1 0,1-1 0,-1 0 0,0-1-1,0 1 1,-1-1 0,1 0 0,0 0 0,3-5-1,-1 2-3,-1 0 0,0-1 0,-1 0 1,0 0-1,0-1 0,0 1 0,-1-1 0,5-14 0,-1 0-18,-2-1-1,0 0 1,-2-1 0,-1 1 0,0-1-1,-1-27 1,-2 35-17,0 7 24,0 1 0,0-1 0,0 0 0,-1 0 0,-1 1 0,-3-13 1,4 18-9,0 1 1,0 0 0,0 0 0,0 0 0,-1 0 0,1 0 0,-1 0 0,0 0-1,1 1 1,-1-1 0,0 0 0,0 1 0,0-1 0,0 1 0,0 0 0,-1 0 0,1 0-1,0 0 1,0 0 0,-1 0 0,1 1 0,-1-1 0,1 1 0,0-1 0,-1 1 0,1 0-1,-1 0 1,-2 1 0,-1-1-8,1 1 0,0 0 0,0 1-1,0-1 1,0 1 0,0 0 0,0 0 0,1 0-1,-1 1 1,0 0 0,1 0 0,0 0 0,0 0-1,0 1 1,0-1 0,0 1 0,1 0 0,0 0-1,0 1 1,0-1 0,0 1 0,1-1 0,-1 1-1,-2 9 1,-2 3 23,1 0-1,1 1 0,0-1 1,1 1-1,1 0 1,0 23-1,1-17-4,1-3 46,0 0 0,4 33-1,-2-49-35,0 0 0,0 0 0,0 0 0,0 0 0,1 0 0,0 0-1,0 0 1,0 0 0,1-1 0,0 1 0,0-1 0,0 0-1,0 0 1,0 0 0,7 6 0,-1-4 30,1 0 0,-1 0 0,1-1 0,0 0 0,0 0 0,0-2 0,1 1 0,0-1 0,-1 0 0,14 0 0,12 1-145,64-2 0,-63-2-307,-31 0 26,0 0 1,1 0-1,-1-1 0,0 0 0,1 0 1,-1 0-1,0-1 0,0 0 0,0 0 1,0-1-1,0 1 0,-1-1 0,9-6 1,23-25-5929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1:19.31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1 511 12054,'0'0'2257,"12"-33"-1873,77-189-323,-71 176 51,-3 0 0,-1-2 0,10-67 0,-19 183 22,-9-6-123,-2 1 0,-22 89 1,2-19-17,18-82 18,-1-1-462,-4 93-1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1:19.63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18 15015,'0'0'4506,"19"0"-4362,355-1-72,-227-7 140,37-1-3844,-184 16-4265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1:20.25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48 237 14519,'0'0'3703,"11"-14"-3316,-8 10-380,100-116 327,-93 110-270,0 0-1,0 0 1,1 1-1,0 0 1,1 1-1,0 1 1,0 0 0,1 0-1,0 1 1,19-6-1,-29 11-66,0 1 1,-1-1-1,1 1 1,0-1-1,0 1 1,0 0-1,0 0 1,-1 0-1,1 0 1,0 1-1,0-1 0,0 1 1,-1 0-1,1 0 1,0 0-1,-1 0 1,1 0-1,-1 0 1,1 1-1,-1-1 1,1 1-1,-1 0 1,0 0-1,0 0 0,0 0 1,0 0-1,0 0 1,2 3-1,-1 3-30,1 0 0,-1 0 0,0 0 0,-1 0 0,0 1 0,0-1 0,-1 1 0,1 11 0,1 13-330,-4 63 0,0-85 332,0 1 0,-1-1 1,0 0-1,-1 0 1,-1 0-1,1 0 0,-2-1 1,1 0-1,-9 13 1,-14 17 6,-3-1 0,-1-1 0,-44 41 0,51-56 54,-2-2 0,0 0-1,-1-2 1,-1-1 0,-49 24-1,76-42 700,71 2-454,1-4-1,-1-3 1,108-21 0,-137 17-456,-16 4 183,49-16 0,-67 18-480,1 0 0,-1-1 1,0 0-1,0 0 0,0 0 0,7-7 0,0-7-3745,-8-3-2585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1:23.32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1 375 11861,'0'0'6718,"7"0"-6550,4 0-141,15-1-14,0 2-1,0 1 1,36 6 0,-49-4-7,0-1 1,0-1-1,0 0 1,0-1-1,1 0 1,-1-1-1,0-1 1,1 0 0,-1-1-1,0 0 1,0-1-1,0 0 1,0-1-1,-1-1 1,1 0-1,-1 0 1,0-1-1,-1-1 1,1 0 0,-1-1-1,12-10 1,-13 9-57,0 0-1,0 0 1,-1-1 0,0 0 0,-1-1 0,0 0 0,-1 0 0,0-1 0,0 0-1,-1 0 1,-1 0 0,0-1 0,-1 0 0,0 0 0,-1 0 0,-1 0 0,0-1-1,0-15 1,-1 24-10,-1 0 0,0 0 0,-1 0 0,1 0 0,-1-1 0,0 1-1,0 0 1,0 1 0,-3-6 0,3 8 38,-1 0 1,0 0-1,1 0 1,-1 0-1,0 1 1,0-1-1,0 1 1,0-1-1,0 1 0,0 0 1,-1-1-1,1 1 1,0 0-1,-1 1 1,1-1-1,0 0 0,-1 1 1,1-1-1,-6 1 1,1-2 14,0 1 0,0 0 0,0 1 0,-1-1 0,1 1 0,0 1 0,0-1 0,0 1 1,0 1-1,0-1 0,0 1 0,0 0 0,0 1 0,0 0 0,1 0 0,-1 0 0,1 1 0,0 0 0,0 0 1,1 0-1,-1 1 0,1 0 0,0 0 0,0 1 0,0-1 0,1 1 0,0 0 0,0 0 0,0 0 0,1 1 1,0-1-1,0 1 0,1 0 0,0 0 0,0 0 0,1 0 0,-1 0 0,1 9 0,-1-2 23,1 0-1,0-1 1,1 1 0,2 21-1,-1-31 0,-1-1-1,1 1 0,0-1 0,0 1 1,1-1-1,-1 0 0,1 1 0,-1-1 1,1 0-1,0 0 0,0 0 1,0 0-1,1 0 0,-1-1 0,1 1 1,0-1-1,-1 0 0,1 1 1,0-1-1,0-1 0,6 4 0,13 4 67,1-1-1,0-1 1,1-2-1,30 5 1,102 4-177,-104-10-53,83 3-3832,-82-7-1779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1:24.54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87 148 12310,'0'0'2862,"-4"7"-2750,-7 15 40,0 2 0,1-1 1,1 1-1,2 0 0,0 1 0,-6 49 0,5-1 552,2 90 0,6-141-617,-1-1-6,1 0 1,2 1 0,6 35 0,-7-50-72,1 0 0,1-1 1,-1 1-1,1-1 1,0 1-1,1-1 0,0 0 1,-1-1-1,2 1 0,-1 0 1,1-1-1,0 0 0,0 0 1,0-1-1,8 6 0,-2-3 4,0-1 0,1 0 0,-1-1 0,1 0 0,0-1 0,0 0 0,0-1 0,23 3 0,1-3 47,65-2 1,-93-1-57,0-1 1,0 0 0,0 0-1,0-1 1,-1 0 0,1-1-1,-1 1 1,1-1 0,-1-1-1,0 0 1,0 0 0,-1 0-1,10-8 1,-6 4 3,-1-1 1,-1-1 0,1 0-1,-1 0 1,-1 0-1,0-1 1,10-20-1,-6 5 85,-2 0 1,0 0-1,-1-1 0,-2 0 0,-1 0 1,-1 0-1,0-35 0,-2 8 1,-2-139 59,-2 173-156,0 1-1,-1-1 1,-1 1 0,-1 0-1,-1 0 1,0 1-1,-15-29 1,18 41-6,-1 1 1,1-1-1,-1 1 1,0 0-1,0 0 1,0 1-1,-1-1 1,1 1-1,-1 0 1,0 0-1,-1 1 1,1-1-1,-1 1 1,1 0-1,-13-4 1,10 5-7,0 0 1,-1 1 0,1 0 0,0 1 0,-1-1 0,1 1 0,-1 1-1,1 0 1,0 0 0,-15 4 0,3 2-22,0 0 0,0 2 0,1 0 0,1 1 0,-1 0 1,2 2-1,0 0 0,-26 24 0,31-25-88,1 1 0,0-1 0,1 2 0,1 0 0,0 0 0,-12 23 0,17-27-448,1-1-1,0 0 0,1 1 1,-1 0-1,1 0 0,1-1 1,0 1-1,0 9 0,1-18 572,0 1-144,0-1 0,0 1 0,0-1 0,0 1 0,0-1 0,0 1 0,0-1 0,0 1 0,0-1 0,0 0 0,0 1 0,0-1-1,0 1 1,1-1 0,-1 0 0,0 1 0,0-1 0,0 1 0,1-1 0,-1 0 0,0 1 0,1-1 0,-1 0 0,0 1 0,1-1 0,-1 0 0,0 0 0,1 1-1,0-1 1,28 8-6928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1:25.21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469 4 12694,'0'0'4831,"1"-3"-4385,-5 7-438,-255 342 837,129-184-260,122-152-544,0-1 0,0 2 1,1-1-1,0 1 0,1 0 0,0 1 1,1-1-1,1 1 0,-1 0 0,2 1 1,0-1-1,-3 25 0,9-34-15,0-1 1,0 0-1,0 0 1,1 0-1,-1 0 0,0 0 1,1-1-1,0 1 0,-1-1 1,1 0-1,0 0 0,4 0 1,3 2 14,162 72 75,-126-51-98,1-3 1,0-2-1,60 15 1,-15-12-94,-88-20 38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42.39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41 450 6931,'0'0'4906,"-7"-7"-4345,6 6-558,-2-2 101,0 0 0,0 0 0,0 0 0,1-1 0,-1 1 0,1-1 0,0 0 0,0 1 0,1-1 0,-1 0 0,1 0 0,-1 0 0,1 0 0,1 0 0,-1-1 0,0-6 0,1-3 16,0-20 523,6-58 0,-3 80-485,-1-1 0,2 1 1,-1 0-1,2 0 1,-1 0-1,2 0 1,12-20-1,-12 23-107,0 0 0,1 1 0,0 0 0,0 0 0,1 1 0,0-1 0,0 2 0,1-1 0,0 1 0,0 1-1,0 0 1,0 0 0,1 0 0,0 1 0,0 1 0,0 0 0,1 0 0,-1 1 0,1 0 0,-1 1 0,1 0-1,0 1 1,12 1 0,-15-1-80,0-1-1,0 2 1,0-1-1,0 1 1,13 4-1,-17-3 24,0-1-1,-1 1 1,0 0-1,1 1 1,-1-1 0,0 1-1,0-1 1,0 1-1,0 0 1,-1 0 0,1 0-1,-1 0 1,3 6-1,6 9-12,-1 0-1,-1 2 1,0-1-1,-2 1 0,0 0 1,-1 1-1,-1-1 0,2 25 1,-2 6-24,-2 1 1,-4 59-1,-1-97 39,0 0-1,0 0 0,-2-1 0,1 1 0,-2-1 1,0 0-1,0 0 0,-1-1 0,-8 13 1,-12 15 11,-38 46 1,14-29 21,-88 80-1,17-20-2,121-117-23,0 0 1,0 0-1,-1 0 1,1 0-1,0 1 1,0-1-1,0 0 1,-1 0-1,1 0 0,0 1 1,0-1-1,0 0 1,0 0-1,0 1 1,0-1-1,0 0 0,0 0 1,-1 1-1,1-1 1,0 0-1,0 0 1,0 1-1,0-1 1,0 0-1,0 0 0,0 1 1,0-1-1,1 0 1,-1 0-1,0 1 1,0-1-1,0 0 0,0 0 1,0 1-1,0-1 1,0 0-1,1 0 1,-1 1-1,0-1 1,0 0-1,0 0 0,0 0 1,1 0-1,-1 1 1,0-1-1,0 0 1,1 0-1,-1 0 0,0 0 1,0 0-1,0 0 1,1 1-1,-1-1 1,0 0-1,1 0 1,-1 0-1,0 0 0,1 0 1,28 3 449,36-7 270,25-7 85,123 1 0,-81 10-2574,-48 1-2278,-69-1-1737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1:26.21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134 0 3778,'0'0'6419,"-118"46"-6451,110-28-1681,0-4-1793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1:31.37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1 504 14231,'0'0'2139,"11"-9"-2085,0 1-54,-1 2 129,0-1 0,0 0 0,-1-1 0,0 0 0,-1-1 0,1 1 0,-2-2 0,1 1 0,-1-1 0,10-19 0,27-79 714,84-151 0,-119 250-899,-5 17-74,-1 22-120,-3-26 232,2 459 272,-4-238 466,2-225-912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1:31.81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7379,'0'0'10117,"32"5"-9250,13 2-642,9 2 77,72 2 1,110-7 596,42 3-483,-268-7-395,-1 1 0,1 1 0,-1-1-1,18 7 1,-25-8-133,0 1 0,0 0 1,0 0-1,0 0 0,-1 0 0,1 0 0,0 1 0,0-1 0,-1 1 1,1-1-1,-1 1 0,1-1 0,-1 1 0,0 0 0,0-1 0,1 1 0,-1 0 1,-1 0-1,1 0 0,0 0 0,0 0 0,-1 0 0,1 0 0,-1 1 1,1-1-1,-1 0 0,0 3 0,0 16-3292,0 4-1996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1:32.60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1 230 14695,'0'0'4861,"5"-13"-4472,19-41-186,-20 49-189,-1 0 1,1 0-1,0 0 1,1 1-1,-1 0 1,1-1-1,0 1 1,0 1-1,0-1 1,0 1-1,1 0 0,7-3 1,8-6 109,2-2-103,0 2-1,1 0 1,1 1 0,-1 2-1,1 0 1,1 2 0,0 1-1,0 0 1,0 2 0,1 1-1,32 1 1,-58 3-25,0-1 0,1 0 0,-1 1-1,0-1 1,0 0 0,0 1 0,0 0 0,0-1 0,0 1-1,0 0 1,-1-1 0,1 1 0,0 0 0,0 0 0,0 0-1,-1 0 1,1 0 0,0 0 0,-1 0 0,1 0 0,-1 0-1,1 0 1,-1 0 0,0 0 0,1 0 0,-1 0-1,0 0 1,0 0 0,0 0 0,0 2 0,3 44-96,-3-41 89,0 13-25,1-8 31,-1 1 1,0 0 0,0-1 0,-1 1-1,-1 0 1,0-1 0,-1 1-1,0-1 1,0 0 0,-1 0-1,-7 12 1,-20 24 3,-3-2 0,-1-1 1,-52 48-1,-3 5-28,53-47 72,36-50 79,24 0 46,273-13 350,74-6-670,-363 18-39,-1-1 0,0 1 0,0-1 0,1 0-1,-1 0 1,0-1 0,-1 0 0,1 0 0,6-5 0,43-39-7473,-27 19-1359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1:33.63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385 0 9044,'0'0'7059,"1"2"-6994,-1-1 0,0 1 0,1-1-1,-1 1 1,0-1 0,0 1-1,0-1 1,0 0 0,0 1 0,-1-1-1,1 1 1,0-1 0,-1 1 0,1-1-1,-1 1 1,1-1 0,-1 0 0,-1 3-1,-4 8 46,-1-1 0,0 0 0,0 0 0,-1 0 0,0-1 0,-1 0 0,-16 14 0,-7 9 176,-69 73 529,-34 39-280,130-139-507,0 0 1,1 0-1,0 1 0,0-1 0,-5 14 0,8-18-5,1-1-1,-1 1 0,1 0 0,-1 0 0,1 0 1,-1 0-1,1 0 0,0 0 0,0 0 1,0 0-1,0-1 0,0 1 0,1 0 0,-1 0 1,0 0-1,1 0 0,0 0 0,-1 0 1,1 0-1,0-1 0,0 1 0,0 0 0,0-1 1,0 1-1,0-1 0,1 1 0,-1-1 1,2 2-1,12 8 42,0-1 1,1 0-1,0-1 0,1-1 1,0 0-1,0-2 1,30 9-1,11-3 41,63 5 0,29 7-30,-131-22-345,1 1 0,-1-2 0,36-2 0,-13 0-6480,-26 1 1361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1:34.48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1 447 1281,'0'0'16132,"7"-31"-15641,29-97-349,-26 97-132,2 0 1,1 1 0,24-41 0,9-20 661,-44 85-578,-1 5-55,-1-1 0,0 1-1,0 0 1,1-1 0,-1 1-1,1 0 1,-1 0-1,1-1 1,0 1 0,-1 0-1,1 0 1,0 0 0,0 0-1,0 0 1,0 0 0,0 0-1,0 0 1,0 0-1,0 0 1,0 1 0,0-1-1,0 0 1,0 1 0,1-1-1,-1 1 1,0-1-1,3 1 1,-3 1-42,0 0-1,0 1 1,0-1-1,0 1 1,0 0-1,-1-1 1,1 1-1,0 0 1,-1-1 0,1 1-1,-1 0 1,1 0-1,-1-1 1,0 1-1,0 0 1,0 2-1,1 0-4,5 65 26,-3 126 0,-4-108 13,-1-37 124,-16 85-1,-2 17 209,-2 6-12,6-66-147,14-69-487,2-22 381,1 0 1,-1 0 0,0 0 0,0 0-1,0 0 1,-1 1 0,1-1-1,0 0 1,0 0 0,-1 0 0,1 0-1,0 0 1,-1 0 0,1 0-1,-1 0 1,-1 1 0,0-1-553,0 0 0,0 0-1,0 0 1,0-1 0,0 1 0,0-1 0,0 0 0,-1 0 0,1 1-1,0-1 1,-4-1 0,-6 1-10444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1:47.31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14599,'0'0'3921,"13"7"-3862,-2-1-33,-3-1 5,0-1 0,0 0 0,0 0 0,1-1 0,0 0 0,0 0 0,-1-1 0,1 0 0,11 1 0,118 5 815,179-11 0,-170-11-698,90-2-67,-209 16-185,-27 0-32,-6 0-2089,-93 0-6109,55 0 2027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1:47.95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25 9540,'0'0'6843,"17"-1"-6360,288-4 1151,53-3-792,-124-3-796,-232 12-50,0-1 0,1 1 0,-1 0 0,0 0 0,0 0 0,0 0 0,0 0 0,0 0 1,0 1-1,0-1 0,0 0 0,0 1 0,0 0 0,-1-1 0,1 1 0,-1 0 1,1 0-1,-1 0 0,0 0 0,0 0 0,0 0 0,0 0 0,0 1 0,0-1 0,-1 0 1,1 3-1,14 64-6,-15-69 10,16 245 602,-16-141-6820,0-78 2710,0-44-1118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1:48.32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11669,'0'0'5429,"5"0"-4983,4 1-391,0 1 1,1 0-1,-1 0 1,0 1-1,0 0 1,-1 1-1,1 0 0,-1 0 1,1 0-1,-1 1 1,7 7-1,94 76 708,-77-60-593,-17-15-130,0 1-1,-1 0 0,0 0 1,18 28-1,-27-34-43,0 0-1,0 1 1,-1 0 0,-1 0-1,1 0 1,-1 0-1,-1 0 1,0 1-1,0-1 1,-1 1 0,0 14-1,-1 96-75,0-117 48,0 0-1,0 0 1,-1-1-1,1 1 1,-1 0-1,0-1 1,0 1-1,0 0 1,0-1-1,0 1 1,0-1-1,-1 0 0,1 1 1,-1-1-1,0 0 1,0 0-1,-3 3 1,-1 0-439,-1 0 1,1 0 0,-1-1-1,-13 7 1,-26 7-3874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1:53.70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0 545 10101,'0'0'7331,"0"-30"-4252,0-13-2949,7-52 0,-4 77-134,0 0-1,2 1 1,0 0 0,0 0 0,16-29-1,-9 24 3,1 0-1,1 1 1,1 0-1,0 1 0,23-21 1,-29 31-1,2 1 0,-1 0 1,2 0-1,-1 1 0,1 1 1,0 0-1,0 0 0,1 1 1,0 1-1,27-8 0,-30 11 1,1 0 0,-1 1-1,1 0 1,0 0 0,-1 1 0,20 3-1,-25-3 0,-1 2 0,1-1 0,-1 0 0,1 1 0,-1 0 0,0 0 0,1 0 0,-1 1 0,0-1 0,0 1 0,-1 0 0,1 0 0,-1 0 0,1 1 0,-1-1 0,5 8 0,1 4-8,-2-1 0,0 1-1,0 0 1,-1 1-1,-1 0 1,-1 0-1,0 0 1,-1 0-1,1 26 1,-1 20-42,-7 74 0,3-105 36,-1-19 8,0 0 0,-1 1 0,0-1 0,-1 0 0,0-1 0,-1 1 0,0-1 0,-1 0 0,0 0 0,-9 11 0,-8 9 5,-1 0-1,-29 26 1,10-17 13,-2-2 0,-85 53 0,41-30-4,79-48 9,17-7 92,25-3 58,-29-3-171,60 0 152,331-14 369,-176 3 415,-125 11-5316,-53 0-345,-32 0-1191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43.49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287 50 7235,'0'0'6080,"0"-8"-5215,0-34 2112,-24 43-2923,20 1-66,0 0 1,0-1-1,1 1 1,-1 1 0,0-1-1,1 1 1,-1-1 0,1 1-1,0 0 1,0 0 0,0 0-1,0 0 1,-2 6-1,-34 54-1,30-47 9,-12 22 46,-32 78-1,46-95 16,0-1 0,2 1 1,0 0-1,2 0 1,-3 43-1,6-42 5,0-4 29,0 0 1,1 0 0,5 25 0,-4-36-71,0 1 0,0-1 0,1 0 0,0 0 0,1-1 0,-1 1 0,1-1 0,1 1 0,-1-1 0,1-1 0,7 8 0,-6-7-6,-1-1 1,1 0 0,0-1-1,0 1 1,1-1 0,-1 0 0,1 0-1,0-1 1,13 4 0,-7-4 12,0 0 0,0-1 1,0-1-1,23 0 0,-31-1-40,0 0-1,0 0 1,0-1-1,0 1 0,0-1 1,0 0-1,0-1 0,0 1 1,-1-1-1,1 0 1,-1 0-1,1 0 0,-1-1 1,0 0-1,0 1 0,0-1 1,0-1-1,0 1 0,-1-1 1,1 1-1,-1-1 1,0 0-1,0 0 0,0 0 1,-1-1-1,0 1 0,1-1 1,-2 1-1,3-8 1,0-3-52,-1 0-1,0 0 1,-1-1 0,-1 1 0,-1-31 0,0 24 54,0 18 10,-1 1-1,1 0 1,-1 0 0,0-1 0,0 1-1,0 0 1,0 0 0,0 0 0,-1 0 0,1 0-1,-1 0 1,0 0 0,0 1 0,0-1 0,0 0-1,0 1 1,-1 0 0,1 0 0,-1-1-1,1 1 1,-1 1 0,0-1 0,0 0 0,0 1-1,0-1 1,0 1 0,0 0 0,-5-1 0,-4-1-39,0 0 1,1 1-1,-1 0 1,0 1 0,0 1-1,-22 1 1,30 0 34,0 0 0,-1 0-1,1 1 1,0 0 0,0 0 0,0 0-1,0 0 1,0 0 0,1 1 0,-1 0 0,1 0-1,-4 3 1,-41 46-22,37-39 8,-40 54 86,6-7-533,11-25-2598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1:54.54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453 0 12182,'0'0'4796,"-6"15"-4158,-21 27-296,-1-1 0,-3-1 0,-49 50 0,39-45-56,-4 4 8,12-14-166,1 1 0,1 2 0,3 1 0,-27 46 0,52-75-94,0 1-1,0-1 1,1 1 0,0 0 0,1 0-1,0-1 1,0 1 0,1 0 0,3 16-1,-2 11 41,-1-37-68,1 0-1,-1 0 1,1 0 0,0 1 0,-1-1-1,1 0 1,0 0 0,-1 0 0,1 0-1,0 0 1,0 0 0,0 0 0,0 0-1,0-1 1,0 1 0,0 0-1,0-1 1,1 1 0,-1 0 0,0-1-1,0 0 1,0 1 0,1-1 0,1 1-1,37 8 139,-40-9-143,462 46 447,-435-45-445,0 1 1,0 2-1,37 8 0,-58-9-1094,5 1-5173,-3-4 1219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1:55.71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103 1 12694,'0'0'3871,"-18"0"-950,259 0-995,-236 0-1928,-1 0-1,1 0 1,0 1-1,0-1 1,-1 1-1,1 1 0,0-1 1,-1 1-1,1-1 1,-1 1-1,0 0 1,0 1-1,0-1 0,0 1 1,0 0-1,5 5 1,-4-3-8,0 1 0,-1 0 0,1 0 0,-1 0 0,-1 1 0,1 0 0,-1-1 1,0 1-1,2 12 0,1 9-24,-1 0 1,-1 0 0,-2 0-1,-1 37 1,-2-56 28,0 0 0,0 0 0,-1 0 0,0-1 0,-1 1 0,0-1-1,0 1 1,-1-1 0,0 0 0,-1 0 0,1 0 0,-1-1 0,-1 0 0,1 0 0,-2 0 0,1 0 0,0-1 0,-11 7-1,-10 7 5,0-1-1,-1-2 0,-52 25 0,67-37-43,0-1 0,-1 1 0,1-2 0,-1 0 0,1-1 0,-1 0 0,0-1-1,-20 0 1,33-2 42,0 0-1,0 0 0,0 0 1,0 0-1,0 0 0,1 0 1,-1 0-1,0 0 0,1-1 1,-1 1-1,1 0 0,-1 0 1,1-1-1,0 1 0,-1 0 1,1 0-1,0-1 0,0 1 1,0 0-1,0-1 0,0 1 1,0 0-1,0-1 0,1 0 1,-2 0 5,1 0 1,0 1 0,0-1 0,0 0 0,1 1 0,-1-1-1,0 0 1,1 1 0,-1-1 0,1 0 0,-1 1 0,1-1-1,0 1 1,-1-1 0,1 1 0,0-1 0,0 1 0,0 0-1,0 0 1,0-1 0,1 1 0,0-1 0,21-3-4,0 1 1,0 1 0,0 1 0,0 1-1,39 3 1,-8 0-1,-40-3 5,1 2 0,-1 0 0,0 1 1,1 0-1,25 8 0,-33-7-3,0 0 1,0 0-1,0 1 1,-1-1-1,1 2 1,-1-1-1,0 1 1,-1 0-1,1 0 1,-1 0-1,0 1 0,0 0 1,4 7-1,0 0-5,-1-1-1,-1 1 1,0 0-1,-1 1 1,-1 0-1,0 0 0,0 0 1,-2 1-1,0-1 1,0 1-1,-1 0 1,-1 0-1,-1 16 0,0-10 3,1-9-1,0 0 0,-1 0 0,-1 0 0,0 0 0,0-1 1,-1 1-1,-1 0 0,0-1 0,0 1 0,-1-1 0,-1 0 0,-6 11 0,-1-4 24,0 0 0,-1-1 1,-1-1-1,0-1 0,-1 0 0,-1 0 0,0-2 0,-31 21 0,31-26-1,-1 0 0,0 0 0,0-1 0,0-2 0,0 1 1,-1-2-1,0 0 0,0-2 0,0 0 0,-27 0 0,5 0 73,26-1-52,1 0 0,-1-1 0,0 0 0,1-1 0,-16-3 0,11-18 401,17 14-6916,-9 14-1562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1:58.59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41 5314,'0'0'14751,"12"-7"-14615,41-23-106,-52 30-30,-1-1 0,1 1 0,0-1 0,0 1 0,0 0 0,0 0 0,0-1 0,0 1 0,-1 0 0,1 0 1,0 0-1,0 0 0,0 0 0,0 0 0,0 0 0,0 0 0,0 0 0,0 1 0,0-1 0,0 0 0,-1 1 0,1-1 1,0 0-1,0 1 0,0-1 0,-1 1 0,1 0 0,0-1 0,0 1 0,-1-1 0,1 1 0,-1 0 0,2 1 1,8 27 1,-9-23 1,9 32 2,-2 0 1,-1 0 0,1 56 0,-7 121 8,-2-109-17,2-67-136,-2 49 228,1-83-262,-1-1 1,1 1 0,-1 0-1,-1 0 1,1-1 0,-1 1-1,1-1 1,-1 1-1,-1-1 1,1 0 0,0 0-1,-1 0 1,0 0 0,-5 5-1,8-9-66,0 1-1,-1-1 0,1 1 1,-1-1-1,1 0 1,-1 1-1,1-1 0,0 0 1,-1 1-1,0-1 0,1 0 1,-1 0-1,1 1 0,-1-1 1,1 0-1,-1 0 0,1 0 1,-1 0-1,0 0 1,1 0-1,-1 0 0,1 0 1,-1 0-1,1 0 0,-1 0 1,0 0-1,1 0 0,-1-1 1,1 1-1,-1 0 0,1 0 1,-1 0-1,1-1 1,-1 1-1,1 0 0,-1-1 1,1 1-1,-1-1 0,0 0 1,-6-19-5428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2:00.69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0 550 14375,'0'0'3177,"7"-31"-2478,2-12-583,16-45 0,-23 82-106,1 0 0,0 0 0,0 0 0,0 1 0,1-1 0,0 1 0,0 0 0,0 0 0,1 1 0,-1-1 0,1 1 0,0 0 0,0 0 0,1 0 0,-1 1 0,9-4 0,4-3 20,11-8 80,1 2-1,0 1 1,40-14 0,-53 23-51,-1 2-1,1-1 1,-1 2 0,1 1 0,0 0 0,0 1 0,0 0 0,25 4 0,-38-2-68,0 0 1,1 1 0,-1 0 0,0 0 0,0 0-1,0 0 1,0 1 0,-1-1 0,1 1-1,-1 0 1,1 0 0,-1 1 0,0-1 0,0 0-1,0 1 1,-1 0 0,1 0 0,-1 0 0,0 0-1,0 0 1,-1 0 0,1 1 0,1 5-1,2 7 1,0 1 0,-1 0 0,-1 1 0,1 27 0,-4-45 8,2 20-20,-2 1 1,0 0-1,-6 36 0,4-50 2,0 0 0,0-1 0,-1 1-1,0-1 1,0 0 0,-1 0 0,1 0 0,-2-1 0,1 1-1,-1-1 1,0 0 0,0 0 0,-12 9 0,8-8-73,0-1 1,-1 0 0,1 0 0,-1-1-1,0 0 1,-1-1 0,1 0 0,-1-1-1,0 0 1,1-1 0,-1 0 0,0 0-1,-1-1 1,1-1 0,0 0 0,0 0-1,-14-3 1,23 2 80,0 1 1,0-1-1,0 0 1,0 0 0,0 0-1,0 0 1,0 0-1,1 0 1,-1 0-1,0-1 1,1 1-1,-1-1 1,1 1-1,-1-1 1,1 0-1,0 1 1,0-1-1,0 0 1,0 0-1,0 0 1,0 0-1,0 0 1,1 0-1,-1 0 1,1 0-1,-1-2 1,-1-8-47,1 1 1,0 0-1,1-19 1,0 18 2,2 11 58,0 0 1,0 0-1,0 0 0,1 0 1,-1 1-1,0-1 1,0 1-1,1 0 0,-1-1 1,0 1-1,0 0 0,1 0 1,-1 1-1,4 0 0,2-1-40,-4 0 30,0 1 0,0 0 0,0 0 0,0 0 0,0 0 0,0 0 0,0 1 0,0 0 0,0 0 0,-1 0 0,6 4 0,42 36-3,-40-32-3,0 0 0,0-1 0,17 9 0,-17-14 124,0 0 0,1-1 0,0-1 0,-1 0 0,1 0 1,0-2-1,0 1 0,0-1 0,0-1 0,12-2 0,-19 2-97,-1 0 1,1 0 0,-1 0 0,0-1-1,0 0 1,0 0 0,0 0 0,0 0-1,0-1 1,0 0 0,-1 1 0,1-1-1,-1-1 1,4-4 0,43-56 196,-37 46-194,54-93 110,-54 87-78,1-1 1,1 2-1,1 0 0,1 0 0,1 2 0,31-30 1,-43 47-29,1 0-1,0 0 1,0 0 0,1 1 0,-1 0-1,1 0 1,-1 1 0,1 0 0,0 0 0,0 1-1,0 0 1,0 1 0,0-1 0,16 3-1,-24-2-22,2 0-4,-1 0 0,1 1-1,0-1 1,0 0 0,-1 1 0,1 0 0,-1-1-1,1 1 1,0 0 0,-1 0 0,0 0-1,1 0 1,-1 0 0,1 0 0,-1 0-1,0 0 1,0 1 0,0-1 0,0 0-1,0 1 1,0-1 0,0 1 0,0-1-1,0 1 1,0 3 0,13 49-96,-11-38 83,4 21 31,1 65 0,-6-70-13,0 0-1,14 61 1,-15-89 3,0 0-1,0 0 1,0-1 0,1 1 0,-1 0 0,1-1-1,0 1 1,0-1 0,0 0 0,1 1 0,-1-1 0,1 0-1,3 3 1,-3-4 15,0-1 0,0 1 1,0-1-1,0 0 0,0 0 0,1 0 0,-1-1 0,0 1 0,0-1 1,1 1-1,-1-1 0,0 0 0,1-1 0,-1 1 0,0 0 0,4-2 1,-3 1-12,0 0 0,0-1 0,-1 1 0,1-1 0,0 0 0,-1 0 0,1 0 0,-1-1 0,0 1 0,1-1 0,-1 0 0,0 1 0,2-5 0,37-48 59,-33 41-62,4-4-8,1-1-5,0-1-1,-2 0 0,17-36 0,-30 70-110,0 0 0,1 0 0,2 24 0,-1-16 48,0-7 71,0 1-1,1-1 1,0 0-1,1 1 0,9 25 1,-10-37 5,-1-1 0,1 1 1,0 0-1,0-1 1,0 0-1,0 1 0,1-1 1,-1 0-1,1 0 0,0 0 1,0 0-1,0-1 1,0 1-1,0-1 0,1 0 1,-1 0-1,1 0 0,-1 0 1,1-1-1,0 1 1,0-1-1,-1 0 0,1 0 1,0-1-1,0 1 0,0-1 1,5 0-1,-2 1 12,0-1 0,1 0 0,-1-1 0,1 0 0,-1 0-1,0 0 1,0-1 0,0 0 0,0-1 0,0 0 0,0 0 0,0 0-1,-1-1 1,1 0 0,-1 0 0,0 0 0,-1-1 0,1 0 0,-1 0-1,0 0 1,0-1 0,0 0 0,-1 0 0,0 0 0,0 0 0,-1-1 0,4-7-1,0-4-19,0 0 1,-1 0-1,-1-1 0,-1 1 0,0-1 0,-2 0 0,0 0 0,-1-1 0,-2-32 0,1 29-8,0 19 9,-1 1 0,1 0-1,0 0 1,-1 0 0,1 0-1,-1 0 1,0 0 0,0 0-1,0 0 1,0 1-1,-1-1 1,1 0 0,-1 0-1,0 1 1,0-1 0,0 1-1,-4-4 1,2 2-1,-1 1 0,0 0 0,0 0 1,0 0-1,0 0 0,0 1 0,0 0 0,-1 0 1,-6-1-1,-12-1-18,-1 0 0,0 2 0,-40 2 0,45 0-6,17 0 23,0 0 0,0 0 1,0 0-1,-1 1 0,1-1 0,0 1 0,0 0 1,0 0-1,0 0 0,0 0 0,0 0 1,1 1-1,-1-1 0,0 1 0,1 0 0,-1 0 1,1 0-1,-1 0 0,1 0 0,0 1 0,0-1 1,0 1-1,0-1 0,0 1 0,1 0 1,-1-1-1,1 1 0,0 0 0,0 0 0,-1 4 1,-1 4-10,2 0 0,-1 1 1,1-1-1,1 0 0,0 0 1,0 1-1,4 16 0,-3-24 15,1 0-1,-1-1 0,1 1 1,0-1-1,0 1 1,0-1-1,1 0 0,-1 0 1,1 0-1,-1 0 0,1-1 1,0 1-1,0-1 1,0 1-1,1-1 0,-1 0 1,1 0-1,-1-1 1,1 1-1,-1-1 0,1 1 1,0-1-1,7 1 1,8 2 8,0 0 0,0-1 1,30 1-1,-19-3 13,-9 1 11,1-2 0,-1 0 1,0-1-1,27-5 0,-42 4-24,1 0 0,0 0 0,-1-1 1,1 1-1,-1-2 0,0 1 1,0-1-1,0 1 0,0-2 0,-1 1 1,0 0-1,0-1 0,0 0 1,0-1-1,-1 1 0,0-1 0,4-6 1,0-2-10,13-20 83,-20 32-93,0 1 0,0-1 0,0 1 0,0 0 0,0 0 1,0-1-1,0 1 0,1 0 0,-1 0 0,0 0 1,1 1-1,-1-1 0,1 0 0,-1 0 0,1 1 0,-1-1 1,1 1-1,2-1 0,-3 4-10,1-1-1,0 1 1,-1-1-1,1 1 1,-1 0-1,0 0 1,0 0 0,0 0-1,-1 0 1,1 0-1,0 0 1,-1 4-1,1-1 9,32 216-46,1 1 79,-24-170-104,-2 1 0,-2 0 0,-2 68 0,-5-127 75,0 0 0,0 0 0,0 1-1,-1-1 1,1 0 0,-1 1 0,-5-9 0,-2-7 40,0-7-14,1-1-1,1 0 0,2 0 1,-4-53-1,7-119 42,4 104-28,-1 64 9,2 1 0,1 0 0,2 0 0,1 1 0,1 0-1,1 0 1,20-40 0,-10 29 94,2 0 1,2 2-1,1 1 0,46-53 0,-65 85-128,0 1 1,0 0-1,1 1 0,0 0 0,0 0 0,0 0 0,0 0 0,0 1 0,1 0 0,0 0 1,-1 1-1,1 0 0,0 0 0,7-1 0,8 1-41,0 0 0,0 1 0,30 3 0,-46-1 32,0 1 0,1 0 0,-1 0-1,0 1 1,0-1 0,0 1 0,0 1 0,0-1 0,-1 1 0,1 0 0,-1 0 0,0 1-1,-1-1 1,1 1 0,6 9 0,2 2-8,-2 0 0,0 1-1,0 0 1,8 21 0,-12-21 3,0 1 0,-1 1 0,-1-1 0,4 28 0,-8-40 4,0 0 0,0 0 0,-1 0 0,0 1 1,0-1-1,0 0 0,-1 0 0,0 0 0,0 0 1,-1 0-1,0 0 0,0 0 0,0 0 0,0 0 1,-1-1-1,0 1 0,-6 7 0,-2-2 6,-1-1-1,-1 0 0,0-1 1,0 0-1,0-1 1,-1 0-1,0-1 1,-1-1-1,-23 7 1,8-4 16,0-2 0,-1 0 0,-55 3 1,34-10-10,50 0-50,7 0-3799,20-4 88,12-2-4042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2:01.05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24 1 18777,'0'0'3137,"-4"0"-4418,-16 0-3041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2:21.8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4 759 10837,'0'0'467,"1"34"-192,9 110-70,-9-137-201,0-1 1,0 1-1,0-1 1,1 1-1,0-1 1,0 0-1,1 0 1,-1 0-1,1 0 0,1 0 1,-1-1-1,1 1 1,0-1-1,6 6 1,3 5 13,0 1 46,1-1-1,1 0 1,0 0-1,32 24 1,-39-35 64,0 1 1,1-1-1,0-1 1,0 1-1,1-2 1,-1 1-1,1-1 1,-1-1-1,1 1 1,0-2-1,0 1 1,14-1-1,-19 0-83,0-1 0,-1 0 0,1 0 0,0 0 0,-1 0 0,1-1 0,0 1 0,-1-1 0,1 0 0,-1-1 0,1 1 0,-1-1 0,0 0 0,1 0 0,-1 0 0,0-1 0,0 0 0,-1 1-1,1-1 1,-1 0 0,1-1 0,-1 1 0,0-1 0,0 1 0,0-1 0,-1 0 0,4-6 0,2-6-54,-1 0 0,-1-1 0,0 0 0,-1 0 0,0-1 0,-2 1 0,0-1 0,1-24 0,-3-6-229,-8-92 0,2 115 157,0 0 1,-2 1-1,-1 1 1,0-1-1,-2 1 1,-1 0 0,-1 1-1,0 1 1,-2 0-1,-1 0 1,0 1-1,-22-21 1,31 35 72,0 1 0,-1-1 1,0 1-1,0 0 0,0 1 0,0-1 0,-1 2 1,0-1-1,0 1 0,-12-4 0,2 4-11,0 0 0,0 1-1,-33 1 1,47 1 18,1 0 0,-1 0 1,0 1-1,1-1 0,-1 1 0,0 0 0,1 0 1,-1 0-1,1 1 0,0-1 0,-1 1 0,1 0 0,0 0 1,0 0-1,0 0 0,0 0 0,-3 5 0,1-2 3,1 0-1,1 0 0,-1 1 0,1 0 0,0 0 0,0 0 1,1 0-1,-1 0 0,0 8 0,-3 12 66,3 1-1,0 0 1,1 48-1,2-64-17,1-1-15,1-1 1,0 0-1,0 0 0,1 0 0,0 0 0,0-1 0,1 1 1,0-1-1,1 0 0,0 0 0,0 0 0,0 0 1,1-1-1,0 0 0,1-1 0,0 1 0,0-1 0,9 6 1,1 1 8,2 0-1,0-1 1,0-1 0,1 0 0,0-2 0,37 12 0,-24-14 82,0-2 1,0-1-1,0-1 1,43-3-1,-70-1-92,-1 0 0,1 0 0,0 0 0,-1-1 1,1 0-1,-1 0 0,1 0 0,-1-1 0,0 0 0,0 0 0,0 0 1,-1 0-1,1-1 0,-1 0 0,1 0 0,-1 0 0,-1-1 0,6-6 0,8-13 55,-1 0 0,19-38 0,-21 36-42,35-73 159,-29 57 0,33-55 1,-52 95-193,0 1 0,0-1-1,-1 1 1,1 0 0,0-1 0,0 1-1,0 0 1,1 0 0,-1-1-1,0 1 1,0 0 0,1 0-1,-1 1 1,0-1 0,1 0 0,-1 0-1,1 1 1,-1-1 0,1 0-1,-1 1 1,1 0 0,0-1-1,-1 1 1,3 0 0,-2 0-13,0 1-1,0 0 1,0 0 0,-1 0 0,1 0-1,0 0 1,-1 0 0,1 0 0,-1 1 0,1-1-1,-1 0 1,1 1 0,-1-1 0,0 1-1,0 0 1,2 3 0,4 8-20,-1 1-1,-1 0 1,9 29-1,67 439 108,-56-292 53,-17-111 66,-3 102-1,-5-179-194,0-1 290,0-15 430,-1-247-446,3-301-578,0 518 285,1 1 0,3 0 0,19-72 0,-17 86 13,2 2 0,0-1 0,2 1 0,1 1 0,1 0 0,24-34 0,-30 51-19,1-1 0,0 1 0,0 1 0,0 0 0,1 0 1,1 1-1,-1 0 0,1 1 0,0 0 0,1 1 0,-1 0 0,1 0 0,0 2 0,0-1 0,0 2 1,1-1-1,-1 2 0,1 0 0,-1 0 0,1 1 0,0 0 0,-1 1 0,18 4 0,-26-4 8,0 1 0,0-1 0,0 1 0,0 0-1,0 0 1,-1 0 0,1 0 0,-1 1 0,1-1-1,-1 1 1,0 0 0,0 0 0,0 0 0,-1 1-1,1-1 1,-1 1 0,0-1 0,0 1 0,0 0-1,0-1 1,0 1 0,-1 0 0,0 0 0,0 1-1,0-1 1,0 6 0,3 14-32,-1 1 0,-2 1 0,-1 31 0,0-30 35,-1-15-9,-1 0 0,0 0 1,-1 0-1,0 0 1,0 0-1,-2-1 1,1 1-1,-1-1 1,-1 0-1,0-1 0,-1 1 1,-12 15-1,-3 1 19,-2-2 0,0 0 0,-33 26 0,44-41-9,1-1 0,-1 0 0,-1-1 1,-16 8-1,25-14-14,0 0 1,0 0 0,0 0-1,-1 0 1,1-1-1,0 0 1,-1 0-1,1-1 1,-1 1-1,1-1 1,-1 0 0,1-1-1,-1 1 1,1-1-1,-10-2 1,14 2 2,0 0 1,0 0 0,0 1-1,1-1 1,-1 0 0,0 0 0,0 0-1,0 0 1,1 0 0,-1 0-1,0 0 1,1 0 0,-1 0-1,1 0 1,-1 0 0,1 0-1,0-1 1,-1 1 0,1 0-1,0 0 1,0 0 0,0-2 0,0-35-136,1 24 93,-2 6 44,1-1 0,1 1 0,-1-1-1,1 1 1,1-1 0,0 1 0,0-1 0,4-9 0,-4 15 16,0-1 0,0 1 0,1 0 0,-1 0 0,1 0 0,0 0 0,0 0 0,0 1 0,0-1 0,1 1 0,-1 0 0,1 0 0,-1 0 0,1 0 0,0 1 0,0 0 0,-1-1 0,1 1 0,7 0 0,-7-1-7,1 1 0,-1 0 1,1 0-1,0 1 0,0-1 0,-1 1 0,1 0 0,0 0 0,0 1 0,-1-1 1,1 1-1,0 0 0,-1 1 0,1-1 0,-1 1 0,1 0 0,-1 0 0,0 0 1,1 0-1,-1 1 0,-1 0 0,1 0 0,0 0 0,-1 0 0,1 0 0,4 6 1,0 4 4,1-1 0,1 0 1,0-1-1,1 0 1,0 0-1,1-1 1,0-1-1,0 0 0,1-1 1,0 0-1,1-1 1,-1 0-1,1-1 1,1-1-1,-1 0 0,1-1 1,0 0-1,0-1 1,0-1-1,25 0 1,-35-1 6,1-1 1,0 0-1,-1 0 1,1-1-1,0 0 1,-1 0-1,1 0 1,-1 0 0,1-1-1,-1 0 1,0 0-1,0-1 1,0 1-1,0-1 1,0 0-1,-1 0 1,1-1 0,-1 0-1,0 1 1,0-1-1,0-1 1,6-7-1,6-9 26,-1 0 0,0-1 0,-2-1 0,19-43 0,25-100 122,-39 107-19,37-82 1,-50 131-142,0 1-1,0 0 1,1 0 0,0 0 0,0 1 0,1-1 0,9-7 0,-12 13-11,1-1 1,-1 1-1,1 0 0,0 0 0,0 0 0,0 1 0,0 0 1,0 0-1,0 0 0,1 0 0,-1 1 0,1 0 1,-1 0-1,1 1 0,5-1 0,17 1-52,-3-1 37,0 1 0,0 2 0,0 0 1,0 1-1,40 11 0,-40-4-208,-25-10 232,0 0-1,0 0 0,0 0 1,-1 0-1,1 0 0,0 0 1,0 0-1,0 0 0,0 0 1,0 0-1,0 0 0,0 0 1,-1 0-1,1 0 0,0 0 0,0 0 1,0 0-1,0 0 0,0 0 1,0 0-1,0 0 0,-1 0 1,1 0-1,0 0 0,0 0 1,0 1-1,0-1 0,0 0 0,0 0 1,0 0-1,0 0 0,0 0 1,0 0-1,-1 0 0,1 0 1,0 0-1,0 0 0,0 1 1,0-1-1,0 0 0,0 0 1,0 0-1,0 0 0,0 0 0,0 0 1,0 0-1,0 1 0,0-1 1,0 0-1,0 0 0,0 0 1,0 0-1,0 0 0,0 0 1,0 0-1,0 1 0,0-1 1,0 0-1,0 0 0,0 0 0,0 0 1,0 0-1,1 0 0,-1 0 1,-47-1-381,29 0 459,-58-8-141,-25 1-23,93 8 84,-15-1-13,1 2 0,-1 0 0,-31 7 0,46-6 18,0 0 0,-1 1 0,1 0 0,1 1-1,-1 0 1,0 0 0,1 1 0,0 0 0,0 0 0,0 0 0,1 1 0,-9 9 0,5-3 12,0 0 1,1 0-1,0 1 1,1 0 0,1 1-1,0 0 1,1 0-1,-8 24 1,8-13 50,1 0 0,2 0-1,0 1 1,1 37 0,2-55-28,0 0-1,0 0 1,1 0-1,0 0 1,0 0-1,1 0 1,3 9 0,-2-12-20,0 0 0,0 0 0,0 0 1,0-1-1,1 1 0,0-1 1,0 0-1,0 0 0,1 0 1,-1-1-1,7 4 0,0 0 17,1 0 1,0-1-1,0-1 0,1 0 0,-1 0 0,1-1 0,1-1 0,-1 0 1,16 1-1,18 0 179,61-3 0,-56-2-85,-29 0-93,0 0 0,0-1 1,-1-2-1,1 0 1,-1-2-1,22-7 0,-31 8-155,-1 0 0,-1 0-1,1-1 1,-1 0 0,0-1-1,0-1 1,-1 0 0,0 0-1,0-1 1,-1 0 0,0-1-1,8-11 1,-10 10-878,-1-1-1,0-1 1,7-20-1,7-16-3980,-4 18 3168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2:22.9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583 192 12214,'0'0'2900,"-14"-4"-2668,-34-10-192,19 4-61,-1 1-1,1 2 1,-49-5-1,53 10 9,0 2 0,1 1 0,-28 4 0,43-3 9,0 0 1,0 0-1,1 1 1,-1 1 0,1-1-1,0 1 1,0 1 0,0 0-1,1 0 1,-1 0-1,-10 11 1,7-6 20,0 2 0,0-1 1,1 1-1,1 1 0,0 0 0,1 0 0,0 1 1,1 0-1,0 0 0,1 0 0,1 1 0,1 0 1,0 0-1,0 1 0,2-1 0,0 1 1,1-1-1,0 1 0,3 24 0,-1-36-9,0 0 1,0-1-1,0 1 0,1 0 0,0-1 1,0 1-1,0-1 0,0 0 0,0 1 1,1-1-1,-1 0 0,1-1 0,0 1 1,0 0-1,0-1 0,0 1 0,0-1 0,1 0 1,-1 0-1,1 0 0,-1-1 0,1 1 1,0-1-1,0 0 0,6 1 0,8 3 52,-1-2 0,0 0-1,1-1 1,24 1-1,-40-3-52,21 0 95,0 0 1,45-8-1,-60 6-90,1-1-1,0 0 0,-1 0 0,0-1 0,0 0 1,0 0-1,0-1 0,-1 0 0,1 0 1,8-9-1,-3 0 6,0 0 0,0-1 0,-2 0 1,0-1-1,0 0 0,15-34 0,-5-1 230,18-58-1,-32 97-159,-3 26-133,-3 34-69,-1-43 141,-1 9-25,1 1 0,1-1-1,0 0 1,1 0-1,5 17 1,-5-26 1,-1 0 0,2-1 1,-1 1-1,1-1 1,-1 1-1,1-1 0,0 0 1,1 0-1,-1-1 0,1 1 1,-1-1-1,1 0 0,0 1 1,1-2-1,-1 1 0,0 0 1,1-1-1,4 2 1,11 3 57,0-1 0,0-1 0,0 0 0,0-2 0,1 0 0,-1-2 0,1 0 1,-1-1-1,1-1 0,0-1 0,-1-1 0,24-6 0,-30 5 23,0 0 1,-1-1-1,1-1 0,-1 0 1,0-1-1,0 0 0,-1-1 1,0-1-1,-1 0 0,14-12 0,-17 12-5,0-1 0,-1 1 0,0-1-1,-1 0 1,0-1 0,0 1-1,-1-1 1,-1 0 0,0-1-1,0 1 1,-1-1 0,3-20-1,-4 20-66,0-9 9,-3 27-22,-14 45-16,5-22 13,-12 52 1,20-68 4,0-1-1,0 1 1,2-1 0,-1 1 0,2-1 0,-1 1 0,4 14-1,-3-26 3,-1 1-1,1-1 0,0 1 0,0-1 0,0 1 0,0-1 0,1 0 0,-1 0 1,0 1-1,0-1 0,1 0 0,-1 0 0,1 0 0,-1-1 0,1 1 1,-1 0-1,1 0 0,-1-1 0,1 1 0,0-1 0,-1 1 0,1-1 0,0 0 1,3 0-1,49 3 8,-44-3 4,0 0 36,-1 0 1,1-1-1,0 1 0,0-2 1,-1 0-1,1 0 0,-1 0 1,13-6-1,-17 5-6,0 0 1,0 0-1,0-1 0,-1 0 0,1 1 1,-1-2-1,0 1 0,0 0 1,-1-1-1,1 0 0,-1 0 0,0 0 1,0 0-1,-1 0 0,3-8 1,1-6 36,-2-1 1,0 0 0,-1 0 0,-1 0-1,0 0 1,-2 0 0,-3-32 0,2 45-79,1 0-48,-1 0 1,0-1-1,-1 1 1,0 0-1,0 0 1,0 0-1,-1 0 1,0 0-1,0 0 0,-1 1 1,0 0-1,0 0 1,0 0-1,-1 0 1,0 0-1,0 1 1,-1 0-1,1 0 0,-1 0 1,0 1-1,0 0 1,-1 0-1,1 1 1,-1 0-1,0 0 1,-12-4-1,-10-1-372,0 0-1,0 2 1,-1 2-1,0 0 1,-36 1 0,-52-7-7917,56-1 545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2:23.3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7027,'0'0'11461,"122"4"-11348,-52 6-1,-3 1-80,-8-4-64,0 0 16,-15 0-241,-9 4-367,-15-4-672,-12 7-1602,-4-3-1536,-4 6-2465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2:23.8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1 12758,'0'0'6339,"39"0"-6163,-35 28-176,0 11 64,-4 11 112,0 3-48,0 0-112,0-4-16,0-6 0,-16-4-624,5 3-1009,-1-6-1969,0-12-3585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2:26.8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0 304 9300,'0'0'3911,"3"0"-3328,0 1-1,0-1 1,-1 0-1,1 0 0,0 0 1,0-1-1,0 1 1,0-1-1,3-1 0,1-6-554,-1 0 1,-1-1-1,0 0 0,0 0 0,0 0 0,4-16 0,4-5-94,5-10-117,-10 21 26,0 0-1,1 1 0,1 0 1,0 1-1,1 0 1,25-28-1,-32 98-637,-7 10 790,-3-1-1,-18 79 0,11-79-63,4 1 0,-3 82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44.23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12 1 8004,'0'0'4989,"0"22"-4909,-12 111 696,45-133-389,-31 1-371,1-1 1,0 0-1,0-1 0,0 1 1,-1 0-1,1-1 0,0 0 1,0 1-1,-1-1 0,1 0 1,-1 0-1,1-1 1,-1 1-1,1 0 0,3-4 1,-4 2 16,1 0 1,-1 0 0,1-1-1,-1 1 1,0-1 0,0 1-1,-1-1 1,1 0 0,-1 0-1,2-7 1,-1 3 167,-1-1-1,0 0 1,0 0 0,-1-13-1,0 9-56,0 12-197,-3 3-264,1-1 258,-1 1 1,1-1 0,0 1-1,0 0 1,0 0 0,0 0-1,0 0 1,0 0 0,0 0-1,1 0 1,-1 1 0,-2 4-1,3-5-66,-2 3-674,-1 1 0,1 0 0,0 1 0,0-1-1,1 0 1,-2 8 0,3 5-4590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2:27.1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 14311,'0'0'3345,"4"0"-3177,125 1-94,163-3-9,-222-6-1313,24-1-5735,-77 9 2389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2:27.7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58 85 13334,'0'0'2105,"0"0"-2078,-1 0-1,1-1 1,0 1-1,0-1 1,-1 1-1,1 0 1,0-1-1,0 1 1,0-1-1,0 1 1,0-1-1,0 1 1,0 0-1,0-1 1,0 1-1,0-1 1,0 1-1,0-1 1,0 1-1,0-1 1,0 1-1,0 0 1,0-1-1,0 1 1,1-1-1,-1 1 1,0 0-1,0-1 1,1 0-1,2-1-33,1 0 1,-1-1-1,1 1 0,0 1 1,-1-1-1,1 0 0,0 1 1,0 0-1,8-1 0,14-6-3,4-3 4,-1 2 0,1 2 0,0 0 0,1 2 0,-1 1 0,1 2 0,43 1 0,-73 1 2,-1 1 0,1-1 0,-1 0 0,1 0 0,-1 1 1,1-1-1,-1 0 0,0 0 0,1 1 0,-1-1 0,1 1 0,-1-1 1,0 0-1,1 1 0,-1-1 0,0 1 0,1-1 0,-1 1 0,0-1 1,0 1-1,1-1 0,-1 1 0,0-1 0,0 1 0,0-1 0,0 1 1,0-1-1,0 1 0,0-1 0,0 2 0,1 20-39,-1-17 32,0 3 11,0-1-1,-1 1 1,0-1 0,0 1-1,-1-1 1,1 0-1,-2 1 1,1-1 0,-1 0-1,0 0 1,0 0-1,-1-1 1,0 1-1,0-1 1,-1 0 0,0 0-1,0-1 1,-8 8-1,-84 82 98,-123 94-1,197-170-83,17-16-10,5-2-2,0 0 1,-1 0 0,1 0 0,0 0 0,-1 0-1,1 0 1,0 1 0,0-1 0,0 0-1,0 1 1,1-1 0,-1 1 0,0-1-1,0 1 1,1-1 0,-1 1 0,0 3-1,1-5 9,0 1-1,0-1 1,0 1-1,0 0 1,0-1-1,1 1 1,-1-1-1,0 1 1,0 0-1,0-1 1,1 1-1,-1-1 1,0 1-1,1-1 1,-1 1-1,0-1 1,1 1-1,-1-1 1,1 1-1,-1-1 1,0 0-1,1 1 1,-1-1-1,1 1 1,-1-1-1,1 0 0,0 0 1,-1 1-1,1-1 1,-1 0-1,1 0 1,0 0-1,-1 0 1,1 0-1,-1 0 1,1 0-1,0 0 1,-1 0-1,1 0 1,-1 0-1,1 0 1,0 0-1,-1 0 1,1 0-1,-1 0 1,1-1-1,0 1 1,3 0 52,335 4 718,-231-4-1171,-99 0-10,18-3-1910,-26 3 2088,0 0 0,-1-1 1,1 1-1,0-1 0,-1 1 0,1-1 1,-1 1-1,1-1 0,-1 1 0,0-1 1,1 1-1,-1-1 0,1 0 1,-1 1-1,0-1 0,1 1 0,-1-1 1,0 0-1,0 0 0,0 1 0,0-1 1,1-1-1,-1-20-4982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2:28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169 0 9588,'0'0'2599,"-27"38"-2127,-79 124-88,101-155-328,1 1-1,-1 0 0,2 0 0,-1 0 0,1 1 1,0-1-1,1 1 0,0-1 0,0 1 0,1 0 1,0 0-1,1 0 0,-1 0 0,3 12 0,-1 10 192,-3 171 317,9 280 676,-5-450-1685,2 0 1,2-1-1,16 57 1,-19-78 192,1-1 0,0 1 0,0-1 0,1 0 0,0 0 0,0-1 0,1 1 0,0-1 0,1 0 0,0-1 0,0 0 0,0 0 0,1 0 0,0-1 0,1 0 0,8 4 1,33 12-6104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2:28.9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12502,'0'0'2972,"13"4"-2858,-2-1-66,-1 0 0,0 1-1,0 0 1,0 1 0,-1 0-1,1 0 1,-1 1-1,-1 0 1,1 1 0,-1 0-1,0 0 1,8 10-1,0 8 56,-2-1-1,0 2 1,-2 0-1,-1 1 1,-1 0-1,-1 0 1,7 40-1,21 206 546,-34-241-598,8 81 283,-6-1 0,-10 125-1,5-230-354,-1-1 0,0 0 0,0 0 0,-1 0 0,1 0 0,-1 0 0,-1 0 0,1 0 0,-1-1 0,0 1 0,0-1 0,-1 0 0,1 0 0,-1 0 0,-5 5 0,-7-8-4668,8-2-235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2:29.8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36 78 12246,'0'0'2590,"-6"0"-1496,14-1-1040,-1-1-1,1 1 1,0-2 0,-1 1-1,0-1 1,1 0 0,-1 0-1,0-1 1,11-8 0,-8 6-44,0 0 0,1 0 0,0 1 0,14-5 0,-13 7-20,-1 1 0,1 0 0,0 0 0,0 1 0,19 1 0,-28 0 0,0 0-1,0 0 1,-1 1 0,1-1 0,0 1-1,0-1 1,0 1 0,-1 0 0,1 0-1,-1 0 1,1 1 0,0-1 0,-1 1-1,0-1 1,1 1 0,-1 0-1,0 0 1,0 0 0,0 0 0,0 0-1,0 0 1,-1 1 0,1-1 0,-1 1-1,1-1 1,-1 1 0,0-1 0,1 5-1,3 24-10,-1 1 0,-2 0 0,-3 64 0,0-81 7,-1 1 6,0 0 1,-1 0 0,-1 0 0,-1 0 0,0-1 0,-1 0-1,0 0 1,-2 0 0,0-1 0,0 0 0,-16 20-1,9-16 13,0 0 1,-1-1-1,0 0 0,-1-1 0,-1-1 0,-1-1 0,-31 18 0,48-30-19,0-1-1,0 0 1,0 0-1,-1 0 1,1 0-1,0 0 1,-1 0-1,1-1 0,0 1 1,-1-1-1,1 1 1,-1-1-1,1 0 1,-1 0-1,1 0 1,0 0-1,-1-1 1,1 1-1,-1-1 0,1 1 1,0-1-1,-1 0 1,-3-2-1,4 1-5,-1-1 0,0 1-1,1-1 1,0 1-1,0-1 1,0 0 0,0 0-1,0 0 1,0 0 0,1-1-1,-1 1 1,1 0-1,0-1 1,0 1 0,0-5-1,-8-18 61,8 45 117,9 45 236,-5-58-348,1 0 0,-1 1 0,1-1 0,1 0 0,-1-1 0,1 1 1,-1-1-1,2 0 0,-1 0 0,0 0 0,1-1 0,0 0 0,0 0 0,1 0 0,7 3 0,-1-1 59,-1-1-1,1-1 1,0 0 0,0 0-1,1-1 1,-1-1-1,19 1 1,220-3 606,-220-6-789,-28 4-3080,-18 17-8239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2:30.5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7764,'0'0'6002,"19"15"-5207,0 1-643,-12-9-110,1 0 0,-1-1-1,1 0 1,1-1 0,-1 1 0,1-1 0,0-1 0,0 0 0,0 0 0,1-1 0,-1 0 0,17 2 0,100 12 662,-73-12-552,0 3 0,55 15 0,-104-22-152,0 1 0,0-1 0,0 1 0,0-1 0,-1 1 0,1 0 0,0 0 0,-1 0 0,0 1 0,1 0-1,-1-1 1,0 1 0,0 0 0,-1 0 0,1 1 0,-1-1 0,1 0 0,-1 1 0,0-1 0,0 1 0,-1 0 0,1 0 0,-1 0 0,0 0-1,0 0 1,0 0 0,0 0 0,-1 0 0,0 0 0,0 0 0,0 1 0,0-1 0,0 0 0,-1 0 0,0 0 0,0 0 0,0 0 0,-3 5 0,2-2 13,-1 0 1,-1-1-1,1 0 1,-1 1-1,0-2 1,-1 1 0,1 0-1,-1-1 1,0 0-1,-7 6 1,-61 44 115,69-53-122,-320 197 695,301-186-399,4-1-2063,42-11-1484,14-7-1054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2:31.4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1 500 11141,'0'0'4973,"9"-3"-4362,2-10-564,-1-1 1,0 0-1,-1 0 1,-1-1-1,0 0 1,10-28-1,-3 8-27,119-274-644,-118 284 535,-16 25 84,0 0 0,1 0 0,-1 0 0,0 0 0,1 1 0,-1-1 0,0 0 0,0 0 0,1 0 0,-1 0 0,0 0 0,0 1 0,1-1 0,-1 0 0,0 0 0,0 0 0,1 1 0,-1-1 0,0 0 0,0 0 0,0 1 0,0-1 0,1 0 0,-1 0 0,0 1 0,0-1 0,0 0 1,0 0-1,0 1 0,0-1 0,0 0 0,0 1 0,0-1 0,0 0 0,0 0 0,0 1 0,0-1 0,0 0 0,0 1 0,0-1 0,0 0 0,0 1 0,-4 55-200,4-53 225,-9 52-47,-21 71 0,-7 44 46,29-65 49,7-59-3303,0-40-1231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2:31.8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245 0 13094</inkml:trace>
  <inkml:trace contextRef="#ctx0" brushRef="#br0" timeOffset="1">245 0 13094,'-203'165'1742,"162"-132"-1152,80-31 6,49 8 0,27 3 122,0-13-1836,-62-1-627,0 2-1,-1 2 1,64 13-1,-90-7-3776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2:32.4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46 61 9604,'0'0'5902,"-6"0"-4886,17-2-972,0 0 0,-1 0-1,0-1 1,1 0 0,12-7 0,35-10 19,-26 13-2,0 2 0,1 2 1,51 0-1,-83 3-63,0 1 0,0-1 0,-1 1 1,1-1-1,0 1 0,-1-1 0,1 1 0,0 0 0,-1 0 0,1-1 0,-1 1 0,1 0 1,-1 0-1,0-1 0,1 1 0,-1 0 0,0 0 0,1 0 0,-1 0 0,0 0 0,0 0 0,0 0 1,0-1-1,0 1 0,0 0 0,0 0 0,0 2 0,0 37-48,-1-28 46,0-6 3,0 1 0,0 0-1,0-1 1,-1 1 0,0 0-1,-1-1 1,0 0 0,0 0-1,0 0 1,0 0 0,-1 0-1,0 0 1,-8 8 0,-10 10-6,-41 34 0,38-36 5,-162 127 82,184-147-190,-18 16 591,21-12 107,13-3-259,41-3-233,-7 2 20,-1-3-1,1-2 1,52-9-1,-58 3-445,-16 5-496,0-1 1,0-1 0,-1-1-1,26-12 1,-45 17 620,-1 0 0,1 0 0,-1-1 0,1 0 0,-1 0 0,0 0-1,0 0 1,0-1 0,0 1 0,0-1 0,-1 0 0,0 0 0,0-1 0,0 1 0,0-1 0,-1 1 0,0-1 0,0 0 0,0 0 0,0 0 0,-1 0 0,0 0 0,0 0 0,0 0 0,0-8-1,-1-25-5505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2:32.9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319 1 8516,'0'0'2009,"-24"32"-1502,-78 110 555,87-119-786,1 0 1,2 1-1,0 1 0,2 0 1,0 0-1,-10 45 1,8-24-38,-11 43 423,3 1 0,-8 112 0,12 185 156,15-374-827,2 0 0,0 0 0,0 0 0,1 0 0,1 0 0,0-1 0,1 1 0,0-1 0,1 0 0,1 0 0,-1 0 0,2-1 0,0 0 0,0 0 0,1-1 0,0 0 0,1 0 0,0-1 0,0 0 0,1 0 0,14 9 0,-2-5-767,0-1 0,1-1-1,0 0 1,0-2 0,39 10-1,40 5-4604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45.17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83 0 8548,'0'0'3975,"0"14"-2969,-2 12-478,-2 0 0,0 0 1,-2 0-1,-14 43 0,-8 30-290,22-69 85,0 1 1,-1 60 0,7-90-307,1-1 0,-1 1 0,1 0 0,-1 0 0,1-1 0,-1 1 0,1-1 0,-1 1 0,1 0 0,0-1 0,-1 1 0,1-1 0,0 1 0,0-1 1,-1 0-1,1 1 0,0-1 0,0 0 0,-1 1 0,1-1 0,0 0 0,0 0 0,0 0 0,0 0 0,1 0 0,29 3 120,-25-2-66,29 2-100,1-1 0,0-2 1,60-8-1,-73 7-541,24-4 440,-28-2-2605,-9-6-3653,-10 3 889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2:33.5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10421,'0'0'3737,"38"29"-3166,118 98-229,-145-119-300,0 2 1,-1-1-1,-1 2 1,0-1-1,0 1 0,-1 1 1,0-1-1,-1 1 1,6 14-1,2 3 86,17 31 148,-3 1 0,-2 2 0,-3 0 0,-3 2-1,-3 0 1,-2 1 0,-4 1 0,-2 0 0,1 98 0,-11-130-146,-7 59 0,4-80-116,0-1 0,0-1 1,-1 1-1,0 0 0,-2-1 0,1 0 0,-11 17 0,1-7 97,-30 38-1,41-56-291,0 1 0,0-1 0,0 0 0,-1 0 0,0 0 0,0 0 0,0-1 0,0 0 0,0 0 0,-1 0 0,1-1 0,-1 0 0,1 0 0,-8 1 0,1-3-4440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2:34.5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5138,'0'0'7436,"6"4"-6799,0 0-466,1-1-1,0 0 0,0 0 0,0 0 0,0-1 0,1 0 0,-1 0 0,1-1 1,-1 0-1,1 0 0,-1-1 0,16-1 0,33-1 192,-27 1-252,1 0-1,54 7 1,-77-5-115,0 0 0,0 1 1,0 0-1,-1 0 1,1 0-1,-1 1 1,1 0-1,-1 0 0,0 1 1,0-1-1,0 1 1,0 1-1,-1-1 1,0 1-1,0 0 0,0 0 1,4 7-1,-5-5-4,-1 0 1,0 0-1,0 0 0,-1 0 0,0 0 0,0 1 0,-1-1 0,0 1 0,0-1 0,-1 1 0,0 9 1,0-11 2,0-1 1,-1 1 0,1-1-1,-1 0 1,0 1 0,-1-1-1,1 0 1,-1 0 0,0 1-1,0-1 1,-1-1 0,1 1-1,-1 0 1,0-1 0,-8 9-1,-1-4-10,-1 0 0,0-1 0,0-1 0,-1 0 0,0 0 0,0-2 0,0 1 0,-1-2 0,0 0 0,0-1 0,0-1 0,0 0 0,-1-1 0,-22-1 0,37 0 8,0 0 1,1 0-1,-1 0 0,0-1 0,0 1 0,1 0 1,-1-1-1,1 1 0,-1 0 0,0-1 1,1 1-1,-1-1 0,1 1 0,-1-1 1,1 1-1,-1-1 0,1 0 0,-1 1 0,1-1 1,0 0-1,-1 1 0,1-1 0,0 0 1,0 1-1,-1-1 0,1 0 0,0 1 0,0-1 1,0 0-1,0 0 0,0 1 0,0-2 1,0-30-47,1 23 25,-2 7 23,1 0-1,0 0 1,0-1 0,0 1-1,1 0 1,-1 0-1,0 0 1,1 0-1,0-1 1,-1 1-1,1 0 1,0 0 0,0 0-1,0 0 1,0 0-1,0 1 1,1-1-1,-1 0 1,3-2 0,-1 2 2,0 0 0,0 1 0,0 0 0,1 0 0,-1 0 0,0 0 1,0 0-1,1 1 0,-1-1 0,0 1 0,1 0 0,5 0 1,5 0 9,-9-1 2,0 1-1,0-1 1,-1 1 0,1 0-1,0 1 1,0-1-1,0 1 1,0 0-1,-1 0 1,1 0-1,0 1 1,-1 0-1,1 0 1,-1 0-1,0 0 1,0 1-1,0-1 1,0 1-1,5 4 1,5 8 55,-1 1-1,0 0 1,-1 0 0,-1 1-1,-1 1 1,0 0 0,-1 0 0,-1 1-1,6 23 1,-7-15 62,-1 0 1,-1 0-1,-2 1 0,-1 0 1,-2 33-1,0-56-92,-2 0-1,1 0 0,-1 0 1,1 0-1,-1 0 1,0-1-1,-1 1 1,1-1-1,-1 0 0,0 1 1,0-1-1,-1-1 1,1 1-1,-1 0 0,1-1 1,-1 0-1,0 0 1,-1 0-1,-6 4 0,-8 5 20,0-1 1,-2-1-1,-22 8 0,24-12-43,1-1 0,-1 0 0,0-2 0,0 0 1,-1-1-1,1-1 0,0-1 0,-26-3 0,43 3-90,1 0-1,-1-1 0,1 1 0,-1 0 1,0-1-1,1 1 0,-1-1 0,1 0 1,-1 0-1,1 1 0,-1-1 0,1 0 1,0 0-1,-1 0 0,1 0 0,0 0 1,0-1-1,0 1 0,0 0 0,-1-2 1,-4-20-3843,6 12-822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2:35.1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36 10965,'0'0'6142,"18"-2"-5750,303-6 219,79 8-630,-399 0-237,-6-9-4525,-12 4 3300,9 4 145,-29-9-3827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2:35.7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9604,'0'0'4664,"23"2"-4075,71 9-369,151 12 673,197-23-250,-441 0-643,-1 0 1,1 1-1,0-1 1,-1 0-1,1 1 1,0-1-1,-1 1 1,1-1-1,-1 1 1,1-1-1,-1 1 1,1-1-1,-1 1 1,1-1-1,-1 1 1,1 0-1,-1-1 0,0 1 1,1 0-1,-1 0 1,0-1-1,0 1 1,1 0-1,-1-1 1,0 1-1,0 0 1,0 1-1,2 22-8,-2-22 6,3 250 108,-5-112-2248,-4-157-3399,-8-12-120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2:36.0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10181,'0'0'3716,"17"22"-3292,132 144 358,-133-149-680,0 0-1,-1 2 1,17 25 0,-27-36-98,0 1 1,-1 0-1,0 0 1,-1 0-1,0 0 1,0 0-1,-1 1 1,0-1-1,-1 1 1,1 17-1,-2-20-4,0 8 8,0 0 1,-1 0 0,-5 29 0,4-38-1,0 1-1,-1-1 0,0 0 0,0-1 1,0 1-1,0 0 0,-1-1 1,0 0-1,-1 0 0,1 0 1,-9 8-1,3-5-30,-1 0 1,0 0-1,0-1 0,0 0 1,-1-1-1,0 0 1,0-1-1,-22 6 0,-25-3-2980,26-8-2013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2:37.6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0 483 7828,'0'0'7296,"0"-13"-6351,2 1-880,-1 1 0,2-1 0,0 1 0,0-1 0,1 1 0,0 0 0,1 0-1,0 0 1,0 1 0,2 0 0,7-10 0,5-7 54,2 1 0,42-41 0,-39 44-104,2 1 0,1 1 0,0 1 0,2 1 0,0 1 0,1 2 0,1 2 1,0 0-1,1 2 0,43-11 0,-52 20-27,1 1 0,-1 1 0,25 2 0,-9 0-12,-35-1 18,-1 0 1,1 0 0,-1 1 0,1-1 0,-1 1-1,0 0 1,1 0 0,-1 0 0,0 0 0,0 1 0,0-1-1,0 1 1,0 0 0,0 0 0,0 0 0,-1 0-1,5 4 1,-3 0 0,0-1 0,0 0-1,-1 1 1,0-1-1,0 1 1,0 0 0,-1 0-1,4 11 1,-2 7-14,0 0 1,-1 0-1,0 47 0,-2-60 18,-1 0-1,0-1 0,0 1 0,-1 0 0,-1 0 0,1 0 1,-2-1-1,0 1 0,0-1 0,0 1 0,-2-1 0,1 0 1,-1-1-1,-1 1 0,-8 11 0,-12 9 4,-1-2-1,-2-1 1,-1-1 0,-65 44-1,-3 2 2,72-52 6,-1-1 0,-1-1 1,-36 18-1,50-21-18,13-14 15,1-1 0,0 0 0,0 1 0,-1-1 0,1 0 0,0 1 0,0-1 0,0 0 0,0 1 0,-1-1 0,1 0 0,0 1 0,0-1 0,0 1 0,0-1 0,0 0 0,0 1 0,0-1 0,0 1 0,0-1 0,0 0 0,0 1 0,0-1 0,0 1 0,0-1 0,1 0 0,-1 1 0,0-1-1,0 0 1,0 1 0,1-1 0,-1 0 0,0 1 0,0-1 0,1 0 0,-1 1 0,0-1 0,0 0 0,1 0 0,-1 1 0,0-1 0,1 0 0,-1 0 0,1 0 0,-1 1 0,0-1 0,1 0 0,-1 0 0,0 0 0,1 0 0,-1 0 0,1 0 0,-1 0 0,1 0 0,0 0 0,111 7 745,121-7 1,-86-3-380,266 3 346,-412 0-1254,-1-18-11777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2:38.6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10773,'0'0'5301,"6"0"-4973,220 5 257,-22-3-364,-130 6-25,-10-1-765,-21-5-3572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2:40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96 167 5042,'0'0'8610,"9"-17"-8245,30-52-317,-34 63-50,1 1 1,-1-1-1,2 1 1,-1 0-1,0 0 0,1 1 1,0 0-1,0 0 0,0 1 1,0-1-1,1 2 1,-1-1-1,1 1 0,-1 0 1,15-1-1,-7 0 1,5-2-3,0 1-1,1 1 0,0 1 1,-1 1-1,1 1 0,0 1 1,23 4-1,-40-4 1,-1 1-1,1-1 0,-1 1 1,1 0-1,-1 0 1,0 1-1,0-1 1,0 1-1,0-1 1,0 1-1,-1 0 1,1 0-1,-1 0 1,0 0-1,0 1 1,0-1-1,0 1 1,0-1-1,-1 1 0,0-1 1,1 1-1,-1 0 1,0 7-1,3 9-31,-2 1 0,0-1 0,-1 23 0,-1-39 25,0 10 7,-1-1 1,0 0-1,0 0 0,-1 1 0,-1-1 1,0 0-1,-1-1 0,-1 1 1,0-1-1,0 1 0,-1-2 0,-1 1 1,0-1-1,0 0 0,-1 0 1,-1-1-1,-16 17 0,-6 3 23,-1 0 1,-1-3-1,-49 32 0,59-44-8,0-2 1,0 0 0,-2-2-1,1-1 1,-1-1-1,-41 10 1,65-19-12,-1 1-1,1-1 1,-1 1 0,0-1 0,1 1 0,-1-1 0,0 0 0,1 0 0,-1 0-1,0 0 1,1 0 0,-1 0 0,0 0 0,1-1 0,-1 1 0,0-1 0,1 1-1,-1-1 1,1 0 0,-1 1 0,1-1 0,-1 0 0,1 0 0,0 0 0,-1 0 0,1 0-1,-2-2 1,2-1-21,0 0 0,0 1 0,0-1 0,0 0 0,1 0 0,-1 0 0,1 0 0,0 0 0,1-6 0,0-9-80,-1 8 74,2 1 0,0-1 1,0 1-1,1-1 0,0 1 0,1 0 0,0 0 1,0 0-1,1 1 0,10-16 0,-6 12 24,1 0 0,0 1 0,0 0-1,1 0 1,1 1 0,22-16-1,-32 25 8,0 1 0,0-1-1,0 1 1,0 0 0,0-1 0,0 1-1,1 0 1,-1 0 0,0 1-1,1-1 1,-1 0 0,1 1-1,-1 0 1,1-1 0,-1 1 0,0 0-1,1 0 1,-1 0 0,1 1-1,-1-1 1,1 1 0,-1-1-1,1 1 1,-1 0 0,0 0 0,0 0-1,1 0 1,-1 0 0,0 0-1,0 1 1,0-1 0,0 1-1,0 0 1,-1-1 0,1 1 0,0 0-1,-1 0 1,1 0 0,-1 0-1,0 0 1,1 0 0,-1 1-1,1 2 1,20 60 276,-8-24 9,32 70 0,-39-99-239,0 0 0,0-1-1,1 0 1,0 0 0,1-1-1,0 0 1,1 0 0,0-1 0,22 15-1,-21-18-5,1-2 0,-1 1 0,1-2 0,0 1 0,1-2 0,-1 1 0,0-2-1,1 0 1,-1 0 0,1-1 0,19-3 0,7 2 320,-36 1-302,1-1-1,-1 0 0,1 0 0,-1-1 0,1 1 0,-1-1 0,0 1 0,0-1 0,0 0 0,0 0 0,0-1 0,0 1 0,0 0 0,-1-1 0,1 0 0,-1 0 0,0 0 0,0 0 0,0 0 0,2-4 0,8-14 422,18-43 1,-20 41-174,4-22 73,-13 37-371,0 1 0,1 0 0,1 0 0,-1 0 0,1 1 0,7-13 0,-4 15-51,0 32-9684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2:41.9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8228,'0'0'9105,"13"8"-8686,48 23 52,1-3-1,81 26 0,176 52-382,-313-104-98,1 0 0,0 1 0,-1 0 0,0 0 0,1 1 0,-1 0 0,-1 0 0,9 7 0,-11-8 5,-1 0-1,0 0 1,1 1-1,-1-1 1,-1 0-1,1 1 1,0 0-1,-1 0 1,0-1-1,0 1 1,0 0-1,0 0 1,-1 0-1,1 0 0,-1 0 1,0 5-1,0-5 5,0-1 0,-1 1 0,1-1-1,-1 1 1,1-1 0,-1 1-1,0-1 1,-1 0 0,1 1 0,0-1-1,-1 0 1,0 0 0,0 0-1,0 0 1,0 0 0,0 0 0,0-1-1,-1 1 1,1-1 0,-1 0-1,0 1 1,0-1 0,0 0 0,0-1-1,-6 4 1,0 1 2,-94 60 8,-72 55 18,156-106-25,1 2 0,1 0 0,0 1 0,1 0 1,1 2-1,-21 35 0,35-54-32,0-1-1,1 1 1,-1 0 0,1-1-1,-1 1 1,1-1 0,-1 1-1,1 0 1,0 0 0,-1-1 0,1 1-1,0 0 1,-1 0 0,1-1-1,0 1 1,0 0 0,0 0-1,0 0 1,0 0 0,0-1-1,0 1 1,0 0 0,0 0-1,0 0 1,0-1 0,0 1-1,1 0 1,-1 0 0,0-1-1,1 1 1,-1 0 0,0 0-1,1-1 1,-1 1 0,1 0-1,-1-1 1,1 1 0,-1-1-1,1 1 1,0 0 0,-1-1-1,1 1 1,0-1 0,-1 0 0,1 1-1,0-1 1,0 0 0,-1 1-1,1-1 1,0 0 0,0 0-1,0 0 1,1 1 0,4-1-530,0 0 1,0 0 0,1 0 0,-1-1 0,0 0-1,9-2 1,28-15-5035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2:43.2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225 203 11989,'0'0'4018,"6"-8"-3815,9-12-55,1 1-1,1 1 1,0 0-1,1 1 0,23-15 1,-30 24-126,1 0 0,1 0 0,0 2 0,0-1 0,0 2 0,0 0 1,1 0-1,0 1 0,0 1 0,0 0 0,15 0 0,-1 1-50,-9 0 3,0 1-1,-1 1 0,32 4 0,-46-4 23,0 1-1,0 0 1,0 0-1,0 0 1,0 1-1,0-1 1,0 1-1,0 0 1,0 0-1,-1 1 1,1-1-1,-1 1 1,0-1-1,1 1 0,-1 0 1,0 0-1,-1 1 1,1-1-1,-1 1 1,1-1-1,1 5 1,2 11-4,-1 1 0,0 0-1,-2 0 1,0 0 0,-1 0 0,-2 0 0,0 0 0,-3 27 0,2-21-1,0-14 7,-1 0 0,0-1 0,-1 1 0,0 0 0,-1-1 1,0 1-1,-1-1 0,0-1 0,-1 1 0,-13 18 0,-5 3 37,-1-2 0,-29 28 1,33-37 0,-1-1 1,0-1-1,-1-1 1,-1-1-1,-1-1 1,0-1-1,-1-1 1,-1-1-1,0-2 1,0 0-1,-1-2 1,-1-2-1,1 0 1,-1-2-1,0 0 1,-53-1-1,76-3-50,-1-1 0,1 0-1,0-1 1,0 0 0,0 0 0,0 0-1,0 0 1,0-1 0,-7-3 0,10 3 0,1 0 0,-1 0 0,1 0 0,-1 0 1,1 0-1,0-1 0,0 0 0,0 1 0,0-1 0,1 0 1,-1 0-1,1 0 0,-1 0 0,1 0 0,0 0 0,0 0 1,1 0-1,-2-7 0,0 1-22,0-1 0,1 0 1,0 0-1,1 0 0,0 0 0,1 0 0,0 0 0,2-12 1,-2 18 21,1 0 0,-1 0-1,1 1 1,-1-1 0,1 0 0,0 1 0,0-1 0,0 1 0,1 0 0,-1 0 0,1 0 0,0 0 0,0 0 0,0 1 0,0-1 0,0 1 0,1 0 0,-1 0 0,1 0 0,-1 0-1,1 0 1,6-1 0,-3 1 35,0 0-1,0 0 1,0 1 0,0-1-1,0 2 1,0-1-1,0 1 1,9 1-1,-13 0-16,1 0 0,0 0 0,0 0 0,-1 0 0,1 1 0,-1 0 0,1 0 0,-1 0 0,0 0-1,0 0 1,0 1 0,0-1 0,0 1 0,-1 0 0,1 0 0,3 5 0,21 29 11,7 10 180,51 55 0,-72-89-66,0-1 0,1 0 0,0-1-1,1 0 1,0-1 0,0-1 0,1 0 0,25 9 0,-27-15 31,0 0 0,0 0 0,0-2 0,0 0 1,1 0-1,23-3 0,2 0-102,-28 2-37,0-1 1,0-1-1,0 0 1,-1-1 0,1 0-1,0-1 1,-1 0-1,0-1 1,0 0-1,13-8 1,-18 9-228,0 1 1,0-2-1,-1 1 0,1 0 1,-1-1-1,0 0 1,0-1-1,-1 1 0,1-1 1,-1 1-1,-1-2 0,1 1 1,-1 0-1,0 0 0,0-1 1,-1 0-1,1 1 1,-2-1-1,2-8 0,-1-29-4055,-2-2-2925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45.64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48 1 8660,'0'0'5128,"0"6"-4544,0 696 2663,-1-701-3438,0-1 0,0 1 0,0 0 1,0-1-1,0 1 0,0 0 0,0-1 1,0 1-1,0-1 0,0 0 0,0 1 1,0-1-1,0 0 0,0 0 0,-1 1 1,1-1-1,0 0 0,0 0 0,0 0 1,0 0-1,0-1 0,-2 1 1,0 0-402,-16 0-3436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2:43.8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12982,'0'0'5210,"15"0"-5015,579 0 947,-593 0-2084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2:44.7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22 14054,'0'0'3605,"18"-3"-2904,294-16-605,-309 19-99,-1 0 0,1 1-1,-1-1 1,1 0-1,-1 1 1,1-1-1,-1 1 1,1 0-1,-1 0 1,0 0-1,1 0 1,-1 0 0,0 1-1,0-1 1,0 1-1,0-1 1,0 1-1,0 0 1,0 0-1,-1 0 1,1 0-1,0 0 1,-1 0 0,0 0-1,0 0 1,1 0-1,-1 1 1,-1-1-1,1 1 1,0-1-1,0 5 1,2 7-14,-1 1-1,-1-1 1,-1 1 0,-1 21-1,0-8 5,0-21 12,0 0 1,0-1 0,-1 0-1,0 1 1,0-1 0,-1 0-1,0 0 1,0 0 0,0 0-1,-1 0 1,1-1 0,-1 1-1,-1-1 1,1 0 0,-1-1-1,0 1 1,0-1-1,-10 7 1,5-3-8,-1-1 0,0-1 0,0 1 0,-1-2-1,1 0 1,-1 0 0,-1-1 0,1 0 0,-14 1 0,4-7-236,22 1 234,0 1 0,-1 0 1,1-1-1,0 1 0,0 0 0,-1-1 0,1 1 0,0-1 0,0 1 0,0 0 0,0-1 0,0 1 0,-1-1 0,1 1 1,0-1-1,0 1 0,0-1 0,0 1 0,0 0 0,0-1 0,0 1 0,0-1 0,1 1 0,-1-1 0,0 1 0,0 0 0,0-1 1,1 0-1,0-1 1,0 0 1,0 0 0,1 0 0,-1 0 0,1 0-1,0 0 1,-1 0 0,1 1 0,0-1 0,0 0 0,0 1-1,0 0 1,3-2 0,4-1 3,-1 1 0,1 1 0,0-1 0,0 1 0,0 1 0,0-1 0,1 2 0,-1-1 0,0 1 0,0 1 0,0-1 0,1 2 0,-1-1 0,0 1 0,0 1 0,16 6 0,-22-7 5,30 18-8,0 1 0,-1 2 1,40 38-1,-64-53 7,0 1-1,-1-1 1,0 1-1,0 1 1,-1-1-1,0 1 1,-1 0-1,0 0 1,0 1-1,-1 0 1,-1-1-1,0 1 1,0 1-1,-1-1 1,-1 0-1,1 17 1,-1-14 32,-2 0 0,1 0 1,-2-1-1,-4 24 0,4-31-7,-1 0 0,1-1 0,-1 0 0,0 1 0,0-1 0,0 0-1,-1 0 1,0-1 0,0 1 0,0-1 0,-1 0 0,1 0 0,-7 5 0,-4 0 50,1 0 1,-1-1 0,0 0 0,-1-1 0,0-1 0,0 0 0,-1-1 0,1-1 0,-25 3 0,5-3 64,-1-2 1,1-1-1,-51-7 1,77 4-98,0-1 1,1 0-1,-1 0 1,1-1-1,0 0 1,0-1-1,0 0 1,1-1-1,0 0 1,0 0-1,0-1 0,-10-11 1,17 18-40,0-1 53,2 13-5408,2 5 400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2:57.2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36 5 8996,'0'0'6536,"-1"-4"-6365,-2 276 2108,3 400-1436,0-670-667,1-24 82,6-24-382,2 0 0,3 1 0,25-67 0,-27 85 70,2 0 0,1 1 0,2 1 0,0 0 0,1 0 0,36-39-1,-48 60 37,0 0-1,0 0 1,0 0-1,0 1 1,1-1-1,0 1 1,-1 0-1,1 1 0,0-1 1,0 1-1,1 0 1,-1 0-1,0 0 1,1 1-1,-1 0 0,1 0 1,0 0-1,-1 1 1,1 0-1,-1 0 1,1 0-1,7 2 1,-10-1 11,0 0 1,0 1 0,-1-1 0,1 0-1,-1 1 1,1 0 0,-1-1 0,0 1-1,0 0 1,1 0 0,-1 0 0,-1 1-1,1-1 1,0 0 0,0 1 0,-1-1 0,0 1-1,1 0 1,1 5 0,18 60-10,-19-57 15,15 61-4,-4 1 1,-3 0-1,1 103 0,-11-174 7,0 0 0,-1-1 0,1 1 0,-1-1 0,1 1 0,-1-1 0,0 1 0,1-1-1,-1 0 1,0 1 0,0-1 0,0 0 0,0 1 0,0-1 0,-1 0 0,1 0 0,0 0-1,0 0 1,-1 0 0,1 0 0,-1-1 0,1 1 0,0 0 0,-1-1 0,0 1-1,1-1 1,-3 1 0,-50 9 60,45-9-27,-13 2-19,-1-1-1,1 0 1,-1-2 0,1-1 0,-1-1-1,1-1 1,0-1 0,0-1 0,0 0 0,-21-10-1,35 12-16,-3-2-13,-1 0-1,0 1 0,0 0 0,-1 1 1,1 0-1,-19-1 0,30 4-153,27 0-4282,56 0-568,-28 0 544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2:58.8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458 453 11493,'0'0'3212,"6"-30"-3078,21-94-110,-23 103 68,-1 1 0,-1-1-1,-1 0 1,-1 0 0,-2-24 0,-1 11-22,3 30-69,0 0 0,-1-1 0,1 1 0,-1 0-1,0 0 1,-1-1 0,1 1 0,-1 0 0,0 0-1,0 0 1,0 0 0,0 1 0,-1-1 0,1 1 0,-1-1-1,0 1 1,0 0 0,-5-3 0,2 1-3,0 2-1,0-1 1,0 1 0,-1 0 0,0 0 0,1 0-1,-1 1 1,0 0 0,0 1 0,-11-2 0,5 2-9,0 0 0,0 1 0,0 1 0,0 0 0,0 0 1,0 1-1,0 1 0,0 0 0,1 1 0,0 1 1,0-1-1,-16 10 0,13-5 14,1 1 0,0 0 0,1 1 0,0 1 0,1 0-1,0 1 1,1 0 0,0 1 0,1 0 0,1 0 0,0 1 0,1 1 0,1-1 0,0 1 0,1 0 0,1 1 0,0 0-1,1-1 1,1 1 0,1 1 0,-1 17 0,3-7-2,-1-13 21,1 0-1,1-1 1,2 17 0,-2-26-6,1 0 1,-1 0 0,1-1-1,0 1 1,0-1-1,0 1 1,0-1 0,1 0-1,0 0 1,0 0-1,0 0 1,0 0 0,5 3-1,0 1 18,1 0 0,0-1 0,0 0 0,1-1 0,-1 0 0,2 0 0,-1-1 0,1-1 0,-1 1 0,1-2 0,0 0 0,0 0 0,1-1 0,-1 0 0,1-1 0,-1 0 0,1-1 0,-1 0 0,23-4 1,-31 3-33,0 0 1,0 0-1,0-1 1,0 0 0,0 0-1,-1 0 1,1 0 0,-1 0-1,1 0 1,-1 0-1,0-1 1,1 1 0,-1-1-1,-1 0 1,1 0 0,0 0-1,-1 0 1,1 0-1,0-3 1,25-71 17,-22 58-34,4-16-107,6-45 1,-10 49 65,1 0 0,14-42 1,-20 73 53,0 0 1,0-1 0,0 1-1,0 0 1,0-1 0,0 1 0,0 0-1,0-1 1,0 1 0,0 0-1,0-1 1,0 1 0,0 0-1,1-1 1,-1 1 0,0 0-1,0 0 1,0-1 0,1 1 0,-1 0-1,0 0 1,0-1 0,1 1-1,-1 0 1,0 0 0,0 0-1,1-1 1,-1 1 0,0 0-1,1 0 1,-1 0 0,0 0 0,1 0-1,-1 0 1,0 0 0,1 0-1,-1 0 1,0 0 0,1 0-1,-1 0 1,0 0 0,1 0-1,-1 0 1,0 0 0,1 0 0,4 18-205,-4 24 194,2 0 1,14 75 0,-13-96 9,2-1 1,0 1-1,1-1 1,1 0-1,1 0 1,1-1 0,18 27-1,-23-40 11,0 0 1,0 0-1,0-1 0,1 0 0,0 0 1,0 0-1,1-1 0,-1 0 0,1 0 1,0-1-1,0 0 0,0 0 0,0 0 0,1-1 1,-1 0-1,1 0 0,-1-1 0,1 0 1,0-1-1,-1 1 0,1-1 0,0-1 0,10-1 1,-15 1-2,0 0 0,0 0 1,0 0-1,0-1 1,0 1-1,-1-1 0,1 1 1,0-1-1,-1 0 1,1 0-1,-1 0 0,0-1 1,0 1-1,0-1 0,0 1 1,0-1-1,0 1 1,-1-1-1,2-3 0,25-59 70,-6-9 53,12-78 0,-22 90 363,2 1 1,35-91 0,-48 149-471,0 1 0,0 1 1,1-1-1,-1 0 0,1 0 1,-1 0-1,1 1 0,0-1 1,-1 1-1,1-1 0,0 1 1,0 0-1,0 0 0,0-1 1,0 2-1,0-1 0,1 0 1,-1 0-1,0 1 0,0-1 1,1 1-1,2-1 0,60 2-126,-49 0 100,-8 0-8,0 1 1,0 0-1,-1 0 0,1 1 1,-1 0-1,1 0 1,-1 1-1,0 0 1,-1 0-1,1 0 0,-1 1 1,1 0-1,5 7 1,0-1 1,-1 1 0,-1 0 1,0 0-1,-1 1 0,14 24 1,-18-23-16,0 0 0,-1 1 1,0-1-1,-1 1 1,-1-1-1,0 1 0,-1 0 1,-1 0-1,-2 20 0,2-3 23,0-29-2,-1 0 0,1 0 1,-1 0-1,0 0 1,0 0-1,0 0 0,0 0 1,-1 0-1,1 0 0,-1-1 1,1 1-1,-1-1 1,0 1-1,0-1 0,0 0 1,0 1-1,-1-1 1,1 0-1,-1 0 0,1-1 1,-1 1-1,0-1 0,1 1 1,-1-1-1,0 0 1,0 0-1,0 0 0,0 0 1,0 0-1,0-1 1,-4 1-1,-10 2-19,-1-1 1,0-1-1,0-1 1,-20-1-1,33 0-4,1 0-1,-1-1 0,1 0 0,0 1 1,0-1-1,-1-1 0,1 1 0,0-1 1,1 1-1,-1-1 0,0 0 1,1 0-1,0-1 0,0 1 0,-4-7 1,-41-60-53,48 69 133,16 3-221,-2 5 175,0 0 0,0 0 1,16 14-1,-21-14 4,1 0 1,0-1-1,1 0 1,-1 0 0,1-1-1,0-1 1,18 6-1,8-5 113,-1-1 1,1-1-1,65-5 1,-92 1-105,0-1 1,0 0 0,-1-1-1,1 0 1,0-1 0,-1 0-1,0 0 1,0-1 0,0 0-1,-1-1 1,1 0 0,-1 0-1,-1-1 1,1 0 0,-1 0-1,11-15 1,-4 5 2,-2-1-1,0 0 1,-1 0-1,-1-1 1,-1-1 0,14-40-1,-19 44 41,-1 1 0,-1-1-1,0 0 1,-1 0 0,0 0-1,-2 0 1,-3-29 0,2 43-67,1-1 0,0 1 0,-1-1 1,1 1-1,-1 0 0,0 0 0,0 0 0,0 0 1,0 0-1,0 0 0,0 0 0,-1 1 0,1-1 1,0 1-1,-1-1 0,1 1 0,-1 0 0,0 0 1,1 0-1,-1 1 0,0-1 0,0 1 1,1-1-1,-1 1 0,0 0 0,-5 0 0,-8-1-31,0 1 0,-1 1 0,-21 3 0,32-2 31,0 0 0,0 1 0,0-1 0,0 1 0,0 0 0,1 1 0,0 0 0,-1 0 0,1 0 0,1 0 0,-1 1 0,1-1 0,-1 1 0,2 1 0,-1-1 0,0 0 0,-4 11 0,1-3 0,0 1 0,1-1 0,1 1 0,1 0 0,0 0 0,0 0 0,-1 16 0,4 89 38,1-116-32,0 1 1,0-1-1,1 1 1,-1-1-1,1 1 0,0-1 1,0 0-1,0 1 0,1-1 1,-1 0-1,1 0 0,0 0 1,0 0-1,0 0 0,0 0 1,0 0-1,3 2 1,0 0 6,1-1 0,-1 0 1,1-1-1,0 1 0,0-1 0,0 0 1,0-1-1,10 4 0,5-1 9,0-1 0,1 0 0,0-2 0,34 0 0,-19-1-27,-15 0-626,-1-1 1,42-5 0,-56 3-249,0 1 1,0-1 0,0-1-1,0 1 1,-1-1 0,1 0 0,9-7-1,16-14-6926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2:59.4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0 270 13494,'0'0'4285,"40"0"-4029,-23 1-120,0 1 1,1 0-1,25 8 0,-24-5 28,0-1-1,29 3 0,109-6 429,-151-2-583,1 0 0,-1 0 1,0 0-1,0-1 0,0 0 0,0 0 0,-1 0 0,1-1 0,-1 0 0,1 0 0,-1 0 0,0-1 0,0 0 0,0 0 0,-1 0 0,1 0 0,-1-1 0,6-8 0,-4 5-10,-1 1-1,0-1 1,0 0-1,-1 0 1,0 0-1,-1-1 1,0 0-1,0 1 1,-1-1-1,0 0 0,0 0 1,0-14-1,-1-7-112,0 20 17,-1 0 0,0-1-1,0 1 1,-4-20 0,4 29 89,-1 0 0,1 0 1,-1 0-1,0 0 0,1 0 0,-1 0 0,0 1 1,0-1-1,1 0 0,-1 0 0,0 1 0,0-1 0,0 1 1,0-1-1,0 1 0,0-1 0,0 1 0,0-1 0,0 1 1,0 0-1,-1 0 0,1-1 0,0 1 0,-1 0 0,-34-1-62,25 2 43,4 0 17,-1 0 0,1 1 0,-1 0 0,1 0 0,0 1 0,0-1 0,0 2 0,0-1 0,1 1 0,-1 0 0,1 1 0,0-1 0,0 1 0,1 0 0,-1 1 0,-8 11 1,-2 3 7,1 0 1,1 1 0,-22 42 0,29-47 14,1 0 0,0 0 0,1 1-1,1 0 1,1 0 0,0 0 0,1 0 0,1 0-1,1 19 1,0-34-11,0 1-1,1 0 1,-1 0-1,1-1 1,0 1-1,-1-1 1,1 1-1,1 0 1,-1-1-1,0 0 1,0 1-1,1-1 1,0 0-1,-1 0 1,1 0-1,0 0 1,0 0-1,0 0 1,0 0-1,0 0 1,1-1-1,-1 1 1,0-1-1,1 0 1,-1 0-1,1 0 1,0 0-1,-1 0 1,1 0-1,0-1 1,3 1-1,12 2-42,0-1-1,-1-1 1,32-1-1,-29 0-104,31-5-1932,-47 4 1581,-1 0-1,1 0 1,-1 0-1,0-1 1,0 1-1,0-1 1,0 0-1,0 0 1,0 0-1,0-1 1,0 1-1,2-3 1,16-25-7952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2:59.8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256 1 14663,'0'0'2689,"-19"99"-2721,-13-25 64,-7 11-64,-8 0-80,3-4-1665,1-10-2065,11-18-4337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3:00.7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1 469 10549,'0'0'3722,"0"-13"-2863,0 10-822,1-9-30,0 1 0,0-1 0,1 1 0,0-1 0,1 1 0,0 0 0,7-14 0,15-31 30,-8 14 78,3 1-1,30-47 1,-44 78-98,1 0 1,0 1-1,0 0 0,1 1 1,0-1-1,1 1 1,-1 1-1,2 0 0,-1 0 1,1 1-1,0 0 0,0 1 1,21-8-1,-27 11-18,1 1-1,-1 0 0,0 0 0,1 0 0,-1 1 1,1 0-1,-1-1 0,1 2 0,-1-1 1,5 1-1,-7 0-3,0-1 1,0 1 0,0 0-1,0 0 1,0 0-1,0 0 1,-1 0-1,1 0 1,0 1-1,-1-1 1,1 1-1,-1-1 1,1 1 0,-1-1-1,0 1 1,0 0-1,1 0 1,-1 0-1,-1-1 1,1 1-1,1 4 1,7 29-14,-2 0 1,-1 0-1,-2 1 0,-1 0 1,-4 70-1,0-45 1,1-46 22,-1 0 0,-1 1 0,0-1 1,-1 0-1,0 0 0,-1 0 0,-1 0 0,-1-1 0,0 0 0,-13 23 0,4-16 5,0 0-1,-1-1 0,-1 0 1,-1-2-1,-30 25 0,-39 31 39,81-68 1893,18-7-1958,372 15-567,-244-16-4483,-72-10-922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3:01.2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0 394 15015,'0'0'1198,"21"6"-1150,7 3-26,0-2 0,1-1-1,0-2 1,45 3 0,-63-8 14,-1 0 0,1 0 0,-1-1 0,0-1-1,1 1 1,-1-2 0,0 1 0,-1-1 0,1-1 0,-1 0 0,0 0-1,0-1 1,0 0 0,-1 0 0,0-1 0,0 0 0,-1-1 0,0 0 0,0 0-1,10-16 1,-7 8 0,-1 0 1,0 0-1,-1-1 0,-1 0 0,-1 0 0,-1-1 0,0 0 1,-1 0-1,-1 0 0,0 0 0,-1-23 0,-1 18-32,0 18-14,-1 1-1,0-1 1,0 0 0,0 0-1,0 0 1,-1 0 0,-1-5-1,1 9 5,1 0 0,-1-1 0,0 1 0,0 0 0,1 0 0,-1 0-1,0 0 1,0 0 0,0 0 0,0 0 0,-1 0 0,1 0 0,0 0 0,0 1 0,0-1 0,-1 0-1,1 1 1,0-1 0,-1 1 0,1-1 0,0 1 0,-1 0 0,1 0 0,-1-1 0,1 1 0,0 0-1,-1 0 1,-2 1 0,0-1-2,-1 1-1,1 1 0,-1-1 0,1 0 1,0 1-1,-1 0 0,1 0 0,0 0 1,0 1-1,0-1 0,1 1 0,-1 0 1,0 0-1,1 0 0,0 1 0,0-1 1,-5 8-1,-9 13 12,-25 44 1,24-37-8,-6 10 49,1 0 0,-20 56 0,34-74-1,2 0 0,0 0 0,2 1 0,0 0-1,2 0 1,-1 31 0,4-30 6,2 27 153,-2-50-194,1 0 0,0 0 0,0 0 0,-1-1 0,1 1 0,0 0 0,1 0 0,-1 0 0,0-1 0,0 1 0,1-1 0,-1 1 0,1-1 0,-1 1 0,1-1 0,0 0 0,0 0 0,-1 0 0,1 0 0,0 0 0,3 1 0,13 4 21,0-1 0,1-1 0,-1-1 0,1-1 0,25 1 0,1-3-999,52-6 0,-33-8-3214,-7-9-3754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3:02.1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35 365 10405,'0'0'1963,"-6"-8"-1723,2 2-119,1 1 0,-1-2 0,1 1-1,1 0 1,-1 0 0,1-1-1,0 1 1,0-1 0,1 0 0,0 0-1,0 1 1,1-1 0,0 0 0,0 0-1,0 0 1,1 0 0,0 0-1,0 1 1,4-11 0,-1 4 25,0 0-1,1 1 1,1-1 0,0 1 0,1 0 0,0 1-1,0-1 1,1 1 0,1 1 0,0 0 0,13-11-1,-13 13-117,0 1 0,1 1-1,0 0 1,0 1 0,0 0-1,1 0 1,0 1 0,0 0-1,0 1 1,0 0 0,1 1-1,-1 0 1,17 0 0,-4 1-24,-10-1-11,0 1 1,1 1-1,19 2 0,-31-1 3,-1-1 0,1 0 0,-1 1 0,1-1 0,-1 1 0,0 0 0,1 0 0,-1 0 0,0 0 0,0 0 0,1 0 0,-1 1 1,0-1-1,0 1 0,0-1 0,-1 1 0,1 0 0,0 0 0,-1 0 0,1 0 0,-1 0 0,0 0 0,1 0 0,-1 0 0,1 4 0,3 22-23,-1 0 0,-1-1 0,-2 1 0,-1 0 0,-1 0 0,-6 34 0,3-42 23,-1 1 0,0-1 0,-2-1 0,-1 1-1,0-1 1,-1 0 0,-16 23 0,-5 2 18,-59 70 0,55-77 6,-1-2 0,-2-1 0,-71 51 0,94-77 60,20-15 184,20-13-59,-10 14-114,0 1 0,1 0 0,-1 1-1,1 1 1,0 1 0,0 1 0,0 0 0,0 1-1,27 3 1,10-1 52,-14 0-26,50 8-1,-50-4-94,49 0 1,-31-3-59,-40-1-502,1-1 0,0-1-1,-1-1 1,1 0 0,22-5-1,-13-10-3697,-3-4-2018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3:02.7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14279,'0'0'3041,"12"13"-2809,4 6-43,2-1 0,0-1 0,1-1 0,1-1 0,27 17 0,85 37 648,100 61-276,-228-127-556,0 1 0,0-1 0,0 1 1,-1 0-1,0 0 0,1 1 0,-1-1 0,-1 1 1,1-1-1,-1 1 0,0 0 0,0 0 0,0 0 1,-1 0-1,1 0 0,-1 1 0,-1-1 1,1 8-1,0-5-6,-1-1 0,0 0 0,0 1 0,-1-1 0,0 0-1,-1 1 1,1-1 0,-1 0 0,-1 0 0,1 0 0,-1 0 0,-7 11 0,-27 30 36,-64 65 0,20-25-25,45-48-6,-28 32 27,58-64-31,1-1 0,0 1 1,0 0-1,1 1 0,0-1 1,0 1-1,-3 14 1,6-17 55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46.21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10645,'0'0'5704,"31"0"-5587,225 0 91,106 0 339,-350 8-5309,-8-2 1123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3:03.5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1 470 10229,'0'0'4823,"4"-7"-4524,25-45 38,-2-1-1,36-106 1,6-15 350,-55 150-537,-14 24-148,0-1-1,0 1 1,0 0-1,0 0 0,1 0 1,-1 0-1,0 0 1,0 0-1,0 0 0,0 0 1,0 0-1,1 0 1,-1 0-1,0 0 1,0 0-1,0 0 0,0 0 1,0 0-1,1 1 1,-1-1-1,0 0 0,0 0 1,0 0-1,0 0 1,0 0-1,0 0 1,0 0-1,1 0 0,-1 0 1,0 1-1,0-1 1,0 0-1,0 0 1,0 0-1,0 0 0,0 0 1,0 0-1,0 1 1,0-1-1,0 0 0,0 0 1,0 0-1,0 0 1,0 0-1,0 1 1,0-1-1,0 0 0,0 0 1,0 0-1,0 0 1,0 0-1,0 1 0,0-1 1,0 0-1,0 0 1,0 0-1,0 0 1,0 0-1,0 0 0,0 1 1,0-1-1,0 0 1,0 0-1,-1 0 1,1 0-1,0 0 0,0 0 1,-11 51-6,-6 9 2,-57 253 12,59-179 284,5 214 0,10-295-293,0-52-67,0 0-1,0 1 1,-1-1 0,1 1-1,0-1 1,-1 0-1,1 1 1,-1-1 0,0 0-1,1 0 1,-1 1-1,0-1 1,0 0 0,0 0-1,0 0 1,0 0-1,0 0 1,0 0 0,0 0-1,0 0 1,0-1 0,-2 2-1,0-1-479,1 1 0,-1-1 0,0 0 0,0 0 0,1 0 0,-1 0 0,0-1 0,0 1 0,-4-1 0,-6 0-3888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3:03.9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10981,'0'0'6958,"7"0"-6475,471 11 2614,-208-11-3062,-269 0-43,-8 1-4087,-61 12-3447,40-6 3796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3:05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0 191 11557,'0'0'1927,"19"24"-916,-16-17-749,1 1 0,0-1 0,-1 0 1,2 0-1,-1 0 0,1-1 0,7 8 1,-9-12-199,1 0 1,-1 0-1,0 0 0,1-1 1,-1 1-1,1-1 1,0 0-1,-1 0 0,1 0 1,0 0-1,0-1 1,0 1-1,-1-1 0,1 0 1,0 0-1,0-1 1,5 0-1,-7 0-55,1 0 0,0 0 0,0 0-1,-1 0 1,1 0 0,0 0 0,-1-1 0,1 0-1,-1 1 1,0-1 0,1 0 0,-1 0 0,0 0 0,0 0-1,-1-1 1,1 1 0,0 0 0,-1-1 0,3-3-1,23-59 128,-22 52-128,-1-1-79,-1 0 0,0 0-1,-2-1 1,1 1 0,-1 0-1,-3-25 1,2 9-89,-1 28 140,1 1 0,-1 0 0,0-1-1,1 1 1,-1 0 0,0 0 0,0 0-1,0-1 1,0 1 0,0 0 0,0 1-1,0-1 1,0 0 0,-1 0 0,1 0 0,0 1-1,0-1 1,-1 0 0,1 1 0,0-1-1,-1 1 1,1 0 0,-1-1 0,1 1-1,-1 0 1,1 0 0,0 0 0,-1 0-1,1 0 1,-3 0 0,-49 4-142,48-2 109,1 0 1,-1 1 0,1-1-1,0 1 1,0-1-1,0 1 1,0 0 0,0 1-1,1-1 1,0 1 0,-1-1-1,1 1 1,1 0 0,-4 5-1,4-5-392,0-1-1,0 1 0,0 0 1,1 0-1,-1 0 0,1 0 0,0 0 1,0 0-1,0 0 0,1 5 1,0 0-3928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3:05.9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23 110 10165,'0'0'2918,"-4"7"-2755,0 9 109,-1 0 0,2 1 0,0-1-1,1 1 1,1-1 0,0 1 0,2 0 0,2 20 0,-3-36-260,1 0 1,-1 0 0,1 0 0,-1-1 0,1 1 0,0 0 0,-1 0 0,1-1 0,0 1 0,-1-1 0,1 1 0,0-1-1,0 1 1,0-1 0,0 1 0,-1-1 0,1 1 0,0-1 0,0 0 0,0 0 0,0 1 0,0-1 0,0 0-1,0 0 1,0 0 0,2 0 0,35-1 370,-25 0-162,-9 1-190,0-1 0,0-1 0,0 1 0,-1-1 0,1 1 0,0-1 1,-1 0-1,1 0 0,-1-1 0,0 1 0,1-1 0,-1 0 0,0 0 0,-1 0 0,1 0 0,0 0 0,-1 0 0,0-1 1,0 1-1,0-1 0,2-5 0,4-7 26,-1 0 0,0-1 0,7-30 0,-8 21-59,-1-1-1,-1 1 0,1-35 1,-26 59-398,17 3 373,0-1 1,1 1-1,-1 0 1,1 0 0,-1 1-1,1-1 1,-1 1 0,1 0-1,0 0 1,-1 0 0,1 0-1,0 0 1,1 1 0,-1-1-1,0 1 1,1 0-1,-1 0 1,-2 5 0,-39 65-951,39-63 728,-2 4-615,1 1 0,1 0 1,0 0-1,0 1 0,-3 26 0,0 22-4427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3:06.4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88 3 4018,'0'0'10397,"-10"-1"-9861,3 1-493,5-1-24,1 1-1,-1 0 1,0-1-1,1 1 1,-1 0 0,0 0-1,0 0 1,1 0-1,-1 1 1,0-1 0,1 0-1,-1 1 1,0-1-1,1 1 1,-1-1 0,1 1-1,-1 0 1,0 0-1,1 0 1,0 0 0,-1 0-1,1 0 1,0 0-1,-1 0 1,1 0 0,0 1-1,0-1 1,0 0-1,0 1 1,0-1 0,0 1-1,1-1 1,-1 1-1,0-1 1,1 1 0,-1 0-1,1-1 1,0 1-1,-1 0 1,1 2 0,-6 20 289,1 0 1,2 0 0,-2 49 0,30-75-1707,7-5-1425,9-9-2072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3:07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72 12086,'0'0'5538,"8"-3"-4818,11-2-517,0 1 0,1 1-1,-1 1 1,29 0 0,40-4 240,197-27-59,-225 23-485,-59 10 39,11 0-6071,-5-3 344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3:07.8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6 464 8660,'0'0'2689,"-2"-29"-2171,-2-92 119,4 113-427,0-1-1,1 1 0,0-1 1,0 1-1,0 0 0,1 0 1,1 0-1,-1 0 0,1 0 1,1 0-1,-1 1 0,1-1 1,0 1-1,1 0 0,6-8 1,2-2 290,-5 5-313,2 0 0,-1 1 0,2 0 0,-1 1 0,2 0 0,-1 0 0,1 2 0,0-1 0,1 1 0,0 1 0,19-8 0,-9 7-171,0 0 0,0 2 0,0 0 0,1 2 0,0 1 0,31-1 0,75 3-48,-127 1 26,0 0 0,0 1 1,-1-1-1,1 0 0,0 1 1,0 0-1,0 0 0,0 0 0,0 0 1,-1 0-1,1 0 0,-1 1 1,1-1-1,-1 1 0,1 0 0,-1 0 1,0 0-1,4 4 0,-3-1-2,1 0 0,-1 0 0,0 1 0,0-1 0,0 1 0,-1 0 0,0 0 0,2 9 0,0 12-11,0 0-1,-2-1 1,-1 36 0,-1-47 13,-1-1-1,0 0 1,-1 0 0,0 0-1,-1-1 1,-1 0-1,0 1 1,-1-1 0,0 0-1,-1-1 1,0 0-1,-1 1 1,-11 13 0,-11 11-13,-1-1 1,-47 41 0,14-14-7,33-31 10,-8 9-42,-75 63 1,101-98 0,11-6 44,-1 1 0,0 0-1,1-1 1,-1 1 0,0 0 0,1 0 0,-1 0 0,1 0-1,0 1 1,-1-1 0,1 0 0,0 0 0,0 1 0,0-1-1,-2 3 1,2-2 602,30-6 106,51-8-449,0 4-1,1 4 1,82 6 0,-49-1-164,59-8-123,-172 7 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3:08.8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11317,'0'0'5451,"7"4"-5227,98 44 287,-15-4 151,117 38 0,1-19-379,-205-62-284,0 0 1,0 0-1,1 1 0,-1-1 0,0 1 1,0-1-1,-1 1 0,1 0 0,0 0 1,0 0-1,-1 1 0,0-1 0,1 1 1,3 5-1,-4-4-2,0 0 0,-1 1 0,0 0-1,0-1 1,0 1 0,0 0 0,0-1 0,-1 1 0,0 8-1,-1-8 11,1 0 0,0 0-1,-1 0 1,0 0 0,0 0-1,-1-1 1,1 1-1,-1 0 1,0-1 0,0 1-1,-1-1 1,1 0 0,-1 0-1,0 0 1,-6 7-1,-4 0 27,0 1 0,0-2 0,-20 12 0,-12 11 50,4-1-43,19-16-8,0 0 1,2 1 0,0 2 0,1 0-1,1 1 1,-24 33 0,34-40-20,7-12-10,0 0-1,0 1 1,0-1 0,0 0-1,1 1 1,-1-1 0,0 1-1,1-1 1,0 1 0,-1-1 0,1 1-1,0 0 1,-1-1 0,1 1-1,0-1 1,1 4 0,-1-5-17,2 0-303,11 0-785,0-1 0,-1 0 0,1-1 1,-1 0-1,0-1 0,1-1 0,-1 0 0,16-8 0,23-12-7310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3:09.3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82 13062,'0'0'5442,"12"-3"-5351,38-3 324,66 0-1,-55 4 3,66-10-1,155-30-618,-272 40-95,9-1-1084,-7 0-3115,-4 0-725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3:10.3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94 119 14887,'0'0'3063,"19"-17"-3007,60-49-32,-75 63-21,0 0 1,0 0 0,0 1-1,0 0 1,1-1 0,-1 2 0,1-1-1,0 0 1,-1 1 0,1 0-1,0 0 1,0 1 0,6-1 0,7-1 8,2-1 32,-1 0 1,1 1-1,36 2 1,-49 0-36,0 1 1,0 0-1,1 0 0,-1 1 1,0 0-1,0 1 1,-1-1-1,1 1 0,0 0 1,-1 1-1,0 0 0,0 0 1,7 5-1,-5-2-12,-1 0-1,0 1 1,0-1-1,-1 1 1,0 0-1,0 1 1,-1 0-1,0 0 0,0 0 1,5 18-1,-6-11-6,-1 0-1,-1 0 1,0 0 0,-1 0-1,-1 0 1,-1 18-1,-1-27 9,1 0 0,-1-1 1,0 1-1,0-1 0,-1 0 0,0 1 1,0-1-1,0 0 0,-1-1 0,0 1 0,0-1 1,-1 1-1,1-1 0,-1-1 0,0 1 1,0-1-1,-10 7 0,0-1-1,-1 0 1,0 0-1,0-2 0,-1 0 1,-23 8-1,3-4 2,-1-2 0,-1-1 0,0-2 0,0-2 1,-52 1-1,90-7 0,0 0 0,0 0 1,0-1-1,0 1 1,0 0-1,0 0 0,1 0 1,-1-1-1,0 1 1,1 0-1,-1-1 0,1 1 1,0 0-1,-1-1 1,1 1-1,0-1 0,0 1 1,0 0-1,0-1 1,0 1-1,0-1 0,1-1 1,-2 1 3,1 0 0,0 0-1,0 0 1,0 0 0,1 0 0,-1 0 0,0 0 0,1-1-1,-1 1 1,1 0 0,0 1 0,0-1 0,0 0 0,0 0-1,0 0 1,0 0 0,0 1 0,2-3 0,5 1-11,0-1 0,1 1 1,-1 0-1,1 1 0,-1 0 1,1 0-1,15 0 0,69 1-69,-52 2 64,-30-1 11,-2 2 0,1-1 1,0 1-1,0 1 0,0 0 1,-1 0-1,0 1 1,1 0-1,12 8 0,11 9-9,32 25 0,-53-37 10,-1 0-5,1 0 1,-1 1 0,-1 0-1,0 0 1,12 16 0,-18-20-4,0 1 1,-1-1 0,1 1 0,-1-1 0,-1 1-1,1 0 1,-1 0 0,0 0 0,-1 0 0,0 0-1,0 1 1,0 9 0,-1-5 2,1 1-1,-2-1 1,1 1-1,-1 0 0,-4 15 1,3-23 5,0 0 1,0 0-1,0 0 1,0-1-1,-1 1 1,0-1 0,0 1-1,0-1 1,-1 0-1,1 0 1,-1-1-1,0 1 1,-5 3 0,-5 3 28,0 0 1,-1-2 0,0 1 0,0-2-1,-1 0 1,0-1 0,0-1 0,-1 0 0,1-1-1,-19 2 1,-21 0 137,-96-3 1,99-3-158,47-1-6,1 1-1,-1 0 0,0-1 0,0 0 1,0 0-1,1-1 0,-1 0 0,0 0 0,1 0 1,0-1-1,-10-5 0,4 0-5,1-1 1,0 0-1,-17-20 1,25 28-257,-7-9 21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6:30.62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161 22 10293,'0'0'2657,"-14"25"-2364,-44 84-157,55-102-115,0 0 0,0 1 0,1-1 0,0 1 0,0 0-1,0 0 1,1 0 0,1 0 0,-1 0 0,1 0 0,1 0-1,1 9 1,0 15 141,-3-21-61,2 1 1,-1-1 0,1 1-1,1-1 1,4 18-1,-4-24-60,1 0-1,-1 0 1,1 0-1,0 0 1,0 0-1,1-1 1,-1 1-1,1-1 1,0 0-1,0 0 1,0 0-1,1-1 1,5 4-1,2 1-8,0-1 0,1-1-1,-1 0 1,1-1-1,0 0 1,1-1 0,-1 0-1,24 2 1,5-2-23,63-1 0,-74-3-18,-27 0 14,1-1 0,-1 1 0,1 0 0,0-1 1,-1 0-1,1 0 0,-1-1 0,0 1 0,1-1 0,-1 0 1,0 0-1,0 0 0,0-1 0,0 1 0,-1-1 0,1 0 1,-1 0-1,1 0 0,-1 0 0,0-1 0,0 0 1,-1 1-1,1-1 0,-1 0 0,0 0 0,0 0 0,0-1 1,0 1-1,-1 0 0,2-8 0,2-12 68,-1 0 0,-1 0 1,-2 0-1,-1-39 0,0 33 6,0-1-58,1 16-16,-1-1 0,0 1-1,-1 0 1,-1 0 0,-7-28 0,8 38-10,-1 1 1,0 0-1,0-1 0,-1 1 0,1 0 0,-1 1 0,0-1 0,0 0 1,0 1-1,0-1 0,-1 1 0,1 0 0,-1 0 0,0 1 0,0-1 0,0 1 1,0 0-1,-1 0 0,1 0 0,0 0 0,-1 1 0,1 0 0,-9-1 1,-19-2-82,1 1 0,-1 2 0,-38 3 0,36 0-21,15 0-60,0 1 1,0 1 0,1 0 0,-1 2 0,1 0-1,0 1 1,-29 17 0,-31 10-4574,57-26 1187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47.20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83 0 4610,'0'0'11963,"0"1"-11910,0-1 0,0 0 0,0 0 0,0 0 0,0 1-1,0-1 1,0 0 0,0 0 0,0 1 0,0-1 0,0 0 0,0 0 0,0 0 0,0 1 0,0-1 0,0 0 0,0 0 0,0 0-1,0 1 1,0-1 0,1 0 0,-1 0 0,0 0 0,0 1 0,0-1 0,0 0 0,0 0 0,1 0 0,-1 0 0,0 1 0,0-1-1,0 0 1,0 0 0,1 0 0,-1 0 0,0 0 0,0 0 0,0 0 0,1 0 0,-1 0 0,0 0 0,1 0 0,92-1 531,103 3-587,-194-2-3,1 1-1,-1-1 1,0 1-1,1 0 1,-1-1 0,0 1-1,0 0 1,0 0-1,1 1 1,-1-1-1,0 0 1,-1 1-1,1-1 1,0 1 0,0 0-1,-1-1 1,1 1-1,-1 0 1,1 0-1,-1 0 1,0 0-1,0 0 1,0 1 0,0-1-1,0 0 1,0 0-1,-1 1 1,1-1-1,-1 0 1,1 4-1,0 6-20,0-1 0,-1 1 0,0 0 0,-1-1 0,-2 14-1,2-20 22,-1 0 0,0 0 0,0 0 0,0 0 0,-1 0-1,0 0 1,0 0 0,0-1 0,-1 1 0,1-1-1,-1 0 1,0 0 0,-8 6 0,-66 44-184,65-46 122,11-6-36,0-1 1,-1 1-1,1-1 0,-1 1 0,0-1 0,1 0 0,-1 0 0,0 0 1,0 0-1,1-1 0,-1 1 0,-6 0 0,9-1-149,-1-1 266,1 0-1,0 0 1,0 0 0,0 0-1,0 1 1,0-1 0,0 0 0,1 0-1,-1 0 1,0 0 0,0 1-1,0-1 1,1 0 0,-1 0 0,1 0-1,-1 1 1,0-1 0,1 0-1,-1 1 1,1-1 0,0 0 0,-1 1-1,1-1 1,-1 1 0,3-2-1,20 1 909,-8 1-1169,-9 0 249,0 0-1,0 0 1,1 1-1,-1-1 1,0 1 0,0 1-1,0-1 1,0 1-1,0 0 1,0 0-1,-1 1 1,1 0 0,-1 0-1,0 0 1,1 0-1,-1 1 1,-1 0 0,1 0-1,-1 0 1,1 1-1,-1 0 1,0 0 0,-1 0-1,1 0 1,-1 0-1,0 1 1,-1-1 0,1 1-1,-1 0 1,0 0-1,0 0 1,-1 0 0,0 0-1,0 0 1,0 11-1,0-12-3,-1-1 0,0 1 0,-1 0 0,1-1 0,-1 1 0,0 0 0,0-1 0,0 1 1,-1-1-1,1 0 0,-4 6 0,3-7 10,-1 0 1,0 0-1,0-1 1,0 1-1,0 0 1,0-1-1,0 0 1,-1 0-1,1 0 1,-1 0-1,0-1 1,0 0-1,-5 2 1,-26 6 25,0-2 1,-1-1 0,0-1 0,0-3 0,-62-2-1,53-1 82,43 2-97,1-1 0,-1 0-1,0 0 1,1-1 0,-1 1-1,0 0 1,1 0 0,-1-1-1,0 1 1,1-1 0,-1 1-1,1-1 1,-1 0 0,1 0 0,0 0-1,-1 1 1,1-1 0,0-1-1,-1 1 1,1 0 0,0 0-1,0 0 1,0-1 0,0 1 0,0 0-1,0-1 1,0 1 0,1-1-1,-1 1 1,0-4 0,-3-2-95,-4 3-2847,1 4-1101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3:11.0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0 114 12070,'0'0'4756,"17"-4"-4038,291-31-336,318-22 455,-590 53-1417,47-6 1357,-67 7-9236,-55 3 5241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3:11.6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 10805,'0'0'5720,"3"-3"-5040,0 2-615,-1-1-1,1 0 0,0 1 0,0 0 1,0-1-1,0 1 0,0 0 1,0 1-1,0-1 0,0 1 1,0-1-1,5 1 0,48 0 42,-27 2 25,857 8 768,-886-10-896,1 1 1,-1-1 0,1 0-1,0 0 1,-1 0-1,1 0 1,-1 0 0,1 0-1,-1 0 1,1 0 0,-1 0-1,1 0 1,0 0-1,-1 0 1,1 0 0,-1 0-1,1 0 1,-1-1-1,1 1 1,-1 0 0,1 0-1,-1-1 1,1 1-1,-1 0 1,1-1 0,-1 1-1,1 0 1,-1-1 0,0 1-1,1-1 1,-1 1-1,0 0 1,1-1 0,-1 1-1,0-1 1,0 1-1,1-1 1,-1 0 0,0 1-1,0-1 1,0 1 0,0-1-1,0 1 1,0-1-1,0 1 1,0-1 0,0 0-1,0 0 187,-6 2-289,3 1 91,-1 1 0,1-1 0,0 1 0,0 0 0,0 0 0,0 0 0,0 0 0,1 0 0,-1 0 0,-1 6 0,-27 43-47,25-41 51,-1 4-175,1-1 1,0 1-1,2 0 0,-1 1 0,2-1 1,0 1-1,1 0 0,1-1 0,0 1 1,2 27-1,29-45-9428,-24-10 3631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3:12.1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10485,'0'0'5698,"3"15"-5356,-1-5-256,1 0 0,0 0 0,0 0 1,0-1-1,1 1 0,1-1 0,0 0 0,0 0 1,1 0-1,0-1 0,0 0 0,15 14 0,2-1 239,1-1-1,1-1 1,0-1-1,52 26 0,-5-6-198,-3 3-1,87 66 1,-150-103-130,0 1 1,0-1 0,-1 1-1,0 1 1,0-1 0,0 1-1,0 0 1,-1 0-1,0 0 1,-1 1 0,1-1-1,-1 1 1,0 0 0,-1 0-1,1 0 1,-2 0 0,1 1-1,-1-1 1,0 1-1,0-1 1,-1 0 0,0 1-1,0-1 1,-1 1 0,0-1-1,-3 13 1,2-15 2,-1 0 1,0 0-1,1-1 1,-1 1-1,-1-1 0,1 0 1,-1 1-1,1-2 1,-1 1-1,0 0 0,-1-1 1,-5 4-1,-59 34-1,67-40 1,-48 23-105,-2-2 0,0-2 0,-2-3 0,-57 11-1,50-20-959,19-8-3406,25 0-853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3:13.3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359 260 13622,'0'0'3316,"24"-28"-2950,79-89-262,-95 107-96,0 1 1,1 1-1,0-1 1,0 1-1,1 1 1,-1 0-1,2 0 0,-1 1 1,16-7-1,-4 3 41,-15 7-52,-1-1 0,1 2-1,0-1 1,0 1-1,0 0 1,0 1-1,0 0 1,0 0-1,0 0 1,1 1 0,-1 0-1,0 0 1,10 2-1,-15-1-3,0 0 0,-1 0 0,1 0 0,0 0 0,-1 1-1,1-1 1,-1 0 0,0 1 0,1-1 0,-1 1 0,0-1 0,0 1-1,0 0 1,0-1 0,0 1 0,0 0 0,0 0 0,-1 0-1,1 0 1,-1 0 0,1 0 0,-1 2 0,8 52-32,-7-44 29,7 238-121,-8-222 113,0-16-5,-1 0 0,0 0 0,-1 0 0,-1 0 0,0 0 0,0-1 1,-1 1-1,-1-1 0,-10 21 0,4-15-6,0-1-1,-1 0 1,-1 0 0,0-1 0,-23 19-1,0-4 20,-3-2-1,0-2 1,-1-1 0,-58 25-1,75-38 26,-1-1-1,0-1 1,-1-2 0,0 0-1,0-2 1,0 0-1,-1-2 1,1-1-1,-1-1 1,-43-2-1,66 0-13,0-1 1,0 0-1,0 0 0,1 0 0,-1 0 0,0 0 0,0 0 0,1-1 0,-1 1 0,1-1 0,-1 0 0,1 1 0,0-1 1,0-1-1,0 1 0,0 0 0,0 0 0,0-1 0,1 1 0,-1-1 0,1 1 0,-1-1 0,1 0 0,0 1 1,0-1-1,0 0 0,0-4 0,-2-7 8,1-1 1,0 0-1,2 1 0,0-18 1,0 18-5,0 0-1,1 0 0,1 0 0,0 0 0,1 0 0,0 1 0,1-1 0,1 1 0,0 0-1,1 0 1,0 0 0,1 1 0,1 0 0,-1 0 0,2 1 0,0 0 0,0 1 0,1-1 0,15-11 0,-20 18-19,-1 0 1,1 0-1,0 0 1,0 1-1,1 0 1,7-4-1,-12 6 8,1 1 0,-1 0-1,0-1 1,0 1 0,1 0-1,-1 0 1,0-1 0,0 1-1,1 0 1,-1 0 0,0 1-1,1-1 1,-1 0 0,0 0-1,0 1 1,1-1 0,-1 0 0,0 1-1,0-1 1,0 1 0,0 0-1,0-1 1,0 1 0,0 0-1,0 0 1,0 0 0,0-1-1,0 1 1,0 0 0,0 0-1,-1 0 1,1 1 0,0-1 0,-1 0-1,1 0 1,-1 0 0,1 0-1,0 2 1,4 10 7,17 40 19,34 60 0,-45-94-7,1-1 0,1-1-1,1 0 1,0 0 0,1-2-1,28 24 1,-28-27 0,1-1 1,0-1-1,1 0 0,0-1 0,0-1 1,1 0-1,34 9 0,-19-10 298,-1-2-1,1-1 1,59-1 0,-85-4-260,0-1 0,-1 1 0,1-1 0,0 0 0,-1-1 0,0 0 0,1 0 1,-1 0-1,0-1 0,-1 0 0,1 0 0,-1 0 0,1-1 0,-1 0 0,-1 0 1,1 0-1,-1 0 0,0-1 0,6-10 0,8-13 184,-2 0 0,22-52 0,-32 60-400,9-15 805,-14 35-805,-1 1 1,1-1-1,0 0 0,-1 0 0,1 1 0,0-1 0,0 1 0,-1-1 0,1 0 0,0 1 0,0-1 0,0 1 0,0 0 0,0-1 0,0 1 0,0 0 0,0 0 0,0-1 0,0 1 0,0 0 0,0 0 0,0 0 0,0 0 0,0 0 0,0 1 0,0-1 0,0 0 0,0 0 0,0 1 0,0-1 0,-1 0 0,1 1 0,1 0 0,10 8-5482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3:14.1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397 0 8116,'0'0'4503,"-11"25"-4039,2-6-367,-82 151 1119,-116 146 2004,178-273-2743,21-32-418,0 0 0,1 0 0,0 0-1,1 1 1,-7 19 0,12-31-23,1 0 0,0 1 0,0-1-1,0 0 1,0 1 0,0-1 0,0 0 0,0 1 0,0-1 0,0 0 0,0 1 0,0-1 0,0 0 0,0 1-1,1-1 1,-1 0 0,0 0 0,0 1 0,0-1 0,0 0 0,1 1 0,-1-1 0,0 0 0,0 0 0,0 1-1,1-1 1,-1 0 0,0 0 0,0 0 0,1 1 0,-1-1 0,0 0 0,1 0 0,-1 0 0,0 0 0,0 0-1,1 1 1,-1-1 0,0 0 0,1 0 0,-1 0 0,0 0 0,1 0 0,18 0-169,-14-1 257,7 1-116,-1 0 0,1 0-1,-1 1 1,1 1 0,-1 0 0,0 0-1,0 2 1,0-1 0,14 7 0,57 31 31,-64-30-21,0 0-1,1-2 1,0 0 0,0-2-1,1 0 1,0-1 0,1-1-1,-1 0 1,40 2 0,-26-7-606,-11 0-3533,-8 0-724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3:15.2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18 11109,'0'0'6563,"7"-1"-6232,91-9-129,0 4 0,157 10 0,-253-4-205,0 0 1,-1 0 0,1 1 0,0-1 0,0 1 0,0-1-1,0 1 1,-1 0 0,1-1 0,0 1 0,-1 0 0,1 0 0,-1 0-1,1 1 1,-1-1 0,1 0 0,-1 1 0,0-1 0,1 0-1,0 3 1,1 0-7,-2 0-1,1 0 1,0 0 0,-1 0-1,0 1 1,1-1-1,-2 0 1,1 0 0,0 5-1,-1 0-5,1 1 0,-2-1 0,1 1 0,-2-1 0,1 0 0,-1 0 0,0 0 0,-6 14 0,1-9 15,-1-1 1,-1-1-1,0 1 1,0-1-1,-1-1 1,-1 0-1,0 0 1,0-1 0,-15 10-1,-6 3 2,-2-2 0,-48 22-1,7-14 26,70-27-148,-1 0 1,0-1-1,0 0 1,0 0-1,0-1 1,0 0-1,0 0 1,0 0-1,0-1 1,0 1 0,-8-3-1,13 2 111,1 0 0,-1 0 0,0 0 0,0 0 0,0 0 0,1 0 0,-1 0 0,0 0 0,1 0 0,-1 0-1,1 0 1,0-1 0,-1 1 0,1 0 0,0 0 0,-1 0 0,1-1 0,0 1 0,0 0 0,0 0 0,0-2 0,1-35-21,0 26-2,-1 11 35,-1 0 1,1-1 0,0 1 0,0 0 0,0 0 0,0 0 0,1-1-1,-1 1 1,0 0 0,0 0 0,1 0 0,-1 0 0,1 0 0,-1 0-1,1-1 1,-1 1 0,1 0 0,0 0 0,-1 1 0,1-1 0,0 0-1,0 0 1,0 0 0,1-1 0,27 0 141,-13 2-159,-7 0 38,0 0-1,1 0 1,-1 1 0,0 0 0,1 1-1,-1 0 1,0 0 0,0 1 0,0 0 0,13 7-1,23 14-1,7 2 156,-1 3 1,68 50-1,-112-73-173,0 1 0,0 0 0,0 0 0,-1 1 1,0-1-1,0 1 0,-1 1 0,0-1 0,0 1 0,-1 0 1,-1 0-1,5 14 0,-4-7 31,-1-1 0,-1 1 0,0 0 0,-1 0-1,-1 0 1,0-1 0,-3 19 0,1-27 14,0-1-1,0 1 0,-1-1 1,0 0-1,0 0 0,0 0 1,-1 0-1,0 0 0,0-1 1,0 0-1,-1 0 1,0 0-1,0 0 0,0-1 1,0 0-1,-11 7 0,-3 1 115,-2 0 0,1-1-1,-37 13 1,32-17-64,-2 0-1,1-2 1,0 0 0,-1-2-1,0-1 1,0-1 0,0-2 0,-39-5-1,57 5-53,1-1 1,0-1-1,0 0 0,1 0 0,-1 0 0,0-1 1,1 0-1,0 0 0,0-1 0,0 0 0,1-1 0,-1 1 1,1-1-1,-6-8 0,12 14-63,-1 0 0,1-1 0,0 1 0,0 0 0,0 0 0,-1 0 0,1 0 0,0-1 0,0 1 0,0 0 0,0 0 0,-1 0 0,1-1 0,0 1 0,0 0 0,0 0 0,0 0 0,0-1 0,0 1 0,0 0 0,0 0 0,0-1 0,0 1 0,0 0 0,0 0 0,0-1-1,0 1 1,0 0 0,0 0 0,0-1 0,0 1 0,0 0 0,0 0 0,0-1 0,0 1 0,0 0 0,0 0 0,1-1 0,-1 1 0,0 0 0,0 0 0,0 0 0,0-1 0,1 1 0,-1 0 0,0 0 0,0 0 0,0 0 0,1 0 0,-1-1 0,0 1 0,0 0 0,1 0 0,-1 0 0,17-1-2822,-10 2 1725,23-1-6550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5:33.39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505 22 3282,'0'0'4676,"8"-3"-4310,-1 0-234,26-8 1265,-10 7 3514,-220 14-3937,-34-9-937,120-2-85,109 1 47,1 1-1,-1-1 1,1 0-1,-1 1 1,0-1-1,1 1 1,-1 0-1,1-1 1,-1 1 0,1 0-1,0 0 1,-1 0-1,1 0 1,0 0-1,0 0 1,0 1-1,0-1 1,0 0-1,0 0 1,0 1-1,0-1 1,0 1-1,0-1 1,1 1 0,-1-1-1,1 1 1,-1-1-1,1 1 1,0 0-1,-1-1 1,1 1-1,0 1 1,-2 66 45,3-51-34,3 1057 2609,-4-1075-2523,104 3 269,-48 0-4,0-3 1,77-9-1,-91 4-366,70-1-1,-112 4-521,1 1 0,0-1-1,0 1 1,-1-1 0,1 0-1,-1 0 1,1 1 0,-1-1-1,0 0 1,0 0 0,0 1-1,0-1 1,0 0 0,0 0-1,0 0 1,-1 1-1,1-3 1,-4-13-3848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5:33.90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6755,'0'0'6358,"0"0"-6303,0 1 0,0-1 1,0 1-1,0-1 0,1 0 1,-1 1-1,0-1 0,0 1 0,0-1 1,1 1-1,-1-1 0,0 1 1,0-1-1,1 0 0,-1 1 1,0-1-1,1 0 0,-1 1 0,1-1 1,-1 0-1,0 1 0,1-1 1,-1 0-1,1 0 0,-1 0 1,1 1-1,-1-1 0,1 0 1,-1 0-1,1 0 0,-1 0 0,1 0 1,-1 0-1,0 0 0,1 0 1,0 0-1,371 0 4206,-123 0-8012,-229-1 682,3-5-1415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5:34.62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227 1 5859,'0'0'4223,"-3"6"-3799,-149 377 4514,135-326-4696,2 0-1,2 1 1,3 1-1,3 0 1,0 62-1,6-89-437,0-20 271,1 0-1,0 0 1,0 0-1,2 0 1,4 22-1,-5-30-205,1 0 0,0 0 0,0-1 0,0 1-1,0-1 1,0 1 0,1-1 0,-1 0 0,1 0-1,0 0 1,0-1 0,0 1 0,0-1-1,1 1 1,-1-1 0,0 0 0,1 0 0,0 0-1,-1-1 1,1 0 0,0 1 0,4 0-1,22 4-2375,1-5-1140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5:35.33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104 0 8356,'0'0'4469,"-8"6"-3832,2-1-550,1 0 1,0 0-1,0 0 0,1 1 1,0-1-1,0 1 0,0 0 0,0 0 1,1 1-1,0-1 0,1 1 1,-1-1-1,-1 9 0,-7 24 419,2 0 0,2 1 0,1 0 0,3 0 0,0 49 0,3-78-437,0 0 17,0 0 1,0 0 0,1 0 0,1 0 0,3 13 0,-3-19-63,0 0 1,0-1-1,0 1 0,1-1 1,0 0-1,0 0 0,0 0 1,0 0-1,1 0 0,0-1 1,0 1-1,0-1 0,0 0 1,6 3-1,0 0 15,0 0 0,1-1 1,0-1-1,0 0 0,0 0 0,1-1 0,-1 0 0,16 1 0,11-1 58,47-2 0,-47-1-56,-30-1-33,0-1 0,1 1 0,-1-1 0,0-1 0,0 0 1,0 0-1,0 0 0,0-1 0,-1 0 0,0 0 0,0-1 0,0 0 0,0-1 0,-1 1 0,0-1 0,0 0 0,0-1 0,6-8 0,-1 0-11,0-1-1,-1 0 0,-1 0 0,0-1 0,-1 0 0,-1-1 1,7-23-1,-11 18-1,0 1 0,-1-1 1,0 1-1,-3-24 0,0 10-8,1 32 10,0 1 0,-1 0 1,1 0-1,-1 0 0,0 0 1,1 0-1,-1 1 1,-1-1-1,1 0 0,0 0 1,-1 1-1,1-1 1,-1 0-1,0 1 0,0 0 1,0-1-1,-2-1 1,-2-1-11,0 1 0,0-1 1,-1 1-1,1 0 1,-1 1-1,-12-6 1,-2 2-11,-1 1 0,0 0 0,-37-3 0,-4 4-99,-72 5 1,62 1-471,72-2 466,0 1 1,-1 0 0,1 0 0,0-1 0,0 1-1,-1 0 1,1 1 0,0-1 0,-1 0 0,1 0-1,0 0 1,0 1 0,-1-1 0,1 1-1,0-1 1,0 1 0,0-1 0,0 1 0,0 0-1,0-1 1,-1 1 0,2 0 0,-1 0 0,0 0-1,0 0 1,0 0 0,0 0 0,1 0-1,-1 0 1,0 0 0,1 0 0,-1 0 0,1 1-1,-1-1 1,1 0 0,0 0 0,-1 1-1,1-1 1,0 0 0,0 0 0,0 1 0,0-1-1,0 0 1,0 1 0,0 0 0,0 10-3901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48.08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292 1 8260,'0'0'1086,"-6"9"-801,2-3-152,1 0 1,-1 0-1,1 1 0,0 0 1,1-1-1,-1 1 0,-1 9 0,1 24 5452,14-56-3845,-11 11-1685,1-44-32,-1 48-39,0-1 1,0 1 0,-1-1 0,1 1 0,-1 0 0,1 0-1,-1-1 1,0 1 0,1 0 0,-1 0 0,0 0 0,0-1-1,0 1 1,0 0 0,0 0 0,0 0 0,0 1 0,0-1-1,0 0 1,0 0 0,0 1 0,-1-1 0,1 0 0,0 1-1,-1-1 1,1 1 0,0 0 0,-1-1 0,1 1 0,-2 0-1,-15-3-595,0 2-1,0 0 1,-1 1-1,1 1 1,0 0-1,0 2 1,0 0-1,-34 11 1,11 7-3303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5:35.95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9364,'0'0'5646,"9"13"-5185,20 48 386,-3 1 1,27 94-1,7 15 7,-46-130-797,-1 0 1,-2 0-1,-2 1 0,6 69 0,-6 171 52,-9-248-117,-1-12-33,-1 0 0,-1 0 0,-1 0 1,-1 0-1,-15 41 0,15-54-673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5:36.48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12358,'0'0'5277,"13"9"-4258,-1-6-991,-1-1 0,1-1 1,0 0-1,0-1 0,14-1 0,18 1 126,320 24 638,-308-24-1760,-55 0 143,-1-14-6770,0-3 2945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5:36.89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8 11973,'0'0'5198,"10"-3"-4131,41-1-723,1 3 1,92 10 0,17 0-219,83-9-370,-140 0-7483,-99 0 2511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5:38.22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504 9 8612,'0'0'5432,"0"0"-5413,0 0 1,0-1-1,0 1 1,0 0-1,1 0 1,-1-1-1,0 1 1,0 0-1,0-1 1,0 1-1,0 0 0,0 0 1,0-1-1,0 1 1,-1 0-1,1 0 1,0-1-1,0 1 1,0 0-1,0 0 1,0-1-1,0 1 1,0 0-1,-1 0 1,1-1-1,0 1 1,0 0-1,0 0 1,-1 0-1,1-1 1,0 1-1,0 0 0,0 0 1,-1 0-1,1 0 1,0 0-1,0 0 1,-1-1-1,1 1 1,0 0-1,-1 0 1,1 0-1,0 0 1,0 0-1,-1 0 1,1 0-1,0 0 1,0 0-1,-1 0 1,-16 10 234,2 0 0,-1 1 1,1 0-1,1 1 1,0 1-1,-20 24 1,9-11 159,-2 1-114,1 2 1,2 0-1,0 2 0,-27 49 1,41-61-230,1 0 0,0 0 1,1 1-1,2 1 0,0-1 0,1 1 1,0 0-1,2 0 0,-1 33 1,4-40-60,0 20 101,5 42 1,-3-65-93,0 1-1,1 0 1,0-1 0,1 0 0,0 0-1,1 0 1,7 12 0,9 14-14,-8-13 18,1-1 0,0-1 0,31 35 0,-38-50-19,0 0 0,0-1 0,0 0 1,1-1-1,0 0 0,0 0 0,0 0 0,1-1 1,0-1-1,0 1 0,0-1 0,0-1 1,0 0-1,15 2 0,24 1 32,-1-2 0,1-2 0,63-8 0,-104 6-35,0 0 0,0-1 0,0 0 0,0-1 0,0 1 0,-1-1 0,1-1 0,-1 1 0,0-1 0,0 0 0,0-1 0,0 1 0,-1-1 0,0 0 0,0 0 0,0-1 0,0 0 0,3-7 0,-1 2 5,-1 0 1,0-1-1,-1 0 1,-1 0-1,0-1 1,0 1-1,-1-1 1,-1 1-1,1-16 1,1-130 153,-5 155-166,0 0 0,1 0-1,-1 1 1,0-1 0,-1 0-1,1 1 1,0-1-1,-1 1 1,1-1 0,-1 1-1,0 0 1,0 0 0,0 0-1,0 0 1,0 0-1,0 0 1,0 0 0,-1 1-1,1-1 1,-1 1 0,1 0-1,-1-1 1,0 1 0,1 1-1,-5-2 1,-6-3-1,-1 1 1,-1 1 0,-21-3 0,16 3-5,1 1 0,-1 1 1,0 0-1,0 2 0,0 0 0,1 1 1,-1 2-1,1 0 0,0 0 1,0 2-1,0 0 0,1 2 0,0 0 1,-19 11-1,-5 10 9,1 2 0,-60 58 0,78-66 0,1 1 0,2 1 0,0 1 0,2 1 0,-21 38 0,33-51-132,0 1 0,0 0 1,2 0-1,0 0 0,0 1 0,2-1 0,0 1 1,0 0-1,2 20 0,-1-36-181,1 1 0,-1-1-1,1 1 1,0-1 0,-1 0 0,1 1 0,-1-1-1,0 0 1,1 1 0,-1-1 0,1 0-1,-1 0 1,1 0 0,-1 1 0,0-1 0,1 0-1,-1 0 1,1 0 0,-1 0 0,0 0 0,1 0-1,-1 0 1,0-1 0,-2 2-1438,-16 2-5618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5:41.42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717 550 10533,'0'0'4167,"5"0"-3241,29 0 373,-34 0-837,4 0-281,0 0 0,-1-1 1,1 1-1,0-1 1,-1 0-1,1 0 1,6-3-1,-6-1-173,0 0 0,0 0 0,0 0 0,-1 0 0,0-1 0,0 0 0,0 1 0,-1-1-1,0 0 1,0 0 0,0 0 0,-1-1 0,1-9 0,1-13-28,-2-48-1,-1 50 7,0 18 17,0-1-1,-1 1 1,-1-1-1,1 1 1,-2-1 0,1 1-1,-1 0 1,0 0-1,-1 0 1,0 1 0,-1-1-1,-7-11 1,2 7 11,-1 1 0,0 0-1,-1 0 1,-1 1 0,1 1 0,-21-13 0,9 9-30,0 0 0,-1 2 0,-1 1 0,0 1 1,-1 2-1,0 0 0,0 2 0,-1 1 0,1 1 1,-1 1-1,0 1 0,0 2 0,-52 6 0,71-4 11,-1 0 1,1 1-1,0 0 0,0 1 0,0 0 1,1 0-1,-1 1 0,1 0 0,0 1 1,0-1-1,0 1 0,1 1 0,0 0 0,1 0 1,-1 0-1,-9 15 0,-2 5 7,1 0 1,1 1-1,-21 52 0,29-56 51,2-1 0,0 1 1,1 0-1,2 0 0,0 1 0,2-1 0,0 0 0,2 1 0,5 31 0,-3-42-15,1-1-1,0 1 1,1-1-1,0 0 1,2 0-1,-1-1 1,1 0-1,1 0 1,0 0-1,1-1 1,17 17-1,-11-13-7,1 0 1,1-1-1,1-1 0,0 0 0,0-1 1,37 16-1,-32-19-7,1-1 0,1-1 0,-1-1 0,1-1 1,39 2-1,-9-5 13,79-6 0,-117 1-41,-1 0 0,0 0 1,-1-2-1,1 0 1,-1-1-1,0 0 1,0-2-1,-1 1 0,0-2 1,0 0-1,-1 0 1,0-1-1,-1-1 1,0 0-1,0-1 0,-1 0 1,-1-1-1,0 0 1,-1-1-1,13-25 1,-12 12-7,-1-1 0,-1 0 0,-1 0 1,-2 0-1,-1-1 0,-1 0 1,-1-43-1,-3 90 11,-1-1-1,-1 1 1,-4 17-1,2-16 22,1-1-1,2 1 1,-2 21-1,4-18-7,0-9 13,-1 1 1,2 0-1,0-1 0,1 1 1,4 16-1,-4-25-13,0 1 0,0-1 0,1-1 0,0 1-1,0 0 1,0-1 0,0 1 0,1-1 0,0 0 0,0 0 0,0 0-1,0-1 1,0 1 0,1-1 0,0 0 0,7 3 0,1 1 14,1-1 1,1-1-1,-1 0 0,1-1 1,-1-1-1,1 0 1,21 1-1,4-2 65,62-5 0,-97 2-23,0 0 1,0 0 0,0 0 0,0-1 0,-1 0 0,1 0 0,0 0-1,6-4 1,13-17-2037,-19 3-4330,-5 17 1719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5:42.92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40 15367,'0'0'3567,"4"1"-3484,25 3 43,1 0 0,-1-2 0,0-2 0,35-2 0,7 0-39,174-14 91,1 0-1231,-245 16 197,-1-5-7238,0-4 1947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5:43.29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 82 10277,'0'0'5266,"-6"-7"-3446,498-13 544,-166-17-6831,-282 30 1079,-7-3-1505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5:44.19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685 12 9845,'0'0'3572,"0"-2"-3305,0 2-265,0-1 1,0 1-1,0 0 0,0-1 1,0 1-1,0 0 1,1 0-1,-1-1 1,0 1-1,0 0 1,0-1-1,-1 1 1,1 0-1,0-1 1,0 1-1,0 0 1,0 0-1,0-1 0,0 1 1,0 0-1,0 0 1,-1-1-1,1 1 1,0 0-1,0 0 1,0-1-1,0 1 1,-1 0-1,1 0 1,0-1-1,0 1 1,-1 0-1,1 0 0,0 0 1,0 0-1,-1 0 1,1-1-1,0 1 1,-1 0-1,1 0 1,0 0-1,0 0 1,-1 0-1,1 0 1,0 0-1,-1 0 1,1 0-1,0 0 1,-1 0-1,1 0 0,0 0 1,0 0-1,-1 1 1,-2-1 21,-9 1 81,0 1-1,0 1 1,0 0 0,0 1-1,1 0 1,-1 0 0,1 1-1,0 1 1,0 0 0,1 0-1,0 1 1,0 1 0,-17 16-1,-7 8 390,2 2-1,-38 51 0,54-64-336,1 2-1,1 0 0,1 1 1,2 0-1,0 1 0,1 0 1,-12 52-1,15-35-4,0 0 0,3 0 1,2 1-1,3 55 0,0-90-124,1-1 1,-1 1-1,2 0 1,-1-1 0,1 1-1,0-1 1,0 0-1,1 0 1,0 0-1,0 0 1,1-1-1,0 0 1,0 0-1,1 0 1,-1 0-1,1-1 1,0 0-1,1 0 1,6 4-1,4 1 15,0 0-1,0-1 0,1 0 1,0-2-1,1 0 1,31 7-1,-10-8-17,0-2-1,1-2 1,65-5-1,-78 2-26,-17-1 1,-1 1 1,1-2-1,-1 1 0,0-1 1,0-1-1,0 0 0,0 0 1,-1-1-1,1 0 0,-1-1 1,0 0-1,-1 0 0,0-1 1,0 0-1,0-1 0,-1 1 1,0-2-1,0 1 0,-1-1 1,0 0-1,-1 0 0,0 0 1,0-1-1,-1 0 0,0 0 1,-1 0-1,0 0 0,-1 0 1,0-1-1,0 1 0,-1-20 1,0 15-12,-1 7 7,0-1 0,0 1 0,-1 0 0,1 0 0,-2-1 0,-3-13-1,3 19 5,0 0 0,1-1 0,-2 1-1,1 0 1,0 0 0,-1 1-1,1-1 1,-1 0 0,0 1-1,0 0 1,0-1 0,0 1 0,0 0-1,0 1 1,-1-1 0,1 0-1,-1 1 1,-4-1 0,-13-4-16,-1 2 1,0 0 0,0 2-1,0 0 1,0 1-1,-29 3 1,2-1-3,12 0 13,0 2 0,0 1 0,0 2 0,1 1-1,0 2 1,-65 26 0,78-26-3,1 1 0,1 1 0,0 1 0,1 1 0,0 1 0,1 1 0,0 0-1,1 1 1,1 1 0,1 1 0,-24 33 0,29-32-130,2-1-1,-10 27 1,-10 20-3981,17-46 113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5:45.19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28 1 11685,'0'0'1791,"0"4"-1551,-16 640 3556,5 241-2276,11-762-1826,0-123-350,0-14-3317,0-64-1509,0 32 1957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5:47.14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16 12662,'0'0'2035,"34"-2"-1552,0 0-394,183-5 158,354 10 827,575-6-341,129-2 215,-754 7-787,555 30 42,-916-20-77,104 4-70,-142-16-104,-121 1 45,1-1 0,-1 1 0,0 0 0,1 0 0,-1 0 0,0 0 0,0 0 0,0 0 0,0 1 0,0-1 0,0 0 0,0 1 0,0-1 0,0 0 0,0 1 0,-1-1 0,1 1 0,-1-1 1,1 1-1,-1-1 0,0 1 0,1 3 0,7 42-71,-4 222-52,-6-98 169,73 565-10,-68-718-33,12 139 28,-6 172 0,-9-308-30,-2 1 1,0-1 0,-1 1-1,-2-1 1,0 0 0,-1 0-1,-9 21 1,-1-8-2,0-2 1,-3 0-1,-28 40 0,-7-2 18,24-32 4,-37 62 1,65-99-21,1 1 0,0-1 1,-1 0-1,1 0 0,-1 0 0,1 0 1,-1 0-1,0 0 0,1 0 1,-1 0-1,0-1 0,0 1 1,0-1-1,1 1 0,-1-1 1,0 0-1,-3 0 0,-45 2-18,26-2 13,-627 9 83,389-12-55,-129-1-19,-209 2-3,290 30-19,-7-1 3,-393-27 27,534-10 26,-47 0-56,15 7-294,18 0 213,-210 23 1,357-15 108,-2 1-27,-49 1 0,33-6 69,30 1-21,0-2 0,-37-4 1,56 0 187,24 1-1570,28 0-2559,9 3-2279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9:59.68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4914,'0'0'4794,"47"4"-1429,-1 13-2853,-1 1 0,52 29-1,34 16-61,-107-54-337,-1 2 0,1 1 1,38 27-1,-58-35-95,0-1 0,0 1 1,0 1-1,0-1 0,-1 0 0,1 1 0,4 9 1,-6-10 21,0 0 1,1 0 0,0 0-1,0 0 1,0 0-1,0 0 1,1-1 0,-1 0-1,1 0 1,6 5-1,-1-3 10,0-1 0,0 0 0,0-1 0,1 0 0,-1 0 0,1-1 0,0 0-1,-1-1 1,15 0 0,-24-1-240,3 2 665,-3 0-3273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5:55.73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659 8 10117,'0'0'6005,"0"0"-5990,0 0 0,1 0 0,-1-1 0,0 1 0,0 0 0,0 0 0,0 0 0,0 0 0,0-1 0,0 1 0,0 0 0,0 0 0,0 0 0,0-1 0,0 1-1,0 0 1,0 0 0,0 0 0,0-1 0,0 1 0,0 0 0,0 0 0,0 0 0,0 0 0,0-1 0,0 1 0,0 0 0,0 0 0,0 0 0,0-1 0,0 1 0,0 0 0,-1 0 0,1 0 0,0 0 0,0 0 0,0-1 0,0 1 0,0 0 0,-1 0 0,1 0 0,0 0 0,0 0-1,0 0 1,0 0 0,-1 0 0,1 0 0,0-1 0,0 1 0,0 0 0,-1 0 0,1 0 0,0 0 0,0 0 0,0 0 0,-1 0 0,1 0 0,0 0 0,0 1 0,0-1 0,0 0 0,-1 0 0,1 0 0,-600 7 70,599-7-117,0 0 28,0 0 0,0 1-1,0-1 1,1 0 0,-1 1-1,0-1 1,0 0 0,0 1-1,0-1 1,1 1 0,-1 0-1,0-1 1,0 1 0,1-1-1,-1 1 1,0 0 0,1 0-1,-1-1 1,1 1 0,-1 1-1,-9 32 17,3 1-1,1 0 0,1 0 1,2 0-1,1 42 0,1-27 20,-1 254 382,3-159-17,-1-139-371,3 90 217,-2-87-202,0-1 0,0 1 0,1-1 0,0 1 0,1-1 0,0 1 0,0-1 0,6 10 0,-7-16-23,0 0 1,-1-1 0,1 0 0,0 1-1,0-1 1,0 0 0,0 0 0,1 0 0,-1 0-1,0 0 1,0-1 0,0 1 0,1-1 0,-1 1-1,0-1 1,4 0 0,44 1 192,-37-2-181,41 1 34,-1-2-1,0-2 1,92-21 0,18-7 278,-155 31-689,9-4-2246,-17 5 2519,0 0 0,0-1-1,0 1 1,0-1-1,0 1 1,0 0 0,1-1-1,-1 1 1,0-1-1,-1 1 1,1 0 0,0-1-1,0 1 1,0-1 0,0 1-1,0 0 1,0-1-1,0 1 1,-1-1 0,1 1-1,0 0 1,0-1 0,0 1-1,-1 0 1,1-1-1,0 1 1,-1 0 0,1 0-1,0-1 1,-1 1-1,1 0 1,0 0 0,-1-1-1,1 1 1,0 0 0,-1 0-1,1 0 1,-1 0-1,1 0 1,0 0 0,-1-1-1,1 1 1,-1 0-1,-27-13-3931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5:56.16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11717,'0'0'4333,"36"0"-3850,204 0 93,75 0 109,-177 0-6807,-119 0 1957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5:56.68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301 2 5843,'0'0'7195,"-7"0"-6421,3-1-711,1 1-7,0 0 1,0 0 0,0 0-1,1 0 1,-1 0 0,0 1 0,0-1-1,0 1 1,0 0 0,1 0-1,-1 0 1,0 0 0,0 0 0,1 1-1,-1-1 1,1 1 0,0-1-1,-1 1 1,1 0 0,-3 3 0,-25 37 237,3 1 1,1 1 0,2 1-1,2 2 1,2 0 0,2 1 0,3 0-1,1 2 1,3-1 0,2 2-1,2-1 1,2 1 0,2 0 0,6 72-1,-1-111-232,0-1 0,1 0 0,0 1-1,1-1 1,0 0 0,0-1 0,2 1 0,-1-1-1,1 0 1,0 0 0,1-1 0,0 0-1,1 0 1,0-1 0,0 0 0,1 0 0,10 7-1,-5-5-309,-1-1 0,1-1-1,0 0 1,1-1 0,15 5 0,-17-7-1280,0-1 1,1-1 0,-1 0 0,1-1 0,25 1 0,-19-3-4929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5:57.85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483 2 8660,'0'0'4848,"-10"0"-4123,-18-1-179,0 1 0,-52 8 0,42-3-271,-1-2-1,-71-3 1,50-1-285,57 2 8,1-1 0,0 1 0,0 0 0,0-1 1,-1 1-1,1 0 0,0 0 0,0 0 0,0 0 0,0 1 0,1-1 0,-1 1 0,0-1 1,0 1-1,1-1 0,-1 1 0,1 0 0,0 0 0,-1 0 0,1 0 0,0 0 0,0 0 1,0 0-1,0 0 0,1 0 0,-2 3 0,-14 68 92,14-60-25,-3 26 171,3-1-1,3 61 1,0-31 354,0-67-560,-1 0 0,1 0 1,-1 0-1,1 0 1,0 0-1,-1 0 0,1 0 1,0 0-1,0-1 0,0 1 1,-1 0-1,1-1 1,0 1-1,0 0 0,0-1 1,0 1-1,0-1 0,0 1 1,0-1-1,1 0 1,-1 0-1,0 1 0,0-1 1,0 0-1,0 0 0,0 0 1,0 0-1,1 0 1,0-1-1,49 1 194,-36-1-207,-2 0-10,0 0 0,0-1 0,0-1-1,0 0 1,18-8 0,-18 7-10,0 0 0,0 0-1,1 1 1,-1 0 0,22 0-1,-19 3-24,-7-1 11,0 1 0,0 1 0,-1-1 0,17 4 0,-21-2 11,-1-1 1,1 1 0,-1-1 0,1 1 0,-1 0 0,0 0 0,1 1 0,-1-1 0,-1 1 0,1-1 0,0 1 0,0 0 0,-1 0 0,3 5 0,3 4-5,-2 0 0,0 1 0,0 0 0,-1 0 0,0 0 0,-1 1-1,-1-1 1,0 1 0,0 16 0,1 21 12,-4 61 0,-2-48 10,2-61-11,-1 0 1,0 0 0,0 1 0,0-1-1,0 0 1,-1-1 0,1 1 0,-1 0-1,0 0 1,0-1 0,0 1-1,0-1 1,0 1 0,0-1 0,-1 0-1,1 0 1,-1 0 0,1 0 0,-1 0-1,0-1 1,-6 3 0,0 1 15,0-1-1,0 0 1,0-1 0,-1 0 0,-19 3-1,-21-1 63,-1-2-1,-52-5 0,95 1-59,0-1-1,0 0 1,0 0-1,1-1 1,-1 0-1,1-1 1,0 1-1,0-1 1,0-1-1,0 1 1,1-1-1,0 0 1,-7-8-1,-38-26 1,45 37 71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5:58.64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 1 7940,'0'0'6461,"-1"1"-6331,1 0 0,0 0 0,0 0-1,0 0 1,-1 0 0,1 0 0,0 0 0,0 0-1,1 0 1,-1 0 0,0 0 0,0 0-1,0 0 1,1 0 0,-1 0 0,1 1 0,54 63 1399,-36-44-1293,-1 1 1,26 40-1,-19-16-146,-2 2 0,-2 0 0,-2 2 0,-2 0 0,-3 1 0,12 71 0,-12-7 192,1 210 1,-16-307-282,-1-1-1,0 1 1,-1-1 0,-1 0-1,0 0 1,-11 26 0,-51 94 7,18-41-2,29-58-20,9-17 14,0-1-1,1 1 0,-6 26 1,42-78-10738,-4 14 5466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5:59.13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75 12550,'0'0'5709,"31"-6"-4730,64-1-384,102 8 1,-76 1-552,-120-2-252,-1-47-11907,0 30 4173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5:59.66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3 12502,'0'0'4554,"0"-2"-3109,8 4-1484,2 4 177,0 0 0,-1 1 0,16 15 1,26 18 551,-16-22-509,0-2 1,0-2-1,49 13 1,-83-26-463,0 1 1,0-1 0,-1 1 0,1-1-1,-1 1 1,1 0 0,-1-1 0,0 1-1,1 0 1,-1 0 0,0-1 0,0 1-1,0 0 1,0 0 0,-1-1 0,1 1-1,0 0 1,-1-1 0,0 4-1,-9 5-4155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6:10.00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8 6275,'0'0'3343,"10"0"-2866,127-2 5086,21 0-3760,-156 2-1752,46 0 125,-31 1-251,8-1-2296,-9-2-3357,-8 0 248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6:10.70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1 477 11829,'0'0'1700,"16"-26"-1676,50-84-19,-57 94 63,-1 0 0,0 0 0,-1 0 0,0-1 0,-2 0 0,0 0 0,4-27 0,-2 7 194,1-5 872,2-60 0,-10 737 264,0-635-1382,7 0-5734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6:11.17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11 7668,'0'0'6109,"20"10"-3924,15-4-1359,1-3 0,0-1 0,61-4 1,-22 1-538,125-14-12,1 1-730,-201 14-158,-5 11-4504,-10 2 462,-4-5-3083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0:00.67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44 77 6019,'0'0'7024,"-4"-46"-5479,4 29-1589,0 4-158,-1 17-77,-2 64-4,-11 11 316,6-33 593,1 1 1,0 54 0,7-95-1573,0-12-8583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6:12.26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155 260 7443,'0'0'6182,"-2"-3"-5595,-1-1-486,1 1-1,0-1 1,0 0 0,0 0 0,1 0 0,-1 0 0,1 0-1,0 0 1,0 0 0,1 0 0,-1 0 0,1 0-1,0-1 1,0 1 0,0 0 0,0 0 0,1 0-1,0-1 1,0 1 0,3-8 0,-1 4 14,0 0 0,0-1-1,1 1 1,0 1 0,0-1 0,1 1 0,0-1 0,1 1-1,11-11 1,-7 10-70,0 0-1,0 1 0,1 0 0,0 1 0,0 0 1,1 1-1,-1 1 0,1-1 0,0 2 0,1 0 1,15-2-1,15 0-52,84 2 0,-84 3-10,-41 1 13,0-1 1,1 0 0,-1 1 0,0 0 0,1 0 0,-1-1 0,0 1 0,0 1-1,0-1 1,0 0 0,0 0 0,0 1 0,0-1 0,-1 1 0,1 0 0,0-1 0,-1 1-1,1 0 1,-1 0 0,0 0 0,0 0 0,0 0 0,0 0 0,0 0 0,0 1-1,0-1 1,-1 0 0,1 0 0,-1 1 0,1-1 0,-1 0 0,0 4 0,1 4-15,0 1-1,-1 0 1,0 0 0,0 0 0,-1 0 0,-3 11 0,1-13 18,-1-1 1,0 1-1,0-1 1,0 0-1,-1 0 0,-1-1 1,1 0-1,-1 0 1,-8 8-1,-11 14-9,-13 15-8,-3-2 0,-81 67 0,40-38 8,60-54 11,-1 0 0,0-2 0,-43 22-1,33-20 1,-36 25 0,69-42 3,0 0 0,-1 0 0,1 1 0,0-1-1,0 0 1,-1 0 0,1 0 0,0 0-1,0 0 1,-1 0 0,1 1 0,0-1 0,0 0-1,0 0 1,-1 0 0,1 1 0,0-1-1,0 0 1,0 0 0,0 1 0,-1-1 0,1 0-1,0 0 1,0 1 0,0-1 0,0 0-1,0 0 1,0 1 0,0-1 0,0 0 0,0 0-1,0 1 1,0-1 0,0 0 0,0 1-1,0-1 1,0 0 0,0 0 0,0 1 0,0-1-1,0 0 1,0 1 0,1-1 0,15 5 394,37-5 490,-39-1-719,208-16 554,-15 9-461,-164 10-258,1-3 0,-1-1 0,0-2 0,0-2 0,78-21 0,-120 26-152,0 1 0,-1 0 0,1-1-1,0 1 1,0 0 0,-1-1 0,1 1 0,0-1 0,-1 1 0,1-1-1,-1 0 1,1 1 0,-1-1 0,1 0 0,-1 1 0,1-1 0,-1 0-1,1 1 1,-1-1 0,0 0 0,1 0 0,-1 1 0,0-1 0,0 0-1,0 0 1,0 0 0,0 0 0,0 1 0,0-1 0,0 0 0,0 0 0,0 0-1,0-1 1,-1-3-1626,1-9-4504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6:13.09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143 74 7139,'0'0'6264,"-1"-4"-5735,-2 0 232,-2 13-308,-9 32-149,-11 58 181,24-95-562,-1 22 781,3-25-674,-1-1-1,0 1 1,1-1 0,-1 1-1,0 0 1,1-1-1,-1 1 1,1-1 0,-1 1-1,1-1 1,-1 1 0,1-1-1,0 1 1,-1-1-1,1 0 1,0 1 0,-1-1-1,1 0 1,0 0-1,-1 1 1,1-1 0,0 0-1,-1 0 1,1 0-1,0 0 1,0 0 0,-1 0-1,1 0 1,0 0-1,1 0 1,1 0-17,0-1 0,0 1 0,1 0 0,-1-1 0,0 0 0,0 0 1,0 0-1,0 0 0,0 0 0,0-1 0,0 1 0,0-1 0,-1 0 0,1 0 0,-1 0 0,4-3 0,-1 0-9,-1-1 0,0 1 0,0-1-1,0 0 1,-1 0 0,0 0 0,4-10 0,-2 0-10,0 0 1,-1 0 0,-1 0 0,-1-1 0,1-28-1,-3 43 8,0 0-1,0 0 0,-1 0 1,1 0-1,-1 0 0,0 0 1,1 0-1,-1 0 0,0 0 1,0 0-1,0 0 0,0 0 1,-1 1-1,1-1 0,0 0 0,-1 1 1,1-1-1,-1 1 0,1 0 1,-1-1-1,0 1 0,0 0 1,0 0-1,1 0 0,-1 0 1,0 1-1,0-1 0,0 0 1,0 1-1,0-1 0,-1 1 0,-2 0 1,-11-2-34,0 1 1,0 0-1,-24 3 1,11-1-63,27-1 36,0 1-1,0-1 1,0 0-1,0 1 1,0-1-1,0 1 1,0 0-1,0 0 1,0 0-1,1 0 1,-1 0-1,0 0 1,0 0-1,1 0 1,-1 1-1,1-1 1,-1 1-1,1-1 1,0 1-1,-1 0 1,-1 3-1,-9 26-4998,8-13-425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6:14.14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435 10 6115,'0'0'7363,"-15"-8"-7091,13 7-266,0 1 0,0 0 0,1-1-1,-1 1 1,0 0 0,0 0 0,0 1 0,1-1-1,-1 0 1,0 0 0,0 1 0,1-1-1,-1 1 1,0 0 0,1-1 0,-1 1-1,1 0 1,-1 0 0,1 0 0,-1 0 0,-1 2-1,-26 28 305,26-27-248,-19 25 187,1 1-1,2 2 1,1-1-1,2 2 0,0 0 1,3 1-1,1 1 1,1 0-1,-6 37 1,4 14 229,2 0 0,3 144 0,8-224-459,1 0-1,-1 0 1,1 0-1,1 0 1,-1-1-1,1 1 1,0 0-1,0-1 1,1 0-1,-1 1 1,1-1-1,1 0 1,-1 0-1,1-1 1,-1 1-1,1-1 1,1 1-1,-1-1 1,0-1-1,1 1 1,0-1-1,0 1 1,0-1-1,0-1 1,1 1-1,5 1 1,6 3 2,1-2 1,-1 0 0,1 0-1,0-2 1,0 0-1,1-1 1,19-1 0,-17-1-4,-5 1-12,-1-1-1,0-1 1,1 0-1,-1-1 1,20-5-1,-30 5-2,0 0 1,-1 0-1,1-1 0,-1 1 0,1-1 1,-1 0-1,0 0 0,0 0 1,0-1-1,0 1 0,-1-1 1,1 0-1,-1 0 0,0 0 1,0-1-1,-1 1 0,1-1 0,-1 0 1,3-9-1,-1 1 19,0 1-1,-1-2 1,-1 1-1,1-18 1,-2 26-14,-1 1 1,0-1 0,0 0 0,0 1-1,0-1 1,-1 0 0,0 0 0,0 1 0,0-1-1,0 1 1,-1-1 0,0 1 0,0 0 0,0-1-1,-5-6 1,-2 4-4,-1-1 0,0 1 0,0 0 0,0 1 0,-1 1 0,0-1 0,0 2 0,-1-1 0,1 2-1,-1 0 1,0 0 0,-13-1 0,-21-1-39,-84 1-1,110 4 29,10 0 1,0 2-1,0-1 1,0 1-1,0 1 1,1 0-1,-1 0 1,1 1-1,0 0 1,0 0-1,0 1 1,1 1-1,0-1 1,-1 1-1,2 1 1,-13 12-1,8-6-10,0 0-1,1 0 1,1 1-1,1 0 0,0 1 1,0 0-1,2 0 1,-9 25-1,13-29-351,0 1 0,2 0 1,-1 0-1,1 0 0,1 0 0,0 0 0,2 14 0,-2-25 154,0 0 0,0 0-1,0 0 1,0 0 0,1 0-1,-1-1 1,0 1 0,1 0-1,-1 0 1,0 0 0,1 0-1,-1 0 1,1 0 0,-1-1 0,1 1-1,-1 0 1,2 1 0,22 7-6085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6:15.88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11477,'0'0'6481,"7"0"-5838,372 0 530,-247 0-7426,-154 0 2112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6:16.30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64 12726,'0'0'4343,"19"-6"-3887,8-2-252,0 2 0,0 0 0,1 2 0,37-1-1,223 14 1185,-162-7-1363,-73-3-365,-52 2 228,0-1-1,1 0 1,-1 0 0,1 0 0,-1 0 0,1 0-1,-1 0 1,0-1 0,1 1 0,-1 0-1,0-1 1,1 1 0,-1-1 0,0 1-1,1-1 1,-1 0 0,0 1 0,0-1-1,2-1 1,1-19-6028,-4 10 286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6:18.25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87 29 12278,'0'0'5938,"0"0"-5916,0 0 0,0 0 1,0 0-1,-1 0 0,1-1 0,0 1 0,0 0 0,0 0 0,0 0 0,0 0 0,0-1 0,0 1 0,0 0 0,0 0 0,0 0 0,0-1 0,0 1 1,0 0-1,0 0 0,0 0 0,0-1 0,0 1 0,0 0 0,0 0 0,0 0 0,0 0 0,0-1 0,0 1 0,0 0 0,0 0 0,0 0 0,0 0 1,1-1-1,-1 1 0,0 0 0,0 0 0,0 0 0,0 0 0,0 0 0,0-1 0,1 1 0,-1 0 0,0 0 0,0 0 0,0 0 0,1 0 0,-1 0 0,39-7 131,1 2 0,42 0 0,-6 3-147,-38-1-12,1 3-1,60 7 1,-94-7 2,0 1 0,-1 0 0,1 0 0,0 0 0,-1 0 0,0 1-1,1 0 1,-1 0 0,0 0 0,0 0 0,0 1 0,0 0 0,0 0 0,0 0 0,-1 0 0,0 0 0,1 1 0,-1-1 0,0 1 0,-1 0-1,1 0 1,-1 0 0,0 0 0,0 1 0,0-1 0,0 0 0,-1 1 0,0-1 0,0 1 0,0 0 0,0-1 0,-1 1 0,0 0-1,0 0 1,0 6 0,0 2-7,1-5 8,-1 0 1,1 0-1,-2 1 1,1-1-1,-1 0 1,0 0 0,-1 0-1,1 0 1,-2 0-1,1 0 1,-1 0-1,0 0 1,-1-1-1,0 0 1,0 0-1,-7 9 1,-17 11 8,0 0 1,-3-2-1,0-1 1,-1-1-1,-1-2 0,-1-1 1,-1-2-1,0-2 1,-59 20-1,93-36-6,0 1 0,1-1 1,-1 0-1,0 0 0,1 1 0,-1-1 1,1 0-1,-1 0 0,0 0 0,1 0 0,-1 0 1,0 0-1,0 0 0,1 0 0,-1 0 0,0 0 1,1 0-1,-1 0 0,0 0 0,1 0 1,-1-1-1,1 1 0,-1 0 0,0-1 0,1 1 1,-1 0-1,1-1 0,-1 1 0,1-1 1,-1 1-1,1-1 0,-1 1 0,1-1 0,-1 1 1,1-1-1,0 1 0,-1-1 0,1 1 1,0-1-1,-1-1 0,1-30-8,2 13 20,-2 18-12,1 0-1,-1-1 1,1 1-1,-1 0 1,1 0-1,0 0 1,-1-1-1,1 1 1,0 0-1,0 0 1,0 0-1,0 0 1,0 0-1,0 1 1,0-1-1,0 0 1,1 0-1,-1 1 1,0-1-1,0 1 1,0-1-1,1 1 1,-1-1-1,0 1 1,1 0-1,-1 0 1,0-1-1,1 1 1,-1 0-1,0 0 1,3 1-1,55-1-29,-44 1 58,0 0-27,0 0 1,-1 2 0,0-1 0,1 2 0,-1 0 0,0 0-1,22 12 1,3 3-1,46 33 0,-72-45 0,-1 2 0,0 0 0,0 0 0,-1 1 0,-1 1 1,1 0-1,-1 0 0,-1 1 0,0 0 0,-1 1 0,-1 0 1,1 0-1,-2 0 0,0 1 0,-1 0 0,0 0 0,-1 1 1,0-1-1,-2 1 0,0 0 0,0 0 0,-1 17 0,-1-25 0,0 4 8,0 1 1,-1 0-1,-3 18 0,3-25-2,-1-1-1,1 0 1,-1 0-1,0 1 1,0-1-1,-1 0 1,1-1-1,-1 1 1,0 0-1,0-1 1,0 1-1,-4 2 1,-4 3 5,0-1-1,-1 0 1,1-1-1,-1 0 1,-1-1-1,1-1 1,-1 0 0,0 0-1,0-1 1,-23 3-1,-11 0 35,-82 0-1,88-6 9,-223 3 787,263-4-822,0-1 1,0 1-1,0-1 1,0 1 0,0-1-1,0 0 1,0 1 0,0-1-1,0 0 1,0 0-1,0 0 1,1 0 0,-1 1-1,0-1 1,0 0-1,1 0 1,-1 0 0,1-1-1,-1 1 1,1 0 0,-1 0-1,1 0 1,0 0-1,0 0 1,-1-2 0,-3 16-12088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6:24.84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438 9 6051,'0'0'7659,"6"-4"-4878,-6 4-2739,0 0 0,0 0 0,0 0 0,0 0 0,0 0-1,-1 0 1,1 0 0,0 0 0,0 0 0,0 0 0,0 0 0,0 0 0,0 0 0,0 0 0,0 0 0,0 0 0,0 0 0,0 0 0,0-1 0,-1 1-1,1 0 1,0 0 0,0 0 0,0 0 0,0 0 0,0 0 0,0 0 0,0 0 0,0 0 0,0 0 0,0 0 0,0-1 0,0 1 0,0 0 0,0 0-1,0 0 1,0 0 0,0 0 0,0 0 0,0 0 0,0 0 0,0 0 0,0-1 0,0 1 0,0 0 0,0 0 0,0 0 0,0 0 0,1 0 0,-1 0-1,0 0 1,0 0 0,0 0 0,-15-1-41,8 1 1,-1-1 0,1 1 0,0 1 0,0-1 0,0 1 0,0 0-1,0 1 1,0 0 0,0 0 0,0 0 0,-7 5 0,-16 11 62,1 2 0,1 2-1,1 0 1,-48 51 0,59-53 3,1 0-1,0 0 1,2 2 0,0 0 0,2 0 0,0 1 0,-13 43 0,15-29 29,2 1 0,1 0 0,2 1 0,2-1 0,2 43 0,0-59-10,2-13-59,-1-1 0,1 0 0,0 1 0,1-1 1,0 0-1,0-1 0,1 1 0,0 0 0,0-1 0,1 0 1,-1 0-1,2 0 0,-1-1 0,1 0 0,11 10 1,2 1 30,1 0 1,1-1 0,41 23-1,-41-29-30,0-1 0,1-1 0,0-1-1,0-1 1,1-1 0,0-1 0,37 2 0,163-6 28,-212-1-57,-1 0 3,-1 0 1,0-1 0,0-1 0,0 1-1,0-2 1,-1 1 0,1-1-1,-1 0 1,0-1 0,0 0 0,0 0-1,-1-1 1,0 0 0,0 0-1,0-1 1,6-8 0,1-1-9,-2 0-1,0-1 1,-1 0 0,-1-1 0,0 0 0,8-26-1,-15 35 2,-1 0 0,0 0 0,-1-1 0,0 1 0,0 0 0,-2-19-1,1 7-14,0 19 19,0 0 0,0 0 0,-1 0 0,1 0 0,-1 0 0,1 1 0,-1-1 0,1 0 0,-1 0 0,0 1 0,0-1 0,0 0 0,0 1 0,0-1 0,0 1 0,0 0 0,-1-1 0,1 1 0,0 0 0,-3-2 0,0 0-1,-1 1 1,1-1-1,-1 1 0,0 0 0,0 0 0,0 0 0,-7-1 0,-8 0-5,0 0 1,-39 1-1,8 1-12,32-1 17,-1 1 0,1 1 1,-1 1-1,1 1 0,0 1 1,-1 0-1,1 1 0,-21 8 1,13 0-11,1 0 1,0 2-1,1 1 0,-37 28 1,55-37 7,1 1 1,-1-1-1,1 1 1,0 0-1,0 0 1,1 1-1,0-1 0,1 1 1,-1 1-1,1-1 1,1 0-1,0 1 1,0 0-1,1 0 1,0 0-1,0 0 0,1 0 1,0 14-1,0-5-20,1-12-9,0 0 0,0 0 0,0 0 0,0 0 0,1 0 1,0 0-1,3 8 0,-3-12-46,0 0 0,0 0 0,1 0 0,-1 0-1,1-1 1,-1 1 0,1 0 0,0-1 0,-1 1 0,1-1 0,0 0 0,0 0 0,0 1 0,0-1 0,0 0 0,0-1 0,1 1 0,-1 0 0,0-1 0,0 1-1,1-1 1,-1 0 0,4 1 0,68 0-5529,-28-1 209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6:25.56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67 33 7379,'0'0'6174,"0"-5"-5366,-4-22 83,-18 29-349,20 0-504,0 0 0,0 0 1,0 0-1,1 0 0,-1 1 0,1-1 0,0 0 1,-1 1-1,1-1 0,0 0 0,1 1 1,-1-1-1,0 1 0,1 0 0,-1-1 0,1 4 1,-1 50 684,1-38-317,0-17-379,1 0 0,-1 0 0,1-1 0,-1 1-1,0 0 1,1 0 0,-1-1 0,1 1-1,0 0 1,-1-1 0,1 1 0,-1 0 0,1-1-1,0 1 1,0-1 0,-1 1 0,1-1-1,0 0 1,0 1 0,0-1 0,-1 0 0,1 1-1,0-1 1,0 0 0,0 0 0,0 0-1,0 0 1,-1 0 0,3 0 0,30 2 175,-29-2-111,12 0 7,-14 0-78,1 0-1,0 0 0,0 1 0,0-2 1,0 1-1,0 0 0,-1-1 1,1 1-1,0-1 0,5-2 1,-7 2 2,1-1 0,-1 1 0,0-1 0,0 1 0,0-1 0,0 0 0,-1 1 0,1-1 0,0 0 0,-1 0 1,1 0-1,-1 1 0,1-1 0,-1 0 0,0 0 0,0 0 0,0 0 0,0 0 0,-1-3 0,1 4-11,1-1 0,-1 1 0,0 0 0,0-1 0,0 1 0,0-1 0,-1 1 0,1 0 0,0-1 0,-1 1 0,1 0 0,-1-1 0,1 1 0,-1 0 0,1 0 0,-1-1 0,0 1 0,0 0 0,1 0 0,-1 0 0,0 0 0,0 0 0,0 0 0,0 0 0,-2-1 0,0 1-13,0 1 0,-1-1 0,1 0 1,-1 1-1,1 0 0,0-1 0,-1 1 1,-5 1-1,-8 0 10,4-2-303,8 1 350,0 0 0,0 0 0,0 0 0,0 1 0,0-1 0,-8 3 0,12-2-239,0 0 0,0-1 0,-1 1-1,1 0 1,0-1 0,0 1 0,0 0 0,0 0 0,0 0 0,0 0 0,1 0 0,-1 0 0,0 1 0,0-1 0,1 0 0,-1 0 0,0 0 0,1 1 0,0-1 0,-1 0-1,1 1 1,0-1 0,-1 0 0,1 1 0,0-1 0,0 0 0,0 1 0,1 1 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6:27.09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221 503 10069,'0'0'4628,"-5"0"-4310,-5 1-446,8-1 196,1 1 0,-1-1 0,0 1 1,1-1-1,-1 0 0,0 0 0,0 0 0,1 0 1,-1 0-1,0 0 0,0-1 0,1 1 1,-1 0-1,0-1 0,1 1 0,-1-1 1,0 0-1,1 0 0,-1 1 0,1-1 0,-1 0 1,1 0-1,0 0 0,-1-1 0,1 1 1,0 0-1,0 0 0,0-1 0,0 1 0,0-1 1,0 1-1,0-1 0,0 1 0,-1-4 1,-4-41 132,2 0-1,2 0 1,5-53 0,-1 12-73,-3 81-103,1 0 0,1 0 0,-1 0 0,1 0 1,0 0-1,0 0 0,1 1 0,0-1 1,0 0-1,0 1 0,0-1 0,1 1 0,0 0 1,0 0-1,1 0 0,0 0 0,-1 1 0,1-1 1,1 1-1,8-7 0,-4 6-8,-1 0 0,1 1 0,0 0 0,0 1 0,0-1 0,1 2 0,-1-1 0,1 2 0,-1-1 0,1 1 0,18 1 0,-20 0-25,0 0-1,-1 1 1,1 1-1,-1-1 1,0 1-1,1 0 1,-1 1-1,0 0 0,0 0 1,0 0-1,-1 1 1,8 5-1,-4-1 3,0 0 0,0 1-1,0 1 1,-1-1 0,-1 2 0,13 17-1,-11-11 0,0 0-1,-1 1 1,-1 0 0,0 0-1,-2 1 1,0 0-1,-1 0 1,-1 0-1,3 30 1,-6-16-4,0 0-1,-6 43 1,3-62 8,-1 0 1,0-1 0,-1 1-1,-1-1 1,0 0-1,0 0 1,-2-1-1,-9 16 1,-7 3 14,-1 0 0,-2-2 1,-1 0-1,-1-2 0,-1-2 1,-1 0-1,-2-2 0,0-1 0,-41 20 1,-103 60 125,149-83-110,24-10 121,18-5 483,44-4-482,35 1 27,0-4-1,124-19 1,-138 11-55,-1 4 0,101 3 0,-110-3-114,-69 7-27,-1-2-293,0 0 0,0 0 0,0 0 0,0 0 0,0 0 0,-1 0 0,1 0 0,-1 0 0,0 0 0,1 1 1,-1-1-1,-1-2 0,-15-15-4248,-3 1-3326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6:28.45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130 43 3586,'0'0'7464,"0"-7"-6154,0-21-293,0 20 2849,0 17-3818,-18 392 624,2-313-472,15-104 237,-1-48-342,2 60-96,1-1 0,-1 0 0,1 0 0,0 1 0,1-1 0,-1 1 0,1-1 0,0 1 0,0-1 0,0 1 0,0 0 0,1 0 0,4-5 0,-1 2-10,1 0 1,0 0 0,1 0-1,0 1 1,0 0 0,0 0 0,1 1-1,0 0 1,0 1 0,0 0 0,0 0-1,1 1 1,0 0 0,-1 0-1,1 1 1,0 1 0,0 0 0,0 0-1,16 1 1,-23 0 6,0 0 0,0 0 0,-1 0 0,1 0 0,0 1 0,-1-1-1,1 1 1,0-1 0,-1 1 0,1 0 0,-1 0 0,1 0 0,-1 1 0,1-1 0,-1 0 0,0 1 0,3 2 0,-1 1 1,-1 0 0,1 1 0,-1-1 1,0 1-1,0 0 0,2 9 1,-4-13 1,4 16-3,-1 1 0,-1 0 0,0-1 0,-2 1 0,0 0 0,-1 0 0,-3 22 1,1 15 15,1-52-8,1 1 0,-1-1-1,0 0 1,-1 1 0,1-1-1,-1 0 1,0 0 0,0 0 0,0 0-1,0 0 1,-1-1 0,1 1 0,-1-1-1,0 1 1,0-1 0,-1 0 0,1 0-1,-1 0 1,1-1 0,-1 1 0,0-1-1,0 0 1,0 0 0,-5 2-1,-3 1 20,0-1-1,0 0 0,0 0 1,0-1-1,0-1 1,-1 0-1,-18 1 0,-7-2 10,-35-2 10,68 1-37,1-1-1,0 0 0,-1 0 0,1 0 0,0 0 0,0-1 0,0 0 0,0 0 0,0 0 0,0 0 0,1-1 0,-1 1 0,-5-6 0,-3-2 32,10 8-23,-1 1 0,1-1 0,0 0 0,0 0 0,0 1-1,0-1 1,0-1 0,0 1 0,1 0 0,-1 0 0,1-1-1,-1 1 1,-1-5 0,3 7-26,7 2-2757,38 12-3531,-14-13 309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0:01.78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7491,'0'0'2423,"6"6"-2218,14 14 700,1-2-1,39 27 1,-38-28-675,-1 1 0,0 1 0,-1 1 1,20 27-1,-25-28-92,1-1 1,0 0-1,1-2 1,1 0-1,1 0 1,32 19 0,148 69 1248,-184-97-1301,-13-6-82,0-1 0,0 1 0,0 0 0,0 0 0,0-1 0,-1 1 0,1 0 0,0 0 0,0 1 0,-1-1 0,1 0 0,-1 1 0,1-1 0,-1 1-1,0-1 1,1 1 0,-1-1 0,0 1 0,1 2 0,5 13 35,-6-12-4328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6:29.07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60 1 3169,'0'0'7983,"-6"2"-7634,2 1-250,0 0 0,0 1 0,0-1 0,0 1-1,1 0 1,-1 0 0,1 0 0,0 1 0,0-1 0,1 1-1,-1-1 1,1 1 0,0 0 0,0 0 0,1 0 0,-1 0-1,1 0 1,0 1 0,1-1 0,-1 0 0,1 11 0,0-4 273,0-10-284,0 0 1,0 0-1,-1 0 0,2 0 1,-1 0-1,0 0 1,0 0-1,1 0 0,-1 0 1,1 0-1,-1 0 1,2 2-1,0-3-60,-1 0 0,0 0 0,1 0-1,0 0 1,-1 0 0,1-1 0,-1 1 0,1-1-1,0 1 1,-1-1 0,1 0 0,0 1 0,0-1 0,-1 0-1,1 0 1,0 0 0,2-1 0,-2 1 1,1 0 1,-1 0 0,0 0-1,1 0 1,-1 0-1,1-1 1,-1 1-1,0-1 1,1 0 0,-1 0-1,0 1 1,0-1-1,0-1 1,0 1-1,0 0 1,0-1-1,2-1 1,-1 0 28,-1 0 1,0-1-1,1 0 0,-1 1 1,-1-1-1,1 0 0,0 0 0,-1 0 1,1-6-1,1-4 142,0 0-1,-2-1 0,0 1 1,0-21-1,-1 32-166,0 3-47,-5 0-1,0-1-1,1 1 0,-1 1 0,0-1 0,1 1 0,-1 0 0,0 0 0,1 0 0,-1 0 0,-7 5 0,-11 12-1741,22-17 1236,0 1 0,0-1-1,0 1 1,0 0 0,1-1 0,-1 1 0,0 0 0,1 0 0,-1-1 0,1 1 0,0 0-1,-1 0 1,1 2 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6:30.61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552 1 6931,'0'0'6603,"-25"1"-5165,-198 24-240,113-17-1121,104-7-66,0-1-1,0 1 1,0 0-1,0 0 1,0 1-1,0-1 1,0 1-1,-8 5 1,11-5 5,0 1 0,0-1-1,1 1 1,-1 0 0,1 0 0,0 0 0,0 0 0,0 0 0,0 0 0,0 1 0,1-1 0,-1 1 0,1-1 0,0 1 0,-1 6 0,-2 13 217,1 0 0,1 0 0,1 0 0,2 28 0,0-3-27,-1-46-195,0-1-1,0 1 0,1-1 0,-1 0 1,0 1-1,1-1 0,-1 0 0,0 1 1,1-1-1,0 0 0,-1 0 1,1 1-1,0-1 0,0 0 0,-1 0 1,1 0-1,0 0 0,0 0 1,0 0-1,0 0 0,0-1 0,1 1 1,-1 0-1,1 0 0,2 1 35,1 0 0,-1-1 0,0 1 0,1-1-1,-1 0 1,0-1 0,9 1 0,-3 0-6,1-1 0,-1-1 0,1 0 0,-1-1 0,0 0 0,12-3 0,-5-1-44,0 1 1,0 1 0,0 0 0,1 1 0,-1 1-1,27 0 1,-41 4 2,1-1 0,-1 0 0,0 1 0,1 0 0,-1 0-1,0 0 1,0 0 0,0 0 0,-1 1 0,1-1 0,0 1 0,-1-1-1,0 1 1,0 0 0,0 0 0,0 0 0,0 1 0,2 4 0,3 6-8,0 0 1,0 0 0,4 18 0,-5-11 10,12 46 12,-17-62-11,0 0 1,0 1-1,-1-1 0,1 1 1,-1-1-1,-1 1 0,1-1 1,-1 0-1,-2 9 0,2-11 3,-1-1-1,0 0 1,1 0-1,-1 0 1,0 0-1,0 0 1,0 0 0,-1 0-1,1 0 1,0-1-1,-1 1 1,1-1-1,-1 0 1,1 0-1,-1 0 1,-3 1-1,-55 15 79,38-11-56,-12 1 135,1-2 0,-1-1 0,1-2 1,-58-3-1,35 1 180,-22-14-185,79 14-240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6:31.44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54 10677,'0'0'8206,"16"-1"-7859,284-2 280,53-7-987,-354-13-5184,-2 7 987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6:31.88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27 13030,'0'0'5312,"36"-4"-4877,117-13-195,-80 12-61,88 4-1,-73 3-167,34 2 145,-59-2-1434,0-1-3720,-35-1 25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6:33.10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162 8 11029,'0'0'5971,"-13"0"-4739,477-7-405,-460 6-831,-1 1 0,1 0-1,-1 1 1,1-1 0,-1 0-1,1 1 1,-1 0-1,0 0 1,1 0 0,-1 0-1,0 1 1,0-1 0,0 1-1,0 0 1,0 0-1,0 0 1,0 0 0,-1 0-1,1 0 1,-1 1 0,1 0-1,-1-1 1,0 1-1,0 0 1,0 0 0,2 5-1,-2-1-6,0 1 1,0-1-1,-1 1 0,1-1 0,-2 1 0,1-1 0,-1 1 1,0-1-1,-1 1 0,0 0 0,-2 10 0,0-9 10,0 0 0,0 0-1,-1-1 1,0 0 0,0 1-1,-1-1 1,0-1 0,0 1-1,-1-1 1,0 0-1,-13 12 1,-10 5 5,-49 34-1,46-35 14,11-8-7,0-1 0,-29 14 0,40-24-4,0 0 0,0 0 0,0-1 0,0-1 0,0 1-1,-1-2 1,1 1 0,-14-1 0,22-1-8,1-1-1,-1 1 1,1-1 0,-1 1-1,1-1 1,-1 0-1,1 1 1,-1-1 0,1 0-1,0 0 1,-1 0 0,1 0-1,0 0 1,0-1-1,0 1 1,0 0 0,0 0-1,0-1 1,0 1 0,0-1-1,1 1 1,-1-1-1,0-2 1,-14-41-51,12 37 62,3 4 17,0 3-23,4 1 58,25 0-52,0 2-1,0 0 0,0 2 1,0 1-1,-1 2 1,51 18-1,-50-14-15,1 0 3,-1 1 0,1 1 1,-2 2-1,30 19 0,-50-28 3,0 1 0,0 0 0,-1 0 0,1 0 1,-2 1-1,1 0 0,-1 1 0,0 0 0,-1-1 1,0 2-1,0-1 0,-1 0 0,0 1 0,-1 0 1,0 0-1,3 20 0,-3 0 26,-1 1 1,-1-1-1,-4 38 0,2-62-9,-1 0 0,0 0 0,0 0-1,0 0 1,0-1 0,-1 1-1,0-1 1,0 1 0,-1-1 0,1 0-1,-1 0 1,0-1 0,-1 1-1,1-1 1,-1 0 0,0 0 0,0 0-1,-10 5 1,-1 1 38,0-2 1,-1 0-1,1-1 0,-1-1 0,-24 5 1,-39 5 167,-1-4 0,-1-3 0,-110-2 0,182-9-161,-1 1 0,1-1 0,1-1-1,-1 0 1,0 0 0,1-1 0,-1 0 0,1-1 0,0 0-1,1 0 1,-1-1 0,1 0 0,0-1 0,1 1-1,-1-1 1,1-1 0,1 0 0,-1 0 0,-7-13 0,15 21-280,0-1 0,1 0 0,-1 1 0,0-1 0,0 1 0,0-1 1,1 1-1,-1 0 0,0 0 0,1-1 0,-1 1 0,0 0 0,0 0 0,1 0 1,-1 0-1,0 1 0,1-1 0,1 1 0,3-1-2023,10 0-4678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6:36.76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555 1 9845,'0'0'5626,"20"29"-4684,60 99-507,-74-118-420,-1 0 1,0 1-1,0-1 0,-1 1 1,-1-1-1,0 1 1,-1 0-1,0 1 1,1 11-1,0 3 7,30 240-34,-2 365 0,-31-613 11,-32 704-38,16-572 52,5 252 0,15-364-9,1-1 0,2 0 0,2 0 0,19 52 0,-16-53-1,-1 1 0,-2 0 0,-1 0 0,4 57 0,-9-40 5,-3 0-1,-3 0 1,-1 0-1,-4 0 1,-14 59-1,-17 27 163,6 1 0,6 2 0,7 1-1,-3 201 1,25-108-156,-12 364-44,-62-82 27,29-258-10,-51 437 0,44 4-6,43-459 18,-65 423-1,41-499 21,-54 325 17,66-338 238,0 188 0,20-129-52,-3 237-116,-3-380-81,-17 77-1,10-78 103,1-15 133,-31 86 0,18-65-22,19-47-356,0 3 606,3-31-2691,1-19-3095,1-17-881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6:39.10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1 573 10037,'0'0'5146,"0"8"-1766,0-271-2884,2 245-493,1 0 0,1 0 0,0 0 0,1 1 1,1 0-1,0 0 0,1 0 0,1 1 0,1 0 0,1 0 0,0 1 0,0 1 0,2-1 0,18-17 0,-22 25 5,0 2 1,0-1-1,1 1 1,0 1-1,0-1 1,0 2 0,0-1-1,0 1 1,1 0-1,0 1 1,19-2-1,-1 2-34,1 1 0,54 6 0,-74-4 21,0 2 0,0-1 1,0 1-1,0 0 0,-1 1 0,1 0 1,-1 0-1,0 1 0,-1 0 1,1 1-1,-1 0 0,0 0 0,10 10 1,-10-8-7,1 0-1,-2 1 1,1 0 0,-1 0 0,0 0 0,-1 0 0,0 1-1,-1 0 1,0 0 0,0 1 0,2 13 0,-2 9-38,-2 0 1,-2 36-1,-1-24 24,0-33 23,-1 1 0,0 0 0,-1-1 0,0 1 0,-1-1 0,-1 0 0,1 0 0,-2 0 0,0-1 0,0 0 0,-1 0 0,-15 18 1,-12 11 17,-68 62 0,89-89-20,-15 10 7,-2 0 1,-1-2 0,0-1-1,-1-2 1,-69 28 0,87-40 8,2 3 302,22-5 105,31-3 98,-32-1-604,686 0-537,-695-11-5411,0-14-493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6:40.66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335 10 5683,'0'0'7288,"12"-10"-2448,-64 25-4404,41-10-384,0-2 1,0 0-1,-1 0 0,1-1 0,-24 2 0,19-4-23,0-1-1,0 0 1,-1-2-1,1 0 1,-21-6-1,37 9-35,-1-1 0,0 1-1,0 0 1,1 0-1,-1 0 1,0 0 0,0 0-1,1 0 1,-1 0 0,0 1-1,0-1 1,1 0 0,-1 0-1,0 0 1,0 1 0,1-1-1,-1 0 1,0 1 0,1-1-1,-1 1 1,1-1-1,-1 1 1,0-1 0,1 1-1,-1-1 1,1 1 0,-1-1-1,1 1 1,-1 0 0,-11 30-17,6 32 116,6 60 295,0-122-166,24-1 278,206-18-432,-226 18-71,1-1 0,-1 1 0,0 1 0,1-1 0,-1 1 0,0-1 0,0 1 0,1 0 0,-1 1 0,0-1 0,0 1 0,0-1 0,0 1 0,-1 1 0,1-1 0,0 0 0,-1 1 0,0 0 0,1 0 0,-1 0 0,0 0 0,-1 0 0,1 0 0,-1 1 0,1 0 0,-1-1 0,0 1 0,0 0 0,0 0 0,-1 0 0,2 8 0,2 8-26,-1 1 0,0-1 0,-2 1 0,-1 0-1,-1 36 1,-1-23 19,1-31 11,-1-1 1,1 1-1,-1-1 1,0 1-1,0-1 1,-1 1-1,1-1 1,0 0-1,-1 1 0,1-1 1,-1 0-1,0 0 1,1 0-1,-1 0 1,0 0-1,-1-1 1,1 1-1,-2 1 1,-48 28 75,43-26-41,-6 1-22,0-1-1,0 0 1,0-1 0,-1-1-1,0 0 1,1-1 0,-1-1-1,0 0 1,-26-3 0,14 2 4,23-1-16,0 0 1,0 0-1,0 0 0,0-1 1,0 1-1,0-1 1,0-1-1,0 1 0,1-1 1,-1 0-1,1 0 0,0 0 1,-1 0-1,-3-5 0,2 2 12,0 0 1,0 0-1,1-1 0,0 0 0,0 0 0,0 0 0,1 0 1,-4-10-1,8 17-131,0-1 0,0 1 1,0-1-1,-1 1 0,1-1 1,0 1-1,0-1 0,0 1 0,0-1 1,0 1-1,1-1 0,-1 1 1,0-1-1,0 1 0,0-1 0,0 1 1,0 0-1,1-1 0,-1 1 1,0-1-1,0 1 0,1 0 0,-1-1 1,0 1-1,1-1 0,-1 1 1,0 0-1,1 0 0,-1-1 1,1 1-1,-1 0 0,0-1 0,1 1 1,-1 0-1,1 0 0,-1 0 1,1 0-1,-1-1 0,1 1 0,-1 0 1,1 0-1,-1 0 0,1 0 1,-1 0-1,0 0 0,2 0 1,33 1-3119,-21 0 1068,14-1-2330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6:41.76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123 0 9316,'0'0'3071,"-5"21"-2697,-12 53 791,-13 118 1,29-13 122,-1 10-596,19-192-345,45-71-158,-54 67-175,1 1 0,0 0 1,0 0-1,1 1 0,0 0 0,0 1 0,0 0 0,0 1 0,15-4 1,1 3 11,0 2 1,45 0-1,-67 3-27,0-1 0,0 1 0,0 1 0,0-1-1,0 1 1,0-1 0,0 1 0,0 0 0,-1 1-1,1-1 1,-1 1 0,1-1 0,-1 1-1,0 0 1,0 0 0,0 0 0,-1 1 0,1-1-1,-1 1 1,0-1 0,0 1 0,2 5 0,2 2-13,-1 0 0,-1 0 0,0 0 0,0 0 0,-1 1 0,2 23 0,-2 2-26,-6 59 0,2-92 41,0 0-1,0-1 1,-1 1-1,1-1 1,-1 1-1,0-1 1,0 0-1,-1 1 1,1-1-1,-1 0 1,1 0-1,-1-1 1,0 1-1,0-1 1,0 1-1,-1-1 1,1 0-1,0 0 1,-1 0-1,1-1 1,-7 3-1,-3 1 5,-1 0 0,0-1-1,0 0 1,-22 3 0,-6-5 75,-49-2 0,31-1 112,54 0-146,-1 0-1,1 0 1,0 0 0,0-1-1,0 0 1,0 0 0,0 0-1,1-1 1,-10-6 0,-26-9-39,40 17-57,0 1 0,0 0 0,0-1 0,-1 1 0,1 0 0,0-1 0,0 1 0,-1 0 0,1 0-1,0 0 1,0 0 0,-1 0 0,1 1 0,0-1 0,0 0 0,-1 0 0,1 1 0,-2 0 0,2 0-257,1 0 0,-1 0 1,0-1-1,1 1 0,-1 0 0,1 0 1,-1 0-1,1 0 0,-1 0 1,1 0-1,0 0 0,0 0 0,-1 0 1,1 0-1,0 0 0,0 0 0,0 0 1,0 0-1,0 1 0,0 9-4471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6:42.60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12486,'0'0'4015,"6"1"-3628,35 5-181,0-3 1,0-1-1,61-5 0,-9 1 260,177 2-250,-269 0-235,-9 7-4916,-12-7 3756,16 0 189,-24 0-3111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0:03.44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1 184 7940,'0'0'4839,"4"-40"-2355,3 30-2337,-1 1 0,1 0 0,1 0 0,-1 1 0,1 0 0,1 0 0,0 0 0,0 1 0,0 1 1,12-7-1,-5 4-142,0 1 1,1 1 0,-1 1-1,2 0 1,30-6-1,32 11-133,-79 3 111,0 0-1,1 1 1,-1-1-1,0 0 0,0 0 1,0 1-1,0-1 1,-1 0-1,1 1 1,-1-1-1,1 1 0,-1-1 1,0 1-1,0-1 1,-1 5-1,2-1-13,1 18-10,-1 1 1,-1-1-1,-4 31 0,3-45 31,-1 0 0,0 0-1,-1 0 1,0-1 0,-1 1 0,0-1 0,0 0 0,-1 0 0,0 0 0,-12 14-1,7-11 9,-1 0 0,0-1-1,-1 0 1,0-1-1,-1 0 1,0-1 0,-1-1-1,0 0 1,-25 10-1,37-17 5,0 0 0,-1 0 0,1 0-1,-1 0 1,1 0 0,0 0 0,0 1-1,0-1 1,0 1 0,0-1 0,0 1-1,0 0 1,1 0 0,-1 0 0,0 0-1,1 0 1,0 0 0,-1 0 0,1 1-1,0-1 1,0 0 0,0 1 0,1-1-1,-1 1 1,0-1 0,1 1 0,0-1-1,-1 4 1,1-6 190,21 4 312,9-4-388,-21 1-91,1 0 0,0-1 0,-1 0 0,1-1 0,0 0 0,-1 0 0,1-1 0,-1-1 0,0 1 0,0-1 1,14-7-1,-15 7 29,0 2 0,0-1 0,0 1 0,1 0 1,-1 1-1,0 0 0,0 0 0,15 2 1,6 0-34,-15-2-30,-8 0-5000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6:42.97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11877,'0'0'5603,"7"0"-5059,322 0 1369,-185 0-9877,-120 0 1001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6:43.89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1 478 8900,'0'0'6131,"2"-9"-5744,86-206-187,-64 145 34,-11 36 54,-1-1 1,11-61-1,-17 78-237,-5 17-25,-1 5-340,-3 38 351,-1 0 0,-2-1 1,-14 48-1,10-47 106,1 1 0,2 0-1,-1 54 1,8 88 607,0-105-5126,-2-77 300,-8-2-2108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6:44.37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11 12902,'0'0'5616,"7"0"-5152,693-10 723,-549 9-2817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6:45.27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2 176 9748,'0'0'7479,"5"-5"-6671,25-24-267,43-34 0,-59 53-497,1-1-1,0 2 1,1 0-1,0 0 1,1 2 0,18-6-1,-26 10-42,0 1 0,0 0 0,1 1-1,-1 0 1,1 0 0,0 1 0,-1 0-1,1 1 1,-1 0 0,1 0 0,-1 1-1,0 1 1,0-1 0,0 1 0,0 1-1,0 0 1,0 0 0,-1 1 0,0 0-1,10 7 1,-12-6-29,0 1 0,-1-1-1,0 1 1,0 0 0,0 0 0,-1 0-1,0 1 1,0-1 0,-1 1-1,0 0 1,-1 0 0,1 0 0,-2 1-1,1-1 1,-1 0 0,0 1-1,-1-1 1,0 1 0,-1 9 0,1-12 22,-1 0 0,0-1 1,0 1-1,0 0 0,-1-1 1,0 1-1,0-1 1,0 0-1,-1 0 0,1 1 1,-1-2-1,0 1 0,-1 0 1,1-1-1,-1 1 1,0-1-1,-8 7 0,-8 4-24,0 0-1,-43 23 1,15-9 15,7-4 15,-1 1 0,0 2 0,2 1 0,1 2 0,-43 45 0,72-58 519,28-14 117,345 1 489,-208-7-930,26-15-771,-168 13-1327,3-11-5083,-5 2-95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6:47.25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70 377 10725,'0'0'3903,"-2"6"-2192,1-4-820,0-6-225,1-16-645,1 1-1,0 0 1,1 0 0,2-1-1,-1 2 1,2-1-1,1 0 1,0 1-1,1 0 1,1 0 0,1 1-1,0 0 1,18-22-1,-20 30-14,0 0 0,1 1 0,0 1 0,0-1 0,1 1 0,0 1 0,1 0-1,-1 0 1,1 0 0,0 1 0,0 1 0,1 0 0,0 0 0,-1 1 0,1 1 0,0 0-1,0 0 1,0 1 0,1 0 0,-1 1 0,0 0 0,0 1 0,20 4 0,-26-4-10,-1 1 1,1 0-1,-1 0 1,0 0-1,0 1 1,0-1-1,0 1 1,0 0-1,0 0 1,-1 0-1,0 1 1,1-1 0,-1 1-1,0 0 1,-1 0-1,1 0 1,-1 0-1,0 0 1,0 0-1,2 6 1,4 10-16,-2 0 1,0 0-1,4 25 1,-3-7 2,-2 1 1,-1 0-1,-3 0 1,-1 0-1,-8 64 1,3-81 8,-2 1 0,0-1 1,-1-1-1,-2 0 1,0 0-1,-1 0 1,-23 31-1,-5 1-1,-67 69-1,69-82 27,-3-2-1,-1-2 1,-1-2 0,-63 39-1,86-61 73,18-8 373,31-13 639,-1 1-1119,29-1 128,0 3 0,0 2 0,94 6-1,-39 0-30,-64 0-86,-32 0-48,1-2 1,0 0-1,-1 0 0,24-5 0,-40 4-18,0 1 0,1-1-1,-1 1 1,0-1-1,0 1 1,0-1-1,0 0 1,1 1 0,-1-1-1,0 0 1,0 0-1,0 0 1,-1 0-1,1 0 1,0 0-1,0 0 1,0 0 0,-1 0-1,1-1 1,-1 1-1,1 0 1,-1 0-1,1 0 1,-1-2 0,3-34-4239,-3 30 3045,0-33-5830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6:48.43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347 1 5523,'0'0'5762,"4"0"-4807,-3-1-855,0 1-1,0 0 0,0 0 1,0 0-1,0 0 0,-1 0 1,1 0-1,0 1 1,0-1-1,0 0 0,0 0 1,0 1-1,-1-1 0,1 0 1,0 1-1,0-1 0,0 1 1,-1-1-1,1 1 1,0-1-1,-1 1 0,1-1 1,0 2-1,-1-1-43,0 0 0,0 1 1,0-1-1,0 0 0,0 0 0,-1 0 0,1 0 0,-1 0 0,1 0 1,0 1-1,-1-1 0,0 0 0,1 0 0,-1 0 0,0 0 0,1-1 1,-1 1-1,0 0 0,0 0 0,0 0 0,0-1 0,0 1 0,-1 0 1,-7 6 109,-1 0 0,0-1 0,0 0 1,0-1-1,-1 0 0,0 0 1,-21 5-1,8-4-72,0-1 1,-43 4 0,50-8-61,8 0 8,0 0 0,1 0 0,-1-1 0,0 0 0,1-1 0,-17-2 0,12 46 51,3 5-65,1 0-1,3 1 0,-1 50 1,7-40 473,36-58 73,-29-2-562,0 0 1,0 0-1,0-1 1,0 0-1,0 0 0,0-1 1,0 0-1,-1 0 1,1 0-1,-1-1 1,0 0-1,0 0 0,9-9 1,-4 5-15,-1 0 1,2 1-1,14-8 1,-19 12-6,-1 0 1,1 0-1,0 1 0,0 0 1,0 0-1,0 1 0,1-1 1,-1 2-1,0-1 0,0 1 1,1 0-1,-1 1 0,0 0 1,0 0-1,0 0 0,1 1 1,-1 0-1,-1 0 0,1 1 1,0 0-1,-1 0 0,1 1 1,-1 0-1,0 0 0,0 0 1,10 10-1,-8-5-10,0 0 1,-1 0-1,0 1 1,-1 0-1,0 0 0,0 0 1,-1 1-1,-1 0 1,1 0-1,-2 0 0,0 1 1,0-1-1,-1 1 1,0 0-1,0 22 0,-2-30 14,0 0-1,0 1 1,0-1 0,0 0-1,-1 0 1,0 0-1,0 0 1,0 0-1,0 0 1,-3 6 0,2-7 4,-1-1 0,1 1 0,-1-1 0,1 0 0,-1 0 1,0 0-1,0 0 0,0 0 0,0 0 0,0-1 0,0 0 1,0 1-1,-4 0 0,-27 8 20,-1-1 1,0-1-1,0-2 0,-1-1 1,1-2-1,-52-2 0,85-1-33,0 0 0,0 0-1,0 0 1,0-1-1,0 1 1,0 0-1,0-1 1,1 1 0,-1-1-1,0 0 1,0 1-1,1-1 1,-1 0 0,0 0-1,1 0 1,-1 0-1,0 0 1,1-1-1,0 1 1,-1 0 0,1-1-1,0 1 1,0-1-1,0 1 1,0-1 0,0 0-1,-1-3 1,0-1-686,0 0 0,1-1 1,0 1-1,0-1 0,0 1 0,1-11 1,4 8-2033,16-1-733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6:49.33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111 0 11269,'0'0'3874,"7"11"-3607,-3 10-69,-1 1 0,-1-1 0,-1 0 0,-1 1 0,-3 23 0,1 15 73,2 397 2320,1-463-2577,0 0 1,1 1 0,-1-1 0,2 0 0,-1 0 0,1 1 0,-1 0 0,2-1 0,-1 1 0,0 0 0,1 1 0,0-1 0,0 0-1,6-3 1,12-13-30,35-27-1,-49 43 15,1 0 0,-1 1 1,1 0-1,0 0 0,0 0 0,0 2 1,1-1-1,-1 1 0,1 0 1,-1 1-1,1 0 0,0 1 0,-1 0 1,11 1-1,-18 0-2,0-1 0,0 1 0,0 0-1,0 0 1,0 0 0,-1 0 0,1 0 0,0 0 0,-1 0 0,1 1-1,-1-1 1,1 0 0,-1 1 0,1-1 0,-1 1 0,0 0 0,0-1-1,0 1 1,0 0 0,0 0 0,0 0 0,0 2 0,16 46-8,-13-27-12,0 1 0,-2-1 0,-1 1 0,0 0 0,-5 36 0,2-52 23,0-1 0,0 0 0,-1 0 0,0 0 1,0-1-1,0 1 0,-1-1 0,0 0 1,0 0-1,-1 0 0,1 0 0,-1-1 0,-1 0 1,1 0-1,-1 0 0,0 0 0,0-1 1,0 0-1,0-1 0,-1 1 0,0-1 0,-8 3 1,-4 1 12,0 0 0,0-2 1,-1 0-1,1-1 1,-1 0-1,-38 0 0,27-3 11,26 0-6,-1 0 1,1-1-1,0 1 1,-1-1-1,1 0 1,-1-1 0,1 1-1,0-1 1,-1 0-1,1 0 1,0-1-1,0 0 1,0 0 0,0 0-1,0 0 1,0-1-1,1 0 1,-7-5-1,-15-11 361,20 19-8404,6 18 1972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6:50.04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12310,'0'0'5439,"4"1"-4876,77 6-45,152-5-1,-107-4-1776,-122 4-739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6:50.41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22 13558,'0'0'3850,"15"-4"-3626,14-2-143,-1 1 0,49-2 0,116 11 483,-99-2-2296,1-1-4968,-47-1-2715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6:51.13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4 325 12214,'0'0'2422,"2"-24"-2323,6-77-62,-8 95 6,1 0 0,0 0 0,0 0-1,1 0 1,0 1 0,0-1 0,0 0 0,1 1 0,0 0 0,0-1-1,0 1 1,6-7 0,5-6 214,-9 11-88,0-1 1,1 1-1,0 0 0,1 1 1,-1-1-1,1 1 1,1 1-1,-1-1 0,1 1 1,0 1-1,0-1 1,0 1-1,1 1 1,14-5-1,-7 4-143,0 0 0,1 2 0,-1 0 1,0 1-1,1 0 0,-1 2 0,24 2 0,-35-2-29,0 0 0,1 1-1,-1-1 1,0 1-1,0 0 1,-1 1-1,1-1 1,0 1 0,-1 0-1,0 0 1,1 0-1,-1 1 1,0-1-1,-1 1 1,1 0-1,-1 0 1,0 0 0,0 1-1,0-1 1,0 1-1,-1 0 1,1-1-1,-1 1 1,-1 0 0,2 6-1,2 8-16,0 1 0,-1 0-1,-2 0 1,0 0 0,-1 24 0,0-31 14,-1 0-1,-1 0 1,0 0 0,0 0 0,-2 0 0,1 0 0,-2 0 0,0-1 0,0 1-1,-1-1 1,0 0 0,-1-1 0,-1 1 0,0-1 0,0-1 0,-17 19 0,-50 46 17,-4-4 1,-101 72-1,170-137 0,7-4-6,-1-1 0,0 1-1,1 0 1,0-1 0,-1 1 0,1 0-1,0 1 1,0-1 0,0 0 0,0 1-1,0-1 1,1 1 0,-3 4 0,4-6 691,3-1-130,172 2 396,202-5-724,-370 3-432,0-1 1,0 0-1,0 0 0,0-1 1,0 0-1,0-1 0,-1 1 0,1-1 1,9-6-1,-12 6-619,1 0 0,-1 0 1,0-1-1,0 1 0,-1-1 0,1 0 0,-1 0 1,5-9-1,8-17-7217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57.07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27 527 10373,'0'0'3369,"-4"0"-3030,3 0-313,0 0 0,0 0 0,0 0 0,1 0 0,-1 0 0,0 0 0,0 0 0,0 0 0,0-1 0,1 1 0,-1 0 0,0 0-1,0-1 1,1 1 0,-1 0 0,0-1 0,0 1 0,1-1 0,-1 1 0,0-1 0,1 1 0,-1-1 0,1 0 0,-1 1 0,1-1 0,-1 0 0,1 1 0,-1-1 0,0-1 0,0-33 372,6 12-347,0 0-1,1 0 1,1 0 0,2 1 0,17-34 0,-12 25 84,2-6 18,3 0 1,32-50-1,-44 77-49,-1 1 0,2 0 0,-1 0 0,1 0 0,0 1 0,1 1 0,0-1 0,0 1 0,1 1 0,0 0 0,0 0 0,0 1-1,20-7 1,-18 10 37,0 0 0,0 1 0,1 0 0,22 2 1,-5 0-122,-27-1-26,1 1 0,-1 0 0,1 0 0,-1 0 0,1 0 0,-1 0-1,0 1 1,0-1 0,0 1 0,0 0 0,0 0 0,0 0 0,0 1 0,0-1 0,-1 1 0,1-1 0,-1 1-1,0 0 1,0 0 0,2 3 0,7 11-38,-1 1 1,10 26-1,-10-22 47,-1-1-2,0 0-1,-1 1 1,-2 0 0,0 1 0,2 25 0,-2 4-57,-3 63 0,-4-101 49,0 1-1,-2-1 1,0 0-1,0 0 1,-1 0-1,-1 0 1,0-1-1,-1 0 1,0 0-1,-1 0 1,-11 14-1,-16 20 5,-60 64 0,29-36 41,23-27-45,-73 66 0,117-110 1543,12-1-1037,22-2-453,-32-1 66,101-6 70,133-22 0,5-2-15,-50 19-71,-191 11-139,-2-9-4409,0-7-508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6:51.74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11 8356,'0'0'9940,"7"0"-8993,62 0-219,305-10-127,-353 9 111,-10 1-2776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6:52.26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1 325 13894,'0'0'3274,"10"-25"-3146,70-159-59,-79 183-63,5-14 108,0 0-1,-1 0 1,-1 0 0,0-1 0,2-23 0,-6 39-108,1 0 0,-1 0 1,1 1-1,-1-1 1,1 0-1,-1 0 0,0 0 1,1 1-1,-1-1 0,0 0 1,1 1-1,-1-1 1,1 0-1,-1 1 0,0-1 1,0 0-1,1 1 1,-1-1-1,0 1 0,0-1 1,1 0-1,-1 1 1,0-1-1,0 1 0,0-1 1,0 1-1,0-1 0,0 1 1,0-1-1,0 0 1,0 1-1,0-1 0,0 1 1,0-1-1,0 1 1,0-1-1,0 1 0,0 741-1494,-4-723-3184,0-9 620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6:52.80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11541,'0'0'6902,"76"4"-4968,12-6-1474,-22 1-393,120 11-1,-185-10-112,1 0 0,-1 0 0,0 0 0,1 1 1,-1-1-1,1 1 0,-1-1 0,0 1 0,1-1 0,-1 1 1,0 0-1,0-1 0,1 1 0,-1 0 0,0 0 1,0 0-1,0 0 0,0 0 0,0 0 0,0 0 1,0 0-1,0 2 0,3 32-5867,-4-29 4580,0 24-6839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6:54.12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508 0 12534,'0'0'2500,"-38"5"-2338,-121 16-114,95-12 40,7 0 444,-2-2 0,-72-1 0,131 34-538,0 297 1250,1-336-1217,-1 1 0,1-1 0,-1 0 0,1 0 0,-1 1 0,1-1 0,0 0 1,-1 0-1,1 0 0,0 0 0,0 0 0,0 0 0,0 0 0,0 0 0,0 0 1,0 0-1,0 0 0,1-1 0,-1 1 0,0-1 0,0 1 0,1-1 0,-1 1 1,0-1-1,0 1 0,1-1 0,-1 0 0,1 0 0,-1 0 0,0 0 0,1 0 1,1 0-1,50-1 256,-48 0-263,1 0-14,0 0-1,0-1 1,-1 0 0,1 0 0,-1 0 0,1-1 0,-1 1 0,0-1 0,0-1 0,0 1 0,0-1 0,4-4 0,53-57 74,-44 45-72,-11 12-14,1 1 1,1-1-1,-1 2 0,1-1 0,0 1 1,1 1-1,-1 0 0,1 0 0,0 1 1,0 0-1,0 1 0,1 0 1,12-2-1,7 1-18,0 1 0,0 2 0,44 3 0,-69-2 20,0 1-1,0 0 1,1 0 0,-1 0 0,0 0 0,0 1-1,0-1 1,0 1 0,-1 1 0,1-1-1,0 1 1,-1 0 0,0 0 0,0 0 0,8 7-1,-7-4-2,0 1-1,0-1 0,-1 1 0,0 0 0,0 0 0,-1 0 1,0 1-1,0-1 0,3 12 0,-1 8-24,-1 1 1,-1-1-1,-2 1 0,-3 52 1,2-75 31,-2 1 0,1 0 0,-1-1 0,1 1 0,-2-1 0,1 0 0,0 0 0,-1 1 0,0-2 0,0 1 0,-1 0 0,1-1 0,-1 1 0,0-1 0,0 0 1,-1 0-1,1-1 0,-1 1 0,0-1 0,0 0 0,0 0 0,0-1 0,0 1 0,-8 1 0,-6 3 31,0-1 0,-1-1 0,1 0 0,-1-2 0,-36 3-1,35-5-3,1 0-1,0-2 0,-1 0 0,-28-6 1,42 5-23,0 0 1,0 0-1,1-1 1,-1 0 0,1-1-1,-1 0 1,1 0 0,0 0-1,0 0 1,1-1 0,0 0-1,-1 0 1,2-1 0,-1 1-1,-6-11 1,11 16-7,-5-6-34,1-1 1,0 1 0,0-1-1,0 0 1,1 0-1,0 0 1,-2-9-1,5 15-548,7 1-4378,17 0-323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6:55.01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154 0 13062,'0'0'2382,"0"11"-2165,1 46 55,0 26 591,-18 152 0,2-138-158,-6 176 1,22-276-705,-1 0-1,1 0 1,0 0 0,0 0-1,0 0 1,1 0 0,-1 0-1,1 1 1,-1-1 0,1 0-1,0 1 1,3-4 0,32-33-23,-20 21 3,-7 8 12,-1 0-1,1 0 1,0 1-1,23-15 0,-27 20 3,1 1 0,0 0 0,0 0-1,0 1 1,0 0 0,0 0-1,1 1 1,-1 0 0,1 0-1,11 1 1,-14 0-2,-1 0 0,0 0-1,0 0 1,0 1 0,0 0 0,0 0 0,0 0-1,0 0 1,0 1 0,0-1 0,0 1-1,-1 0 1,1 0 0,-1 0 0,1 1 0,3 3-1,-3-1 4,1 0 0,-1 1 0,0 0-1,0 0 1,-1 0 0,0 0-1,0 0 1,0 1 0,1 7 0,2 11-29,-1-1 1,-1 1 0,-1 0-1,-1 0 1,-3 33 0,1-50 20,0-3 12,-1-1 0,0 1 1,0-1-1,0 0 0,-1 0 0,1 0 0,-1 1 0,0-1 0,0-1 1,-1 1-1,1 0 0,-1-1 0,0 1 0,0-1 0,0 0 0,0 0 1,0 0-1,-1 0 0,0 0 0,1-1 0,-1 0 0,0 1 0,0-2 1,-5 3-1,-2 1 28,-1 0 0,0-1 0,0-1 1,0 0-1,-1 0 0,1-1 0,-21 0 1,7-2 17,3 1 31,0-2 0,-38-5 0,52 4-66,0 0-1,0-1 1,0 0 0,0-1 0,1 0 0,-1 0 0,1-1 0,0 0 0,-12-10 0,-27-37-301,46 44-6361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6:55.50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57 6867,'0'0'11219,"6"0"-10251,385-11-178,-346 12-798,-4 0-127,1-2-1,50-7 1,-92 8-29,1-1-1,-1 1 0,1 0 1,-1 0-1,1-1 1,-1 1-1,1 0 1,-1-1-1,1 1 0,-1-1 1,0 1-1,1 0 1,-1-1-1,1 1 0,-1-1 1,0 1-1,0-1 1,1 1-1,-1-1 1,0 1-1,0-1 0,0 1 1,1-1-1,-1 0 1,0 1-1,0-1 0,0 1 1,0-1-1,0 1 1,0-1-1,0 0 1,0 1-1,-1-1 0,1 1 1,0-1-1,0 1 1,0-1-1,0 1 0,-1-1 1,1 1-1,0-1 1,-1 1-1,1-1 0,0 1 1,-1-1-1,1 1 1,-1-1-1,1 1 1,0 0-1,-1-1 0,1 1 1,-1 0-1,1 0 1,-2-1-1,-21-13-4963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6:55.86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 14679,'0'0'4180,"28"0"-3897,173-3-125,34 4 714,-117 1-2064,-1-2-6001,-100 0 2177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6:56.23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50 9300,'0'0'9922,"20"-2"-9703,55-8-207,219-23-43,-274 31-235,6 0-933,-8 2-6292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6:56.63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150 122 15783,'0'0'2063,"0"-20"-1943,4-60-102,-4 79-16,0 0-1,0 0 1,0 0-1,0 1 1,0-1-1,0 0 1,0 0-1,0 0 0,0 0 1,1 0-1,-1 0 1,0 0-1,1 1 1,-1-1-1,0 0 1,1 0-1,-1 0 1,1 1-1,-1-1 1,1 0-1,0 1 1,-1-1-1,1 0 0,1 0 1,4 7-7,-8 34 64,-3 0 1,-1 0-1,-2-1 0,-2 0 0,-22 59 0,6-21 158,4 2 0,3 0-1,-13 124 1,32-178-118,0 5-620,-4-13-6778,1-10-200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6:57.86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111 0 14182,'0'0'3386,"4"4"-3271,1 1-97,-1 1 1,1 1-1,-1-1 1,-1 0-1,1 1 1,-1 0-1,0 0 1,-1 0-1,0 0 0,0 0 1,1 9-1,11 91 366,-10 235 622,-7-169-776,3-172-209,7-3-15,0 0-1,0 0 1,0-1 0,0 0-1,-1 0 1,0-1 0,1 0-1,-1 0 1,-1-1 0,1 1-1,9-11 1,10-6-13,10-5-64,1 2-1,69-34 0,-86 49 58,0 1-1,1 2 0,0 0 0,0 1 0,1 0 0,-1 2 1,42-1-1,-58 3 10,0 1-1,-1 0 1,1 0 0,0 0-1,0 1 1,0-1 0,0 1 0,0 0-1,0 0 1,-1 0 0,1 1 0,0-1-1,-1 1 1,7 4 0,-8-3-2,0 0 0,0 0 1,0 1-1,0-1 0,0 1 0,-1-1 1,1 1-1,-1 0 0,0 0 0,0 0 1,0 0-1,-1 0 0,0-1 1,1 1-1,-2 6 0,3 14 0,-1 0 1,-1 1-1,-2-1 0,-3 25 0,3-41 7,0 0 0,-1 1 0,0-1-1,0-1 1,-1 1 0,0 0 0,0-1 0,0 0-1,-1 1 1,0-2 0,-1 1 0,0-1-1,0 0 1,0 0 0,-9 6 0,-5 2 36,1-2 0,-2-1 0,1 0 1,-2-1-1,1-2 0,-1 0 0,-1-1 1,-37 6-1,12-6 50,-1-3 1,0-1-1,-51-5 1,89 0-50,0 0-1,0-1 1,0 0-1,0 0 1,0-2-1,1 1 1,0-1 0,0-1-1,0 0 1,1 0-1,0-1 1,0 0-1,0 0 1,1-1 0,0 0-1,-13-18 1,21 25-63,-1 1-1,1 0 1,0 0 0,0 0 0,-1-1 0,1 1 0,0 0 0,0 0 0,-1-1 0,1 1 0,0 0-1,0-1 1,0 1 0,0 0 0,-1 0 0,1-1 0,0 1 0,0 0 0,0-1 0,0 1 0,0 0-1,0-1 1,0 1 0,0 0 0,0-1 0,0 1 0,0 0 0,0-1 0,0 1 0,0 0 0,0-1-1,0 1 1,0 0 0,0-1 0,1 1 0,-1 0 0,0-1 0,0 1 0,0 0 0,1-1 0,-1 1-1,0 0 1,0 0 0,1-1 0,-1 1 0,0 0 0,0 0 0,1 0 0,-1 0 0,0-1 0,1 1-1,-1 0 1,0 0 0,1 0 0,-1 0 0,1 0 0,21-1-1452,-18 2 1029,26-1-2547,2 0-1236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58.06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25 5090,'0'0'10968,"4"-4"-10074,-3 3-686,0-1-116,0 1 0,0-1 0,0 1 0,0 0 0,0-1-1,0 1 1,0 0 0,0 0 0,1 0 0,-1 0 0,0 0-1,1 0 1,-1 0 0,1 0 0,2-1 0,-3 10-292,0 97 233,1-8 20,-13 114 0,11-209-46,-1 0 1,1 0 0,0 0 0,0 0 0,-1 0 0,1 0 0,0-1 0,1 1 0,-1 0 0,0 0 0,1 0 0,-1 0 0,1 0 0,-1 0 0,1 0-1,0-1 1,0 1 0,0 0 0,0-1 0,0 1 0,0 0 0,0-1 0,0 1 0,1-1 0,-1 0 0,1 1 0,-1-1 0,1 0 0,2 2 0,3-1 30,0 0 0,-1-1 0,1 0 1,0 0-1,0 0 0,0-1 0,9 0 1,64 0 221,-46 0-9300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6:58.40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82 4114,'0'0'12104,"0"-1"-12000,1 1 1,-1-1-1,0 1 0,1 0 0,-1-1 1,1 1-1,-1-1 0,1 1 1,-1 0-1,1-1 0,-1 1 0,1 0 1,-1-1-1,1 1 0,-1 0 0,1 0 1,-1-1-1,1 1 0,-1 0 0,1 0 1,0 0-1,-1 0 0,2 0 1,315-17 879,-254 11-1004,-36 5-262,0-2 1,-1 0-1,29-9 0,-54 12 150,-1 0 0,0 0-1,1-1 1,-1 1 0,1 0 0,-1 0 0,1 0 0,-1-1 0,0 1-1,1 0 1,-1-1 0,0 1 0,1 0 0,-1-1 0,0 1 0,0 0-1,1-1 1,-1 1 0,0-1 0,0 1 0,1 0 0,-1-1 0,0 1-1,0-1 1,0 1 0,0-1 0,0 1 0,0-1 0,0 1 0,0-1-1,0 1 1,0 0 0,0-1 0,0 1 0,0-1 0,0 1 0,-1-1-1,1-4-1675,0-8-2669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6:58.86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8 14567,'0'0'3737,"36"-1"-3038,120-4-443,216 3 10,-217 3-401,-58 7-2363,-41-2-5625,-35-6-134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6:59.31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22 10805,'0'0'7387,"17"-2"-6882,332-7 1090,-189 9-1544,-92 0-2487,-68-4-3217,0-2 122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6:59.92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1 455 10709,'0'0'6277,"12"-27"-5876,87-178-185,-88 180 66,-1-1 0,10-39 0,-12 35 23,17-41 0,-25 71-305,0 0 0,0 0-1,0-1 1,0 1-1,0 0 1,0 0-1,0 0 1,-1 0-1,1-1 1,0 1-1,0 0 1,0 0 0,1 0-1,-1 0 1,0-1-1,0 1 1,0 0-1,0 0 1,0 0-1,0 0 1,0-1 0,0 1-1,0 0 1,0 0-1,0 0 1,0 0-1,1 0 1,-1-1-1,0 1 1,0 0 0,0 0-1,0 0 1,0 0-1,0 0 1,1 0-1,-1 0 1,0 0-1,0 0 1,0-1 0,0 1-1,1 0 1,-1 0-1,0 0 1,0 0-1,0 0 1,0 0-1,1 0 1,-1 0 0,0 0-1,0 0 1,0 0-1,0 0 1,1 0-1,-1 1 1,0-1-1,0 0 1,0 0 0,0 0-1,1 0 1,-1 0-1,0 0 1,0 0-1,0 0 1,0 0-1,0 1 1,1-1 0,-1 0-1,0 0 1,0 0-1,3 21-80,-1 39-64,-2-54 141,-3 52 40,-12 67 1,-2 35 63,12 206 186,5-366-1305,-7 4-12017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00.35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14967,'0'0'4325,"27"0"-3845,171 0-416,186 0-1742,-362 4-33,-8 4-3029,-6-2-596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01.35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847 41 11461,'0'0'3471,"-35"3"-2406,-15 2-704,-162 12 246,31-17-474,174-1-104,0 0-1,0 0 1,0-1-1,1 0 1,-1 0-1,0 0 1,1-1-1,-1 0 1,1-1-1,0 1 1,0-1-1,1 0 1,-1-1-1,1 1 1,-10-11-1,8 9-22,6 5-6,0 0 0,0 1 0,-1 0 0,1-1 0,-1 1 0,1 0 1,0 0-1,-1-1 0,1 1 0,-1 0 0,1 0 0,0 1 0,-1-1 0,1 0 0,0 0 0,-1 1 0,1-1 0,0 1 0,-1-1 1,1 1-1,0-1 0,0 1 0,-1 0 0,1 0 0,0 0 0,0-1 0,0 1 0,0 0 0,0 0 0,0 0 0,0 1 0,1-1 1,-1 0-1,0 0 0,-1 3 0,-4 11 61,-1 0 1,2 1 0,0 0 0,1 0-1,0 0 1,-1 26 0,2 100 676,4-87-366,-1-49-337,0 0 1,1 0-1,0-1 0,0 1 1,1 0-1,-1 0 1,1-1-1,1 1 0,-1-1 1,5 8-1,-5-10-21,-1-1 1,1 1-1,0-1 0,0 0 0,-1 0 0,1 0 1,1 0-1,-1 0 0,0 0 0,0 0 0,1-1 0,-1 1 1,1-1-1,-1 0 0,1 1 0,0-1 0,-1-1 1,1 1-1,0 0 0,0-1 0,3 1 0,23 0 46,-20 0-52,0-1-1,0 0 1,0 0 0,1-1-1,-1 0 1,0 0 0,0-1-1,-1 0 1,18-7-1,3-5-12,0 1-1,1 2 0,1 1 0,61-12 0,-67 20 91,-1 1-1,41 4 1,-61-2-84,1 1 0,-1-1 1,0 1-1,1 0 0,-1 0 1,0 1-1,0-1 1,-1 1-1,1 0 0,0 0 1,-1 1-1,0-1 0,0 0 1,0 1-1,0 0 1,4 7-1,37 70 10,-36-63-13,0 0 1,-2 0-1,0 0 0,-1 1 0,0 0 1,-2 0-1,0 0 0,-1 34 0,-1-35-12,-1-14 13,1 0 0,-1 0 0,0 0 0,0 1 0,0-1 0,0 0 0,-1 0 1,1 0-1,-1 0 0,0 0 0,-1 0 0,1 0 0,-1 0 0,1 0 0,-1 0 0,0-1 0,0 1 0,-1-1 0,1 0 0,-1 1 1,-3 2-1,-7 4 9,-1 0 0,1-2 0,-2 1 0,1-2 0,-1 0 0,0 0 0,-1-2 0,1 0 0,-1 0 0,-30 3 0,-6-3 5,0-2 0,-55-5 0,23 1-4,69 0-28,1-1 1,0 0 0,1 0 0,-1-1-1,0-1 1,-18-8 0,-83-42-2476,42 17-4475,30 19-2719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02.20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21 0 8868,'0'0'5256,"2"9"-4154,4 41-211,-1 1 1,-5 100-1,-2-67-591,-5 1378 2024,-12-1171-2263,17-287-1495,2-17-81,0-43-1884,0-29-2442,-3-1-2443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03.62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19 5923,'0'0'9748,"32"-3"-8734,11-2-834,-11 0-87,1 2 1,0 1 0,64 5 0,146 35 667,-47-5-607,322 2-159,4-35-32,-225-2 55,1790 2-13,-2016 1-10,0 4 0,0 3-1,-1 3 1,-1 3 0,82 27-1,-108-27 9,2-2 0,0-3-1,0-1 1,0-2 0,51-1-1,96-5 161,-192 0 485,-16 10-746,8-3 92,1 0 1,0 1 0,0 0 0,1 0-1,0 1 1,0 0 0,-5 12-1,-29 74-32,33-78 36,-19 57 5,2 2 1,5 0-1,2 1 1,4 1-1,3 0 0,1 100 1,9 403 9,21-334-66,0-5-283,-19-166 173,1 20-8,-9 95 1,1-166 164,0 1 1,-2-1 0,0 0 0,-2 0 0,-1-1 0,-1 0-1,0-1 1,-2 0 0,-1-1 0,-1-1 0,-1 0-1,0-1 1,-2 0 0,0-2 0,-22 18 0,29-28-35,-1-1 0,1-1 1,-1 1-1,-1-2 0,1 0 0,-1 0 1,0-1-1,0-1 0,-1 0 0,-19 2 1,-15-2-324,-80-4 0,45-1 58,-445-23 402,-625-53 1026,813 79-1053,-607-8 580,527 5-15,222 3-518,198-1-82,19 0-379,53 0-3853,-29 0-1608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10.89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638 0 9364,'0'0'7116,"0"12"-7135,-6 118-9,-23 134 1,2-39 13,21-162-1,3 1 1,8 105 0,-2-156 16,-1 0 1,2-1-1,0 0 0,8 18 1,-8-20-4,1 0 1,-2 0 0,1 1 0,-2-1 0,1 1 0,-1 0 0,0 15-1,-1 16-39,-3 0 0,-1 1 0,-12 55 0,5-37 43,2 0 0,3 1 0,4 83-1,1-102 9,1-19-7,2 0 0,0 0 0,9 30 0,-5-28-7,-2 1 0,3 35 1,-7-31-2,-1 0 0,-1 0 0,-1 0 0,-2 0 0,-2-1 1,0 0-1,-2 0 0,-21 52 0,21-62 7,-5 6-1,1 1 1,2 0-1,0 0 0,2 1 0,1 0 1,2 1-1,-4 47 0,8-2 5,0-7 3,2 0 0,11 70 1,-2-51-13,-4 1 0,-5 89 0,-2-86 2,-1-45-10,-3 0-1,-10 46 0,7-46 1,2 0-1,-1 48 0,7-88 11,-1 111-72,5 1 0,20 119 0,7-22 39,-9 2-1,-8 218 0,-14-378 36,-15 447 20,-2-259 79,-33 237 278,39-416-183,-4 18 9,-35 114 0,43-170-168,0 0 0,2 0 1,1 0-1,-1 30 0,5 116 133,1-81-137,-1 2-107,-15 728 1063,8-243-939,10-331-41,-8-190 0,-2 0 0,-2 0 0,-3-1 0,-28 83 0,-9 41 26,-128 550 307,157-632-340,5 0 1,3 1 0,3 144-1,9 965 2370,21-909-1508,-21-296-845,1 0 0,0 0-1,0 0 1,0 1 0,1-1-1,-1 0 1,1-1 0,0 1-1,0 0 1,0-1 0,1 1 0,-1-1-1,1 1 1,4 3 0,-6-4-14,-1-3-29,0-18-17379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12.94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20 89 7860,'0'0'8673,"0"50"-7574,1-37-1070,0-1 0,0 0 0,1 0 0,7 21 0,-8-29-10,0 0 0,0-1-1,0 1 1,1-1 0,-1 1 0,1-1-1,0 1 1,0-1 0,1 0 0,-1 0 0,0 0-1,1 0 1,0 0 0,0-1 0,0 1-1,0-1 1,0 0 0,0 0 0,5 2-1,-8-4-3,1 1-1,0-1 1,0 0-1,0 0 0,0 0 1,-1 0-1,1 0 1,0 0-1,0 0 0,0 0 1,0 0-1,0-1 1,-1 1-1,1 0 0,0 0 1,0-1-1,0 1 1,-1-1-1,1 1 0,0-1 1,0 1-1,-1-1 1,1 1-1,-1-1 0,1 1 1,0-1-1,-1 0 1,1 1-1,-1-1 0,1 0 1,-1 0-1,0 1 1,1-1-1,-1 0 0,0 0 1,1 0-1,-1-1 0,6-37 37,-5 30-19,3-129-81,-4 105-57,0 31 94,0 0-1,0 1 1,0-1 0,0 0-1,0 0 1,0 1 0,0-1-1,-1 0 1,1 1-1,-1-1 1,1 0 0,-1 1-1,1-1 1,-1 0 0,0 1-1,0-1 1,0 1 0,0 0-1,0-1 1,0 1-1,0 0 1,-1-1 0,1 1-1,0 0 1,-1 0 0,1 0-1,-1 0 1,1 0-1,-1 1 1,1-1 0,-1 0-1,0 1 1,1-1 0,-1 1-1,0-1 1,1 1-1,-1 0 1,-2 0 0,1 0-11,0 0 0,-1 1 0,1 0 0,0-1 0,0 1 0,0 0 1,0 0-1,0 1 0,0-1 0,1 1 0,-1-1 0,0 1 0,1 0 0,-1 0 0,1 0 1,0 0-1,-1 1 0,1-1 0,0 0 0,-2 4 0,2-3-309,-12 26 199,11-19-2309,3 2-3386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58.62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72 0 7780,'0'0'4015,"-4"30"-1345,4 41-791,2-6-1319,-3 0 0,-16 104 0,-33 202 518,49-211-840,1-160-545,8-10-13412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13.51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40 0 8052,'0'0'2772,"-6"23"-2055,-4 10-449,3 0-1,1 1 1,-4 66-1,10-100-266,-1 12 128,2-1 0,-1 1-1,2-1 1,4 21 0,-6-30-90,1 1 0,0-1-1,-1 0 1,1 0 0,0 0 0,1 0 0,-1 1-1,0-2 1,1 1 0,-1 0 0,1 0 0,-1 0-1,1-1 1,0 1 0,0-1 0,-1 1 0,1-1-1,0 0 1,0 1 0,1-1 0,-1 0 0,0-1-1,0 1 1,1 0 0,-1-1 0,0 1 0,0-1-1,1 1 1,4-1 0,-3 0 20,-1 1 0,1-1 1,0 0-1,0 0 0,0-1 0,0 1 1,0-1-1,0 0 0,-1 0 1,1 0-1,0 0 0,-1-1 0,1 1 1,-1-1-1,1 0 0,-1 0 0,0 0 1,0-1-1,0 1 0,0-1 0,0 1 1,0-1-1,-1 0 0,0 0 0,1 0 1,-1-1-1,0 1 0,0-1 0,-1 1 1,1-1-1,-1 1 0,2-6 0,2-8 44,0 0 0,-1 0-1,-1-1 1,0 1-1,-2-1 1,0 0-1,-2-29 1,1 15 106,0 31-197,0 0 0,0 1 0,-1-1 0,1 0 0,0 0 0,0 0 0,-1 0 0,1 0 0,0 0 0,-1 1 0,1-1 0,-1 0 0,1 0 0,-1 1 0,1-1 0,-1 0 1,1 1-1,-1-1 0,0 0 0,0 1 0,1-1 0,-1 1 0,0-1 0,0 1 0,1-1 0,-1 1 0,0 0 0,-1-1 0,-34-2-45,31 3 11,-1 1 0,0 0 0,1 0 0,-1 0-1,1 1 1,-1 0 0,1 0 0,0 0 0,0 1 0,-6 3-1,7-2 13,0 1 0,0-1-1,0 1 1,1 0-1,0 0 1,0 0-1,0 1 1,1-1 0,0 1-1,0-1 1,-2 10-1,1 0-321,1 1 0,1-1 0,0 19-1,1-32 170,0 1 1,1-1-1,-1 1 0,0-1 0,1 1 0,-1-1 0,1 0 1,0 1-1,0-1 0,0 0 0,0 1 0,0-1 0,0 0 1,1 0-1,-1 0 0,1 0 0,-1 0 0,5 3 0,-1-1-662,1 0 0,0-1 0,1 1 1,-1-1-1,11 4 0,26 7-5394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14.12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109 185 9893,'0'0'4538,"-10"-19"-3933,-2-1-495,4 7-16,0-1 1,1 0 0,-8-23-1,14 37-96,0-1-1,0 1 0,1-1 0,-1 1 0,0-1 0,0 1 0,0-1 0,0 1 0,0 0 0,0 0 0,0-1 0,-1 1 0,1 0 0,0 0 1,0 0-1,0 0 0,0 0 0,0 1 0,0-1 0,0 0 0,0 0 0,0 1 0,0-1 0,0 0 0,0 1 0,0-1 0,0 1 1,0-1-1,0 1 0,0 1 0,-2 1 1,1 1 0,0 0 1,0 0-1,0 0 0,1 0 1,-1 0-1,1 0 0,0 1 1,0-1-1,1 0 0,-1 1 1,1-1-1,0 0 0,0 1 1,0-1-1,1 1 0,0-1 1,1 7-1,-1-8 19,1-1 0,-1 1-1,0 0 1,1-1 0,-1 1 0,1-1 0,0 1 0,0-1-1,0 0 1,0 0 0,0 0 0,0 0 0,1 0-1,-1 0 1,1-1 0,-1 1 0,1-1 0,0 1 0,-1-1-1,1 0 1,0 0 0,0-1 0,0 1 0,0 0 0,0-1-1,0 0 1,0 0 0,3 0 0,0 1 96,1-1 1,-1 0-1,1-1 0,-1 1 0,1-1 1,-1 0-1,0-1 0,0 0 1,1 0-1,10-5 0,-15 4-96,1 1 0,0-1 0,-1 1 0,1-1 0,-1 0-1,0 0 1,0-1 0,0 1 0,0 0 0,0 0 0,-1-1 0,0 1 0,0-1-1,0 0 1,0 1 0,0-1 0,-1 0 0,1 1 0,-1-1 0,0-4 0,0-91-967,0 98 881,-1 0 1,0 0 0,0 0-1,0 0 1,0 0-1,0 0 1,0 0-1,-1 1 1,1-1-1,0 0 1,0 1-1,-1-1 1,1 1 0,0-1-1,-1 1 1,1-1-1,0 1 1,-1 0-1,1 0 1,-1 0-1,1 0 1,0 0-1,-2 0 1,1 0-236,-1-1 0,1 1 0,0 0 0,0 0 0,0 0 0,-1 0 0,1 0 0,0 1 0,0-1 0,0 1 0,0 0 0,0-1 0,0 1 0,0 0 0,0 0 0,-3 2 0,0 12-2991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15.17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577 1 6355,'0'0'3559,"-20"17"-2716,-64 57-149,74-67-537,0 0 0,0-1 0,0 1 0,-1-2 0,0 0 0,0 0 0,0-1 0,0 0 0,-1-1 0,-15 2 0,2 1-44,0-2 113,0-1 0,1 0 0,-37-3 0,31 0-73,-45 5-1,73-4-150,-1 0-1,0 0 1,1 1 0,-1-1-1,1 0 1,-1 1-1,1 0 1,0-1 0,0 1-1,0 0 1,0 0 0,0 1-1,0-1 1,0 0 0,1 0-1,-1 1 1,1-1 0,-1 1-1,1 0 1,0-1-1,-1 4 1,-14 57 343,5 58 707,8 192-1,5-159-755,-2 124 376,0-276 603,571-2-1259,-571-3-3507,-8-9 1166,-17 1-1580,-9-6-2496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15.56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 11733,'0'0'4829,"5"0"-4151,275-2 1786,-135 1-3661,-2 0-6649,-122 1 2483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16.09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166 1 3906,'0'0'9404,"-6"5"-8905,1-1-432,1 1 0,0-1-1,0 1 1,1 0 0,0 0 0,-1 0 0,1 0-1,1 1 1,-1-1 0,-2 10 0,-16 70 796,10-33-463,1-16-114,-11 43 369,2 0-1,4 1 0,-7 137 0,21-130-433,4 118 31,-1-171-220,3 0 0,0-1-1,20 65 1,-20-86-40,-1 5-9,1-1 0,1-1 0,0 1 1,1-1-1,1 0 0,0-1 0,1 0 1,1 0-1,17 19 0,-25-31-154,0-1 0,1 1 0,-1-1 0,0 1 0,1-1 0,-1 0 0,1 0 0,-1 0 0,1 0 0,0-1 0,0 1 1,3 0-1,33-1-6336,-16-3-504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16.77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102 0 11845,'0'0'2948,"-4"13"-2334,-78 340 2812,73-261-3021,3 0-1,7 107 1,0-70-117,0-126-273,-1 0 1,1-1 0,0 1 0,0 0-1,0 0 1,0-1 0,0 1 0,0 0-1,1-1 1,-1 1 0,1-1 0,0 0-1,0 1 1,0-1 0,0 0 0,0 0-1,0 0 1,1-1 0,-1 1 0,0 0-1,1-1 1,0 0 0,-1 1 0,1-1-1,0 0 1,-1 0 0,1-1 0,0 1-1,0 0 1,4-1 0,12 4 69,1-2 1,0 0-1,23-1 1,-39-1-92,78 0-2208,-81-2 1810,0 1 1,-1-1 0,1 1-1,0-1 1,-1 1 0,0-1-1,1 1 1,-1-1 0,0 1-1,0-1 1,0 1 0,0-1-1,0 1 1,0-1 0,0 0-1,-1-1 1,1-1-712,0-18-4912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17.15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1 128 11029,'0'0'5763,"3"0"-5334,43 0-20,174-8 991,-195 6-1613,1-2 1,-1-1 0,0-2 0,-1 0-1,1-1 1,35-18 0,-57 24-404,1 0-1,0 0 1,-1 0-1,1 0 1,-1 0-1,0-1 1,0 0-1,0 0 1,0 0-1,0 0 1,0 0-1,-1 0 1,4-7-1,-1-8-5351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17.62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13078,'0'0'3292,"6"6"-3028,8 8-290,3 1 198,-1 0 1,-1 2-1,0 0 1,-1 0-1,-1 2 1,-1-1-1,-1 2 1,13 28-1,-11-6 63,-2 0-1,-1 0 1,6 70-1,-5 136 357,-9-160-495,-1 306-811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18.05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64 6275,'0'0'12307,"17"0"-11632,379 0 77,-396 0-830,1 0-1,0 0 1,-1-1 0,1 1-1,-1 0 1,1 0-1,-1 0 1,1 0-1,-1-1 1,1 1 0,-1 0-1,1-1 1,-1 1-1,1 0 1,-1-1 0,0 1-1,1 0 1,-1-1-1,1 1 1,-1-1-1,0 1 1,0-1 0,1 1-1,-1-1 1,0 1-1,0-1 1,1 1 0,-1-1-1,0 1 1,0-1-1,0 0 1,0 0-1,1-22-3247,-2 16 1959,1-14-2589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18.48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18 14599,'0'0'5410,"59"-7"-5362,-19 7-48,3 0 16,4 0 0,8 0 0,4 0-32,0 0-48,0 0-976,-3 0-1473,-9 0-2626,0-11-4033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59.12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 1 7876,'0'0'3791,"-4"43"-1657,4-38-2064,3 33 286,-3-36-339,0-1 1,0 0 0,0 0 0,1 0-1,-1 0 1,0 0 0,1 0 0,-1 0 0,1 0-1,0 0 1,-1 0 0,1 0 0,0-1-1,-1 1 1,1 0 0,0 0 0,0 0-1,0-1 1,-1 1 0,1 0 0,0-1 0,0 1-1,0-1 1,0 1 0,0-1 0,0 0-1,0 1 1,0-1 0,1 0 0,1 0-1,-3 0 426,0-49-9079,0 38 3397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19.23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532 14 12806,'0'0'2236,"-9"-3"-1962,7 2-268,-4-1 21,1 0 0,0 1 0,-1-1 0,1 1 0,-1 0 0,1 1 0,-1-1 0,0 1 0,1 0 0,-1 1 0,1-1 0,-1 1 0,1 0 0,-1 1 0,-7 2 0,-6 5 135,1 2-1,0 0 1,0 1-1,1 1 1,1 0 0,0 1-1,1 1 1,0 1 0,1 0-1,1 0 1,1 2 0,0-1-1,1 2 1,-10 23 0,8-10-38,1 1 0,1 1 0,2-1 0,2 2 0,1-1 0,1 1 0,1 65 0,3-65-66,0-21 2,1 0 0,0 0 1,4 24-1,-3-34-45,0 0 1,0 0-1,0 0 0,1-1 0,-1 1 1,1 0-1,0 0 0,1-1 0,-1 0 0,0 1 1,1-1-1,0 0 0,0 0 0,0 0 1,0 0-1,6 4 0,3-1 14,-1-1 1,1 0-1,1 0 1,-1-1-1,1-1 0,-1 0 1,1-1-1,0 0 1,0-1-1,0 0 0,0-1 1,13-2-1,-10 2 24,-11-1-51,0 0 0,-1 0 0,1 0 0,0 0 0,0-1 0,-1 0 0,1 0 1,-1 0-1,1-1 0,-1 1 0,0-1 0,0 0 0,0-1 0,0 1 0,-1 0 0,1-1 0,-1 0 0,0 0 0,0 0 0,0 0 1,-1-1-1,1 1 0,-1-1 0,3-8 0,1-3-11,0 0 0,-1-1 0,-1 0 0,0 0 0,-1 0 0,0-18 0,-2-69 12,-1 100-3,0 1 0,-1-1 0,1 1 1,-1-1-1,0 1 0,0-1 0,0 1 0,0 0 0,-1 0 1,1 0-1,-1 0 0,0 0 0,0 0 0,0 0 0,0 0 1,-1 1-1,1-1 0,-1 1 0,1-1 0,-1 1 0,0 0 1,0 0-1,0 1 0,0-1 0,0 0 0,0 1 0,-1 0 1,1 0-1,0 0 0,-1 0 0,-3 0 0,-14-3-10,0 1-1,0 1 1,-1 1-1,-21 2 1,18 0-10,13-2 16,0 1 0,0 1-1,1 0 1,-1 0 0,0 1 0,1 1-1,-1 0 1,1 1 0,0 0-1,0 0 1,0 1 0,1 0 0,-1 1-1,1 1 1,1 0 0,-1 0 0,1 0-1,1 1 1,-10 11 0,13-13 2,1 0 0,0 1 0,0-1 0,1 1 0,0 0 0,0 0 0,0 0 0,1 0 0,0 0 1,-1 10-1,-2 73-2562,5-88 2324,0-1 0,0 1 1,0 0-1,0 0 1,0-1-1,0 1 1,1 0-1,-1-1 0,1 1 1,-1-1-1,1 1 1,0 0-1,-1-1 1,2 2-1,28 19-4829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19.88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28 85 11029,'0'0'4285,"1"-9"-3832,4-25-263,-4 31-98,-1 6-20,-4 22-55,-3 2 3,5-21 117,0-1 0,1 1 0,0 0 1,0 0-1,0 0 0,1 0 1,0 11-1,13-23 1074,-8-2-1227,1 0-1,-1 0 1,-1 0 0,1 0-1,-1-1 1,-1 0 0,0 0-1,0 0 1,0 0-1,-1 0 1,-1 0 0,0-1-1,0 1 1,-1-14 0,-11 22-1321,8 1 947,0 0-1,1 0 1,-1 1 0,0-1 0,0 1-1,1 0 1,-1-1 0,0 1-1,1 0 1,-1 1 0,1-1 0,-1 0-1,1 1 1,0-1 0,-1 1-1,-2 2 1,-12 17-6707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20.98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63 488 8468,'0'0'4250,"0"0"-4218,-1 0-1,1 0 1,-1 0 0,1 0-1,0 0 1,-1 0 0,1 0-1,-1-1 1,1 1 0,-1 0-1,1 0 1,-1 0 0,1-1 0,-1 1-1,1 0 1,0 0 0,-1-1-1,1 1 1,0 0 0,-1-1-1,1 1 1,0 0 0,-1-1-1,1 1 1,0-1 0,0 1-1,-1 0 1,1-1 0,0 1 0,0-1-1,0 1 1,0-1 0,-1-57 1359,-1 33-1179,1 0 1,1 0 0,2 0 0,0 0 0,2 0 0,0 0 0,11-30 0,-8 38-105,0 1 0,0 0-1,2 1 1,0 0 0,1 0-1,18-21 1,-22 30-67,-1 1 0,1-1-1,0 2 1,1-1 0,-1 1 0,1 0 0,0 0 0,0 0-1,0 1 1,1 0 0,-1 1 0,1 0 0,-1 0 0,1 1 0,0-1-1,0 2 1,10-1 0,20 0-21,-20 0-37,-1 1 0,0 1 0,21 3 0,-32-3 7,-1 0 0,1 1 1,-1-1-1,1 1 0,-1 1 1,0-1-1,0 1 0,0 0 0,0 0 1,-1 1-1,1-1 0,-1 1 1,7 7-1,-2 0-15,-1 0 0,-1 1 1,1 0-1,-2 0 0,0 1 0,0 0 0,-1 0 0,-1 0 1,0 0-1,3 28 0,-3-9-53,-2 1 0,-1 0 1,-5 52-1,1-72 61,0 0 1,0 0 0,-1-1 0,-1 1-1,0-1 1,-1 0 0,0 0 0,-1-1-1,0 0 1,-13 16 0,-10 8-76,-56 52 0,31-38 31,-3-2-1,-2-4 1,-104 59-1,122-84 62,40-17 1174,5 0-1070,0 1-1,-1-1 1,1 0 0,0 0-1,-1-1 1,1 1-1,0-1 1,0 1 0,0-1-1,0 0 1,0 0-1,-1 0 1,4-1-1,0 2 96,701 19 1263,-706-20-1659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22.50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15 7331,'0'0'9957,"32"0"-8055,303-14-1566,-607 14-1021,271 0 1666,43 3-291,75-4 0,-64-1-2913,-1 2-4847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23.26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0 184 10421,'0'0'5885,"9"-10"-5002,18-50-697,-23 47-158,1 1 0,0 0-1,1 1 1,0-1 0,1 1-1,0 0 1,1 1-1,10-12 1,-17 23-32,0 0-1,0 0 0,0 0 1,0 0-1,0 0 1,0 1-1,0-1 1,-1 0-1,1 0 0,0 1 1,0-1-1,-1 0 1,1 1-1,-1-1 1,0 1-1,1-1 0,-1 0 1,0 1-1,0 2 1,10 39-68,2 16 379,-3 2 0,2 108 0,-7-130-201,-4-38-146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23.68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10853,'0'0'7531,"17"1"-7152,296 19 664,-273-14-1195,61 17 0,-93-16-1725,-7 2-4094,-1-7 4503,0 5-2699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24.67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333 1 9941,'0'0'4634,"-13"3"-4330,1 1-288,-11 2 249,1 0 0,-1-1 0,0-2 1,-23 2-1,-122-5 1026,167 0-1155,1 39 550,0-15-628,-1-17-42,1 1 1,0 0 0,0 0 0,1-1 0,0 1 0,0 0 0,4 9 0,-4-14 10,0-1 0,0 0 1,1 0-1,-1 0 1,1 0-1,0 0 1,-1 0-1,1-1 0,0 1 1,0-1-1,0 1 1,0-1-1,1 1 0,-1-1 1,0 0-1,1 0 1,-1 0-1,0-1 0,1 1 1,-1 0-1,1-1 1,-1 0-1,1 1 1,-1-1-1,1 0 0,-1 0 1,4-1-1,20 1 97,0-1 0,0-2 0,0 0-1,26-8 1,-46 9-130,0 1 0,0-1 0,0 1 0,1 1 0,-1-1 0,0 1 1,0 0-1,1 0 0,-1 1 0,9 1 0,-11-1 1,-1 1 1,1 0 0,0 0-1,-1 0 1,1 0 0,-1 1 0,0 0-1,0-1 1,0 1 0,0 0-1,0 0 1,-1 1 0,1-1-1,-1 0 1,0 1 0,3 4-1,0 6-1,0 0-1,0 1 0,-2-1 0,1 1 0,-2 0 0,0 0 0,-1 0 0,0 0 0,-1 0 0,-1 0 1,-4 20-1,5-32 10,-1-1 1,0 0-1,0 0 1,0 0 0,0 0-1,0 0 1,0 0-1,-1 0 1,1-1 0,-1 1-1,1 0 1,-1-1-1,0 1 1,0-1-1,1 1 1,-1-1 0,0 0-1,0 0 1,0 0-1,0 0 1,-1 0 0,1 0-1,0-1 1,0 1-1,0-1 1,-4 1-1,-63 4 109,64-5-104,-16 0 27,15 1-30,0 0 0,0-1-1,0 0 1,0-1 0,0 1 0,0-1-1,0 0 1,0-1 0,0 1-1,0-1 1,1 0 0,-1-1-1,-7-4 1,5 3-81,0-1-1,0 1 1,0 1-1,-1-1 1,1 2-1,-15-4 1,-8 2-4330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25.65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1 446 6531,'0'0'7430,"11"-28"-5226,-5 10-1751,-1 0 1,0-1-1,2-25 0,6-20-287,-4 19-129,-3 1 0,-1-1-1,-2-75 1,-4 145-40,-2 1-1,-1-1 1,-13 46-1,-4 22 234,13-28 297,3 130 0,5-138-239,1-54-274,-1-1 0,1 1-1,-1-1 1,1 0 0,0 0-1,0 1 1,0-1 0,0 0 0,1 0-1,-1 0 1,0 0 0,1 0-1,-1 0 1,1-1 0,0 1 0,0 0-1,-1-1 1,1 1 0,0-1 0,0 0-1,1 0 1,-1 0 0,0 0-1,0 0 1,0 0 0,1 0 0,-1-1-1,0 1 1,1-1 0,3 1-1,11 1 128,1 0-1,-1 0 0,18-2 0,-25 0-107,3-1-8,0 0 0,0 0 0,1-1 0,18-6 0,-27 7-32,0-1 1,-1 1 0,1-1 0,0 0-1,-1 0 1,1-1 0,-1 0-1,0 1 1,1-2 0,-1 1 0,-1 0-1,1-1 1,0 1 0,-1-1 0,3-4-1,-6 7-75,1 1 0,-1-1 0,0 1-1,1 0 1,-1-1 0,0 1 0,1-1-1,-1 1 1,0-1 0,0 1 0,0-1-1,1 1 1,-1-1 0,0 1 0,0-1-1,0 1 1,0-1 0,0 1 0,0-1-1,0 1 1,0-1 0,0 1 0,0-1 0,-1 1-1,1-1 1,0 1 0,0-1 0,0 1-1,0-1 1,-1 1 0,1-1 0,0 1-1,-1-1 1,1 1 0,0 0 0,-1-1-1,1 1 1,0 0 0,-1-1 0,1 1-1,-1 0 1,1-1 0,-1 1 0,1 0 0,-1 0-1,1-1 1,-1 1 0,1 0 0,-1 0-1,0 0 1,-30-1-5872,24 1 5721,-21 0-4227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26.37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57 9220,'0'0'7542,"16"-4"-7053,24-5 180,0 3 1,73-3-1,177-9 975,-109 7-1260,-180 11-403,-8 9-5444,-11 4 351,-8 1-3676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30.25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418 0 5859,'0'0'10220,"-3"0"-9950,-27 2 11,-1 1-1,-38 10 1,33-6-230,-46 3 0,-45-6 8,126-3-61,0-1 0,-1 1 0,1-1 0,0 1 0,0-1 0,0 1 0,0 0 0,0 0 0,0 0 0,0 0 0,0 0 0,0-1 0,0 2 0,0-1 0,0 0 0,1 0 1,-1 0-1,0 0 0,1 0 0,-1 1 0,1-1 0,-1 0 0,1 0 0,0 1 0,0-1 0,-1 0 0,1 1 0,0-1 0,0 3 0,-2 47-37,3-43 65,-17 689 822,16-512-394,0-185-432,1 1 1,-1 0-1,1-1 0,-1 1 1,1-1-1,-1 1 0,1-1 1,0 1-1,-1-1 0,1 1 1,0-1-1,-1 0 0,1 1 1,0-1-1,0 0 1,-1 0-1,1 0 0,0 1 1,0-1-1,0 0 0,-1 0 1,1 0-1,0 0 0,0 0 1,1-1-1,30 1 326,-24 0-258,38 0 67,7 1-110,1-1 0,-1-4-1,99-18 1,-104 11-22,-30 8-33,-1 0-1,1-2 1,-1 0 0,0-1 0,20-11 0,-36 16-317,0 0 1,0-1-1,-1 1 1,1-1-1,-1 1 0,1-1 1,-1 1-1,1-1 0,-1 1 1,0-1-1,0 1 1,0-1-1,0 1 0,0-1 1,0 0-1,0 1 0,-1-1 1,1 1-1,-1-1 0,1 1 1,-2-3-1,-11-7-3906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6:31.40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22 8612,'0'0'5434,"23"0"-4020,103 2-17,134-4-1337,-182-8-2485,-77 3-5371,-1 3 3517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59.83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80 0 5122,'0'0'7470,"-4"22"-6685,-14 66-218,-37 227 2214,52-93-1313,5-122-887,0-54-421,3 0 0,2 0 0,14 52 0,-10-54-150,-2 1 0,-2 1 0,2 52 0,-9-90-28,-1-1-13,0 0 0,1 0-1,1 0 1,-1 0 0,1 0 0,0 0 0,1 0 0,0 0 0,0-1-1,0 1 1,5 9 0,-6-15-172,0-1 1,0 1-1,0 0 0,0-1 1,0 1-1,0-1 0,1 1 1,-1-1-1,0 0 0,0 0 1,0 1-1,1-1 0,-1 0 1,0 0-1,3 0 0,10-2-5691,-2-4-1070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30.67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25 3826,'0'0'11125,"18"-3"-10528,282-18 1370,-156 22-1651,-74 1-1736,-1-2-3981,-44 0 250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31.18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174 0 10789,'0'0'2900,"-12"17"-2415,-2 0-344,6-7-7,-1 0-1,2 1 1,0 0 0,0 0 0,1 0 0,0 1 0,-8 25 0,-8 36 401,4 1 0,3 1-1,3 0 1,3 1 0,2 87 0,7-145-531,0 14 35,1-1 0,6 44 0,-5-64-49,1 0 0,0-1 1,1 1-1,0 0 0,1-1 0,0 0 1,0 0-1,1 0 0,0-1 0,10 12 1,23 15-1766,-34-32 881,0-1 0,-1 0 0,1-1 0,1 1 0,-1-1 0,0 0 0,8 2 0,10-3-5971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31.68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24 335 3730,'0'0'7256,"-3"-27"-6933,-2-4-275,-2-8 12,3-1 1,0-53 0,4 86 112,0 0 0,1 0 0,0 0 0,0 0 0,0 0 0,1 0 0,0 0 0,0 0 0,1 1 0,0-1 0,0 1 0,1 0 0,7-11 0,-11 17-134,1 0 0,-1 0 0,0 0 0,1 1 0,-1-1 0,0 0 0,1 0 0,-1 0 0,0 0 0,1 0 0,-1 0 0,0 1 0,1-1 0,-1 0 0,0 0 0,0 0 0,1 1 0,-1-1 0,0 0 0,0 0 0,1 1 0,-1-1 0,0 0 0,0 1 0,0-1 0,0 0 0,1 1 0,-1-1-1,0 0 1,0 1 0,0-1 0,0 0 0,0 1 0,0-1 0,0 0 0,0 1 0,0-1 0,0 1 0,4 14-150,3 64 938,-7 141 0,-2-96-366,1-79-409,2 45-1021,10-91-3708,-2-8 902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32.31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32 1 10405,'0'0'3673,"-3"17"-2976,-9 59 699,-1 103 1,13-160-1167,0-10-111,-1 0-1,2 1 1,0-1-1,0 0 1,3 13-1,-3-19-98,1 1-1,0 0 1,-1-1-1,1 0 1,1 1-1,-1-1 1,0 0-1,1 0 1,0 0 0,0 0-1,0-1 1,0 1-1,0-1 1,0 0-1,6 4 1,4 0 48,-1-1 0,1 0 0,0 0 0,1-1-1,-1-1 1,0 0 0,1-1 0,20 0 0,9-1 88,57-6 0,-93 5-157,1-1 0,-1 0-1,1-1 1,-1 1 0,0-1 0,0-1-1,1 1 1,-2-1 0,1 0 0,0-1-1,-1 0 1,1 0 0,-1 0 0,0-1-1,0 0 1,-1 0 0,0 0 0,0-1-1,0 0 1,0 0 0,-1 0 0,0 0-1,0-1 1,-1 0 0,0 0 0,0 0-1,0 0 1,-1 0 0,0 0 0,-1 0-1,2-16 1,-3-7 24,1 14-18,-1 0 0,0 0 0,-2 0 0,-5-28 0,5 38-10,0 1 0,0 0-1,0 0 1,-1 0 0,0 0 0,0 0 0,0 0-1,0 1 1,-1 0 0,0 0 0,0 0 0,0 0 0,0 0-1,0 1 1,-1-1 0,0 1 0,-9-4 0,1 1-18,-1 1 0,0 0 0,0 1 0,0 0-1,-1 1 1,-27-1 0,-94 3-644,68 3-420,62-2 866,1 0-1,0 1 1,-1-1-1,1 1 1,0 1-1,-1-1 1,1 1-1,0 0 1,-5 2-1,6-2-431,0 1-1,0-1 0,1 1 1,-1 0-1,1 0 1,-1 0-1,-2 4 1,1 0-3037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33.01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6931,'0'0'7780,"9"22"-6641,88 176 1743,-14-26-1858,-51-112-918,26 74 1,-49-110-105,-1 2 0,-1-1 0,-2 1 0,0 0 0,-2 0 0,0 29-1,-1 18-4,-1-22 7,-5 64 1,0-99-5,0 0-1,-1-1 1,-1 0 0,0 1 0,-1-2-1,0 1 1,-13 16 0,2 0-14,14-24-1853,5-11-5070,5-12 3581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33.70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47 10069,'0'0'6853,"6"0"-6026,431-4 1190,-436 4-2017,6 1-12,0-1-1,0-1 1,0 1 0,0-1 0,0 0 0,10-3 0,-16-12-3919,-2 5-3741,-2 2 1643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34.26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2785,'0'0'13796,"74"4"-10218,304-4-2220,-377 1-1504,0 0 0,-1 1 1,1-1-1,-1 0 1,1 1-1,-1-1 1,0 0-1,1 1 0,-1-1 1,0 0-1,0 1 1,0-1-1,0 0 0,0 1 1,0-1-1,0 0 1,-1 1-1,1-1 1,0 0-1,-1 1 0,1-1 1,-2 2-1,-14 11-4448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37.91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247 1 13014,'0'0'1990,"-1"12"-1920,-4-3 56,1 1 0,-1-1 1,-1 0-1,0 0 0,0 0 1,-1-1-1,-8 8 0,-20 28 614,12-3-530,1 1 1,2 1 0,2 0 0,1 2 0,3 0-1,2 0 1,2 1 0,2 1 0,1 0-1,3 0 1,2 0 0,6 69 0,-3-111-197,0 0 0,0 0 0,0 0 1,1-1-1,0 1 0,0 0 0,0-1 1,1 1-1,-1-1 0,1 1 0,0-1 0,0 0 1,1 0-1,-1-1 0,1 1 0,0-1 1,0 0-1,0 0 0,0 0 0,1 0 1,-1-1-1,1 0 0,-1 1 0,9 1 1,4 2 27,1-1 0,0 0 0,0-1 0,0-1 0,28 1 0,-39-4-33,20 1 12,0 0 1,46-6-1,-65 4-22,1-1 0,-1 0 1,0-1-1,0 0 0,0 0 1,0-1-1,0 1 0,-1-2 1,1 1-1,-1-1 0,-1 0 1,10-9-1,-10 8 2,-1 0-1,0 0 1,0 0 0,0-1 0,-1 1-1,0-1 1,0 0 0,-1-1 0,0 1-1,0-1 1,3-15 0,-3 0-16,0 0 0,-2-43 0,-1 63 14,0 0 0,0 1 0,0 0 0,0 0 0,-1 0 0,1 0 0,-1 0 0,1 0 0,-1 0 0,0 0 0,0 0 1,0 0-1,0 0 0,0 1 0,0-1 0,-1 0 0,1 1 0,0-1 0,-4-2 0,1 1-6,0 0-1,-1 0 1,1 1-1,-1 0 1,0 0 0,0 0-1,-8-2 1,-9-1-31,0 2 0,-42-2 0,47 4 34,2 0-20,0 1 0,0 0 1,0 1-1,0 0 1,0 1-1,-19 5 0,29-5 16,1-1-1,0 1 1,-1 0-1,1 0 1,0 0-1,0 1 1,0 0-1,1-1 0,-1 1 1,1 0-1,-1 1 1,1-1-1,0 1 1,0-1-1,0 1 1,1 0-1,0 0 1,-1 0-1,1 0 1,1 1-1,-1-1 1,0 1-1,1-1 1,-1 8-1,2-10-7,-3 11-309,1 1 1,1-1-1,0 25 1,1-36 34,0 1 1,0-1 0,1 0 0,-1 1 0,1-1-1,-1 1 1,1-1 0,0 0 0,0 1-1,0-1 1,0 0 0,0 0 0,0 0 0,1 0-1,-1 0 1,1 0 0,0 0 0,-1 0 0,1-1-1,0 1 1,0-1 0,0 1 0,0-1 0,0 0-1,0 0 1,0 1 0,3-1 0,19 6-5138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38.52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52 49 9556,'0'0'2548,"-2"5"-2228,1 0-226,0 0-1,0-1 0,0 1 0,1 0 0,-1 0 0,1 0 0,0 0 1,1-1-1,-1 1 0,1 0 0,0 0 0,0 0 0,2 4 1,-2-6 33,1-1 1,-1 1 0,0-1 0,1 0 0,0 0 0,-1 0 0,1 0 0,0 0-1,0 0 1,0 0 0,1-1 0,-1 1 0,0-1 0,1 1 0,-1-1 0,1 0-1,-1 0 1,1 0 0,-1 0 0,1-1 0,0 1 0,-1-1 0,1 1 0,0-1-1,0 0 1,3 0 0,-4-1-80,0 1 1,-1-1-1,1 1 0,-1-1 0,1 1 0,-1-1 0,1 0 1,-1 0-1,1 0 0,-1 0 0,0 0 0,0 0 0,1 0 1,-1 0-1,0 0 0,0-1 0,0 1 0,0-1 0,0 1 1,-1 0-1,1-1 0,0 1 0,-1-1 0,1 0 1,-1 1-1,1-1 0,-1 1 0,0-1 0,1 0 0,-1 1 1,0-1-1,-1-2 0,2-72-91,-2 52 124,0 23-88,1-1 1,-1 1-1,0 0 1,0-1-1,0 1 1,0 0 0,0 0-1,0 0 1,0 0-1,-1 0 1,1 0-1,0 0 1,0 0 0,-1 0-1,1 1 1,-1-1-1,1 0 1,-1 1-1,1-1 1,-1 1 0,1 0-1,-1 0 1,1-1-1,-1 1 1,1 0-1,-1 0 1,1 0 0,-3 1-1,-1-2-47,-1 1-1,1 0 0,-1 0 1,1 1-1,-1 0 1,1 0-1,-1 0 1,-5 2-1,7 0-299,0 0 0,0 0-1,0 1 1,1-1 0,-1 1 0,1 0 0,0 0 0,0 0 0,1 1-1,-1-1 1,1 1 0,0-1 0,0 1 0,0 0 0,0 0-1,1 0 1,0 0 0,0 0 0,0 6 0,0 11-3443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39.52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7 576 8628,'0'0'3815,"-1"-28"-3151,-2-17-398,1 3 798,4-73-1,0 99-782,0 0 0,1 1-1,0-1 1,1 1-1,1 0 1,1 0-1,0 1 1,1-1 0,0 1-1,1 1 1,19-25-1,-17 25-254,1 1-1,0 1 0,1 0 0,0 0 0,0 1 0,2 1 0,-1 0 0,1 1 1,0 1-1,0 0 0,1 0 0,0 2 0,1 0 0,-1 0 0,1 2 0,0 0 1,-1 0-1,25 1 0,-4 1-41,-21 0-18,0 0 0,0 1 0,25 4 0,-36-3 22,-1 0 1,1 0-1,0 0 1,-1 0-1,1 1 1,-1 0-1,0-1 1,1 1-1,-1 0 1,0 0 0,0 1-1,0-1 1,-1 1-1,1-1 1,0 1-1,-1 0 1,0 0-1,0 0 1,3 4-1,0 5-28,0 0 0,-1 1 0,0-1-1,-1 1 1,0 0 0,-1 0 0,1 25-1,-8 93-13,5-129 54,-3 18-3,-1 0 0,-1 0 0,0 0 0,-1-1 0,-2 0 0,0 0 0,-1-1 0,0 0 0,-18 24 0,-2-1-14,-2-1 1,-60 59-1,57-66 20,-2-1 1,0-1-1,-54 33 0,90-64 5,0 0 0,0 0-1,1 0 1,-1 0 0,0 0-1,0 0 1,0 0 0,0 0-1,0 0 1,0 0 0,1 0-1,-1 0 1,0 0-1,0 1 1,0-1 0,0 0-1,0 0 1,0 0 0,0 0-1,1 0 1,-1 0 0,0 0-1,0 0 1,0 1 0,0-1-1,0 0 1,0 0-1,0 0 1,0 0 0,0 0-1,0 0 1,0 1 0,0-1-1,0 0 1,0 0 0,0 0-1,0 0 1,0 0 0,0 1-1,0-1 1,0 0-1,0 0 1,0 0 0,0 0-1,0 0 1,0 0 0,0 1-1,0-1 1,0 0 0,0 0-1,0 0 1,0 0 0,0 0-1,-1 0 1,1 0-1,0 1 1,0-1 0,0 0-1,0 0 1,0 0 0,0 0-1,0 0 1,-1 0 0,1 0-1,0 0 1,0 0 0,0 0-1,21 3 264,32-1 1,-49-2-227,102 1 203,104-1 80,-176-3-329,0 0 0,-1-2 0,0-2 0,36-11 0,-67 17-79,0 0 0,-1 1 0,1-1 0,0 0 1,0 0-1,0-1 0,0 1 0,-1 0 0,1-1 1,0 1-1,-1 0 0,0-1 0,1 0 0,1-2 1,4-19-4450,-6 2-1316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9:00.36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9556,'0'0'6974,"6"2"-6707,32 3 682,1-1 0,39-1 0,-7-2-5721,-62-1 3402,6 0-3168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40.39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8 8980,'0'0'8719,"24"0"-7265,9 0-992,200-7 90,-173 7-710,-60 0 14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40.98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1 132 11317,'0'0'1201,"3"-11"-1124,0-7-32,23-83 2119,-24 100-678,-1 6-651,2 17-491,-2 30-549,-2 37 209,-2-40 164,3 1 1,2-1-1,13 74 1,-11-115 438,-2-2-2351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41.46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7876,'0'0'7176,"7"2"-6741,81 6 725,0-2 0,101-9 0,-46 1-1433,-134 2-20,2 0-798,-3 0-6745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42.50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317 0 8996,'0'0'4402,"-16"4"-3703,-31-2-133,0 2 1,0 2-1,-63 17 0,107-22-556,1 0-1,-1 0 1,1 0 0,-1 0-1,1 0 1,-1 0 0,1 1-1,0-1 1,-1 1 0,1 0-1,0 0 1,0 0 0,0 0-1,0 0 1,1 0 0,-1 0-1,1 1 1,-1-1 0,1 0-1,0 1 1,0-1 0,0 1-1,0 0 1,0-1-1,0 1 1,1 0 0,-1 0-1,1-1 1,0 1 0,0 0-1,0 0 1,0-1 0,1 5-1,-1 82 816,1-88-798,-1-1 1,1 1 0,0 0 0,-1 0 0,1 0-1,0 0 1,-1-1 0,1 1 0,0 0 0,0-1-1,0 1 1,0-1 0,0 1 0,0-1 0,0 1-1,0-1 1,0 1 0,0-1 0,0 0 0,0 0-1,0 0 1,0 1 0,0-1 0,0 0 0,0 0-1,2-1 1,39 2 257,-34-1-208,16 0-26,-6 1-37,-1 0 1,1-2-1,-1 0 1,0-1-1,1-1 1,-1 0 0,0-1-1,18-8 1,-28 9-15,0 0 0,0 0 0,0 0 0,1 1 0,-1 0 0,0 1 0,1 0 0,-1 0 0,1 0 0,0 1 0,-1 0 0,13 2 0,-16 1-6,-1-1 1,1 1 0,-1 0 0,1 0 0,-1 1 0,0-1-1,0 0 1,-1 1 0,1 0 0,-1 0 0,1 0 0,-1 0-1,2 7 1,4 4-2,-3-6-5,0 0 0,-1 0 1,0 1-1,-1 0 0,0-1 1,0 1-1,-1 0 1,0 0-1,-1 1 0,0-1 1,-1 0-1,0 0 0,-2 12 1,1-20 11,0 0-1,0-1 1,0 1 0,0-1-1,0 1 1,0-1 0,0 1-1,-1-1 1,1 0 0,-1 0-1,1 1 1,-1-1 0,1 0 0,-1 0-1,0-1 1,1 1 0,-1 0-1,0-1 1,-3 2 0,-41 10 59,40-11-59,-28 4 12,-1-2 0,0-1 0,-55-5 0,10 1-12,63 2-210,11 1 204,-1-1 1,1 0-1,0 0 1,0-1-1,-10-1 1,15 1-206,-1 1 1,1 0 0,0-1-1,0 0 1,0 1 0,-1-1-1,1 0 1,0 0 0,0 1 0,0-1-1,0 0 1,0 0 0,0 0-1,0 0 1,0 0 0,1 0-1,-1-1 1,0 1 0,1 0-1,-1 0 1,1-1 0,-1 1 0,1 0-1,0 0 1,-1-1 0,1 1-1,0 0 1,0-1 0,0 1-1,0-3 1,0-10-4211,0 0-3062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43.13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59 1 10421,'0'0'1923,"-3"10"-1685,0 4-123,-4 14 740,0 1 1,2-1 0,-1 36-1,29-86 389,-21 12-1169,0 1-1,0-1 1,0 0 0,-1 0 0,-1 0 0,-1-16 0,1 6 28,-27 25-525,24-2 336,1-1 0,-1 0 0,1 1 1,0 0-1,0-1 0,0 1 0,0 0 0,0 0 0,1 0 0,-1 0 0,1 0 1,0 0-1,-1 5 0,-3 27-4349,5-20-21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43.63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63 1 9476,'0'0'5454,"0"7"-5044,-25 281 2142,2-71-1822,22-199-860,1-6-98,0-1 0,-1 1 0,0-1 0,-1 0 0,-1 1 0,-3 11 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44.23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103 1 8836,'0'0'7267,"0"14"-6757,-2 58 593,4 87 101,0-143-1133,0-1 0,0 0 0,2 0 1,0-1-1,0 1 0,2-1 0,0 0 1,8 15-1,-11-24-56,1 0 0,0 0 0,0 0-1,0 0 1,0-1 0,1 1 0,0-1 0,0 0 0,0-1 0,0 1 0,1-1 0,-1 0-1,1-1 1,0 1 0,0-1 0,0 0 0,6 1 0,10 1 38,-1-2 1,1 0-1,34-2 0,-29 0-22,-22 0-28,-1-1 0,1 1 0,-1-1 0,1 0 1,-1 0-1,1 0 0,-1-1 0,0 0 0,0 0 0,0 0 0,0 0 0,0 0 0,0-1 0,3-3 0,1 0-1,-2-1 0,1 0 0,-1-1 0,0 1 0,0-1 0,5-11 0,1-4 49,-2 0 0,0 0 0,-2-1 0,8-32 0,-12 32 1,-1 0-1,0 1 1,-2-1-1,-1 0 1,-3-27-1,2 49-51,0-1 0,0 1 0,0-1-1,0 0 1,-1 1 0,1 0-1,-1-1 1,1 1 0,-1 0-1,0 0 1,0 0 0,0 0-1,0 0 1,0 0 0,-1 1-1,1-1 1,0 1 0,-1-1-1,1 1 1,-1 0 0,1 0-1,-1 0 1,0 0 0,1 1 0,-1-1-1,-3 0 1,-12-2-12,1 0 0,-31 0 0,46 3 11,-30-2-19,0 2-1,-62 8 1,80-5-23,0 0 0,0 1 1,0 1-1,0 0 0,1 1 1,0 0-1,0 1 0,-21 15 1,-33 37-1996,27-16-2824,20-18-777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45.72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79 13094,'0'0'5584,"11"-3"-5323,30-3-23,85-3-1,-43 8-738,-1-4-1,90-17 1,-171 22 275,1 0-1,-1-1 1,0 1 0,1 0 0,-1-1 0,0 1 0,0-1 0,1 0 0,-1 1 0,0-1 0,0 0 0,0 0 0,0 0 0,0 0 0,1-1 0,2-12-6994,-4 7 1011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46.11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12198,'0'0'3935,"6"0"-3623,107 10-84,16 1 462,203-11 209,-189 0-9055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46.87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337 1 10901,'0'0'2924,"-14"5"-2462,6-3-359,0 1 1,0 0 0,0 1-1,0 0 1,1 0 0,-1 1-1,1 0 1,0 0 0,0 1-1,1 0 1,0 0 0,0 0-1,-9 13 1,-19 31 709,12-21-453,1 1 0,2 1 1,1 1-1,1 0 0,-16 49 1,31-77-336,-8 28 111,0-1 0,2 1 1,2 1-1,1-1 0,-1 45 1,5-43-60,0-20-58,0 1 1,2-1-1,0 0 0,3 16 1,-3-26-18,0 0 0,0 0 0,0 0 0,1 0 0,0 0 0,0 0 0,0-1 0,0 1 0,1-1 0,0 1 0,-1-1 0,1 0 1,0 0-1,0 0 0,1 0 0,-1 0 0,1-1 0,3 2 0,8 4 8,-1-2 0,2 0 0,-1-1 0,1 0 0,-1-2 1,1 0-1,22 2 0,-9-3-12,0-1 1,1-2-1,34-4 1,-59 4-4,1 0 1,0 0-1,-1 0 0,1 0 1,-1-1-1,1 0 0,-1 0 1,0-1-1,0 0 1,0 1-1,0-2 0,0 1 1,0 0-1,-1-1 1,0 0-1,0 0 0,0 0 1,0-1-1,-1 1 1,1-1-1,-1 0 0,0 0 1,-1 0-1,1 0 1,-1-1-1,0 1 0,0-1 1,-1 1-1,0-1 1,0 1-1,0-1 0,0-9 1,-1-10 20,1 17-12,-1 0 0,0 0 0,0 0 0,-1 0 0,-3-14 0,3 19-4,0 0-1,-1 1 1,1-1-1,-1 0 1,0 0 0,1 1-1,-1-1 1,0 1-1,-1 0 1,1 0-1,0-1 1,-1 2-1,1-1 1,-1 0-1,1 0 1,-1 1 0,0-1-1,-3-1 1,-12-2-21,1 0 0,-1 0 1,0 2-1,0 0 0,0 2 1,-1-1-1,1 2 0,-19 2 1,-1-1-61,28-1 113,1 1-1,-1 0 1,1 0 0,0 1 0,-1 1-1,1 0 1,0 0 0,1 0 0,-1 1-1,0 0 1,1 1 0,0 0-1,-11 9 1,13-9-286,0 1-1,1-1 1,-1 1 0,1 0-1,0 1 1,-7 13-1,9-15-627,0 1 0,1 0 0,0 0 0,0 0 0,0 0 0,1 0 0,0 0 0,0 1 0,0 7 0,1-6-5056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9:01.39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162 47 12374,'0'0'3321,"21"-7"-2953,-16 5-371,17-5-66,0 0 0,1 1 1,0 1-1,0 1 0,34-1 0,-32 4-17,-19 0 91,1 0 1,-1 1 0,1 0 0,-1 0 0,1 0-1,-1 1 1,11 2 0,-15 0-7,-1 0 0,0 1 1,0-1-1,-1 0 0,1 1 0,-1-1 0,0 1 0,1-1 1,-2 0-1,1 1 0,-1 5 0,0 2 6,2-4-3,0 0 1,-1 0-1,0-1 1,-1 1-1,1 0 1,-1 0-1,-1-1 1,1 1-1,-1-1 1,0 1 0,-1-1-1,1 0 1,-1 0-1,0 0 1,-1 0-1,0 0 1,-6 7-1,-3 1-1,-1 0-1,-1-1 1,-1 0 0,1-2 0,-2 0-1,0 0 1,0-2 0,-1 0-1,0-1 1,0-1 0,-25 7-1,68-23-401,-4 0 528,44-12 0,-62 20-106,1 0 0,-1 0-1,1 1 1,-1-1 0,1 1-1,-1 0 1,1 0 0,-1 0-1,1 1 1,-1-1 0,1 1-1,-1 0 1,0-1 0,1 2-1,-1-1 1,0 0-1,0 1 1,1-1 0,-1 1-1,0 0 1,-1 0 0,1 0-1,0 1 1,-1-1 0,3 3-1,-2 1-15,0-1 0,0 1-1,-1 0 1,1 0 0,-1 0-1,-1 0 1,1 0 0,-1 1-1,0-1 1,-1 0 0,0 1-1,0 6 1,0-6 12,1-1 1,-2 1-1,1-1 1,-1 0-1,0 1 0,0-1 1,0 0-1,-1 0 1,0 0-1,-1 0 0,1 0 1,-1 0-1,0-1 1,0 1-1,-1-1 0,0 0 1,0 0-1,0 0 1,0 0-1,-1-1 0,0 0 1,0 0-1,0 0 1,-8 4-1,2-2 80,-1-1 0,1-1-1,-1 0 1,-1 0 0,1-1 0,0-1 0,-25 2 0,-94-5-18,62-1-71,54 2-1257,25 0-6381,8 0 50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47.47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44 6 13206,'0'0'2174,"0"-1"-2173,0 1 0,0 0-1,0-1 1,-1 1 0,1 0-1,0-1 1,0 1 0,-1 0-1,1 0 1,0-1 0,0 1-1,-1 0 1,1 0-1,0-1 1,-1 1 0,1 0-1,0 0 1,-1 0 0,1 0-1,0-1 1,-1 1 0,1 0-1,-1 0 1,1 0 0,0 0-1,-1 0 1,1 0 0,-1 0-1,1 0 1,0 0 0,-1 0-1,1 0 1,0 0-1,-1 0 1,1 1 0,-1-1-1,-4 10 126,0 0 0,1 0-1,0 0 1,1 1 0,0-1-1,1 1 1,0 0-1,0 0 1,1 0 0,1 12-1,35-22 964,-33-1-1076,0 0 0,1-1 1,-1 1-1,1 0 0,-1-1 0,0 1 1,0-1-1,1 0 0,-1 0 0,0 0 1,0 0-1,0 0 0,0 0 0,0 0 1,0-1-1,0 1 0,0-1 0,0 0 0,-1 1 1,1-1-1,-1 0 0,1 0 0,-1 0 1,0 0-1,0 0 0,0 0 0,0 0 1,0-1-1,1-2 0,0-6-91,1 0 0,-2 0-1,1 0 1,-2 0 0,0-12 0,0 22-392,-30 1-9190,25 0 3236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48.39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79 329 3906,'0'0'8601,"-7"-8"-7750,5 6-813,-2-2 139,0-1 1,1 1-1,-1-1 1,1 0 0,0 0-1,0-1 1,0 1-1,1 0 1,0-1 0,0 0-1,0 1 1,0-1-1,0-10 1,-1-111 2898,4 123-3034,0 0 0,0 0 0,0 0 1,1 0-1,-1 0 0,1 0 0,0 0 0,1 0 0,-1 0 0,1 1 1,-1 0-1,1-1 0,0 1 0,0 0 0,1 0 0,-1 0 0,0 1 0,1-1 1,0 1-1,0 0 0,7-3 0,-1 0-32,0 0 1,1 1-1,-1 0 0,1 1 0,-1 0 0,1 1 1,0 0-1,12 0 0,15 1-12,-25 0-1,0 0 0,1 1 1,-1 1-1,1 0 0,21 6 0,-31-6-1,-1 0 1,1 1-1,-1-1 0,1 1 0,-1 0 1,0 0-1,1 0 0,-1 1 1,0-1-1,-1 1 0,1 0 0,0-1 1,-1 1-1,1 0 0,-1 1 1,0-1-1,0 0 0,0 1 0,-1-1 1,1 1-1,-1 0 0,0-1 1,0 1-1,1 5 0,1 7-4,0 0 0,-2 0-1,0 0 1,0 0 0,-1 1-1,-1-1 1,-1 0 0,-1 0 0,0 0-1,-1-1 1,0 1 0,-1-1 0,-1 0-1,-1 0 1,0 0 0,0-1-1,-2 0 1,0-1 0,-16 19 0,-21 19-14,-80 69 1,25-26 18,96-90 16,1 0 0,-1 0-1,1 0 1,1 1 0,-1 0-1,0 0 1,1 0 0,0 0-1,0 1 1,1-1 0,-3 8-1,8-12 13,-1 1 0,1-1-1,-1 0 1,1 1 0,0-1-1,-1 0 1,1 0 0,0-1-1,0 1 1,0-1 0,4 1 0,101 8 322,151-8 0,-120-3-324,-138 2-45,0 0-1,0 0 0,0 0 1,0 0-1,1 0 0,-1 0 1,0 0-1,0 0 1,0-1-1,0 1 0,1-1 1,-1 1-1,0-1 0,0 1 1,0-1-1,0 1 1,0-1-1,0 0 0,-1 0 1,1 1-1,0-1 0,0 0 1,1-1-1,-2 0-408,1 0 0,-1 0 1,1 0-1,-1 1 0,1-1 0,-1 0 0,0 0 0,0 0 0,0 0 1,0 0-1,0 0 0,-1 0 0,1 0 0,-2-3 0,-4-12-5491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49.04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6627,'0'0'9036,"7"1"-5051,30 1-3096,327-2-614,-363 0-507,-1 7-7353,0 0 2242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50.05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7 199 11013,'0'0'5429,"-2"-6"-4861,1 2-495,0 0 0,0 0-1,1 0 1,-1-1-1,1 1 1,0 0-1,0 0 1,0 0-1,0-1 1,1 1-1,0 0 1,0 0 0,0 0-1,0 0 1,1 0-1,-1 0 1,1 0-1,0 1 1,0-1-1,1 1 1,-1-1-1,1 1 1,-1 0 0,1 0-1,4-3 1,3-4-14,1 1-1,0 1 1,1 0 0,0 1 0,0 0 0,0 0 0,1 2 0,16-6 0,-9 6-61,0 1 0,0 0 0,0 2 0,42 0 0,-56 1-3,1 1 0,-1 0 0,1 1 0,-1 0 0,1 0 0,-1 0 0,0 1 0,1-1 0,10 6 0,-15-5 0,1 0-1,-1 0 1,0 0-1,0 0 1,0 1-1,0-1 1,0 1-1,0-1 1,0 1-1,-1 0 1,1-1-1,-1 1 1,0 0-1,0 0 1,0 0-1,0 0 1,0 0-1,-1 0 1,0 0-1,1 0 1,-1 1-1,0-1 1,-1 4-1,1 9-28,1-10 22,0 1 0,-1-1 0,0 1 0,-1-1 0,1 1 0,-1-1 0,0 0-1,-1 1 1,1-1 0,-1 0 0,-1 0 0,1 0 0,-1 0 0,0-1 0,0 1-1,-6 6 1,-35 35-52,-62 52 0,-13 12 46,117-109 42,1 0 1,-1 0-1,0 1 0,1-1 1,0 0-1,-1 0 1,1 1-1,0-1 1,0 1-1,0-1 1,1 1-1,-1 0 0,0 3 1,1-5 3,0 0 0,0 0 0,0 0 1,0 0-1,0 1 0,0-1 0,0 0 0,1 0 0,-1 0 1,0 0-1,1 0 0,-1 0 0,1 0 0,-1 0 0,1 0 1,-1 0-1,1 0 0,0 0 0,-1 0 0,1-1 0,0 1 1,0 0-1,0 0 0,0-1 0,-1 1 0,1-1 0,0 1 1,0-1-1,2 2 0,37 9 152,0-2-1,0-1 1,1-2 0,49 0-1,82 14 1,-160-18-219,-11-2 21,1 0 1,-1 0-1,1 0 1,0 0-1,-1 0 1,1 0-1,-1 1 1,1-1-1,0 0 1,-1 1-1,1 0 1,-1-1-1,1 1 1,-1 0-1,0 0 1,1 0-1,-1 0 1,0 0-1,0 0 1,1 0-1,-1 0 1,0 0-1,0 1 1,0-1-1,0 0 1,-1 1-1,1-1 1,0 1-1,-1-1 1,1 1-1,0-1 1,-1 1-1,0-1 1,1 1-1,-1 0 1,0-1-1,0 1 1,0-1-1,0 1 1,0 0-1,-1 2 1,1-3-156,0 0 0,0 0 0,-1 1 0,1-1 0,-1 0 0,1 0 0,-1 0 0,1 0 0,-1 0 0,1 0 0,-1 0 0,0 0 0,0 0 0,0 0 0,1-1 0,-1 1 0,0 0 0,0 0 0,0-1 0,0 1 0,0 0 0,0-1 0,0 1 0,0-1 0,-1 0 0,1 1 0,0-1 0,0 0 0,0 0 0,-2 1 1,-34 9-7923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51.76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515 11 5683,'0'0'7179,"7"-1"-6200,22-6 8,-22 5 2076,-29 4-2655,-85 32-214,-31 7-52,82-29-25,-1-3-1,-109 3 1,159-12-120,6 3-11,0 0 0,1-1 0,-1 1 1,1 0-1,0 0 0,0 0 0,0-1 0,0 1 0,1 3 0,-1-4 12,-2 190-30,5 211 61,-3-396-21,1-1 0,0 0 0,0 0 1,1 0-1,0-1 0,0 1 0,0 0 0,1-1 0,5 10 1,-7-13 26,1 1 1,-1-1 0,1 0-1,0 0 1,0 0 0,0 0-1,1 0 1,-1 0 0,0 0 0,1 0-1,-1-1 1,1 0 0,0 1-1,-1-1 1,1 0 0,0 0 0,0 0-1,0-1 1,-1 1 0,1-1-1,4 1 1,85 0 325,-34 1-253,0-2 1,-1-3-1,87-15 1,98-44-53,-241 61-146,0 1-1,0 0 1,0-1 0,0 1 0,-1 0-1,1-1 1,0 1 0,0-1-1,-1 1 1,1-1 0,0 0 0,0 1-1,-1-1 1,1 0 0,-1 1-1,1-1 1,-1 0 0,1 0-1,0-1 1,-1 2-207,0-1 1,0 0-1,0 1 0,0-1 0,0 0 1,0 1-1,0-1 0,0 0 0,0 1 1,0-1-1,0 0 0,0 1 0,0-1 1,-1 0-1,1 1 0,0-1 0,-1 0 1,1 1-1,0-1 0,-1 1 1,1-1-1,-1 1 0,1-1 0,-1 1 1,1-1-1,-1 1 0,1-1 0,-1 1 1,1 0-1,-2-1 0,-21-12-5972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52.30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32 12902,'0'0'4066,"228"-31"-3826,-177 31-16,0 0-16,-3 0-16,-5 0-160,0 0-32,0 0-48,-3 0-160,-5 0-1345,1 0-1056,-5 0-1425,-7 0-2897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52.78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186 0 12134,'0'0'987,"-12"14"-616,1-1-268,3-5-24,1 1 0,1-1-1,-1 1 1,2 1 0,-1-1 0,1 1 0,0 0 0,-3 13 0,-16 42 592,3 2 0,3 1-1,3 0 1,-8 94 0,19 35-450,4-195-261,-1 0 1,2-1-1,-1 1 0,0 0 1,0-1-1,0 1 0,1-1 0,-1 1 1,1 0-1,-1-1 0,1 1 1,0-1-1,0 1 0,-1-1 0,1 0 1,0 1-1,0-1 0,1 0 0,-1 0 1,0 1-1,0-1 0,0 0 1,1 0-1,-1 0 0,1-1 0,-1 1 1,0 0-1,1 0 0,0-1 0,2 2 1,4-1-779,0 0-1,0 0 1,0 0 0,0-1 0,10-1-1,0 0-1710,14 1-4184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53.16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0 290 14999,'0'0'128,"2"-32"-123,9-98-117,-10 121 116,0 0 0,0 0 0,1 0-1,0 0 1,1 0 0,0 0 0,0 1 0,1 0-1,0-1 1,0 1 0,6-7 0,-2 3 116,-8 11-95,0 1 0,0 0 1,0 0-1,1 0 0,-1 0 1,0-1-1,0 1 0,0 0 1,0 0-1,0 0 0,0-1 1,0 1-1,0 0 1,0 0-1,0 0 0,0 0 1,1 0-1,-1-1 0,0 1 1,0 0-1,0 0 0,0 0 1,0 0-1,0 0 0,1 0 1,-1 0-1,0-1 0,0 1 1,0 0-1,1 0 1,-1 0-1,0 0 0,0 0 1,0 0-1,0 0 0,1 0 1,-1 0-1,0 0 0,0 0 1,0 0-1,1 0 0,-1 0 1,0 0-1,0 0 0,0 0 1,0 0-1,1 1 1,-1-1-1,0 0 0,0 0 1,0 0-1,0 0 0,0 0 1,1 0-1,-1 0 0,0 1 1,0-1-1,0 0 0,0 0 1,0 0-1,0 0 0,0 0 1,1 1-1,-1-1 1,0 0-1,0 0 0,4 24 477,-4 51-808,-1-50 533,1 259 179,0-161-4097,12-123-4696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53.53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38 39 12822,'0'0'2276,"-2"29"-1802,-8 206 511,10-223-823,0-1 0,1 0 1,0 0-1,1 0 0,0 0 1,1-1-1,0 1 0,1 0 0,0-1 1,1 0-1,10 17 0,-11-21-99,0-1-1,0 0 0,0-1 1,1 1-1,0-1 0,0 0 1,0 0-1,1 0 0,-1-1 1,1 0-1,0 0 0,0 0 1,0-1-1,0 1 0,1-2 1,-1 1-1,0-1 0,1 0 1,-1 0-1,1-1 0,6 0 1,0 1-32,0-1 1,-1-1-1,1 0 1,0-1-1,-1 0 1,1-1-1,23-9 1,-28 8-32,0-1-1,0-1 1,0 1 0,0-1-1,-1 0 1,0-1 0,0 0-1,-1 0 1,0 0 0,0-1-1,7-11 1,-4 3 2,1-1 1,-2 0-1,0-1 0,-1 0 0,-1 0 1,-1 0-1,5-29 0,-4-1 16,-1-87-1,-5 134-18,0-1 0,0 0 0,-1 0 0,1 0 0,-1 0 0,1 0-1,-1 0 1,0 1 0,0-1 0,0 0 0,0 0 0,0 1 0,0-1 0,0 1 0,0-1-1,-1 1 1,1 0 0,-1-1 0,1 1 0,-1 0 0,1 0 0,-1 0 0,0 0 0,1 0-1,-1 0 1,0 1 0,0-1 0,0 0 0,-3 0 0,-6-1-6,-1 0 0,1 0 1,-21 1-1,23 0 1,-35-1-225,0 1 1,0 2-1,0 2 1,-64 13-1,91-12-328,-28 7-1840,18-8-3439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54.01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 1 14615,'0'0'2806,"-1"20"-2496,0-3-255,1 0 0,1 0 0,0 0 0,1 0 0,1 0 1,1-1-1,0 1 0,11 25 0,5-1 110,-2 0 1,-2 0-1,-1 2 1,-2 0-1,-3 1 0,-1 0 1,-2 0-1,2 73 1,-9-111-158,2 34 18,-3-1 0,-1 1-1,-2 0 1,-2-1 0,-14 53-1,6-54-40,9-27-62,1 1-1,0 0 1,0 0-1,1 1 1,-3 23-1,6-35-1133,4-2-4514,16-5 866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9:01.83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10725,'0'0'7755,"6"4"-7450,1-1-239,0 0 1,1 0 0,0 0-1,-1-1 1,1 0 0,0-1 0,0 1-1,13-1 1,78-2 559,-42-1-529,23 1-75,92 3-146,-166-2-305,23 7 32,-28-6 12,-1-1 0,1 1 1,-1-1-1,1 1 0,0 0 0,-1-1 0,1 1 1,-1 0-1,1 0 0,-1-1 0,0 1 0,1 0 0,-1 0 1,0 0-1,0-1 0,1 1 0,-1 0 0,0 0 1,0 0-1,0 0 0,0 1 0,0 4-4566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54.45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8452,'0'0'11176,"25"20"-11040,-13-14-61,0-1 1,0 0 0,1-1-1,-1 0 1,1-1-1,0-1 1,22 2 0,99-3 347,-74-2-456,-57 1 69,1 0 0,-1 0 0,1 0 0,-1-1-1,1 1 1,-1-1 0,0 0 0,1 0 0,-1 0 0,4-2 0,4-10-1651,-7-8-5988,-4 17 2998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54.84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12278,'0'0'6888,"4"0"-6317,29 2-409,0 1 1,35 9-1,-34-5 7,1-2 1,41 1-1,-40-6-232,9-1-151,-16 2-8017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56.03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217 0 10261,'0'0'4260,"-10"7"-3104,-5 12-923,0 0 1,2 1 0,0 0 0,1 1 0,1 0 0,1 1 0,1 1 0,1-1 0,1 1 0,-4 28 0,1 11 238,3 1 1,1 106 0,6-163-460,0 0 0,0 0 0,1 0 0,0 0 0,0 0 0,0-1 0,1 1 0,0 0 0,0-1 0,1 1 0,-1-1 0,1 0 0,0 0 0,0 0 0,1 0 0,0-1 0,0 1 0,0-1 0,0 0 0,0 0 0,1 0 0,0-1 0,0 1 0,0-1 0,0-1 0,0 1 0,1-1 0,-1 1 0,1-2 0,8 3 0,12 2 39,0-2-1,0-1 1,0-1-1,1-1 0,36-4 1,-57 3-55,1-1 0,-1 0 0,0-1 0,1 1 0,-1-1 0,0 0-1,0-1 1,-1 0 0,1 0 0,0 0 0,-1 0 0,0-1 0,1 0 0,-2 0 0,1-1 0,0 1 0,6-9 0,-6 6-2,0 0 1,-1 0 0,0 0 0,0-1-1,0 1 1,-1-1 0,0 0 0,-1 0-1,0 0 1,0 0 0,-1 0 0,0-1 0,0-8-1,0-3 5,-1 12-2,1 1 1,-2 0 0,1 0-1,-1 0 1,0-1-1,-3-10 1,3 16 0,0-1 0,-1 1 0,1-1 0,-1 1 0,1 0 0,-1-1 0,0 1 0,0 0 0,0 0 0,0 0 0,0 1 0,-1-1 0,1 0 0,0 1 0,-1 0-1,1-1 1,-1 1 0,0 0 0,1 0 0,-6-1 0,-13-2-26,0 2 0,0-1 1,0 2-1,-33 3 0,10-1 7,32-1 34,-1 2 0,1 0 0,0 0 0,0 1 1,0 0-1,1 1 0,-1 1 0,1 0 0,0 0 1,0 1-1,1 1 0,-1 0 0,1 0 0,1 1 1,-10 9-1,10-9-249,1 0 0,0 1 0,1 0 0,0 0 0,1 1 0,-1 0 0,2 0 0,0 0 0,0 1 0,0 0 0,2-1 0,-1 2 0,1-1 0,1 0 0,0 1 0,0 12 0,2-6-2969,0-3-859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56.49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1 125 11477,'0'0'6278,"0"0"-6215,1 1 0,-1-1 0,1 1 1,-1-1-1,0 1 0,1-1 0,-1 1 0,1-1 1,0 0-1,-1 1 0,1-1 0,-1 0 1,1 1-1,-1-1 0,1 0 0,0 0 0,-1 1 1,1-1-1,0 0 0,-1 0 0,1 0 0,0 0 1,-1 0-1,1 0 0,1 0 0,70 0 578,10 1-226,154-17-1,543-100-267,-758 116-424,-15 0-4931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57.22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48 0 11573,'0'0'4920,"3"4"-4563,-1 22-133,-1 1-1,-1-1 0,-1 0 0,-2 1 0,0-1 1,-2 0-1,-1-1 0,-10 28 0,10-27-4,1 0-1,1 1 0,1-1 0,2 49 0,1-73-210,1-1-1,-1 1 0,1-1 0,0 1 0,-1-1 0,1 1 0,0-1 0,0 1 0,0-1 0,0 0 0,0 0 0,0 1 0,1-1 0,-1 0 0,0 0 0,1 0 0,-1 0 0,0 0 0,1-1 0,-1 1 0,1 0 0,0-1 0,-1 1 0,1-1 1,-1 1-1,1-1 0,0 0 0,-1 0 0,1 0 0,2 0 0,63 3 256,-56-3-230,33 1 18,-1-2-1,0-2 0,0-1 0,50-13 0,-78 13-318,21-6-449,-24 0-2543,-7-6-3879,-5 6 752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57.61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110 1 12950,'0'0'4050,"-1"5"-3527,-4 66 368,4-45-500,-1 0 0,-9 41 1,-20 79 34,-17 222 0,48-359-433,-5 13-807,-1-9-3449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58.23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14423,'0'0'4954,"11"6"-4650,10 2-244,0 0-1,0-1 1,0-2 0,1 0-1,-1-1 1,1-1 0,24 0 0,306-3-23,-351 0-368,-30 0-7422,-9 0 1644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58.69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15223,'0'0'3185,"98"64"-3137,-47-57-32,1-4 16,-1 1-32,4-1-64,8-3-592,4 0-304,7 0-833,5 0-1409,0 0-2224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7:59.59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114 33 12694,'0'0'6320,"14"-4"-6053,17-4-212,1 1-1,0 2 1,64-3 0,-79 8-31,0 0 0,-1 1 0,1 1 0,-1 0 0,22 7 0,-34-8-27,0 0 0,0 1 1,0 0-1,0-1 0,-1 1 0,1 1 1,-1-1-1,1 0 0,-1 1 0,0 0 0,0 0 1,0 0-1,0 0 0,-1 0 0,1 1 1,-1-1-1,0 1 0,0-1 0,0 1 0,0 0 1,0 0-1,-1 0 0,0 0 0,0 0 1,0 0-1,-1 0 0,1 5 0,0 4-18,0-1 0,-1 0-1,0 1 1,-1-1 0,-4 16-1,4-22 17,-1-1-1,0 0 0,0 1 0,-1-1 1,1 0-1,-1 0 0,-1 0 1,1 0-1,0-1 0,-1 1 0,0-1 1,0 0-1,-7 5 0,-21 16-39,-69 41 0,83-56 32,0-1 0,0-1 1,-1 0-1,0-2 1,0 0-1,-21 3 0,38-8-8,0-1 0,0 1 0,0-1 0,0 0-1,0 1 1,0-1 0,0 0 0,0 0 0,0 0-1,0-1 1,0 1 0,0 0 0,0-1 0,1 1-1,-1-1 1,-2-1 0,3 1 11,0-1 0,0 0 0,0 0 0,1 0 0,-1 0 0,1 1 0,-1-1 1,1 0-1,0 0 0,-1 0 0,1 0 0,0 0 0,0 0 0,1-3 0,0 3 16,-1 0-1,1 0 1,-1 1 0,1-1 0,0 0 0,0 1-1,0-1 1,0 1 0,0-1 0,0 1 0,0 0-1,0-1 1,0 1 0,1 0 0,-1 0 0,1 0-1,-1 0 1,1 0 0,-1 0 0,1 0 0,-1 1-1,1-1 1,0 0 0,-1 1 0,1-1 0,0 1 0,2 0-1,50-8 89,-1 7-57,-35-1 7,0 1-1,1 1 0,-1 0 0,0 2 0,0 0 1,0 1-1,0 1 0,0 0 0,25 10 1,-23-3-21,0 0 1,-1 1-1,0 1 1,26 22-1,-39-29-24,-1-1-1,0 1 0,0 0 0,-1 0 0,1 0 1,-1 1-1,0-1 0,-1 1 0,0 0 0,0 0 1,0 0-1,-1 1 0,0-1 0,-1 1 0,1-1 1,-1 1-1,-1 8 0,1 3-1,-1-14 7,1-1 0,-1 1 1,0-1-1,0 1 0,0 0 1,0-1-1,-1 1 0,0-1 0,0 1 1,0-1-1,-1 1 0,1-1 1,-1 0-1,0 1 0,0-1 0,-1 0 1,1-1-1,-1 1 0,-3 4 1,-10 6 23,-1-2 1,1 1-1,-2-2 0,0 0 1,0-1-1,-1-1 1,0-1-1,-1-1 1,-22 6-1,17-6 4,0-2 1,0-1-1,0-1 0,-1-1 0,0-1 0,1-1 0,-29-4 0,49 3-22,0-1 0,1 0 0,-1 0 0,1 0 0,0-1 0,-1 1 0,1-1 1,1 0-1,-1 0 0,0-1 0,1 1 0,-1-1 0,1 0 0,0 0 0,0 0 0,-4-8 0,5 7-10,-1 1-1,0 0 1,0-1-1,0 1 1,-1 0 0,1 1-1,-1-1 1,0 0 0,0 1-1,0 0 1,-1 0 0,1 0-1,-1 1 1,-8-4 0,-32 5-2289,27 2-1380,9-1-816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8:00.39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85 5907,'0'0'13595,"17"0"-13037,146 2 22,200-6-432,-301-3-132,108-27 1,-57 9 17,-89 20-91,-5 1-426,0 1 1,38-2-1,-55 5-274,11 0-493,-8 2-4106,-5 7 604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9:02.59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10149,'0'0'6277,"0"29"-6135,0 122 1533,1-149-1664,-1-1 0,1 1 1,-1-1-1,1 1 0,0-1 0,0 1 0,-1-1 1,1 1-1,0-1 0,0 0 0,0 0 0,0 1 1,1-1-1,-1 0 0,0 0 0,0 0 0,1 0 1,-1-1-1,1 1 0,-1 0 0,1 0 0,-1-1 1,1 1-1,-1-1 0,1 1 0,-1-1 0,1 0 1,0 0-1,-1 0 0,3 0 0,57 4 100,-54-4-105,37 1-21,-16 0 12,50-4 0,-71 2-100,1 0 1,-1-1-1,0 1 0,0-1 0,0-1 1,0 1-1,-1-1 0,1-1 1,-1 1-1,0-1 0,11-8 0,-15 1-2256,-4 7-1805,-4 1-11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8:01.37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1 250 12934,'0'0'5488,"12"-19"-5227,43-58-141,-44 65-78,1 0-1,0 1 1,0 0 0,1 1-1,0 0 1,1 1 0,0 1-1,1 0 1,-1 1-1,2 1 1,27-9 0,-39 14-21,28-8 31,1 1 0,0 2 0,0 1 0,0 2 0,0 1 0,39 3 1,-71-1-56,2 1-4,-1-1 0,1 1 0,-1 0-1,1 0 1,-1 1 0,1-1 0,-1 0-1,0 1 1,0 0 0,0-1 0,0 1 0,0 0-1,0 0 1,0 0 0,0 0 0,-1 1-1,1-1 1,-1 0 0,0 1 0,0-1-1,1 0 1,-2 1 0,1 0 0,0-1 0,0 1-1,0 3 1,2 7-26,0 0 0,-1 0 0,0 0 0,0 16 0,-2-9-23,0 2-24,0 0 1,-5 24-1,4-39 65,0 0-1,-1 0 1,0 0 0,-1 0-1,0 0 1,0-1-1,0 1 1,-1-1 0,0 0-1,-5 7 1,-40 40-5,-2-2 0,-2-2 0,-2-2 0,-3-3 0,-108 63 0,166-107 40,-1 0 1,1 1 0,-1-1-1,1 0 1,-1 1-1,1-1 1,-1 0-1,1 1 1,0-1 0,-1 1-1,1-1 1,-1 0-1,1 1 1,0-1-1,-1 1 1,1-1-1,0 1 1,0-1 0,0 1-1,-1-1 1,1 1-1,0 0 1,0-1-1,0 1 1,0-1 0,0 1-1,0-1 1,0 1-1,0-1 1,0 1-1,0 0 1,0-1 0,0 1-1,0-1 1,1 1-1,-1-1 1,0 1-1,0-1 1,1 1-1,-1-1 1,0 1 0,1-1-1,-1 1 1,0-1-1,1 1 1,-1-1-1,0 0 1,1 1 0,-1-1-1,1 0 1,-1 1-1,2-1 1,26 15 468,10-8-315,1-1-1,0-2 0,1-2 0,70-5 0,-19 1-46,-31 3-63,-10 0 36,88-9 0,-126 6-146,11-4-662,-9-9-4285,0-2-2066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8:02.86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0 110 2305,'0'0'16552,"33"0"-14861,346-24-498,-368 23-1200,12 1-28,0-2 0,0-1 0,39-10 0,-61 12-154,0-1-1,0 0 1,0 1 0,-1-1 0,1 0 0,-1 1-1,1-1 1,-1 0 0,1 0 0,-1 1-1,0-1 1,0 0 0,0 0 0,0 0-1,0 1 1,-1-3 0,-1-17-5540,-5 7-500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8:03.25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 12902,'0'0'5184,"25"0"-4843,394 0 1238,-292-2-506,-65 1-2714,1 0-7990,-51 1 4082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8:03.83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1 329 13254,'0'0'3298,"6"-13"-3152,10-20 186,-1-2 0,-2 0 0,-2-1 0,10-53 0,-9 2-199,-12 86-98,1 1 10,-1 0-43,0 0-1,0 0 1,0 0 0,1 0-1,-1 0 1,0 0 0,0 0-1,0 0 1,0 0-1,0 0 1,1 1 0,-1-1-1,0 0 1,0 0 0,0 0-1,0 0 1,0 0-1,1 0 1,-1 0 0,0 0-1,0 1 1,0-1 0,0 0-1,0 0 1,0 0-1,0 0 1,0 0 0,0 1-1,1-1 1,-1 0 0,0 0-1,0 0 1,0 0-1,0 0 1,0 1 0,0-1-1,0 0 1,0 0 0,0 0-1,0 0 1,0 1-1,0-1 1,0 0 0,0 0-1,-1 0 1,1 0 0,0 1-1,0-1 1,0 4 6,0 110 487,-20 159 0,0-132-84,-3 206 0,23-343-848,-1 11-512,-5-6-8011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8:04.32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 1 12902,'0'0'6520,"0"9"-6186,0 378 1119,0-220-7476,-1-184 2496,-6-13-865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8:05.45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374 8 14038,'0'0'4432,"0"0"-4427,0 0 0,0 0 0,1 0 0,-1-1 0,0 1 0,0 0 0,0 0 0,0 0 0,0 0 0,0-1 0,0 1 0,0 0 0,0 0 0,0 0 0,0-1 0,0 1 0,0 0 0,0 0 0,0 0 0,0 0 0,0-1 0,0 1 0,0 0 0,0 0 0,0 0 0,0-1 0,0 1 0,0 0 1,0 0-1,0 0 0,-1 0 0,1-1 0,0 1 0,0 0 0,0 0 0,0 0 0,0 0 0,0 0 0,-1 0 0,1-1 0,0 1 0,0 0 0,0 0 0,0 0 0,-1 0 0,1 0 0,0 0 0,0 0 0,0 0 0,-1 0 0,1 0 0,0 0 0,0 0 0,0 0 0,-1 0 0,1 0 0,0 0 0,0 0 0,0 0 0,-28 3 140,1 0 0,0 2 0,0 1 0,1 1 0,-29 13 0,-58 13 236,106-32-372,3-1 15,3 0 130,-10 29-31,3-8-69,0-1 0,2 1 0,1 0 0,0 0 0,-1 28 0,0 109 209,7-157-255,-1 1 1,1 0-1,-1-1 0,1 1 1,0 0-1,0-1 1,-1 1-1,1-1 0,0 0 1,0 1-1,1-1 1,-1 0-1,0 1 0,0-1 1,1 0-1,-1 0 1,0 0-1,1 0 0,-1 0 1,1-1-1,-1 1 1,1 0-1,0-1 0,-1 1 1,1-1-1,0 0 1,-1 1-1,1-1 0,0 0 1,0 0-1,2 0 1,69 1 194,-56-1-182,-9-1-15,-1 1-1,0-1 0,0 0 1,0-1-1,0 0 0,0 0 1,0 0-1,-1-1 0,1 0 1,-1 0-1,0-1 0,0 0 1,7-5-1,29-17 49,-30 22-66,-1 0 1,1 1 0,0 0 0,0 1 0,0 1 0,0 0-1,0 0 1,0 1 0,0 1 0,23 3 0,-30-2 9,1 0 1,-1 1-1,0 0 0,1 0 1,-1 0-1,-1 0 0,1 1 1,0 0-1,-1 0 0,0 0 1,0 0-1,0 1 0,4 6 1,2 3-11,-1-1-1,-1 1 1,12 27 0,-10-12-9,0 1 1,-2 1 0,-2 0-1,0-1 1,-2 2 0,-2-1-1,0 35 1,-3-62 18,0 0-1,0 1 1,0-1-1,-1 0 1,0 0-1,1 1 1,-1-1-1,-1 0 1,1-1-1,0 1 1,-1 0-1,0-1 1,0 1-1,0-1 1,0 0-1,-1 0 1,1 0-1,-8 4 1,-5 4 10,-2-1-1,-33 16 1,31-18 1,0 0 0,-1-2 0,0-1-1,-1 0 1,-29 1 0,-111 0 55,162-6-64,-2 0 9,1 0 0,0-1 0,-1 1 0,1 0 0,-1-1-1,1 1 1,-1-1 0,1 1 0,0-1 0,-1 0-1,1 0 1,0 1 0,0-1 0,0 0 0,-1 0 0,1 0-1,0 0 1,0 0 0,0-1 0,1 1 0,-1 0 0,0 0-1,0-1 1,1 1 0,-1 0 0,1-1 0,-1 1-1,1-1 1,-1 1 0,1-1 0,0 1 0,0 0 0,0-1-1,0 1 1,0-1 0,0 1 0,0-1 0,0-1 0,-17 6-7133,-1 15-554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8:06.51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 10325,'0'0'6149,"4"-1"-5719,-3 1-424,0 0 1,-1-1 0,1 1-1,0 0 1,0 0 0,-1 0-1,1 1 1,0-1 0,-1 0-1,1 0 1,0 0 0,-1 0-1,1 1 1,0-1 0,-1 0-1,1 1 1,0-1 0,-1 0-1,1 1 1,-1-1 0,1 1-1,-1-1 1,1 1 0,-1-1-1,1 1 1,-1-1 0,0 1-1,1-1 1,-1 1 0,1 1-1,11 33 142,-1 57 138,-9-67-134,27 465 909,-22-322-1004,4-85-2330,-11-96-11483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8:07.96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1 422 14695,'0'0'1651,"0"-35"-672,3-111-648,-3 141-320,1-1 0,0 1 0,0 0-1,0 0 1,1 0 0,0 0 0,0 0 0,0 0 0,0 0 0,1 0-1,0 1 1,0-1 0,0 1 0,0 0 0,1 0 0,-1 0 0,1 1-1,0-1 1,1 1 0,8-6 0,-1 0 20,10-6 21,1 0 0,1 2 0,0 1 0,0 0 0,1 2 0,1 1 0,51-11 0,-23 10 1,1 2-1,105 1 0,-153 7-55,0 0 0,0 1 0,0-1 0,0 2 0,0-1 0,-1 1 0,1 0-1,0 0 1,-1 1 0,1 0 0,-1 0 0,0 1 0,0-1 0,6 6-1,-4-2-5,-1 0 0,0 1-1,0 0 1,-1 0-1,0 0 1,-1 1-1,0 0 1,0 0-1,4 12 1,-2-2-2,-1 0-1,0 1 1,-2 0 0,0 0-1,1 36 1,-7 103-42,1-138 46,-2 5 5,0-1 1,-2 0-1,-2 1 1,0-2-1,-1 1 1,-1-1-1,-2 0 0,0-1 1,-1 0-1,-29 39 1,10-21 10,-2-2 0,-1-1 1,-2-1-1,-62 48 0,90-78-11,-1 0-1,0-1 0,0 0 0,0 0 0,-1-1 0,0-1 0,0 0 1,0 0-1,-1-1 0,1 0 0,-1 0 0,1-2 0,-1 1 1,-20-1-1,30-1 3,0-1 1,0 0-1,0 0 1,1 0 0,-1 0-1,0 0 1,0 0-1,1 0 1,-1 0-1,1 0 1,-1 0-1,1 0 1,0 0 0,-1 0-1,1 0 1,0 0-1,0-1 1,0 1-1,0 0 1,0 0 0,0 0-1,0 0 1,0-1-1,0 1 1,0 0-1,1-2 1,-1-2 45,13 8-206,-7 3 152,-1 0-1,1 0 1,-1 1-1,0 0 1,-1 0-1,0 0 1,0 0 0,0 1-1,4 13 1,8 15-1,-3-10 7,2-1 0,0-1 0,2 0 0,35 39 1,-44-55 18,0 0 1,1-1 0,0 0 0,0-1-1,0 1 1,1-2 0,0 1-1,0-2 1,1 1 0,-1-1 0,1-1-1,0 0 1,0 0 0,0-1 0,18 1-1,-4-2 47,0-1-1,0-1 0,0-1 1,0-1-1,26-8 0,-37 7-58,0-1 0,0 0 0,-1-1 0,0 0 0,0-1 0,-1-1 0,0 0 0,0-1 0,-1 0 0,13-14 0,-9 8-41,-1-1-1,-1 0 1,-1-1-1,0-1 0,-1 0 1,-1-1-1,-1 1 1,0-2-1,-1 0 1,-2 0-1,0 0 0,-1 0 1,-1-1-1,0 0 1,-2 0-1,0-32 1,0 15-56,0 11-10,-1-1-1,-5-49 1,3 72 93,1-1 0,-1 1 0,0 0 0,-1 0 0,1 0 0,-1 0 0,0 0 0,0 0 0,0 1 0,-1-1 0,0 1 0,0-1 1,0 1-1,0 0 0,-1 0 0,1 0 0,-1 1 0,0-1 0,0 1 0,-8-5 0,8 6-2,0 0 0,0 1 0,0-1 0,0 1 0,0 0 0,0 0 0,0 0 0,-1 0 0,1 1 0,0-1 0,0 1 0,-1 1 0,1-1 0,0 0 0,0 1 0,-1 0 0,1 0 0,0 0 0,0 1 0,0-1 0,0 1 0,0 0 0,1 0 0,-1 0 0,1 1 0,-1-1 0,1 1 0,0 0 0,0 0 0,0 0 0,0 0 0,0 1 0,1-1 0,-1 1 0,1-1 0,0 1 0,0 0 0,1 0 0,-1 0 0,-1 6 0,-3 11 8,2 0 1,0 0-1,1 1 1,1-1-1,2 0 1,1 33-1,0-10 10,0-28-1,1 0 1,0 0-1,1 0 0,1 0 0,1-1 1,0 1-1,1-1 0,0 0 0,1-1 1,17 26-1,-6-14-4,1 0-1,2-2 1,0 0 0,40 34 0,-52-50-38,1 0 0,1-1 0,-1 0 1,1 0-1,1-1 0,-1-1 0,1 0 1,0 0-1,0-1 0,0-1 1,1 0-1,-1-1 0,1 0 0,-1-1 1,1 0-1,0-1 0,25-3 1,-31 1 29,0 0 0,1 0 0,-1-1 0,0 0 0,0 0 0,-1-1 0,1 0 0,-1 0 0,0-1 0,0 0 0,0 0 0,-1 0 0,0 0 0,8-10 0,9-13 12,30-49 0,-52 77-6,59-105 300,52-125-1,-2 0 620,-100 213-781,-7 10-129,1 1 0,0 0 0,0 0 0,1 0 0,-1 0 0,1 1 0,0-1 0,1 1 1,0 0-1,5-5 0,-8 9-17,0 0 1,0 1-1,0-1 1,0 1-1,0 0 1,0-1-1,0 1 1,0 0-1,0 0 1,0 0-1,-1 0 1,1 1-1,0-1 1,0 0-1,0 1 1,0-1-1,0 1 1,0 0-1,0 0 1,-1 0 0,1 0-1,0 0 1,-1 0-1,1 0 1,-1 0-1,1 1 1,-1-1-1,0 1 1,1-1-1,-1 1 1,2 2-1,3 6-10,0 0-1,0 0 1,-1 1 0,4 11-1,-5-12 14,10 26-20,-2 0 0,-2 1-1,-1 1 1,-2-1 0,-1 1-1,-3 1 1,0 56 0,-3-87 23,0 0 0,-1 0 0,1 0 0,-1 0 0,-1 0 0,0-1 0,0 1 0,0-1 0,-1 1 0,-5 8 0,6-12 1,-1 0 0,0 0 0,0-1 0,-1 1 0,1-1 0,0 0 0,-1 0 0,0 0 0,0 0 0,0-1 0,0 0 0,0 0 0,-1 0 0,1 0 1,-1 0-1,1-1 0,-1 0 0,-8 1 0,6-1-23,-1 0-1,1 0 1,0-1 0,-1 0 0,1 0 0,-1-1-1,1 0 1,0 0 0,0 0 0,-1-1 0,1-1 0,0 1-1,1-1 1,-1 0 0,-12-8 0,14 7 6,1 1 1,0-1-1,-1-1 0,1 1 1,1 0-1,-1-1 0,1 0 1,0 0-1,0 0 0,0 0 1,1-1-1,-1 1 0,1-1 1,1 1-1,-1-1 0,1 0 1,0 0-1,0 1 0,1-1 1,-1-9-1,37 18-46,-29 0 59,-1 1 0,0-1 1,-1 2-1,1-1 0,-1 1 0,10 10 0,17 14 2,-17-17 5,0-1 1,0-1-1,1-1 1,0 0-1,1-1 0,0 0 1,0-1-1,0-2 1,1 1-1,0-2 1,0 0-1,28 1 1,-20-4-177,-3 1-973,0-2 1,40-4-1,-57 3 781,0 0 0,0-1 0,0 1 0,0-1 0,-1 0 0,1-1 0,0 0 0,-1 1 0,0-2 1,1 1-1,-1-1 0,0 1 0,-1-1 0,9-10 0,9-20-6827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8:08.45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 0 13142,'0'0'1718,"-1"38"-1198,-4 124-306,5-125-172,2 0 0,9 60 1,-2-32 38,64 359 1918,-49-306-1765,-10-20-209,-4 1 1,-5 147-1,-5-232-29,0-12-127,-9-4-1283,5-3 936,0 0-1,1-1 0,-1 1 0,1-1 1,0 0-1,0 0 0,1 0 0,-1 0 1,2-1-1,-1 1 0,1-1 0,0 1 1,-1-8-1,0 1-865,-10-54-4355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8:08.95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1 223 15143,'0'0'1945,"29"-25"-1772,99-80-143,-118 97 0,0 1 0,1 0-1,0 0 1,0 1 0,0 1 0,1 0 0,0 1 0,0 0 0,0 0 0,1 1 0,20-2 0,6-1 128,13-3 203,1 3 0,85-1 0,-130 8-356,-1 0-1,0 0 0,1 1 1,-1 0-1,0 0 0,-1 1 1,1 0-1,0 0 0,-1 0 1,1 1-1,-1 0 0,0 0 1,0 1-1,-1 0 0,1 0 0,-1 0 1,0 0-1,-1 1 0,1 0 1,4 8-1,4 6-4,-1 2 0,0-1 0,-2 1 0,13 42 0,-15-38-10,-2 1 1,-2-1-1,0 1 1,-1-1-1,-2 1 1,-2 34-1,0-54 12,1 0 0,-2-1-1,1 0 1,0 1-1,-1-1 1,0 0 0,-1 0-1,0 0 1,1 0 0,-2 0-1,1 0 1,-1-1-1,0 0 1,0 1 0,0-2-1,-1 1 1,0 0 0,0-1-1,0 0 1,0 0-1,-1 0 1,-6 3 0,2-2-209,-1 0 0,0-1 0,-1 0 1,1 0-1,-1-1 0,1-1 0,-1 0 1,0 0-1,0-1 0,0-1 0,-16-1 1,27 1 84,1 0 1,-1 0 0,0 0 0,0 0-1,1 0 1,-1 0 0,0-1 0,1 1 0,-1 0-1,0 0 1,1-1 0,-1 1 0,1 0 0,-1-1-1,0 1 1,1-1 0,-1 1 0,1-1-1,-1 1 1,1-1 0,-1 1 0,1-2 0,-12-25-4151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9:02.98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11621,'0'0'4392,"0"16"-3872,0-9-530,0 56 1039,2 1-1,16 90 1,-15-137-1291,23 104 1010,-20-39-5796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8:09.42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134 1 12342,'0'0'1411,"-9"15"-1270,-3 1-108,7-10-23,1 0 1,-1 0-1,1 0 1,1 1-1,-1 0 0,1 0 1,0 0-1,1 0 1,-1 0-1,2 1 1,-1-1-1,-1 13 0,-8 194 2698,46-213-1075,-32-1-1594,0-1-1,0 1 0,-1 0 1,1-1-1,0 0 1,0 0-1,0 0 0,-1 0 1,1 0-1,-1 0 1,1-1-1,-1 1 1,1-1-1,-1 0 0,0 1 1,0-1-1,2-3 1,1 0-12,-1 0 1,0-1 0,0 0-1,0 0 1,-1 0 0,5-13-1,-3 4-4,0 0 1,-2 0-1,1 0 0,-2-1 0,1-26 1,-3 41-30,0 1 1,0-1 0,0 0 0,0 0 0,0 0 0,0 1 0,0-1 0,-1 0 0,1 0 0,0 0-1,0 1 1,-1-1 0,1 0 0,-1 0 0,1 1 0,-1-1 0,1 0 0,-1 1 0,1-1-1,-1 1 1,1-1 0,-1 1 0,0-1 0,1 1 0,-1-1 0,0 1 0,0 0 0,1-1 0,-2 1-1,-30 0-289,26 1 97,0 1 1,-1 0-1,1 0 0,0 1 1,0 0-1,1 0 0,-1 0 1,-6 5-1,0 5-1047,1 0-1,1 0 1,0 1-1,-10 20 1,-8 19-4205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8:09.92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166 121 12534,'0'0'5271,"1"-20"-5116,4-60-141,-3 60-44,-3 25-68,0 1 98,-1-1 0,1 1 1,-1-1-1,0 0 0,-1 1 0,1-1 1,-1 0-1,0-1 0,-6 9 0,-9 17 110,11-13-56,0 0 1,1 0 0,1 1-1,0 0 1,2 0 0,0 0-1,-1 26 1,32-48 721,-25 1-753,0 0 0,0 0 0,0 0 0,0 0 0,-1-1 0,1 0 0,-1 1 0,0-1 0,0 0 0,0 0 0,0 0 0,1-8 0,0 2-58,-1 0 0,0 0 0,-1 0-1,1-15 1,-3 24-56,0 0 1,0 1-1,0-1 0,0 1 0,0-1 0,-1 1 1,1-1-1,0 1 0,0 0 0,0-1 0,-1 1 1,1 0-1,0 0 0,0 0 0,-1 0 0,1 0 1,0 0-1,0 0 0,-2 1 0,-28 1-1556,-17 10-2763,-5 13-4418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8:16.62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0 477 7059,'0'0'11419,"1"0"-11377,-1 0-1,1 1 1,0-1 0,-1 0 0,1 0 0,0 0-1,-1 0 1,1 0 0,-1 0 0,1 0 0,0 0-1,-1 0 1,1 0 0,0 0 0,-1-1 0,1 1-1,-1 0 1,1 0 0,-1-1 0,1 1 0,-1 0-1,1-1 1,0 1 0,-1 0 0,0-1 0,2 0-1,7-9-14,0 0 0,0 0 0,-1-1-1,-1 0 1,12-23 0,27-68-43,-40 89 18,13-41-37,19-82 1,-17 54 18,-23 102-115,1-1-1,3 38 1,0-5 132,-2 23 9,4 217 349,-3-291-354,-1 18 65,1 0-1,1 0 1,1-1 0,0 1 0,2-1-1,7 21 1,-4-1-254,-8-23-5365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8:17.14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 1 13974,'0'0'4050,"0"3"-3690,-1 65 180,3 0 0,3-1 0,3 0 0,24 98 0,-24-124-1210,-7-35-2304,-1-30-617,2-16-1115,8-6-915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8:18.33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552 1 8436,'0'0'6376,"-3"21"-4583,0-18-1689,0 1 0,0-1 0,0 0 1,-1 0-1,1 0 0,-1 0 0,0 0 0,0-1 0,0 0 0,-5 3 1,-48 18 266,51-21-325,-27 8 22,0-2 0,-1-1 0,0-1-1,0-2 1,-1-2 0,-52-3 0,73 1-65,10 1-2,0 0 0,0 0 1,-1 0-1,2 0 0,-1 1 0,0-1 0,0 1 1,0 0-1,1 0 0,-1 1 0,1-1 0,0 1 1,-1 0-1,1 0 0,1 0 0,-1 0 1,0 0-1,1 0 0,-1 1 0,1-1 0,0 1 1,-2 4-1,-4 8 53,1 1 1,0 0-1,-8 30 0,8-18 162,1 2-1,2-1 1,0 1 0,2 35-1,2-65-205,1 0 0,0-1 0,-1 1 0,1 0 0,0-1 0,0 1-1,0-1 1,-1 1 0,1-1 0,0 1 0,0-1 0,0 1 0,0-1 0,0 0 0,0 1-1,0-1 1,0 0 0,0 0 0,0 0 0,0 0 0,0 0 0,0 0 0,0 0 0,1-1 0,34 1 123,-29 0-114,-1 0-11,0-1-1,0 0 1,0 0 0,0 0-1,-1-1 1,1 0-1,0 0 1,-1 0-1,1-1 1,8-4 0,48-42 46,-3 4-77,-50 40 10,0-1-1,1 2 1,-1-1-1,1 1 1,0 1 0,16-4-1,-23 6 12,0 1-1,1 0 0,-1-1 1,0 1-1,1 0 0,-1 1 1,1-1-1,-1 1 0,0-1 1,1 1-1,-1 0 0,0 0 1,0 0-1,0 1 1,0-1-1,0 1 0,0 0 1,0 0-1,0 0 0,-1 0 1,1 0-1,-1 0 0,1 1 1,1 2-1,17 21-11,-3-5 7,-1 0 0,-1 2 0,-1-1 0,-1 2 0,-1 0 0,-1 0 0,12 35 1,-22-44 7,0-1 1,0 1 0,-1 0 0,-1 0 0,-3 26-1,1-37 4,1 0-1,-1 0 1,1 0-1,-1-1 0,0 1 1,0 0-1,-1-1 1,1 0-1,-1 1 1,0-1-1,0 0 1,0-1-1,0 1 0,0 0 1,-1-1-1,1 0 1,-1 1-1,1-2 1,-8 4-1,-4 2 20,-1 0 0,0-2 0,-27 7-1,-22-1 118,0-4-1,-127-1 1,191-6-134,-21-1 76,22 1-79,-1 0-1,0 0 1,0 0 0,1 0 0,-1 0-1,0-1 1,1 1 0,-1 0 0,0 0-1,1 0 1,-1-1 0,0 1 0,1 0-1,-1-1 1,1 1 0,-1-1 0,1 1 0,-1-1-1,1 1 1,-1-1 0,1 1 0,-1-1-1,1 1 1,-1-1 0,1 0 0,0 1-1,-1-1 1,1 0 0,0 0 0,0 0-55,-11 4-2732,11-4 2687,-1 1 1,1 0-1,0 0 0,-1 0 1,1 0-1,-1 0 1,1 0-1,0 0 1,-1 0-1,1 0 0,-1 0 1,1 0-1,0 0 1,-1 0-1,1 0 0,-1 0 1,1 0-1,0 0 1,-1 0-1,1 0 1,0 1-1,-1-1 0,1 0 1,0 0-1,-1 0 1,1 1-1,0-1 1,-1 0-1,1 1 0,0-1 1,0 0-1,-1 0 1,1 1-1,0-1 0,0 0 1,-1 1-1,1-1 1,0 1-1,0-1 1,0 0-1,0 1 0,0-1 1,0 1-1,0-1 1,0 0-1,0 1 0,0-1 1,0 1-1,0-1 1,0 0-1,0 1 1,0 0-1,0 6-3775,0 0-1430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8:20.37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1 575 4034,'0'0'10330,"0"-5"-6265,0-31-4099,-1-5 15,2-1 0,2 1-1,1 0 1,20-79 0,-18 100-7,0 1 0,1 0 0,1 0 1,1 1-1,0 0 0,1 1 0,1 0 0,1 0 0,1 1 0,0 1 1,1 0-1,18-15 0,-31 29 24,0 0 1,0 1-1,0-1 1,0 0-1,0 0 1,1 1-1,-1-1 1,0 0-1,0 1 0,1 0 1,-1-1-1,0 1 1,1 0-1,-1-1 1,0 1-1,1 0 1,-1 0-1,1 0 0,-1 0 1,0 0-1,1 1 1,-1-1-1,1 0 1,-1 1-1,0-1 1,0 1-1,1-1 1,-1 1-1,0-1 0,0 1 1,1 0-1,-1 0 1,0 0-1,0 0 1,0 0-1,0 0 1,0 0-1,-1 0 1,1 0-1,0 0 0,0 0 1,-1 0-1,1 1 1,0-1-1,-1 0 1,1 0-1,-1 3 1,5 8-17,-1 0 0,-1 1 0,0 0-1,1 13 1,-2-10 31,16 74 16,-4 2 1,2 132-1,-14-135 35,0-53 77,-2-29 37,0-12 100,-1-30-278,1 0-1,2-1 0,2 1 0,0 0 1,3 0-1,17-53 0,-13 56 6,2 1 1,1 0-1,1 1 1,2 1-1,1 0 0,43-51 1,-58 77-3,0 1 0,0-1 0,0 1 0,0-1 0,1 1 0,-1 0 0,1 0 0,-1 1 0,1-1 0,0 1 0,-1-1 0,1 1 0,0 0 0,0 1 0,0-1 0,0 1 0,0 0 0,0 0 1,0 0-1,0 0 0,0 1 0,0-1 0,-1 1 0,1 0 0,6 2 0,-5-1-6,0 0-1,0 1 1,0 0-1,0 0 1,0 0 0,-1 0-1,1 1 1,-1-1 0,0 1-1,0 0 1,0 0-1,-1 1 1,1-1 0,-1 1-1,0 0 1,0 0 0,2 5-1,1 9-1,0 0 0,-2 1 0,0-1 0,-1 1 0,1 23 0,-5 104 39,-1-60-3,2-57 86,-1 1 0,-2-1-1,0 0 1,-13 46 0,19-137 440,-4 40-566,1 0 1,6-38-1,30-82-66,56-140 1,-90 277 95,-1 0 0,1-1 0,0 2 0,0-1 0,1 0 0,-1 0 1,1 1-1,0-1 0,0 1 0,0 0 0,0 0 0,0 0 0,1 0 0,-1 1 0,1-1 1,5-2-1,-6 4-18,-1 1 1,0-1-1,0 1 0,1 0 1,-1-1-1,0 1 1,0 0-1,1 0 0,-1 1 1,0-1-1,1 0 1,-1 1-1,0-1 0,0 1 1,0 0-1,0 0 1,1 0-1,-1 0 0,0 0 1,-1 0-1,1 0 1,0 1-1,0-1 0,0 1 1,-1-1-1,1 1 1,-1 0-1,1 0 1,-1 0-1,0 0 0,0 0 1,0 0-1,1 2 1,14 28 14,-2 1 0,-1 0 0,-2 1 0,-1 0 0,-1 1 0,-3 0 0,0 0 0,0 49 0,-5 132 270,-1-215-365,0-15-10619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8:22.07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0 528 6771,'2'-2'10714,"8"-11"-10124,50-256 72,-55 246-631,1 1 1,2-1 0,0 1-1,1 0 1,1 1 0,1 0 0,1 1-1,25-32 1,-34 50-30,0 0 0,0 0 0,0 0 0,0 1 0,0-1 0,0 1 0,0 0 0,1 0 0,-1 0 0,1 0 0,-1 1 0,0-1 0,1 1 0,5 0 0,50 4-91,-56-2 86,0-1 0,1 1 0,-1 0 0,0 0-1,0 0 1,-1 0 0,1 1 0,0-1 0,-1 1-1,1-1 1,-1 1 0,0 0 0,0 0 0,0 0-1,0 0 1,-1 1 0,1-1 0,1 6 0,19 68-71,-21-73 67,10 63 31,-3 1 1,-2 0-1,-6 98 1,-1-81 138,2-80-152,-1-1-1,0 1 1,0-1-1,0 1 0,-1-1 1,1 1-1,-1-1 0,0 1 1,0-1-1,-1 0 1,1 1-1,-1-1 0,0 0 1,0 0-1,-1 0 0,1 0 1,-4 4-1,6-9-8,-1 1 1,1 0-1,-1 0 0,1 0 0,-1 0 0,1-1 1,0 1-1,-1 0 0,1-1 0,0 1 0,-1 0 0,1-1 1,0 1-1,-1 0 0,1-1 0,0 1 0,0 0 1,-1-1-1,1 1 0,0-1 0,0 1 0,0-1 1,0 1-1,0 0 0,-1-1 0,1 1 0,0-1 1,0 1-1,0-1 0,0 1 0,0-1 0,0 1 1,0-1-1,1 1 0,-1 0 0,0-2 0,-1-19-27,0-43 20,-1 31-17,1-1-1,2 1 1,1 0-1,2 0 1,1 0-1,18-60 0,-17 76 15,1 0-1,1 0 1,0 1-1,18-25 0,-22 37 7,-1-1 0,1 1 0,-1 0-1,1 1 1,1-1 0,-1 1 0,0 0-1,1 0 1,-1 0 0,1 0 0,0 1-1,0 0 1,0 0 0,0 0 0,1 1-1,-1 0 1,0 0 0,1 0 0,9 0-1,-12 1-6,0 0 0,0 0-1,1 0 1,-1 0 0,0 1 0,0-1-1,1 1 1,-1 0 0,0 0-1,0 0 1,0 0 0,0 1-1,3 1 1,-3 0 4,0 1 0,0-1 0,0 0 0,-1 1 0,1 0-1,-1-1 1,0 1 0,0 0 0,3 8 0,1 7-3,0 0 1,-1 0-1,0 1 1,-2 0-1,2 28 1,-5 106 103,-2-69 144,-6-18 99,8-67-182,0-10-48,6-172-61,-3 151-73,1 0 1,2 1-1,18-56 1,-15 60-3,2 1 0,0 0 1,23-35-1,-29 52 46,0 1-1,0-1 0,1 1 0,1 0 1,-1 1-1,1-1 0,0 1 0,0 1 1,1-1-1,-1 1 0,1 0 1,1 1-1,16-6 0,-18 7-5,0 2 1,0-1-1,1 1 0,-1 0 1,0 1-1,1 0 1,-1 0-1,1 0 0,-1 1 1,0 0-1,1 1 0,-1-1 1,0 1-1,0 1 0,7 2 1,-4 1-7,0-1 0,-1 1 0,1 1 0,-1 0 0,-1 0 0,0 1 0,0 0 0,0 0 0,8 12 0,-5-4 22,0 1 1,-1 1-1,-1 0 0,0 0 0,-1 1 1,-2-1-1,0 2 0,0-1 0,-2 1 0,4 36 1,-8 213 642,0-268-665,1 1 0,-1-1 1,1 1-1,-1 0 0,1-1 0,-1 1 1,1-1-1,0 1 0,0-1 0,-1 0 1,1 1-1,0-1 0,1 0 0,-1 1 1,0-1-1,0 0 0,0 0 0,1 0 0,-1 0 1,0 0-1,1 0 0,-1-1 0,1 1 1,-1 0-1,1-1 0,0 1 0,-1-1 1,1 0-1,-1 1 0,1-1 0,0 0 1,-1 0-1,3 0 0,64-2 336,-62 2-297,4-2-23,1-1 0,-1 1 0,0-2-1,0 1 1,0-2 0,-1 1 0,0-1 0,0-1 0,0 1 0,0-1-1,-1-1 1,0 0 0,10-10 0,12-16 51,48-65 0,-67 83-40,-3 4-64,-4 7-7,0 0 0,-1 0 1,1-1-1,-1 0 0,0 1 1,-1-1-1,1 0 1,-1 0-1,0-1 0,0 1 1,1-10-1,-10 22-1452,-14 14-1309,-6 4-3256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3:59.38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1 598 5026,'0'0'9605,"3"0"-6902,18-12-2538,-15 5-150,-1 0 1,0 0 0,0-1-1,0 0 1,-1 0-1,0 0 1,-1 0 0,4-13-1,18-80 223,-17 62-101,51-260 204,-50 234-333,-9 121-423,-4 117 713,-1 56 36,3-48-25,-3-99-200,-20-71-8315,11-11 1512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3:59.83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19 11845,'0'0'6427,"15"0"-6133,182-10 149,-17 8 154,57-4-519,-172 6-858,-39 0-8533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4:00.75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36 274 11669,'0'0'4773,"-1"-19"-3983,-3-59-430,5 74-320,-1 0 1,1 0-1,0 0 0,0 0 0,0 0 1,0 0-1,0 1 0,1-1 1,0 0-1,0 1 0,0-1 0,0 1 1,1 0-1,-1-1 0,1 1 1,0 0-1,0 1 0,5-5 0,1-2 73,2 0-63,1 0 0,0 0 1,0 1-1,1 1 0,0 0 0,0 0 0,0 2 1,1-1-1,0 2 0,0 0 0,0 1 1,19-3-1,23 0-88,99 0 1,-145 6 40,2 0-9,-7 0-11,0 0 0,0 0 0,0 0 0,-1 0 0,1 1-1,0 0 1,7 2 0,-11-2 10,1 0 0,0 0 0,-1 0 0,1 1 0,-1-1 0,1 0 0,-1 1 0,0-1 0,1 1 0,-1-1 0,0 1 0,0 0 0,0-1 0,0 1 0,-1 0 0,1 0 0,0 0 0,-1-1 0,1 1 0,-1 0 0,1 0 0,-1 3 0,2 8-12,0 0 0,0 0-1,-2 0 1,1 0 0,-2 0-1,0 0 1,0 0 0,-1 0-1,-1 0 1,0-1-1,-1 1 1,0-1 0,-1 0-1,0 0 1,-1 0 0,0-1-1,-1 0 1,0 0 0,-12 13-1,-29 24-34,-2-3-1,-3-2 0,-108 69 0,7-6-3,147-101 63,5-4 9,0 0 0,0 0-1,0 1 1,0-1 0,0 1-1,0-1 1,0 1 0,1 0-1,-1 0 1,0 0-1,1 0 1,0 0 0,-1 0-1,1 0 1,0 0 0,-1 5-1,13-3 572,29 2-289,1-3 1,0-1 0,47-4 0,77 4-145,219 15 211,-218-16-2871,-170-3-555,-15-4-1600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9:04.08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29 1 7187,'0'0'6694,"15"20"-5926,7 8-596,1 0 196,0 2 0,32 56 0,-44-61-172,-1 1 0,-1 0 0,-2 0 0,0 1 0,-2 0 0,4 47 0,-6 175 714,-5-139-442,13 382 474,-11-448-924,-3 0 1,-2 0-1,-2 0 1,-1-1-1,-3 0 1,-1-1-1,-2 0 1,-2-1-1,-2 0 1,-1-2-1,-2 0 1,-41 56-1,34-63-11,16-25-2224,15-24-4334,10-4-2544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4:01.53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295 0 12358,'0'0'2390,"-13"25"-1699,-3 6-520,-1 1 4,2 1 0,-16 49 0,-19 59 827,6 2-1,-42 252 0,71-245-698,7 228 0,9-350-311,2-1-1,1 0 1,1 0-1,1-1 1,1 1-1,2-1 1,1-1-1,0 0 1,2 0-1,1-1 1,29 41-1,-26-44-647,1 0-1,1-2 1,0 0-1,2-1 0,0 0 1,1-2-1,37 22 1,41 13-4675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4:02.32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3 8820,'0'0'9474,"17"0"-8874,-5 0-500,-6-1-69,-1 0 0,1 0-1,-1 1 1,1 0 0,0 1 0,-1-1-1,1 1 1,-1 0 0,1 0 0,-1 1-1,1-1 1,-1 1 0,0 1 0,0-1-1,0 1 1,0-1 0,8 8 0,0 4 26,0 1 1,-1 1-1,-1 0 1,0 1-1,-1 0 0,-1 1 1,10 27-1,39 136 84,-41-112-85,-3 0-1,8 132 1,-18 142 197,-4-210-161,-3-66-2,-2 0 0,-26 125 0,-56 123-32,39-195-124,39-113-915,7-14-4425,2-22 75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4:03.40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2 147 3314,'0'0'10700,"0"6"-7562,0 35-2722,-1 5-21,1-12-183,0-1 1,7 45 0,-5-66-176,1 0 0,0 0-1,1 0 1,0 0 0,1-1 0,1 0 0,-1 0 0,2-1-1,-1 1 1,10 10 0,-9-12-8,1-1 1,1 1-1,0-1 0,0 0 1,0-1-1,1 0 1,0-1-1,0 0 0,1 0 1,-1-1-1,15 4 0,-4-3 19,-1-1-1,1-2 1,0 0 0,0 0-1,30-2 1,-45-2-54,-1 0 0,0 0 0,0-1 0,1 0 0,-1 0 0,-1 0 0,1 0 0,0-1 1,0 0-1,-1 0 0,0 0 0,1 0 0,-1-1 0,0 1 0,-1-1 0,1 0 0,-1 0 0,0-1 0,0 1 1,4-7-1,3-6-30,-1-1 0,0 1 0,-1-2 0,7-24 0,-6 5 113,-3 0 1,0 0 0,-3 0 0,-2-74 0,-2 69-6,1 38-74,0-1 0,-1 1 0,0-1-1,0 1 1,-1-1 0,1 1 0,-1 0 0,0 0 0,0 0-1,-1 0 1,0 0 0,0 0 0,0 0 0,0 1 0,-1 0-1,0 0 1,1 0 0,-2 0 0,1 0 0,0 1 0,-1 0-1,1-1 1,-1 2 0,0-1 0,0 1 0,0 0 0,-1 0-1,1 0 1,-7-1 0,-8-2-26,-1 1-1,1 0 1,-1 2-1,0 0 1,0 2-1,-32 2 1,43 0 19,1 0-1,0 0 1,0 0 0,1 1 0,-1 1-1,0-1 1,1 2 0,0-1 0,0 1 0,0 0-1,1 0 1,0 1 0,0 0 0,0 1-1,0 0 1,1-1 0,1 2 0,-8 11-1,5-7-234,0 1-1,2-1 0,-1 2 0,2-1 0,0 1 0,0 0 1,1 0-1,1 0 0,0 1 0,2-1 0,-2 18 1,3 27-4775,0-36 289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4:03.91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16 1 13014,'0'0'4317,"-1"6"-3616,-3 275 538,5-162-1749,-7-101-481,2-11-1259,2 1-4850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4:04.63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9 333 9012,'0'0'4413,"-2"-4"-3800,1 0-550,-1-1 0,1 0 0,0 1-1,0-1 1,1 0 0,0 1 0,-1-1-1,1 0 1,1 0 0,-1 1-1,1-1 1,1-5 0,19-65 979,-5 22-466,-8 14-145,-6 25-229,0 1-1,1 0 1,1 0-1,0 1 1,8-17-1,-12 27 266,2 3-283,-2-2-180,0 1 0,1 0 0,-1 0 1,0 0-1,0 0 0,0 0 0,1 0 0,-1 0 0,0 0 1,0 0-1,1 0 0,-1 0 0,0 0 0,0 0 0,0 0 1,1 0-1,-1 0 0,0 1 0,0-1 0,0 0 0,1 0 1,-1 0-1,0 0 0,0 0 0,0 0 0,1 1 1,-1-1-1,0 0 0,0 0 0,0 0 0,0 0 0,0 1 1,0-1-1,1 0 0,-1 0 0,0 0 0,0 1 0,0-1 1,0 0-1,0 0 0,0 1 0,0-1 0,0 0 0,0 0 1,0 0-1,0 1 0,0-1 0,0 0 0,0 0 0,0 1 1,0-1-1,0 0 0,0 0 0,0 0 0,-1 1 1,1-1-1,1 84 11,0 46 523,-22 182 0,-10-117-298,31-182 389,-1-4-1677,1-30-10429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4:05.66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91 12 4082,'0'0'8022,"0"-12"-4850,-16 147-1043,54-136-1064,-37 0-1055,0-1 0,0 0-1,0 1 1,0-1 0,0 1 0,0-1 0,0 0 0,0 0 0,-1 0 0,1 1-1,-1-1 1,0 0 0,1 0 0,-1 0 0,0 0 0,0-3 0,-1-39-16,0 28-71,1 15 50,-1 0-1,1 0 1,-1 0-1,0 0 1,1 1 0,-1-1-1,0 0 1,1 0-1,-1 1 1,0-1-1,0 0 1,0 1-1,1-1 1,-1 1 0,0-1-1,0 1 1,0 0-1,0-1 1,0 1-1,0 0 1,0 0-1,0-1 1,0 1 0,0 0-1,0 0 1,0 0-1,0 0 1,0 0-1,0 1 1,-1-1-1,-37 4-1071,35-3 654,0 1 1,0 0-1,0 0 0,1 0 1,-1 0-1,1 1 0,-1-1 1,1 1-1,0 0 0,0 0 1,0 0-1,0 1 1,1-1-1,-5 7 0,5-1-4176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4:06.48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41 638 11045,'0'0'3236,"-1"-20"-2892,-1-5-300,0 16-39,2-1 1,-1 0 0,1 1 0,0-1-1,1 0 1,0 1 0,1-1 0,0 1 0,0-1-1,4-9 1,17-63 840,-4-2 0,-4 0-1,6-110 1,-21 161-355,0 33-22,0 3-421,-3 36 80,-1 0-1,-3 0 0,-1 0 1,-18 53-1,-8 35 149,18-43-58,3 0 0,-1 169-1,13-242-198,1-3 10,0 1 1,0 0-1,1 0 1,0-1-1,5 18 0,-6-24-18,1 0 0,0 0 0,1 1 0,-1-1 0,0 0 0,1 0-1,-1 0 1,1-1 0,0 1 0,-1 0 0,1 0 0,0-1 0,0 1 0,0-1-1,0 0 1,0 1 0,0-1 0,1 0 0,-1 0 0,0-1 0,1 1-1,-1 0 1,0-1 0,1 1 0,-1-1 0,4 0 0,31 3 150,72-2 1,-95-2-176,0-1 1,0-1 0,-1 0-1,1 0 1,-1-1-1,0-1 1,0 0 0,19-11-1,-30 15-71,1-1-1,-1 1 1,1-1 0,-1 1-1,1-1 1,-1 0-1,0 0 1,0 0-1,0 0 1,2-4-1,0-31-7435,-4 37 7336,0-11-4353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4:07.02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11221,'0'0'7692,"16"0"-6844,159 8 284,196 35 1,-351-40-1085,74 11-88,-93 15-7361,-1-16 596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4:44.68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582 20 2897,'0'0'10090,"-17"0"-10039,-1 1-50,0 1 1,0 1-1,0 0 0,0 1 1,0 1-1,1 1 1,-1 1-1,2 0 0,-1 1 1,1 1-1,0 0 0,1 1 1,-19 16-1,7-3-10,2 1 0,0 1 1,1 1-1,2 1 0,1 1 0,-20 34 0,-42 79-17,78-127 28,0-1 1,1 1-1,0 0 1,1 0-1,1 0 1,0 0 0,1 1-1,1-1 1,0 0-1,3 23 1,-1-12 8,-2-1 0,-3 30 0,-1-23 4,0-9 32,1 0 0,0 0 1,2 0-1,1 0 0,4 32 1,-1-47 16,1 0 0,-1 0 0,2 0-1,-1 0 1,1-1 0,0 1 0,1-1 0,-1 0 0,1-1 0,0 0 0,1 0 0,8 6 0,8 8 132,-14-13-96,0 1 0,1-2 1,-1 1-1,1-1 0,0-1 0,0 0 1,1 0-1,-1-1 0,1 0 0,12 1 1,22 3 157,48 0 0,-81-7-271,89 7 413,-17-1-174,124-6-1,-179-4-208,0-1 1,44-15-1,-18 4 22,192-55 238,135-78 572,-328 123-681,89-57 0,-108 63-147,-26 15-21,0 0 0,0 0 0,15-13 0,-15 10 1,1 0 4,0 0-1,0-1 1,-1 0 0,0-1 0,-1 0 0,0 0 0,-1-1 0,0 0 0,0 0-1,-1 0 1,-1-1 0,5-13 0,-1-12-8,-2 1 0,-2-1 0,-1 0 0,-1-1 0,-4-40-1,1 75 1,-1 1 1,1-1-1,-1 0 0,1 1 0,-1-1 0,0 1 0,0-1 0,0 0 0,0 1 0,0 0 0,-1-1 0,1 1 0,-1 0 0,0 0 0,0 0 0,0 0 0,1 0 0,-5-3 0,-50-29-15,17 11 42,25 15-36,0 0 0,-1 1 0,0 0 0,0 1 0,0 1 0,0 0 0,-1 2 0,0-1 0,0 2 0,0 0 0,-18 0 0,13 0 20,-82-18-26,16 2 20,-46-3 6,19 1-6,69 13-1,-55-15 1,70 16-17,1 1 1,0 2-1,-1 1 0,0 1 0,-40 4 1,-6 0-5,48-1 14,1 2 0,1 2 0,-1 0 0,1 1 0,-35 16 0,47-18 6,1 1-17,0 1 0,0 0 0,0 1 0,-20 17 0,-16 10-77,30-21 95,0 0 0,-32 33 1,18-16-13,13-10 2,1 1-1,0 0 1,2 2 0,-21 36-1,36-56 6,-76 92-5,69-82-15,-1 2-620,-1 0 0,-1 0 1,0-1-1,-16 14 0,28-28 209,-1 0 121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5:00.94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457 307 7139,'0'0'6000,"8"0"-4911,1 0-880,-7 1-181,0 0 0,1-1 0,-1 0 0,0 0 0,1 1 0,-1-1 0,0-1 0,1 1 0,-1 0 0,0 0 0,0-1 0,1 0 0,-1 1 0,0-1 0,0 0 0,0 0 0,0 0 0,0 0 0,0 0 0,0-1 0,0 1 0,0-1 0,0 1 0,-1-1 0,1 0 1,-1 0-1,1 1 0,-1-1 0,0 0 0,0 0 0,1 0 0,0-4 0,1-12 28,0 0 0,-1-1 0,-1 1 0,-1-27 0,-1 16-96,1 25 35,-1-1 0,0 1 1,0-1-1,-1 1 0,1 0 0,-1-1 1,0 1-1,0 0 0,0 0 0,-1 1 1,0-1-1,1 0 0,-1 1 1,0-1-1,-1 1 0,1 0 0,-1 0 1,1 0-1,-1 1 0,0-1 0,0 1 1,0 0-1,-6-2 0,-5-3-10,1 1-1,-1 1 0,0 0 0,-1 1 0,-26-3 1,17 4-1,0 1 1,0 1-1,0 1 1,0 1-1,-30 5 1,45-4 21,1 1 0,0 0 1,0 0-1,-1 1 0,2 0 0,-1 0 1,0 1-1,1 1 0,0-1 0,0 1 1,1 0-1,0 1 0,0 0 0,0 0 1,1 0-1,-7 11 0,8-10 7,0 1 0,1-1 0,0 1 0,0-1 0,1 1 0,0 0 0,1 1-1,-2 15 1,0 76 268,4-70-152,0-27-109,1 0 0,-1 0 1,0-1-1,1 1 0,0 0 1,0 0-1,0 0 0,0-1 1,1 1-1,0-1 1,-1 1-1,1-1 0,0 0 1,1 1-1,-1-1 0,1 0 1,3 3-1,-1-1 15,1-1-1,0 0 1,0 0 0,0 0 0,1-1-1,-1 0 1,1 0 0,13 3 0,-3-2 1,1-1 0,0 0 1,-1-2-1,1 0 1,0-1-1,34-4 0,-45 3-62,0-2-1,-1 1 1,1-1-1,-1 0 0,0 0 1,0-1-1,0 0 0,0 0 1,-1 0-1,1-1 1,-1 1-1,0-1 0,-1-1 1,6-6-1,11-15-198,26-48-1,-34 55 201,28-59 397,-30 55-183,1 2 0,0 0 1,22-28-1,-34 49-189,0 1 0,0 0-1,0 0 1,1 0 0,-1-1 0,0 1 0,0 0 0,0 0 0,0 0 0,1 0 0,-1 0-1,0 0 1,0-1 0,0 1 0,1 0 0,-1 0 0,0 0 0,0 0 0,1 0-1,-1 0 1,0 0 0,0 0 0,1 0 0,-1 0 0,0 0 0,0 0 0,0 0 0,1 0-1,-1 0 1,0 0 0,0 0 0,1 0 0,-1 1 0,0-1 0,0 0 0,0 0 0,1 0-1,-1 0 1,0 0 0,0 0 0,0 1 0,0-1 0,1 0 0,-1 0 0,0 0-1,0 1 1,0-1 0,0 0 0,0 0 0,0 0 0,0 1 0,0-1 0,1 0 0,-1 0-1,0 1 1,0-1 0,0 0 0,0 0 0,0 0 0,0 1 0,0-1 0,0 0-1,0 0 1,-1 1 0,1-1 0,3 18-48,-3-17 48,5 61-17,4 1-1,2-1 1,32 99 0,81 172 106,-89-246-93,-24-56-7,-1 2 0,-2-1 1,-1 1-1,-1 0 0,-2 1 1,-1 66-1,-3-93 10,0-1 0,-1 0 0,1 1-1,-2-1 1,1 0 0,0 0 0,-1 0 0,0 0-1,-1 0 1,1 0 0,-1-1 0,0 1 0,0-1-1,-1 1 1,0-1 0,0 0 0,0-1 0,0 1-1,-1-1 1,0 0 0,0 0 0,0 0-1,0-1 1,-1 0 0,1 0 0,-1 0 0,0 0-1,0-1 1,-11 3 0,-12 2-4,-1-2-1,0 0 0,0-2 1,-57-2-1,79-1 11,-1-1-1,1 0 1,-1 0-1,1-1 1,-1 0-1,1-1 1,0 0-1,0 0 1,0 0-1,1-1 1,-1-1-1,1 1 1,0-1-1,0 0 1,0-1-1,1 1 1,0-1-1,0-1 1,0 1-1,-8-14 1,5 6 4,1 0 0,1-1 1,0 0-1,1 0 0,0 0 1,1-1-1,1 0 0,1 0 1,0 0-1,-1-20 1,2 10 15,1 1 1,1-1 0,1 0-1,1 1 1,1-1 0,2 1-1,0 0 1,2 0 0,0 0 0,13-24-1,4 0 8,3 2-1,2 1 1,2 2 0,45-52-1,-39 64-503,-11 20-4143,-17 11-1626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0:15.43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926 0 7411,'0'0'4570,"9"1"-4241,-77 27 107,29-10-307,1 0-41,2 2 0,0 2 0,-48 38 0,64-46 3,-75 59 419,4 3-1,-146 158 1,147-116 65,14-18-230,75-98-312,0 0-1,-1-1 1,1 1 0,-1-1-1,1 1 1,-1-1 0,0 0-1,1 0 1,-1 1 0,0-1-1,0 0 1,-3 1-1,5 0 22,0-1-54,2 9-5832,8-6 1022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5:01.88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1 353 12870,'0'0'2670,"7"0"-2608,7-1 79,0 1 0,0 0 0,0 1 0,0 1 0,17 3 0,1 1 158,0-1 0,1-1 1,-1-2-1,48-4 0,-24 1-99,-42 1-154,1-1 0,-1-1 1,0 0-1,0-1 0,-1-1 0,1 0 0,-1-1 0,1 0 0,-1-1 0,-1 0 0,1-1 0,21-17 0,-25 17-61,0 0 0,-1-1 0,0 0 0,-1 0 0,1-1 0,-2 0-1,1 0 1,-1-1 0,-1 1 0,1-1 0,-2-1 0,1 1-1,-2-1 1,1 1 0,-1-1 0,2-19 0,-2 8-38,-2 14 2,1 0 0,-1 0-1,-1 0 1,1 0 0,-1 0-1,-1 0 1,1 0 0,-2 0-1,-1-8 1,1 14 39,0 0-1,0 1 1,0-1-1,0 1 1,0-1 0,0 1-1,0 0 1,0 0-1,-1 0 1,1 0-1,0 0 1,-1 1-1,1-1 1,0 1 0,-1 0-1,1-1 1,-1 1-1,-4 1 1,1-2-27,0 1 0,0 0 1,0 1-1,0 0 1,0 0-1,-11 3 0,11-1 33,0 1-1,1 0 1,-1 0 0,1 0-1,0 1 1,0 0-1,1 0 1,0 0-1,-7 10 1,-32 59-7,36-62 0,-1 3 24,1 0 1,1 1-1,0 0 1,1 0-1,1 0 1,0 0 0,1 1-1,1 0 1,0-1-1,2 1 1,1 22-1,0-35-3,0-1 0,0 1 0,1-1 0,0 0 0,-1 1 0,1-1 0,0 0 0,1 0 0,-1 0 0,0-1 0,1 1-1,0 0 1,-1-1 0,1 0 0,0 0 0,0 1 0,1-2 0,-1 1 0,0 0 0,1-1 0,-1 1 0,7 0 0,5 3 20,0 0 1,0-1 0,0-1-1,19 1 1,114-3-2473,-109-5-1046,-6-17-1704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5:02.27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252 1 12054,'0'0'2080,"-114"163"-1983,75-107 15,11 1-112,0-8-32,5-6-48,11-8-1553,4-10-2225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5:03.64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346 141 6211,'0'0'8004,"1"-19"-7716,2-85-206,-3 103-73,-1-1 0,1 1 0,-1 0-1,0 0 1,1 0 0,-1 0 0,0 1-1,0-1 1,0 0 0,0 0-1,0 0 1,0 1 0,0-1 0,0 0-1,0 1 1,0-1 0,0 1 0,0-1-1,0 1 1,0 0 0,-1-1 0,1 1-1,0 0 1,0 0 0,0 0 0,-1 0-1,1 0 1,0 0 0,0 0 0,-1 0-1,1 1 1,0-1 0,-1 1 0,-4-1 16,-19 0 62,6-1 16,-1 1 0,-30 5-1,43-4-42,1 1 0,-1 0 0,1 0 0,-1 0 0,1 1 0,0 0 0,0 0 0,0 1 0,1-1 0,-1 1 0,-7 7 0,3-1-6,0 1-1,0 0 0,1 0 0,1 1 1,0 0-1,1 1 0,0 0 1,0 0-1,2 0 0,-9 28 0,8-10-4,0 0 0,3 0 0,0 0-1,2 33 1,1-58-37,0 1-1,1 0 1,0-1 0,0 1-1,1 0 1,-1-1-1,1 0 1,1 1 0,-1-1-1,1 0 1,0 0 0,1 0-1,-1-1 1,8 9-1,-4-6 3,0-1 0,1 0-1,-1-1 1,2 0-1,-1 0 1,1-1-1,0 0 1,17 7-1,-1-3 33,1-1 1,0-2-1,0 0 0,0-2 0,1-1 0,40 0 0,-58-3-42,-1 0 0,1 0 0,-1-1 0,0 0 0,1 0 0,-1-1 0,0 0 0,0-1-1,0 0 1,0 0 0,-1 0 0,1-1 0,-1 0 0,0-1 0,0 0 0,0 0 0,0 0 0,-1-1 0,0 0 0,5-7 0,13-15-44,-2-2 0,20-34 1,21-29 62,-37 58 23,-13 16 109,1 1 1,0 1 0,1 0 0,0 1 0,2 1-1,26-20 1,-42 34-163,-1 1 0,1-1 0,0 1-1,0 0 1,0-1 0,0 1 0,-1 0 0,1 0 0,0 0-1,0-1 1,0 1 0,0 0 0,0 0 0,-1 0 0,1 1-1,0-1 1,0 0 0,0 0 0,0 0 0,0 1-1,-1-1 1,1 0 0,0 1 0,0-1 0,0 0 0,-1 1-1,1-1 1,0 1 0,-1 0 0,1-1 0,0 1 0,-1-1-1,1 1 1,-1 0 0,1 0 0,-1-1 0,1 1 0,-1 0-1,1 1 1,14 38-30,-12-30 17,5 20 1,-1 0 1,5 59-1,-9-52 6,14 55-1,-13-76 18,0 0 0,2-1 0,0 1-1,0-1 1,16 26 0,-18-37 0,-1 1 0,1 0 1,0-1-1,0 1 0,1-1 0,-1-1 0,1 1 1,0 0-1,0-1 0,0 0 0,1 0 0,-1-1 1,1 0-1,-1 1 0,1-2 0,0 1 0,0-1 1,0 0-1,7 1 0,-1-1 2,0 1-1,0-2 0,0 1 1,0-2-1,0 1 1,0-2-1,0 0 1,0 0-1,-1-1 1,1 0-1,-1-1 1,0-1-1,0 0 1,0 0-1,0-1 1,-1 0-1,0-1 1,13-11-1,6-12-71,-3 0 0,0-2 1,-2-1-1,-2-1 0,32-63 0,-43 73 76,-1-1 0,-1 1 0,-1-1 0,-1-1 0,-2 0-1,0 1 1,-2-2 0,-1 1 0,-1-32 0,-2 58-21,1-1 1,-1 1 0,1-1-1,0 1 1,-1-1-1,0 1 1,1-1-1,-1 1 1,1 0-1,-1-1 1,1 1-1,-1 0 1,0 0-1,1 0 1,-1-1-1,0 1 1,1 0-1,-1 0 1,0 0 0,1 0-1,-1 0 1,0 0-1,1 0 1,-1 0-1,0 0 1,1 0-1,-2 1 1,-20 2-116,18 0 119,-1-1 0,0 1 1,1 0-1,0 0 0,0 1 0,0-1 0,0 1 1,0 0-1,1 0 0,-6 8 0,-31 55-2,24-40 5,7-11 7,1 0-1,1 1 0,0 0 1,1 1-1,1-1 1,0 1-1,1 0 1,2 0-1,0 0 1,0 0-1,2 1 1,0-1-1,3 22 1,-2-36 1,0 0 0,-1 0 0,1-1 0,0 1 0,1 0 0,-1 0 0,1-1 0,0 1 0,0-1 0,0 0 0,0 1 0,0-1 0,1 0 0,-1 0 0,1 0 0,5 3 0,-2-1 10,0-1 0,1 0 0,0 0 0,0-1 0,0 0 0,1 0 0,13 3 0,8-1 48,0-1-1,0-1 1,42-2-1,-63-1-47,-3 0-8,16 1 10,-1-2 1,35-5-1,-48 4-17,0 0 0,0 0-1,0 0 1,0-1 0,-1 0 0,1 0-1,-1-1 1,0 0 0,0 0-1,0-1 1,5-5 0,16-19 145,-2-1-1,-2-1 1,0-1 0,33-66 0,34-49 900,-86 142-990,-1 0-22,1 0-1,0 0 1,0 0-1,0 1 1,1-1 0,0 1-1,6-5 1,-10 9-39,1-1 0,0 0 0,-1 1 1,1-1-1,0 1 0,0-1 1,-1 1-1,1 0 0,0 0 0,0 0 1,0 0-1,-1 0 0,1 0 0,0 0 1,0 1-1,0-1 0,-1 1 0,1-1 1,0 1-1,-1 0 0,1 0 0,0-1 1,-1 1-1,1 0 0,-1 0 1,0 1-1,1-1 0,-1 0 0,0 0 1,0 1-1,2 2 0,18 19-51,-2 1 0,0 0-1,-2 2 1,-1 0 0,-1 1-1,18 46 1,-29-60-3,0 0 0,-1 0 0,-1 1 0,0-1 0,-1 20 0,0-28 47,-1 1 0,0-1 0,-1 1 0,1 0 1,-1-1-1,-1 1 0,1-1 0,-1 0 1,1 1-1,-2-1 0,1 0 0,0 0 0,-1 0 1,0 0-1,-6 7 0,1-5 15,0 0 1,-1 0-1,0-1 1,0 0-1,-1-1 1,1 0-1,-1 0 1,0-1-1,-1 0 1,1-1-1,-19 4 1,-4-3-571,0-1 0,-50-2 0,52-1-538,4-2-1820,6-10-1448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5:05.15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374 109 12038,'0'0'5455,"0"-5"-4894,2-19-343,-1 18-231,0 1-1,-1-1 1,1 0-1,-1 0 1,-1 0 0,0-7-1,0 11 5,1 1-1,-1-1 0,1 1 0,-1-1 1,0 1-1,0-1 0,0 1 0,1 0 1,-1-1-1,0 1 0,-1 0 1,1 0-1,0 0 0,0 0 0,0 0 1,-1 0-1,1 0 0,0 0 0,-1 1 1,1-1-1,-1 0 0,1 1 1,-1-1-1,1 1 0,-1 0 0,0-1 1,1 1-1,-3 0 0,-10-2-15,0 1 1,1 1-1,-1 0 0,0 1 0,1 0 0,-1 1 1,1 1-1,-1 0 0,1 1 0,0 0 0,-23 11 1,25-8 31,1-1 0,0 2 1,0-1-1,1 1 0,0 1 1,0 0-1,1 0 0,0 0 1,1 1-1,0 0 0,1 1 1,-1 0-1,-6 17 0,6-9 22,1 0-1,1 0 0,1 1 0,0-1 0,2 1 0,0 0 0,1 0 1,1 0-1,1 0 0,3 20 0,-2-32-20,0-1 0,1 1 0,0-1 0,0 1 0,0-1 0,1 0 0,0 0 0,1-1 1,0 1-1,0-1 0,0 0 0,0-1 0,1 1 0,0-1 0,0 0 0,1 0 0,-1-1 0,1 0 0,0 0 0,9 3 0,4 3 25,0-2 0,0-1-1,1 0 1,-1-2-1,1 0 1,28 2-1,-7-3 33,0-2 0,81-7 0,-105 3-93,0-1 1,-1-1 0,1-1 0,-1-1 0,0 0 0,0-1 0,-1 0-1,0-2 1,20-14 0,-13 6-42,-1 0 1,-1-2-1,0-1 1,-2-1-1,0 0 0,-2-2 1,0 0-1,-1-1 0,-2 0 1,14-31-1,-25 49 44,-1 0-1,0 0 1,0-1 0,0 1-1,-1 0 1,0-1 0,0 1-1,-1 0 1,0-1 0,0 1-1,0-1 1,-1 1 0,-1-7-1,-1 12 13,0 0-1,0 0 1,0 0-1,1 0 1,-1 0 0,0 0-1,-1 1 1,1 0-1,0-1 1,0 1-1,0 0 1,0 1-1,0-1 1,-4 1 0,-3 0-31,2-2 33,0 1 0,0 1 0,0-1 0,0 1 0,0 0 0,0 1 0,0 0-1,1 0 1,-1 1 0,0 0 0,1 0 0,0 1 0,0 0 0,0 0 0,0 1 0,1 0 0,-1 0 0,1 0 0,1 1 0,-1 0 0,-5 7 0,5-6 14,0 0-1,1 1 1,0 0 0,0 0-1,1 0 1,0 0 0,0 1-1,1-1 1,0 1 0,0 0-1,1 0 1,0 0 0,1 0-1,0 0 1,1 0 0,-1 1-1,2-1 1,-1 0 0,3 10-1,-2-14 8,1 0 0,0 0 0,0-1 0,1 1 0,-1 0 0,1-1 0,0 0-1,0 1 1,0-1 0,1-1 0,0 1 0,-1 0 0,1-1 0,1 0 0,-1 0 0,0 0-1,1 0 1,-1-1 0,10 4 0,2 2 70,1-2 0,1 0 0,-1 0 0,28 3 0,-15-4-57,0-2 1,0-2-1,1-1 1,52-6-1,-78 5-34,1-1 0,-1 0-1,1 0 1,-1-1 0,0 1-1,0-1 1,0 0-1,0-1 1,0 1 0,-1-1-1,1 0 1,-1 0 0,4-5-1,9-12-27,23-38 0,-2 4 143,-21 34 91,-13 14-144,1 0 0,0 1 0,1-1 0,-1 1 1,1 0-1,0 1 0,1-1 0,-1 1 0,1 1 0,14-8 1,-17 11 6,-3 1-74,0 5-21,1 0-1,-1 0 0,0 0 1,0 0-1,0 1 0,-1-1 0,0 9 1,0-7 16,0 95 4,-2-63 19,5 49-1,-2-86-12,0 0-1,-1 1 0,1-1 1,0 1-1,0-1 1,1 0-1,-1 0 0,0 0 1,1 1-1,-1-1 1,1-1-1,0 1 0,0 0 1,0 0-1,0-1 1,0 1-1,0-1 0,0 1 1,0-1-1,0 0 1,1 0-1,-1 0 0,1 0 1,-1 0-1,0-1 0,1 1 1,0-1-1,-1 0 1,1 1-1,-1-1 0,1 0 1,-1-1-1,1 1 1,-1 0-1,1-1 0,-1 1 1,1-1-1,-1 0 1,1 0-1,-1 0 0,0 0 1,4-2-1,6-6-54,-1 0 1,0-1-1,-1 0 0,0-1 0,-1 0 0,0 0 0,11-19 0,-2 4 46,46-65 77,73-91-11,-122 164-22,2 1 1,0 0 0,1 1-1,1 1 1,0 1-1,1 0 1,24-11-1,-41 23-15,0 1 0,0-1 0,0 1-1,1 0 1,-1 0 0,1 0 0,-1 1-1,1-1 1,-1 1 0,1 0 0,-1 0 0,1 0-1,5 1 1,-7 0-14,-1-1 0,1 1 0,-1-1 0,1 1-1,-1 0 1,1 0 0,-1 0 0,0 0 0,1 0 0,-1 0 0,0 0-1,0 0 1,1 1 0,-1-1 0,0 0 0,0 1 0,-1-1-1,1 1 1,0-1 0,0 1 0,-1-1 0,1 1 0,-1-1-1,1 1 1,-1 0 0,0-1 0,1 4 0,1 143-185,-3-82 201,-1-34-12,-1 0 1,-2-1-1,-11 41 0,9-41-2,0 1 0,2 0-1,-1 42 1,5-60 291,4 17-2315,-3-30 1772,1 0-1,0 0 1,-1-1 0,1 1 0,0 0-1,-1 0 1,1-1 0,0 1 0,0 0-1,-1-1 1,1 1 0,0 0 0,0-1 0,0 0-1,0 1 1,0-1 0,0 1 0,0-1-1,0 0 1,0 0 0,0 0 0,0 1-1,0-1 1,0 0 0,0 0 0,2-1-1,17 1-5373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5:05.57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14006,'0'0'3141,"10"12"-2851,-3-4-251,-1-3-20,-1 0-1,0 1 1,-1 0 0,1 0-1,-1 0 1,0 0-1,-1 1 1,0 0-1,0-1 1,0 1-1,-1 0 1,0 0 0,2 10-1,5 282 677,-9-210-443,-3-54-191,-1 0 0,-2-1 0,-2 1 0,-22 63 0,6-19-195,24-75 670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5:06.32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1 125 12710,'0'0'4461,"12"9"-3883,16 12-435,2-1 0,0-1 0,2-1 0,-1-2 0,2-2 0,38 13 0,-15-19 38,0-2 1,1-2-1,103-7 1,-155 3-180,5-2-12,0 1 1,0-1-1,-1-1 0,1 0 0,-1 0 1,0-1-1,0 0 0,0-1 0,-1 0 0,1 0 1,-1-1-1,0 0 0,-1 0 0,1-1 1,-1 0-1,-1 0 0,1-1 0,-1 0 0,-1 0 1,1 0-1,-1-1 0,-1 1 0,0-1 0,0 0 1,0-1-1,-1 1 0,-1-1 0,0 1 1,2-14-1,-4-40-57,-1 62 63,1 0-1,0 0 1,0 0 0,-1 1-1,1-1 1,-1 0 0,1 0 0,-1 0-1,1 1 1,-1-1 0,1 0-1,-1 1 1,0-1 0,1 0-1,-1 1 1,0-1 0,0 1-1,1-1 1,-1 1 0,0-1-1,0 1 1,0 0 0,0-1-1,0 1 1,1 0 0,-1 0-1,0 0 1,0 0 0,0 0-1,0-1 1,-2 2 0,-39-1-108,28 0 69,3 1 36,0 0 0,0 1 0,0 1 0,1-1 0,-1 2 1,1-1-1,0 2 0,0-1 0,0 1 0,1 1 0,-1 0 1,1 0-1,-12 12 0,-12 11 61,-55 65 0,87-92-53,-9 8 65,2 1 0,0 1 0,0 0 0,1 0 0,0 0 0,1 1 0,1 0 1,0 0-1,1 0 0,0 1 0,1-1 0,0 1 0,1 0 0,1 0 0,0 0 0,2 15 0,-1-27-39,1 1 0,0-1 0,-1 1 0,1 0 0,0-1 0,0 0 0,1 1 0,-1-1 0,0 0 0,1 1 0,-1-1 0,1 0 0,0 0 0,0 0 0,0-1 0,0 1 0,0 0 0,0-1 0,0 1 0,1-1 0,-1 0 0,0 1 0,5 0 0,62 20 371,-9-12-72,0-2-1,0-3 1,103-5 0,-67-1 118,-95 1-537,-4 1-728,0-1 627,-1 1 1,1 0-1,0-1 0,0 0 0,0 0 0,0 0 0,-1 0 0,-4-2 0,-8 1-618,-26 1-2680,-5 0-2214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4:19.06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383 456 4802,'0'0'15370,"1"0"-15308,0 1 0,0 0 0,1-1 0,-1 1 0,0-1 0,1 1 0,-1-1 0,0 0 0,1 0 0,-1 1 0,1-1 0,-1 0 0,0 0 0,1 0 0,2-1 0,-1-6-39,0 1 0,0-1 0,0 1 0,-1-1 0,0 0-1,0 0 1,-1 0 0,1-13 0,0-65-103,-2 65 53,1-45-107,-3-80-140,2 142 268,-1 0 1,1 0 0,-1 0-1,0 0 1,0 0 0,0 0-1,0 0 1,0 1-1,-1-1 1,1 0 0,-1 1-1,0-1 1,0 1 0,0-1-1,0 1 1,0 0-1,0 0 1,-1 0 0,1 0-1,-1 1 1,1-1-1,-1 0 1,0 1 0,0 0-1,1 0 1,-1 0 0,0 0-1,0 0 1,-5 0-1,-8-2-21,-2 1 0,1 1 1,0 0-1,-20 3 0,9-1-21,22-1 41,1 0 0,0 0 0,0 1 0,-1 0 0,1 0 0,0 1 0,0 0 0,0-1 0,0 2 0,0-1 0,0 0 0,1 1 0,-1 0 0,1 0 0,-6 6 0,3-2 0,0 0 0,1 1 1,0 0-1,0 0 0,1 1 1,0 0-1,-7 16 0,1 8 14,1 1 0,1 0-1,-7 60 1,4 45 171,9 217 0,5-180-3,2 69 375,0 2-3144,-13-255-2632,-6-20-8,-4-10-2541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4:19.43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9973,'0'0'7998,"5"0"-7195,10 0-724,-1 1 1,1 1-1,-1 0 1,1 1-1,-1 1 0,0 0 1,0 1-1,0 1 1,15 8-1,56 18 181,-35-22-326,0-2 1,1-3-1,0-2 1,77-5 0,-38 1-2172,-30-3-4134,-36-3 696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4:20.08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0 253 14503,'0'0'4695,"10"0"-4401,217 14 725,-163-10-810,70-3 0,-61-2-176,-56 0-30,1 0 0,-1-1 0,0-1 0,0-1 0,0 0 0,0-1 0,17-8 0,-25 9-23,0 0 0,-1 0 1,1-1-1,-1 0 0,0-1 0,0 0 1,-1 0-1,1 0 0,-1-1 0,-1-1 0,1 1 1,-1-1-1,-1 0 0,6-10 0,-8 12 7,-1-1-1,0 0 0,-1 0 0,0 0 0,0 0 0,0 0 1,-1 0-1,-1-12 0,1 2-6,-1 15 16,1 0 0,0 0 0,-1 0 0,1 1-1,-1-1 1,0 0 0,1 0 0,-1 1 0,0-1-1,0 0 1,0 1 0,0-1 0,0 1-1,-1-1 1,1 1 0,0-1 0,-1 1 0,1 0-1,-1 0 1,1 0 0,-1 0 0,0 0 0,1 0-1,-1 0 1,0 0 0,0 1 0,0-1 0,1 1-1,-1-1 1,0 1 0,-4 0 0,-8-2-19,-1 0 1,1 2-1,-19 0 1,15 1 22,13-1-4,0 1 0,0 0 0,0 0 0,0 1 0,0-1 0,0 1 0,0 0 0,1 0 0,-1 1 0,1-1 0,-1 1 0,1 0 0,0 1 0,0-1 0,0 0 0,-4 7 0,-8 8 9,1 1 0,-16 26 0,18-25 14,8-12-6,0 1 0,1-1 0,0 1 1,0 0-1,1 0 0,0 1 0,0-1 0,-1 14 1,-1 78 147,5-91-140,1-6-14,-1 0-1,1 0 1,1-1-1,-1 1 1,0 0-1,1 0 1,0-1-1,0 1 0,0-1 1,0 1-1,0-1 1,1 0-1,-1 0 1,1 0-1,0 0 1,0-1-1,0 1 1,1-1-1,-1 1 1,0-1-1,1 0 1,0-1-1,6 3 1,11 6 39,2-2 1,39 10 0,-57-17-47,15 4-366,0-2 1,0 0-1,0-2 0,1 0 0,-1-1 0,0-1 0,27-5 1,-17-7-3130,-5-10-1972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4:20.43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272 1 16632,'0'0'1536,"-74"148"-1328,42-73-160,5-5-32,-9 1-32,5-7-48,3-7-688,5-11-1185,7-14-1793,12-15-4561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0:16.46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760 2 4610,'0'0'2249,"-4"-1"-1926,-5 1 54,0-1 1,0 1-1,0 1 0,1-1 1,-1 2-1,0-1 0,0 1 1,1 0-1,-1 1 0,-8 4 1,-15 7 549,-39 25 1,54-30-739,-64 42 567,44-26-632,-48 23-1,31-21 263,2 3 1,1 1-1,2 3 0,-72 63 0,121-97-71,11-12-6552,1-8-598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4:23.41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681 843 6163,'0'0'6453,"4"0"-5156,-3 0-1170,0 0 0,-1 0-1,1 0 1,0 0 0,-1 0 0,1 0-1,0 0 1,-1 0 0,1 0 0,0 0 0,-1-1-1,1 1 1,0 0 0,-1-1 0,1 1-1,0 0 1,-1-1 0,1 1 0,-1 0 0,1-1-1,-1 1 1,1-1 0,-1 0 0,1 1 0,-1-1-1,1 1 1,-1-1 0,0 1 0,1-1-1,-1 0 1,0 1 0,0-1 0,1-1 0,-1-1-35,0 1 0,0-1 0,-1 0 0,1 1 0,0-1 0,-1 0 0,0 1 0,0-1 1,0 1-1,0-1 0,-1-2 0,-7-10-129,1 1-1,-2 0 1,0 1 0,0 0-1,-1 1 1,-1 0 0,-25-20 0,18 17 26,-1 1 1,-1 1 0,0 0 0,-42-17-1,33 20-4,-1 1 0,0 1 0,0 1 0,0 2 0,-1 1 0,0 1 0,0 2-1,-60 6 1,88-5 14,0 1 1,-1 0-1,1 0 0,0 0 0,-1 1 0,1-1 0,0 1 1,0 0-1,0 0 0,0 0 0,1 1 0,-1-1 1,1 1-1,-1 0 0,1 0 0,0 0 0,0 0 0,0 1 1,1-1-1,-1 1 0,1 0 0,0 0 0,0 0 0,0 0 1,-2 7-1,0 6-1,0 0 0,1-1 1,1 1-1,1 1 0,1 21 0,1-29 9,1-1-1,-1 1 1,1 0 0,1-1-1,0 0 1,0 0-1,1 0 1,0 0 0,1 0-1,0-1 1,0 1-1,1-1 1,0-1-1,0 1 1,0-1 0,1 0-1,1-1 1,8 7-1,17 12 96,1-1-1,69 35 1,-92-53-81,1-1 1,0 0-1,0-1 0,0 0 1,0-1-1,1 0 1,-1-1-1,1 0 1,19 0-1,-24-2-23,-1-1 1,0 0-1,0 0 1,1 0-1,-1-1 1,0 0-1,0 0 1,-1-1-1,1 1 1,0-2-1,-1 1 1,0-1-1,0 0 1,0 0-1,0-1 1,0 1-1,7-10 1,6-10-90,-1-2 0,-1 0 0,-2-1 0,0 0 0,-2-1 0,-1-1 0,-2 0 0,0-1 0,8-50 0,-1-25-92,4-154 1,-16 174 227,-2-133 232,-3 230-265,-2 0-1,0 1 0,0-1 1,-7 19-1,-3 18 82,1 52 133,4 0 0,8 149 0,1-199-165,-1-29-26,1 0 0,1 0 0,1 0 1,1-1-1,1 0 0,1 0 1,1 0-1,1-1 0,0 0 0,2 0 1,16 22-1,-20-31-6,1 0-1,1 0 0,0-1 1,1 0-1,0-1 1,0 0-1,1-1 1,0 0-1,1 0 1,-1-2-1,1 1 0,1-1 1,-1-1-1,1 0 1,0-1-1,0 0 1,0-1-1,1-1 1,18 2-1,7-3 77,77-6 0,-99 2-112,-1 0-1,1-1 1,-1-1 0,1-1 0,-2 0-1,1-1 1,15-9 0,-15 7-34,-2 0-1,1-1 1,-1-1-1,-1 0 1,0-1 0,0 0-1,-2-1 1,1-1-1,-2 0 1,1 0 0,-2-1-1,0 0 1,-1 0-1,-1-1 1,0-1-1,-1 1 1,-1-1 0,0 0-1,-1 0 1,-1 0-1,-1-1 1,1-24 0,-2 12-11,0-1 1,-1 0 0,-4-36-1,3 63 48,0 0 0,0-1 0,-1 1 1,1 0-1,-1 0 0,0-1 0,-1 2 0,1-1 0,-1 0 0,1 0 0,-1 1 0,0-1 0,0 1 1,-1 0-1,1 0 0,-1 0 0,1 1 0,-1-1 0,0 1 0,0 0 0,0 0 0,-1 0 0,1 0 1,-6-1-1,-7-1-18,1 0 0,-1 1 0,0 1 0,0 0 0,-20 1 0,32 2 19,1-1 1,-1 0-1,1 1 1,0 0-1,-1 0 0,1 0 1,0 1-1,-1-1 1,1 1-1,0 0 1,0 0-1,0 1 1,1-1-1,-1 1 0,-5 5 1,2-1-1,1 0 0,0 0 0,1 1 0,0-1 0,0 1 0,1 0 0,-6 13 0,3-2-1,1 1 0,0 0 1,2 0-1,0 1 0,1-1 1,0 30-1,2-5 2,1 44 4,1-82-1,0 0-1,0-1 0,0 1 0,1-1 0,0 0 1,1 0-1,-1 1 0,1-1 0,0-1 1,7 10-1,-3-4 15,1-1-1,0-1 1,1 0 0,0 0 0,1-1 0,-1 0 0,2 0 0,-1-1-1,1-1 1,0 0 0,0 0 0,1-1 0,0 0 0,-1-1 0,2-1 0,-1 0-1,0 0 1,1-1 0,-1-1 0,21 0 0,-3 0-30,1-1-62,44-5 1,-65 4 47,1-1 0,-1-1 0,0 1 0,0-2 0,0 0 0,0 0-1,-1 0 1,10-7 0,-4 0-20,0 0 0,-1-1 0,0 0 0,-1-1 0,0-1 0,18-25 0,50-97 61,-65 104 23,1 1-1,2 1 0,1 0 0,43-48 0,-57 73-29,0 0-1,0 0 1,0 1-1,1 0 0,0 0 1,0 0-1,0 1 1,0 0-1,0 0 1,0 1-1,1 0 1,0 0-1,-1 0 1,1 1-1,0 1 0,-1-1 1,1 1-1,0 0 1,0 1-1,15 3 1,-19-2-15,1-1 1,-1 1-1,0 0 1,0 1 0,1-1-1,-1 1 1,-1 0-1,1 0 1,0 0-1,-1 0 1,0 1 0,1-1-1,-1 1 1,-1 0-1,1 0 1,4 8 0,-7-11-13,0-1 1,-1 0 0,1 1 0,0-1 0,0 0 0,0 0 0,0 1 0,-1-1-1,1 0 1,0 0 0,0 0 0,0 1 0,-1-1 0,1 0 0,0 0 0,-1 0-1,1 0 1,0 1 0,0-1 0,-1 0 0,1 0 0,0 0 0,-1 0 0,1 0-1,0 0 1,-1 0 0,1 0 0,0 0 0,0 0 0,-1 0 0,1 0 0,0 0-1,-1 0 1,1 0 0,0 0 0,-1 0 0,1-1 0,0 1 0,0 0 0,-1 0-1,1 0 1,0 0 0,0-1 0,-1 1 0,1 0 0,0 0 0,0 0-1,0-1 1,-1 1 0,-26-11 95,18 7-199,-16-4 92,0 1 0,-1 0 0,0 2 0,-1 1 0,1 1 0,-1 2 0,1 0 0,-1 2 0,-31 4 0,52-3 57,1 0 1,-1 0-1,1 0 1,-1 0-1,1 1 1,0 0-1,0 0 1,0 0-1,1 1 1,-1 0-1,1-1 1,0 2-1,0-1 1,0 0-1,0 1 1,1 0-1,0 0 1,0 0-1,0 0 1,0 0-1,1 1 1,-2 7-1,-2 5 79,1-1-1,1 1 1,1 0 0,0 0-1,0 37 1,3-20 1,-1-13-10,1-1 0,5 36 0,-4-49-75,1-1 0,0 1 0,1-1 0,-1 0 1,1 0-1,1 0 0,-1-1 0,1 1 0,0-1 1,1 0-1,7 9 0,-2-4 33,1-1 0,1 0 0,0-1-1,0 0 1,1 0 0,0-2 0,0 1 0,1-2-1,0 0 1,27 8 0,-17-9-8,-1 0 0,1-2 0,0-1 0,0-1 0,0 0 0,28-5 0,-40 2-57,-1 0 0,0-1 0,0-1 1,0 0-1,-1 0 0,1-1 0,-1 0 0,0-1 1,0 0-1,-1-1 0,13-11 0,8-10-185,50-57 0,63-112 46,-53 67 464,-89 128-298,15-18 150,-15 20-151,-1-1 0,1 0 0,0 0 0,-1 1 0,1-1 0,0 1 0,0-1 0,-1 1 0,1-1 0,0 1-1,0-1 1,0 1 0,0 0 0,0-1 0,0 1 0,-1 0 0,1 0 0,0 0 0,0 0 0,0 0 0,0 0 0,0 0 0,0 0 0,1 0 0,-1 1-18,0 1 0,0-1 0,0 1 1,0-1-1,0 0 0,0 1 0,-1 0 0,1-1 1,0 1-1,-1 0 0,1-1 0,-1 1 0,0 0 1,0-1-1,1 1 0,-1 2 0,1 4-1,11 56-18,-5-21 19,2 0 0,1-1 0,28 67 0,-33-96 5,2 0 0,0-1 1,0-1-1,1 1 0,0-1 0,1 0 1,0-1-1,1 0 0,0 0 0,1-1 1,0-1-1,0 0 0,1 0 0,0-1 1,24 11-1,-13-11 2,0 0 0,0-1-1,1-2 1,0 0 0,0-2 0,0 0 0,0-2 0,0 0 0,33-6-1,-47 5-5,0-1-1,-1-1 0,1 1 0,-1-1 1,0-1-1,1 0 0,-2 0 0,1-1 1,0 0-1,-1-1 0,11-9 0,-8 5-15,0-1 0,-1 0-1,0-1 1,-1 0 0,0-1-1,13-25 1,-10 11-5,0-1 1,-2-1 0,-1 0-1,-1-1 1,-2 1-1,5-59 1,-8 52-8,-2 1 0,-4-39 0,3 73 25,-1 0 1,0 0 0,1 0 0,-1 0-1,1 0 1,-1 0 0,0 0 0,0 0 0,0 0-1,0 1 1,0-1 0,1 0 0,-1 0 0,-1 1-1,1-1 1,0 1 0,0-1 0,0 1-1,0-1 1,0 1 0,0 0 0,-1-1 0,1 1-1,0 0 1,0 0 0,0 0 0,-1 0-1,-1 0 1,-42 1-215,37 0 188,4 0 27,0 0 1,0 0-1,0 1 0,0 0 1,0-1-1,0 1 1,1 1-1,-1-1 0,1 0 1,-1 1-1,1 0 1,0 0-1,0 0 1,0 0-1,0 0 0,0 1 1,1-1-1,0 1 1,0 0-1,0 0 0,-3 7 1,-2 5-6,1 1-1,0 0 1,-7 34 0,9-27 9,0 0 1,2 0 0,0 1 0,2-1 0,1 1 0,5 37 0,-3-53 5,0-1 0,1 0 0,0 0 1,1 0-1,-1 0 0,1-1 0,1 1 0,-1-1 1,1-1-1,1 1 0,-1-1 0,1 0 0,0 0 1,14 8-1,-3-3 4,1 0 1,0-1 0,0-1-1,1-1 1,23 6-1,-26-10-14,-1-1 0,1-1 0,0-1 0,-1 0 0,1-1 0,18-2 0,-32 1 8,-1 1 1,0-1 0,1 0 0,-1 0-1,0 0 1,1 0 0,-1 0 0,0 0-1,0-1 1,0 1 0,0-1 0,0 1-1,0-1 1,-1 0 0,1 0 0,0 1-1,-1-1 1,3-5 0,22-46 88,-17 32-21,30-69 250,-24 51-235,2 0 0,1 1 0,3 1 0,0 0 0,48-59 0,-64 91-81,-1 1 0,1 0 1,-1 0-1,1 0 0,1 0 0,-1 1 1,0-1-1,1 1 0,0 1 0,-1-1 1,1 1-1,0 0 0,0 1 0,0-1 1,1 1-1,-1 0 0,0 1 1,0-1-1,1 1 0,-1 0 0,0 1 1,13 2-1,-5 1 2,0 1 0,0 0 0,0 1 0,0 0 0,-1 1 0,0 1 0,-1 0 0,17 13 0,-7-3-35,0 1 1,-1 0-1,-1 2 0,26 34 0,-40-48 19,-1 1-1,0 0 0,0 0 0,-1 0 0,0 1 0,0 0 0,-1-1 1,0 1-1,0 0 0,-1 1 0,-1-1 0,0 0 0,0 1 0,0-1 1,-1 1-1,-1-1 0,-2 18 0,1-24 3,0 1 0,0-1 0,0 1 1,0-1-1,-1 0 0,1 0 0,-1 0 0,0 0 0,0 0 0,0-1 1,0 1-1,0-1 0,-1 0 0,1 0 0,-1 0 0,1 0 0,-1-1 0,0 1 1,0-1-1,0 0 0,1 0 0,-8 0 0,-13 4-8,-1-2 0,-30 1 1,51-4 6,-91 1-995,94-1 863,0 0 0,0 0 0,0 0-1,1 0 1,-1 0 0,0 0 0,0 0-1,0 0 1,0 0 0,1 0 0,-1-1-1,0 1 1,0 0 0,0 0 0,1-1-1,-1 1 1,0-1 0,0 1 0,1-1-1,-1 1 1,0-1 0,1 1-1,-1-1 1,1 0 0,-1 1 0,1-1-1,-1 0 1,1 1 0,-1-1 0,1 0-1,0 0 1,-1 1 0,1-1 0,0 0-1,0 0 1,-1 0 0,1 0 0,0-1-1,-1-22-6322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4:24.85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402 112 13270,'0'0'3100,"-2"-18"-2881,-9-51-190,11 67-31,-1 1 0,1 0 1,-1-1-1,0 1 0,1 0 0,-1-1 0,0 1 0,0 0 0,0 0 0,0 0 0,0 0 0,0 0 0,0 0 0,0 0 0,0 0 1,0 0-1,-1 0 0,1 1 0,0-1 0,-1 0 0,1 1 0,0-1 0,-1 1 0,1 0 0,-2-1 0,-35 2-70,27 0 66,2-2 17,0 2 0,0-1 0,1 1 0,-1 0 0,1 0 0,-1 1 0,1 1 0,-1-1 0,1 1 0,0 1 0,0 0-1,0 0 1,1 0 0,0 1 0,-1 0 0,2 0 0,-1 1 0,1 0 0,-9 10 0,1-3 95,0 1 0,1 1 1,1 0-1,1 1 0,0 0 0,1 0 1,0 1-1,2 1 0,0 0 0,1 0 1,0 0-1,2 1 0,0 0 0,2 0 1,0 0-1,-1 35 0,3-44-41,1 0 1,1-1-1,-1 1 0,2-1 0,-1 1 0,5 12 0,-4-17-36,0-1 0,1 1-1,0-1 1,0 0-1,0 1 1,0-1-1,1-1 1,0 1 0,0 0-1,0-1 1,0 0-1,0 0 1,9 4 0,6 4 4,1-1 0,1-1 0,-1-1 0,1-1 0,1-1 0,-1-1 0,40 4 1,3-4-230,88-4 1,-142-2 138,0 0-1,0 0 1,0 0-1,0-2 1,0 1-1,0-1 1,0 0 0,-1-1-1,1-1 1,-1 1-1,0-1 1,-1-1-1,1 1 1,-1-2-1,0 1 1,0-1 0,-1 0-1,0-1 1,0 1-1,-1-1 1,0-1-1,6-10 1,-2 1-39,-2-1 1,0-1 0,-1 1-1,0-1 1,-2 0-1,-1 0 1,0-1-1,-1 1 1,-1-41-1,-2 47 64,1 7 15,-1-1 0,0 0-1,0 1 1,-1-1 0,0 1 0,-1-1-1,-3-9 1,4 14 9,-1 1 1,1-1-1,-1 1 0,0 0 1,0 0-1,0-1 0,0 1 1,0 0-1,-1 1 0,1-1 1,0 0-1,-1 1 0,1-1 1,-1 1-1,0 0 0,0 0 1,1 0-1,-1 0 0,0 0 1,0 1-1,0-1 0,-5 1 1,0-1-5,0 0 1,0 0-1,0 1 1,0 0-1,0 0 1,-1 1-1,1 0 1,1 1-1,-14 3 1,15-2 18,1-1 0,0 1 0,0 0 0,0 0 0,0 1 0,1 0 0,-1-1 0,1 1 0,0 1 0,0-1 0,1 1 0,-1-1 1,-4 9-1,2-2 9,0 1 0,1 0 0,0 0 1,1 0-1,0 0 0,1 1 0,-3 19 1,2 5 53,3 48 1,1-62-14,0-18-30,1 1 1,0-1-1,0 0 1,0 0 0,0 0-1,1 0 1,0 0-1,0-1 1,0 1-1,1-1 1,0 1-1,-1-1 1,2 0 0,-1 0-1,0 0 1,1 0-1,0 0 1,0-1-1,0 0 1,0 0 0,0 0-1,1 0 1,-1-1-1,1 1 1,0-1-1,7 2 1,5 2 80,1-1 0,-1 0 1,1-2-1,0 0 0,0 0 1,27-2-1,-22 0-60,-12 0-45,-1-1 0,1 0 0,0 0 0,0-1 0,-1 0 0,1-1 0,0 0 0,-1-1 0,0 0 1,1-1-1,-1 0 0,12-6 0,2-10-63,-1-1 0,-1 0 0,-1-2 0,-1 0-1,0-1 1,29-51 0,34-42 342,-82 115-270,0 1 0,0 0 0,-1 0 0,1 0 0,0 0 0,0 0 0,0 0 0,0 0-1,0 1 1,0-1 0,0 0 0,0 0 0,1 1 0,-1-1 0,0 1 0,0-1 0,0 1 0,1-1 0,-1 1 0,0 0 0,1 0 0,1-1 0,-2 2-11,0-1 1,0 1-1,0 0 0,0-1 1,-1 1-1,1 0 1,0 0-1,0-1 1,0 1-1,-1 0 1,1 0-1,0 0 1,-1 0-1,1 0 1,-1 0-1,1 0 1,-1 0-1,0 0 1,1 0-1,-1 2 1,3 11-24,-1-1-1,0 1 1,-1 18 0,0-22 64,20 143-32,-6-64-4,-1-19-38,-14-70 59,4 0 4,0-1 0,0 0 0,-1 0 0,1 0 0,0 0 0,-1-1 0,1 1 0,-1-1 0,0 0 0,1 0 0,-1 0 0,0-1 0,0 1 0,0-1 0,-1 1 0,5-6 0,41-58-22,-35 45 63,40-59 148,-19 27-110,1 1-1,3 2 1,80-80 0,-118 129-92,1 0 0,0 1 0,-1-1 0,1 0 0,0 1 0,-1-1 0,1 1 0,0-1 0,0 1 0,0-1 0,0 1 0,-1 0 0,1-1 0,0 1 0,0 0 0,0 0 0,0 0 0,0-1 0,1 1 0,6 12 63,-7 31-196,-2-33 154,0 95-47,3 125-8,-1-221-97,0-1 0,1 1 0,0-1 0,0 1 0,1-1 0,0 0 0,0 0 0,1 0 0,0-1 0,1 1-1,-1-1 1,8 9 0,-9-13 23,-1 0-1,1 0 1,0 0 0,0 0-1,0 0 1,0-1-1,0 1 1,1-1-1,-1 0 1,1 0 0,-1 0-1,1-1 1,0 1-1,0-1 1,0 0-1,0 0 1,0 0-1,0 0 1,0-1 0,0 0-1,0 0 1,0 0-1,0 0 1,0-1-1,1 1 1,-1-1 0,0 0-1,4-2 1,-6 2-210,0 0 0,-1-1 0,1 1 0,0-1 0,-1 1 0,1-1 0,-1 0 0,0 1 0,1-1 0,-1 0 0,0 0 0,0 0 0,0 0 0,0 0 0,-1 0 0,1 0 0,0-1 0,-1 1 0,1-3 0,-1 3 102,8-29-3054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4:25.28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107 21 12342,'0'0'6685,"1"-5"-5951,6-10-441,-3 21-155,0 40-126,-4-5-16,1 35 88,-3 0 0,-21 130 0,-67 392 258,82-445-11388,8-177 7221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4:25.97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0 105 12774,'0'0'5312,"4"5"-5022,0 0-277,22 31 553,58 60 0,-74-87-472,1 1 0,0-1 0,0 0-1,1-1 1,0-1 0,1 0 0,-1-1 0,1 0 0,1 0 0,18 4-1,10-3-15,0-2 0,0-2 0,67-3-1,-55 0-43,-42-1-44,0 0 0,0 0 0,0-2 0,0 1 0,0-2 0,0 1 0,-1-2 1,0 1-1,0-2 0,0 1 0,-1-1 0,1-1 0,-1 0 0,-1-1 1,1 1-1,11-15 0,-12 13-8,0-1 0,-1 0 0,-1-1 0,0 0 0,0 0 0,-1-1 0,0 0 0,-1 0 0,0 0 0,-1 0-1,-1-1 1,0 0 0,0 1 0,-1-1 0,0-15 0,-2 26 14,0 0 0,0 0 0,0 0 0,0 0 0,0 0 0,0 0 0,0 0 0,-1 0 0,1 0 0,-1 0-1,0 0 1,1 1 0,-1-1 0,0 0 0,0 0 0,0 1 0,0-1 0,0 0 0,0 1 0,-1-1 0,1 1 0,-1 0 0,1-1-1,-1 1 1,-2-2 0,-2 1-6,0 1 0,0-1 0,0 1 0,0 0 0,0 1 0,0 0 0,-10 0 0,8-1 6,-1 1 1,0 0 0,1 0-1,-1 0 1,0 2 0,1-1-1,-1 1 1,1 0 0,-1 0-1,1 1 1,0 0 0,0 1-1,0 0 1,1 0 0,-13 9-1,0 4 8,0 1 0,1 0 0,1 1-1,-30 42 1,40-49 3,0 1-1,1 0 1,1 0-1,0 0 1,1 0-1,0 1 1,1 0-1,1 0 1,0 1-1,-1 22 1,4-31-3,-2 11 46,2-1 0,0 0 0,1 1-1,4 22 1,-3-33-32,0 0 0,0-1 0,0 1 0,0-1 0,1 0 0,0 1 0,0-1 0,1-1 0,-1 1 0,1 0 0,0-1 0,1 0 0,-1 0 0,1 0 1,7 5-1,3 0 26,0 0 0,0-2 0,1 1 0,0-2 0,0 0 0,1-1 0,-1-1 0,32 4 0,6-3 98,79-3 0,-75-3-86,-46 2-67,1-1 0,-1 0 0,1-1 0,-1 0 0,1-1 0,-1-1 0,0 0 0,0 0 0,0-1 0,0-1 0,-1 0 0,0-1 0,0 0 0,0 0 0,14-13 0,-24 19-253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4:27.05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229 1 8708,'0'0'6203,"-17"3"-5848,-54 16 58,68-17-392,0-1-1,0 1 0,0 0 1,0 0-1,0 0 0,1 0 1,-1 1-1,1-1 0,-1 1 1,1-1-1,0 1 0,0 0 1,0 0-1,0 0 0,1 0 1,-1 0-1,1 1 0,-2 5 1,-1 1 43,-15 40 187,2 0 0,2 1 0,3 0 0,2 1 0,2 0 0,2 1 0,3-1 0,2 1 0,7 66 1,-5-105-208,2-1 1,0 1 0,0-1-1,1 1 1,1-1 0,0 0 0,1-1-1,0 1 1,1-1 0,1-1-1,0 1 1,14 16 0,-13-20-199,-1 1 0,2-1 1,-1 0-1,1-1 0,0 0 1,13 6-1,-13-8-496,-1-1 0,1 0 0,0-1 1,0 0-1,0-1 0,1 0 0,16 1 0,5-2-3893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4:27.88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10421,'0'0'4087,"0"18"-3263,0 579 2263,1-606-3128,0 0 0,1 0-1,0 1 1,1-1 0,0 1 0,0-1 0,1 1-1,0 0 1,0 0 0,11-13 0,5-6-109,37-40 1,-49 58 150,1 0 1,-1 0 0,2 1 0,-1 0-1,1 1 1,0 0 0,0 0-1,1 1 1,0 0 0,0 1-1,1 1 1,-1 0 0,1 0-1,0 1 1,0 0 0,0 1-1,0 1 1,13 0 0,-19 0-5,-1 1 1,1 1 0,-1-1 0,0 1-1,1 0 1,-1 0 0,0 0-1,1 1 1,-1 0 0,0 0 0,0 0-1,-1 1 1,9 5 0,-7-3-7,-1 1 1,0-1 0,0 1 0,-1 0-1,1 0 1,-1 0 0,-1 1 0,1 0-1,4 12 1,-1 4-7,-1 0 0,-1 0 0,0 0 0,-2 1 0,-1 0 1,-1 0-1,-2 31 0,1-25 41,0-27-22,0 1 0,-1-1 0,1 0 0,-1 0 0,1 0 0,-1 0 0,0 0 0,0 0 0,0 0 0,0-1 0,-1 1 0,1 0 0,-1 0 0,0-1 0,0 1 0,0-1 0,0 0 0,0 1 0,0-1 0,-1 0 0,1 0 0,-1-1 0,1 1 0,-1 0 0,0-1 0,1 0 1,-1 1-1,0-1 0,0 0 0,0-1 0,-4 2 0,-10 1 52,-1-1 0,1 0 0,-1-1 0,-25-2 0,16 0-62,15 1 8,-1-1 0,1 0 0,0-1 1,0 0-1,0-1 0,0 0 1,0-1-1,1-1 0,-20-9 0,8-1-17,0 0 0,1-1 0,-26-26 0,47 42-86,21 0-10243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4:29.40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304 336 5811,'0'0'6942,"0"-27"-6422,0-81-232,0 105-269,1 1 0,-1 0 0,0-1 0,0 1 0,0-1 0,0 1 0,-1-1 0,1 1 0,-1-1 0,1 1 0,-1 0 0,0-1 0,0 1 0,0 0 0,0 0 0,0 0 0,-1 0 0,1 0 0,-1 0 0,1 0 0,-1 0 0,0 0 0,1 1 0,-1-1 0,0 0 0,-4-1 0,2 2-28,-1 0-1,1 0 1,0 0-1,-1 1 1,1 0-1,-1 0 1,1 0-1,-1 0 1,-8 3-1,-4-1 67,10-1-13,0 1 0,0 0 1,0 0-1,0 1 1,0 0-1,1 0 0,0 1 1,-1-1-1,1 1 0,1 1 1,-1-1-1,1 1 0,-1 0 1,1 0-1,1 0 0,-1 1 1,-4 8-1,-4 3 169,1 2 0,2 0-1,0 0 1,-12 32 0,14-25-120,2 0 0,2 0 0,0 0 0,1 0 0,2 49 0,1-73-87,0 0 0,0 1 1,0-1-1,0 0 0,1 0 1,-1 0-1,0 1 0,1-1 1,0 0-1,0 0 0,-1 0 1,1 0-1,1 0 0,-1 0 1,0 0-1,0 0 0,1-1 1,-1 1-1,1 0 0,-1-1 1,1 1-1,0-1 0,-1 0 1,1 1-1,0-1 0,0 0 1,0 0-1,0 0 0,3 1 1,2-1 28,0 1 1,0-1-1,1-1 1,-1 1-1,0-1 1,0 0-1,0-1 1,10-1-1,-12 0-38,0 1 0,-1-1-1,1 0 1,-1-1 0,1 1 0,-1-1-1,0 0 1,0 0 0,0 0 0,0 0-1,-1-1 1,1 1 0,-1-1 0,4-5-1,42-65-270,-41 60 232,45-91-198,-39 74 203,1 0-1,32-47 0,-47 78 38,0 0 0,0-1-1,0 1 1,0 0 0,0 0-1,0 0 1,0-1-1,0 1 1,0 0 0,1 0-1,-1 0 1,0 0 0,0-1-1,0 1 1,0 0-1,0 0 1,1 0 0,-1 0-1,0 0 1,0 0 0,0-1-1,0 1 1,1 0-1,-1 0 1,0 0 0,0 0-1,0 0 1,1 0 0,-1 0-1,0 0 1,0 0-1,0 0 1,1 0 0,-1 0-1,0 0 1,0 0 0,0 0-1,1 0 1,-1 0-1,0 0 1,0 0 0,0 0-1,1 0 1,-1 1 0,0-1-1,0 0 1,0 0-1,0 0 1,1 0 0,3 15-53,-3 25-47,-1-36 95,0 197 16,0-198 0,0-1 1,0 1-1,1 0 1,-1 0-1,1 0 0,0 0 1,0 0-1,0 0 1,0-1-1,0 1 0,1 0 1,-1-1-1,1 1 1,-1-1-1,1 0 0,0 1 1,0-1-1,0 0 1,1 0-1,-1 0 0,0 0 1,1-1-1,-1 1 0,1-1 1,-1 1-1,1-1 1,0 0-1,0 0 0,0 0 1,-1 0-1,5 0 1,9 2 127,1-1-1,0 0 1,0-1 0,22-2 0,-16 0-123,-17 1-9,0-1 0,0 0-1,-1 0 1,1-1 0,-1 0 0,1 0 0,-1 0-1,1-1 1,-1 0 0,0 0 0,0 0-1,-1 0 1,1-1 0,7-7 0,8-9 45,31-41 1,-34 38 7,7-9 45,-2-1-1,20-42 1,22-34 464,-59 104-522,-1-1 1,0 1-1,1 0 0,0 0 1,0 0-1,1 1 0,-1 0 0,1 0 1,0 0-1,0 1 0,0 0 1,1 0-1,-1 0 0,1 1 0,0 0 1,-1 0-1,1 1 0,0 0 1,0 0-1,0 1 0,0-1 1,0 1-1,0 1 0,0 0 0,0 0 1,0 0-1,-1 1 0,1-1 1,7 4-1,-5-1-61,1-1 0,-1 2 0,0-1-1,0 1 1,-1 1 0,0-1 0,0 1 0,0 1 0,0 0 0,-1 0 0,0 0-1,-1 1 1,0 0 0,0 0 0,0 0 0,-1 1 0,0 0 0,-1 0 0,6 17 0,-6-8-22,0 0 1,-1 0 0,-1 0-1,-1 1 1,-2 30-1,1-41 24,-1 1-1,0-1 1,-1 0-1,0 0 1,0 0-1,-1 0 1,0 0-1,0 0 1,-1-1-1,0 1 1,0-1-1,-1 0 0,1 0 1,-9 8-1,5-7-5,-1-1 0,1 0 0,-1-1-1,0 0 1,-1 0 0,0-1 0,0 0-1,0-1 1,0 0 0,-1 0 0,1-1-1,-1-1 1,0 1 0,0-2 0,0 0-1,0 0 1,0-1 0,-13-1 0,20 1-11,1 0 1,0-1 0,-1 1 0,1-1 0,0 0 0,-1 0 0,1 0 0,0 0-1,0 0 1,0-1 0,0 1 0,0-1 0,0 0 0,0 0 0,1 0-1,-1 0 1,0-1 0,1 1 0,0-1 0,0 1 0,0-1 0,0 0 0,0 0-1,0 0 1,1 0 0,-1 0 0,1 0 0,-1-4 0,-2-6-90,1 0 0,0 0 0,1 0 0,0-1 0,1-24 0,2 37 104,-1 0-1,1 1 1,0-1-1,-1 0 1,1 1-1,0-1 1,0 1-1,-1-1 1,1 1-1,0-1 1,0 1-1,0-1 1,-1 1-1,1 0 1,0-1-1,0 1 1,0 0-1,0 0 1,0 0-1,0 0 1,0 0-1,0 0 1,-1 0-1,3 0 0,35 1 56,-26-1-82,-5 0 36,1 0-1,-1 1 0,1 0 1,-1 0-1,0 1 0,1-1 1,-1 2-1,13 5 0,-4 1 12,0 1 1,22 18-1,-38-28-6,13 9 37,0 0 0,1-1 1,0-1-1,0 0 0,1-1 0,-1 0 0,1-1 0,1-1 0,21 4 0,10-3 323,87-1 1,-103-4-257,-22-1-73,-1 1 0,0-1 1,0-1-1,0 1 1,0-1-1,0-1 1,0 1-1,0-1 0,-1-1 1,1 0-1,-1 0 1,10-7-1,-5 2 2,-1-1 0,0 0 0,0-1 0,-1 0-1,-1-1 1,12-17 0,-3-1 47,-2-1 1,0-1-1,-3 0 0,0-1 1,9-41-1,-16 41-26,-1-1 0,-1 1 0,-3-63 1,-1 91-58,-2 6-12,-1-1 1,1 0 0,-1 1-1,1 0 1,-1-1 0,1 1-1,0 0 1,-1 0 0,1 1-1,-3 1 1,-10 10 32,2 0 0,-1 1 1,2 0-1,0 1 0,0 1 0,-14 26 0,12-17 10,2 1 1,0 0-1,-15 53 0,22-57 1,2 2-1,1-1 0,1 0 1,1 28-1,1-15 6,-1-33-32,0 0-1,0 0 1,0 0 0,1 0-1,0 0 1,-1 0-1,1-1 1,0 1-1,0 0 1,0 0-1,1-1 1,-1 1 0,1-1-1,-1 1 1,1-1-1,0 0 1,0 0-1,2 3 1,1-2 3,0 0 0,-1 1 0,1-2-1,0 1 1,0 0 0,1-1 0,-1 0 0,11 2 0,8 0-230,0 0 0,0-2 0,36-1 1,-46-1-79,44 0-2114,-2 0-2607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4:31.74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1 613 10981,'0'0'2932,"23"9"-2374,78 27-342,-89-32-104,1 0 0,0-1-1,0-1 1,0 0 0,0 0 0,0-2 0,23-1 0,-3 0 71,-26 1-165,0-2 0,0 1 0,-1-1 0,1 0 0,-1 0 1,1-1-1,-1 0 0,0 0 0,0 0 0,0-1 1,0 0-1,0 0 0,-1 0 0,0-1 0,0 0 1,0 0-1,-1 0 0,1-1 0,-1 1 0,-1-1 1,6-9-1,0-2-21,0 0 0,-1-1 0,-1 0 0,0 0-1,-2-1 1,6-32 0,-10 49 8,2-15-91,-1 1 0,-1-1 0,-1 0 0,-1-23 0,1 37 68,0 0 0,-1 1 1,1-1-1,-1 0 0,1 1 0,-1-1 0,0 1 0,0-1 0,0 1 0,0-1 1,-1 1-1,1 0 0,-1 0 0,1-1 0,-1 1 0,0 0 0,1 0 0,-1 1 0,0-1 1,-1 0-1,1 1 0,0-1 0,0 1 0,-1-1 0,1 1 0,-1 0 0,1 0 0,-1 0 1,1 1-1,-1-1 0,1 1 0,-1-1 0,0 1 0,-4 0 0,-2-1-27,-1 1 0,1 1 0,0-1-1,0 2 1,-16 3 0,21-3 40,0 0 1,0 0 0,0 0-1,0 1 1,1-1-1,-1 1 1,1 0-1,0 0 1,0 0 0,0 1-1,0-1 1,0 1-1,-3 6 1,0 1 28,0 0 0,0 1 1,1-1-1,1 1 0,0 0 1,0 0-1,-2 23 0,2 1 163,2 50-1,2-81-172,0 4 19,0-1-1,1 0 0,0 0 0,0 1 1,1-1-1,0 0 0,1-1 0,0 1 1,0 0-1,0-1 0,1 1 1,0-1-1,1 0 0,8 10 0,-1-4 39,1 0-1,1-1 1,0-1-1,1 0 1,25 14-1,-29-18 10,0 0-1,1-1 0,-1 0 0,1-1 0,1-1 0,-1 0 0,0 0 1,1-1-1,0-1 0,0 0 0,-1-1 0,1 0 0,0-1 1,18-2-1,-28 1-21,1-1 1,0 1 0,0-1 0,-1 0-1,1 0 1,-1 0 0,0-1-1,1 1 1,-1-1 0,0 0 0,-1 1-1,1-1 1,0-1 0,-1 1-1,3-4 1,36-64 134,-26 43-165,4-7-139,2 1 0,1 1 0,1 1 0,49-51 0,-72 82 105,1 0-1,0 0 1,-1 1-1,1-1 1,0 0-1,-1 1 1,1-1-1,0 1 1,0-1-1,-1 1 1,1-1-1,0 1 1,0 0-1,0-1 1,0 1-1,0 0 1,-1 0-1,1-1 1,0 1-1,0 0 1,0 0-1,0 0 1,0 0-1,0 0 1,0 0-1,0 0 1,0 1-1,0-1 1,0 0 0,-1 1-1,1-1 1,0 0-1,0 1 1,0-1-1,0 1 1,-1-1-1,1 1 1,0-1-1,-1 1 1,1 0-1,0-1 1,-1 1-1,1 0 1,0 0-1,-1-1 1,0 1-1,1 0 1,-1 0-1,1 1 1,12 43-77,-12-43 93,11 76 74,-5-24 45,16 57 1,-20-97-97,1 0 1,1-1-1,1 0 1,-1 0-1,2-1 1,0 1-1,0-2 0,1 1 1,13 13-1,-17-21-11,1 1 0,-1-2 0,1 1 0,0 0 0,1-1 0,-1 0-1,0 0 1,1-1 0,0 0 0,0 1 0,0-2 0,0 1 0,0-1-1,0 0 1,8 0 0,-10 0-5,1-1 0,-1-1-1,1 1 1,-1 0 0,0-1 0,1 0-1,-1 0 1,0-1 0,0 1-1,0-1 1,0 0 0,0 0 0,0 0-1,0 0 1,0-1 0,-1 1-1,1-1 1,-1 0 0,0 0 0,0 0-1,3-5 1,14-26 0,0-1 1,-3-1-1,-1-1 1,-1-1-1,10-46 0,26-64 18,-41 134-64,-4 19-41,2 28-85,-6-25 129,3 18 26,1-1 1,1 0-1,1-1 1,2 1-1,13 24 1,-18-40 2,0-1 0,0 0-1,1-1 1,0 1 0,1-1 0,-1 0 0,1-1 0,1 0 0,-1 0 0,1 0 0,0-1 0,0 0 0,1 0 0,0-1 0,-1-1 0,1 1 0,11 2 0,2-2 18,0-1 0,0 0 0,0-1 0,0-2-1,0 0 1,37-6 0,-53 4-15,0 0-1,0-1 1,0 0-1,-1 0 1,1 0-1,-1-1 1,0 0-1,0 0 1,0 0-1,0 0 0,-1-1 1,1 0-1,-1 0 1,-1 0-1,1 0 1,-1-1-1,0 1 1,0-1-1,0 0 1,2-10-1,5-11 52,-1-1-1,-2 0 1,6-36 0,49-396 90,-58 436-159,-1 11 1,-1 0 1,0 0 0,-1-17-1,-1 29-34,0 7-86,-3 39 143,-2 0 0,-2-1 0,-18 64 0,11-57 57,3 1 1,-6 70-1,16-90-21,-3 11-12,3 1 0,1-1 0,8 53 0,-6-87-32,1-1-1,-1 1 1,1-1-1,0 0 1,1 0-1,0 0 1,0 0-1,1-1 1,0 0-1,0 0 1,1 0-1,0 0 1,0-1-1,1 0 1,-1-1-1,1 1 1,0-1-1,1 0 1,-1-1 0,1 0-1,0 0 1,0-1-1,0 0 1,1 0-1,-1-1 1,1 0-1,-1 0 1,1-1-1,0 0 1,0-1-1,-1 0 1,1 0-1,0-1 1,13-2-1,-17 1-5,0 0 0,0 0 0,-1-1 0,1 1 0,-1-1 0,0 0 0,0 0 0,0 0 0,0-1 0,0 1 0,-1-1 0,1 0 0,-1 0 0,3-6 0,39-68-15,-40 68 21,145-265 234,-126 247-153,-23 28-85,-1-1 0,1 1 0,-1 0-1,1-1 1,-1 1 0,1 0 0,-1-1-1,1 1 1,-1 0 0,1 0 0,-1-1-1,1 1 1,-1 0 0,1 0-1,-1 0 1,1 0 0,0 0 0,-1 0-1,1 0 1,-1 0 0,1 0 0,0 0-1,-1 0 1,1 0 0,-1 0 0,1 0-1,-1 1 1,1-1 0,-1 0 0,1 0-1,-1 1 1,1-1 0,-1 0-1,1 1 1,-1-1 0,1 1 0,-1-1-1,0 0 1,1 1 0,-1-1 0,1 1-1,-1-1 1,0 1 0,0-1 0,1 1-1,-1-1 1,0 1 0,0-1-1,0 1 1,0 0 0,1-1 0,-1 1-1,0-1 1,0 1 0,0-1 0,0 1-1,0 0 1,-1-1 0,1 1 0,0 0-1,8 59 24,-6-35-24,1 1-1,2-1 1,0 0-1,2 0 1,11 27-1,-15-46 8,0 1 0,1-1-1,0 1 1,0-1 0,0 0-1,1-1 1,0 1 0,0-1-1,1 0 1,0 0 0,-1-1-1,1 1 1,1-1 0,-1 0-1,1-1 1,-1 0-1,1 0 1,0 0 0,0-1-1,0 0 1,1-1 0,12 2-1,0 0 21,0-1-1,0-1 1,1-1-1,-1-1 1,36-6-1,-42 3-30,-1 1 0,1-2 0,-1 0 0,0 0 0,-1-1-1,0-1 1,0 0 0,0-1 0,13-11 0,-3-1-15,-1 0 0,0-2 0,-2 0 1,0-2-1,-2 0 0,0 0 0,-2-2 0,-1 0 1,-1-1-1,-1 0 0,15-52 0,-23 28 4,-5 50 14,-1 1 0,1-1 0,-1 0 0,1 1 0,-1 0-1,0-1 1,1 1 0,-1 0 0,0 0 0,1 0 0,-1 0 0,0 0-1,0 0 1,-1 1 0,1-1 0,-5 1 1,0 0 1,0 1 0,0 0 0,1 0 0,-1 0 0,1 1 0,-1 0 0,1 1 0,0-1 0,0 1 0,0 0 0,0 1 0,1-1 0,0 1 0,0 0-1,0 1 1,1-1 0,-1 1 0,-5 10 0,0 0 13,0 1 0,1-1 0,1 2-1,1-1 1,0 1 0,-6 26 0,10-30 9,1-1 0,0 1 1,1-1-1,1 26 0,1-35-8,-1 0 0,0-1 0,1 1 1,0 0-1,0-1 0,0 1 0,0-1 0,0 0 0,1 1 0,-1-1 0,1 0 0,0 0 0,0 0 0,0 0 0,1 0 0,-1 0 0,1 0 0,-1-1 0,1 1 0,0-1 0,0 0 0,4 2 0,15 4 16,0-1 0,1-1 0,-1-1 0,1-1 0,0-2 0,0 0 0,0-1 0,32-3 0,-19 2-43,-33 0-61,0 1 1,0-1 0,0 0-1,0 0 1,0 0 0,0-1-1,0 1 1,0-1 0,0 1-1,0-1 1,-1 0 0,1 0-1,0-1 1,0 1 0,-1 0-1,1-1 1,-1 0 0,1 1-1,-1-1 1,0 0 0,1 0-1,-1-1 1,0 1 0,0 0-1,-1-1 1,1 1 0,0-1-1,-1 1 1,0-1 0,0 0-1,1 0 1,-1 0 0,-1 1-1,1-1 1,0 0 0,-1 0-1,0 0 1,1-5 0,-2 6-156,1 1 1,0-1 0,-1 1 0,1-1-1,-1 1 1,1 0 0,-1-1 0,0 1 0,1 0-1,-1-1 1,0 1 0,0 0 0,0 0-1,0 0 1,0 0 0,0 0 0,0 0-1,-1 0 1,1 0 0,0 0 0,0 0-1,-1 1 1,1-1 0,-1 0 0,1 1 0,0-1-1,-1 1 1,1 0 0,-3-1 0,0 0-387,-47-14-6776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4:32.18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51 12838,'0'0'4394,"36"-7"-3572,119-22-243,-110 22-415,0 2 0,0 3 1,62 3-1,-20 2-26,-13-1-2282,86 13 0,-89-8-1999,9-3-2628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4:32.88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94 161 4562,'0'0'12136,"0"-6"-11744,0-6-103,0 20-189,-4 24 34,-32 56 344,27-72-393,1 0 0,1 1 0,1 0 0,0 1 0,2 0 0,-5 24 0,8-30-37,-3 63 96,4-72-126,0 0 0,0 1-1,0-1 1,1 0-1,-1 0 1,1 1 0,0-1-1,-1 0 1,2 0 0,-1 0-1,0 0 1,0 0-1,1 0 1,0 0 0,-1-1-1,1 1 1,5 4-1,0-3 39,1 0 1,1-1-1,-1 0 0,0 0 0,1-1 0,0 0 0,-1 0 0,1-1 0,13 0 0,2 0-21,0-2 1,33-4-1,-49 3-35,-1-1-1,0 0 0,0 0 0,0 0 0,0 0 0,-1-1 1,1 0-1,-1-1 0,0 0 0,0 0 0,-1 0 0,1 0 1,6-10-1,5-5-16,-2-1 1,22-38-1,-25 36 18,-1-1 1,-1-1-1,-2 1 0,0-1 1,-1-1-1,-2 0 0,0 1 1,-2-1-1,-1-1 0,-1 1 1,-4-49-1,2 72-4,1 0 0,-1 0 1,-1 0-1,1 0 0,0 0 0,-1 0 0,1 0 1,-1 1-1,0-1 0,0 1 0,0-1 0,0 1 1,0 0-1,0 0 0,-1 0 0,1 0 0,-1 0 1,1 0-1,-1 1 0,0-1 0,0 1 0,0 0 1,0 0-1,0 0 0,0 0 0,0 0 0,0 1 1,-4-1-1,-14-2-38,-1 1 0,1 1 0,-26 2 0,20 0 3,17-1-64,1 1-1,-1 0 0,0 1 0,0 0 1,1 1-1,-1 0 0,1 0 0,0 1 1,0 0-1,0 1 0,1 0 0,-13 9 1,10-6-823,1 1 1,0 0 0,1 0 0,0 1 0,-11 15 0,-1 10-3934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0:30.02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367 0 8548,'0'0'7643,"0"0"-7621,1 0 0,-1 0-1,0 0 1,1 0-1,-1 1 1,0-1 0,1 0-1,-1 0 1,0 0-1,1 0 1,-1 0-1,0 0 1,1 1 0,-1-1-1,0 0 1,0 0-1,1 1 1,-1-1 0,0 0-1,0 0 1,1 1-1,-1-1 1,0 0-1,0 1 1,0-1 0,1 0-1,-1 0 1,0 1-1,0-1 1,0 1 0,0-1-1,0 0 1,0 1-1,0-1 1,0 0-1,0 1 1,0-1 0,0 0-1,0 1 1,0-1-1,0 0 1,0 1 0,0 0-1,-17 7-14,-1 0-1,0 0 0,0-2 0,0 0 1,-1-2-1,-20 4 0,25-5-4,-23 4 70,0-2 0,-71 2 0,108 29-299,-15 214 312,17-2 208,-5 265 625,-12-311 80,15-201-980,1 0-1,-1-1 0,1 1 1,-1-1-1,1 1 1,-1-1-1,1 1 0,0-1 1,-1 1-1,1-1 1,0 0-1,-1 1 0,1-1 1,0 0-1,-1 1 1,1-1-1,0 0 0,0 0 1,-1 0-1,1 0 1,0 0-1,0 0 0,0 0 1,-1 0-1,3 0 1,29 0 133,-23-1-93,36 1 57,0-3 1,73-14 0,-101 15-117,-1 1 0,30 0 0,24-2-7,8 2 8,-77 1-27,6-18-2950,-6 2-1081,-1-7-2289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4:33.58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0 341 13750,'0'0'4533,"49"35"-3370,-25-29-1045,1-1-1,0-1 1,0-1 0,1-2-1,-1 0 1,46-5-1,-22 2-57,-36 1-62,1 0 0,-1-1-1,1-1 1,-1 0 0,0-1 0,0 0-1,0-1 1,-1-1 0,1 0-1,-1 0 1,-1-1 0,21-16-1,-23 16-10,-1-1 0,0 0 0,0 0 1,-1 0-1,0-1 0,-1 0 0,0-1 0,0 1 0,-1-1 0,0 0 0,-1 0 0,0-1 0,0 1 0,-1-1 0,-1 0 0,2-13 0,-3 16 12,0-3-10,0-1 1,0 1-1,-1 0 1,-1-1-1,-2-19 1,2 29 6,0-1 0,0 1-1,0-1 1,0 1 0,0-1 0,0 1 0,-1-1-1,1 1 1,-1 0 0,0 0 0,1 0 0,-1 0-1,0 0 1,0 0 0,0 0 0,-1 1 0,1-1-1,0 1 1,-1 0 0,1-1 0,-1 1 0,1 0-1,-1 1 1,1-1 0,-1 0 0,0 1 0,1-1 0,-1 1-1,-3 0 1,-1-1-2,1 1 0,-1-1 0,1 2 0,-1-1 0,1 1-1,-1 0 1,1 0 0,0 0 0,-1 1 0,1 0 0,0 1 0,-7 3 0,4 0 4,1 0 1,0 1-1,0 0 0,0 0 1,1 0-1,-12 17 0,9-10 2,0 1-1,2-1 0,0 1 1,0 1-1,1-1 0,1 1 0,1 1 1,0-1-1,1 1 0,1-1 1,0 1-1,2 0 0,0 0 0,1 22 1,1-35 3,-1-1 1,1 1-1,0 0 1,0-1-1,1 0 1,-1 1-1,1-1 1,0 0-1,-1 0 1,1 0-1,1 0 1,-1 0-1,0 0 1,1 0-1,-1-1 1,1 1-1,0-1 1,0 0-1,0 0 1,0 0-1,0 0 1,1-1-1,-1 1 1,0-1-1,1 0 1,-1 1-1,4-1 1,13 5-5,-1-1 1,1-1-1,30 2 1,110-2-1359,-120-4 322,23-4-2319,-3-17-1924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4:34.10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1 504 8004,'0'0'9567,"1"-16"-9306,0 3-253,-1 1-9,2 0 0,-1 0 1,1 0-1,1 0 1,0 0-1,1 1 0,6-13 1,9-27 8,13-54 1,-21 65 259,1 1 0,2 0-1,24-45 1,-38 83-240,0 1 0,0-1-1,0 1 1,0-1 0,0 1-1,0 0 1,0-1 0,1 1-1,-1-1 1,0 1-1,0 0 1,1-1 0,-1 1-1,0 0 1,0-1 0,1 1-1,-1 0 1,0-1 0,1 1-1,-1 0 1,1 0 0,-1-1-1,0 1 1,1 0 0,-1 0-1,1 0 1,-1-1-1,0 1 1,1 0 0,-1 0-1,1 0 1,-1 0 0,1 0-1,0 0 1,4 17 231,-5 41-465,0-45 306,-3 35-80,-1 0 1,-15 59 0,10-59 20,2 0 1,-2 61 0,9-31-40,2-77-300,0 0 0,1 0 1,-1 0-1,1-1 0,-1 1 0,1-1 0,-1 0 0,1 0 0,-1 0 0,1 0 0,-1 0 0,1 0 0,-1-1 0,4 0 1,21-12-5325,4-15-4521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4:34.63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308 1 12742,'0'0'4613,"0"13"-3917,7 42 13,16 72 1,10 58-184,-21-10-186,-14 250 0,0-399-326,-2 1 0,0-1 1,-2 0-1,0 0 0,-2-1 0,-1 0 0,-1 0 0,-2-1 1,0 0-1,-28 40 0,2-15 38,-2 0-1,-2-3 1,-68 58 0,91-91-1090,18-14 802,1 1-1,-1 0 1,0-1 0,1 1-1,-1 0 1,0-1 0,1 1-1,-1-1 1,1 1 0,-1-1-1,1 0 1,-1 1 0,1-1 0,-1 1-1,1-1 1,0 0 0,-1 1-1,1-1 1,0 0 0,0 0-1,-1 1 1,1-1 0,0-1-1,-7-13-5352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5:10.94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43 1425,'0'0'6645,"4"-6"-5740,-1 2-614,-1 2-167,-1 0 1,1 0 0,-1 1-1,1-1 1,-1 0-1,0 0 1,0 0 0,0 0-1,0 0 1,0-1 0,0 1-1,-1 0 1,2-4 2238,1 8-624,-2-2-1741,-1 1-1,1-1 0,-1 0 1,1 0-1,-1 0 0,0 1 1,1-1-1,-1 0 0,1 1 1,-1-1-1,0 0 0,1 1 1,-1-1-1,0 0 0,1 1 1,-1-1-1,0 1 0,0-1 1,1 0-1,-1 1 0,0-1 1,0 1-1,0-1 0,0 1 1,0-1-1,0 1 0,0-1 1,0 1-1,0-1 0,0 1 0,22 153 497,4 287 0,-19 1183-332,-6-1624-185,-1 1-1,1 0 0,0 0 1,-1-1-1,1 1 0,0-1 0,-1 1 1,1 0-1,0-1 0,0 0 1,-1 1-1,1-1 0,0 1 0,0-1 1,0 0-1,0 1 0,-1-1 1,1 0-1,0 0 0,0 0 0,0 0 1,0 0-1,0 0 0,1 0 1,13-3-4835,-11-6 416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5:11.86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6 3554,'0'0'6747,"14"-1"-5792,164-4 1117,255 25 1,-325-12-2054,544 26 207,-282-16-166,829-2 884,-816-17-282,-238-4 324,-73 1-1885,1 2-5607,-83 2 943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5:12.25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12 0 13302,'0'0'2884,"21"7"-2695,40 13-136,80 13-1,-127-30-29,-4-2-18,0 0 0,-1 1-1,1 1 1,-1 0 0,12 4-1,-19-6-8,0 1 0,0-1 0,0 0 0,0 1 1,0-1-1,0 1 0,0 0 0,0-1 0,-1 1 0,1 0 0,-1 0 0,1 0 0,-1 1 0,0-1 0,0 0 0,0 0 0,0 1 0,0-1 0,0 0 0,-1 1 1,1-1-1,-1 1 0,0-1 0,0 1 0,0 2 0,0 0 3,1 6-1,-1 1 0,-1 0 0,-4 22-1,4-30 3,-1 1 0,1-1 0,-1 0 0,0 0 0,0 0 0,-1 0 0,1 0 0,-1-1 0,0 1 0,0-1-1,0 0 1,0 0 0,-6 4 0,-6 5-213,-1-1 0,-1 0 0,1-1 0,-2-1 0,0-1 0,0 0 0,0-1 0,-1-1 0,0-1 0,0-1 0,-35 4 0,-5-7-3756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5:13.58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839 7 3169,'0'0'1753,"-39"1"-856,0 3-697,0-1-1,-76-5 1,31 0-140,10 2 78,-257 9 102,249-4 437,46-5 8888,60 7-8935,48 7-413,2-3 0,82 1 0,150-12 630,-143-1-672,-28 1-178,245-5-10,-370 5 13,92-10-1165,-52-3-2278,-7-10-3626,-23 6 65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5:14.80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251 170 5330,'0'0'1687,"0"-5"-1309,0-29 591,0 6 3350,-4 29-4319,1-1 0,0 1-1,0 0 1,0 0 0,0 0-1,0 1 1,0-1 0,-5 4-1,-26 24 110,2 1-1,1 1 0,2 2 1,-44 64-1,58-82-9,12-25 185,13-30 75,-6 32-336,13-31 9,2 1-1,2 1 1,40-53-1,-51 77 1,-1 2 76,-1 1 0,1 1 0,16-14 0,-22 20-97,1 1 0,1-1 0,-1 1 0,0 0 0,0 0-1,1 0 1,-1 1 0,1-1 0,0 1 0,-1 0 0,1 0 0,0 1 0,6-1-1,-8 4 2,-1 0-1,0 0 0,0 0 1,-1 1-1,1-1 0,-1 0 0,1 1 1,-1-1-1,0 1 0,0-1 0,0 7 1,-1-9-9,61 295 1379,-60-292-1339,0 0 1,0 0-1,0 0 1,1 0-1,-1 0 0,1 0 1,0-1-1,0 1 0,1-1 1,-1 0-1,6 6 0,-7-9 16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5:18.33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6435,'0'0'5232,"35"19"-2116,-24-7-2989,0 0-1,-1 1 1,-1 0 0,0 1 0,8 16 0,31 45 368,-19-45-243,1 0 0,1-2 0,40 27 0,51 45 42,-120-97-282,51 49 140,93 70-1,-102-95-85,0-1-1,64 24 1,19 10-17,-90-41 4,1-2 1,1-2 0,68 17 0,124 13 263,-71-16-220,-62-5-51,-58-13 10,0-2 0,70 7 0,261 22-43,-202-19-3,11 1-20,-73-4 17,142 1 0,-137-11 11,135 0-37,7 0 9,-170 6-2,-58-8 11,0 0-1,32 0 1,203 15 5,-181-10-3,15-10 4,-79-1-4,1 1 0,-1 1 0,0 0 1,0 1-1,0 1 0,0 0 0,0 1 1,23 8-1,-33-8 1,11 1 4,-16-4-19,-6 0-2471,-19 0-758,-10 0-1981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5:19.71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3554,'0'0'8353,"5"6"-8017,41 47 147,30 38 413,-61-68-988,-11-15-104,1-1 1,-1 1-1,1-1 0,1 0 1,0 0-1,-1-1 0,2 1 1,-1-1-1,9 5 0,-4-10-4307,-6-1-246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6:31.85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8 9156,'0'0'3434,"25"-2"-3071,186-3 344,-136 5-639,70 0 786,-47 0-7464,-86 0-402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0:30.57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10421,'0'0'6523,"18"0"-6115,372 0 392,-209 0-1177,-61 0-7724,-74 0 2333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5:20.29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327 0 6531,'0'0'2660,"-3"5"-2071,-63 143 1582,28-56-1458,10-19-459,17-42-79,-23 46 0,29-68-154,-1 0 1,1 0-1,-2-1 0,1 1 1,-1-1-1,0-1 0,-1 1 0,0-2 1,-9 8-1,15-13-52,1 0-1,-1 0 1,0 0 0,1 0 0,-1 0 0,0-1-1,0 1 1,1 0 0,-1-1 0,0 0 0,0 1-1,0-1 1,0 0 0,0 0 0,0 0 0,0 0-1,0 0 1,1-1 0,-1 1 0,0 0 0,0-1-1,0 1 1,0-1 0,1 0 0,-1 0 0,0 0-1,1 0 1,-1 0 0,0 0 0,1 0 0,-1 0-1,1-1 1,0 1 0,-1 0 0,1-1 0,0 1-1,0-1 1,0 0 0,0 1 0,0-1 0,0 0-1,1 0 1,-1 1 0,1-1 0,-1-2 0,0-11-2096,1 1-1421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5:21.47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18 8228,'0'0'5178,"8"-17"-3145,-6 16-2014,1 1 0,0 0 0,0 0-1,0 1 1,-1-1 0,1 1 0,0-1 0,0 1 0,-1 0 0,1 0-1,0 0 1,-1 0 0,1 0 0,-1 1 0,4 2 0,-2 0-15,-1 0 0,0 0 0,0 1 0,-1-1 0,1 1 0,-1 0 0,3 7 0,2 9-1,-1 0 0,-1 0-1,-1 1 1,0-1 0,-2 1 0,0 31 0,-1-19 0,7 44 0,-7-77-207,-1 0-1,0 1 1,0-1-1,1 0 1,-1 0-1,1 0 1,-1 1-1,1-1 1,-1 0-1,1 0 1,0 0-1,-1 0 1,1 0-1,0 0 1,0 0-1,0 0 1,0-1-1,0 1 1,0 0 0,0 0-1,0-1 1,0 1-1,0-1 1,0 1-1,0-1 1,1 1-1,-1-1 1,0 0-1,0 1 1,0-1-1,1 0 1,-1 0-1,2 0 1,5 0-4353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5:21.83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488 0 10757,'0'0'1681,"-74"46"-1665,46-18 192,-3 1-48,-9-5-32,1 5-128,-4-1 0,-1-3 0,-3-4 0,0 0-288,0-10-2946,-1-11-3329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5:23.09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199 193 6659,'0'0'5653,"2"0"-5595,-1 0-1,1 0 1,0 0-1,-1-1 1,1 1-1,0 0 1,-1 0-1,1-1 0,-1 1 1,1-1-1,-1 0 1,4-1-1,-2-11-29,1-1 0,-2 1 0,1-1 0,-2 0 0,0 0 0,-1 0 0,-2-21 0,1-1-9,1 34-18,-1 1-1,1 0 1,-1 0-1,0 0 1,1 0-1,-1 0 1,0 0-1,0 0 1,0 1-1,0-1 1,0 0-1,0 0 1,0 1-1,0-1 1,0 0-1,0 1 1,0-1-1,-1 1 1,1-1-1,0 1 1,0 0-1,0 0 1,-1-1-1,1 1 1,0 0-1,0 0 1,-1 0-1,0 0 1,-47-1 13,42 1-16,-6 0-6,4 0 0,0 0 1,0 0-1,0 0 1,0 2-1,0-1 0,-17 5 1,23-4 5,0 0 0,0 0 1,0-1-1,0 2 0,1-1 0,-1 0 1,1 1-1,-1-1 0,1 1 0,0-1 1,0 1-1,0 0 0,0 0 0,0 0 0,1 0 1,0 1-1,-1-1 0,1 0 0,0 1 1,1-1-1,-1 0 0,0 5 0,-5 40 387,2 1 0,5 86 0,0-50-102,7 138 187,-8-223-518,0-9-7043,0-10 2425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5:23.47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8452,'0'0'5410,"8"0"-4983,58 1 98,0 2 0,100 19-1,-123-4-1461,-7 9-3558,-20-13-205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5:26.20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60 0 5683,'0'0'1088,"0"36"-181,0 470 3645,-2-480-4227,-1 0 0,-8 37-1,-2 13 84,6-8-155,-16 229 2025,23-284-1483,0-8-1188,0-8-3661,0-9-177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5:28.85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1122 5843,'0'0'5285,"52"4"-1086,-37-6-4056,0-1 1,0-1-1,-1 0 0,0 0 0,1-2 1,-2 0-1,1 0 0,-1-1 0,23-17 1,22-9 8,3 1-31,108-74 1,-114 71-72,1 4 0,2 2 0,1 2 1,92-28-1,29-13 83,-39 15 262,210-49-1,-16 34-44,-103 24-141,-122 26 139,130-40-1,-120 26-165,153-22-1,-168 37-168,376-78 129,-439 87-143,1 3 0,0 0 0,0 3 0,69 5 0,-17-1 3,351-2 22,-434 0-22,0-2-1,0 0 0,0 0 1,17-7-1,27-4 3,26-1-9,-73 13 9,1 0 0,-1-1 0,1 0 0,-1 0 0,0-1 0,16-7 0,-15 6 0,-1 0 1,0 1 0,1 0 0,-1 1-1,1 0 1,18-1 0,-53-1-5477,-9 4 953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5:31.28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336 246 4386,'0'0'6771,"8"-5"-5874,2-2-667,-1 2 648,-2 0 0,1 0 0,0-1 0,-1 0 0,0-1 0,-1 0 0,11-12 0,-15 15-993,0 0 1,0 0-1,0 0 0,-1 0 0,1 0 0,-1 0 1,0 0-1,1-6 0,-1 3-61,0 0-1,-1 0 1,1 0-1,-1 0 1,-1 0-1,1 0 1,-1 0-1,-3-10 1,3 14 152,-1 0 1,1 0-1,-1 0 1,0 0 0,0 0-1,0 1 1,0-1-1,-1 1 1,1-1 0,-1 1-1,1 0 1,-1 0-1,0 0 1,0 0 0,0 0-1,0 1 1,0-1 0,-7-1-1,-6-1-2,-1 1 0,0 0 0,0 2-1,0 0 1,0 0 0,-30 5 0,-5-2 6,46-2 21,-1 0-1,0 1 1,1-1 0,-1 2-1,1-1 1,-1 1-1,1 0 1,0 0-1,0 1 1,0 0 0,0 0-1,0 0 1,1 1-1,-1 0 1,1 0-1,0 0 1,0 1 0,0-1-1,1 1 1,0 0-1,0 1 1,0-1-1,0 1 1,1-1-1,0 1 1,0 0 0,1 1-1,0-1 1,0 0-1,0 1 1,1-1-1,-2 13 1,3-15 58,0 0 1,0 0-1,0 0 0,0 0 1,1 0-1,-1 0 0,1 0 0,0 0 1,0 0-1,1 0 0,-1 0 1,4 5-1,-2-6-28,0 0 1,0-1-1,0 0 1,0 0-1,0 0 1,1 0-1,-1 0 1,0 0-1,1-1 1,0 0-1,-1 1 1,1-2-1,0 1 1,5 0-1,20 4 38,1-2 0,-1-2-1,32-1 1,-19-1-93,-38 0 3,0 0 0,0-1 0,-1 0 0,1 1 0,0-1 0,-1-1 1,0 1-1,1 0 0,-1-1 0,0 0 0,0 1 0,-1-1 0,1 0 0,0-1 0,-1 1 0,0 0 0,0-1 0,0 1 0,0-1 0,0 0 0,-1 0 1,0 1-1,0-1 0,0 0 0,1-7 0,-2 11-6,4 19-338,-1 47 518,11 67 1,-5-66-2,0 69 0,-7-43-114,-4 100 17,1-188-54,-1-1 1,1 0-1,0 1 1,-1-1-1,0 0 1,0 0-1,0 0 1,-1 0-1,1-1 0,-1 1 1,0 0-1,0-1 1,0 0-1,-1 0 1,1 0-1,-1 0 1,1 0-1,-1-1 1,0 0-1,0 0 0,0 0 1,-7 3-1,-5 1 8,0-1 0,-1 0 0,1-1 0,-29 3-1,14-4-18,0-2-1,-36-2 0,63 0 5,1 0 0,-1 0 0,0 0 1,1 0-1,0-1 0,-1 1 0,1-1 0,0 0 0,0 0 0,0 0 0,0-1 0,0 1 0,0-1 0,0 1 0,1-1 0,0 0 0,-1 0 0,1 0 0,0-1 1,1 1-1,-1 0 0,0-1 0,1 1 0,0-1 0,0 1 0,-1-7 0,-2-6-7,0-1 0,2 0 1,0 0-1,1-23 0,0 32 31,1 1 0,-1 0 0,2 0-1,-1 0 1,1 0 0,0 0 0,1 0 0,-1 0 0,1 1-1,1-1 1,-1 0 0,1 1 0,0-1 0,1 1-1,0 0 1,0 0 0,0 1 0,0-1 0,1 1 0,0 0-1,0 0 1,1 0 0,-1 1 0,10-6 0,-7 4 11,0 0 1,0 1 0,1 0-1,0 0 1,0 1 0,0 0-1,1 1 1,-1 0 0,1 0-1,0 1 1,-1 0 0,1 1-1,0 0 1,0 0 0,0 1-1,12 2 1,-21-2-27,0 0 1,0 1-1,0-1 1,0 1-1,0-1 1,1 1-1,-1 0 1,0-1-1,0 1 1,0 0-1,0 0 1,-1 0-1,1-1 1,0 1-1,0 0 1,0 0-1,-1 0 1,1 0-1,-1 1 1,1-1-1,-1 0 1,1 0-1,-1 0 1,1 3-1,1 30-3766,-2-26 494,-2-7-308,-12-1-2103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9:52.92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456 162 9957,'0'0'5397,"6"1"-5131,30 5-76,-35-6 1797,-1-9-2039,0 0-1,0 0 0,-1 1 0,0-1 0,-1 0 0,0 1 0,0-1 0,-5-10 0,5 14 39,-1 1 0,0 0 0,0 0-1,0 0 1,0 0 0,-1 1 0,0-1 0,0 1 0,1 0 0,-2 0 0,1 0 0,0 0 0,-1 1 0,1 0 0,-10-3 0,-9-2-53,0 2 0,0 0 1,-1 2-1,1 1 0,-1 1 1,0 0-1,0 2 0,-31 5 1,49-4 56,-1 0 1,1 0-1,0 0 0,0 1 1,0 0-1,0 1 1,1-1-1,-1 1 1,1 0-1,0 0 1,0 1-1,1-1 1,-1 1-1,1 0 1,-4 6-1,-2 3 17,0 0 0,1 0 0,1 1 0,-11 27 0,13-19 102,0 0 0,1 0-1,1 0 1,1 0 0,1 1-1,1 0 1,5 43 0,-3-65-85,0 0 0,0 0 0,0 0 1,0 1-1,1-1 0,-1-1 0,1 1 0,0 0 0,-1 0 1,1-1-1,0 1 0,0-1 0,0 1 0,0-1 0,0 0 1,0 1-1,0-1 0,1-1 0,-1 1 0,0 0 0,3 0 0,54 14 77,-58-15-98,44 7 62,0-1 0,54-1 0,-97-5-69,1 0 1,-1-1-1,0 1 1,0-1-1,0 1 1,0-1 0,0 0-1,0 1 1,0-1-1,0 0 1,-1 0-1,1-1 1,0 1-1,0 0 1,-1-1 0,1 1-1,-1-1 1,2-1-1,1-2-18,0-1 0,0 0 0,-1 1-1,0-1 1,5-11 0,-2-4-42,0 1 1,6-38-1,-8-21 513,-4 46-128,0 26-206,0 10-58,1 10 6,0-1 0,1 1-1,0-1 1,1 0 0,1 0 0,0 0 0,1 0 0,0 0 0,0-1 0,1 0-1,1 0 1,0-1 0,0 1 0,1-2 0,1 1 0,-1-1 0,15 11 0,-5-5-30,1 0 1,0-1 0,1-2-1,1 0 1,0-1 0,0-1 0,1-1-1,31 9 1,-50-17-136,0 0 0,1 0 1,-1 0-1,0 0 0,0-1 0,0 1 0,1-1 0,-1 0 1,0 0-1,1 0 0,-1 0 0,0-1 0,0 0 0,1 1 0,-1-1 1,4-2-1,-5 1-229,0 0 1,0 0 0,0 0-1,-1 0 1,1 0-1,-1-1 1,1 1 0,-1-1-1,0 1 1,0-1-1,0 0 1,0 1 0,0-1-1,-1 0 1,1 1-1,-1-1 1,0 0 0,0-4-1,4-33-6523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39:53.61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12 1 12182,'0'0'5111,"9"5"-4481,3 1-524,-1 1 0,-1 0 0,1 0 0,-1 2 0,0-1 0,-1 1 0,15 19 0,-6 1 50,-1 1-1,-2 1 1,-1 1 0,15 49-1,23 140 52,-39-116-142,-4 0 1,-6 128 0,-3-164-58,-2-44 11,0 0-1,-2 0 1,0-1 0,-2 1 0,-1-1-1,-1-1 1,0 1 0,-2-1-1,-19 33 1,14-32 3,0 0 1,-1-1-1,-1-1 1,-1 0 0,-1-2-1,-1 0 1,-1-1-1,-30 21 1,51-39-38,0-1 0,-1 0 0,1 1 1,0-1-1,0 0 0,-1 1 0,1-1 1,0 0-1,0 0 0,-1 0 0,1 1 1,0-1-1,-1 0 0,1 0 0,0 0 1,-1 0-1,1 0 0,-1 1 0,1-1 1,0 0-1,-1 0 0,1 0 0,0 0 0,-1 0 1,1 0-1,-1 0 0,1 0 0,0-1 1,-1 1-1,1 0 0,0 0 0,-1 0 1,1 0-1,0 0 0,-1 0 0,1-1 1,0 1-1,-1 0 0,1 0 0,0-1 1,0 1-1,-1 0 0,1-1 0,-2-16-2018,2 12 1413,0-22-4214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0:31.06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89 13766,'0'0'4448,"5"0"-4320,152-29 415,-102 16-436,-1 3 0,103-5 0,-156 15-187,-1-13-6243,0 5 1284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3:41.26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276 367 7171,'0'0'5878,"32"17"-2543,-29-16-3334,1 0 1,-1 0-1,1 0 1,-1-1-1,1 0 1,-1 0-1,1 0 1,-1 0-1,1 0 1,-1-1-1,1 1 1,-1-1-1,1 0 1,-1 0-1,0 0 1,1-1-1,-1 1 1,0-1-1,0 0 1,0 1-1,0-1 1,0-1-1,0 1 1,-1 0 0,1-1-1,-1 1 1,0-1-1,0 0 1,0 0-1,0 0 1,2-4-1,1-4-5,-1 0 0,-1-1 0,0 1 0,0 0 1,-1-1-1,0 0 0,-1 1 0,-1-18 0,0 0 10,1 16 7,-1 0 1,0 1-1,-1-1 1,0 1-1,-5-18 0,4 25-10,0 1 0,0-1 0,0 1 0,-1-1 0,1 1 0,-1 0 0,0 0 0,0 0-1,-1 1 1,1-1 0,-1 1 0,0-1 0,0 1 0,0 0 0,0 1 0,0-1 0,-8-2 0,-5-2-25,0 2 0,-1 0 1,0 0-1,0 2 0,0 0 1,-1 2-1,1 0 1,-34 2-1,21-1 6,27 1 12,0 0 1,0 0-1,0 0 1,0 0 0,0 0-1,0 1 1,0 0-1,0 0 1,1 0-1,-1 0 1,1 0-1,-1 1 1,1-1-1,0 1 1,0 0-1,0 0 1,1 0 0,-1 1-1,1-1 1,-1 1-1,1-1 1,0 1-1,0 0 1,1 0-1,-1 0 1,0 5-1,-6 14 34,2 0 0,1 0 0,-4 29 0,9-52-30,-9 106 679,7 176 0,5-131-281,-4-69-206,9 218 424,-8-266-114,-1-7-1860,2-10-5253,-6-36 2836,-9-9-1545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3:41.63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 10949,'0'0'3676,"5"0"-3251,26 2 248,-1 1 0,39 9 1,-33-5-329,58 4 0,-38-9-721,144 0 1032,-102-12-3030,-76 6 35,0-1 0,26-11 0,-27 9-2948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3:42.23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477 8 10629,'0'0'2521,"-8"-2"-2139,4 1-300,0 0 0,0 0 0,0 0 0,-1 0 1,1 1-1,0 0 0,-1 0 0,1 0 1,-1 0-1,1 1 0,0 0 0,0-1 0,-1 2 1,1-1-1,0 0 0,0 1 0,0 0 0,0 0 1,0 0-1,1 0 0,-6 4 0,-16 15 234,1 1 0,1 1-1,1 1 1,1 1 0,2 0-1,0 2 1,-24 45 0,5 5 110,-49 134 0,76-176-368,1 1-1,1 0 1,-6 71 0,8 112 323,7-218-379,1 5 11,-1 0 0,1 0 0,-1 0 1,2 0-1,-1 0 0,1 0 0,0 0 1,0 0-1,0-1 0,1 1 0,0-1 1,0 0-1,0 0 0,1 0 0,0 0 1,0 0-1,0-1 0,0 1 0,1-1 1,-1-1-1,1 1 0,8 4 0,9 4-65,0-2-1,0 0 1,1-1-1,31 7 0,-33-10-157,7 10-1872,-20 3-4768,-8-12 2622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3:49.46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0 566 14743,'0'0'4130,"15"-5"-4029,8 0-81,-5 1 23,0-1 0,0-1 0,23-10 0,-35 12-26,0 0 0,0 0 0,0 0 0,-1-1 0,0 0 0,0-1 0,0 1 0,-1-1 0,1 0 0,-2 0 0,1 0 0,0 0 0,-1-1 0,0 1 0,3-13 0,2-11-96,0 0 0,4-40 0,-9 50 9,8-53-75,2-129 0,-14 208 129,-1-1 0,1 1 0,-1 0 0,-1-1 0,1 1 0,-1-1 0,1 0-1,-6 7 1,-8 17 19,1 10 59,2 2 0,1 0 0,2 0 0,-9 77 0,13-36 398,7 127 0,1-195-431,0 1-1,1-1 0,1 0 1,0 0-1,0 0 1,2-1-1,0 0 1,10 17-1,-14-27-16,0 0-1,1-1 0,0 1 1,-1-1-1,1 0 0,0 0 1,0 0-1,0 0 1,0 0-1,1-1 0,-1 1 1,0-1-1,1 0 0,-1 0 1,1 0-1,-1 0 1,1-1-1,-1 1 0,1-1 1,-1 0-1,7-1 0,-3 1-12,1 0 0,-1-1 0,1 0 0,-1-1 0,0 1 0,0-1 0,0-1 0,0 1 0,10-6 0,-12 5-112,0 0-1,0-1 0,-1 1 0,1-1 1,-1 0-1,0 0 0,0-1 1,-1 1-1,1-1 0,-1 0 0,0 0 1,0 0-1,3-9 0,-4 7-813,0-1 1,0 0-1,-1 1 0,0-1 0,0-16 1,-1 0-3351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3:49.84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54 13846,'0'0'4352,"10"-2"-3728,33-6-545,2 2 1,-1 3-1,75 2 1,64-4-2415,-175 4 1445,-1 0 0,1 0 0,-1 0 0,0-1 0,0-1 0,8-3 1,10-7-4741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3:50.22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12486,'0'0'4292,"17"13"-3321,25 20-539,83 67 345,-113-89-741,-1 1-1,-1 0 1,0 1-1,-1 0 1,-1 0 0,0 1-1,0 1 1,-1-1 0,8 29-1,1 12 231,12 82 0,-8-33-55,18 105-77,-16-75-332,-16-126-763,19-6-6887,-22-2 7175,14-3-6444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3:50.59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15047,'0'0'4679,"25"0"-4391,201 0-2,18 7-318,-237-4 181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3:50.98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14487,'0'0'4634,"3"4"-3959,1 0-648,1-1 0,-1 1 1,1-1-1,-1 0 0,1-1 0,0 1 1,0-1-1,0 0 0,1 0 0,-1 0 1,0-1-1,1 0 0,-1 0 0,10 0 1,91 4 56,-98-5-81,68 0-1078,-26 0-3882,-26 0-339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3:51.82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1 400 11429,'0'0'6408,"0"-20"-5733,0-65-378,0 76-272,2 1 0,0 0 0,0 0 0,0 0 0,1 0 0,0 1 0,0-1 0,1 1 0,0 0 1,7-11-1,5-7 152,-10 13-150,0 1 0,1 0 0,0 0 0,0 1 0,1 0 0,1 0-1,0 1 1,0 0 0,1 0 0,0 1 0,0 1 0,1-1 0,0 2 0,0-1 0,1 2-1,0 0 1,0 0 0,0 1 0,0 0 0,1 1 0,0 1 0,-1 0 0,1 0 0,20 1-1,-1 0-21,-20 0-10,1 1 1,-1 0-1,0 1 1,21 3-1,-30-3 1,1 0 0,-1 1 0,1-1 0,-1 1 0,0-1 0,0 1 0,0 0 0,0 0 0,0 0-1,0 1 1,0-1 0,-1 1 0,1-1 0,-1 1 0,1 0 0,-1 0 0,0 0 0,-1 0 0,1 0-1,1 4 1,4 15-12,-1 0-1,-1 0 1,-1 0 0,-1 0-1,-1 1 1,-1-1-1,-4 38 1,3-11 6,-2-34 8,1 0 0,-2 0 1,0 0-1,0 0 0,-2-1 0,0 1 1,0-1-1,-2 0 0,1-1 0,-2 1 0,0-2 1,0 1-1,-1-1 0,-12 13 0,-18 16-7,-2-1 1,-61 47-1,84-73 7,0 0 0,-2-1 0,1-1 0,-1-1 0,-1 0 0,-31 10 0,44-20-3,7-1 229,15 0-24,261 3 1101,-135 0-2407,2-2-6588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3:52.62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11813,'0'0'4496,"7"1"-4037,92 19-44,-43-7 391,81 7 0,-8-17-699,-128-3-184,-1 2-3686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0:31.42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0 107 4690,'0'0'11782,"115"0"-11590,-60 0 256,8-7 64,11 0-192,5-4-288,-8 1-32,-8-4 0,-4 3-48,-20 0-432,-3 4-1281,-20-10-1953,-13 6-2672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3:53.25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48 50 11381,'0'0'4058,"-4"18"-3468,-2 21-151,-4 74-1,9-78-85,0-21-172,1 1-1,0-1 1,1 0 0,1 0 0,5 24-1,-5-33-146,-1-1 0,1 0 0,1 1 0,-1-1 0,1 0 0,-1 0-1,1 0 1,0-1 0,0 1 0,1-1 0,-1 0 0,1 0 0,0 0 0,0 0 0,0 0-1,0-1 1,0 0 0,0 0 0,1 0 0,-1 0 0,8 1 0,-3 0-34,0 0 0,0-1 0,0 0 0,0-1 0,0 0 0,0 0 0,0-1 0,1 0 0,-1 0 0,0-1 0,0-1 0,1 1 0,-1-1 0,-1-1 0,1 0 0,0 0 0,-1-1 0,1 0 0,-1 0 0,0-1 0,0 0 0,-1-1 0,0 1 0,0-1 0,0-1 0,0 1 0,-1-1 0,0 0 0,6-11 0,-6 6 12,-1-2 0,0 1 0,-1 0 0,0-1 0,-1 0-1,0 0 1,-1 0 0,-1 0 0,0 0 0,-3-28 0,2 19 1,-1 17-8,1 0 1,-1 0-1,0 1 0,-1-1 1,0 0-1,1 1 1,-2-1-1,1 1 0,-1-1 1,0 1-1,0 0 0,0 0 1,-1 0-1,1 1 1,-1-1-1,-1 1 0,1 0 1,0 0-1,-8-4 1,5 2-12,-1 1 1,0 1 0,0-1 0,0 1-1,-1 1 1,1-1 0,-1 2 0,0-1 0,0 1-1,0 0 1,0 1 0,-10 0 0,10 0-21,-1 1 0,1 1 0,0 0 0,0 0 0,0 1 0,0 0 0,0 0 0,0 1 0,1 0 0,-1 1 0,1 0 0,0 0 0,0 1 0,0 0 0,1 0 0,0 1 0,0 0 0,0 0 0,1 1 0,-1 0 0,2 0 0,-6 8 0,7-9-189,0 0 1,0 1-1,1-1 0,0 1 1,0 0-1,1-1 0,0 1 0,0 0 1,1 1-1,-1 7 0,-1 44-4952,3-41 1512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3:53.69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83 1 12902,'0'0'3780,"-4"8"-3089,-7 15-468,2 0 0,0 0 0,1 1 1,2 0-1,-5 32 0,-13 136 295,24-191-518,0 35-59,0-21-8657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3:54.28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1 408 9652,'0'0'5462,"0"-10"-5004,0 6-417,0-6-4,0 0 0,0 0 1,1 1-1,1-1 0,0 1 1,0-1-1,0 1 0,6-11 1,41-98 560,10-17 282,-55 125-769,-3 8-51,-1 0 1,1 0-1,0 0 0,-1 0 1,1 0-1,0 0 0,1 0 1,-1 0-1,0 0 1,0 0-1,1 1 0,-1-1 1,1 1-1,0-1 0,-1 1 1,1-1-1,2 0 1,-3 23-19,-2 58 40,-18 128-1,10-124-267,2 152 1,7-178-1979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3:55.19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1 602 12246,'0'0'4548,"4"1"-4166,0-1-366,0 0 0,0-1 0,0 0 0,0 1 0,-1-1 0,1 0 0,0-1 0,-1 1 0,1-1 0,-1 0 0,1 1 0,-1-1 0,0-1 0,0 1 0,0 0 0,0-1 0,0 0 0,-1 0 0,1 0 0,-1 0 0,1 0 0,-1 0 0,0 0 0,1-5 0,10-14 91,-2-1 0,14-37 0,-21 50-118,29-90 195,23-116 1,-43 159-106,-4-4 65,-9 61-120,1 1-16,-1 0 1,1 1 0,0-1-1,-1 0 1,1 1-1,-1-1 1,0 1 0,1-1-1,-1 1 1,0-1-1,0 1 1,0-1 0,0 1-1,0-1 1,0 0 0,0 1-1,-1 1 1,1 3 17,-3 22 97,0 0 0,-2 0 0,-1 0-1,-1-1 1,-11 30 0,-18 70 498,24-48-369,3 1 0,1 105-1,9-183-249,-1 0 0,0-1 0,1 1 0,-1-1 0,1 1 0,-1-1 0,1 1 0,0-1 0,-1 0 0,1 1-1,0-1 1,0 0 0,0 0 0,0 1 0,0-1 0,0 0 0,0 0 0,1 0 0,-1 0 0,0 0 0,1-1 0,-1 1 0,0 0 0,1-1-1,-1 1 1,1 0 0,-1-1 0,1 0 0,-1 1 0,1-1 0,2 0 0,58 3 20,-49-3-28,19 1-56,-20 0 23,0-1 0,0 0 1,-1 0-1,1-1 0,0-1 0,0 0 0,-1-1 1,16-5-1,-23 3-1018,-4-7-5861,0 7 4520,0-5-3930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3:55.77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10853,'0'0'5592,"0"5"-4522,0-3-1019,0 0 1,0 0-1,0-1 1,0 1-1,0 0 1,1 0-1,-1-1 1,1 1-1,-1 0 1,1-1-1,-1 1 1,1 0-1,0-1 1,0 1-1,0-1 1,0 0-1,0 1 1,2 1-1,32 16 595,-27-15-595,24 7 190,0-1-1,1-1 0,0-2 1,55 5-1,-63-9-191,19-2-69,-24-2-4210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3:57.50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71 8100,'0'0'6998,"4"0"-5702,220-17 2244,-51 7-3287,-54 1-241,-21-4 47,-71 7-340,1 2-1,31 0 1,-64 1-8853,0 1 8448,-12 0-2969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3:58.23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57 9845,'0'0'5247,"28"-6"-4476,87-18-360,-89 19-67,0 1 0,1 1 0,0 2-1,45 3 1,-11 0 274,56 0 111,124-5-49,-192-5-536,21-1-1846,-23 9-4853,-24 0 1563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4:47.45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261 260 3249,'0'0'9461,"27"6"-5854,-27-5-3138,2-1-415,-1-1-1,0 1 1,0-1-1,1 1 0,-1-1 1,0 1-1,0-1 1,0 0-1,0 0 0,0 1 1,0-1-1,0 0 1,0 0-1,0 0 1,0 0-1,0 0 0,0 0 1,-1 0-1,1-1 1,0 1-1,-1 0 0,1 0 1,-1 0-1,1-1 1,-1 1-1,0 0 0,0-1 1,1 1-1,-1 0 1,0-1-1,0 1 1,-1-2-1,2-57-921,-2 41 835,1 8 56,0-1-1,0 0 1,-1 1-1,-1-1 0,0 1 1,0-1-1,-5-11 1,5 20-38,0 0-1,1-1 1,-1 1 0,0 0 0,-1 1-1,1-1 1,0 0 0,-1 1 0,1-1-1,-1 1 1,0 0 0,0 0 0,0 0-1,0 0 1,0 0 0,-1 1 0,1-1-1,0 1 1,-1 0 0,1 0 0,-1 0-1,1 1 1,-1-1 0,1 1-1,-1 0 1,-7 0 0,4 0-12,-4 0-31,0 0-1,-1 1 0,1 0 1,-15 3-1,21-2 36,0 0-1,0 0 1,0 0 0,0 1-1,1 0 1,-1 0 0,1 0-1,0 0 1,0 1-1,0 0 1,-5 6 0,-1 3 18,2 0 1,-1 0-1,2 1 0,0 0 1,0 0-1,1 1 1,1 0-1,1 0 0,0 0 1,1 1-1,0-1 1,2 1-1,0 0 0,0-1 1,1 1-1,1 0 1,4 20-1,-1-27 18,1 0-1,-1 0 1,1 0 0,1-1-1,0 0 1,0 0-1,1 0 1,0-1 0,0 1-1,0-2 1,1 1 0,0-1-1,0 0 1,12 5-1,-15-9 3,1-1 0,0 1 0,0-1 0,0 0 0,0-1 0,-1 0 0,1 0-1,0 0 1,0 0 0,0-1 0,0 0 0,0 0 0,0-1 0,-1 1 0,1-1 0,-1-1-1,1 1 1,8-6 0,-3-2-45,-2-1-1,1 0 0,-2 0 1,1-1-1,-2 0 0,1 0 1,-2-1-1,0 0 0,0 0 1,7-26-1,-6 10 171,-2 1 1,0-1 0,-2 0-1,-1-38 1,-2 66-96,1 4-485,18 97 286,12 52 196,87 318 81,-99-366-598,-4 0 0,3 166 0,-18-252 511,0 2 10,0 1 0,-1-1 0,-1 0 1,-7 29-1,9-45-43,-1 0 1,0-1 0,0 1 0,-1-1 0,1 1-1,-1-1 1,0 1 0,0-1 0,0 0 0,0 0-1,0 0 1,-1 0 0,0 0 0,1-1-1,-1 1 1,0-1 0,0 1 0,0-1 0,0 0-1,-1 0 1,1-1 0,-1 1 0,1-1 0,-1 0-1,1 0 1,-1 0 0,0 0 0,0 0-1,1-1 1,-7 1 0,-9-1-2,14 1 16,-1-1 0,1 0-1,-1 0 1,1 0 0,-1 0 0,1-1-1,-1 0 1,1 0 0,-1-1 0,1 1 0,0-1-1,0 0 1,0-1 0,0 1 0,0-1-1,-6-4 1,-2-5 43,1-1 1,-1-1-1,2 0 0,0 0 1,1-1-1,0 0 0,1-1 1,1 0-1,0-1 0,1 0 1,1 0-1,1 0 0,-5-30 0,1-14 179,2-1 0,4-99 0,3 155-230,1-7 36,0 1 1,1-1 0,0 0 0,1 1-1,1 0 1,0 0 0,1 0-1,0 0 1,7-12 0,14-19-16,30-39 0,-23 36-94,-19 25 42,-2 1 14,2 0-1,0 1 0,1 1 1,0 0-1,25-21 1,-38 38-212,0 0 1,-1 1-1,1-1 0,0 0 1,0 1-1,0 0 1,-1-1-1,1 1 0,0 0 1,0 0-1,0 0 1,0 0-1,0 0 0,1 0 1,16-1-5699,-7-5 485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4:47.97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72 1 10069,'0'0'3764,"-1"10"-3641,-1 36-73,-15 150 1338,13-177-1243,-35 255 1188,33-218-1079,4 1 1,8 105-1,-3-147-322,1-1 1,0 0-1,1 0 1,1-1-1,0 0 0,0 0 1,2 0-1,0-1 1,0 0-1,1 0 1,0-1-1,1 0 1,0-1-1,1 0 1,0 0-1,1-1 1,0-1-1,13 7 0,-21-12-681,1-1 0,0 0 0,0 0 0,-1 0 0,1-1-1,1 1 1,-1-1 0,0-1 0,0 1 0,9-1-1,6 0-3854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4:48.69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10965,'0'0'1948,"0"7"-1748,0 691 4770,0-696-4953,0 1-1,1-1 1,-1 1-1,0-1 1,1 1 0,0-1-1,-1 1 1,1-1-1,0 1 1,0-1 0,0 0-1,1 0 1,-1 1-1,0-1 1,1 0 0,0 0-1,-1 0 1,1-1 0,0 1-1,0 0 1,0-1-1,0 1 1,0-1 0,0 0-1,1 1 1,-1-1-1,0 0 1,1 0 0,-1-1-1,0 1 1,1 0-1,4 0 1,9 1 111,0-1-1,0 0 1,1-1-1,19-2 1,1 0-154,-23 1 25,0 0 0,0-1-1,0 0 1,0-2 0,17-5-1,-21 6-14,-10 2-351,1 1 0,0-1-1,-1 0 1,1 0-1,-1 0 1,0 0-1,1 0 1,-1 0-1,0 0 1,1 0-1,-1 0 1,0 0-1,0 0 1,0 0-1,0 0 1,0 0-1,0 0 1,0 0-1,0 0 1,0 0-1,-1 0 1,1 0-1,0 0 1,-1 0 0,1 0-1,-1-1 1,-12-9-5970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0:32.33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201 1 11541,'0'0'643,"-17"20"-429,-56 70-25,68-84-132,1 0 1,0 0-1,1 1 0,-1-1 0,1 1 1,0 0-1,1 0 0,0 0 1,-3 14-1,0 2 213,-15 59 745,4 1 1,-10 143-1,18 171 583,8-373-1506,1-4-27,1 0 1,1-1-1,0 1 1,2-1-1,0 1 1,1-2 0,11 24-1,-4-14 49,2 0-1,0-2 1,37 49 0,-42-64-65,-1 0 1,1 0-1,1-2 1,0 1-1,0-1 1,1-1-1,0 0 1,16 8-1,-19-12-162,0 0 0,0-1 0,1 0-1,-1 0 1,12 0 0,-11-2-556,0 0 1,-1-1 0,1 0-1,-1-1 1,18-3-1,-3-4-4451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4:49.09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85 11445,'0'0'5115,"4"-1"-4707,298-58 2712,-94 45-6158,-196 10-2153,-11-3 1096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4:49.62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8996,'0'0'4082,"9"5"-3618,1-1-356,-1 1 0,-1 1 0,1-1 0,-1 1-1,0 1 1,0 0 0,-1 0 0,0 0 0,0 1-1,0 0 1,5 10 0,46 89 1255,54 144 1,-98-214-1113,-2 1 0,-2 0 1,-1 0-1,6 69 0,-8 51-923,-7-50-3801,0-52 243,0-50-300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4:50.25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 0 10853,'0'0'4642,"-2"0"-3457,5 2-980,34 7 256,1 0 0,0-3 0,0-1-1,0-1 1,51-3 0,6 2-339,46-3-517,-140 0-72,-13-3-11400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4:50.68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7 11861,'0'0'4410,"3"-1"-3844,35-3 185,-1 2 1,60 4-1,-24-1-76,186 6-507,-234-5-1592,-2 0-5470,-11-2-1344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4:51.66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9076,'0'0'8420,"28"0"-7481,490 7 790,-517-7-1766,8 0-8549,-2 0 2247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4:52.37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272 1 5827,'0'0'7000,"-4"0"-6167,2 0-789,0 0 0,0 1 0,0 0 0,0-1 0,1 1 0,-1 0 0,0 0 0,0 0 0,1 0 0,-1 0 0,0 1 0,1-1 0,-1 0 0,1 1 0,-1-1 0,1 1 0,0-1 0,0 1 0,-2 3 0,-24 47 585,16-29-314,-21 44 295,4 1 0,2 1 0,3 2 0,-21 115 0,26-73-268,5 1-1,2 145 0,11-237-309,2 0 0,1-1-1,0 1 1,2-1-1,0 1 1,1-1 0,2-1-1,15 33 1,-6-21-30,2 0 0,2-1 1,0-1-1,34 34 0,-49-56-106,1-1 0,1 0-1,-1-1 1,1 1 0,0-1 0,11 5-1,-15-8-566,1-1 0,-1-1 0,1 1-1,0-1 1,0 1 0,-1-1 0,1-1 0,10 1-1,8-1-4599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4:52.97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5 390 12406,'0'0'5189,"-2"-7"-4645,1 4-541,0 0 0,1-1 0,-1 1 0,1 0 0,0-1 0,0 1 0,0 0 0,1 0 0,-1-1 0,1 1 0,0 0 0,0 0 0,0 0 0,2-4 0,30-47-142,-26 42 145,13-21-43,-2 0 0,27-70 0,-15 30 9,-29 69 25,0 3-4,-1 0 1,0 0-1,0 1 0,0-1 0,1 0 0,-1 0 0,0 0 0,1 0 0,-1 1 0,1-1 0,-1 0 1,1 0-1,0 1 0,-1-1 0,1 0 0,0 1 0,-1-1 0,1 1 0,0-1 0,0 1 0,-1-1 1,1 1-1,0-1 0,0 1 0,0 0 0,0-1 0,-1 1 0,1 0 0,0 0 0,0 0 0,0 0 1,0 0-1,1 0 0,-1 7-316,-1 44 293,1 18 36,-3-1-1,-16 108 1,12-140 61,0 54-1,5-57-299,-11 66-1,4-88-5550,1-7-107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4:53.35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5 12710,'0'0'3388,"26"0"-3303,203-3 1180,26 2-79,-136 2-7612,-107-1 2014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4:53.98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0 136 11029,'0'0'5330,"5"-15"-4873,17-48-329,-20 59-80,0 1 0,1 0 1,-1 0-1,1 0 0,0 0 0,0 0 1,0 1-1,1-1 0,-1 1 1,0 0-1,1 0 0,0 0 0,-1 0 1,1 1-1,0-1 0,0 1 0,0 0 1,0 0-1,0 0 0,5 1 1,8-4 164,-1 0-126,0 2 0,1 0 1,-1 0-1,0 2 0,18 1 0,-1 0-84,-31-1-8,1 0 0,0 1 1,-1-1-1,1 1 1,0-1-1,-1 1 1,1 0-1,-1 0 1,1 0-1,-1 1 0,0-1 1,0 0-1,1 1 1,-1 0-1,0-1 1,0 1-1,0 0 1,-1 0-1,1 0 0,0 0 1,-1 0-1,1 1 1,-1-1-1,0 0 1,0 1-1,1-1 0,-2 1 1,1-1-1,0 1 1,-1 0-1,1 4 1,2 11-37,-1-1 0,-1 1 1,-1 32-1,-1-25-32,2-15 36,-1 0-1,0 0 1,0 0 0,-1 0-1,-1 0 1,1 0 0,-2 0-1,1 0 1,-2 0 0,1-1-1,-1 1 1,-9 15-1,-1-4 58,-1 0 0,-1-2 0,-1 1-1,-30 26 1,46-45 252,12-1 131,8-1-369,-1-1-1,0-1 0,0 0 1,0-1-1,18-8 0,91-37-109,-90 33 24,-17 8-79,53-25-1144,-67 30 729,-1 0 0,0 0 0,1-1 0,-2 0 1,1 0-1,0 0 0,-1-1 0,0 1 0,0-1 0,5-7 0,0-12-3803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4:54.56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12582,'0'0'2489,"11"20"-2177,-9-16-293,13 23 183,0-1-1,2-1 0,29 34 0,-16-23 37,-1 1 0,-1 1-1,-3 2 1,-1 0 0,-2 2-1,-2 0 1,-1 2 0,-3 0-1,-1 0 1,-3 2 0,-1-1-1,5 57 1,-10-45-39,8 56 10,-5 1 1,-7 147-1,-3-250-189,-1 0 0,-1 0 0,0 0 0,0 0 0,-1 0 0,-1-1-1,0 1 1,0-1 0,-9 12 0,10-15-194,-1-1 1,0 1-1,0-1 0,0 0 0,-1-1 0,0 1 0,0-1 0,0 0 0,-1-1 0,0 1 0,0-1 0,0-1 1,0 1-1,-8 2 0,3-5-3572,3-1-2187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0:33.00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11 532 9845,'0'0'4826,"-2"-18"-4626,-6-61-166,7 66-30,1 0-1,1 0 0,0 0 1,1 0-1,0 0 1,1 0-1,0 0 0,10-22 1,0-4-5,-6 11 18,30-87 273,-32 101-241,1 1 1,1-1 0,0 1 0,1 1 0,18-24-1,-26 35-24,1 1-1,-1-1 1,1 0 0,-1 0-1,1 1 1,-1-1-1,1 0 1,0 1-1,0-1 1,-1 1-1,1-1 1,0 1-1,0-1 1,-1 1-1,1 0 1,0-1-1,0 1 1,0 0-1,0-1 1,0 1-1,0 0 1,-1 0-1,1 0 1,2 0 0,-2 1-16,-1-1 1,1 1-1,0 0 1,-1-1-1,1 1 1,0 0-1,-1 0 1,1 0-1,-1-1 1,1 1-1,-1 0 1,0 0-1,1 0 1,-1 0-1,0 0 1,0 0-1,0 0 1,1 0-1,-1 1 1,-1 67-62,0-49 176,1 506 1460,0-520-1674,2 41 347,-2-45-332,0 0 0,1 0 0,-1 0 0,0 0 0,1 0 0,-1 0 0,1-1 0,0 1 0,-1 0 0,1 0 0,0-1 0,0 1 0,0 0 0,0-1 0,0 1-1,1-1 1,-1 0 0,0 1 0,3 1 0,8-3-7376,-4 0 413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4:55.31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91 76 11349,'0'0'4557,"0"10"-4378,0 18 164,-1 1-1,-1-1 1,-10 47 0,7-49-147,1 0-1,2 1 1,1 47 0,1-58-165,0-14-23,0 0 0,0 0 0,1 0 0,-1 0 0,1 0 0,0 0 0,-1 0 0,1 0 1,0-1-1,0 1 0,0 0 0,0 0 0,1-1 0,-1 1 0,0-1 0,1 1 0,-1-1 0,1 1 0,-1-1 1,1 0-1,0 0 0,-1 0 0,1 0 0,0 0 0,0 0 0,0 0 0,0-1 0,0 1 0,0-1 0,0 1 1,0-1-1,2 0 0,11 2 49,0 0 0,0-2 0,22-1 0,-15 1 0,-16-1-55,1 1-1,0-1 1,-1 0-1,1 0 1,0-1-1,-1 1 1,0-2 0,1 1-1,-1-1 1,0 0-1,0 0 1,0 0-1,10-9 1,-8 5-18,0-1 0,0 0 0,-1-1 0,0 1 0,-1-1 0,0-1 0,10-18 0,-7 7 25,-1-1 1,-1 0 0,0 1-1,-2-2 1,-1 1-1,0-1 1,0-39 0,-4 47 4,0 8 3,0 0 0,0 0-1,0 0 1,-1 1-1,-3-14 1,3 18-18,0 0 0,0-1 0,0 1 0,0 0 0,-1 0 0,1 0 0,-1 1 0,1-1 0,-1 0 0,0 1 0,0-1 0,0 1 0,0-1 0,0 1 0,0 0 0,0 0 0,0 0 0,0 0 0,0 0 0,-4-1 0,-16-4-39,0 2 1,0 0-1,0 1 0,-1 1 0,1 1 1,-1 1-1,1 1 0,-43 8 0,57-7-11,0 0 0,1 1 0,-1 0 0,1 0 0,-1 1 0,1 0 0,0 0-1,0 1 1,1 0 0,-1 0 0,1 0 0,0 1 0,1 0 0,-10 12 0,12-13-367,-1 1 1,1 0-1,0 0 1,1 0-1,-1 0 1,1 0 0,1 1-1,-1-1 1,1 1-1,0-1 1,0 13 0,1 2-3006,0-3-1953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4:55.69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32 1 4994,'0'0'11827,"-2"12"-11117,-4 249 522,6-209-1346,-5-42-1807,-6-6-3685,3-3-698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4:56.25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79 301 12934,'0'0'2140,"1"-30"-1916,6-95-168,-5 110 16,0 1 1,0 0 0,2 1-1,6-21 1,-8 28 207,0 0-1,0 0 1,0 0 0,-1 0-1,0 0 1,0-12 0,-1 16 822,0 13-1078,-2 25-16,-3 0 1,-1-1 0,-19 66-1,-8 38 288,-11 150 339,43-278-609,0-1-276,0-1-4741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4:56.97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209 0 11301,'0'0'5632,"0"3"-5112,-1 29-191,-2 0-1,-1 0 1,-14 53-1,-38 95 532,13-45-537,25-73-225,2-14-55,2 0 0,3 1 0,1 0 0,-4 99 0,14-147-25,0 0 0,1 1 0,-1-1-1,1 0 1,-1 0 0,1 0 0,-1 1 0,1-1 0,0 0 0,0 0 0,-1 0 0,1 0 0,0 0 0,0-1 0,0 1 0,0 0 0,0 0 0,0 0 0,1-1 0,-1 1 0,0-1 0,0 1 0,0-1 0,1 1 0,-1-1 0,0 0 0,0 1 0,1-1 0,-1 0 0,0 0 0,2 0-1,52 1 202,-42-1-164,13 0-41,1 0 0,0-1 1,0-2-1,-1-1 0,36-10 0,-32 7-63,-24 7 18,1-1-1,-1-1 1,0 1-1,0-1 0,0-1 1,0 1-1,8-5 1,-14 6-332,0 0 0,1 0 0,-1 0 1,0 1-1,0-1 0,0 0 0,0 0 0,0 0 0,0 0 1,0 0-1,0 0 0,0 0 0,0 0 0,-1 0 0,1 0 1,0 0-1,-1 1 0,1-1 0,0 0 0,-1 0 0,1 0 1,-1 1-1,1-1 0,-1 0 0,0 0 0,1 1 0,-2-2 1,-18-8-5652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4:57.41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12870,'0'0'6723,"21"1"-5731,23 4-717,79 20 0,-75-13-180,58 6-1,-62-16-36,42 7-1017,-74 0-2784,-12-5-996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4:58.96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0 128 10757,'0'0'3335,"24"-6"-2783,-1-1-455,17-5 70,0 2 0,57-7 0,237 12 1283,16-2-1230,-343 7-416,59-10 457,-62 10-614,-1-1 0,1 0 0,0 0 0,-1-1 0,1 1 0,0-1 0,-1 0 0,0 1 0,1-2 0,-1 1 0,0 0 0,0-1 1,0 1-1,2-4 0,-1-5-3108,-3-2-951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4:59.52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13142,'0'0'3319,"38"2"-3028,124 10-241,-117-7-36,0 1 0,-1 3 0,0 1 0,54 22 0,-81-27-14,-14-4-2,1 0 1,-1 0 0,1 1-1,-1-1 1,0 1-1,1 0 1,-1 0 0,0 0-1,0 0 1,-1 0 0,1 1-1,0-1 1,-1 1-1,1 0 1,-1 0 0,0 0-1,0 0 1,0 0-1,2 6 1,-2-2-11,-1 0 0,0 0 0,0 0 0,0 1 0,-1-1 0,0 0 0,-1 0 0,-2 14 0,1-14 14,0 1 1,-1-1 0,1 0 0,-2 0-1,1 0 1,-1 0 0,0 0 0,-1-1-1,1 0 1,-1 0 0,0 0 0,-1 0-1,-6 4 1,-10 10 91,-51 32 0,42-34 52,-46 20 0,-15 8-928,91-45 305,-1-1 0,1 0 1,0 1-1,-1-1 1,1 0-1,-1 0 1,1 0-1,0 0 1,-1 0-1,1 0 0,-1 0 1,1 0-1,0-1 1,-1 1-1,-2-1 1,-3-8-3537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4:59.87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12838,'0'0'2561,"0"127"-2465,0-74-96,0 4 0,0-4 48,0-3-48,0-8-16,12-7-16,15-3-400,13-10-2129,7-12-2386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5:54.06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4498,'0'0'6168,"0"5"-5640,-1 150 303,3 184 3004,3-238-2625,24 135 0,-24-207-1203,-2-11 11,0 1 0,1-1 0,1 0 0,0-1 0,15 30 0,-19-45-2,0-1 0,0 0 0,1 0 0,-1 0 0,1 0 0,-1 0 0,1 0-1,-1-1 1,1 1 0,0 0 0,-1-1 0,1 1 0,0-1 0,-1 1 0,1-1 0,0 0 0,0 0 0,2 0 0,43-1 167,-28 0-149,865 12 20,-830-15-32,-1-2 0,62-14 0,-84 14-19,63-9 8,144-4 0,97 19 23,-144 2-26,636-5 144,-539-17-104,1 1 32,545 15 51,-777 1-120,-1-2 0,80-19 0,45-5 81,-104 18-42,-52 6-32,1 1 0,29 0 0,-54 4-10,0 1-1,0-1 1,0 0-1,0 0 1,-1 0-1,1 0 1,0 0-1,0-1 0,0 1 1,-1 0-1,1 0 1,0-1-1,0 1 1,0 0-1,-1-1 1,1 1-1,0 0 1,-1-1-1,1 1 0,0-1 1,-1 1-1,1-1 1,0 0-1,-1 1 1,1-1-1,-1 0 1,1 1-1,-1-1 1,0 0-1,1 0 0,-1 1 1,0-1-1,1 0 1,-1 0-1,0 1 1,0-1-1,0 0 1,0 0-1,0 0 1,0 0-1,0 1 0,0-1 1,0 0-1,0 0 1,0 0-1,0 0 1,0 1-1,-1-3 1,0-6-64,0-34 67,2 1-1,1 0 1,3 0 0,1 0-1,12-43 1,38-148-20,-36 137 7,-19 91 25,-1 5-16,0-1 1,0 0 0,0 1-1,0-1 1,0 0 0,0 1-1,0-1 1,1 0 0,-1 1-1,0-1 1,0 1 0,0-1-1,1 0 1,-1 1 0,0-1-1,1 1 1,-1-1 0,1 0-1,-1 1 1,1 0 0,-1-1-1,1 1 1,-1-1 0,1 1-1,-1-1 1,1 1 0,-1 0-1,1-1 1,0 1 0,-1 0-1,1 0 1,0 0 0,-1-1-1,2 1 1,-2 0 414,-11 14-428,11-14 54,0 1-80,0 1 32,0-1 280,-1-1-288,-2 0 3,3 0 74,-3 0-648,0 0 0,0 0 0,0 0 0,0 0 0,0-1 0,0 1-1,0-1 1,0 0 0,1 0 0,-1 0 0,0 0 0,0 0 0,-4-3 0,-15-10-7132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5:58.33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146 1 976,'0'0'15005,"-5"17"-14792,2-5-184,-2 6 54,0 0 0,2 0-1,0 1 1,-1 31 0,-1 79 728,-28 158 1,20-197-557,-34 180 30,28-169-276,19-118 73,2 0 1,0 1 0,6-29-1,-3 32-81,74-179-26,-67 168 20,1 0 1,1 1-1,1 0 0,1 1 0,30-31 0,-40 46-5,1 2 0,0-1-1,0 1 1,1 0 0,-1 1 0,1-1-1,14-4 1,-17 7 3,0 0 0,0 1 1,0 0-1,0 0 0,0 0 0,1 0 0,-1 1 1,0 0-1,0 0 0,0 1 0,0-1 0,1 1 1,-1 0-1,7 3 0,-8-2 4,-1 0 1,1 0-1,-1 1 1,0 0-1,0-1 0,0 1 1,0 0-1,-1 0 0,1 1 1,-1-1-1,0 0 1,0 1-1,3 5 0,19 55 24,-23-62-24,13 52 42,-2 0-1,-3 0 1,-2 1-1,-1 66 1,2 3 257,-6-77-219,-2-32-44,1 0 0,0 0-1,1 0 1,0 0 0,7 19 0,-9-47-1581,2 1-1,0 0 0,5-19 0,1-3-4411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0:33.62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229 65 8772,'0'0'4146,"-11"22"-3554,-39 73-40,44-82-364,1 1 0,0-1 0,1 1 0,0 0 0,1 0 0,0 0 0,0 21 0,0-4 120,0-9-1,0-1-1,2 0 1,0 0 0,2 1-1,5 38 1,-4-53-268,-1-1-1,1 0 1,0 0-1,1-1 1,0 1 0,-1 0-1,2-1 1,-1 1-1,1-1 1,0 0 0,0 0-1,0-1 1,0 1 0,1-1-1,0 0 1,0 0-1,0-1 1,0 1 0,1-1-1,0 0 1,-1 0-1,1-1 1,12 4 0,8-1 42,1-1 1,0-1 0,0-1 0,0-2 0,36-3 0,-53 3-75,-2-1-7,0 0 0,0-1 0,0 0 0,0 0 0,-1-1 0,1 0 0,-1 0 0,1-1 0,-1 1 0,0-2 0,-1 1 0,1-1 0,-1 0 0,0 0 0,0-1 0,0 0 0,-1 0 0,0 0 0,0-1 1,0 0-1,6-12 0,-3 3-3,-1 1 0,0-1 0,-1-1 0,-1 1 0,-1-1 0,0 0 0,-1 0 0,-1 0 0,1-23 0,-1-21-29,0 42 20,-1-1 0,-1 0 0,-1 0-1,0 1 1,-1-1 0,-6-20 0,5 33 6,0 1 0,-1-1 0,1 1 0,-1 0 0,-1 0 0,1 0 0,-1 1 0,0-1 1,0 1-1,-1 0 0,0 1 0,1-1 0,-1 1 0,-1 1 0,1-1 0,-1 1 0,1 0 0,-1 0 0,0 1 0,-8-2 1,-9-3-14,0 2 0,0 1 0,0 1 0,-42 1 0,31 1-36,5 0 44,0 2 0,0 0 0,-59 12 0,81-11-31,0 0 1,-1 1 0,2 0 0,-1 0-1,0 1 1,1 0 0,-1 1 0,1-1-1,0 1 1,1 1 0,-1-1 0,1 1-1,0 0 1,1 0 0,-1 1 0,1 0-1,1 0 1,-8 14 0,10-16-308,0 0-1,1 0 1,-1 0 0,1 0-1,0 0 1,0 1 0,1-1-1,-1 0 1,2 11 0,-1-3-1787,0 5-2523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5:59.12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221 0 5555,'0'0'6266,"-13"10"-4091,2 7-1738,0 0-1,1 1 1,0 0 0,2 1 0,-9 23 0,-2 6 103,-3 2-224,2 0 0,3 2 0,1 0-1,3 1 1,2 0 0,3 1 0,-3 84 0,10-104-296,0-25-5,0 0-1,1-1 1,0 1-1,0 0 1,0 0-1,1 0 1,1 0-1,0 0 1,0-1 0,0 1-1,1-1 1,1 0-1,6 14 1,-6-16 2,1-1 1,-1 1-1,1-1 0,0-1 1,0 1-1,0-1 1,1 0-1,0 0 0,-1 0 1,1-1-1,1 0 1,-1 0-1,0 0 1,1-1-1,-1 0 0,1 0 1,0-1-1,10 1 1,13 5 74,21 4-1558,-26-12-2522,-5-8-3704,-8-3 1852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5:59.84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51 1 11397,'0'0'4239,"1"0"-4231,-1 0-1,0 0 1,1 0-1,-1 0 0,0-1 1,1 1-1,-1 0 0,0 0 1,1 0-1,-1 1 0,0-1 1,1 0-1,-1 0 0,0 0 1,0 0-1,1 0 0,-1 0 1,0 0-1,1 0 0,-1 1 1,0-1-1,0 0 1,1 0-1,-1 0 0,0 1 1,0-1-1,1 0 0,-1 0 1,0 1-1,0-1 0,0 0 1,1 0-1,-1 1 0,0-1 1,0 0-1,0 1 0,0-1 1,0 0-1,0 1 1,0-1-1,0 0 0,0 0 1,0 1-1,0-1 0,0 0 1,0 1-1,0-1 0,0 1 1,3 17 238,-1 0 1,0 0-1,-2 0 1,-3 32 0,1 3 70,-1 25 238,-4 1 0,-29 135-1,28-165-293,3-1 0,1 86-1,4-133-253,1 1-1,-1 0 1,1-1-1,-1 1 1,1-1-1,-1 1 1,1-1-1,0 0 1,0 1-1,0-1 1,-1 0-1,1 1 1,1-1-1,-1 0 1,0 0 0,0 0-1,0 0 1,1 0-1,-1 0 1,0 0-1,1 0 1,-1-1-1,1 1 1,-1 0-1,1-1 1,-1 1-1,1-1 1,-1 0-1,1 1 1,-1-1-1,3 0 1,58 3 180,-51-3-132,54 1-37,74-2-76,-137 0 4,-1 1 0,1 0 0,-1 0 0,0-1 0,1 1 0,-1-1 0,0 1 0,1-1 0,-1 0 0,0 1 0,0-1 0,0 0 0,0 0 0,0 0 0,0 0 0,0 0 0,0 0 0,0 0 0,0 0 0,0 0 0,0-1 0,-1 1 0,1 0 0,-1 0 0,1-1 0,-1 1 0,1 0 0,-1-3 0,1 2-355,-1 0 1,0 0 0,0-1 0,0 1 0,0 0 0,0 0-1,0 0 1,-1-1 0,1 1 0,-1 0 0,1 0 0,-1 0-1,0 0 1,0 0 0,0 0 0,0 0 0,0 0 0,-3-3-1,-17-12-4654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00.20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1 128 12294,'0'0'5415,"8"-1"-5046,63-3-207,-15 2 61,1-3-1,90-19 0,-146 24-236,130-38-391,-111 30-1767,0-1 1,22-14-1,-21 9-2422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00.70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10405,'0'0'4842,"6"9"-4266,21 26 142,47 45 0,-48-54-315,-1 1 0,-1 1-1,-1 1 1,31 53 0,-27-19-197,-3 1 0,-3 0 0,17 86 0,-26-100-160,-2 4-123,-3 0 0,-2 1 1,-3 91-1,-2-101-532,10-44-2616,12-1-123,5 0-1158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01.18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 19 13302,'0'0'4170,"0"-1"-4159,1 1 0,-1 0 0,0 0 0,0 0-1,0 0 1,0 0 0,0 0 0,0 0 0,0 0 0,0 0 0,0 0 0,0 0 0,0-1 0,0 1-1,0 0 1,0 0 0,0 0 0,0 0 0,0 0 0,0 0 0,0 0 0,0 0 0,0 0-1,0-1 1,0 1 0,0 0 0,0 0 0,0 0 0,0 0 0,0 0 0,0 0 0,0 0 0,0 0-1,0 0 1,0 0 0,-1 0 0,1-1 0,0 1 0,0 0 0,0 0 0,0 0 0,0 0-1,0 0 1,0 0 0,0 0 0,0 0 0,0 0 0,0 0 0,-1 0 0,1 0 0,0 0-1,0 0 1,0 0 0,0 0 0,0 0 0,0 0 0,0 0 0,0 0 0,-1 0 0,172-2 1957,32-1-1800,-100 7-5903,-126-8 2378,-4-5-1410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01.52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33 11205,'0'0'7302,"6"-1"-6606,54-7-329,0 3-1,119 5 0,38-2-1627,-177-4-1501,-4-4-2568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02.63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0 488 13062,'0'0'4178,"13"-3"-3613,-5-4-535,0 0-1,0 0 0,-1-1 0,0 0 1,-1 0-1,8-12 0,34-62 88,-41 69-124,138-286 186,-132 281-145,-13 18-40,0 0 0,0-1 0,0 1 0,0 0 1,1-1-1,-1 1 0,0 0 0,0-1 0,0 1 0,0 0 0,0-1 0,1 1 0,-1 0 0,0 0 0,0-1 0,0 1 0,1 0 0,-1 0 0,0-1 0,1 1 0,-1 0 0,0 0 1,0 0-1,1 0 0,-1-1 0,0 1 0,1 0 0,-1 0 0,0 0 0,1 0 0,-1 0 0,0 0 0,1 0 0,-1 0 0,0 0 0,1 0 0,-1 0 0,0 0 0,1 0 0,-1 0 1,0 0-1,1 1 0,-33 532 481,18-361 178,13-119-178,1-52-371,39-1-405,5 0-8973,-25 0 2233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03.30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57 10981,'0'0'6840,"6"0"-6498,573-42 728,-570 41-773,20-4-11012,-14-4 4765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04.18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1 439 8132,'0'0'6176,"11"-7"-5373,-1 2-620,0-1 0,-1-1 1,1 0-1,-1 0 0,-1-1 0,0 0 0,0 0 0,11-15 1,16-36 199,-2-2 0,26-69 1,-17 28-366,-38 172-274,-8-39 250,0-1-1,-17 57 0,13-60 24,1 0 0,2 1 0,1-1-1,-2 34 1,6-49-435,0 28 1106,0-14-6646,0-22 1081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04.54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6643,'0'0'10704,"17"1"-10448,575 15 819,-584-16-1423,0 0 0,-1 1 0,1 0 0,0 0 0,8 3 0,-14-3-94,1 0 0,-1 0 1,0 0-1,1 0 1,-1 0-1,0 1 0,0-1 1,0 1-1,0-1 1,0 1-1,2 3 1,5 8-4575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0:34.21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32 1217,'0'0'15351,"10"0"-14511,103 0-76,207-26 1,-253 20-1003,-66 6-303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05.12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0 118 10997,'0'0'5403,"14"-13"-5067,-1 0-300,-7 7-26,-1 0-1,1 0 1,1 1 0,-1 0-1,1 0 1,0 1 0,0 0-1,0 0 1,0 0-1,1 1 1,14-4 0,27-4 198,0 2 0,0 3 0,1 2 0,59 2 0,-107 2-207,0 0-1,-1 0 1,1 0-1,0 1 1,-1-1-1,1 1 0,-1-1 1,1 1-1,-1-1 1,1 1-1,-1 0 1,1 0-1,-1 0 1,0 0-1,1 0 1,-1 0-1,0 0 1,0 0-1,0 1 0,0-1 1,0 0-1,0 1 1,0-1-1,0 0 1,0 1-1,-1-1 1,1 1-1,-1 0 1,1-1-1,-1 1 0,0-1 1,1 1-1,-1 2 1,1 9-10,0-1 0,-1 0 0,-3 22 0,2-14-5,0-11 11,-1 0 0,0 0 0,-1 0 0,0 0 1,0-1-1,-1 1 0,0-1 0,0 0 1,-11 15-1,-58 69 22,54-70-26,-32 40 58,11-12-6,-2-2 0,-88 78 0,123-122-58,-13 15 153,20-11-35,16-3-27,35-2-153,0-1 0,81-8 1,-127 5-153,1 0 1,0-1-1,-1 1 1,0-1 0,1 0-1,-1 0 1,0 0-1,0-1 1,7-5 0,-8 6-357,-1-1 0,1 0 0,-1 0 1,0 0-1,0-1 0,-1 1 1,6-9-1,5-18-4526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05.80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298 1 7331,'0'0'4744,"-1"10"-4072,-4 24 327,-2 1-1,-1-2 1,-18 47-1,-34 53-123,17-40-289,-35 110-1,58-126-475,3 1 0,3 0 0,3 1 0,4 0-1,6 147 1,3-208-110,0 1-1,2-1 0,0 0 1,0 0-1,2 0 1,0 0-1,1-1 0,1 0 1,1-1-1,0 0 1,1 0-1,1-1 0,24 27 1,-12-18-764,1-1 0,2-2 0,0 0-1,1-2 1,0 0 0,59 27 0,-18-14-4505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06.40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10421,'0'0'5330,"7"4"-4879,7 7-270,0 0 0,0 2 0,-1-1 0,-1 1 0,0 1 1,-1 1-1,0-1 0,-1 2 0,10 21 0,69 163 661,-76-167-718,13 36 3,-4 2 0,-3 1 0,-3 0 0,9 97 0,-7 297 316,-20-427-445,-2 0 0,-2 0 0,-2-1 1,-1 0-1,-2 0 0,-20 45 0,11-40-21,5-25-1808,14-18 1488,0 1 0,0-1 0,1 1-1,-1-1 1,0 1 0,0-1 0,0 0 0,0 1-1,0-1 1,0 0 0,1 0 0,-1 0 0,0 1-1,0-1 1,0 0 0,0 0 0,0 0 0,-1-1-1,-4-2-8124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07.19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205 71 7668,'0'0'5631,"0"32"-2378,-1 58-1600,3 99-1087,-2-186-558,0 0-1,0-1 0,1 1 0,-1-1 1,1 1-1,0-1 0,-1 1 1,1-1-1,0 1 0,1-1 0,-1 0 1,0 1-1,1-1 0,-1 0 1,1 0-1,0 0 0,-1 0 1,1 0-1,0-1 0,0 1 0,0 0 1,1-1-1,-1 0 0,0 1 1,1-1-1,-1 0 0,5 1 0,4 1 12,0-1 0,0-1 0,0 0-1,0 0 1,15-2 0,-6 1 14,-16 0-33,1-1 0,-1 1-1,1-1 1,0 0 0,-1 0 0,1 0 0,-1 0 0,0-1 0,1 0 0,-1 0 0,0 0 0,0 0 0,0-1 0,-1 1-1,1-1 1,5-5 0,-4 2-42,0 0-1,0-1 0,0 1 1,-1-1-1,0 0 0,0-1 1,-1 1-1,5-15 0,-3 5-27,-2 0 0,0 1 0,0-1 0,-2-1 0,0 1 0,-1 0 0,0 0-1,-5-25 1,3 35 74,0 0 0,-1 0-1,0 1 1,0-1 0,0 1-1,-1 0 1,1 0 0,-2 0 0,1 0-1,-1 1 1,0-1 0,0 1-1,0 1 1,0-1 0,-1 1-1,0 0 1,0 0 0,0 0 0,-13-4-1,-4-2-12,0 2 0,-1 0 0,0 2 1,-35-5-1,33 8-122,0 1 0,-28 2 1,22 1-407,29-1 491,0 0 0,1 0 1,-1 0-1,0 1 0,0 0 0,1-1 0,-1 1 0,1 0 0,-1 0 0,1 0 1,-1 1-1,1-1 0,-1 1 0,1-1 0,0 1 0,0 0 0,0 0 0,-2 2 1,0 1-69,0 0 1,1 0 0,0 0 0,0 1 0,1-1-1,-1 1 1,-2 11 0,0 3-1375,1 0 1,2-1-1,0 2 1,0 21-1,2-17-2276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07.59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189 1 11557,'0'0'3463,"-3"18"-3031,3-11-410,-6 36 359,-1 0 1,-2-1-1,-29 81 1,14-70-360,-58 92 1,80-141-335,-11 9-3591,8-12-539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08.17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71 318 14150,'0'0'3706,"-3"-18"-3508,0-1-202,0-1 0,2 0 1,0 0-1,1 0 0,1 0 1,1 0-1,7-31 0,25-58-129,-30 161 104,-6-26 29,-1 0 1,-2 0-1,0-1 1,-2 0 0,-12 32-1,-6 22 69,11-24 118,-11 98 0,20-63-5129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08.73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186 1 12278,'0'0'3353,"-3"17"-3017,-15 53 312,-38 97 0,-9 23 826,55-153-1228,1 1 0,2 0 0,-3 45 0,7-42-173,1-24-52,1 0-1,0-1 1,1 1 0,0 0 0,6 29-1,-4-42-9,0 0-1,0 0 0,0 0 0,1 0 0,0 0 0,-1-1 0,1 1 0,0-1 0,1 0 1,-1 1-1,1-2 0,-1 1 0,1 0 0,0-1 0,0 1 0,0-1 0,0 0 0,1-1 1,-1 1-1,0-1 0,1 0 0,-1 0 0,8 1 0,13 2 1,1-1 0,48-2 0,-56-1-6,27 2-16,-27-1-66,0-1 0,-1 0 1,27-4-1,-42 4 3,-1-1 0,0 1 0,1-1 0,-1 1 0,0-1 0,0 1 0,1-1 0,-1 0 0,0 1 0,0-1 0,0 0 0,0 0 0,0 0 0,0 0 1,0 0-1,0 0 0,-1 0 0,1 0 0,0 0 0,-1-1 0,1 1 0,1-3 0,-2 3-197,0 0 0,0-1 1,1 1-1,-1-1 0,0 1 1,0-1-1,0 1 0,-1 0 1,1-1-1,0 1 0,0-1 1,-1 1-1,1 0 0,-1-1 1,0-1-1,-12-14-4934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09.10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16728,'0'0'2945,"188"57"-2945,-117-36 0,4-3-16,-8-1-576,-12-3-1505,-16-3-2561,-11-11-5699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09.92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75 12758,'0'0'2870,"46"0"-2525,152 0 124,195-14 570,-73 3-928,-319 11-129,31-4-91,-32 3-159,1 1 0,0-1 0,0 0 0,0 0 0,-1 0 0,1 0-1,0 0 1,-1 0 0,1 0 0,-1 0 0,1 0 0,-1 0 0,1 0 0,-1 0 0,0 0 0,1 0 0,-1 0 0,0-1 0,0 1 0,0 0 0,0 0 0,0 0 0,-1-2 0,1-17-5994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10.33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14118,'0'0'1836,"39"3"-1764,126 11-69,-145-11 11,1 0 0,-1 1 0,0 1 1,0 1-1,28 13 0,-38-14 4,1 1 1,-1 0-1,0 1 1,0 0-1,-1 1 0,0 0 1,0 0-1,8 11 0,-11-11 59,0 1 0,-1 0 0,1 0 0,-2 1 0,1 0 0,-2-1-1,1 2 1,-1-1 0,-1 0 0,3 21 0,-1 8 179,-4 64-1,-1-53-152,1-41-75,-1 1 0,-1-1 0,1 1 0,-2-1 0,1 0 0,-1 1 0,-1-1 0,-6 12 0,7-14-226,0-1 0,-1-1 0,1 1 0,-1-1 0,-1 1 0,1-1 0,-1 0 0,0 0 0,0-1 0,0 0 1,-1 0-1,-10 6 0,5-8-3300,7-2-400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0:34.88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48 334 12134,'0'0'1654,"2"-32"-1158,11-101-283,-12 121-80,1 1-1,1 0 1,0-1-1,0 1 0,1 0 1,1 0-1,6-13 1,-8 20 55,0-1 0,-1 0 0,1 0 0,-2 0 1,1-1-1,0 1 0,-1 0 0,0-1 0,0 1 1,0-8-1,-1 12-71,4 17-226,-7 28 261,-2-1 1,-2 1-1,-23 82 1,17-84 207,3 2 1,1-1-1,-5 88 0,16-96-523,-1 25 263,-8-25-7205,-2-24 2745,-5-5-1029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12.66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1 545 11941,'0'0'4544,"22"-28"-4323,70-92-210,-84 109-28,-1 1 0,0-2 0,0 1 0,-1-1 0,-1 0 0,0 0 0,0-1 0,-1 1-1,-1-1 1,0 0 0,-1 0 0,0 0 0,-1 0 0,-1-17 0,1 3 28,-1-21 90,0 34-8,0-1-1,0 1 1,1-1-1,1 1 1,1-1 0,4-16-1,-7 31-85,0 0 0,0 0 0,0-1-1,0 1 1,0 0 0,0 0 0,0 0 0,0 0-1,0 0 1,0 0 0,1-1 0,-1 1 0,0 0-1,0 0 1,0 0 0,0 0 0,0 0 0,0 0-1,0 0 1,0-1 0,0 1 0,1 0 0,-1 0-1,0 0 1,0 0 0,0 0 0,0 0 0,0 0-1,0 0 1,1 0 0,-1 0 0,0 0 0,0 0 0,0 0-1,0 0 1,0 0 0,1 0 0,-1 0 0,0 0-1,0 0 1,0 0 0,0 0 0,0 0 0,0 0-1,1 0 1,-1 0 0,0 0 0,0 0 0,0 0-1,0 0 1,0 0 0,0 1 0,1-1 0,-1 0-1,0 0 1,0 0 0,0 0 0,0 0 0,0 0-1,0 0 1,0 1 0,0-1 0,0 0 0,5 12 67,-2 287 302,-6-153-125,-16 317 426,19-462-551,17-22-4,87-126-220,-78 106 34,0 1-1,3 2 0,1 1 1,55-52-1,-78 84 67,0 0 1,0 0-1,0 1 1,0 0-1,1 0 0,0 1 1,0 0-1,0 0 1,0 1-1,10-2 0,6 1-36,0 1-1,29 2 0,-33 0 4,-16 0 26,0 0 1,0 1 0,1 0 0,-1 0 0,0 0 0,0 1 0,0-1 0,-1 1 0,1 0 0,0 0 0,-1 0 0,1 1-1,-1-1 1,0 1 0,1 0 0,-1 0 0,-1 0 0,1 0 0,4 6 0,4 8-10,0 0 0,15 36 1,-12-25 13,-2 0-6,15 47 1,-23-58 19,2 1 1,0-1 0,1 0 0,0-1-1,2 1 1,0-2 0,21 29 0,-28-42-55,0-1 1,0 0 0,0 0-1,0 0 1,0 0-1,0 0 1,0 0 0,0-1-1,0 1 1,1-1 0,-1 1-1,0-1 1,0 0 0,1 0-1,2 0 1,36-4-2571,-39 4 2344,37-13-4712,4-15-3530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13.96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356 121 10837,'0'0'3466,"0"-5"-2976,0 3-495,0-1 0,0 1 0,-1-1 0,1 1-1,-1-1 1,0 1 0,1-1 0,-1 1 0,0 0-1,0 0 1,0-1 0,-1 1 0,1 0-1,0 0 1,-1 0 0,0 0 0,1 1 0,-1-1-1,0 0 1,-3-2 0,-1 0-6,0 1 1,0 0-1,0 1 0,0-1 1,0 1-1,0 0 1,-13-2-1,-8 1-21,0 0 0,-53 4 0,74 0 47,1-1 0,-1 1 0,1 1 0,0-1 0,0 1 0,0 0 0,0 0 0,0 1 0,0-1 0,0 1 0,1 0 1,-1 1-1,1-1 0,0 1 0,0 0 0,0-1 0,1 2 0,-1-1 0,1 0 0,0 1 0,0 0 0,1-1 0,-1 1 0,1 0 1,0 0-1,-2 10 0,-2 6 69,0 0 1,2 1 0,1 0-1,1-1 1,0 33 0,1-15 22,0-14-19,5 46 1,-3-63-82,0-1 1,1 1-1,0-1 0,0 0 1,0 0-1,1 0 1,1 0-1,-1 0 0,1 0 1,6 8-1,-2-5 4,0-1 1,1 0-1,0-1 0,0 0 0,1 0 1,0-1-1,1 0 0,-1-1 0,1 0 0,0 0 1,1-1-1,-1-1 0,21 5 0,-1-3 12,-1-2 0,1-2 0,0 0 0,42-5 0,-67 2-25,1 0 0,0 0 0,-1-1 0,0 0 0,1-1 0,-1 0 0,0 1 0,0-2 0,0 1 0,-1-1 0,1 0 0,-1 0 1,0-1-1,0 1 0,8-10 0,9-13-39,35-55 0,-32 43 18,-23 36 23,108-144-76,-95 129 67,1 1 0,0 0 0,2 2 0,0 0 0,36-23 0,-53 37 8,1 0 0,0 0 0,-1 0 0,1 0 0,0 0 0,0 1 0,0-1 0,0 1 0,-1-1 0,1 1 0,0 0 0,0 0 0,0 0 0,0 0 0,2 0 0,-3 0-1,0 1 1,0-1-1,0 0 0,0 1 0,0-1 1,0 1-1,-1 0 0,1-1 0,0 1 1,0 0-1,-1-1 0,1 1 0,0 0 1,-1 0-1,1 0 0,0-1 1,-1 1-1,1 0 0,-1 0 0,1 2 1,1 4-13,-1 1 1,0 0 0,0 0 0,0 0 0,-2 15-1,1-3 1,0 48 13,-2-43 6,2 0-1,0 0 0,2-1 0,7 37 0,-8-55 0,1-1 1,0 1-1,0-1 0,0 1 0,0-1 0,1 0 0,0 0 1,0 0-1,0 0 0,1 0 0,0-1 0,0 0 0,0 0 1,0 0-1,0 0 0,1 0 0,0-1 0,0 0 0,0 0 0,0 0 1,0-1-1,1 0 0,-1 0 0,7 2 0,16 1 81,0-1-1,0-2 0,0-1 1,0-1-1,0-1 0,30-5 1,-42 3-110,0-1 0,0 0 1,-1-1-1,0-1 0,0 0 1,-1-1-1,0-1 0,0 0 1,0-1-1,-1 0 0,0-1 1,-1-1-1,0 0 0,-1 0 1,15-21-1,-14 16 12,-1 0 1,0-1-1,-1 0 0,-1-1 1,-1 0-1,0-1 0,-1 0 0,-2 0 1,1 0-1,-2 0 0,-1-1 1,1-22-1,-2 14 13,-1 14 27,0 0 1,-1-1 0,0 1-1,-1-1 1,-4-15 0,5 27-27,-1 1 0,0-1 0,0 0 0,0 1 0,0-1 0,0 1 0,-1-1 0,1 1 0,-1 0 0,1-1 0,-1 1 0,0 0 0,0 0 0,0 0 0,0 1 0,0-1 0,0 0 0,-1 1 0,1-1 0,-1 1 0,1 0 0,-1 0 0,1 0 0,-1 0 0,0 0 0,1 0 0,-1 1 0,0 0 0,0-1 0,0 1 0,-4 0 0,3 0-3,-1 0-1,1 0 1,-1 1-1,1-1 1,0 1-1,-1 0 0,1 0 1,0 0-1,0 1 1,-1 0-1,1-1 1,-7 6-1,5-2 10,0 1 1,1-1-1,-1 1 0,1 1 0,0-1 0,-5 11 1,0-1-10,0 1 0,1 0 1,1 1-1,1 0 0,0 0 0,2 1 1,0 0-1,1-1 0,1 2 1,0-1-1,2 0 0,0 1 0,1-1 1,3 23-1,-2-39-2,0 0-1,1 0 1,-1 0-1,1 0 1,-1 0-1,1 0 1,0-1-1,0 1 1,0-1-1,0 1 1,1-1-1,-1 0 1,0 0-1,1 0 1,0 0-1,0 0 1,-1 0-1,1-1 1,0 0-1,0 1 1,0-1-1,0 0 1,6 1-1,11 3 21,1 0 0,30 2 0,-49-7-16,33 4 14,0-1 1,0-2-1,69-7 1,-89 4 22,-1 0 0,0-2 1,0 0-1,0 0 0,0-1 1,-1-1-1,0-1 0,0 1 1,0-2-1,-1 0 1,0 0-1,13-14 0,3-6 475,28-40 0,-36 41-48,2 2 1,46-44 0,-60 63-442,-1 0 0,2 0 0,-1 1 0,0 0 0,1 1 0,0 0 0,0 0 0,0 1 0,1 0 0,-1 0 0,1 1 0,0 0 0,-1 1 0,13 0 0,-1 1-25,-3-1-5,0 1 0,0 2 1,23 3-1,-34-3 3,1 0 0,-1 0 0,0 1 0,0 0 0,0 1 1,-1 0-1,1 0 0,-1 0 0,0 0 0,11 11 0,-10-8-8,-1 0 0,0 0 1,0 0-1,-1 1 0,0-1 1,-1 1-1,1 0 0,-1 1 1,5 16-1,-8-21 1,0 1 1,0 0 0,0-1-1,-1 1 1,1 0-1,-1-1 1,0 1-1,0 0 1,-1 0-1,0-1 1,0 1 0,0 0-1,0-1 1,-1 1-1,1-1 1,-1 1-1,0-1 1,-1 0-1,1 0 1,-1 0-1,-5 7 1,-7 3-10,0 0 0,0-1 0,-1-1 0,-1 0 0,0-1 0,-33 16 0,-120 40-978,163-65 900,-2 1-898,0 0 0,0 0-1,0-1 1,-1-1 0,-17 2 0,5-3-5931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15.26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391 29 11333,'0'0'6494,"-6"-4"-6350,-4-1-160,-1 1 0,0 1-1,1 0 1,-1 0 0,0 1 0,-1 1 0,-14-1-1,1 1-11,0 1-1,-33 5 0,50-3 32,1 0 0,-1 1 0,1 0 0,0 0 0,0 0 0,0 1 0,0 0 1,0 1-1,1-1 0,0 1 0,0 1 0,0-1 0,1 1 0,0 0 0,0 0 0,0 0 0,1 1 1,-1 0-1,2 0 0,-6 13 0,0 0 9,2-1 1,0 1-1,2 0 1,0 0-1,1 0 0,-2 39 1,5-35 12,1 0 0,5 41 0,-4-57-25,1-1 0,0 1 0,0-1 0,0 1 0,1-1 0,1 0 0,-1 0 0,1-1 0,0 1 0,1-1 0,-1 1 0,8 6 0,5 2-15,-1 0 1,2-2-1,0 0 1,0-1-1,1-1 1,1 0-1,0-2 1,0 0-1,1-1 1,0-1-1,0-1 1,26 3-1,25 1-83,1-4 0,96-3 0,-137-3 100,-22 0-39,0 0 0,0-1 1,0 0-1,0-1 0,0 0 0,0-1 0,-1 0 0,1 0 0,-1-1 0,1-1 0,-1 1 0,-1-1 0,1-1 0,-1 1 0,0-2 0,13-11 0,-13 9 15,0-1 0,-1 0 0,0 0-1,-1 0 1,0-1 0,0 0 0,-1 0 0,-1 0-1,0-1 1,0 0 0,-1 1 0,-1-1-1,2-19 1,-1-12 65,-5-69 0,1 110-46,1-1 1,-1 1 0,1-1 0,-1 1-1,0 0 1,0 0 0,0-1-1,0 1 1,0 0 0,0 0 0,0 0-1,-1 0 1,1 0 0,-1 0-1,0 1 1,0-1 0,1 0 0,-1 1-1,0-1 1,0 1 0,0 0 0,-1 0-1,1 0 1,0 0 0,0 0-1,-1 0 1,1 0 0,0 1 0,-1-1-1,-1 1 1,-7-2-38,1 1 0,0 1 0,-1-1 1,1 2-1,0-1 0,-11 3 0,16-1 39,1 0 0,-1 0 0,1 1 0,-1-1 0,1 1 0,0 0 0,0 0 0,0 0 0,1 0 0,-1 1 0,1 0 0,0-1 0,0 1 0,0 1 0,0-1 0,-2 5 0,-3 5 6,0 0-1,1 1 0,-8 28 0,10-21 18,1 1 0,1 0 0,1 0 0,2 35 0,0-38-12,1-14 3,0 0-1,0-1 1,1 1-1,-1 0 1,1 0-1,0-1 1,1 1 0,-1-1-1,1 0 1,0 0-1,1 0 1,-1 0-1,1 0 1,0-1-1,0 1 1,0-1-1,1 0 1,-1 0 0,1-1-1,0 1 1,0-1-1,1 0 1,8 3-1,6 3 42,0-1-1,0-1 1,0 0-1,1-2 0,30 4 1,-8-5 28,60-2 1,-65-2-69,-31-1 2,1 1-1,-1-1 1,0 0 0,0-1 0,1 1 0,-1-2 0,-1 1 0,1-1 0,0 0 0,-1 0 0,1 0 0,-1-1 0,0 0 0,0-1 0,0 1 0,-1-1 0,0 0 0,1-1 0,4-7 0,7-11 128,-1 0 1,-1-2 0,19-44-1,-20 39-14,25-39 0,-31 58-63,-4 4-3,0 1 0,1-1 0,0 1 0,0 0 0,1 1 0,0 0 0,0-1 0,0 2 0,1-1 0,13-8 0,-19 14-65,0 0 0,0 0 0,-1 0 0,1 0 0,0 0-1,0 1 1,0-1 0,0 0 0,-1 0 0,1 1 0,0-1-1,0 0 1,-1 1 0,1-1 0,0 1 0,-1-1 0,1 1 0,0-1-1,-1 1 1,1 0 0,-1-1 0,1 1 0,0 0 0,-1-1-1,0 1 1,1 0 0,-1 0 0,1-1 0,-1 1 0,0 0-1,0 0 1,0 0 0,1-1 0,-1 1 0,0 0 0,0 0-1,0 0 1,0 1 0,4 44-116,-4-36 106,1 16 10,1 1 1,1-1-1,1 0 1,13 45-1,-15-65 1,0-1 0,0 0 0,0 1 0,1-1 0,0 0 0,0-1 0,0 1 0,0 0 0,1-1-1,0 0 1,0 1 0,0-2 0,0 1 0,1 0 0,0-1 0,-1 0 0,1 0 0,0 0 0,0-1 0,1 1-1,-1-1 1,0-1 0,1 1 0,-1-1 0,1 0 0,0 0 0,-1 0 0,9-1 0,0 0-2,-8 1-10,1 0 0,-1-1 1,1 0-1,-1 0 0,1-1 1,-1 0-1,0 0 0,1 0 1,-1-1-1,0 0 0,0 0 0,0 0 1,0-1-1,0 0 0,0 0 1,-1 0-1,0-1 0,8-7 1,18-24-121,-2-1 0,26-42 0,-34 45 253,2 1 1,1 1 0,45-44-1,-67 73-105,0 0 1,0 0-1,0 0 0,1 0 0,-1 0 0,1 0 0,0 1 0,-1 0 1,1-1-1,0 1 0,0 0 0,0 0 0,5-1 0,-6 3-17,0-1 0,-1 0-1,1 1 1,-1-1 0,1 1-1,-1 0 1,1 0 0,-1-1-1,0 1 1,1 0-1,-1 0 1,0 0 0,0 0-1,0 1 1,0-1 0,0 0-1,0 0 1,0 1 0,0-1-1,0 1 1,0-1 0,-1 0-1,1 1 1,0 0-1,-1-1 1,1 3 0,13 34 33,2-1 1,2 0-1,1-1 0,27 38 1,-40-64-204,1-1 1,0-1-1,0 0 0,1 0 1,0 0-1,1-1 1,0 0-1,0 0 0,0-1 1,1 0-1,0-1 1,0 0-1,0-1 1,1 0-1,-1-1 0,1 0 1,0 0-1,0-1 1,0 0-1,13-1 0,0-1-3203,-4 0-1685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15.63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201 0 16071,'0'0'1628,"-8"39"-1508,-1 4-100,-6 29-6,-8 99 0,-12 74 298,-1 24 168,35-249-460,-1 15-16,-1 0-1,-2-1 1,-12 43 0,-1-41-823,17-35 399,0 1 0,0-1 0,-1 0 1,1 0-1,0 0 0,-1 0 0,1 0 0,0 0 1,-1 0-1,1 0 0,-1-1 0,0 1 0,-1 0 0,-5 0-4822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16.19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0 278 11557,'0'0'6235,"19"5"-5877,39 10-259,177 39 82,-138-43 92,182-4 1,-266-8-252,0 0 1,0-1 0,-1-1-1,1 0 1,-1 0 0,1-1-1,-1-1 1,0 0-1,0 0 1,-1-2 0,0 1-1,0-1 1,0-1 0,-1 0-1,0 0 1,-1-1 0,0-1-1,0 1 1,-1-1-1,0-1 1,-1 1 0,0-1-1,0-1 1,-1 1 0,-1-1-1,0 0 1,-1 0-1,0-1 1,-1 0 0,0 1-1,-1-1 1,1-17 0,-2 14-14,0 10-15,0-1 1,0 0-1,-1 0 1,0 0-1,-1 0 1,1 1-1,-3-12 1,-2 17-8,1 1 0,0-1 0,0 1 0,-1 0-1,1 0 1,0 0 0,0 1 0,-1-1 0,1 1 0,0 0 0,-4 2 0,-5 4 5,1 1 0,1 1-1,-1 0 1,2 0 0,-1 2 0,1-1 0,-11 16 0,0-2 9,-5 4 13,1 2 1,-29 45-1,46-62-3,1-1 0,1 1 1,0 1-1,0-1 0,2 1 0,0 0 0,0 0 0,1 1 0,-2 23 0,5-33-3,-1 7 10,0 1 1,1-1 0,1 0 0,0 0 0,5 24-1,-5-31-5,1-1 0,1 1 0,-1-1-1,1 0 1,-1 1 0,1-1 0,1-1-1,-1 1 1,0 0 0,1-1 0,0 1-1,0-1 1,0 0 0,0-1 0,0 1-1,1-1 1,6 4 0,8 2 63,0-1 1,1 0 0,0-1-1,0-2 1,0 0 0,26 2-1,125-2 49,-113-4-170,-51 0-148,-6 0 101,0 0 0,0 1 0,0-1 0,0 0-1,0 0 1,0 1 0,1-1 0,-1 0 0,0 0 0,0-1 0,0 1-1,0 0 1,0 0 0,0 0 0,0-1 0,0 1 0,0 0 0,0-1-1,0 1 1,0-1 0,0 1 0,0-1 0,0 0 0,0 1 0,0-1-1,0 0 1,-1 0 0,1 0 0,0 1 0,1-3 0,-8-4-4839,-24 3-4604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21.55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4 104 7507,'0'0'7719,"8"21"-6866,-5-11-709,-1-1-1,1 1 0,1-1 0,0 0 0,0 0 0,1 0 1,9 13-1,-11-19-125,0 0 0,0 0 0,1 0 0,-1-1 0,1 1 0,-1-1 0,1 0-1,0 0 1,0 0 0,0 0 0,0-1 0,0 1 0,0-1 0,1 0 0,-1-1 0,0 1 0,0-1 0,1 1 0,4-2 0,-7 1-14,1 0 0,-1-1 0,0 1-1,0-1 1,1 1 0,-1-1 0,0 0 0,0 0 0,0 0-1,0 0 1,0-1 0,0 1 0,0 0 0,0-1 0,-1 0-1,1 1 1,0-1 0,-1 0 0,0 0 0,1 0 0,-1 0-1,0 0 1,0 0 0,0 0 0,0 0 0,0 0 0,0 0-1,-1-1 1,1 1 0,-1 0 0,0 0 0,1-3-1,1-13-6,0-1-1,-2 1 0,-1-22 0,0 15-54,2 22 46,-1 0-1,0 0 1,0 0-1,0 0 0,-1 0 1,1 0-1,-1 0 1,1 0-1,-1 1 0,0-1 1,0 0-1,0 1 1,-1-1-1,1 0 0,0 1 1,-1-1-1,0 1 1,0 0-1,-3-4 0,1 4-17,0 0-1,0 0 0,0 0 0,-1 1 0,1-1 0,0 1 0,-1 0 0,1 1 0,0-1 0,-1 1 1,1 0-1,-7 0 0,8 0 7,-1 0 0,1 0 0,0 1 0,0-1 1,0 1-1,0-1 0,0 1 0,-1 0 0,1 0 0,1 1 0,-1-1 1,0 1-1,0-1 0,0 1 0,1 0 0,-1 0 0,-2 3 0,0 1-46,0 0 0,1 1 0,-1 0 0,2 0 0,-1 0 0,-3 10-1,-5 32-523,11-16-2603,4-31-234,17-2-1712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22.06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40 0 10725,'0'0'2190,"-2"9"-2016,-10 39 339,3 1-1,1 0 1,0 57 0,8-105-507,0 1 1,0-1-1,1 0 0,-1 0 0,1 0 1,-1 1-1,1-1 0,-1 0 0,1 0 0,0 0 1,-1 0-1,1 0 0,0 0 0,0 0 1,0 0-1,0 0 0,0-1 0,0 1 0,0 0 1,0-1-1,0 1 0,0 0 0,0-1 1,0 1-1,0-1 0,1 0 0,-1 1 0,0-1 1,0 0-1,1 0 0,-1 0 0,1 0 0,50 2 99,-39-3-76,-7 1-23,0 0-1,-1-1 1,1 1-1,0-1 1,-1-1-1,1 1 1,0-1-1,-1 0 1,0 0-1,1 0 1,-1-1-1,0 0 1,7-5-1,-2-1-6,-1 0 1,0 0-1,0-1 0,-1 0 0,8-13 0,-8 11-3,0 1-1,-1-1 1,0-1-1,-1 1 1,-1-1-1,0 0 1,0-1 0,-2 1-1,1-1 1,-2 0-1,2-16 1,-4 29-76,-4 2-70,-1 0 112,1 1-1,0 0 0,0 0 0,-1 1 1,1-1-1,1 1 0,-1 0 0,0 0 1,1 0-1,-1 0 0,1 1 0,0-1 1,0 1-1,1 0 0,-4 5 0,-39 72-1042,41-73 891,-6 11-784,1 0 1,1 1 0,0 0-1,2 1 1,-7 28 0,11-9-3347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22.45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107 207 7652,'0'0'4474,"0"-32"-3365,0-137 105,-3 168-1206,1 0 0,-1 0 0,0 0 0,0 1-1,0-1 1,1 1 0,-1 0 0,0 0 0,0 0 0,0 0-1,0 0 1,0 0 0,1 1 0,-6 1 0,3 1-22,0 1 0,1 0 0,0 0 0,0 0 0,0 1 1,0 0-1,1-1 0,-1 1 0,1 0 0,0 1 0,1-1 0,-1 0 0,-1 8 1,-3 20-3582,7-27-876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22.98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36 1 13094,'0'0'3596,"0"7"-3406,-19 503 762,12-308-454,5-89-1946,-1-125-4864,-1-19-176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23.40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0 171 7523,'0'0'8487,"4"-23"-7908,16-70-414,-18 90-154,-1 0-1,1 0 0,0 0 0,0 0 1,0 0-1,0 1 0,0-1 0,1 1 1,-1 0-1,1-1 0,0 1 0,-1 0 1,1 1-1,0-1 0,0 0 0,0 1 1,0 0-1,1 0 0,-1-1 0,0 2 1,0-1-1,1 0 0,-1 1 0,1 0 1,-1-1-1,6 2 0,-1-2 57,34-4 199,0 2 0,51 3 0,-80 1-250,0 1 0,0 0 0,0 0-1,0 2 1,-1-1 0,1 2 0,-1-1 0,0 2-1,-1 0 1,1 0 0,16 12 0,-18-10-21,0 1 0,-1-1 0,0 1 0,0 1 0,-1 0 0,-1 0 0,1 0 0,-1 1 0,-1 0 0,7 17 0,-7-10-4,-1-1-1,0 1 1,-2-1 0,0 1-1,-1 0 1,0 33 0,-2-33-5,0-1 1,-1 0-1,-1 1 1,-5 22-1,5-33 10,-1 0 1,0-1-1,0 1 0,0-1 0,-1 1 0,0-1 0,0 0 0,-1 0 1,1-1-1,-1 1 0,-1-1 0,-10 8 0,8-6-161,-1-1-1,0-1 1,0 0 0,0 0-1,-1 0 1,0-1-1,1-1 1,-1 0-1,-1 0 1,1-1 0,0 0-1,-1-1 1,1 0-1,-1-1 1,-17-1 0,26 1-24,1-1 0,0 1 0,0 0 0,0-1 0,0 1 0,-1-1 0,1 1 0,0-1 0,0 0 1,0 0-1,0 1 0,0-1 0,0 0 0,1 0 0,-1 0 0,0 0 0,0 0 0,1 0 0,-1 0 1,0 0-1,1 0 0,-1 0 0,1-1 0,-1 1 0,1 0 0,0 0 0,0 0 0,-1-1 0,1-1 0,0 3 158,-2-28-4958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0:35.25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12086,'0'0'5866,"6"0"-5607,316 2 1394,-170 0-9338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23.85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311 0 12742,'0'0'2681,"-15"15"-2291,12-12-373,-10 8 32,1 1 1,0 1-1,1 0 1,0 1-1,1 0 1,1 1 0,-13 25-1,-31 90 1152,-61 231-1,104-309-1107,2 2 0,2-1 0,4 105-1,3-104-95,-2-47-1,1-1 0,1 1 0,-1-1 0,1 1 0,0-1 0,1 1 0,-1-1 0,1 0-1,5 12 1,-5-16-145,0 1 0,0-1-1,0 1 1,0-1 0,1 0-1,-1 1 1,1-1-1,-1-1 1,1 1 0,0 0-1,0 0 1,-1-1 0,1 0-1,0 0 1,0 0 0,0 0-1,1 0 1,-1 0 0,0-1-1,0 1 1,7-1 0,24 1-3010,5-1-1635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24.30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118 0 15303,'0'0'2300,"-2"8"-2103,-32 125-20,-22 98 832,47-179-733,1 1 0,-1 78 0,9-124-266,0-1 0,1 1 0,-1-1-1,1 1 1,1-1 0,-1 0-1,1 0 1,0 1 0,0-1-1,5 9 1,-4-12-3,-1 0-1,1 0 0,-1 0 1,1 0-1,0 0 1,0 0-1,0-1 1,0 0-1,1 1 1,-1-1-1,1 0 1,-1-1-1,1 1 1,0-1-1,-1 1 0,1-1 1,0 0-1,7 0 1,25 2 11,1-1-1,70-7 1,-97 4-54,-1 0 0,1-1 0,-1 0 0,0-1 0,0 0 0,0 0 0,17-10 0,-23 12-247,0-1 0,1 0 0,-1-1 0,0 1-1,0 0 1,-1-1 0,1 0 0,-1 1 0,1-1 0,-1 0-1,0 0 1,0-1 0,0 1 0,0 0 0,0-1 0,-1 1 0,0-1-1,0 1 1,0-1 0,0 0 0,0 1 0,0-6 0,-1-16-4626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24.64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1 142 15207,'0'0'1921,"247"-42"-1457,-172 42-208,4 0-192,0 0-16,-5-11-48,-7 4-16,-8-4-32,-11 1-304,-5-4-1297,-12-4-1840,-3-10-2786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25.00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12630,'0'0'2868,"12"27"-2257,-1-1-475,-3-5-28,1 0 1,0-1-1,2-1 0,1 0 0,0 0 0,22 25 0,13 10 491,-3 2 0,58 95-1,-88-125-497,-1 0-1,-1 0 1,-1 1-1,-2 0 1,-1 1 0,-1 0-1,-1 0 1,-2 1-1,2 36 1,-5-34-35,-1 114 134,-1-124-186,-1-1 0,-1 0 0,-1 0-1,-1-1 1,-8 22 0,-85 220-78,88-221-607,8-13-5504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25.71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12694,'0'0'5528,"5"1"-5155,16 4-217,-1-1-1,1-2 1,0 0-1,0-1 1,0-1-1,26-3 1,13 1-100,316 2 305,-226 0-5298,-178-1 1530,-10-5-1595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26.10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13846,'0'0'4424,"12"3"-4056,64 15 27,0-3 1,0-3-1,82 1 1,-107-13-466,80 0-2189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29.25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290 1 10629,'0'0'5312,"-6"3"-5206,-1 4-60,-1 0 1,1 1-1,0 0 0,1 0 0,-1 0 0,2 1 0,-1 0 0,1 0 0,-6 17 0,-12 17 126,2-6 3,-92 176 980,103-187-1060,0 1 0,1 0 0,2 0 0,1 1 0,1-1 0,-2 45 0,6-44-41,-1-10-22,2-1 0,0 1 0,1 0 0,4 18 0,-4-30-22,1-1-1,-1 1 1,1-1-1,1 0 1,-1 0 0,1 0-1,0 0 1,0 0-1,0 0 1,0-1-1,1 1 1,0-1-1,0 0 1,0 0-1,1-1 1,7 6-1,-2-4 8,-1 1-1,1-2 0,0 1 0,0-1 0,1-1 0,-1 0 1,1 0-1,16 1 0,7-1 39,47-3 0,-37-1-25,-32 1-24,-1-1 0,1 0 0,0-1 0,-1-1 0,0 0 0,0 0 0,0-1 0,0 0 0,0-1 0,-1 0 0,1-1 0,-1 0 0,-1-1 0,0 0 0,1 0 0,-2-1 0,1 0 0,-1-1 0,8-11 0,-7 7 1,1-1 0,-2 0 1,0-1-1,0 0 0,-1 0 0,-1 0 0,-1-1 0,0 0 1,-1 0-1,-1-1 0,0 1 0,0-33 0,-3 39 0,0 1 7,0 1 1,0 0-1,-1-1 1,0 1-1,-2-9 1,2 14-12,0 1 0,0-1 0,-1 0 1,1 1-1,-1-1 0,1 1 0,-1 0 1,0-1-1,0 1 0,0 0 0,0 0 0,0 0 1,0 0-1,-1 0 0,1 1 0,-1-1 1,1 1-1,-5-2 0,-12-3-18,0 0 0,-1 2 0,1 0 0,-1 2 0,0 0 0,0 1 0,-36 2 0,18 0-1,23 0 14,1 0 0,0 1 0,-1 0 1,1 2-1,0-1 0,1 2 0,-1 0 0,1 0 0,0 2 0,0-1 1,0 2-1,1-1 0,-18 17 0,21-17 1,1 0 0,-1 1 1,2 1-1,-1-1 0,1 1 1,1 0-1,0 1 0,0 0 0,0 0 1,1 0-1,1 0 0,0 1 0,0 0 1,1 0-1,1 0 0,0 0 0,0 0 1,0 12-1,2-18-64,0 1 1,0-1-1,0 0 0,1 1 1,0-1-1,0 0 1,0 0-1,3 6 0,-3-9-7,0 0 1,1 0-1,0 0 0,-1 0 0,1 0 0,0-1 0,0 1 0,0 0 0,0-1 0,0 0 0,0 0 0,0 1 1,0-1-1,0 0 0,1-1 0,-1 1 0,0 0 0,1-1 0,-1 1 0,4-1 0,82 5-6269,-44-5 255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29.74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147 0 9941,'0'0'5146,"-3"14"-4695,-69 287 1656,59-264-1902,-32 104 408,41-124-540,0 1 1,2-1-1,0 1 1,1-1-1,0 1 0,3 21 1,-1-38-64,-1 1 1,1 0 0,0-1-1,0 1 1,0 0 0,0-1-1,0 0 1,0 1 0,0-1-1,0 1 1,1-1-1,-1 0 1,0 0 0,1 0-1,-1 0 1,1 0 0,0 0-1,-1 0 1,1 0 0,0-1-1,-1 1 1,1-1 0,0 1-1,0-1 1,2 1 0,50 5 67,170-6-559,-217 0 281,-1-1-1,1 0 0,-1 0 1,0-1-1,1 1 0,-1-1 0,11-6 1,-15 7-155,0 0 1,0 0-1,0 0 1,0-1-1,0 1 1,0-1-1,-1 1 1,1-1-1,0 0 1,-1 1-1,1-1 1,-1 0-1,0 0 1,0 0-1,0 0 0,0 0 1,0 0-1,0-1 1,0 1-1,-1 0 1,1 0-1,-1-1 1,1-3-1,-1-8-4252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30.11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154 1 15015,'0'0'2124,"-14"35"-1890,-43 113-95,47-120-3,1-1 0,2 1-1,-5 36 1,2-9 89,-2 13 159,-8 119 0,17-77-3097,11-110-6243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30.68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143 0 9636,'0'0'5608,"-9"36"-4954,-26 118-201,26-111-56,2 0-1,2 1 0,2 0 0,3 55 0,1-35-109,-1-60-273,0-1-1,0 1 0,1 0 1,-1-1-1,1 1 0,0-1 0,0 1 1,0-1-1,0 1 0,1-1 1,-1 0-1,1 0 0,0 0 1,0 0-1,0 0 0,1 0 1,-1 0-1,1-1 0,-1 1 1,1-1-1,0 1 0,0-1 1,0 0-1,0 0 0,0-1 1,1 1-1,-1-1 0,0 1 1,1-1-1,-1 0 0,5 0 1,12 3 20,1-1 1,-1-1-1,0-1 1,32-2-1,-18 0 21,-20 0-59,1 0 0,-1-1 1,1-1-1,-1 0 0,0 0 1,0-2-1,0 0 0,0 0 0,-1-2 1,0 1-1,0-2 0,-1 1 0,0-2 1,0 0-1,-1 0 0,0-1 1,-1 0-1,0-1 0,0 0 0,-1-1 1,-1 0-1,0 0 0,-1-1 1,0 0-1,-1 0 0,0-1 0,-1 0 1,-1 0-1,0 0 0,-1 0 1,0-1-1,1-23 0,-4 32 4,2-16 5,-2-1 1,0 1-1,-1-1 0,-9-42 0,9 58-5,-1 1 0,-1 0 0,1 0 0,-1 0 0,0 0 0,0 1 0,-1-1 0,0 1 0,0 0 0,0 0 0,0 0 0,-1 0 0,0 1 0,0-1 1,0 1-1,-1 1 0,1-1 0,-1 1 0,0 0 0,0 0 0,-9-2 0,-10-2-35,-1 2 0,1 1 1,-1 1-1,0 1 0,0 1 1,-40 4-1,35-2-50,18 1 38,-1-1 1,1 2-1,0 0 1,0 0 0,0 1-1,1 1 1,-1 0-1,1 1 1,0 0-1,0 1 1,1 0 0,0 0-1,-17 16 1,19-14-353,0 1 1,0-1-1,1 1 1,0 0-1,1 1 1,-8 14-1,11-17-535,0 1 0,1 0-1,-1 0 1,2 0 0,-1 0-1,2 0 1,-1 0 0,0 19 0,2-3-4818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0:36.03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158 72 9380,'0'0'3445,"-4"4"-3144,-1 17 292,1 0 0,1 0 0,0 1 1,2-1-1,1 25 0,1-46-568,-1 1 0,0 0 0,1-1 0,-1 1 0,1 0 0,-1-1 0,1 1 0,0-1 1,-1 1-1,1-1 0,-1 0 0,1 1 0,0-1 0,0 1 0,-1-1 0,1 0 0,0 0 0,-1 1 0,1-1 0,0 0 0,0 0 0,-1 0 0,1 0 0,0 0 1,0 0-1,0 0 0,-1 0 0,1 0 0,0 0 0,0-1 0,-1 1 0,1 0 0,1-1 0,29-9 129,-27 6-147,0 0 0,0 0 1,-1 0-1,1-1 0,-1 1 1,0-1-1,0 1 1,-1-1-1,0 0 0,0 0 1,0-1-1,0 1 0,-1 0 1,2-7-1,0-10-18,-1 1 0,-1-29 0,-2 43 6,1 5 4,0-1 0,-1 1 0,1 0 1,-1 0-1,1 0 0,-1 0 0,0 0 1,0 0-1,0 0 0,0 0 0,-1 0 0,1 0 1,0 1-1,-1-1 0,1 0 0,-1 1 1,0-1-1,1 1 0,-1 0 0,0-1 1,0 1-1,0 0 0,0 0 0,0 0 0,0 1 1,0-1-1,0 0 0,0 1 0,-1-1 1,1 1-1,0 0 0,-5 0 0,0-1-23,0 0 0,-1 1 0,1 0 0,0 1 0,-1 0-1,1 0 1,0 0 0,0 1 0,-12 4 0,11-1-24,1-1 0,0 1 0,0 1 0,0-1 0,0 1 0,1 0 0,0 1 0,0-1 0,1 1 0,-5 8 0,6-9-758,1 0 1,-1 0 0,1 0-1,1 0 1,-1 1-1,1-1 1,0 1 0,-1 8-1,2 0-5551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31.29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252 0 10213,'0'0'3964,"-33"38"-3478,-101 120-126,127-150-279,0 0 0,0 0 0,1 1 0,1 0 0,-1 0 0,1 1 0,1-1 0,0 1 0,0 0 0,-4 20 0,4-10 156,-3 20 312,1 0-1,3 0 0,1 60 0,2-96-530,0 0 0,1 0-1,-1 1 1,1-1 0,0 0-1,0 0 1,0 0 0,0 0-1,1 0 1,0 0 0,-1 0-1,1 0 1,1-1 0,-1 1-1,1-1 1,4 5 0,-3-4 2,1 1 0,1-2 0,-1 1 0,1 0 0,-1-1 0,1 0 0,0-1 0,0 1 0,12 2 0,9 1 9,1-2 0,-1-1 0,1-2 0,31-1 0,-35 0-34,-7 0-27,0-1 0,-1-1 0,1 0 0,-1-1 0,1 0 0,-1-1 1,0-1-1,0-1 0,-1 0 0,0-2 0,0 1 0,0-2 0,-1 0 0,-1 0 0,1-1 1,-2-1-1,1 0 0,-1-1 0,10-13 0,-16 14 38,-1 0 0,0 0 1,-1-1-1,0 0 0,-1 1 0,0-1 0,0-1 1,-2 1-1,1 0 0,-2 0 0,0-1 0,-2-20 0,2 4 63,0 23-65,0 1 0,-1 0 0,1-1 0,-1 1 0,0 0 0,-1-1 0,1 1 0,-1 0-1,0 0 1,0 0 0,-1 0 0,1 1 0,-1-1 0,0 1 0,-7-8 0,5 6-3,-1 1 1,-1 0 0,1 0-1,-1 1 1,0 0 0,0 0 0,0 1-1,0-1 1,-13-3 0,-8 1-107,-1 0 0,0 2 0,0 1 0,-50 1 0,73 2-86,0 0 1,1 1 0,-1 0-1,1 0 1,-1 0-1,1 0 1,0 1-1,0 0 1,-1 0-1,1 1 1,0-1-1,1 1 1,-1 0 0,0 0-1,-7 8 1,10-9-243,-1 1 0,1 0 1,0 0-1,0 0 1,0 0-1,0 0 0,1 1 1,-1-1-1,1 1 0,0-1 1,0 1-1,0-1 0,0 1 1,1 0-1,-1-1 0,1 5 1,0 9-3919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31.83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308 0 11861,'0'0'3183,"-33"20"-2943,-102 66-160,128-82-58,1 1-1,0-1 1,1 1-1,-1 0 1,1 1-1,0-1 1,0 1-1,1 0 1,0 1-1,0-1 1,0 0-1,-5 14 1,-1 2 83,1-5-12,1 0 0,0 1 0,1-1 0,1 2 0,0-1 0,2 1 0,0 0 0,1 0 1,-1 30-1,4-42-83,0 2 18,0-1-1,0 1 1,1 0-1,0 0 1,3 10-1,-3-16-21,1 0 0,-1 0 0,1 0 0,-1 0 0,1 0 0,0 0 0,0-1 0,0 1 0,1-1 0,-1 1 0,0-1 0,1 0 0,0 0 0,-1 0 0,1 0 0,0 0 0,4 1-1,4 2 22,1-1 0,0 0 0,-1-1 0,2 0 0,-1-1 0,0 0 0,16 0 0,6-2 29,48-4 1,-69 2-29,-1-1 0,0 0 1,0 0-1,0-1 1,0-1-1,-1 0 1,0 0-1,0-1 1,0-1-1,-1 0 1,0 0-1,0-1 0,0 0 1,-1-1-1,-1 0 1,15-20-1,-12 15 126,-2-1 0,1 0 0,-2-1 0,0 0 0,-1 0 0,-1-1 0,-1 1 0,0-1 0,-1-1 0,0 1 0,1-29 0,-5 38-127,1-4-1,0-1 0,-1 1 0,-1-1 0,0 1 0,-1 0 0,-4-18 0,5 27-26,-1-1-1,0 0 1,0 1 0,0 0-1,0-1 1,0 1-1,-1 0 1,0 0-1,0 0 1,1 0-1,-1 1 1,-1-1-1,1 1 1,0 0-1,-1 0 1,1 0-1,-1 0 1,0 1 0,1-1-1,-1 1 1,0 0-1,0 0 1,0 0-1,-5 0 1,-19-3-196,-1 1-1,0 2 1,0 0 0,1 2 0,-1 1-1,-35 8 1,28-2-2216,0 1 0,-43 17 0,23-4-5116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32.61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360 9 10901,'0'0'5837,"0"-8"-5081,0 8-754,0 0 0,0 0-1,0 0 1,0 0 0,0 0-1,0 1 1,0-1 0,0 0-1,0 0 1,-1 0 0,1 0-1,0 0 1,0 0 0,0 0-1,0 0 1,0 1 0,0-1-1,0 0 1,0 0 0,-1 0-1,1 0 1,0 0 0,0 0-1,0 0 1,0 0 0,0 0-1,0 0 1,-1 0 0,1 0-1,0 0 1,0 0 0,0 0-1,0 0 1,0 0 0,-1 0-1,1 0 1,0 0 0,0 0-1,0 0 1,0 0 0,0 0-1,0 0 1,-1 0 0,1 0-1,0 0 1,0-1 0,0 1-1,0 0 1,0 0 0,0 0-1,0 0 1,0 0 0,-1 0-1,1 0 1,0 0 0,0-1-1,0 1 1,0 0 0,0 0-1,0 0 1,0 0 0,0 0-1,0-1 1,0 1 0,-37 54 413,2 2-1,-51 112 1,-28 135 384,92-229-705,3 2 0,4 0 0,3 1-1,4 0 1,3 1 0,8 130 0,-2-196-126,0 1 0,1-1 0,1 1 0,0-1 0,0 0 0,1 0 0,1 0 0,0-1 0,1 0 0,0 0 0,0 0 0,1-1 1,1 0-1,0 0 0,0 0 0,1-1 0,0-1 0,1 1 0,-1-2 0,2 1 0,-1-1 0,1-1 0,0 0 0,0 0 0,1-1 0,0-1 1,0 0-1,0 0 0,0-2 0,19 3 0,41-3-3133,-66-2 2463,0 0-1,0-1 0,0 0 1,0 0-1,-1-1 0,1 0 1,-1 0-1,1 0 0,9-6 1,19-26-8244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33.31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5 550 9300,'0'0'8551,"-2"-7"-7932,1-6-603,0 0 0,1 1 0,0-1 0,0 0 0,2 1 0,0-1 0,5-20 0,-2 16-23,84-329-517,-87 341 515,-2 0-7,1 0 0,1-1 0,-1 1-1,1 0 1,0 0 0,0 0 0,0 0-1,4-5 1,-6 10 11,0 0-1,1-1 0,-1 1 1,0 0-1,0 0 1,0 0-1,1 0 1,-1 0-1,0 0 0,0 0 1,0 0-1,1 0 1,-1 0-1,0 0 1,0 0-1,0 0 0,1 0 1,-1 0-1,0 0 1,0 0-1,0 0 1,1 0-1,-1 0 0,0 0 1,0 0-1,0 0 1,1 0-1,-1 0 1,0 0-1,0 1 0,0-1 1,0 0-1,1 0 1,-1 0-1,0 0 1,0 0-1,0 1 0,0-1 1,0 0-1,0 0 1,1 0-1,-1 1 1,0-1-1,0 0 0,0 0 1,0 0-1,0 1 1,0-1-1,0 0 0,0 0 1,0 0-1,0 1 1,0-1-1,0 0 1,0 0-1,4 57-44,-5 82 0,-1-42 155,-10 524 1824,12-620-1920,0 0-1,0 0 1,0 0-1,1 0 1,-1-1-1,0 1 1,1 0-1,-1 0 1,0 0-1,1-1 1,-1 1-1,1 0 1,-1-1 0,1 1-1,0 0 1,-1-1-1,1 1 1,-1-1-1,1 1 1,0-1-1,0 1 1,-1-1-1,1 1 1,0-1-1,0 0 1,0 1-1,-1-1 1,1 0-1,0 0 1,0 0-1,0 0 1,0 0-1,0 0 1,-1 0-1,1 0 1,1 0-1,16-4-1277,-8-5-4073,-6-5 508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34.01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9476,'0'0'7246,"5"0"-6608,368 0 1727,-121 0-3794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35.14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10 373 5555,'0'0'9401,"-1"0"-9351,1 0 0,0 0-1,-1 0 1,1 0 0,0-1 0,-1 1-1,1 0 1,0 0 0,-1 0 0,1 0-1,0 0 1,-1-1 0,1 1 0,0 0-1,0 0 1,-1-1 0,1 1 0,0 0-1,0 0 1,-1-1 0,1 1 0,0 0-1,0-1 1,0 1 0,0 0 0,-1-1-1,1 1 1,0 0 0,0-1 0,0 1 0,0 0-1,0-1 1,0 1 0,0 0 0,0-1-1,0 0 1,-1-20-4,1 0 0,1 1 0,0-1 0,2 0 0,0 0 0,2 1 0,0 0 0,9-21 0,-11 32-28,0 1 0,1-1 1,1 1-1,-1 0 1,1 0-1,1 0 1,-1 1-1,1 0 1,0 0-1,1 1 0,0-1 1,0 1-1,0 1 1,1-1-1,0 1 1,0 1-1,0-1 1,0 2-1,1-1 0,0 1 1,-1 0-1,14-2 1,20-2-26,-1 2 1,1 2 0,50 3-1,-56 0-7,-33 0 9,-1 0 0,1 1 0,0-1 1,-1 0-1,1 1 0,-1 0 0,1-1 1,-1 1-1,0 0 0,1 0 0,-1 1 1,0-1-1,0 0 0,1 1 0,-1-1 1,0 1-1,0 0 0,-1 0 0,1 0 1,0 0-1,-1 0 0,1 0 0,-1 0 1,0 0-1,1 1 0,-1-1 0,0 0 1,0 1-1,-1-1 0,1 1 0,0 4 1,2 8-22,-1 1 1,-1 0-1,-1 0 1,-1 19 0,1-8 10,-2-8 13,0 0 0,-2 0 0,0 0 0,0-1 1,-2 1-1,0-2 0,-2 1 0,0 0 0,0-1 0,-2-1 0,-20 28 0,-2-2-1,-2-1 0,-1-2 0,-44 36 1,-57 46-1,135-121 16,1 0 1,0 0 0,0 0-1,0 0 1,0 0-1,0 0 1,-1 0 0,1 1-1,0-1 1,0 0-1,0 0 1,0 0-1,0 0 1,0 0 0,0 1-1,-1-1 1,1 0-1,0 0 1,0 0 0,0 0-1,0 1 1,0-1-1,0 0 1,0 0-1,0 0 1,0 0 0,0 1-1,0-1 1,0 0-1,0 0 1,0 0-1,0 0 1,0 1 0,0-1-1,0 0 1,0 0-1,0 0 1,0 0 0,1 0-1,-1 1 1,0-1-1,0 0 1,0 0-1,0 0 1,0 0 0,0 0-1,0 1 1,1-1-1,-1 0 1,0 0-1,0 0 1,0 0 0,0 0-1,1 0 1,-1 0-1,0 0 1,0 0 0,0 0-1,0 0 1,1 0-1,-1 0 1,0 0-1,0 0 1,0 0 0,0 0-1,1 0 1,-1 0-1,24 1 318,36-9-128,28-4 228,1 3 1,163 5 0,-152 5-607,-98-1 57,-1 0 0,1 1 0,-1-1 0,1-1 0,-1 1 0,1 0 0,-1 0 0,1 0 0,-1-1 0,0 1 0,1-1 0,-1 1 0,0-1-1,1 0 1,-1 1 0,0-1 0,0 0 0,1 0 0,-1 0 0,0 0 0,0 0 0,0 0 0,1-2 0,5-24-6274,-7-3-3055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35.70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11349,'0'0'7276,"4"0"-7116,257 0 764,-204 0-4276,-1 0-3537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36.26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158 59 12550,'0'0'1200,"-4"8"-1029,-11 28 314,3 1 0,1 0 0,1 1 0,-4 39 0,11-61-313,1 1-1,0-1 1,1 1-1,1-1 1,0 1-1,5 29 1,-3-44-157,-1 1 0,0 0 0,1-1 0,-1 1 0,1-1-1,0 0 1,0 1 0,0-1 0,0 0 0,0 0 0,0 0 0,1-1 0,-1 1 0,0 0 0,1-1 0,0 1 0,-1-1 0,1 0 0,0 0 0,-1 0 0,1-1 0,0 1 0,4 0 0,9 1 15,1 0 0,-1-1-1,17-1 1,-15-1 1,-4 1-49,0-1-1,-1 0 0,1-1 1,-1 0-1,1-1 0,-1-1 1,0 0-1,0-1 0,-1 0 1,1-1-1,-1-1 0,0 0 1,-1 0-1,0-1 0,0-1 0,0 0 1,13-15-1,-16 16-17,0-1 1,-1 0-1,0-1 0,0 0 0,-1 0 1,0 0-1,-1-1 0,0 0 0,-1 0 0,0 0 1,3-16-1,-3 3-5,0-1 0,-2 0-1,-1 0 1,-3-34 0,2 57 35,-1-1 0,1 0-1,-1 1 1,1-1 0,-1 1 0,0-1 0,0 1-1,0-1 1,0 1 0,-1-1 0,1 1-1,-1 0 1,1 0 0,-1 0 0,0 0 0,0 0-1,0 0 1,-3-3 0,-1 2-9,0-1-1,1 1 1,-1 0 0,-1 0-1,1 1 1,0 0 0,-10-2-1,-8-1-77,0 2 0,0 1 0,-27 1 0,10 0-308,11 0 220,-1 2 0,1 0 1,-57 11-1,79-10 67,1 0 0,-1 0 0,0 1 0,1 0 0,0 0 0,0 1 0,0 0 0,0 0 0,1 1 0,-1 0 0,1 0 0,0 0 0,1 1 0,-1 0-1,1 0 1,0 0 0,1 1 0,-1 0 0,-4 11 0,7-12-310,0 0 0,0 0-1,0 0 1,1 0 0,0 0-1,1 1 1,-1-1 0,1 0-1,1 7 1,-1 1-1103,0 8-2905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36.80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123 0 4082,'0'0'13675,"0"6"-13514,-3 19-102,-1 0 0,-1 0 1,-1 0-1,-1-1 0,-1 0 1,-2 0-1,-14 27 0,6-10-2745,-16 53-1,31-90-2360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37.42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20 302 7828,'0'0'3054,"3"-32"-2235,13-103-576,-15 123-213,1 0 0,0 0 0,1 0 0,1 0 0,0 1 0,6-12 1,4-18 903,-13 56 2056,0 14-2779,-4 45 0,-24 64 675,10-62-312,3 1-1,-5 138 0,19-212-499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6:32.65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24 426 9828,'0'0'3386,"5"-4"-3122,4-7-190,1-1 0,-2 0-1,1 0 1,-2-1 0,1 0-1,-2 0 1,8-21 0,26-108 444,-7 21-521,-28 95-205,-2 14-5,-3 20 111,-3 39 120,-2-1 0,-3 1 0,-1-1 0,-19 53-1,23-80-16,-40 198 135,-1 2-61,25-114-507,14-94-4792,3-11-1192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2:11.36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248 1 7459,'0'0'3549,"-21"4"-3192,-23 67 1375,26-44-1149,2 0-1,-15 32 0,7 0-268,3 1 0,3 1 0,2 0-1,3 1 1,2 1 0,3 0 0,2 107 0,5-131-184,6 149 560,-2-157-591,2-1 0,0 0 0,2 0 0,12 34 0,-12-44-34,1-1 1,1 1-1,1-2 1,0 0-1,1 0 1,1 0-1,1-2 1,0 1-1,1-2 0,1 0 1,0-1-1,1 0 1,1-1-1,17 11 1,-30-23 18,-1 0 0,0 1 0,1-1 0,-1-1 0,1 1 0,-1 0 0,1-1 0,7 0 0,6 0-3088,-6 0-2835,-7 0 741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38.01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158 1 10597,'0'0'6048,"-2"5"-5939,-26 50 542,-1-1 98,4 1 0,-32 94 0,51-119-650,1 1-1,2 1 1,1-1 0,2 33 0,0-50-73,0-12-22,0-1 0,1 1 0,-1 0 0,1-1 0,-1 1 0,1 0 0,0-1 0,0 1 0,0-1 0,-1 1 0,1-1 1,1 1-1,-1-1 0,0 0 0,0 1 0,0-1 0,1 0 0,-1 0 0,1 0 0,-1 0 0,1 0 0,-1 0 0,1-1 0,-1 1 0,1 0 0,0-1 0,-1 0 0,1 1 0,0-1 0,0 0 0,2 1 1,65 2 92,-56-3-81,34 1 16,-27 1-85,0-2 1,0 0-1,23-4 0,-41 4-77,0-1 0,-1 1 0,1-1 0,-1 0 0,1 0-1,0 0 1,-1 1 0,1-1 0,-1-1 0,0 1 0,1 0 0,-1 0 0,0-1 0,0 1 0,0 0 0,0-1 0,0 1-1,0-1 1,0 1 0,0-1 0,1-2 0,3-24-8221,-5 17 2610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38.37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12662,'0'0'4231,"4"0"-4012,178 17 1286,-102-16-1505,23 0-2038,-36-3-5065,-42-1 1837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38.88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170 0 6915,'0'0'10050,"11"27"-9404,1 3-527,2 6 71,1 0-1,35 55 1,186 341 1456,-224-403-1621,-1 1 1,-2 0-1,0 1 1,-2 0-1,2 33 0,1 160 95,-11-207-117,-1 1 0,0-1 0,-2 1 0,0-1 0,-1 0 0,0-1-1,-2 1 1,0-1 0,0 0 0,-2-1 0,-12 18 0,-13 15 14,-82 87 1,82-97-194,-2-1-1,-1-2 1,-2-1 0,-1-3 0,-72 44 0,109-73-402,-1-1 0,0 1 0,1-1 0,-1 1-1,0-1 1,0 0 0,0-1 0,0 1 0,-5 0 0,0-1-6148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41.23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500 84 14343,'0'0'3332,"-27"-4"-3220,-10-1-95,-42-2 0,74 7-12,0 1-1,0-1 1,0 1-1,0 0 0,0 0 1,1 1-1,-1-1 0,0 1 1,1 0-1,-1 0 0,1 1 1,0-1-1,0 1 0,0 0 1,0 0-1,0 1 0,0-1 1,1 1-1,-4 4 0,-7 6 43,-16 14 107,2 0 1,0 2-1,2 0 0,-37 60 1,52-72-130,0 1 0,2 0 0,0 1 0,2 0 0,0 1 1,1-1-1,1 1 0,1 0 0,0 0 0,1 33 0,2-42-14,1 0 0,1 0 0,0 0 0,0 0 0,5 16 0,-4-23-4,0-1 1,1 1-1,-1-1 0,1 1 0,0-1 0,0 0 0,0 0 1,1 0-1,-1-1 0,1 1 0,0-1 0,0 0 0,0 0 1,8 4-1,0 0 1,0-1 0,1 0-1,0-1 1,0 0 0,0-1 0,0-1 0,25 3 0,6-2-20,48-3 0,-62-1-9,-15 0-17,0-1-1,0-1 0,-1 0 0,1-1 1,0-1-1,-1 0 0,0-1 0,0 0 1,0-2-1,-1 1 0,0-1 0,0-1 1,-1-1-1,0 1 0,0-2 0,-1 0 1,0 0-1,11-15 0,11-15-14,-1-2 0,41-71-1,-51 75 63,2 1 0,1 1 0,2 1 0,48-48 0,-72 80-2,1 0-1,-1 1 0,1-1 1,0 1-1,0 0 0,0 0 1,0 1-1,0-1 0,0 1 1,1 0-1,-1 0 0,0 0 1,1 1-1,-1-1 0,0 1 0,1 0 1,-1 0-1,9 2 0,-11-1-12,-1-1 0,1 1 0,-1 0 0,1 0-1,-1 0 1,1 0 0,-1 0 0,0 0 0,0 0-1,1 0 1,-1 0 0,0 1 0,0-1 0,0 0-1,0 1 1,0-1 0,-1 1 0,1-1-1,0 1 1,-1-1 0,1 4 0,12 41-6,-10-32 8,20 105 15,-18-86-6,1 1-1,2-1 0,1 0 0,24 56 0,-29-81-1,1 0 0,0-1 0,1 1 0,0-1 0,0-1 0,0 1 0,1-1 0,0 0 0,0-1 0,0 1 0,1-2 0,0 1 0,0-1 1,0 0-1,0 0 0,1-1 0,-1 0 0,1-1 0,13 2 0,14 1 40,-1-2 0,1-1 0,56-5 0,-77 3-25,1-2-13,1 0-1,-1 0 1,1-2-1,-1 0 0,0 0 1,0-2-1,-1 0 1,0-1-1,22-13 1,-16 7-26,-1-1-1,-1-2 1,-1 1 0,0-2 0,31-37 0,-25 22-34,-2-2 0,-1 0 0,-1 0 0,-2-2 0,-2-1 0,-1 0-1,17-69 1,-24 70-15,-2-1 0,-2 1 0,-1-63 0,-4 97 58,0 1-1,0 0 1,0 0-1,-1 0 1,1 1-1,0-1 1,-1 0 0,1 0-1,-1 1 1,1-1-1,-1 1 1,1-1-1,-1 1 1,1 0-1,-1-1 1,1 1 0,-1 0-1,0 0 1,1 0-1,-1 0 1,1 1-1,-4-1 1,-1 0-14,0 1 0,0-1 0,0 1-1,0 0 1,-12 4 0,8 1 16,-1 1-1,1 1 0,1 0 1,-1 0-1,1 1 0,-12 15 1,-46 67-44,55-71 52,1 0 0,1 1 0,1 0 0,1 1 0,1 0 0,0 0 0,2 0 0,1 1 0,1 0 0,0 0 0,2 44 0,2-63 8,-1 0 0,1 0 1,-1-1-1,1 1 0,0 0 0,0 0 0,1-1 0,-1 1 0,1-1 0,0 1 0,0-1 0,0 0 1,0 0-1,0 1 0,1-2 0,0 1 0,-1 0 0,1 0 0,0-1 0,0 0 0,1 1 0,-1-1 1,0 0-1,1-1 0,-1 1 0,1-1 0,-1 1 0,1-1 0,0 0 0,7 1 0,12 2 30,1-1-1,0 0 0,44-2 0,-50-1-10,2 0-6,-3 1-3,0-1 1,1 0-1,-1-2 1,0 0 0,0 0-1,0-2 1,0 0 0,25-10-1,-22 4 52,-1-2-1,0 0 1,0-1 0,-1 0-1,22-23 1,70-87 457,-89 96-419,2 0 1,0 1-1,2 2 0,0 0 1,2 2-1,52-34 1,-68 51-97,0 0 0,0 1 1,0 0-1,0 1 1,1 0-1,-1 1 1,13-1-1,-18 2-18,-1 0 0,1 1 0,-1 0 0,0 0 0,1 1 0,-1-1 0,1 1 0,-1 1 0,0-1-1,0 1 1,0-1 0,0 2 0,0-1 0,0 0 0,0 1 0,8 6 0,-4 1-13,0 0 0,-1 0 0,-1 1 0,1 0 0,-2 0 0,1 0 0,-2 1-1,1 0 1,-2 1 0,1-1 0,2 19 0,-1-2-5,-3 0 0,0 1-1,-2-1 1,-2 31 0,0-54 20,0 1-1,-1 0 1,0 0-1,0-1 1,-1 1-1,0-1 1,0 0-1,0 0 1,-1 0 0,0 0-1,0 0 1,-1-1-1,1 0 1,-1 0-1,0 0 1,0-1-1,-1 1 1,1-1-1,-1 0 1,-7 3 0,-8 5-16,0-2 1,-1 0-1,0-1 1,-37 10-1,36-13-874,-1-1-1,1-2 1,-47 2 0,36-5-3557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42.52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430 97 13142,'0'0'5661,"-4"-10"-5413,3 6-247,0-1 0,-1 1-1,0 0 1,0 0-1,0 0 1,-1 0-1,1 0 1,-1 0 0,0 1-1,0-1 1,0 1-1,0 0 1,-1 0 0,1 0-1,-1 0 1,0 1-1,0-1 1,0 1-1,0 0 1,0 0 0,0 1-1,-7-2 1,-16-2-17,1 1 0,-1 2 0,0 0 0,-45 5 0,65-2 18,0 0-1,1 1 1,-1 0 0,0 0 0,1 0 0,-1 1 0,1 0 0,0 0-1,0 1 1,0 0 0,0 0 0,1 0 0,-1 1 0,1 0 0,0 0 0,1 0-1,-1 1 1,1-1 0,0 1 0,1 0 0,-1 0 0,-2 8 0,-2 2 12,2 0 0,0 1 1,0 0-1,2 1 0,0-1 0,1 1 1,-1 29-1,4-35-4,-2 21 22,2 1 0,7 55-1,-5-78-29,1 1-1,0 0 0,1-1 0,0 1 0,1-1 0,0 0 0,1-1 0,0 1 0,1-1 0,15 18 0,-10-16 1,0 0 0,1 0-1,1-1 1,0-1 0,1 0-1,-1-1 1,2 0 0,-1-1-1,1-1 1,1-1 0,-1 0-1,1-1 1,29 4 0,2-2-1,0-3 1,0-2-1,84-7 1,-116 3-20,0-1 1,0 0 0,0-1-1,0 0 1,-1-2-1,0 0 1,0 0-1,0-2 1,-1 0 0,0 0-1,0-1 1,-1-1-1,0 0 1,-1-1-1,0 0 1,16-21 0,-16 17-3,-1 0 0,0-2 0,-1 1 0,-1-1 0,0 0 0,-2-1 0,0 0 0,0 0 0,-2-1 0,0 0 0,-2 0 0,0 0 0,1-32 0,-4 27 19,1 15-1,-1 0 0,0 1 0,0-1 0,-1 1 0,0-1 0,-1 0 0,-3-10 0,4 16-7,0 1 0,-1 0 0,1-1 1,-1 1-1,0 0 0,0 0 0,0 0 0,0 0 0,0 0 1,0 1-1,-1-1 0,1 0 0,-1 1 0,1 0 0,-1 0 1,1 0-1,-1 0 0,0 0 0,1 0 0,-1 0 0,0 1 0,0 0 1,1-1-1,-1 1 0,0 0 0,0 0 0,-3 1 0,-12-1-22,13-1 17,1 0 0,-1 1 1,1 0-1,-1 0 0,1 0 0,-1 1 0,1-1 0,-1 1 0,1 0 0,-1 0 0,1 1 1,0-1-1,-1 1 0,1 0 0,0 0 0,0 0 0,0 1 0,1 0 0,-1-1 1,-5 7-1,-1 5 6,0 0 1,1 1-1,0 0 1,1 1-1,1 0 1,1 0-1,0 1 1,1-1-1,1 1 1,0 0-1,1 1 1,1-1-1,1 0 1,0 1-1,4 31 1,-3-46 9,1 1 0,-1 0 0,1-1 1,0 1-1,0-1 0,1 1 0,-1-1 1,0 0-1,1 1 0,0-1 0,0 0 1,0 0-1,0 0 0,1 0 0,-1-1 0,6 5 1,-2-1-3,1-1 0,0-1 1,1 0-1,-1 0 1,1 0-1,0-1 0,8 3 1,10 1-6,-1-1 0,1-2 0,46 3 0,-50-5 2,24 0-7,86-5 0,-118 2 7,-1-1-1,1-1 0,-1 0 0,0-1 1,0 0-1,0-1 0,-1 0 0,1-1 0,-1-1 1,20-14-1,-10 2 2,0-1 0,-1-1-1,-1-1 1,17-25 0,61-101 661,-98 149-653,0-1-1,0 0 0,0 0 1,0 0-1,0 1 1,0-1-1,0 0 0,0 0 1,0 0-1,0 0 0,0 1 1,0-1-1,0 0 1,1 0-1,-1 0 0,0 0 1,0 1-1,0-1 1,0 0-1,0 0 0,0 0 1,0 0-1,1 0 1,-1 0-1,0 1 0,0-1 1,0 0-1,0 0 0,1 0 1,-1 0-1,0 0 1,0 0-1,0 0 0,0 0 1,1 0-1,-1 0 1,0 0-1,0 0 0,0 0 1,1 0-1,-1 0 1,0 0-1,0 0 0,0 0 1,0 0-1,1 0 0,-1 0 1,0 0-1,0 0 1,0 0-1,0 0 0,1-1 1,-1 1-1,0 0 1,0 0-1,0 0 0,0 0 1,0 0-1,0 0 0,1-1 1,-1 1-1,0 0 1,0 0-1,0 0 0,0-1 1,4 32 76,-3 55-185,-2-65 136,2 106-94,0-124 64,-1-1-1,1 1 1,0 0-1,0 0 1,0 0 0,0-1-1,1 1 1,-1 0-1,1-1 1,-1 1 0,1-1-1,0 0 1,0 1-1,0-1 1,0 0-1,1 0 1,-1-1 0,0 1-1,1 0 1,-1-1-1,1 1 1,0-1 0,0 0-1,-1 0 1,1 0-1,0 0 1,0-1 0,5 2-1,10 1 23,0-1 0,0-1 0,28 0 0,-31-2-21,-3 2-1,0-2 1,1 0 0,-1 0-1,0-1 1,0-1-1,0 0 1,0-1 0,0 0-1,-1 0 1,0-1-1,0-1 1,0 0 0,0-1-1,-1 0 1,0 0-1,14-15 1,23-22-13,77-95-1,-89 94 2,2 3 0,81-71 0,-118 113 7,0-1-1,1 1 0,-1 0 0,0-1 1,1 1-1,-1 0 0,0 0 0,1-1 1,-1 1-1,1 0 0,-1 0 0,0 0 1,1-1-1,-1 1 0,1 0 0,-1 0 1,0 0-1,1 0 0,-1 0 0,1 0 1,-1 0-1,1 0 0,-1 0 0,1 0 1,-1 0-1,0 0 0,1 0 0,-1 0 1,1 1-1,-1-1 0,0 0 0,1 0 1,-1 0-1,1 1 0,-1-1 0,1 1 1,6 19-43,-7 42-6,-1-45 35,2 222-369,-1-235 337,0 0-1,1-1 1,-1 1 0,1-1 0,0 1 0,0-1-1,1 1 1,-1-1 0,1 0 0,-1 1 0,1-1-1,0 0 1,0 0 0,1 0 0,-1-1-1,0 1 1,1 0 0,0-1 0,0 0 0,0 1-1,0-1 1,0 0 0,0-1 0,6 4 0,2-2-577,-1 1 1,1-1-1,0-1 1,-1 0-1,1 0 1,0-1-1,15-1 1,27 0-4051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42.91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300 0 12470,'0'0'3006,"-10"20"-2605,-108 292 615,42-103 254,54-146-1068,3 0-1,3 2 1,3 0-1,2 0 1,3 1 0,2 116-1,6-174-418,-1-1 274,1 0 0,0 0 1,1 0-1,0 0 0,0 0 0,3 11 0,-3-17-188,0 1 0,-1-1 0,1 1 0,0-1-1,0 1 1,0-1 0,0 0 0,1 1-1,-1-1 1,0 0 0,0 0 0,3 2-1,-1-2-396,-1 0-1,1 0 1,-1 0-1,1 0 1,-1-1-1,1 1 1,-1-1-1,1 1 1,0-1-1,3 0 1,3 0-3482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6:43.51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1 115 11221,'0'0'7585,"0"-2"-6941,11 5-640,203 112 324,-168-96-319,1-1 0,0-3 0,1-2 0,92 12 0,-57-17 31,1-4 0,89-7 1,-155 1-32,0-1 0,-1 0 0,1-1 0,-1-1 0,0-1 0,0-1 0,-1 0 0,0-1 0,0 0 0,23-18 0,-6 2-10,-2-2 0,-1 0 1,44-51-1,-70 73-6,0-1 0,0 0 0,-1 0 0,1 0 0,-1 0 0,0 0 0,0-1 0,-1 1 0,0-1 0,0 0 0,0 1 0,0-1 0,-1 0 0,0 0 0,0-9 0,-6 14-65,-10 1 58,-1-1 8,1 1 0,-1 0 0,0 1 1,0 1-1,0 0 0,1 2 0,-1-1 0,1 2 1,-22 9-1,8 2 9,0 1 0,2 1 1,0 1-1,0 2 0,2 1 1,-27 30-1,40-40 5,1 2 0,0-1 0,1 1-1,1 1 1,1 0 0,0 0 0,0 1 0,2 0 0,0 0 0,1 0 0,0 1-1,2 0 1,-4 30 0,7-38 3,-1 4 41,0-1 1,2 0-1,-1 1 1,4 13-1,-4-23-30,2 1 1,-1 0-1,0-1 0,1 1 0,-1-1 1,1 1-1,0-1 0,0 0 0,0 1 0,1-1 1,-1-1-1,1 1 0,0 0 0,0 0 1,0-1-1,6 4 0,5 2 28,0-1 1,0 0-1,1-1 1,0-1-1,0 0 0,1-2 1,-1 1-1,20 0 0,19 0-2,57-3 0,-57-1-37,-31-1 28,1 0 0,-1-1 0,0-1-1,0-1 1,35-12 0,-44 11-362,0 0 1,-1-2-1,24-14 1,-26 14-584,-1-1 1,-1 0-1,0 0 1,0-1-1,9-12 0,-1-6-6436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8:06.07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14006,'0'0'0,"0"219"-8964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8:09.73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178 330 7475,'0'0'3154,"4"3"-2525,2 0-479,-1-1-1,1 0 0,0 0 0,0 0 1,0-1-1,1 0 0,-1 0 0,11 0 0,63-2 276,-7 0-218,475 53-119,225 10-789,59 3-82,-697-56 998,740 71 99,-525-30-372,525 9 1,-748-57 70,-26 0 59,-1-4 0,121-17 0,-4-11 171,326-3 0,-377 30-347,710-20 800,-845 21-670,63-2 117,169-29 0,-258 31-134,0 1-1,0-1 0,-1 0 1,1 0-1,0 0 0,-1-1 1,8-4-1,-11 6-7,0 0 0,0 1 0,-1-1 0,1 0 0,0 1 0,0-1 0,0 0 1,-1 0-1,1 0 0,0 0 0,-1 0 0,1 0 0,-1 0 0,1 0 0,-1 0 0,0 0 0,1 0 1,-1 0-1,0 0 0,0 0 0,0 0 0,0 0 0,0-1 0,0 1 0,0 0 0,0 0 0,0 0 1,0 0-1,-1 0 0,1 0 0,0 0 0,-1 0 0,1 0 0,-1 0 0,1 0 0,-1 0 0,1 0 0,-1 0 1,0 0-1,0 0 0,1 0 0,-1 1 0,-1-2 0,-4-3-13,0 0 0,-1 1 0,1-1 1,-1 1-1,0 1 0,0-1 0,0 1 0,-11-2 0,-70-17-99,53 15 84,-630-113-244,335 67 205,-387-55 56,-5 64 18,717 44-6,-1135 39-719,676 22 656,33-4 98,-340-36-84,656-23 35,-62-9-223,-321-62 0,395 54 182,-179-33-46,-604-83-141,861 134 266,-20-3-751,42 3 544,5 1 54,26-1 147,168 1 329,642 21 468,1545 266 987,-635-60-1017,-892-139-608,394 32-169,-742-109-30,-421-11-80,-86-1 56,0 0 0,-1 0 0,1 0 0,0 0 0,-1 0 0,1 0 0,-1 0 0,1 0 0,-1 0 0,0-1 0,1 1 0,-1 0 0,0 0 0,0 0 0,0-1 0,0 1 0,0 0 0,0 0 0,0 0 0,0-1 0,-1 1 0,1 0 0,0 0 0,-1 0 0,1 0-1,-1-1 1,1 1 0,-1 0 0,-1-1 0,-7-5-2,0 1-1,-1 1 1,0-1-1,-1 1 0,1 1 1,-1 0-1,0 1 1,-19-4-1,20 4 18,-90-20-312,-159-16 1,-107 13-270,-289 18 628,437 9-15,-406 20 8,51 0 2,-220-18-67,-417 5 7,-354-5 108,952-36 300,256 9-372,345 24 8,-29-6-2,38 6 111,3-3-63,0 1 0,-1 0 0,1-1 0,0 1 0,0 0-1,0 0 1,0 0 0,1 0 0,-1 0 0,0 0 0,1 0-1,0 0 1,-1 1 0,1-1 0,0 0 0,0 1-1,0 0 1,0-1 0,0 1 0,0 0 0,3-1 0,55-23-8,-54 23 20,54-17-45,1 3-1,72-10 1,130-6-84,-216 27 39,750-42 32,5 40 651,-793 7-645,792 43-83,-758-38 49,1151 126-58,3-34 852,-1014-86-696,1441 53 1867,-1623-64-1598,-45 0-389,41 0 42,-1 1-1,1 0 1,0 0 0,0 0 0,-1 0 0,1 0 0,0 1-1,0 0 1,0-1 0,0 1 0,1 0 0,-1 1-1,0-1 1,1 0 0,-1 1 0,1-1 0,-4 6-1,-24 20-4807,15-21-354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0:19.70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531 0 13798,'0'0'537,"-18"33"-596,-52 109 134,68-138-60,-1 1 1,2 1 0,-1-1 0,0 0 0,1 0 0,0 1-1,0-1 1,1 1 0,0-1 0,0 1 0,0-1 0,2 10-1,-1-11 3,1 1 0,0 0 0,0-1 0,1 0 0,-1 1 0,1-1-1,0 0 1,6 6 0,-1 0 8,21 23 52,2-1 1,53 42 0,-46-42-81,64 67-1,-92-87-1,-1 0 0,0 1-1,-1-1 1,0 2 0,-1-1-1,0 1 1,-1 0 0,-1 0-1,0 1 1,3 20 0,-5-16 3,0 0 1,-2 0-1,0 0 1,-1 1-1,-1-1 1,-1 0 0,0 0-1,-2 0 1,0 0-1,-1 0 1,-1-1-1,-1 0 1,0 0-1,-2-1 1,0 0-1,-15 22 1,-31 29 318,-95 91 1,-43 50 1218,174-184-1449,2 0 0,0 1 0,2 1 0,0 0 0,2 1 0,1 0 0,-9 35 0,11-20 6,2 1-1,2 0 0,-1 48 0,9 133-20,1-187-67,1-1 0,2 0-1,15 51 1,43 106 21,-39-129-19,-3 1 0,23 125 1,-34-68 5,-5 2 0,-11 124 0,-29 27-14,4-62-8,9 388 16,26-509-13,5-1-1,35 155 0,9 68 39,-40 280 1190,-16-394-994,-35 261-143,14-262-47,-35 1065 92,58-1142-141,-6 0 0,-5 0 0,-28 130 0,-75 150 38,18-77-3,76-242-35,-18 165-1,33 183 14,10-361-6,2 0 1,4-1 0,31 107 0,85 197 3,-57-197-28,53 153 34,-106-273-10,-2 1 0,-3 0 0,9 112 0,-24 459-8,-4-113 22,30-239 1,0-2 5,-20-122-22,-7 0-1,-25 164 1,-42 358 128,62-282 232,9-293 194,-8-121-3903,-15-7-1965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2:12.85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10 372 10197,'0'0'3961,"-1"-6"-3712,-2-8-60,1 0 1,0 1 0,1-1 0,1 0 0,0 0 0,4-25 0,-3 30-144,2 0-1,-1 1 1,1 0 0,0-1 0,1 1 0,0 0 0,0 0 0,1 1 0,0-1 0,0 1 0,1 0 0,10-9 0,-1 2-38,2 0 1,0 1-1,0 1 1,1 1-1,0 1 1,1 0-1,0 1 1,1 2-1,0-1 1,0 2-1,1 1 1,-1 1-1,1 0 0,0 2 1,0 0-1,31 2 1,-49-1-12,0 1 0,0 0 0,0 0 0,0 1 0,0-1 0,0 0 0,0 1 0,0 0 0,0 0 0,0 0 0,-1 0 0,1 0 0,0 0 0,-1 1 0,1-1 0,4 4 0,-5-1-2,0-1 0,0 0 0,0 1 0,0-1 0,-1 1-1,1-1 1,-1 1 0,0 0 0,0-1 0,-1 1 0,1 0 0,0 5-1,2 28-9,-2 0 0,-5 66 0,2-92 11,-1 1 1,0-1-1,0 0 0,-1 0 0,0 0 0,-1 0 1,-1-1-1,-11 17 0,-64 78-27,59-80 27,-24 32 10,-3-2 0,-82 70 0,129-123-6,-12 8 3,1 0 0,0 1 1,1 1-1,0 0 0,1 1 0,-10 14 0,20-26 12,1-1 0,-1 1 1,1 0-1,-1-1 0,1 1 0,0-1 1,-1 1-1,1 0 0,0 0 1,-1-1-1,1 1 0,0 0 0,0-1 1,-1 1-1,1 0 0,0 0 1,0-1-1,0 1 0,0 0 0,0 0 1,0-1-1,0 1 0,0 0 1,1 0-1,-1-1 0,0 1 0,0 0 1,1 0-1,-1-1 0,0 1 0,1 0 1,-1-1-1,1 1 0,-1 0 1,0-1-1,1 1 0,0-1 0,-1 1 1,1-1-1,-1 1 0,2 0 1,28 3 706,-23-4-672,323 2 1473,-172-4-1149,-158 3-434,0-1 1,0 0 0,1 0 0,-1 0 0,0 0 0,0 0 0,0 0-1,0 0 1,0 0 0,0 1 0,1-1 0,-1 0 0,0 0-1,0 0 1,0 0 0,0 0 0,0 0 0,0 1 0,0-1-1,0 0 1,0 0 0,0 0 0,0 0 0,0 1 0,0-1 0,0 0-1,0 0 1,0 0 0,0 0 0,0 1 0,0-1 0,0 0-1,0 0 1,0 0 0,0 0 0,0 1 0,0-1 0,0 0-1,0 0 1,0 0 0,0 0 0,-1 0 0,1 0 0,0 1 0,0-1-1,0 0 1,0 0 0,0 0 0,0 0 0,-1 0 0,1 0-1,0 0 1,0 0 0,0 0 0,0 1 0,0-1 0,-1 0-1,1 0 1,0 0 0,0 0 0,0 0 0,0 0 0,-1 0 0,1 0-1,0 0 1,0 0 0,0 0 0,-1 0 0,-22 3-6411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0:23.59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8 504 9076,'0'0'7854,"-1"-2"-4469,-2-23-3349,2-20-23,-1 30-13,1 0 0,1-1-1,1 1 1,0 0 0,0-1 0,2 1-1,0 0 1,1 0 0,9-24-1,-4 22-13,0 0 0,2 0 0,0 1 0,1 0 0,1 1 0,0 0 0,1 1 0,0 1 0,1 0 0,1 1 0,0 0 0,0 1 0,1 1 0,1 1 0,0 1 0,0 0 0,0 1 0,1 1 0,0 1 0,0 0 0,1 2 0,-1 0 0,26 0 0,-40 3 5,1 0 0,-1 0 0,0 1 0,0 0 0,1 0-1,-1 0 1,0 1 0,0 0 0,0 0 0,0 0 0,-1 0 0,1 1-1,-1-1 1,1 1 0,-1 1 0,7 5 0,-6-3 1,0 1 0,0-1 0,0 1 0,0 1 0,-1-1 0,-1 0 0,1 1 0,-1 0 0,3 13 0,1 13-23,-2 0 0,-1 0 0,-1 0-1,-3 38 1,0-54 1,-1-5 16,-1 0-1,0 0 1,-1 0 0,0 0 0,-1-1 0,0 1 0,-1-1 0,-1 0 0,-9 16 0,-74 103 5,61-93 17,-164 201-26,177-223 19,0 2 0,1 0 0,1 1 0,-12 22 0,25-40 8,0-1 0,-1 0 0,1 1 0,0-1 0,0 0 0,0 1 0,0-1 0,-1 0 0,1 1 0,0-1 0,0 1 0,0-1 0,0 0 0,0 1 0,0-1 0,0 0 0,0 1 0,0-1 0,0 1 0,0-1 0,0 0 0,0 1 0,1-1 0,-1 1 0,0-1 0,0 0 0,0 1 0,0-1 0,1 0 0,-1 1 0,0-1 0,0 0 0,1 0 0,-1 1 0,0-1 0,1 0 0,-1 0 0,0 1 1,1-1-1,-1 0 0,0 0 0,1 0 0,-1 1 0,0-1 0,1 0 0,0 0 0,17 0 34,-16 0-1,189 3 470,201-7-31,-332 0-384,4 0-190,-37 2-5033,-44 2-202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0:24.77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20 12902,'0'0'5250,"13"0"-4431,60 0-276,71 1-149,145-19 1,-283 17 760,3 0-4403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0:25.43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 86 11845,'0'0'2380,"0"5"-2238,-2 53 256,1-24 136,0 0 0,6 47 0,-4-76-484,1 1 0,-1-1 0,1 0-1,0 0 1,0 0 0,1-1 0,-1 1-1,1-1 1,0 1 0,0-1-1,1 0 1,-1 0 0,1 0 0,0 0-1,0-1 1,0 1 0,0-1 0,1 0-1,-1-1 1,1 1 0,0-1-1,0 0 1,5 2 0,1 0 26,-1-1 0,1-1-1,0 0 1,0 0 0,0-1 0,0-1 0,0 1 0,0-2-1,0 0 1,15-2 0,-20 0-74,0 1 0,0-1 0,-1 0-1,1 0 1,-1 0 0,1-1 0,-1 1 0,0-2 0,-1 1-1,1 0 1,-1-1 0,0 0 0,0 0 0,0 0 0,-1 0-1,4-7 1,4-7-52,-2 0 1,0-1-1,10-31 0,-15 33-33,-1 0 1,0 0-1,-1-1 0,-1 1 1,-2-23-1,1 18 45,0 20 37,-1 1 0,1-1 0,-1 0 0,0 1 0,0-1 0,0 1 0,0-1-1,-1 1 1,1-1 0,0 1 0,-1 0 0,0 0 0,0-1 0,1 1-1,-1 1 1,0-1 0,-1 0 0,1 0 0,0 1 0,0-1 0,-1 1 0,1 0-1,-1 0 1,1 0 0,-1 0 0,0 0 0,1 0 0,-1 1 0,-4-1 0,-10-3-29,1 2 0,-1 0 1,-25 1-1,23 0 12,1 1-1,-1 2 1,1-1 0,-1 2-1,-32 9 1,47-11-22,-1 1-1,1 0 1,0 0 0,-1 0 0,1 1 0,0-1 0,1 1-1,-1 0 1,0 0 0,1 1 0,0-1 0,-1 1 0,1-1-1,1 1 1,-1 0 0,1 0 0,-1 0 0,1 0 0,0 1 0,0-1-1,1 1 1,0-1 0,-1 1 0,2 0 0,-1-1 0,0 1-1,1 0 1,0 7 0,-1 36-779,1 19-1679,2-25-1951,1-23-49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0:25.90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 0 12214,'0'0'2964,"0"6"-2594,-2 192 2528,1-124-4459,0-1-5311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0:26.54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1 365 8132,'0'0'5514,"0"-10"-5156,2-24-173,2 0-1,8-35 1,-4 31 115,-2 0 0,1-46 0,-7 27 444,0 56 158,0 5-1038,0 639 1051,0-642-1934,8-1-11971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0:27.07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68 16 7555,'0'0'5024,"-2"0"-5013,1 0 1,-1-1-1,1 1 0,-1 0 0,1 0 1,-1 0-1,0 0 0,1 0 0,-1 0 1,1 1-1,-1-1 0,1 0 0,-4 2 0,0 7 350,-1 0 0,1 1-1,1-1 1,-1 1-1,2 0 1,-1 0 0,1 1-1,1-1 1,0 1-1,1-1 1,-1 1-1,2 12 1,35-23 832,-32 0-1179,1 0 1,0-1 0,-1 0 0,1 0 0,-1 0 0,1 0 0,-1 0 0,0-1 0,1 0-1,-1 1 1,0-1 0,0-1 0,0 1 0,0 0 0,-1-1 0,1 1 0,-1-1 0,1 0-1,-1 1 1,0-1 0,0-1 0,0 1 0,3-7 0,-1 2-14,-1-1-1,0 0 1,0 0-1,0 0 1,-1 0 0,-1 0-1,0 0 1,1-12-1,-2 21-5,0-1 0,0 1-1,0-1 1,0 0 0,0 1 0,0-1-1,0 1 1,0-1 0,0 1-1,0-1 1,0 0 0,-1 1 0,1-1-1,0 1 1,0-1 0,-1 1-1,1-1 1,0 1 0,0-1 0,-1 1-1,1-1 1,-1 1 0,1 0-1,0-1 1,-1 1 0,1-1 0,-1 1-1,1 0 1,-1 0 0,1-1-1,-1 1 1,1 0 0,-2-1 0,-19 8-126,-18 23-775,18 0-1767,14-7-2258,6-12-538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0:27.98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0 394 9236,'0'0'5771,"2"-17"-4899,31-130-397,-1-83 1275,-40 888-867,9-655-851,-1 0 0,0 0-1,1 1 1,-1-1-1,1 0 1,0 0 0,0 0-1,0 0 1,1 0-1,-1 0 1,1-1 0,0 1-1,-1 0 1,1-1-1,0 1 1,0-1 0,1 0-1,-1 0 1,0 0-1,1 0 1,0 0 0,-1 0-1,1 0 1,0-1-1,0 1 1,0-1 0,0 0-1,0 0 1,0 0-1,0-1 1,3 1 0,13 3 55,0-2 0,0 0 0,0-1 0,20-2 1,-18 1-132,-21 0-130,0-15-7229,0-2 3025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0:28.35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13078,'0'0'4495,"24"0"-3974,191 0 116,-187 0-1120,24 0 1120,70 8 0,-103-5-1286,0 1 1,27 9-1,-34-8-936,0 0 1,0 1-1,0 0 0,16 11 0,-11-2-7075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0:29.99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464 2 5891,'0'0'7451,"0"-1"-7402,0 1 0,0 0 0,1 0 0,-1 0 0,0 0 0,0 0 0,0 0 0,1 0 0,-1 0 0,0 0 0,0 0 0,1 0 0,-1 0 0,0 0 0,0 0 0,1 0 0,-1 0 0,0 0 0,0 0-1,0 0 1,1 1 0,-1-1 0,0 0 0,0 0 0,0 0 0,1 0 0,-1 0 0,0 1 0,0-1 0,0 0 0,0 0 0,1 0 0,-1 0 0,0 1 0,0-1 0,0 0 0,0 0 0,0 0 0,0 1 0,0-1 0,0 0 0,0 0 0,0 1 0,0-1 0,1 0 0,-1 0 0,0 1 0,-1-1 0,1 0 0,0 0-1,0 0 1,0 1 0,0-1 0,0 0 0,0 0 0,0 1 0,0-1 0,0 0 0,0 0 0,0 0 0,-1 1 0,-7 20 32,0 0 1,-2-1-1,0 0 0,-2-1 1,0 0-1,-1 0 0,-22 23 0,-10 17 30,-248 358 1022,291-414-1118,-1 1 0,1-1-1,-1 1 1,1 0 0,0-1-1,1 1 1,-1 0 0,1 0-1,-1 0 1,1 0 0,0 0-1,1 1 1,-1-1-1,1 0 1,0 0 0,0 1-1,0-1 1,0 0 0,1 0-1,0 0 1,2 8 0,-1-7 52,1 1 1,0-1 0,1 0-1,-1 0 1,1 0-1,0 0 1,0 0 0,0-1-1,1 0 1,0 0 0,0 0-1,0 0 1,0-1-1,8 4 1,59 27 191,2-3 0,1-3-1,2-4 1,151 29 0,-177-44-184,91 22 106,-138-29-168,-4 2-65,1 0 0,0 0 0,-1 0-1,0 0 1,0 0 0,0-1 0,-1 9 0,0-4-128,2-2 141,-3 6-2455,-7-9-2996,-12-3-2484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8:14.60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59 10 12118,'0'0'3961,"3"-2"-3486,10-5-360,-12 7-114,-1 0 1,0 0-1,0 0 1,1 0-1,-1 0 0,0 0 1,0 0-1,1 0 1,-1 0-1,0 0 1,0 0-1,1 0 0,-1 0 1,0 0-1,0 0 1,1 0-1,-1 1 0,0-1 1,0 0-1,0 0 1,1 0-1,-1 0 1,0 0-1,0 1 0,0-1 1,0 0-1,1 0 1,-1 0-1,0 1 0,0-1 1,0 0-1,0 0 1,0 1-1,0-1 1,0 0-1,0 0 0,0 1 1,0-1-1,0 0 1,0 0-1,0 1 0,0-1 1,0 0-1,0 0 1,0 1-1,0-1 1,0 0-1,0 0 0,0 1 1,0 0 4,3 275 574,-5-141-474,-1 6-41,-34 239 1,36-366-120,-2 0 1,0 0 0,0-1-1,-2 1 1,-7 17 0,12-31-21,0 0 1,0-1 0,0 1 0,0 0-1,0 0 1,0-1 0,0 1 0,0 0-1,0 0 1,-1-1 0,1 1 0,0 0-1,0 0 1,0-1 0,0 1 0,0 0-1,0 0 1,-1 0 0,1-1 0,0 1-1,0 0 1,0 0 0,0 0 0,-1-1-1,1 1 1,0 0 0,0 0-1,-1 0 1,1 0 0,0 0 0,0 0-1,-1 0 1,1-1 0,0 1 0,0 0-1,-1 0 1,1 0 0,0 0 0,0 0-1,-1 0 1,1 0 0,0 0 0,0 0-1,-1 1 1,1-1 0,0 0 0,0 0-1,-1 0 1,1 0 0,0 0 0,0 0-1,-1 0 1,1 1 0,0-1 0,0 0-1,0 0 1,0 0 0,-1 0 0,1 1-1,0-1 1,0 0 0,0 0 0,0 0-1,-1 1 1,1-1 0,0 0 0,0 0-1,0 1 1,0-1 0,-4-32-4310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2:18.73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87 34 10421,'0'0'8246,"10"-6"-7947,18-2-299,0 2 0,0 1-1,1 1 1,0 1 0,-1 2 0,37 2 0,-30 0-71,-34 1 59,0 1 1,-1-1-1,1 1 1,0-1-1,-1 1 1,1 0-1,-1-1 1,0 1-1,0 0 1,0-1-1,0 1 1,-1 3-1,1 0 2,-2 2 6,1 0 0,-1 0 0,0 0 0,0 0 0,-1-1 1,0 1-1,-1-1 0,0 1 0,0-1 0,0-1 0,-1 1 0,0 0 0,0-1 1,-1 0-1,1-1 0,-11 9 0,-5 3-14,-1 0 1,0-1-1,-40 20 1,55-32-41,0 0 1,0-1 0,0 0-1,-1 0 1,1-1 0,-1 0-1,0 0 1,1-1 0,-14 1-1,20-2-24,37-4-836,1 0 874,0 1 1,0 2 0,64 6-1,-94-3 52,0 0 0,0 0 0,-1 1 0,1 0 0,-1 0 0,0 0 0,0 1-1,0 0 1,0 0 0,-1 1 0,9 8 0,-1-1 77,-1 1 0,-1 0 0,16 25 0,-23-31-72,-1 0 0,0 0 0,-1 0 0,0 1 0,0-1 0,0 1 0,-1-1-1,0 1 1,-1-1 0,0 1 0,-1 9 0,1-14-10,-1-1 0,0 0 0,0 1 1,0-1-1,0 0 0,0 0 0,0 1 0,-1-1 0,1 0 0,-1 0 0,0-1 1,0 1-1,1 0 0,-1 0 0,0-1 0,0 1 0,0-1 0,-1 0 1,1 0-1,0 0 0,0 0 0,-4 1 0,-60 22 72,58-22-67,-29 6 176,-1-1 0,0-2 0,0-1 0,-66-3 0,96-1-72,-4-9 51,11 8-168,0 0-1,1 0 1,-1 0 0,0 1 0,0-1 0,1 0 0,-1 0 0,0 1 0,0-1 0,0 0 0,0 1 0,0-1 0,0 1 0,0-1 0,0 1 0,0 0 0,0-1 0,0 1 0,-2 0 0,-2-1-185,1 1 1,0 1 0,-1-1 0,1 1 0,0-1 0,0 1 0,0 0 0,0 1 0,0-1 0,0 1 0,0 0 0,-5 3 0,7-3-56,-1 0 1,1 0 0,0 0 0,0 1 0,0-1 0,0 1 0,1-1 0,-1 1-1,1 0 1,-1 0 0,1-1 0,0 1 0,0 0 0,0 0 0,1 0-1,-1 1 1,1-1 0,-1 4 0,1 14-3502,0-3-3076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8:15.15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1 112 6819,'0'0'7153,"30"-17"-6457,99-55-66,-122 69-590,0-1 1,0 1-1,0 0 1,0 1-1,0 0 1,1 0-1,-1 1 1,0 0-1,1 0 1,-1 0-1,1 1 1,10 1-1,5 0 10,28-1 19,-2-1 122,64 8-1,-97-5-165,1 1 0,-1 1 0,0 0 0,0 1 1,-1 1-1,0 1 0,26 14 0,-31-15-23,0 2 0,0-1 0,0 1 0,-1 1 0,-1 0 1,1 0-1,-1 1 0,-1-1 0,0 2 0,0-1 0,-1 1 0,-1 0 0,1 0 0,-2 1 0,4 13 1,-2-3-4,-2 0 0,0 0 1,-2 0-1,0 1 1,-1-1-1,-2 1 1,-4 33-1,2-43 6,0 0 0,-1 0 1,0 0-1,-1-1 0,-1 0 0,0 0 0,-1 0 0,0-1 0,0 0 0,-12 13 1,7-9 19,-2 0 1,0-1 0,-1-1 0,0 0 0,-1-1 0,-22 14 0,22-20-107,0 0 1,0-1-1,-1 0 1,0-1-1,0-1 1,0-1-1,0-1 1,0 0-1,-1-1 1,1-1-1,-18-3 1,9-6-833,14 3-573,-1 4-3444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8:15.99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489 1 7571,'0'0'4101,"-5"0"-3210,0-1-770,0 1 0,1 0 0,-1 1 0,0-1 0,0 1 0,0 0 0,1 0 0,-1 1 0,0 0-1,1-1 1,-1 1 0,1 1 0,0-1 0,-6 5 0,-9 7 361,-31 31 0,14-13 19,17-15-348,-1 1 0,2 1-1,0 0 1,2 1 0,0 1 0,1 0 0,1 1 0,1 1-1,1 0 1,1 1 0,1 0 0,1 1 0,-5 26 0,-16 72 342,5 0 1,6 1-1,-5 231 1,25-352-472,0-1 0,0 1 0,0 0 0,1-1 0,-1 1 0,1-1 0,-1 0 0,1 1 0,0-1 0,0 0 0,0 0 0,0 0 0,1 0 0,-1 0 0,0-1 0,1 1 0,-1-1 0,1 1 0,0-1 0,5 2 0,-1 0 15,1 0 0,0 0 1,0 0-1,0-1 0,1 0 1,10 0-1,-18-2-15,-1 1-59,0-1-36,0 1 0,0-1 1,0 0-1,0 0 0,0 1 0,0-1 0,0 0 0,0 0 0,0 1 0,0-1 0,0 0 1,0 0-1,0 1 0,0-1 0,0 0 0,1 0 0,-1 1 0,0-1 0,0 0 1,0 0-1,0 0 0,0 1 0,1-1 0,-1 0 0,0 0 0,0 0 0,0 0 1,1 1-1,-1-1 0,0 0 0,0 0 0,1 0 0,-1 0 0,0 0 0,0 0 1,1 0-1,-1 0 0,0 0 0,0 0 0,1 0 0,-1 0 0,0 0 0,0 0 0,1 0 1,-1 0-1,0 0 0,0 0 0,1 0 0,-1 0 0,0 0 0,0 0 0,1 0 1,-1 0-1,0-1 0,0 1 0,0 0 0,1 0 0,-1 0 0,0 0 0,0-1 1,13-10-3314,-5-9-1800,0-4-400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8:16.93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49 819 9828,'0'0'2796,"4"-13"-2323,-1 5-398,13-36 95,-2-1-1,11-61 1,-14-34 50,-8-158-1,-5 160-31,3 137-174,-1-1 0,0 1 1,0-1-1,0 1 0,0-1 0,0 1 1,0-1-1,0 1 0,-1-1 0,1 1 1,0-1-1,-1 1 0,1-1 0,-1 1 1,0 0-1,-1-3 0,1 4-4,1 0 0,-1 1 0,0-1 0,1 0 0,-1 0 0,1 1 0,-1-1 0,0 0 0,1 1 0,-1-1 0,1 1 0,-1-1 0,1 1 0,-1-1 0,1 1 0,-1-1 0,1 1 0,0-1 0,-1 1 0,1 0 0,0-1 0,0 1 0,-1 1 0,-22 53 191,2 16 68,3 0-1,3 2 1,-5 81-1,12-40 341,9 152 0,1-246-532,2 0 0,0 0 1,1 0-1,1 0 0,1-1 1,0 0-1,2 0 1,0-1-1,12 18 0,-18-33-53,0 0 1,0-1-1,0 0 0,0 1 0,0-1 1,1-1-1,-1 1 0,1 0 0,-1-1 0,1 1 1,0-1-1,-1 0 0,1-1 0,0 1 1,0-1-1,-1 1 0,1-1 0,5-1 0,10 2 68,-1-2-1,28-5 0,-41 5-113,0 0 1,1-1-1,-1 0 1,0 0-1,0-1 1,0 1-1,0-1 1,0 0-1,-1 0 1,0-1-1,1 0 1,-1 1-1,0-1 1,-1-1-1,1 1 1,-1 0-1,0-1 1,3-5-1,-3 5-337,0-1 1,0 1-1,-1-1 0,0 0 0,0 0 0,-1 0 1,1 0-1,-1-1 0,0-10 0,-6-3-2631,-18-7-1226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8:17.35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 11797,'0'0'3725,"13"0"-3040,274 7 807,-127-2-2058,-4-2-4015,-143-6 1503,-5-12-1098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8:18.01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10613,'0'0'3591,"4"5"-2844,106 144 879,149 264 0,-248-391-1607,-1 1 0,0 0 1,-2 0-1,-1 1 0,0 0 0,5 49 0,-5 149 74,-7-161-11,0-48-57,-1 1 0,-1-1-1,0 1 1,-1-1 0,0 0-1,-1 0 1,0 0 0,-8 15-1,-5 5 68,-36 50 0,13-22-15,36-53-49,4-6-26,-1 0-1,0 0 0,1 0 0,-1 0 1,0 0-1,0-1 0,0 1 0,0 0 1,-1-1-1,1 1 0,0-1 0,-1 1 1,1-1-1,-1 0 0,-2 2 0,4-3-43,-3 0-971,17 0-9884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8:21.20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11701,'0'0'5037,"0"0"-4666,8 10-43,9 2-154,55 33 329,-25-14-221,73 34 0,326 96 204,-365-135-465,-39-16-15,-29-8-4,-1 1 0,0 0-1,16 7 1,-25-9-26,-2-1-5,-1 0-67,0 0 96,0 1 0,0-1 0,1 0 0,-1 0 1,0 1-1,0-1 0,0 0 0,0 1 0,0-1 0,0 0 1,0 1-1,0-1 0,0 1 0,0-1 0,0 0 0,0 1 0,0-1 1,0 0-1,0 1 0,0-1 0,0 0 0,0 1 0,-1-1 1,1 0-1,0 0 0,0 1 0,0-1 0,-1 0 0,1 1 1,0-1-1,0 0 0,-1 0 0,1 1 0,0-1 0,0 0 0,-1 0 1,1 0-1,0 0 0,-1 1 0,1-1 0,-1 0 0,-10 12 15,-70 49 257,3 3 0,-78 83 0,14-13 19,-19-8-19,4-3-34,157-123-131,-1 6-414,1-1-633,-1-1 0,1 1 0,0-1-1,0 0 1,1 1 0,-1-1 0,2 5 0,5-2-4471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8:22.34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370 2 10725,'0'0'4031,"-1"-2"-2794,-10 10-1241,-14 15 135,1 1 1,1 2 0,1 0-1,2 1 1,0 2-1,2 0 1,1 0 0,1 2-1,2 0 1,1 1-1,2 0 1,1 1 0,1 0-1,2 0 1,1 1 0,2 0-1,0 42 1,2-41-91,3 37 39,-1-68-74,1 0 0,0 0 0,0 0-1,0 0 1,0 0 0,1 0 0,-1 0-1,1-1 1,0 1 0,0-1 0,1 1 0,-1-1-1,1 0 1,3 4 0,7 4 13,1-1 0,0 0 0,0 0-1,1-2 1,0 0 0,0-1 0,1 0 0,0-1 0,0-1 0,32 6 0,3-4-11,1-3 0,65-2 0,-88-2-37,-22 0-11,0-1 0,0 0 0,0 0 0,0-1 0,0 0-1,-1 0 1,1-1 0,0 1 0,-1-1 0,0-1 0,0 1 0,0-1 0,0 0 0,0-1 0,-1 1 0,0-1 0,0 0 0,0-1 0,0 1 0,-1-1 0,0 0 0,0 0 0,-1 0 0,0 0 0,0-1 0,0 1 0,-1-1 0,0 0 0,0 0 0,-1 0 0,1 0 0,-1-12 0,-1 17 36,1-7-12,-2 0-1,1 0 1,-1 0 0,-3-13-1,3 19 16,0 0 0,0 0 0,0 0 0,-1 1 0,0-1-1,1 0 1,-1 1 0,0-1 0,0 1 0,0 0 0,-1-1 0,1 1-1,0 0 1,-1 0 0,-4-2 0,-15-9-5,-1 2 1,-1 0-1,1 1 1,-2 2-1,1 0 1,-1 2-1,-44-6 0,-11 5 77,-91 4-1,126 3 26,40 0-92,0 1-1,0 1 1,0-1-1,0 1 1,0-1 0,1 1-1,-1 1 1,1-1-1,-1 1 1,1 0 0,0 0-1,0 0 1,0 0-1,0 1 1,0-1 0,1 1-1,0 0 1,-5 8-1,-2 2 12,1 0 0,0 1-1,1 1 1,-7 20-1,11-24-99,0-1 0,2 1-1,-1 0 1,0 13-1,3-21-468,-1 1 0,1-1-1,1 1 1,-1-1 0,1 1 0,-1-1-1,1 0 1,2 6 0,7 1-4761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8:30.66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42 12470,'0'0'3783,"11"-2"-3399,160-31 1662,-146 29-1999,-1 2 1,1 1-1,32 2 0,-8 1-9,-40-1-33,0 0 1,0 1-1,0 0 0,0 0 1,0 1-1,-1 1 1,1-1-1,-1 1 0,0 1 1,0-1-1,0 2 0,11 8 1,11 12-16,42 43 1,-64-60 1,-4-5-1,1 0 1,-1 0-1,0 1 1,0 0-1,-1 0 1,1 0-1,-1 0 1,0 0-1,-1 1 1,1-1 0,-1 1-1,0 0 1,0 0-1,-1 0 1,0 0-1,0 0 1,0 0-1,-1 0 1,0 0-1,0 0 1,0 0-1,-3 10 1,2-14 10,0 1 0,-1-1 0,1 1 0,-1-1 1,0 0-1,0 0 0,0 0 0,0 0 0,0 0 0,0 0 0,0 0 0,-1-1 0,1 1 1,-1-1-1,1 0 0,-1 0 0,-3 2 0,-54 15 51,51-16-51,-23 5 13,0-3 0,-1 0-1,1-2 1,-42-3-1,23 1-84,50 0 145,22 0-86,48-5-72,-56 3 73,0 0-1,0 1 1,0 0 0,0 1-1,0 0 1,0 1-1,0 1 1,0 0-1,0 1 1,0 0-1,18 8 1,-11 0-5,0 0 1,0 2-1,-2 0 0,0 2 0,0 0 1,28 31-1,-39-36 2,1 0 0,-1 0 0,-1 1 1,1 0-1,-2 0 0,0 0 0,0 1 0,-1 0 0,-1 0 0,0 0 0,0 0 0,-1 1 1,-1-1-1,1 16 0,-2-15 14,0 0 1,-1 0-1,0 0 1,-4 15 0,3-23 0,0 0 1,0 0 0,0 0 0,0 0 0,-1 0 0,0-1 0,0 1 0,-1-1 0,1 0-1,-1 0 1,0 0 0,-7 5 0,3-1 18,-1 0 0,-1-1 0,1 0 0,-1-1 0,-1 0 0,1-1 0,-1 0 0,0 0 0,0-1 0,0 0 0,0-1 0,-1-1 0,0 0 0,1 0 0,-20-1 0,-5-3 28,1-1 0,0-2 1,1-2-1,-66-21 0,159 27-5492,-28 1 1738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8:31.87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13 130 9588,'0'0'5288,"0"-12"-3954,-12 349 750,12-321-1998,0 4 16,0 0 0,1 0 0,5 25 0,-4-38-81,1 1 1,-1-1-1,1 0 1,0 0-1,1 0 1,-1 0-1,1 0 1,1-1-1,-1 0 1,1 0 0,10 10-1,-6-8 22,1 0 0,0-1 0,0 0 0,1-1 0,-1 0-1,1 0 1,1-1 0,-1-1 0,1 0 0,0-1 0,0 0 0,19 3 0,11-3 22,0-1 1,55-4-1,-74 1-40,-14 0-23,1-1 0,-1 0-1,0 0 1,1-1 0,-1 0 0,0 0 0,-1-1-1,1 0 1,-1-1 0,1 0 0,-1 0-1,-1-1 1,1 0 0,-1 0 0,0 0 0,0-1-1,-1-1 1,10-13 0,-8 9 11,0 0 0,-1-1 0,0 0 1,-1 0-1,0 0 0,-1-1 0,-1 0 0,-1 0 1,1 0-1,-2-1 0,2-26 0,-3-12-12,1 35-3,-1 0 1,-1 0-1,-1 0 1,0-1-1,-2 1 0,1 0 1,-2 1-1,-10-29 1,2 20-8,-1 0 0,-1 1 0,-25-33 0,34 52 7,0 0-1,0 0 1,-1 0-1,0 1 0,0 0 1,0 0-1,-1 0 0,1 1 1,-1 0-1,0 0 1,0 1-1,-1 0 0,1 0 1,-1 1-1,1 0 0,-1 0 1,-12-1-1,5 1-12,-1 1-1,0 1 1,1 0 0,-1 2-1,1-1 1,0 2-1,-1 0 1,1 1 0,0 0-1,1 1 1,-1 1-1,-21 11 1,-2 6-226,2 2 0,-59 50 0,94-70-428,-1 0 1,1 0-1,0 0 0,0 0 1,0 0-1,1 0 1,-1 0-1,1 0 0,1 0 1,-1 0-1,2 7 0,-1 3-3457,-1-1-1730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8:33.00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258 74 5378,'0'0'4661,"-21"3"-3060,13 4-1391,1-1 0,0 2 0,0-1 1,0 1-1,1 0 0,0 0 0,0 0 0,1 1 0,0 0 0,1 0 1,0 0-1,0 1 0,1 0 0,-4 16 0,-1 12 183,2 0-1,-3 60 1,9-87-305,-3 42 446,7 102-1,-3-150-494,0 0 0,0-1 1,1 1-1,-1 0 0,1 0 0,0-1 0,1 1 0,-1-1 0,1 0 0,-1 0 0,2 0 0,-1 0 1,0 0-1,1-1 0,-1 1 0,1-1 0,0 0 0,0 0 0,0 0 0,1-1 0,-1 0 1,0 1-1,1-1 0,0-1 0,-1 1 0,6 0 0,11 3 169,0-1 1,1-1-1,-1-1 0,34-1 0,-43-2-201,0 0-1,0-1 1,0 0-1,0-1 1,-1-1 0,1 0-1,-1 0 1,0-1-1,0-1 1,-1 0-1,0 0 1,0-1-1,0 0 1,-1 0 0,16-18-1,-15 16 13,-1-2 1,0 1-1,-1-1 0,0 0 0,-1-1 0,0 0 0,-1 0 1,0-1-1,-1 1 0,0-1 0,-1 0 0,-1-1 0,4-22 1,-6 16 75,0 1 0,-2-1 0,0 1 1,-6-37-1,3 44-91,1 0-1,-1 1 1,-1-1 0,0 1-1,-1 0 1,0 0 0,0 1-1,-15-17 1,-2-2-2,8 8-2,-2 0 1,-1 1-1,0 1 1,-2 1 0,0 1-1,-22-16 1,35 30-14,1 1 1,-1 0 0,0 0-1,1 1 1,-1-1 0,0 1 0,0 1-1,0-1 1,0 1 0,0 1 0,0-1-1,0 1 1,0 0 0,1 1-1,-1-1 1,0 1 0,1 1 0,-1-1-1,1 1 1,0 0 0,0 1 0,0 0-1,0 0 1,-9 8 0,-13 15-268,2 1 0,1 1 0,2 1 0,0 1 1,2 2-1,2 0 0,1 0 0,-20 54 0,31-50-2021,8-14-2812,3-18-500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2:19.66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94 8708,'0'0'4551,"5"-6"-4415,13-15-45,-13 16 275,-4 38-158,-2-16-110,2-14-55,-1-1 0,0 1 0,1 0-1,-1 0 1,1-1 0,0 1 0,0-1-1,0 1 1,0 0 0,0-1 0,1 0 0,-1 1-1,1-1 1,0 0 0,-1 0 0,1 0-1,0 0 1,0 0 0,0 0 0,0-1-1,1 1 1,-1 0 0,4 0 0,0 1 91,1-1 1,0 0-1,0 0 1,0-1-1,0 0 1,1-1-1,12 1 1,-19-1-115,1 0 1,-1-1-1,0 1 1,1 0-1,-1 0 1,0-1-1,1 1 1,-1-1-1,0 1 1,0-1-1,1 1 1,-1-1 0,0 0-1,0 0 1,0 1-1,0-1 1,0 0-1,0 0 1,0 0-1,0 0 1,-1 0-1,2-2 1,0-1 21,0 1 0,-1-1 0,1 0 0,-1 0 0,0 0 0,0 0 0,1-6 0,-1-5 33,0-1-1,-1 1 1,-2-17 0,1 30-75,1 0-1,-1-1 1,0 1-1,1 0 1,-1 0-1,0 0 1,0 0-1,-1 0 1,1 0-1,0 0 1,-1 0 0,1 0-1,-1 1 1,0-1-1,1 0 1,-1 1-1,0 0 1,0-1-1,0 1 1,0 0 0,0 0-1,0 0 1,0 0-1,-1 0 1,1 1-1,0-1 1,0 0-1,-1 1 1,-1 0 0,-8-2-36,1 1 0,-1 0 0,1 1 1,-18 2-1,27-1 8,0 0 0,0-1 1,0 1-1,0 0 0,0 0 1,0 1-1,0-1 0,0 0 0,0 1 1,1-1-1,-1 1 0,0-1 1,1 1-1,0 0 0,-1 0 0,1-1 1,0 1-1,0 0 0,0 0 1,0 0-1,0 0 0,0 1 0,1-1 1,-1 0-1,1 0 0,-1 5 1,-5 61-5505,6-50 1727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8:33.92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276 1 5955,'0'0'6336,"-15"1"-5816,-48 8-288,59-7-197,0 0-1,0 1 1,1-1-1,-1 1 1,1 0 0,-1 0-1,1 1 1,0-1-1,0 1 1,1-1-1,-1 1 1,1 0-1,0 0 1,0 0-1,0 0 1,0 1 0,1-1-1,0 0 1,-2 7-1,-1 2 97,-6 17 341,2-1 0,1 2 0,2-1-1,-4 51 1,7-20 291,8 84-1,-5-137-703,0 0 0,1 0 0,0-1-1,0 1 1,1 0 0,0-1 0,0 0-1,1 0 1,0 0 0,0 0 0,8 9-1,-3-5-1,1 0 0,0-1-1,0-1 1,1 0-1,1 0 1,12 6 0,2 0 43,1-2 1,0 0-1,1-2 1,0-1 0,46 9-1,-40-14-21,0-1 0,0-2 0,0-1 0,42-5 0,-69 3-71,1 0 0,-1-1 0,0 0 0,0 0 0,0 0 0,0-1 0,0 0 0,-1 0 1,1 0-1,-1-1 0,0 0 0,10-9 0,-7 4 12,1 0 0,-2-1-1,1 0 1,-1-1 0,-1 0 0,11-20 0,-9 11 0,0-1 1,-1 0-1,-1 0 0,-1-1 1,-1 1-1,-1-1 0,-1-1 1,0-25-1,-3 19-1,1 14-19,-1 0-1,0 0 1,-2-1 0,-3-19-1,3 29-2,0 0 0,-1 0 0,1 1 0,-1-1 0,0 1 0,0-1 0,-1 1-1,1 0 1,-1 1 0,-1-1 0,1 1 0,0-1 0,-1 1 0,-6-4 0,-2 0-5,0 0 0,-1 1 0,1 0 0,-1 1 0,-1 1 0,1 0 1,-1 1-1,0 1 0,-23-3 0,-16 1-28,-73 4 0,72 2 11,33-1-12,0 1 0,0 1 1,0 2-1,1 0 1,-1 1-1,1 0 1,1 2-1,-36 17 1,41-16-413,0 0 0,1 2 0,0 0 0,-23 21 0,26-20-703,1 1 0,0 0 1,1 0-1,0 1 0,-12 24 0,4-2-3911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8:51.84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427 1 7331,'0'0'7377,"1"4"-4317,-1-3-3063,0 1 1,1-1 0,-1 0 0,0 0-1,0 0 1,0 0 0,0 1 0,0-1-1,0 0 1,-1 0 0,1 0 0,0 0-1,-1 1 1,1-1 0,0 0-1,-1 0 1,0 0 0,1 0 0,-1 0-1,0 1 1,-22 18 2,0-2 0,-38 24 0,-5 4-3,39-25-5,1 0 1,2 2-1,0 1 0,2 1 0,-28 38 0,40-48 20,1 0 0,0 1 0,1 0 0,1 0 0,0 1 0,1 0 0,1 0 0,1 1 0,0-1 0,1 1-1,0 30 1,1-12 22,2 31 60,1-63-83,-1 1 1,1-1-1,0 1 0,0-1 1,0 0-1,1 0 0,-1 0 1,1 0-1,0 0 0,0 0 1,1 0-1,2 3 0,5 4 6,1 0-1,1-1 1,-1-1-1,2 0 0,-1 0 1,1-1-1,0-1 1,1 0-1,0-1 1,0-1-1,0 0 1,1 0-1,20 2 0,15 0 31,1-2 0,82-2-1,-106-3-40,-25 0 0,-1 0 0,1 0 0,-1 0-1,0 0 1,1-1 0,-1 1 0,1 0 0,-1-1-1,0 1 1,1-1 0,-1 0 0,0 1-1,0-1 1,0 0 0,1 0 0,-1 1-1,0-1 1,0 0 0,0 0 0,0 0-1,0-1 1,-1 1 0,1 0 0,0 0-1,0 0 1,-1-1 0,1 1 0,-1 0-1,1-1 1,-1 1 0,1 0 0,-1-1 0,0-1-1,1-6 19,0 0-1,0-1 1,-2 1-1,0-13 1,-1-3 1,2 10-25,-1 1-1,-1-1 1,0 1-1,0 0 1,-2 0-1,0 0 1,-1 0-1,0 1 1,-8-15-1,10 22 0,0 0 0,-1 0 0,0 0-1,0 1 1,0 0 0,-1 0 0,1 0-1,-1 0 1,0 1 0,-1 0 0,1 0 0,-1 0-1,0 0 1,0 1 0,0 0 0,0 1-1,0-1 1,-1 1 0,1 0 0,-1 1-1,-13-2 1,5 2-31,0 0-1,0 1 1,0 1-1,-23 4 1,31-4 22,1 2 1,-1-1 0,1 0-1,-1 1 1,1 1 0,0-1-1,0 1 1,1 0 0,-1 0-1,1 0 1,-9 10-1,3-4-17,2 0-1,0 1 0,0 0 0,1 0 1,0 1-1,1 0 0,0 1 0,1-1 0,0 1 1,1 0-1,1 1 0,0-1 0,1 1 1,0 0-1,1 0 0,0 16 0,1-29-159,1 1 0,0-1-1,0 1 1,0-1 0,1 1 0,-1-1-1,0 1 1,1-1 0,-1 1-1,0-1 1,1 1 0,0-1 0,-1 0-1,1 1 1,0-1 0,0 0-1,0 0 1,0 1 0,1 1 0,1-2-250,-1 0 0,0 0 1,1 0-1,-1 0 0,1 0 1,-1 0-1,1-1 0,0 1 1,-1-1-1,1 0 0,3 0 1,20 1-4937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8:52.55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115 0 5234,'0'0'5771,"-9"23"-5107,-63 159 729,64-162-1225,2-1 0,1 1 0,1 1 0,0-1 0,0 24 0,2 105 1453,2-88-1099,0-59-493,1 0 0,-1 0-1,0 0 1,0 0 0,1 0 0,-1 0 0,1 0 0,0 0 0,0 0-1,0 0 1,0-1 0,0 1 0,0 0 0,0-1 0,0 1 0,1 0 0,-1-1-1,0 0 1,3 2 0,0 0 11,1 0 1,-1 0-1,1-1 0,-1 0 0,1 0 0,0 0 0,8 2 1,4-1 66,1 0 1,0-1-1,27 0 0,221-2 61,-265 0-296,-16-11-10826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8:52.93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4594,'0'0'6411,"3"3"-5976,-1-1-359,0 0-1,0 1 1,0-1 0,-1 1 0,1 0 0,-1-1-1,1 1 1,-1 0 0,0 0 0,0 0-1,0 0 1,-1 0 0,1 0 0,-1 0-1,1 6 1,0 61 816,-2-47-707,20 588 3259,-16-593-2895,-2-7-2276,0-4-3914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8:53.61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13 65 7876,'0'0'3326,"0"15"-2861,-12 282 2894,12-275-3199,0-3 75,0 0 0,6 35 0,-5-47-183,1 1-1,1-1 1,-1 0 0,1 1-1,1-1 1,-1 0-1,1-1 1,0 1-1,1-1 1,6 7-1,-3-3 5,1 0 0,1-1 0,-1-1 0,2 1 0,-1-2 0,1 0-1,0 0 1,1 0 0,-1-2 0,1 1 0,0-2 0,1 1 0,-1-2 0,1 0 0,0 0-1,0-1 1,0-1 0,0 0 0,23-1 0,-20 0-44,0 0-1,1-1 1,-1-1 0,0 0-1,0-1 1,19-7 0,-28 7-8,1-1 0,-1 1 0,1-2 0,-1 1 0,0-1 0,-1 0 0,1 0 0,-1-1 0,0 0 0,0 0 1,-1-1-1,0 1 0,8-15 0,-5 6 6,-1 0 0,0-1 0,-2 1 0,1-1 1,-2 0-1,0-1 0,-2 1 0,3-30 0,-4-6 27,-6-76 0,4 118-35,-1 1 0,1-1 0,-1 1 0,-1-1-1,0 1 1,0 0 0,-1 0 0,0 0 0,-1 0 0,0 1 0,0-1-1,-1 1 1,0 1 0,0-1 0,-1 1 0,0 0 0,-10-8 0,6 7-14,0 1 1,-1 0-1,0 1 1,0 0 0,0 1-1,0 0 1,-1 1-1,0 0 1,0 1 0,0 1-1,0 0 1,-15 0-1,14 1-12,-1 0 0,1 1 0,0 1 0,0 1-1,-22 4 1,29-3-3,0 0 0,0 0 0,0 0-1,0 1 1,1-1 0,0 2 0,0-1 0,0 1-1,0 0 1,0 0 0,1 0 0,-5 7 0,4-3-81,0-1 0,0 1 1,0 0-1,2 0 0,-1 1 1,1-1-1,0 1 1,1 0-1,-3 13 0,2 2-2063,1-1 0,0 46-1,3-44-1757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8:54.35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234 1 8180,'0'0'2078,"-10"5"-1670,-3 4-187,0-1 0,0 2 0,1 0-1,0 0 1,1 1 0,0 1 0,-16 23-1,5-4 897,-33 64-1,49-82-957,0 0-1,2 1 0,-1 0 1,2-1-1,0 2 0,0-1 0,1 0 1,1 18-1,0 1 65,3 40 109,-2-69-315,1 0 0,0 1 0,0-1 0,1 0 0,-1 0 0,1 0 0,0 0 0,0 0 0,0 0-1,1-1 1,-1 1 0,1-1 0,6 7 0,2 0 11,1-1-1,1 1 1,-1-2-1,2 0 1,-1 0-1,1-1 1,0-1-1,0 0 0,30 7 1,-9-7 7,0-2 1,1-1-1,42-2 1,-64 0-36,-1-2 1,1 1 0,-1-2 0,0 0-1,1 0 1,-1-1 0,16-6 0,-22 6-4,-1-1 1,0 0-1,0 0 0,0 0 1,0 0-1,0-1 1,-1 0-1,0 0 1,0-1-1,0 0 1,-1 1-1,0-1 1,0-1-1,-1 1 0,4-9 1,-1 1-13,-1 0 0,0 0-1,-2-1 1,1 0 0,-2 1 0,2-30 0,-7-94 28,1 106-8,2 26-4,-1 0 1,0 1-1,0-1 0,0 0 1,-1 1-1,1-1 0,-1 0 1,-1 1-1,1 0 1,-1 0-1,0-1 0,0 2 1,0-1-1,-1 0 0,0 1 1,0-1-1,0 1 1,0 0-1,-1 1 0,1-1 1,-1 1-1,0 0 0,0 0 1,-10-4-1,0 1-33,-1 1 0,0 0 0,0 1 0,-1 1 0,1 1 0,-1 0 0,-24 1 0,31 1-64,1 0 0,0 1 0,0-1-1,0 2 1,0-1 0,0 1-1,0 1 1,0 0 0,0 0-1,1 0 1,0 1 0,-1 1 0,1-1-1,1 1 1,-1 0 0,1 1-1,0 0 1,0 0 0,1 1-1,-8 9 1,8-9-260,0 1-1,0-1 1,1 1-1,0 0 1,0 1-1,-6 16 1,9-19-581,0 1-1,1 0 1,-1 1 0,1-1 0,0 12 0,1-7-3012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8:55.05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128 48 9204,'0'0'1548,"-8"6"-1042,-4 6-217,1-1 0,1 2 0,0 0 0,1 0 0,0 1 0,1 0 0,1 0 0,0 1 0,-7 22 0,7-8 27,1-1-1,1 1 1,2 0 0,1 0 0,3 49 0,0-31-21,-1-41-261,0 0 0,0 0 0,1-1 0,0 1-1,0 0 1,1 0 0,0-1 0,0 1 0,0-1 0,0 1-1,1-1 1,0 0 0,0 0 0,1 0 0,5 6 0,-2-4 13,-1-1 1,2 0 0,-1 0 0,1-1 0,0 0 0,0-1 0,0 1 0,0-2 0,10 4-1,10 1 48,-1-1 0,1-2 0,0-1 0,0-1 0,42-1 0,-47-1-72,0-2-1,-1-1 0,34-6 0,-46 5-17,1 0-1,-1-1 0,1 0 0,-1-1 0,0 0 0,-1-1 0,1 0 1,-1 0-1,9-9 0,-8 6 17,-1 0 0,0-1 0,0 0 0,-1-1 0,0 0-1,0 0 1,-2-1 0,1 1 0,-2-2 0,1 1 0,-2 0 0,7-27 0,-6 11 171,-1-1 0,-2 0 0,0 0 0,-6-56 1,3 76-179,-1 0 1,0 0-1,-1 0 1,0 1-1,0-1 1,-1 1-1,0 0 1,0 0-1,-1 0 1,0 1-1,0-1 1,-1 1-1,0 0 1,0 1-1,-1 0 1,0 0-1,0 0 1,0 1-1,-1 0 1,0 0-1,-8-3 1,-2-2-24,-1 2 1,0 0-1,0 1 1,-1 1-1,0 1 1,0 1-1,0 1 1,-26-2-1,21 4-65,0 0-1,0 2 1,0 1 0,-38 7-1,54-6-87,0-1 1,0 2-1,1-1 0,0 1 1,-1 0-1,1 1 1,1 0-1,-1 0 0,1 1 1,0 0-1,0 0 0,1 1 1,-1-1-1,1 1 0,-7 12 1,8-13-448,1 1 1,0 0 0,0-1-1,1 1 1,0 1 0,0-1 0,0 0-1,1 1 1,0-1 0,1 1 0,0 0-1,-1 8 1,2 13-4650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8:55.60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68 71 10101,'0'0'82,"-5"-1"-95,4 0 22,-1 1-1,1 0 1,-1 0 0,1 0-1,-1-1 1,1 1 0,-1 1 0,1-1-1,-1 0 1,1 0 0,-1 0-1,1 1 1,0-1 0,-1 1-1,1-1 1,-1 1 0,1 0 0,0-1-1,-1 1 1,0 1 0,-1 1 98,0 0 1,1 0-1,-1 0 1,1 0-1,-1 0 0,1 0 1,0 1-1,-2 4 1,3-6-8,0 0 0,0 0 0,0 0 1,0 0-1,1 0 0,-1 0 0,1 0 0,-1 0 0,1 0 0,-1 0 1,1 0-1,0 0 0,0 0 0,0 0 0,1 0 0,-1 4 1,1-5-17,0 0 0,0 0 0,0 0 1,0 0-1,0 0 0,0 0 1,0-1-1,0 1 0,1 0 0,-1 0 1,0-1-1,0 1 0,1-1 1,-1 1-1,0-1 0,1 0 0,-1 1 1,0-1-1,1 0 0,-1 0 0,1 0 1,-1 0-1,0 0 0,3-1 1,1 2-35,1-1 1,-1 0 0,0-1 0,1 1 0,-1-1 0,0 0 0,1-1-1,-1 1 1,0-1 0,0 0 0,0 0 0,0-1 0,0 0 0,-1 1-1,1-1 1,-1-1 0,0 1 0,0-1 0,0 0 0,0 0 0,-1 0-1,1 0 1,-1 0 0,0-1 0,0 0 0,-1 1 0,0-1 0,1 0-1,-2 0 1,1 0 0,1-7 0,0-31-623,-7 30-4053,-6 9-724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8:56.52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296 1 10853,'0'0'1350,"-15"5"-851,5-1-425,3-2-51,1 0 1,0 0-1,0 1 1,0 0-1,0 0 0,1 1 1,-1-1-1,1 1 0,0 0 1,0 1-1,0-1 1,1 1-1,-1 0 0,1 0 1,-4 6-1,-19 38 454,3 1 1,2 1-1,2 1 1,2 1-1,-15 78 1,18-44 37,4 1 0,0 146 0,11-189-259,8 63 0,-5-90-202,1 0-1,0 0 0,2-1 1,0 1-1,1-1 0,10 19 1,1-2-61,2 0 1,1-1 0,2-1-1,1-1 1,1-1 0,2-1-1,35 30 1,-56-54-368,0-1 0,0 0 0,0-1-1,1 1 1,-1-1 0,11 3 0,23 1-5549,-12-6-2825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8:57.19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1 673 976,'0'0'12518,"0"-9"-11216,-1-13-872,1 1-1,2 0 1,0-1-1,7-28 1,39-176 667,18-63-679,-66 288-413,1 1 0,-1-1 1,0 0-1,0 1 0,1-1 0,-1 0 0,0 1 0,1-1 0,-1 0 1,1 1-1,-1-1 0,1 1 0,-1-1 0,1 1 0,-1-1 0,1 1 1,-1-1-1,1 1 0,0 0 0,-1-1 0,1 1 0,0 0 0,0-1 1,-1 1-12,1 1 0,-1-1 0,1 0 0,-1 0 0,1 1 0,-1-1 0,1 0 0,-1 1 0,1-1 0,-1 0 0,0 1 0,1-1 0,-1 0 0,0 1 0,1-1 0,-1 1 0,0-1 0,1 1 1,-1-1-1,0 1 0,0-1 0,0 1 0,0-1 0,1 1 0,-1-1 0,0 1 0,0-1 0,0 1 0,0 0 0,0-1 0,0 1 0,0-1 0,0 1 0,-1-1 0,1 2 0,0 827 420,0-828-411,2-1-338,0-1 23,0 1-1,0 0 0,0-1 0,0 0 1,-1 1-1,1-1 0,0 0 0,0 0 1,0 0-1,-1 0 0,1 0 0,-1 0 1,1 0-1,-1-1 0,1 1 0,-1 0 1,0-1-1,1 0 0,-1 1 0,0-1 1,0 1-1,0-1 0,0 0 0,-1 0 1,1 0-1,0 0 0,0-2 0,0 2-136,7-19-5546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2:20.94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388 4 9204,'0'0'4349,"0"0"-4330,0 0 1,-1 0-1,1 0 0,0 0 1,0 0-1,0 0 1,0 0-1,0 0 0,0 0 1,0 0-1,0 0 1,-1 0-1,1 0 0,0 0 1,0 0-1,0 0 1,0 0-1,0 0 0,0 0 1,-1 0-1,1 0 1,0 0-1,0 0 0,0 0 1,0 0-1,0 0 1,0 0-1,0 0 0,0 0 1,-1 0-1,1 0 1,0 0-1,0-1 0,0 1 1,0 0-1,0 0 0,0 0 1,0 0-1,0 0 1,0 0-1,0 0 0,0 0 1,0-1-1,0 1 1,-1 0-1,1 0 0,0 0 1,0 0-1,0 0 1,0 0-1,0 0 0,0-1 1,0 1-1,0 0 1,0 0-1,0 0 0,1 0 1,-1 0-1,0 0 1,0 0-1,0-1 0,0 1 1,-306 14 457,228-10-202,83-3-243,0-1 0,0 1-1,0 0 1,0 0 0,0 1 0,0 0 0,0-1-1,-1 2 1,1-1 0,-1 0 0,1 1 0,6 5-1,-8-4 0,-1-1 1,1 0-1,-1 1 0,0-1 0,0 1 0,0 0 0,-1-1 0,1 1 0,-1 0 0,0 0 0,0 0 0,0 0 1,-1 0-1,1 0 0,-1 1 0,0 6 0,0 12-1,-1 1 1,0-1-1,-2 1 1,-1-1-1,0 0 1,-11 29-1,10-37 119,0 1-1,1 0 1,1 0-1,0 1 1,-1 26-1,8-42-100,-1 0-1,1 0 0,-1 0 1,1-1-1,0 1 0,-1-1 0,1 0 1,-1 0-1,7-1 0,-4 1-2,6-1-38,0 1 0,0-2 1,0 0-1,0 0 0,-1-1 0,1 0 0,-1-1 0,0 0 1,0-1-1,0 0 0,0-1 0,12-9 0,-10 9 9,0 0 0,0 1 0,1 1 0,0 0 0,0 1 0,0 0 0,0 2 0,0-1 0,0 2 0,22 1 0,-33-1-9,0 1 0,0-1 0,-1 1 0,1 0-1,0 0 1,-1 0 0,1 0 0,-1 0 0,1 1-1,-1-1 1,0 1 0,1 0 0,-1 0 0,0 0-1,0 0 1,0 0 0,0 0 0,-1 0 0,1 1-1,-1-1 1,1 0 0,-1 1 0,0 0 0,0-1-1,0 1 1,1 3 0,4 13 54,-1 1-1,5 33 1,-5-24-58,-1-9 27,-2 0 0,0 0 0,-1 0 0,-1 0 0,-1 0 0,-4 25 0,4-40-16,-1 1 0,-1-1 0,1 0 0,-1 0-1,0 0 1,0-1 0,0 1 0,0-1 0,-1 1-1,0-1 1,0 0 0,0-1 0,-1 1 0,1-1-1,-1 0 1,0 0 0,0 0 0,-6 2 0,-6 4 11,-1-2-1,0 0 1,0-1 0,-21 4 0,-3-3 22,0-3-1,-81-1 0,100-3-49,21 1-8,1-1 1,-1 0-1,0-1 0,1 1 0,-1 0 1,1 0-1,-1-1 0,0 1 0,1-1 0,-1 1 1,1-1-1,-1 0 0,1 1 0,0-1 1,-1 0-1,1 0 0,0 0 0,-1 0 0,1 0 1,0 0-1,0-1 0,0 1 0,0 0 1,0-1-1,0 1 0,-1-3 0,1 0-811,-1-1 0,1 0-1,0 0 1,0 0 0,1 0-1,-1 0 1,1-8-1,0-10-4246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8:57.71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12822,'0'0'3916,"0"1"-3844,0-1 0,0 1-1,0 0 1,0 0-1,0 0 1,0 0 0,0 0-1,0 0 1,1 0-1,-1 0 1,0 0 0,1 0-1,-1-1 1,1 1-1,-1 0 1,1 0 0,-1 0-1,2 0 1,13 3 139,1 0 1,0-2-1,0 0 0,25 0 1,19 1 28,80 8-21,-83-9-174,63 11 0,-119-13-52,0 1-1,-1-1 1,1 0-1,0 0 1,-1 0 0,1 1-1,0-1 1,-1 0-1,1 1 1,0-1 0,-1 0-1,1 1 1,-1-1-1,1 1 1,-1-1-1,1 1 1,-1-1 0,1 1-1,-1 0 1,1-1-1,-1 1 1,0-1 0,1 1-1,-1 0 1,0-1-1,0 1 1,1 0 0,-1 0-1,0-1 1,0 1-1,0 0 1,0-1 0,0 1-1,0 0 1,0 0-1,0-1 1,0 1 0,0 0-1,0-1 1,-1 1-1,1 0 1,-1 1 0,-12 21-2156,-1-16-1930,5-6-2619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00.66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170 316 12118,'0'0'4522,"0"-13"-4154,2 0-330,-1-1 1,2 1-1,0-1 1,1 1 0,0 0-1,1 0 1,0 0-1,1 1 1,0 0-1,10-14 1,-4 9-3,0 1 0,1 1 1,0 0-1,31-25 0,-37 34-35,1 1 0,0 0 0,0 1 0,0 0 0,0 1 0,1-1 0,0 1 0,0 1 0,-1 0 0,1 0 0,1 1 0,-1 0 0,12 0 0,-17 1-7,0-1 1,1 1-1,-1 0 0,0 0 1,0 0-1,0 1 1,0 0-1,0-1 0,0 1 1,0 1-1,0-1 1,-1 1-1,1-1 0,0 1 1,-1 0-1,1 0 1,-1 1-1,1-1 0,-1 1 1,0-1-1,0 1 1,-1 0-1,1 0 0,0 0 1,-1 1-1,0-1 1,0 1-1,0-1 1,0 1-1,2 7 0,6 12 2,0 1 0,-2 0-1,-1 0 1,-1 0 0,-1 1-1,3 45 1,-7 155-3,-1-216 7,-2 5 10,0 0 0,-1 0 0,0-1 0,-1 1 0,0-1 0,-1 1 0,-1-2 0,0 1 0,-1 0 0,0-1 1,-1-1-1,0 1 0,-10 9 0,-11 12 54,-2-3 0,-65 53 0,83-73-32,-1 0-1,-1 0 1,1-2-1,-1 0 0,-1 0 1,0-2-1,0 0 1,0 0-1,0-2 0,-1 0 1,0-1-1,0 0 0,0-2 1,0 0-1,0-1 1,-33-3-1,47 2-24,-1-1-1,1 1 1,0 0-1,0-1 1,0 0-1,0 0 1,0 0-1,0 0 1,0 0-1,0 0 1,1-1-1,0 1 1,-1-1-1,1 0 1,0 0 0,0 0-1,0 0 1,1 0-1,-1 0 1,1 0-1,0-1 1,-1 1-1,1 0 1,1-1-1,-1 1 1,0-5-1,-2-12-1,0 0 0,1-1-1,1-21 1,1-68 35,0 109-35,1-1 0,-1 1 0,0-1 0,0 1 1,1-1-1,-1 1 0,1-1 0,-1 1 0,1-1 0,0 1 1,-1 0-1,1-1 0,0 1 0,0 0 0,0 0 0,0-1 0,0 1 1,0 0-1,0 0 0,0 0 0,1 0 0,1 0 0,1-2 9,0 1-1,1 0 1,0 0-1,-1 1 0,1-1 1,0 1-1,6-1 0,4 1-8,1 0-1,-1 1 0,28 2 1,-32 1-7,0 1 0,-1 0 0,1 0 0,-1 1-1,0 0 1,0 1 0,-1 0 0,0 1 0,11 9 0,23 15 47,161 81 131,27 17-19,-229-127-196,0-1 0,0 0 0,0 0 0,0 0 1,0 0-1,0 0 0,0 0 0,0-1 0,0 1 0,0-1 0,0 0 0,1 1 0,3-1 1,-5 0-252,1-1 0,0 1 0,-1-1 1,1 0-1,-1 1 0,1-1 1,-1 0-1,0 0 0,1 0 1,-1 0-1,0 0 0,1 0 1,-1 0-1,0 0 0,0 0 1,0-1-1,0 1 0,0 0 0,0-1 1,-1 1-1,1-1 0,0 1 1,-1-1-1,1 1 0,-1-1 1,1 0-1,-1 1 0,0-3 1,8-36-7531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01.28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7940,'0'0'8798,"25"0"-8035,144 17 200,-118-14-911,8 1-545,-21-3-9700,-41-1 4812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01.98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60 141 9396,'0'0'3338,"0"4"-3045,-6 111 2430,0 45-1217,7-153-1483,0-1 0,1 0 0,-1 0 0,1 0 0,0 0 0,1-1 0,-1 1 1,1 0-1,0-1 0,1 0 0,-1 1 0,1-1 0,0-1 0,0 1 0,1-1 0,-1 1 0,1-1 0,0-1 1,0 1-1,0-1 0,1 1 0,-1-1 0,1-1 0,8 4 0,4 0 10,0 0 0,0-1 0,1 0 0,-1-2 0,1 0 0,35 0 0,-49-3-31,13 1 7,0-1-1,0-1 1,0-1 0,32-7 0,-45 7-7,1 0 1,-1 0 0,0-1-1,0 1 1,0-1 0,-1 0-1,1 0 1,-1-1 0,1 1-1,-1-1 1,0 0 0,0 0-1,-1-1 1,1 1 0,-1-1-1,0 1 1,0-1 0,-1 0-1,4-10 1,0-9 47,-1 0 0,-1 0-1,-1-1 1,-1 1 0,-1-1 0,-5-49-1,3 59 16,0 3-56,-1 0-1,-1 1 1,1-1-1,-2 1 0,0-1 1,0 1-1,-1 0 1,0 1-1,-1-1 0,0 1 1,-1 0-1,-14-16 1,14 18-14,1 1 0,-1 0 0,0 1 0,-1-1 0,0 2 0,0-1 1,0 1-1,0 0 0,-1 0 0,0 1 0,0 1 0,0-1 1,-1 1-1,1 1 0,-1 0 0,-9-1 0,10 2-13,-14 0-14,0 0 1,1 1-1,-1 1 0,-27 5 1,42-4 19,1 0-1,0 1 1,0-1 0,0 1 0,1 0 0,-1 1 0,1 0 0,0 0 0,-1 0-1,2 1 1,-1-1 0,1 2 0,-1-1 0,1 0 0,1 1 0,-1 0-1,-3 7 1,0 1-30,0 1 0,2-1-1,0 1 1,0 0-1,2 1 1,0-1 0,0 1-1,0 18 1,-1 75-3589,4-106 3296,1 0 0,0-1 0,0 1 0,0-1 0,0 1 0,1-1 0,-1 1 0,1-1 0,0 1 0,-1-1 0,1 0 0,0 1 0,0-1 0,1 0 0,-1 0 0,0 0 0,3 3 0,18 11-4245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02.43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36 1 11109,'0'0'3834,"-4"13"-3375,-2 19-146,0 0 1,2 0-1,1 47 1,3 266-1045,-2-332-1694,-8-7-1535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03.73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151 368 10885,'0'0'3823,"2"-9"-3396,18-44-232,-10 30-21,0-1 1,-2 0 0,5-26 0,1-22 271,-9 49-258,0-1 1,2-41-1,-9 79-182,0 0 1,-1 0-1,0 0 1,-1 0-1,-1-1 1,-9 20-1,6-15 90,1-1 0,1 2 0,-7 32 0,6 41 380,5 127-1,3-108-292,-1-111 233,0 0-410,-168-3-454,167 3 399,42 0 156,182 0-24,-222-1-288,-1 1 1,1-1-1,0 0 0,0 0 1,-1 1-1,1-1 0,0 0 1,-1 0-1,1 0 1,-1 0-1,1 1 0,-1-1 1,0 0-1,1 0 0,-1 0 1,0 0-1,1 0 0,-1 0 1,0 0-1,0 0 1,0 0-1,0 0 0,0 0 1,0 0-1,0 0 0,-1 0 1,1 0-1,0 0 0,-1-2 1,1-5-1754,0-12-3124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04.32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276 1 5170,'0'0'5827,"-1"0"-5778,0 0 0,0 0 0,0-1 0,1 1 0,-1 0 0,0 0 0,0 0 0,0 0 0,0 1 0,1-1 0,-1 0 0,0 0-1,0 0 1,1 1 0,-1-1 0,0 0 0,0 1 0,1-1 0,-2 1 0,-20 22 696,1 2-1,1 0 0,-31 52 1,-3 4-233,29-50-200,13-18-233,2 1 1,0 0-1,0 0 1,-13 30-1,22-40-95,1-4-442,10 0-3550,8 0-1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05.30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5 716 9444,'0'0'5216,"6"-2"-5032,-3 1-165,0 0-1,1-1 1,-1 1-1,0-1 0,0 0 1,0 0-1,0 0 1,0-1-1,0 1 1,-1-1-1,1 1 1,-1-1-1,0 0 1,0 0-1,0 0 1,0 0-1,0 0 1,-1-1-1,1 1 1,-1 0-1,0-1 0,0 1 1,0-1-1,-1 0 1,1-3-1,11-77 17,3-125-1,-10 99-12,-2 76 14,0-13 359,-1-1 1,-6-60-1,-12 131-600,4-2 238,1 0 1,1 1-1,1 0 1,0 0-1,2 1 1,1 0 0,-6 42-1,5 8 372,4 90 1,3-125-258,1-22-73,1-1 1,1 0-1,0-1 1,1 1-1,1 0 1,9 21-1,13 43 48,-27-76-110,1 1 0,0-1 0,0 1 0,0-1 0,0 1-1,1-1 1,-1 0 0,1 0 0,0 0 0,0 0 0,0 0 0,0 0 0,1 0 0,-1 0 0,1-1 0,-1 1 0,1-1 0,0 0 0,0 0 0,0 0 0,6 3 0,1-3 35,-1 1 1,1-1 0,0-1-1,-1 0 1,1 0-1,15-2 1,-20 1-66,-3 0-28,0 0 0,0 0 0,-1-1-1,1 1 1,0-1 0,0 1 0,0-1 0,-1 0 0,1 0-1,0 1 1,-1-1 0,1 0 0,-1-1 0,1 1 0,-1 0-1,0 0 1,1-1 0,-1 1 0,0 0 0,0-1 0,0 1 0,0-1-1,0 0 1,0 1 0,0-1 0,0 0 0,-1 1 0,1-4-1,1-3-1145,0 0-1,0 0 0,-1-1 1,0 1-1,-1-9 0,-4 7-1804,-16 2-960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05.64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12470,'0'0'4255,"17"0"-3729,273 11 976,-269-10-1997,70 11 1419,-49 3-3117,-4 9-5205,-30-16 864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06.67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 0 8516,'0'0'5586,"0"1"-5557,0-1 0,-1 0-1,1 1 1,0-1 0,0 0-1,-1 1 1,1-1-1,0 1 1,0-1 0,0 1-1,-1-1 1,1 1 0,0-1-1,0 1 1,0-1-1,0 1 1,0-1 0,0 1-1,0-1 1,0 1 0,0-1-1,0 1 1,0-1-1,0 1 1,1-1 0,-1 1-1,0-1 1,0 1 0,0-1-1,1 0 1,-1 1-1,0-1 1,1 1 0,-1-1-1,0 0 1,1 1 0,113 219 1553,-96-182-1349,89 205 830,-91-201-946,-3 1 0,-1 1-1,11 85 1,-12 223 175,-11-319-296,-2 4 12,-1 1 0,-2 0-1,-2-1 1,-2 0 0,-1-1-1,-1 0 1,-23 47 0,34-82 91,-5 14-804,5-14 604,0-1-1,0 0 1,0 0-1,0 1 1,0-1 0,0 0-1,0 0 1,0 1-1,0-1 1,0 0-1,0 1 1,0-1-1,0 0 1,1 0-1,-1 0 1,0 1-1,0-1 1,0 0-1,0 0 1,1 0-1,-1 1 1,0-1-1,0 0 1,0 0-1,1 0 1,-1 0 0,0 1-1,0-1 1,1 0-1,-1 0 1,0 0-1,0 0 1,1 0-1,-1 0 1,0 0-1,1 0 1,-1 0-1,0 0 1,0 0-1,1 0 1,-1 0-1,0 0 1,0 0-1,1 0 1,-1 0-1,0 0 1,0 0 0,1-1-1,-1 1 1,0 0-1,0 0 1,1 0-1,-1 0 1,0 0-1,0-1 1,0 1-1,1 0 1,-1 0-1,24-12-5807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2:21.54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8148,'0'0'8110,"30"0"-7616,199 5 702,-117-1-3782,0-2-5666,-76-2 2695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07.86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10261,'0'0'5717,"12"10"-5005,34 30-115,1-3-1,3-2 0,56 30 0,99 21 41,-131-59-575,81 43 0,-152-68-68,-1 1 1,0-1-1,1 0 1,-1 1-1,0-1 1,0 1-1,0 0 1,-1 0-1,1 0 1,0 0-1,-1 0 1,0 0-1,0 0 1,0 0-1,0 1 1,-1-1-1,1 0 1,-1 0-1,0 1 1,0 3-1,1-3 0,-1 0-1,0 0 1,0 0-1,-1 1 1,1-1-1,-1 0 1,0 0-1,0 0 0,0 0 1,-1 0-1,1-1 1,-1 1-1,0 0 1,0-1-1,0 1 1,-5 5-1,-173 141 3,106-92 1,2 3 0,3 4 0,-64 77 0,115-121-5,12-15 9,0 0 0,1 1 0,-1-1 0,1 1-1,1 1 1,-1-1 0,1 0 0,1 1-1,-1 0 1,1 0 0,1 0 0,-3 10 0,27-31-1359,46-37-5328,-32 24-336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08.98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288 26 1489,'0'0'6387,"4"-4"-4992,1-3-912,0 0 773,1 0 4728,-24 10-5928,9 3-48,0 0 0,0 1 0,0 0 0,1 0-1,0 1 1,0 0 0,1 1 0,0-1-1,1 1 1,-9 16 0,-6 13 193,-22 56 1,16-25-46,3 1 1,3 2-1,4 0 0,2 1 1,4 1-1,3 0 1,1 82-1,7-153-143,0 1 0,1-1 0,-1 1 0,1-1 0,-1 1 0,1-1 0,0 1 0,0-1 0,1 0 0,-1 0 1,1 1-1,0-1 0,-1 0 0,1 0 0,1-1 0,-1 1 0,0 0 0,4 2 0,-1-1 7,1 0 0,0 0-1,0 0 1,0-1 0,0 0 0,0-1 0,1 1 0,13 2 0,9 0 31,1-1 1,0-2-1,44-1 1,-50-1-29,-12 0-20,0 0-1,0-1 1,0 0 0,-1-1-1,1 0 1,0-1-1,14-6 1,-18 6-9,-1-1 0,0-1-1,0 1 1,0-1 0,0 0 0,-1-1 0,0 0 0,0 0-1,0 0 1,-1-1 0,6-8 0,-6 7 2,0 0 0,-1 0 0,1-1 0,-2 0 1,1 1-1,-1-1 0,-1 0 0,3-15 0,-2-4-26,-1-44-1,-2 60 17,-1 8 11,1 0-1,-1 0 1,0 0-1,0 0 1,0 0-1,-1 1 0,0-1 1,1 0-1,-1 1 1,0-1-1,-1 1 1,1-1-1,-1 1 0,1 0 1,-1 0-1,0 0 1,0 1-1,0-1 0,-1 1 1,1-1-1,0 1 1,-1 0-1,0 0 1,1 1-1,-1-1 0,0 1 1,-6-2-1,-6-2-22,0 1-1,-1 1 1,1 0 0,-1 1-1,-24 0 1,-6 1-14,-51 2-12,90 0 44,0 0 0,0 1 0,0 0 0,0 0 0,0 1 1,1 0-1,-1 0 0,1 0 0,-13 10 0,13-9-1,0 2 0,0-1 0,1 1 0,0 0-1,0 0 1,0 0 0,1 1 0,0 0 0,0 0 0,0 1 0,-4 10 0,7-12-446,0 0 0,1 0 1,0 0-1,0 0 0,0 0 1,0 9-1,1-15 364,0 1 1,0-1 0,0 0-1,0 1 1,0-1-1,0 0 1,0 1 0,0-1-1,0 0 1,0 1 0,0-1-1,0 0 1,1 1-1,-1-1 1,0 0 0,0 0-1,0 1 1,0-1-1,1 0 1,-1 1 0,0-1-1,0 0 1,0 0 0,1 0-1,-1 1 1,0-1-1,0 0 1,1 0 0,-1 0-1,0 0 1,1 1-1,-1-1 1,27 2-4197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10.08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29 10325,'0'0'7190,"7"0"-5931,60-12-999,-38 6-233,-1 2-1,43-2 0,143 6-88,-211 0 56,-1 0 0,1 0 0,-1 1 0,0-1 0,1 1 0,-1-1 0,1 1 0,-1 0 0,0 0-1,0 0 1,1 0 0,-1 1 0,0-1 0,0 0 0,0 1 0,0 0 0,-1-1 0,1 1 0,0 0 0,-1 0-1,1 0 1,-1 0 0,0 0 0,1 0 0,-1 0 0,0 1 0,0-1 0,-1 0 0,1 1 0,0-1 0,-1 1-1,1-1 1,-1 5 0,2 8-11,-2 1 1,1-1-1,-2 1 0,-2 17 0,2-28 18,-1 3-7,0 0 1,0 0-1,-1-1 1,0 1-1,0-1 1,-1 1-1,0-1 1,-1 0-1,1-1 1,-1 1-1,0-1 1,-1 0-1,0 0 1,0-1 0,-10 8-1,-15 10 1,0-2-1,-35 17 0,58-33 15,-11 6-38,1-2 0,-2 0 1,1-1-1,-1-1 1,0-1-1,0-1 1,-1 0-1,0-2 1,-31 2-1,51-6 15,1 1-1,-1-1 1,1 0 0,-1 0-1,0 0 1,1 0 0,0 0-1,-1 0 1,1 0 0,-1 0-1,1 0 1,0 0-1,0 0 1,0 0 0,0 0-1,0 0 1,0 0 0,0 0-1,0 0 1,0 0 0,0 0-1,1-2 1,-1 2-13,0-2 19,0 1 1,1-1-1,-1 0 1,1 0-1,0 0 1,0 1 0,0-1-1,0 0 1,0 1-1,1-1 1,-1 1-1,1-1 1,-1 1 0,1 0-1,0-1 1,0 1-1,0 0 1,0 0-1,1 0 1,-1 1 0,0-1-1,1 1 1,-1-1-1,1 1 1,0 0-1,-1 0 1,1 0 0,0 0-1,0 0 1,-1 1-1,1-1 1,0 1-1,3 0 1,15-3 21,1 2 0,-1 1 0,33 3 0,-33-2-36,-10 1 21,0 0 0,0 0 1,-1 1-1,1 1 0,-1 0 0,0 0 1,0 1-1,0 0 0,0 1 0,-1 0 1,10 9-1,15 12 14,41 46 1,-73-71-14,8 8-4,0 2 0,0-1-1,-1 1 1,0 1-1,-2 0 1,1 0-1,-1 0 1,-1 1-1,-1 0 1,0 0 0,0 1-1,-2 0 1,1-1-1,-2 1 1,0 0-1,-1 0 1,-1 21-1,0-35 6,0 13 24,0 0 0,0 0 1,-2 0-1,0-1 0,-5 22 0,5-31-12,1 0 0,-1-1 0,0 1 0,0 0 1,0-1-1,-1 1 0,1-1 0,-1 1 0,0-1 0,0 0 0,0 0 0,0-1 1,-1 1-1,1-1 0,-1 1 0,1-1 0,-1 0 0,0 0 0,0-1 1,0 1-1,0-1 0,-8 2 0,-11 1 33,-1-1-1,0 0 1,0-2 0,1-1 0,-1-1-1,-28-4 1,44 3-102,0-1 0,0 0 1,1-1-1,-1 0 0,1 0 0,0 0 0,0-1 1,0 0-1,1 0 0,-11-12 0,-23-16-413,35 27-412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10.88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217 0 8324,'0'0'3537,"-16"11"-2923,-53 40-107,63-46-364,1 1-1,-1 0 1,2-1 0,-1 2 0,1-1 0,-1 1-1,2-1 1,-1 1 0,1 0 0,0 0-1,0 1 1,-2 12 0,-4 9 349,-7 17-114,2 1 1,3 0-1,1 1 1,3 0-1,2 0 1,1 0-1,5 69 1,0-110-353,0 1 0,0-1 1,0 0-1,1 1 0,0-1 0,1 0 1,-1 0-1,1 0 0,1-1 1,-1 1-1,1-1 0,0 0 1,1 1-1,0-2 0,0 1 0,0-1 1,0 0-1,1 0 0,0 0 1,0-1-1,0 1 0,0-2 0,1 1 1,0-1-1,0 0 0,0 0 1,13 3-1,11 2 69,1-2 0,0-1 0,0-1 0,65-2 0,-93-2-90,1-1-1,-1 1 1,1-1-1,-1 0 1,0-1 0,1 1-1,-1-1 1,0 0-1,0 0 1,0 0 0,0-1-1,0 1 1,-1-1 0,1 0-1,-1 0 1,0 0-1,0-1 1,0 1 0,0-1-1,0 1 1,-1-1-1,3-5 1,6-11 6,-2-1 0,0 0 1,8-26-1,-11 29-18,5-24-7,-1-1 0,-2-1 1,-1 1-1,-3-1 0,-2-74 0,-3 110-2,0 0 1,0 1-1,-1-1 0,0 0 0,-1 0 0,1 1 0,-2 0 0,1-1 1,-1 1-1,0 1 0,0-1 0,-1 0 0,1 1 0,-2 0 0,1 0 1,-1 0-1,1 1 0,-2 0 0,1 0 0,0 1 0,-1-1 0,-13-5 0,2 1-49,0 0-1,0 2 0,-1 0 0,0 1 0,-1 1 0,1 0 0,-1 2 0,-20-1 1,39 4 48,-18-2-282,1 2 1,0 0 0,0 1-1,-28 5 1,40-5 191,0 1 0,0 0 0,0 0 0,1 1 0,-1 0-1,1 0 1,0 0 0,-1 1 0,2-1 0,-1 1 0,0 0 0,1 1 0,0-1 0,0 1 0,0 0 0,0 0-1,-3 7 1,3-4-454,0 0 0,1 1 0,0-1-1,0 0 1,1 1 0,0 0 0,0-1 0,1 1-1,1 0 1,-1 11 0,1 15-4468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11.62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230 20 10677,'0'0'4333,"-17"7"-3824,-54 25-290,68-30-197,0 1 0,0-1 1,0 1-1,0 0 0,1 0 0,-1 0 0,1 1 1,0-1-1,0 0 0,0 1 0,0-1 0,0 1 1,1 0-1,0 0 0,0 0 0,-1 6 1,-3 7 55,-63 193 810,59-174-641,1 1 0,2-1 0,-2 71 0,8-97-182,0-1 1,0 0 0,1 1 0,0-1 0,0 0 0,5 17 0,-4-23-55,0 1 0,0-1 1,1 0-1,-1 0 0,1 0 0,-1 0 1,1 0-1,0-1 0,0 1 0,0-1 1,0 0-1,1 0 0,-1 0 0,0 0 1,1-1-1,0 1 0,-1-1 0,8 2 1,12 2 18,0-1 1,1-1 0,0-1 0,-1-1 0,1-1 0,43-6 0,-57 5-54,-1-1 1,0 0-1,-1-1 0,1 1 1,0-2-1,-1 1 1,0-1-1,1 0 1,-2-1-1,1 0 0,0 0 1,9-9-1,-7 3 12,0 0 0,0 0-1,-1-1 1,0 0 0,-1 0 0,-1-1-1,7-14 1,-1-5 32,-1 0 0,-2 0 0,-2-1 0,0 0-1,-3 0 1,3-35 0,-5-63 147,-3 126-160,-1 0-1,0-1 1,-1 1-1,1 0 0,-1 0 1,0 0-1,-1 0 1,1 0-1,-1 0 0,0 1 1,0-1-1,0 1 1,-1 0-1,1 0 0,-1 0 1,0 0-1,0 1 1,-1 0-1,1-1 0,-1 1 1,-6-3-1,-1 0-21,0-1 0,0 2 0,-1-1 0,1 2 0,-1 0 0,-1 0 0,-20-2 0,-23 3-355,-79 5-1,130-1 143,0 0-1,0 0 1,1 1 0,-1 0 0,1 0-1,-1 0 1,1 0 0,0 1-1,0 0 1,0 0 0,0 1 0,0-1-1,1 1 1,-1 0 0,1 0 0,0 0-1,-6 9 1,7-8-323,0-1 1,0 1-1,1 0 0,-1 0 0,1 0 1,0 0-1,0 0 0,1 1 1,0-1-1,-1 0 0,2 1 1,-1 6-1,1 9-3038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12.27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280 0 10277,'0'0'3177,"-20"14"-2662,-66 47-117,77-53-308,0 1 0,0 0 0,1 0 0,0 1 0,1 0 0,0 0 0,1 1 0,0 0 0,0 0 0,-4 15 0,-3 2 117,0 0 2,1 0 0,1 1 0,2 0 0,1 1 0,1 0 0,1 0 0,2 1 0,-1 38 0,5-54-151,4 42 364,-3-54-399,0 0 1,0 0-1,0 0 0,1 0 1,-1 0-1,1 0 1,0 0-1,-1-1 0,1 1 1,1-1-1,-1 1 0,0-1 1,1 0-1,-1 0 1,5 3-1,6 3 38,0-1-1,1-1 1,0 0-1,0-1 1,1 0 0,0-1-1,0-1 1,0 0-1,15 0 1,6 0 50,-1-2 0,65-7 0,-89 4-93,-1-1 1,1 0-1,-1 0 0,0-1 1,0-1-1,0 1 1,0-1-1,-1-1 0,0 0 1,0 0-1,-1-1 0,1 0 1,-1-1-1,-1 0 0,0 0 1,0 0-1,7-12 0,0 0 59,-2-1-1,-1 1 0,0-2 1,-2 0-1,0 0 0,10-44 1,-15 52-41,-1 0 1,-1 0-1,-1 0 1,0 0 0,0 0-1,-2 0 1,1 0-1,-2 0 1,-3-16 0,3 23-30,-1 0 0,0 1 1,0-1-1,0 1 1,-1 0-1,1 0 1,-1 0-1,-1 0 1,1 0-1,-1 1 0,0 0 1,-1 0-1,1 0 1,-1 1-1,0 0 1,0 0-1,0 0 1,0 1-1,-10-4 0,-2 1-20,1 0-1,-1 1 1,0 1-1,0 0 1,-31-1-1,-94 5-459,113 1 211,19 0-104,0 0 0,0 1 0,0 0-1,0 0 1,0 1 0,0 1 0,-14 6 0,-37 25-4351,14-3-2620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19.99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0 395 6499,'0'0'8097,"10"5"-3052,0-10-4906,4-18-141,-2 1 1,0-2 0,10-31-1,-4 10-14,-7 21-67,-2-1 0,0 0 0,-2-1 0,-1 1 0,0-1 0,2-49 0,12 528 0,-20 107 1102,-1-554-998,1-1 1,0 0-1,1 1 0,0-1 0,-1 0 0,2 1 1,-1-1-1,0 0 0,1 0 0,0 0 0,1 0 0,-1 0 1,1-1-1,0 1 0,0-1 0,4 6 0,-4-9-210,0 0-1,0 0 0,1 0 1,-1 0-1,0-1 0,0 1 1,0-1-1,1 0 0,-1 0 1,0 0-1,0 0 0,6-2 1,5 1-2308,9 1-1777,0 0-1793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20.90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7411,'0'0'6577,"10"0"-3141,41 0-2182,549 10 10,-600-10-1122,0 1-309,0-1-1,0 1 1,0-1 0,0 0 0,0 1-1,0-1 1,0 1 0,0-1 0,0 0-1,0 1 1,0-1 0,1 0 0,-1 1-1,0-1 1,0 1 0,0-1 0,0 0-1,1 1 1,-1-1 0,0 0 0,0 1 0,1-1-1,-1 0 1,0 0 0,0 1 0,1-1-1,-1 0 1,0 0 0,1 1 0,-1-1-1,0 0 1,1 0 0,-1 0 0,1 0-1,-1 1 1,0-1 0,1 0 0,-1 0-1,1 0 1,-1 0 0,0 0 0,1 0-1,-1 0 1,1 0 0,-1 0 0,0 0-1,1-1 1,-1 1 0,1 0 0,2 0-961,13 0-3831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21.91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5 375 11141,'0'0'4079,"-1"-4"-3823,0-12-111,-1 1-1,2-1 0,0 1 0,0-1 1,2 1-1,0 0 0,1-1 0,0 1 1,1 0-1,1 1 0,0-1 0,1 1 1,14-23-1,-14 27-105,0 0 1,1 1-1,0 0 1,1 0-1,0 0 1,0 1-1,1 1 1,0-1-1,0 1 1,1 1-1,-1 0 1,2 0-1,-1 1 1,1 0-1,-1 1 1,1 0-1,1 1 1,-1 0-1,14-2 1,9 3 1,-1 1 0,43 4-1,-70-2-38,0 1-1,0-1 0,0 1 0,0 1 0,-1-1 1,1 1-1,-1 0 0,0 1 0,0-1 0,0 1 1,0 0-1,0 0 0,-1 0 0,0 1 0,0 0 1,0 0-1,-1 0 0,1 0 0,-1 0 0,5 11 1,-1-1-6,-1-1 0,0 1 0,-1 0 0,-1 0 1,0 0-1,-1 1 0,2 19 0,-3-18 3,-1 1 0,-1-1 0,0 1 0,-2 0 0,1-1-1,-2 1 1,-1-1 0,0 0 0,-1 0 0,-1 0 0,-12 26 0,-14 8-2,-2-1 1,-2-2-1,-56 59 1,-143 110 132,198-182-96,36-34 719,40-1-300,453 10 852,-434-8-1139,-23-2-69,56 9 0,-79-9-87,-11 0-21,-1-1 0,1 1 1,-1 0-1,1 0 0,-1 0 0,1 0 1,-1 0-1,1 0 0,-1-1 1,1 1-1,-1 0 0,1 0 0,-1 1 1,1-1-1,-1 0 0,0 0 1,1 0-1,-1 0 0,1 0 1,-1 0-1,1 1 0,-1-1 0,1 0 1,-1 0-1,0 1 0,1-1 1,-1 0-1,0 1 0,1-1 0,-1 0 1,0 1-1,1-1 0,-1 0 1,0 1-1,1-1 0,-1 1 0,0-1 1,0 1-1,1 0 0,-1-1-722,7 0-5782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22.85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4018,'0'0'13518,"32"0"-12558,357 18 687,-389-18-1679,0 8-1864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2:22.17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68 241 12934,'0'0'3063,"4"-19"-2975,-3 15-87,4-16 8,1 1 1,0 0 0,1 0-1,1 1 1,14-24-1,13-38 501,-35 79-209,1 4-306,0 1 0,-1-1 0,1 0-1,-1 1 1,0-1 0,0 1 0,0-1-1,-2 6 1,1 5 12,0 5 20,-2-1-1,0 1 1,-1-1-1,-1 0 1,-10 24-1,-12 53 106,19-48-64,5-20-49,-2-1-1,-1 0 0,-1 0 1,-12 30-1,16-49-350,-24 51 859,6-24-7776,17-32 2332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23.61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43 105 10165,'0'0'4588,"-1"5"-4097,-2 10-295,0 1 0,1-1-1,0 1 1,2-1-1,0 1 1,0 0 0,2-1-1,0 1 1,0-1 0,2 0-1,0 0 1,0 0 0,13 26-1,-13-31-146,1 0 0,0-1 0,1 0 0,0 0 0,0-1 0,1 1 0,0-1 0,0-1 1,1 1-1,0-2 0,0 1 0,1-1 0,0 0 0,0 0 0,0-1 0,1-1 0,0 1 0,0-2 0,0 1 0,0-1 0,16 2 0,-22-4-45,16 1 17,0 0 0,31-2 0,-47 0-34,1 0-1,0-1 1,0 0-1,0 0 1,-1 0-1,1 0 1,-1-1-1,1 0 0,-1 0 1,1 0-1,-1 0 1,0-1-1,0 0 1,0 0-1,6-6 1,-4 2-29,-1 0 0,0 0 0,-1 0 0,0-1 0,0 1 0,0-1 1,-1 0-1,0 0 0,-1 0 0,0-1 0,2-9 0,-2-8 5,0-1 0,-3-33-1,0 15-14,0 38 53,0 0 1,0 0-1,-1 1 0,0-1 1,0 1-1,-1-1 1,0 1-1,0 0 0,0 0 1,-1 0-1,1 1 1,-2-1-1,1 1 1,0 0-1,-1 0 0,0 0 1,0 1-1,-1 0 1,-5-4-1,-13-8-7,0 0-1,-1 2 1,-29-12-1,40 22-14,0 0 0,-1 0-1,1 1 1,0 1-1,-1 1 1,0 0-1,1 0 1,-19 3 0,-1-1-80,31-1 84,-1 1 0,1 0 0,-1 0 0,1 1 0,-1-1 0,1 1 0,0 0-1,-1 0 1,1 0 0,0 0 0,0 0 0,0 1 0,1 0 0,-1-1 0,1 1 0,-1 0 0,1 0 0,0 0 0,0 0 0,0 1 0,1-1 0,-1 0 0,1 1 0,-1 4 0,-4 6-20,1 1 0,1 0 0,0-1 0,-3 28 0,6 94-1457,1-131 1265,0 1-1,1-1 1,-1 0 0,1 0-1,0 0 1,1 0 0,-1 0-1,1 0 1,0 0 0,0-1-1,1 1 1,-1-1 0,1 1-1,0-1 1,0 0 0,1 0-1,-1 0 1,1 0 0,0-1-1,0 0 1,0 1 0,8 3 0,29 16-3528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24.10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44 1 5426,'0'0'8202,"-2"20"-7607,-12 154 354,-13 52 81,26-219-1398,1-4-2240,0-1-248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24.87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1 467 9764,'0'0'3501,"0"0"-3403,1 0 1,0-1-1,0 1 1,0-1 0,-1 1-1,1-1 1,0 1-1,-1-1 1,1 0 0,0 1-1,-1-1 1,1 0-1,-1 1 1,1-1-1,-1 0 1,1 0 0,-1 0-1,0 1 1,1-3-1,16-48 568,23-68-330,32-153-1,-72 263-308,0 7 2,0 2-30,0 0 1,0 0-1,0 1 0,0-1 0,0 0 1,0 0-1,0 0 0,0 0 1,0 0-1,0 0 0,0 0 1,0 0-1,0 0 0,0 1 0,0-1 1,0 0-1,0 0 0,0 0 1,0 0-1,0 0 0,0 0 1,1 0-1,-1 0 0,0 0 0,0 0 1,0 0-1,0 1 0,0-1 1,0 0-1,0 0 0,0 0 1,0 0-1,0 0 0,0 0 0,0 0 1,1 0-1,-1 0 0,0 0 1,0 0-1,0 0 0,0 0 0,0 0 1,0 0-1,0 0 0,0 0 1,0 0-1,1 0 0,-1 0 1,0 0-1,0 0 0,0 0 0,0 0 1,0 0-1,0 0 0,0 0 1,0 0-1,0 0 0,0 0 1,1 0-1,-1-1 0,0 1 0,0 0 1,2 17-15,0 19 42,2 651 1507,-4-686-1727,-1-1 1,1 1-1,-1-1 0,1 1 0,-1-1 1,1 1-1,-1-1 0,1 0 1,-1 1-1,0-1 0,1 0 1,-1 0-1,1 1 0,-1-1 1,0 0-1,1 0 0,-1 0 0,0 0 1,1 0-1,-1 0 0,0 0 1,1 0-1,-1 0 0,0 0 1,1 0-1,-1 0 0,0-1 0,-2 1-1969,-5 0-1496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25.26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8452,'0'0'6958,"11"0"-6227,26 1 250,0 1 0,40 7-1,61 7-185,-95-13-860,57 12 0,-77-11-1986,-8-4-4585,-8 0 2010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25.77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26 0 9300,'0'0'2263,"-4"4"-1692,1 1-280,0 1 1,0-1-1,1 1 1,-1 0-1,1 0 1,1 0-1,-1 0 1,1 0-1,0 1 1,1-1-1,-1 0 1,1 1-1,0-1 1,2 9-1,-2 2 165,0-17-58,3 1-371,0-1 0,1 0 0,-1 0 0,0 0 0,0 0 0,1-1 0,-1 1 0,0-1 0,0 0 0,0 0 0,0 0 0,0 0 0,0-1 0,0 1 0,0-1 0,0 0 0,0 1 0,-1-2 1,1 1-1,-1 0 0,0 0 0,1-1 0,-1 1 0,0-1 0,-1 1 0,1-1 0,0 0 0,-1 0 0,1 0 0,-1 0 0,0 0 0,0 0 0,0 0 0,-1-1 0,1 1 0,-1 0 0,1-5 0,-1 6-159,1 0 0,-1 0 0,0 0 0,0-1 1,0 1-1,0 0 0,0 0 0,-1 0 0,1-1 0,-1 1 0,1 0 0,-1 0 0,0 0 0,1 0 0,-3-2 1,2 3-166,0 0 1,0 0-1,0 1 1,0-1 0,-1 1-1,1-1 1,0 1-1,0-1 1,0 1 0,-1 0-1,1 0 1,0-1-1,-1 1 1,1 0 0,0 0-1,-1 0 1,1 0-1,0 1 1,0-1-1,-1 0 1,1 0 0,0 1-1,0-1 1,-1 1-1,1-1 1,0 1 0,0 0-1,-2 1 1,-13 9-6889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26.61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1 700 9845,'0'0'6757,"11"-20"-6501,35-68-186,-40 73-79,0 0 1,-2-1 0,0 0-1,0 0 1,-2 0 0,0 0-1,0 0 1,-2 0 0,0-1-1,-3-18 1,2-19-47,1-289-33,-19 420-312,-1 113 1890,7 280 1,13-403-1321,0-60-152,0-1 1,1 0 0,-1 1 0,1-1 0,0 0 0,1 0-1,0 1 1,0-1 0,0 0 0,1-1 0,-1 1 0,1 0 0,5 6-1,-5-9 2,0 0-1,0 1 0,0-2 0,1 1 1,-1 0-1,1-1 0,0 1 0,0-1 0,0 0 1,0 0-1,0-1 0,0 1 0,0-1 1,0 0-1,1 0 0,-1 0 0,0-1 0,1 0 1,6 0-1,2 0 9,-1 1-14,1 0 0,-1-1 0,1 0 0,-1-2 0,0 1 0,1-1 0,-1-1 0,0 0 0,0-1 1,-1 0-1,1-1 0,21-12 0,-20 9-129,-9 6 43,0-1 1,0 1 0,0-1 0,0 0 0,-1 0 0,1 0-1,-1 0 1,0 0 0,0-1 0,3-4 0,-4 4-451,-1 0 1,1 1-1,-1-1 1,0 0 0,-1 0-1,1 0 1,-1 0-1,0 1 1,0-6-1,-2-2-2466,-11-3-851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26.99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3 12246,'0'0'5954,"8"0"-5561,331-2 1881,-164 4-7969,-146-2-1073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28.42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14599,'0'0'5202,"17"7"-4938,359 139 497,-277-102-760,121 49 83,-219-92-92,0-1 0,0 1 0,0-1 0,0 1 0,0 0 0,-1-1 0,1 1 0,0 0 0,0 0 0,-1 0 0,1 0 0,0 0 0,-1 0 0,1-1 0,-1 2 0,1-1 0,-1 0 0,1 0 0,-1 0 0,0 0 0,0 0 0,1 0 0,-1 0 0,0 0 0,0 0 0,0 0 0,0 1 0,0 0 0,-5 24 10,-4-5 1,-1-1-1,-1-1 0,-1 0 0,-1 0 0,0-1 0,-26 26 0,-16 24 10,30-34-8,-11 15 29,-57 102 0,58-100-7,34-48-31,1-3-35,12 0-4274,17 0 619,9 0-2204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29.32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268 13 8660,'0'0'5589,"0"-3"-5018,0-6-432,-14 23-115,-10 15 224,0 1 0,2 1 0,2 1 0,1 1 0,1 1-1,2 0 1,1 1 0,2 1 0,2 0 0,1 0 0,2 1 0,1 1 0,2-1 0,-1 59 0,6-67-166,-1-14 3,1 0 0,1 0 0,0 0 0,6 26 0,-6-35-67,1-1-1,0 0 0,0 0 0,1-1 1,-1 1-1,1 0 0,0-1 1,0 0-1,1 1 0,0-1 1,-1-1-1,1 1 0,0 0 1,1-1-1,-1 0 0,0 0 1,8 3-1,0 0 9,1-1 1,-1 0-1,1-1 1,0-1-1,1 0 1,25 3-1,85-4 64,-75-3-58,-42 1-51,0 0 1,0 0-1,-1-1 1,1 0-1,0 0 1,-1-1-1,1 0 1,-1 0-1,0 0 1,0-1-1,0 0 1,0 0-1,0-1 0,0 0 1,-1 0-1,0 0 1,0 0-1,0-1 1,0 0-1,-1 0 1,1 0-1,-1-1 1,-1 1-1,1-1 1,-1 0-1,0 0 1,0 0-1,-1 0 1,0-1-1,0 1 1,0-1-1,-1 1 1,1-9-1,0-9-74,-1 7 87,0 0 0,-1 1 1,0-1-1,-5-22 0,5 35 7,-1 0 0,-1 0-1,1 0 1,0 0 0,-1 0 0,0 0 0,0 0-1,0 1 1,0-1 0,-1 1 0,1 0-1,-1-1 1,0 1 0,0 0 0,0 1 0,0-1-1,-1 0 1,1 1 0,-1 0 0,1 0 0,-1 0-1,-4-2 1,-7-1-11,-1 0-1,1 0 1,-1 2-1,1 0 1,-1 1-1,0 0 1,0 1-1,0 1 1,0 1-1,0 0 1,0 1 0,0 0-1,1 2 1,-1 0-1,1 0 1,0 2-1,0 0 1,0 0-1,1 1 1,0 1-1,0 1 1,1 0 0,0 0-1,-16 17 1,14-12 39,2 0 0,0 1 1,-18 25-1,27-33-242,0 0 0,0 0 1,1 0-1,0 1 0,0-1 0,0 1 1,1 0-1,0 0 0,1 0 0,0 0 1,0 10-1,1-17 92,0 0 0,0-1 0,0 1 0,0 0 0,1 0 0,-1 0 0,0 0 0,0 0 0,1 0 0,-1-1 0,1 1 0,-1 0 0,1 0 0,-1 0 0,1-1 0,-1 1 0,1 0 0,0-1 0,-1 1 0,1 0 0,0-1 0,0 1 0,-1-1 0,1 1 0,0-1 0,0 0 0,0 1 0,0-1 0,-1 0 0,1 0 0,0 1 0,0-1 0,0 0 0,0 0 0,0 0 0,0 0 0,0 0 0,0 0 0,1-1 0,35 3-4457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30.32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16 39 10181,'0'0'6040,"-6"0"-4597,27-1-1348,0 0 0,1-2 0,-1 0 0,33-11 0,-36 9-68,-1 2 0,0-1 0,1 2 0,0 0 0,0 2 0,-1 0 0,30 3 0,-45-2-31,0 0-1,0-1 1,-1 1 0,1 0-1,0 1 1,-1-1 0,1 0-1,-1 0 1,1 0-1,-1 1 1,0-1 0,0 1-1,1-1 1,-1 1 0,0 0-1,0-1 1,0 1 0,-1 0-1,1 0 1,0 0-1,-1-1 1,1 1 0,-1 0-1,0 0 1,1 0 0,-1 4-1,2 62-30,-2-52 31,0-8-4,1 1 0,-1-1 0,-1 1 0,0-1 0,0 1 0,0-1 1,-1 1-1,-1-1 0,1 0 0,-1 0 0,-1 0 0,1 0 0,-1-1 1,-1 1-1,1-1 0,-1 0 0,0-1 0,-12 12 0,7-7-45,0 0 0,-1-1 0,0-1-1,0 0 1,-1 0 0,0-1 0,-1-1 0,0 0-1,0 0 1,0-2 0,-1 1 0,0-2 0,0 0-1,0 0 1,0-2 0,-29 3 0,42-5 31,0-1-1,0 1 1,0 0-1,0-1 1,0 1 0,0 0-1,0-1 1,0 1 0,0-1-1,0 0 1,0 1 0,0-1-1,0 0 1,0 1 0,1-1-1,-1 0 1,0 0 0,1 0-1,-1 0 1,0 1 0,1-1-1,-1 0 1,1 0 0,-1 0-1,1 0 1,0 0 0,0-1-1,-1 1 1,1 0 0,0 0-1,0 0 1,0 0 0,0-1-1,0-48-144,1 32 163,-1 17 8,1-1 0,-1 1 1,0 0-1,1-1 0,-1 1 1,1 0-1,0-1 0,-1 1 0,1 0 1,0 0-1,0-1 0,0 1 1,0 0-1,0 0 0,0 0 1,0 0-1,0 0 0,0 0 0,0 1 1,0-1-1,1 0 0,-1 1 1,0-1-1,1 0 0,-1 1 1,0 0-1,1-1 0,-1 1 1,1 0-1,-1 0 0,1 0 0,1 0 1,57-2 136,-45 3-141,-2-1 44,0 1 1,0 0-1,0 1 1,0 0-1,0 1 1,-1 1-1,0 0 1,1 1-1,-2 0 1,1 1-1,0 0 1,20 15-1,-15-10-30,0 2 0,-1-1-1,0 2 1,-1 0-1,-1 1 1,0 1-1,-1 0 1,11 18-1,-16-20-16,0 1 0,-1-1 0,-1 1 0,-1 1 0,0-1 0,-1 1 0,0 0 0,-1 0 0,-1 0 0,0 29 0,-2-42 6,1 0 1,-1 0-1,0 0 1,0 0 0,0-1-1,-1 1 1,1 0 0,-1 0-1,0 0 1,1-1 0,-1 1-1,0 0 1,0-1-1,-1 1 1,1-1 0,-1 1-1,1-1 1,-1 0 0,0 1-1,0-1 1,0 0 0,0 0-1,0 0 1,0-1-1,0 1 1,-1 0 0,1-1-1,-1 0 1,1 1 0,-1-1-1,0 0 1,-3 1 0,-18 5 42,0-1 0,0-1 1,0-1-1,0-1 0,-1-1 0,1-2 1,-32-2-1,8 1-19,36 0-6,1 0 1,-1-2-1,1 1 0,-1-1 1,1-1-1,0 0 0,0-1 1,1 0-1,0-1 1,-1 0-1,2 0 0,-1-1 1,1 0-1,0-1 0,0 0 1,1 0-1,-9-13 0,12 13-744,5 8 578,0-1 0,0 1 0,0 0 0,0-1 0,1 1 0,-1 0 0,0-1 0,0 1 0,0 0 0,0 0 0,0-1 0,1 1 0,-1 0 0,0 0 0,0-1 1,1 1-1,-1 0 0,0 0 0,0-1 0,1 1 0,-1 0 0,0 0 0,0 0 0,1 0 0,-1 0 0,0-1 0,1 1 0,-1 0 0,0 0 0,1 0 0,-1 0 0,0 0 0,1 0 0,-1 0 0,24-3-4438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2:22.60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26 672,'0'0'15856,"47"0"-14082,-23 0-1625,203-4 136,-78-11-7544,-116 9 2985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31.00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177 0 9268,'0'0'2796,"-16"14"-2161,-52 50-120,61-57-399,2 0 0,-1 1 0,1 0 0,0 0 0,1 0 0,0 1 0,0-1 0,1 1 0,0 0 0,0 0 0,-1 13 0,-4 11 352,-1-5-119,2 1 0,2 1 0,0-1 0,2 1 0,1-1 1,2 1-1,4 49 0,-2-75-317,-1 1 0,1-1 0,-1 1 0,1-1 0,0 0 0,1 0 0,-1 0 0,1 0 0,0 0 0,0 0 0,0-1 0,0 1 0,1-1 0,-1 0 0,1 0 0,0 0 0,0 0 0,0-1 0,0 0 0,1 0 0,-1 0 0,0 0 0,1-1 0,9 3 0,6 1 25,0-1 0,0-1 1,0-1-1,30 0 0,-27-2-53,-8 0-1,1 0 1,-1-1-1,27-4 0,-36 3-24,-1 1-1,0-1 1,1-1-1,-1 1 1,0-1-1,0 0 1,0 0 0,0 0-1,-1-1 1,1 0-1,-1 1 1,0-2-1,5-5 1,-1 0-22,-1-1 0,-1 1 1,0-1-1,0 0 0,-1-1 1,-1 0-1,0 1 0,0-1 0,-1-1 1,2-16-1,-1-13-51,-1-73 1,-4 76 40,1 37 48,0-1 0,0 1-1,0-1 1,-1 0-1,0 1 1,1-1 0,-1 1-1,0-1 1,0 1 0,0 0-1,-1-1 1,1 1 0,0 0-1,-1 0 1,1 0 0,-1 0-1,-3-3 1,0 1-15,0 0 0,0 1 0,0 0-1,0 0 1,-1 1 0,1-1 0,-10-2 0,-4 0-59,0 1 0,-1 1 0,-35-2 0,55 5 74,-22-2-77,-1 1 0,1 2 0,0 0 0,-29 6 1,44-5-78,-1 0 1,1 1-1,0 0 1,0 0 0,0 0-1,1 1 1,-1 0 0,1 1-1,0-1 1,0 1-1,0 1 1,1-1 0,0 1-1,0 0 1,-8 11 0,8-9-991,-1 0 0,2 1 0,-1 0 0,-6 17 1,6-1-2825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31.63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224 0 9428,'0'0'3383,"-10"6"-3060,-8 7-82,0 0 0,1 2 0,1 0 0,0 1 0,1 0 0,0 1 0,2 1 0,-20 34 0,23-33-37,2 0-1,1 1 1,0 0-1,1 0 1,1 1-1,1-1 1,1 1-1,1 0 1,1 41 0,1-59-182,0 0 0,0 0 1,1 1-1,-1-1 0,1 0 1,0 0-1,0 0 1,0 0-1,0 0 0,1 0 1,-1 0-1,1 0 1,-1 0-1,1-1 0,0 1 1,0-1-1,1 1 0,2 2 1,0-1 9,0-1-1,1 1 1,-1-1 0,1 0-1,0 0 1,0 0 0,0-1 0,11 2-1,8 1 19,1-1-1,0-1 0,39-2 0,-62-1-49,26 0 15,-12 1-40,0-1 0,1-1 1,29-5-1,-41 4-6,0 1-1,0-1 1,0-1-1,-1 1 1,1-1 0,-1 0-1,1 0 1,-1-1-1,0 1 1,-1-1-1,1-1 1,0 1 0,-1 0-1,5-8 1,-3 3 19,0 0 0,-1 0 0,0-1 1,-1 1-1,0-1 0,0 0 0,-1 0 0,-1-1 1,3-19-1,-1-7 37,-3-56 0,-2 51 11,1 38-38,0-1 1,-1 1-1,1 0 0,-1 0 1,0-1-1,0 1 1,0 0-1,-1 0 0,0 0 1,1 0-1,-1 0 1,-1 1-1,1-1 0,0 0 1,-1 1-1,0 0 1,0 0-1,0-1 1,0 2-1,0-1 0,-1 0 1,1 1-1,-1-1 1,0 1-1,0 0 0,1 0 1,-1 1-1,-1-1 1,1 1-1,-8-2 0,-12-1-80,0 0 0,-1 2-1,1 0 1,-34 3 0,26 0-175,28-1 230,-4-1-242,-1 1-1,1 1 0,0-1 0,-1 2 1,1-1-1,-9 3 0,15-3 67,0 0 0,-1 0-1,1 0 1,0 1-1,0-1 1,0 0 0,1 1-1,-1 0 1,0-1-1,1 1 1,-1 0-1,1 0 1,-1 0 0,1 0-1,0 0 1,0 0-1,0 0 1,0 0 0,0 1-1,0-1 1,0 0-1,1 1 1,0-1 0,-1 0-1,1 5 1,-1 15-2812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32.20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281 16 1777,'0'0'9964,"-17"-4"-9110,-55-8-347,70 12-483,-1 0 0,1 0 0,-1 1 0,1-1 0,0 0 0,-1 1 1,1-1-1,0 1 0,-1 0 0,1-1 0,0 1 0,0 1 0,0-1 0,0 0 0,0 0 0,0 1 0,0-1 0,0 1 1,0-1-1,1 1 0,-1 0 0,1 0 0,-1 0 0,1 0 0,-2 4 0,-4 3 92,-7 8 145,0 0 0,1 1 0,1 0 0,1 0 0,0 2 0,2-1 0,0 1 0,1 1 1,1 0-1,1 0 0,1 0 0,1 0 0,1 1 0,-1 26 0,4-37-190,0 7 22,0 0 0,1 0-1,6 31 1,-5-42-81,0 0 0,1 0 0,0 0 1,1 0-1,-1-1 0,1 1 0,0-1 0,1 0 1,-1 0-1,1-1 0,0 1 0,7 4 0,-1-1 25,1 0 0,0 0 0,0-1 0,1-1 0,0 0 0,0 0 0,1-2 0,0 0 0,0 0 0,19 3 0,4-2 125,1-2-1,67 0 0,-95-5-139,-1 0-1,0 0 1,0-1-1,0 0 1,0 0-1,-1-1 1,1 0-1,-1-1 1,0 0-1,1 0 0,-2 0 1,1-1-1,0-1 1,-1 1-1,0-1 1,-1 0-1,1-1 1,-1 0-1,0 0 1,-1 0-1,1-1 0,-2 1 1,6-10-1,-1-1 6,0-1 0,-2 0 0,0 0 0,-1-1 0,0 0 0,-2 0 0,-1 0 0,0-1 0,0-27 0,-3 24-3,1 15-10,-1-1 0,0 0 0,-1 1 0,-3-15 0,4 21-15,-1 1 0,0-1 0,0 0 0,-1 0 0,1 1 0,0-1 0,-1 1 0,0-1 0,1 1 0,-1 0 0,0 0 0,0 0 0,0 0 0,-1 0 0,1 0 0,0 0 0,-1 1 0,-4-3 0,-11-4-27,0 1 0,-1 1 0,0 1 1,0 0-1,0 2 0,0 0 1,-23 0-1,-9 2-961,-78 8 1,103-3-888,0 2-1,0 0 1,-32 13 0,56-18 1668,-65 21-8470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33.23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61 11045,'0'0'5848,"4"0"-5469,943 12 1060,11 1-1459,-415-24-14,-297 2 113,148-10 581,-212 3-536,121-8 662,-125 18-5584,-220 6-311,-15 0-3129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34.19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226 1 11397,'0'0'2095,"-5"3"-2013,-8 5 159,0 2 0,1-1 0,1 2 0,-1 0 0,2 0 0,0 1 0,0 0-1,-11 19 1,1 2 263,1 0 0,-20 52-1,31-61-314,2 1-1,0 0 1,2 0-1,1 1 1,1-1-1,1 1 1,1-1-1,6 46 1,-5-66-168,0 0 0,1-1 0,-1 1 0,1 0 0,0-1 0,1 1 0,-1-1 0,1 0 0,0 1 0,0-1 0,0 0 0,0-1-1,1 1 1,0-1 0,-1 1 0,1-1 0,0 0 0,1-1 0,-1 1 0,0-1 0,1 0 0,0 0 0,-1 0 0,7 2 0,7 1 8,0-1-1,-1 0 1,1-2 0,0 0 0,27 0-1,-25-2-18,0 0 0,0-2 0,-1 0 0,1-1 0,26-8 0,-36 8-58,-1-1-1,1-1 1,-1 1-1,0-1 1,0-1-1,-1 0 1,0 0-1,0-1 1,0 0-1,-1 0 0,0 0 1,8-12-1,-8 10-59,0-1 0,-1-1 1,-1 1-1,1-1 0,-2 0 0,1 0 0,-2 0 0,5-18 0,-4 2-97,-1-1 1,-1-42 0,-2 68 199,-1 1 0,1 0-1,-1-1 1,1 1 0,-1 0 0,1-1 0,-1 1 0,0 0 0,1 0 0,-1 0 0,0 0 0,0-1 0,0 1 0,0 0-1,0 0 1,0 1 0,0-1 0,0 0 0,0 0 0,-1 0 0,1 1 0,0-1 0,0 1 0,-1-1 0,1 1 0,-1-1-1,1 1 1,0 0 0,-1 0 0,1-1 0,-2 1 0,-55-2-109,46 2 87,-10 0 10,0 1 1,0 0-1,-1 2 1,1 0 0,-30 10-1,46-11 6,-1 0-1,1 0 1,0 1-1,0 0 1,1 0-1,-1 1 1,1-1-1,-1 1 1,1 1-1,0-1 1,1 1-1,-1-1 1,1 1-1,0 1 1,0-1-1,0 0 1,1 1-1,0 0 1,0 0-1,1 0 1,-1 0-1,-2 12 1,3 6-892,2-23 656,0-1 0,-1 1 0,1 0-1,0 0 1,0-1 0,0 1-1,0 0 1,1-1 0,-1 1 0,0 0-1,0 0 1,0-1 0,0 1 0,1 0-1,-1-1 1,0 1 0,1 0 0,-1-1-1,1 1 1,-1-1 0,1 1 0,-1 0-1,1-1 1,-1 1 0,1-1-1,-1 1 1,1-1 0,0 1 0,19-1-4886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34.77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89 2 9748,'0'0'5387,"0"0"-5376,0 0 0,0 0 0,0 0 0,0-1 0,-1 1 1,1 0-1,0 0 0,0 0 0,0 0 0,0 0 0,-1 0 0,1 0 0,0 0 0,0 0 0,0 0 1,-1 0-1,1 0 0,0 0 0,0 0 0,0 0 0,-1 0 0,1 0 0,0 0 0,0 0 0,0 0 1,0 0-1,-1 0 0,1 1 0,0-1 0,0 0 0,0 0 0,0 0 0,-1 0 0,1 0 0,0 0 1,0 1-1,0-1 0,0 0 0,0 0 0,0 0 0,0 0 0,-1 1 0,1-1 0,0 0 0,0 0 1,0 0-1,0 0 0,0 1 0,0-1 0,0 0 0,0 0 0,0 0 0,0 1 0,0-1 0,0 0 1,-13 35 767,1 0 0,-10 49 1,9-30-360,6-28-225,2 1 0,1 0 1,1 1-1,1-1 0,2 0 0,2 30 0,-1-54-188,0 0 1,0-1-1,1 1 0,-1-1 1,0 1-1,1-1 0,-1 1 0,1-1 1,0 0-1,0 0 0,0 0 1,0 0-1,0 0 0,0 0 0,1 0 1,-1-1-1,1 1 0,-1-1 0,1 0 1,-1 0-1,1 0 0,0 0 1,-1 0-1,1 0 0,0-1 0,0 0 1,4 1-1,13 2 50,0-1-1,33-1 1,-44-1-55,15 0 3,11 1-167,0-1 1,0-2-1,0-2 0,0-1 0,33-9 0,-67 13-179,0 0 0,0 1-1,-1-1 1,1 0 0,0 0-1,0 0 1,-1 0-1,1 0 1,-1 0 0,1 0-1,-1 0 1,1 0-1,-1 0 1,0 0 0,1 0-1,-1-1 1,0 1-1,0 0 1,0 0 0,0 0-1,0 0 1,0 0 0,0-1-1,0 1 1,0 0-1,-1-2 1,1-3-2004,0-8-4328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35.11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131 0 11637,'0'0'4136,"-3"18"-3461,-77 314 1339,67-280-2211,1 0 0,3 1 1,-4 87-1,13-139 20,0 0-1,0-1 1,0 1 0,0-1 0,0 1-1,0 0 1,0-1 0,0 1 0,0-1 0,0 1-1,0-1 1,0 1 0,1 0 0,-1-1-1,0 1 1,0-1 0,1 1 0,-1-1-1,0 1 1,1-1 0,-1 1 0,0-1 0,1 1-1,-1-1 1,1 1 0,-1-1 0,1 0-1,-1 1 1,1-1 0,-1 0 0,1 1 0,-1-1-1,1 0 1,0 0 0,17 2-5997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35.72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41 0 9316,'0'0'5654,"-5"31"-4966,-1 4-485,-5 26 377,-5 81 0,14-95 148,4 51 1,-1-95-705,-1 0 1,1 0 0,0 0-1,1 0 1,-1-1 0,1 1-1,-1 0 1,1-1-1,0 1 1,0-1 0,0 0-1,0 1 1,0-1-1,0 0 1,1 0 0,-1-1-1,1 1 1,-1 0 0,1-1-1,0 0 1,-1 1-1,1-1 1,0 0 0,0 0-1,0-1 1,0 1 0,0-1-1,5 1 1,13 2 51,1-1 0,41-1 0,-44-2-95,-8 2 16,0-1 1,0-1-1,0 0 1,0-1-1,0 0 0,-1 0 1,18-7-1,-22 6-2,0 0 0,-1-1 0,1 1 0,-1-1 0,0 0 0,0-1 0,-1 1 0,1-1 0,-1 0 0,0 0 0,0 0 0,0-1 0,-1 1 0,4-10 0,2-5-5,-1-1 0,-2 0 0,0 0 0,-1-1 0,0 1 0,-2-1 0,-1 0 0,-1-1 0,-1 1 0,-2-23 0,1 42 5,0 1 0,0-1 0,0 1 0,0-1 0,0 1 0,0-1-1,-1 1 1,1 0 0,-1 0 0,1 0 0,-1 0 0,0 0 0,0 0-1,0 0 1,0 1 0,0-1 0,-1 0 0,1 1 0,0 0-1,-1 0 1,1 0 0,-1 0 0,1 0 0,-1 0 0,1 1 0,-1-1-1,-5 0 1,-8-2-30,-1 1-1,-33 0 1,34 2-4,-1 1 0,1 0 0,0 1 0,0 0 0,1 2 0,-1 0 0,-28 11 0,36-11-115,0 0 0,0 1 0,1 0 0,-1 0 0,1 1 0,1 0 1,-1 0-1,1 0 0,0 1 0,0 0 0,0 0 0,1 1 0,1 0 0,-1-1 0,-5 15 0,8-15-819,0 1 0,0-1 0,1 1 0,0-1 0,0 1 0,1-1 0,0 9 0,0-14 655,0 13-4100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36.32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191 1 9941,'0'0'4367,"-20"10"-3796,-64 35-256,79-41-262,1-1 0,0 1 0,0 0 0,0-1 1,0 2-1,0-1 0,1 0 0,0 1 1,0 0-1,0 0 0,1-1 0,0 2 0,-1-1 1,2 0-1,-3 11 0,-4 6 331,3-8-155,0 1 0,1 0 0,0 1-1,2-1 1,-1 0 0,2 1 0,0 0 0,1-1 0,2 18 0,-2-30-218,1 0 0,0 0 0,0 0 0,1-1-1,-1 1 1,1 0 0,-1 0 0,1-1 0,0 1 0,0-1 0,0 1 0,0-1 0,0 0 0,0 0-1,1 0 1,-1 0 0,1 0 0,0-1 0,-1 1 0,1-1 0,0 1 0,0-1 0,0 0 0,0 0-1,0 0 1,0-1 0,0 1 0,4-1 0,13 4 9,0-2 0,0 0 0,21-2-1,-33 0 2,17 1-48,0-2-1,0 0 1,0-2 0,-1-1 0,39-10-1,-56 12 9,0-1-1,-1 0 0,1 0 0,-1 0 1,0-1-1,0 0 0,0 0 1,0-1-1,-1 1 0,1-1 1,-1 0-1,-1-1 0,1 1 0,-1-1 1,0 0-1,0 0 0,-1 0 1,1-1-1,-1 1 0,-1-1 1,1 0-1,-1 0 0,0 0 0,1-10 1,0-1 30,-1 1 0,0-1 1,-2 0-1,-1-19 0,1 33-11,0 0-1,-1 0 1,1 0 0,-1 0-1,0 0 1,-1 0 0,1 0-1,-1 0 1,1 1 0,-1-1-1,0 1 1,-1-1 0,1 1-1,0 0 1,-1 0 0,0 0-1,0 0 1,0 0 0,0 1-1,0-1 1,0 1 0,-1 0-1,-5-3 1,-4 0-7,0 1 0,0 1 0,-1 0 1,0 0-1,1 1 0,-15 1 0,-88 3-128,86-1 91,22 0-1,0 0 0,1 1 0,-1 0 1,1 0-1,0 1 0,-1-1 0,1 2 0,0-1 0,0 1 0,-12 9 1,14-9-302,0 0 0,1 0 0,-1 0 0,1 1 1,0 0-1,-4 6 0,6-8-293,0 0 1,0 1-1,1-1 0,-1 0 1,1 1-1,0-1 0,0 1 1,0 0-1,0-1 0,1 1 1,0 4-1,0 3-5817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36.85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276 0 9044,'0'0'6216,"-23"12"-5754,-73 42-78,89-49-317,1-1 0,0 2 0,0-1 0,1 1 0,-1 0 0,1 0 0,1 0 0,-1 1 0,1-1 0,0 1 0,0 0 0,1 0 0,-5 15 0,0 1 190,0-4-70,1 1 0,1 1 0,1-1 0,1 1 0,0 0 0,2 0 0,1 0 0,0 0 0,3 25 0,-1-43-177,-1-1 0,1 0 0,0 0 0,-1 0 0,1 0 0,0 0 0,0 0 0,1 0 0,-1 0 0,0 0 1,1 0-1,-1-1 0,1 1 0,-1-1 0,1 1 0,0-1 0,0 1 0,0-1 0,0 0 0,0 0 0,0 0 0,0 0 0,0 0 0,0-1 0,0 1 0,5 0 0,6 2 27,1-1 0,-1 0 1,17-1-1,-22 0-6,10 0 13,-1-1 0,1-1 0,0 0-1,-1-1 1,1-1 0,-1 0 0,21-8-1,-29 7-30,0 0-1,0 0 0,-1-1 0,1 0 0,-1-1 1,0 0-1,-1 0 0,1-1 0,-1 0 1,-1 0-1,1-1 0,-1 1 0,0-1 1,7-15-1,-6 9 11,-1 1 0,0-1 0,-1 0 0,-1-1 0,0 1 0,-1-1 0,-1 1 0,0-1 0,-1 0 0,-1-25 0,0 38-27,0 0-1,0 0 0,-1 0 1,1 0-1,-1 0 0,1 1 1,-1-1-1,0 0 0,1 0 1,-1 0-1,0 0 0,0 1 1,-1-1-1,1 0 0,0 1 0,-1-1 1,1 1-1,0-1 0,-1 1 1,0 0-1,1 0 0,-1 0 1,0 0-1,1 0 0,-1 0 1,0 0-1,0 0 0,0 1 1,0-1-1,-4 0 0,-6-1-92,0 0 0,0 1 0,-25 0 0,27 1 19,-160 0-3632,55 0-3419,40 0-1462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2:23.29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48 0 11109,'0'0'3602,"0"18"-3279,0-16-332,0 60 1052,16 119 1,6-65-498,-5 2 0,3 199 0,-20-316-545,1 93 188,-4-1 0,-27 173 0,19-213-212,-15 64-110,4 2 1,-9 214-1,37-334-7975,8-5 1001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37.75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 1 4866,'0'0'5232,"-4"0"-2052,6 0 1049,929 25-1084,-463-11-2993,-98-14 203,-370 0-384,-25-8-5451,-9-5 667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38.73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5907,'0'0'10725,"11"8"-8546,62 17-1486,135 27-1,-84-35-449,139 0 0,127-17 26,-168-2 107,-158 2-219,0 2 0,0 3 0,0 3 0,101 26-1,-142-32 10,-21-2-143,1 0-1,-1 0 1,1 0-1,-1 0 0,1 1 1,-1-1-1,0 1 1,1-1-1,-1 1 0,0 0 1,4 1-1,-6 1 2,0-3-50,-8 16-2349,-20 0-333,-10 2-2555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46.34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5699,'0'0'8329,"4"15"-3802,43 17-2497,-6-20-1961,-1-2 0,1-2-1,1-1 1,0-3 0,59 0-1,59 7-45,-158-10-27,0-1-1,-1 0 1,1 1-1,-1-1 1,1 1-1,-1-1 1,1 1-1,-1 0 1,0 0-1,1-1 0,-1 1 1,0 0-1,1 0 1,-1 0-1,0 1 1,0-1-1,0 0 1,2 3-1,6 6-549,-8-9 234,0 0-1,1 0 1,-1 0 0,1-1-1,0 1 1,-1 0 0,1-1-1,0 0 1,-1 1-1,1-1 1,0 0 0,-1 0-1,1 1 1,0-1 0,2-1-1,0 1-652,15 0-4872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47.41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5 459 8116,'0'0'5047,"0"-10"-4142,0-5-339,1 1 1,1-1-1,1 1 1,0 0-1,7-22 1,-3 18-285,6-18-3,1 0 0,2 0 0,23-37 0,-32 62-271,0 1 0,1 1-1,0-1 1,0 1 0,1 0 0,0 1 0,1 0-1,0 1 1,0 0 0,0 0 0,1 1 0,0 1-1,0-1 1,15-3 0,-5 3-24,-1 1-1,2 2 1,-1 0 0,0 1 0,1 1-1,-1 1 1,0 1 0,28 4-1,-43-3 13,0 0 0,0 0 0,-1 1-1,1-1 1,0 1 0,-1 1 0,0-1-1,0 1 1,0 0 0,0 0 0,0 0-1,-1 1 1,0-1 0,0 1 0,0 0 0,0 0-1,-1 1 1,0-1 0,0 1 0,0 0-1,-1-1 1,2 8 0,2 5-11,-1 1 0,0-1 0,-2 1 0,0 0 0,1 39 1,-4-17 13,1-11-4,-6 58 1,3-77 3,-1 0 0,1 0 1,-2 0-1,1-1 0,-2 1 1,1-1-1,-1 0 0,-11 15 1,-13 10 2,-1-2 0,-1-1 0,-2-1 0,-65 46 0,51-40 1,-13 10 3,-2-2 0,-96 52 1,152-94 3,-6 3 218,18-5 122,12-2-125,102 0 406,41 0-110,175 21 0,-251-12-501,85-2 0,-169-37-3283,-1-7-1270,0-7-1339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48.18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7475,'0'0'7996,"3"1"-7009,24 8-203,-1-2 0,1-2 0,1 0 0,41 1 0,118-5-1242,-90-3-894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48.79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34 11 11541,'0'0'2828,"-5"10"-2777,-2 17 143,0-1 0,2 1 0,1 0 0,1 0 0,2 1 0,1 27 0,0-17 191,-1-23-132,0 1-1,2-1 1,0 1-1,0-1 1,5 19-1,-4-29-197,0 0-1,0-1 1,0 1 0,0-1-1,1 1 1,-1-1-1,1 0 1,0 0 0,1 0-1,-1 0 1,1-1-1,0 1 1,-1-1-1,1 0 1,1 0 0,-1-1-1,0 1 1,1-1-1,-1 0 1,7 2 0,-1 0-32,-1 0 0,1-1 0,0 0 0,0-1 0,1 0 0,-1-1 0,0 0 0,0-1 0,1 0 0,-1 0 0,1-1 0,-1 0 0,0-1 0,0 0 0,0-1 0,0 0 0,0-1 0,-1 0 0,1 0 0,-1-1 0,0 0 0,0-1 0,-1 0 0,0 0 0,0-1 0,0 0 0,-1 0 1,0-1-1,10-13 0,-11 8-16,0 0 0,-1 0 0,0-1 0,-1 0 0,0 0 0,-1 0 0,-1 0 0,0-1 0,-1 1 0,-1-1 0,-2-26 0,2 10 21,-1 25-27,1 0 1,-1 0 0,0 0 0,0 0 0,0 0 0,-1 0-1,0 1 1,0-1 0,0 0 0,-1 1 0,0 0-1,0 0 1,0 0 0,-1 0 0,0 0 0,0 0 0,0 1-1,0 0 1,-1 0 0,0 0 0,0 1 0,0-1-1,0 1 1,-10-5 0,2 3-47,-1 0-1,1 0 1,-1 1 0,1 1-1,-1 0 1,0 1 0,0 1-1,0 0 1,-27 2-1,35 1-57,1-1-1,0 1 1,-1 0-1,1 0 1,0 1-1,0 0 0,0-1 1,0 2-1,1-1 1,-1 0-1,1 1 1,0 0-1,0 0 0,0 0 1,-5 8-1,0 0-183,1 0 0,1 0 0,-1 0 0,2 1-1,-7 16 1,-2 40-2734,10-23-1860,4-27 1010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49.27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32 1 10677,'0'0'4551,"-1"7"-4343,-17 167 2583,10-76-2231,5 17 298,3-68-2438,-1 0-5272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50.00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8 358 10837,'0'0'2478,"-7"9"-1442,9-48-314,2 0 0,13-54 0,3-25 385,-1 41-709,-18 129-394,-9 161 216,-10 39 814,16-144-3858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50.82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17 784 10309,'0'0'6267,"-14"10"-5835,13-15-396,1 1 0,-1 0 0,1-1 0,-1 1 0,1 0 0,0-1 1,1-5-1,-1 9-29,5-34 78,1 0 0,1 0 0,15-40 0,5-25-89,-17 55 26,11-39 107,-5-1 0,12-170-1,-28 252-129,0 7-22,0 17-53,-4 35 35,-45 101 147,0-4-41,36-88 202,4 0 1,2 0 0,3 0 0,9 124 0,-3-182-216,-1 0 0,1 0 0,0-1 0,0 1 0,1-1 0,0 0 0,0 1 0,1-1 0,0-1 0,0 1 0,8 8 0,-2-2 24,0-2 0,1 1 0,0-2-1,19 14 1,-21-20-47,0 1-1,0-2 1,0 1-1,0-1 1,0-1 0,0 1-1,1-1 1,-1-1-1,0 0 1,18-2-1,4 1 10,-28 1-171,-1-1 0,1 1 0,-1-1 0,1 1-1,-1-1 1,1 0 0,-1 1 0,1-1 0,-1-1 0,0 1 0,3-2-1,-3 2-163,0 0 0,0-1 0,0 1 0,0-1 0,0 0 0,0 0 0,-1 0 0,1 1 0,0-2 0,-1 1 0,0 0 0,1 0 0,-1 0 0,0-1 0,0 1 0,0 0 0,-1-1 0,1 1 0,-1-1 0,1 1 0,-1-1 0,0 1 0,0-1 0,0 1 0,0-1 0,0 1 0,0-1 0,-1 1 0,1-1 0,-3-3 0,-6-8-6645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51.15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 0 13894,'0'0'5091,"-8"0"-5091,20 11 128,12 0 80,3-1 32,5 1-240,11-4 0,4 0-80,8 0-624,12-3-1217,8-1-1921,-4-3-2209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2:28.97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130 1 11269,'0'0'3346,"0"13"-2682,0-3-652,0 1 0,0-1 0,-1 0 0,-1 1 0,0-1 0,0 0 0,-1 0 0,0 0 0,-1-1 0,0 1 0,-7 12 0,-13 18 3,-19 48 1,37-74 76,1 1 0,0 1 0,1-1 1,0 1-1,1 0 0,1-1 0,0 18 0,5-32-36,0 0-1,0 0 0,0-1 0,0 1 0,0-1 0,0 1 0,0-1 0,0 0 0,1 0 1,3-1-1,-1 1-16,68-3 4,-38 1-130,1 2 1,48 5 0,-68 4 9,-7-3-1512,-2-4-4714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52.08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12758,'0'0'6712,"15"10"-6362,28 17-131,80 38-1,438 212 481,-540-266-698,-10-6 9,1 1-1,-1 1 1,18 14 0,-27-20-15,-1 1-1,1 0 1,-1 0-1,1 0 0,-1 0 1,0 0-1,0 0 1,0 0-1,0 0 0,0 1 1,0-1-1,-1 0 1,1 1-1,-1-1 0,0 0 1,1 1-1,-1-1 1,0 1-1,-1-1 1,1 0-1,0 1 0,-1-1 1,1 0-1,-1 1 1,1-1-1,-1 0 0,0 0 1,0 1-1,0-1 1,-1 0-1,1 0 0,-3 3 1,-4 7 8,-1-1-1,0 0 1,-1-1 0,-13 12 0,-178 140 7,-53 50 6,185-155-216,67-54 831,22-34-17128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53.18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170 3 10517,'0'0'5557,"1"-2"-4396,-3 10-1052,-1 4-50,-1-1 0,-1 0 0,0 0 0,0 0 0,-1 0 0,-11 14 0,-15 30 280,15-18-112,2 1-1,2 0 1,1 1-1,2 0 1,2 1-1,1 0 1,2 0-1,1 62 1,3-95-212,1-1 1,0 1 0,1-1 0,-1 1 0,1-1-1,0 0 1,0 1 0,1-1 0,0 0-1,0 0 1,1 0 0,0 0 0,0-1 0,0 1-1,0-1 1,1 1 0,0-1 0,0 0 0,0-1-1,1 1 1,0-1 0,0 0 0,0 0 0,10 6-1,-4-3-1,1-1 0,0-1 0,1 0 0,-1 0 0,1-1 0,0-1 0,23 3 0,5-2 12,48-2 1,-70-2-37,-12 0-4,0-1 0,0 1 1,0-1-1,0 0 0,-1-1 0,1 0 0,0 0 1,-1 0-1,0-1 0,1 1 0,-1-2 0,0 1 0,0-1 1,-1 0-1,1 0 0,-1 0 0,0-1 0,0 0 0,0 0 1,-1 0-1,0-1 0,4-6 0,-1 1-14,-1-1 0,-1 0 0,0 0 0,0-1 0,-2 0 0,1 1 0,-2-1-1,1 0 1,-2-1 0,0-22 0,0 33 25,-1 0 0,0 0 0,0 0 0,0 0 0,0 0 0,-1 0 0,1 0 1,-1 0-1,0 0 0,0 0 0,0 0 0,0 0 0,-1 0 0,1 0 0,-1 1 0,1-1 0,-1 1 0,0-1 0,0 1 0,0-1 0,0 1 0,-1 0 0,1 0 0,-1 0 0,1 1 0,-1-1 0,0 0 0,1 1 0,-1 0 0,0 0 1,0-1-1,0 2 0,0-1 0,0 0 0,0 1 0,-4-1 0,-21-4-16,1 2 1,-1 0-1,-51 3 1,37 0-34,36 1 49,1 0 0,-1 1-1,1-1 1,-1 1 0,1 0-1,0 0 1,0 0 0,0 1-1,0 0 1,0 0-1,1 0 1,-1 1 0,1 0-1,0-1 1,0 2 0,-6 6-1,-2 4-30,0 1-1,1 0 1,-13 26 0,22-37-213,0 0 0,0 0 0,1 0-1,0 1 1,0-1 0,0 0 0,1 0 0,0 0 0,0 9 0,0-3-1500,4-4-2300,16-6-2450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54.26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103 1 13094,'0'0'3444,"0"0"-3432,-1 0 0,1 0-1,-1 0 1,1 1 0,-1-1 0,1 0-1,-1 0 1,1 1 0,0-1 0,-1 0-1,1 1 1,-1-1 0,1 0 0,0 1-1,-1-1 1,1 1 0,0-1 0,-1 0-1,1 1 1,0-1 0,0 1-1,0-1 1,-1 1 0,1 0 0,2 1 7,1-1 1,-1 0-1,1 0 0,-1 1 1,1-2-1,-1 1 1,1 0-1,0 0 1,-1-1-1,1 1 1,0-1-1,0 0 0,3 0 1,51 1 589,-49-1-442,31-1 0,1 1-1,-1 2 1,0 2-1,0 1 1,0 2 0,44 15-1,-78-20-173,0 0 1,-1 0-1,1 1 1,0 0-1,-1 0 1,1 0-1,-1 0 0,0 1 1,0-1-1,0 1 1,-1 0-1,1 1 1,-1-1-1,0 0 0,0 1 1,-1 0-1,1 0 1,-1-1-1,0 2 1,2 6-1,-1 4-15,0 0 0,-1 0 0,-1 0 0,-1 1 1,-2 24-1,1-35 21,0 0 0,-1 0 0,0 0-1,0-1 1,-1 1 0,1-1 0,-1 0 0,0 1 0,-1-1 0,1 0 0,-1-1 0,0 1 0,0-1 0,-1 0 0,1 0 0,-1 0 0,-10 6 0,-10 6-18,0-1 1,-33 14-1,40-20 16,-1 0 1,0-1-1,0-1 0,0-1 1,-1 0-1,0-2 0,-34 4 1,52-8-102,5-22-571,-4 20 656,1 1 0,0-1 0,0 0 0,0 0 0,0 1-1,0-1 1,0 0 0,1 1 0,-1-1 0,0 0 0,1 1 0,0-1 0,-1 1 0,2-3 0,3-2-4,-1 1 1,1 0-1,0 0 0,0 0 0,1 1 1,-1-1-1,1 2 0,0-1 0,0 0 1,0 1-1,1 0 0,-1 1 0,1-1 1,11-1-1,-5 1 29,0 0 0,-1 2 1,1-1-1,0 2 0,0 0 1,0 0-1,19 3 0,-21 1 14,0-1 0,0 1 0,0 1-1,-1 0 1,1 0 0,-1 1 0,17 13-1,-10-5 75,0 0-1,0 1 0,17 21 0,-29-27-73,1-1 0,-1 1-1,-1 0 1,0 0 0,0 0-1,-1 0 1,0 1 0,0-1 0,-1 1-1,0 0 1,-1 0 0,0 0-1,-1 0 1,0 0 0,0 0 0,-1 0-1,-3 14 1,2-18-12,-1 0 1,1 0-1,-1 0 0,0 0 0,-1 0 1,1-1-1,-1 0 0,0 1 0,-1-1 1,1-1-1,-1 1 0,0-1 0,0 0 1,0 0-1,-8 4 0,-5 3 45,-1-1-1,1-1 0,-33 11 0,18-11 42,0-2 0,0-2-1,-1-1 1,0-1-1,-63-4 1,43 0 108,-52-9-138,68 12-1461,5 9-5354,17-3 1234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54.94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25 10229,'0'0'5442,"38"-1"-5154,122-4-106,511 4 2200,-318 4-1774,96-23-127,-369 19-1730,-81 25-7358,-9-13 1300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55.89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236 1 10101,'0'0'3684,"-16"3"-2894,1 9-358,1 1 0,1 0 1,0 1-1,1 1 0,-17 27 1,15-22-117,0 0-143,1 2-1,2-1 1,0 1-1,1 1 1,1 0-1,1 0 1,2 1-1,0 0 1,-2 25-1,0 29 259,2 116 0,6-184-419,0-4-2,1 0 0,0 0 0,0 0 1,1 0-1,0 0 0,0-1 0,0 1 0,0 0 0,1-1 0,0 1 1,0-1-1,1 0 0,-1 0 0,1-1 0,0 1 0,1-1 1,-1 1-1,1-1 0,-1-1 0,1 1 0,0-1 0,1 1 1,-1-2-1,1 1 0,8 3 0,3 1 11,1-1 0,0-1 0,0 0 0,1-1 0,-1-2 0,1 1 0,22-2 0,-27 0-8,12-1-18,-1 0 0,1-2-1,32-6 1,-48 5-18,-1 1 0,0-2 1,0 1-1,0-1 0,0 0 0,0-1 1,-1 0-1,0-1 0,0 0 0,-1 0 0,1 0 1,7-10-1,-5 3-21,0 1 0,-1-2 0,-1 1 0,0-1 0,-1 0 0,0-1 0,-1 0 0,-1 0 0,0 0 0,-2-1 0,1 1 0,-2-1 0,0 0 0,-1 0 0,-1-28 0,-1 41 42,1 0 1,-1 0-1,1 0 1,-1 0 0,0 0-1,0 1 1,-1-1 0,1 0-1,-1 1 1,1-1-1,-1 1 1,0-1 0,0 1-1,0 0 1,0 0 0,0 0-1,0 0 1,-1 0 0,1 0-1,-1 0 1,1 1-1,-1 0 1,1-1 0,-1 1-1,0 0 1,-3-1 0,-7-2-7,0 0 0,0 1 1,0 0-1,-22-1 1,6 2-11,-1 1 1,0 2 0,0 1-1,0 1 1,-41 10-1,60-11 16,-1 1-1,1 1 0,0 0 0,0 1 0,1 0 1,0 1-1,0-1 0,0 2 0,0 0 0,1 0 1,0 1-1,1 0 0,-1 0 0,2 1 0,-1 0 1,-11 19-1,16-22-35,0 1 0,1-1-1,0 1 1,0 0 0,1 0 0,0 0 0,-1 9 0,6 8-2608,-3-23 2382,0 0 0,1-1 0,-1 1 0,0 0 0,0-1 0,1 1-1,-1-1 1,0 1 0,1-1 0,-1 0 0,0 0 0,1 1 0,-1-1 0,1 0 0,-1 0 0,0 0 0,1-1-1,-1 1 1,3-1 0,3 1-1076,27 0-3966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56.54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119 0 9492,'0'0'5253,"-2"7"-4879,-91 244 3158,87-226-3346,0-1 0,2 1 0,0 0 0,2 0 0,1 0 0,1 27 0,0-50-178,0 0 0,1 0 0,-1-1 0,0 1-1,0-1 1,1 1 0,-1 0 0,1-1 0,-1 1 0,1-1-1,-1 1 1,1-1 0,0 0 0,0 1 0,0-1-1,0 0 1,0 0 0,0 1 0,0-1 0,0 0 0,1 0-1,0 1 1,3 0 8,-1 1-1,0-1 1,0-1-1,1 1 1,-1 0 0,1-1-1,6 1 1,11 1 37,1-1 0,32-1-1,-39-2-24,56 3-13,-28 0-16,-1-2 1,47-7-1,-42-7-3331,-47 6-5117,-1 1 3199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56.97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75 1 9108,'0'0'5827,"0"10"-4840,-7 41 462,-15 63 0,-8 53-9,24 0-890,0 2-300,4-155 185,1-6-1659,1-5-3965,0-23-913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57.69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4994,'0'0'11622,"20"1"-8861,112 9-1979,188-8-1,-147-4-698,-135 3-234,19 1-2644,-23-7-5824,-17-4 73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58.38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0 450 11557,'0'0'3863,"5"-19"-3436,-1-1-383,-1 7-46,0 0 0,0-1 1,2 1-1,0 0 1,0 1-1,14-23 0,-6 12 223,0 0 0,-1-1-1,-1 0 1,-2 0-1,0-1 1,-2-1 0,0 1-1,-2-1 1,3-44 0,-8 63-51,0 6-183,1 5-137,0-1 136,-1 1-1,1-1 1,-1 1 0,0-1 0,0 1-1,0-1 1,0 1 0,-2 3 0,1 8 12,1 9 12,1 1 7,-1 0 0,-2 0 0,-9 49-1,-1-19 298,2 0 0,-3 92 1,11 115-301,4-131-4148,-3-123 417,-2-4-1074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49:58.82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13030,'0'0'6499,"10"4"-6272,26 7 41,1-1 1,0-2 0,40 4 0,127 5 616,-24-4-407,-132 8-966,-48-8-4730,0-8-1233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6:33.15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8884,'0'0'5208,"23"1"-4627,179 5 390,28 10-262,1 0-158,145-16-1189,-375 17-6560,-1-6 2292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2:29.38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115 1 12358,'0'0'3102,"0"7"-3062,1 17 144,-2 0-1,0 0 0,-2 0 1,0 0-1,-2 0 0,-10 30 1,14-52-177,-23 66 222,2 1 0,-13 78-1,35-142-694,-1 10 1132,-3-9-7701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0:00.57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11781,'0'0'6550,"10"0"-5936,359 0 1488,-113 0-6269,-250 0 981,-2 3-1736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0:01.55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94 376 12230,'0'0'4183,"-1"-16"-3842,0-11-301,-2-89 889,3 104-823,1 0 1,0 0-1,1 0 0,0 0 1,1 1-1,0-1 1,1 1-1,5-12 1,-5 17-71,0-1 1,0 1 0,0 0-1,1 0 1,0 0 0,0 1-1,0 0 1,1 0 0,-1 0-1,1 0 1,1 1 0,-1 0-1,1 0 1,12-4 0,-5 3-18,1 2 0,0-1 0,0 2 0,1 0 0,-1 1 0,19 1 0,-29 0-25,0-1 1,0 1 0,0 0 0,0 0-1,0 1 1,0 0 0,0 0 0,0 0-1,0 0 1,0 1 0,0 0 0,-1 0-1,1 0 1,-1 0 0,1 1 0,-1 0-1,0 0 1,0 0 0,0 0 0,0 1-1,-1-1 1,0 1 0,1 0 0,-1 0-1,-1 0 1,1 1 0,0-1 0,-1 1-1,2 4 1,1 4-2,0 1 0,-1-1 0,0 1 0,-1 0 0,-1 0 0,1 20 0,-3 90 4,-1-61-22,0-45 24,-1-1 1,-1 0-1,-1 0 1,0 0-1,-1-1 1,0 1-1,-2-1 1,0 0-1,0-1 1,-2 1-1,0-2 1,-21 27-1,-4 0 2,-2-2-1,-76 65 0,88-83 5,0-1-1,-2-1 1,0-1-1,-1-1 1,-51 23-1,181-36 1253,734-4-369,-837 0-973,0-13-8706,0-9-715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0:02.28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8180,'0'0'8022,"4"0"-6931,362 0 1577,-233 11-11050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0:02.90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37 50 5426,'0'0'8023,"-6"17"-7540,-1 5-180,1-1-1,0 1 1,2 0 0,1 0 0,-1 25 0,4-32-58,0 1 161,0 1 0,1 0-1,6 31 1,-5-42-342,0 0 0,0 0 1,0 0-1,1 0 0,0-1 0,0 1 0,1-1 0,0 0 0,-1 0 1,2 0-1,-1-1 0,0 1 0,11 6 0,-6-4 17,1-1 0,0 0 0,0 0 0,1-2 0,-1 1 0,1-1 0,0 0 0,20 3 0,-3-3 39,0-1 0,38-1 0,-60-3-125,0 0 1,0 0 0,0-1 0,0 0-1,0 0 1,0 0 0,0-1-1,-1 1 1,1-1 0,-1-1 0,0 1-1,0-1 1,0 0 0,0 0-1,-1 0 1,0-1 0,1 1 0,-2-1-1,1 0 1,0-1 0,-1 1 0,0 0-1,3-8 1,1-3 0,0 0 0,-1 0 0,0 0 1,-2-1-1,0 0 0,0 0 0,0-23 0,-2 18 11,-1 6 0,0 1 0,-1-1 0,0 1 0,-2 0 1,-3-22-1,4 33-6,-1-1 0,0 0 0,0 1 0,0-1 0,0 1 1,-1 0-1,1 0 0,-1 0 0,0 0 0,-1 0 0,1 1 0,-1 0 1,1-1-1,-1 1 0,0 0 0,0 1 0,0-1 0,0 1 1,-1 0-1,1 0 0,-8-3 0,-7 1-36,-1 0 1,0 1-1,0 1 1,0 1-1,0 1 1,-26 3-1,32-3 23,6 1-6,0 0 0,1 1 0,-1 0 0,1 0 0,-1 1 0,1 0 0,0 0 0,0 0 0,0 1 0,1 0 0,-1 1 0,1-1 0,0 1 0,0 0 0,1 1 0,-1-1 0,1 1-1,1 0 1,-1 1 0,-6 11 0,4-5-280,0 0-1,0 1 1,2-1-1,0 1 1,0 1-1,1-1 1,1 0-1,1 1 1,-2 29-1,4-31-627,3 24-3830,10-15-863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0:03.35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103 0 12582,'0'0'4983,"0"10"-4438,0 6-391,-1 0 0,0 0 0,-1 1 0,0-1 0,-2 0 0,0-1 0,-11 28 0,-4-6-37,11-24-227,1 0 1,0 1 0,1-1-1,0 2 1,1-1 0,1 1 0,0-1-1,1 1 1,-2 18 0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0:03.94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16 476 11621,'0'0'2545,"-2"-10"-2312,-6-65-97,3 0 0,6-98 0,1 59 61,5 85 1134,-2 99-1097,-8 105 0,1-128 13,-1 261 284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0:04.36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59 0 7940,'0'0'4114,"-3"0"-3549,0 1-496,0 0 1,1 0-1,0 1 0,-1-1 0,1 0 1,0 1-1,0-1 0,-1 1 0,1 0 0,1 0 1,-1 0-1,0 0 0,0 0 0,1 0 1,-1 0-1,1 1 0,0-1 0,-1 1 1,1-1-1,0 1 0,1-1 0,-1 1 1,0-1-1,0 6 0,-3 6 323,1 0 1,1 0-1,-2 28 0,4-42-293,2 1-314,-1-1-1,1 0 1,-1 0-1,1 0 1,-1-1 0,0 1-1,1 0 1,-1 0-1,1-1 1,-1 1 0,0-1-1,1 1 1,-1-1-1,0 0 1,1 0 0,-1 1-1,0-1 1,0 0-1,0 0 1,0 0 0,0 0-1,1-2 1,11-19-5358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0:05.05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1 591 6515,'0'0'9604,"2"-18"-9462,14-87-124,13-94-55,-25 143 43,-1-2 227,18-90 0,-17 141-72,-2 17-155,-1 17-10,-4 34 458,-20 112 1,-2-1 528,17 119 330,8-284-1300,1-2 6,-1 0 0,1 0 0,0 0 0,0 0 0,0-1 0,1 1 0,-1 0 0,1-1 1,0 1-1,1-1 0,-1 0 0,1 0 0,0 0 0,0 0 0,0 0 0,0-1 0,1 1 1,-1-1-1,1 0 0,6 4 0,-5-3-62,0-1-1,0 0 1,0-1 0,1 1 0,0-1 0,-1 0-1,1 0 1,0-1 0,0 0 0,0 0-1,0 0 1,-1-1 0,1 0 0,0 0 0,0 0-1,9-2 1,-14 1-135,0 0-1,0 1 0,0-1 1,-1 0-1,1 0 1,0 0-1,0 0 1,0 0-1,-1 0 1,1 0-1,0 0 1,-1 0-1,1 0 1,-1 0-1,0 0 1,1 0-1,-1-1 1,0 1-1,0 0 1,1 0-1,-1 0 1,0-1-1,0 1 1,0 0-1,-1 0 1,1 0-1,0-2 0,0-1-707,0-14-3802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0:05.40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13990,'0'0'5747,"79"7"-5635,-40 4 80,8-1-144,4 1 80,9 0-112,-5-4-32,8 0 0,-4-4-144,4 1-1120,-8-4-2338,-8 0-3617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0:06.44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14263,'0'0'5151,"35"22"-4785,111 68-113,-86-56-77,1-3 0,1-3 0,2-2 0,80 21-1,-29-10 32,70 34-164,-181-70-47,1 1 0,-1 0 1,0-1-1,0 1 1,0 1-1,0-1 1,0 1-1,0-1 0,-1 1 1,1 0-1,-1 0 1,0 1-1,0-1 0,0 1 1,0-1-1,-1 1 1,0 0-1,1 0 0,-1 0 1,-1 0-1,1 1 1,0-1-1,-1 0 0,0 1 1,0-1-1,-1 1 1,1 8-1,-1-6-3,0 1 1,-1 0-1,0-1 1,-1 1-1,0-1 1,0 1-1,0-1 1,-1 0-1,0 1 1,0-1-1,-1-1 0,0 1 1,0-1-1,-1 1 1,-8 8-1,-128 130 33,-278 218-1,202-180 2,217-183-92,0 0-1,0 0 1,1-1 0,-1 1 0,0 0 0,0 0 0,0 0 0,0-1 0,0 1-1,0 0 1,0 0 0,0-1 0,0 1 0,0 0 0,0 0 0,0 0 0,0-1-1,0 1 1,0 0 0,0 0 0,0-1 0,0 1 0,0 0 0,0 0 0,-1 0 0,1-1-1,0 1 1,0 0 0,0 0 0,0 0 0,0 0 0,0-1 0,-1 1 0,1 0-1,0 0 1,0 0 0,0 0 0,-1 0 0,1-1 0,0 1 0,0 0 0,0 0 0,-1 0-1,1 0 1,0 0 0,0 0 0,0 0 0,-1 0 0,1 0 0,0 0 0,0 0-1,-1 0 1,1 0 0,0 0 0,0 0 0,-1 0 0,1 0 0,0 0 0,0 0-1,0 0 1,-1 1 0,1-1 0,0 0 0,0 0 0,0 0 0,-1 0 0,1 0 0,0 1-1,3-23-2926,13-19-4105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2:29.87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9124,'0'0'5637,"4"2"-5082,12 3-374,-1-1 0,1-1 0,-1 0 0,1-1 0,21 1 0,90-5 1336,-47 0-1086,184 2-6962,-248 0 2171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0:09.25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 8660,'0'0'7291,"14"0"-2852,52 0-4011,556 0-1450,-616 0-2524,-1-3-3116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0:10.11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0 641 13782,'0'0'5635,"2"-6"-5384,10-27-209,22-41 0,9-19-1,23-137-36,-31 94 11,-31 112 57,-4 20-60,0 0 0,1 0 1,0 0-1,-1 0 0,2 1 1,-1-1-1,0 0 0,1 0 1,2-4-1,-3 6-27,0 16-40,-1-1 39,1 0 0,-2 1 1,0-1-1,-1 0 0,0 0 1,-1 0-1,0 0 0,-1 0 1,-8 16-1,2 3 19,-16 56 127,5 0 0,4 1-1,3 1 1,5 0 0,2 107-1,7-196-223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0:10.60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 8996,'0'0'9591,"14"-3"-8943,7 2-472,0 2 1,0 0-1,41 7 0,21 3-32,620-5 433,-410-8-482,-282 2-162,-7-1-1,0 1 1,-1 0 0,1 0-1,0 0 1,-1 0 0,1 0-1,0 1 1,-1 0 0,1 0-1,5 1 1,-9 0-260,0-1 0,1 0 1,-1 0-1,0 0 0,0 0 0,0 0 1,0 1-1,0-1 0,0 0 0,0 0 1,0 0-1,0 0 0,0 0 0,-1 1 1,1-1-1,0 0 0,-1 0 0,1 0 1,-1 0-1,-1 2 0,-17 10-5107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0:11.52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349 2 12310,'0'0'6515,"0"-1"-6406,-2 5-97,-1 0 0,1 0 0,-1-1 0,0 1 0,0-1 0,0 0 0,-7 6 0,-1 2 47,-20 22 236,-20 19 253,-74 101 1,112-134-511,1-1 0,1 2 0,1 0 0,0 0-1,2 1 1,0 0 0,2 0 0,0 1 0,1 0 0,-1 22 0,2 3 8,1-1 0,7 74 0,-2-112-45,0-1 1,1 1-1,0-1 0,0 0 0,1 0 0,0 0 0,0-1 0,0 1 0,1-1 1,0 0-1,0 0 0,1-1 0,-1 1 0,11 6 0,-7-5 4,0 0 0,1-1 0,-1 0 0,1 0 0,0-1 0,1 0 0,-1-1 0,1 0 0,17 3 0,-20-5-16,0-1 0,0 0 1,0 0-1,0 0 0,0-1 0,0-1 0,0 1 1,0-1-1,-1 0 0,1-1 0,0 0 0,0 0 1,-1-1-1,1 0 0,-1 0 0,0-1 1,0 0-1,0 0 0,-1-1 0,1 1 0,7-9 1,-2-1-22,-1 0 0,0-1 1,-1 0-1,0 0 1,-1-1-1,-1-1 1,-1 1-1,0-2 1,-1 1-1,-1 0 1,0-1-1,-2 0 0,0 0 1,-1 0-1,-1-1 1,-1-26-1,0 43 33,-1 1-1,1-1 1,0 0 0,-1 0-1,0 1 1,1-1-1,-1 0 1,0 1-1,0-1 1,0 1-1,0-1 1,0 1 0,0-1-1,-1 1 1,1 0-1,0-1 1,-1 1-1,1 0 1,-1 0-1,1 0 1,-1 0 0,1 0-1,-1 1 1,0-1-1,1 0 1,-1 1-1,0-1 1,0 1 0,0 0-1,1-1 1,-5 1-1,-9-2 10,0 1 0,-29 1 0,27 1-4,-1-1 0,-7-1 11,-1 2-1,-40 6 1,57-5-11,0 0 1,0 1-1,0 0 0,1 1 0,-1-1 1,1 2-1,0-1 0,0 1 0,0 1 1,-11 9-1,12-8-41,0 0 0,0 0 1,1 1-1,0 0 0,0 0 0,1 0 0,0 1 0,1 0 1,0-1-1,0 2 0,1-1 0,0 0 0,0 1 1,1-1-1,0 1 0,1 0 0,0 0 0,1 15 0,1-24-181,-1-1 0,1 1 0,-1 0 0,1-1 0,-1 1-1,1 0 1,-1-1 0,1 1 0,-1-1 0,1 1 0,0-1-1,-1 1 1,1-1 0,0 1 0,-1-1 0,1 0 0,0 1-1,0-1 1,0 0 0,-1 0 0,1 1 0,0-1 0,0 0-1,0 0 1,-1 0 0,1 0 0,0 0 0,0 0 0,1-1-1,1 2-490,24-1-3767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0:12.55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95 13 10309,'0'0'7363,"8"-8"-6583,-8 8-775,0-1 0,0 1-1,0 0 1,0 0 0,0 0-1,0 0 1,0-1 0,0 1-1,0 0 1,0 0 0,0 0-1,1 0 1,-1-1 0,0 1-1,0 0 1,0 0 0,0 0-1,0 0 1,0 0 0,1 0-1,-1-1 1,0 1 0,0 0-1,0 0 1,0 0 0,1 0-1,-1 0 1,0 0 0,0 0-1,0 0 1,0 0-1,1 0 1,-1 0 0,0 0-1,0 0 1,0 0 0,1 0-1,-1 0 1,0 0 0,0 0-1,0 0 1,0 0 0,1 0-1,-1 0 1,0 0 0,0 0-1,0 0 1,0 1 0,1-1-1,-1 0 1,0 0 0,0 0-1,0 0 1,0 0 0,0 1-1,1-1 1,0 26 247,-1-1-1,-2 1 1,0-1 0,-1 1 0,-2-1 0,0 0-1,-10 26 1,-2-10-132,6-17-6,0 1 1,2 0-1,1 0 1,1 1-1,1 0 0,2 0 1,-3 32-1,9-57-106,1 1 0,-1-1 0,0 0 0,0 0 0,1 0 0,-1 0 0,0 0 1,1-1-1,-1 1 0,1-1 0,-1 1 0,1-1 0,-1 0 0,5 0 0,-2 0 15,54 5 70,0-2-1,93-8 1,-26-8-814,-126 12 652,1 1 0,-1 0-1,1-1 1,0 1 0,-1-1-1,1 1 1,-1 0 0,1-1-1,-1 1 1,1-1-1,-1 0 1,0 1 0,1-1-1,-1 1 1,0-1 0,1 0-1,-1 1 1,0-1-1,0 1 1,1-1 0,-1 0-1,0 1 1,0-1 0,0 0-1,0 0 1,0 1 0,0-1-1,0 0 1,0 0-1,-1-30-5527,1 23 2169,0-3-1459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0:13.31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38 1 6531,'0'0'9778,"1"0"-9546,1-1 0,-1 1 0,1 0 0,-1 0 0,1 0 0,0 0 1,-1 0-1,1 1 0,-1-1 0,1 0 0,-1 1 0,1-1 0,2 2 0,0 30 98,-1 0-1,-2 1 1,-3 52-1,-1-9 10,-1 16 140,-18 102 0,10-105-149,-1 102-1,5-113-204,8-77-117,-1-2-187,1 0 0,-1-1-1,0 1 1,1 0 0,-1-1-1,1 1 1,0 0 0,-1-1-1,1 1 1,0-1 0,0 1-1,0-1 1,0 1 0,0 0-1,0-1 1,0 1 0,1-3-1,-1-2-1269,0-21-3889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0:34.98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8771 6147,'0'0'5813,"4"-12"1727,1 6-7722,62-29 304,-1-2 0,-2-4 0,88-73 1,69-46-521,248-118-384,130-83 601,572-523-942,-818 563 793,419-490 1,181-345 654,-474 558 147,292-389-562,-615 770 132,405-590 329,-81 21 123,24-50-252,-434 743-201,-47 65-909,37-60-1,-61 88 806,0 0 1,0 0 0,0-1-1,0 1 1,0 0-1,0 0 1,0 0 0,0 0-1,0 0 1,0 0 0,0 0-1,0 1 1,0-1 0,0 0-1,0 0 1,0 1-1,0-1 1,0 1 0,1-1-1,-1 1 1,0-1 0,-1 2-1,-18 4 689,12-5-622,1 0-1,0 1 0,0 0 0,-1 0 0,1 0 1,-10 6-1,-17 5 38,7-5-53,0-1-1,0-2 0,0-1 0,-54 1 0,79-5 11,0-1-1,0 1 1,0-1-1,0 0 1,0 0-1,0 0 1,0 0-1,0 0 1,0 0-1,1 0 1,-1-1-1,0 1 1,1-1-1,-1 1 0,1-1 1,0 1-1,-1-1 1,1 0-1,0 0 1,0 0-1,0 0 1,0 0-1,0 0 1,1 0-1,-1 0 1,0 0-1,1 0 1,0 0-1,-1 0 1,1-3-1,-2-12 66,0 0-1,1-28 1,1 39 1,-1 4-2,1 1 0,0-1 0,0 0 0,0 0 0,0 0 0,1 0 0,-1 0 0,0 0 0,1 1 0,-1-1 0,1 0 0,-1 0 0,1 0 0,0 1 0,0-1 0,0 1 0,0-1 0,0 0 0,0 1 0,1 0 0,-1-1 0,0 1 0,1 0 0,-1-1 0,1 1 0,-1 0 0,4-1 0,1 0 13,0 1-1,0 0 1,0 0-1,0 1 0,0 0 1,0 0-1,11 2 0,-11-1-35,0 1 0,0 0-1,-1 0 1,1 0-1,0 1 1,-1 0 0,0 0-1,0 0 1,0 1-1,9 7 1,19 13 86,-15-15-62,1 0-1,0-1 1,0-1 0,0-1-1,1-1 1,0-1 0,39 4-1,148-6 215,-107-4-316,-101 21-44,-3-5 86,1-1-1,-2 0 1,0-1-1,-1 1 0,0-1 1,-1 0-1,-12 17 1,-1 3-9,3-5 7,2 1 0,1 0 0,1 1 0,1 0 0,1 1 0,2 0-1,1 0 1,2 1 0,1 1 0,-2 50 0,7 32-2,0-66-3204,-4-40-221,-12-1-1992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0:35.90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461 54 7732,'0'0'10607,"7"-9"-9900,19-26-323,-19 26-8,-8 13-356,0 1 0,0-1 0,0 0-1,0 1 1,-1-1 0,1 0-1,-1 0 1,0 0 0,0 0 0,-1-1-1,-4 7 1,-35 38 24,36-41-20,-81 94 60,-102 156 1,128-170-81,57-82 254,1 1-548,-1-1 0,0 1 1,-1-1-1,1 0 0,-8 6 0,11-10-19,0-1 0,0 1 1,-1 0-1,1-1 0,0 1 0,0-1 0,0 1 1,0-1-1,-1 1 0,1-1 0,0 0 0,-1 1 1,1-1-1,0 0 0,0 0 0,-1 0 0,1 0 1,0 0-1,-1-1 0,1 1 0,0 0 0,0-1 1,-1 1-1,1 0 0,0-1 0,0 1 0,0-1 1,0 0-1,-1 1 0,1-1 0,0 0 0,0 0 1,0 0-1,1 0 0,-2-1 0,-10-14-4720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0:36.28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8260,'0'0'6461,"23"2"-5642,76 9-229,-93-10-513,0 0 0,0 1 0,0 0 1,-1 0-1,1 1 0,-1-1 0,1 1 0,-1 0 0,0 1 0,0-1 0,0 1 1,-1 0-1,1 0 0,5 8 0,6 4 239,20 19 250,-2 3 1,40 56-1,-44-53-515,2-2 0,50 48-1,-77-83-152,-1-1-1,1 0 1,-1-1 0,1 1-1,0-1 1,0 0 0,0 0-1,8 1 1,-10-2-292,0 0 1,-1-1-1,1 1 0,0-1 1,0 0-1,0 0 1,0 0-1,0 0 0,0 0 1,0 0-1,0-1 1,-1 0-1,1 1 0,0-1 1,0 0-1,-1 0 1,4-2-1,7-18-4715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0:36.75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30 0 13654,'0'0'4055,"-4"37"-3668,-14 116-205,12-86 422,4 121 0,5-88-222,-3-94-378,0 0 1,0-1 0,0 1-1,1-1 1,0 1-1,0 0 1,1-1-1,0 0 1,-1 1 0,6 8-1,-5-11-14,0-1 0,0 1 0,0-1 0,0 0 0,1 0 0,-1 0 0,1-1 0,-1 1 0,1 0-1,-1-1 1,1 0 0,0 1 0,0-1 0,0 0 0,0 0 0,0-1 0,0 1 0,0-1 0,0 1 0,0-1 0,0 0-1,3-1 1,5 2-222,-1-1-100,0 0 0,1-1 0,-1 0 0,11-2 0,-17 2-28,-1-1-1,1 1 0,0-1 1,0 0-1,-1 0 0,1 0 0,-1 0 1,1-1-1,-1 1 0,0-1 1,0 0-1,0 0 0,3-5 1,11-19-4333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2:30.86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95 30 4914,'0'0'8860,"7"-3"-8441,7-2-68,0 0-1,0 1 1,0 1-1,1 0 0,25-1 1,85 2 896,-83 2-1374,-41 1 123,0-1 1,0 0-1,0 1 1,0-1-1,-1 1 1,1-1-1,0 1 0,0-1 1,-1 1-1,1-1 1,0 1-1,-1 0 1,1-1-1,-1 1 0,1 0 1,-1 0-1,1-1 1,-1 1-1,1 0 1,-1 0-1,0 0 0,1 0 1,-1 0-1,0-1 1,0 1-1,0 0 1,0 0-1,0 0 0,0 0 1,0 0-1,0 1 1,0 39-145,-1-30 127,1-9 18,0 0 0,0 0-1,-1-1 1,1 1 0,-1 0-1,1 0 1,-1 0 0,0-1 0,0 1-1,0 0 1,0 0 0,0-1-1,0 1 1,0-1 0,0 1-1,0-1 1,-1 0 0,1 1 0,-4 1-1,0 1-21,-1-1 0,0 0 0,0 0 0,0 0 0,-12 3-1,-4-1-66,-1 0 0,-33 2 0,26-5-108,21-2-92,36 1 245,14-4 185,-28 2-48,1 0 1,-1 1 0,0 0 0,1 1 0,19 4 0,-30-4-74,1 1 0,-1-1 1,0 1-1,0 0 0,0 0 1,0 0-1,0 1 0,-1-1 1,1 1-1,-1-1 0,1 1 1,-1 0-1,0 0 0,0 0 1,0 0-1,0 1 0,-1-1 1,1 0-1,-1 1 0,0-1 1,0 1-1,0-1 0,0 5 1,2 12-17,-1-1 1,-1 1 0,-1 21-1,0-23 44,0-14-38,-1 0 0,1 0 0,-1 0-1,0 0 1,0 0 0,0 0 0,0 0 0,-1-1 0,1 1 0,-1 0 0,0-1 0,-1 1 0,1-1 0,0 0 0,-5 5 0,0-1 4,0-1 0,0 0 0,0-1 0,-1 0 0,0 0 0,-15 6 0,5-3 27,-1-1 1,-1-1-1,1-1 1,-1 0-1,-38 2 0,40-6-12,-48 0 103,63-1-119,-1 0 1,1-1-1,0 1 0,0-1 1,0 0-1,0 0 1,0 0-1,1 0 0,-1 0 1,0-1-1,0 1 1,1-1-1,-1 0 0,1 0 1,-1 0-1,1 0 1,-3-4-1,-5-6-139,-3-6 276,8 6-6805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0:37.12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1 164 14519,'0'0'4228,"28"-7"-4062,16-3-118,-10 4 39,0-3 0,53-19 0,-78 25-282,62-29 202,-43 8-2538,-27 22 2040,0 1-1,0-1 1,1 0 0,-1 0 0,0 0-1,-1 0 1,1 0 0,0 0 0,-1 0 0,1 0-1,-1 0 1,1 0 0,-1-4 0,0-7-5757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0:37.62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0 446 14006,'0'0'4125,"21"-30"-3976,66-94-119,-81 115-19,0 0 1,0 0-1,-1 0 1,0-1-1,-1 0 1,0 0-1,0 0 1,-1 0-1,-1-1 1,0 1-1,0-1 1,-1 0-1,0 1 1,-1-1-1,0 0 1,-3-17-1,1-18 90,2-10 678,0 55-504,0 18-193,-2 160 117,1 29-118,3-115-10320,-5-122 4138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0:37.99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14583,'0'0'5007,"25"12"-4881,1-1-102,-11-6-11,-1 1-1,0 1 0,0 0 0,0 1 0,-1 1 1,0 0-1,-1 1 0,0 0 0,12 14 0,-4-1 26,-2 2-1,0 0 1,-1 1-1,-2 0 1,-1 2-1,-1-1 1,15 48-1,-1 20 242,15 99 1,-26-113-101,-9-38-465,-2 1 0,0 70-1,-24-113-6815,6-1-1403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0:42.47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123 445 12470,'0'0'2662,"-3"-4"-2251,3 2-388,-1 1 0,0 0 0,0 0 0,1-1 0,-1 1 0,1 0 0,-1-1 0,1 1 0,0-1 0,-1 1 0,1 0 0,0-1 0,0 1 0,0-1 0,0 1 0,0-1 0,1 1 0,-1-1 0,0 1 0,1-3 0,23-32 996,32-36 135,-12 15-792,57-58 0,-87 100-320,1 1 0,1 1 0,0 1 0,0 0 1,2 1-1,-1 1 0,1 0 0,34-12 0,-46 20-36,-1 0 0,1 1 0,0-1-1,0 1 1,0 0 0,0 1 0,-1 0 0,1 0-1,0 0 1,0 0 0,9 3 0,-11-2-16,0 1 0,0 0 1,0-1-1,-1 1 0,1 1 0,-1-1 1,0 0-1,1 1 0,-1 0 0,0 0 1,-1 0-1,1 0 0,0 0 0,-1 0 1,0 1-1,3 5 0,11 22 9,-1 1-1,-2 1 1,-2 0-1,0 1 1,-3 0-1,0 1 1,-3-1-1,-1 1 1,-1 1 0,-2 39-1,-2-63-5,0-1-1,-1 1 1,0-1 0,0 0-1,-2 0 1,1 0-1,-1 0 1,-1 0 0,-9 16-1,-7 7-3,-37 45 0,36-50 16,-12 14 2,-2-1-1,-1-2 0,-54 44 0,63-60-5,-2-2 0,-1-1-1,0-2 1,-1-1 0,-61 25 0,83-40-19,-1 0 0,-1 0 0,1-1 1,0-1-1,0 0 0,-1-1 0,1 0 0,-15-1 1,24 0 10,-1 0 1,1 0-1,0 0 0,0 0 1,0-1-1,-1 1 1,1 0-1,1-1 1,-1 0-1,0 1 0,0-1 1,0 0-1,1 0 1,-1 0-1,1 0 0,0 0 1,-1 0-1,1 0 1,0 0-1,0-1 1,1 1-1,-1 0 0,0-1 1,0-4-1,-2-7-8,0 0 0,1 0 1,0-16-1,0-2 2,0 4 23,1 0 0,1 0-1,5-38 1,-4 64-9,0 0 0,0 0 0,0 0 0,0 0 0,0 0 0,0 0 0,1 0 0,-1 0 0,1 1 0,-1-1 0,1 0 0,0 1 0,0-1 0,0 1 0,0 0 0,0 0 0,0-1 0,0 1 0,0 1 0,0-1 1,0 0-1,0 0 0,3 0 0,-1 0 6,-1 1 1,0-1 0,1 1-1,-1-1 1,1 1 0,-1 0-1,0 0 1,1 0 0,-1 1-1,0-1 1,1 1 0,-1 0-1,0 0 1,1 0 0,-1 0-1,3 2 1,11 12 33,0 1 1,-1 0-1,-1 1 1,0 0-1,12 21 0,-10-14-22,13 16 121,2-2 1,1-1-1,40 35 1,-62-62-85,1 0 1,0-1 0,1-1-1,0 0 1,1-1 0,-1 0-1,2-1 1,-1 0-1,0-1 1,1-1 0,0 0-1,0-1 1,0-1-1,21 1 1,-12-3 38,-10 0-23,-1 0-1,1 0 1,-1-1 0,24-5-1,-32 4-56,0 0 0,1 0 0,-1-1-1,0 0 1,0 1 0,-1-2 0,1 1 0,-1 0-1,1-1 1,-1 0 0,0 0 0,-1 0-1,1-1 1,5-8 0,0-3 56,0-1 0,-1-1 0,0 1 0,7-34 0,3-2 30,-18 53-175,0-1-1,0 1 0,0 0 1,0 0-1,1-1 1,-1 1-1,0 0 0,0-1 1,0 1-1,1 0 1,-1 0-1,0 0 0,0-1 1,1 1-1,-1 0 1,0 0-1,0 0 0,1-1 1,-1 1-1,0 0 0,1 0 1,-1 0-1,0 0 1,0 0-1,1 0 0,-1 0 1,0 0-1,1 0 1,-1 0-1,0 0 0,1 0 1,-1 0-1,0 0 1,1 0-1,-1 0 0,0 0 1,1 0-1,-1 0 1,0 1-1,0-1 0,1 0 1,-1 0-1,0 0 0,1 0 1,-1 1-1,0-1 1,0 0-1,0 0 0,1 1 1,-1-1-1,0 0 1,0 0-1,0 1 0,1-1 1,-1 0-1,0 0 1,0 1-1,0-1 0,0 0 1,0 1-1,0-1 1,0 0-1,0 1 0,0-1 1,0 0-1,0 1 0,0-1 1,9 21-3892,-4-3-534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0:44.01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5330,'0'0'11555,"1"0"-11476,-1 1 1,0-1-1,0 1 1,0-1-1,0 0 1,0 1-1,1-1 0,-1 0 1,0 1-1,0-1 1,1 0-1,-1 1 0,0-1 1,0 0-1,1 0 1,-1 1-1,0-1 1,1 0-1,-1 0 0,0 0 1,1 0-1,-1 1 1,1-1-1,-1 0 0,0 0 1,1 0-1,-1 0 1,0 0-1,2 0 0,171 0 1162,36 0-1377,-139 0-4108,0 0-3563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0:44.86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201 0 12822,'0'0'3513,"-1"3"-3320,-8 30 28,-2-1 1,-2-1-1,-17 33 1,-20 50 612,39-81-709,1 0-1,2 1 0,1 0 0,2 0 1,2 0-1,0 42 0,2-70-90,1-1-1,0 1 1,1-1-1,0 1 1,-1-1 0,2 0-1,-1 1 1,1-1-1,-1 0 1,1 0 0,4 7-1,-2-7-1,1 1 1,0-1-1,0 0 0,0-1 1,0 1-1,1-1 0,-1 0 0,11 5 1,2 0-9,0 0 1,1-1-1,0-1 0,0-1 1,1-1-1,-1 0 0,1-2 1,0 0-1,0-1 1,0-1-1,1-1 0,-1-1 1,26-4-1,-40 3-21,0 0 0,0 0 0,0-1 0,0 0 0,0 0 0,0 0 0,-1-1 0,1 0 0,-1 0 0,0 0 0,0-1 0,-1 0 1,1 0-1,-1 0 0,0 0 0,3-7 0,0 2-18,-1 0 0,-1 0 1,0 0-1,0-1 1,-1 1-1,0-1 0,-1 0 1,3-17-1,-6 24 4,0-34-138,0 36 147,-1 1 0,1 0-1,0 0 1,-1 0 0,1 0 0,-1 0 0,0 0 0,1 0-1,-1 0 1,0 0 0,0 0 0,0 0 0,1 0 0,-1 0-1,0 0 1,0 1 0,0-1 0,0 0 0,0 1 0,-1-1-1,1 1 1,0-1 0,0 1 0,0 0 0,0-1 0,-3 1-1,-17-4-7,-1 2 0,0 0 0,1 2 0,-1 0-1,0 1 1,0 2 0,1 0 0,-1 1 0,-31 10-1,39-9 18,0 0-1,0 1 0,1 0 0,0 1 1,0 1-1,0 0 0,1 1 0,1 0 1,-1 1-1,1 0 0,1 0 1,0 2-1,1-1 0,-16 25 0,19-23 24,0 1-1,2-1 0,-1 1 0,2 0 1,0 0-1,0 0 0,2 1 0,-1 17 1,1-15-52,0 1 0,-2-1 1,0 1-1,-8 24 0,1-26-1967,1-8-2194,8-7 3744,-7 6-5684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1:02.25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8036,'0'0'1774,"5"21"-1619,17 69-107,-21-86 46,1-1 0,-1 0 0,1 0 0,0 1 0,0-1 0,0 0 0,0 0 0,1-1 1,-1 1-1,1-1 0,0 1 0,0-1 0,0 0 0,0 0 0,0 0 0,0 0 0,0 0 1,1-1-1,-1 1 0,1-1 0,-1 0 0,1 0 0,-1-1 0,1 1 0,0-1 1,-1 1-1,1-1 0,7-1 0,-10 1 752,3-28 442,-4-110-864,0 138-480,-2 0-84,0 1-1,-1-1 0,1 1 0,0 0 1,0 0-1,0 0 0,0 0 1,0 0-1,0 1 0,1-1 0,-1 0 1,0 1-1,1-1 0,-1 1 1,1 0-1,-1 0 0,1-1 1,0 1-1,0 0 0,0 0 0,0 0 1,-1 3-1,-17 50-2559,10-13-237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1:01.78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20 110 10709,'0'0'3137,"1"-18"-3142,2-55 104,-3 54 1630,0 28-1828,-1 0 0,0 0 0,0-1-1,-1 1 1,-4 11 0,3-11-132,0 1-1,1-1 0,0 0 0,0 17 1,2-25 224,1 0 0,-1-1 0,1 1 1,0 0-1,0 0 0,-1-1 0,1 1 1,0-1-1,0 1 0,0-1 1,-1 1-1,1-1 0,0 1 0,0-1 1,0 0-1,0 0 0,0 1 0,0-1 1,0 0-1,0 0 0,0 0 0,0 0 1,0 0-1,0 0 0,0 0 0,0 0 1,0-1-1,1 1 0,31-8-2014,-18-12-1181,-3-10-925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1:02.61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0 138 10757,'0'0'5437,"7"-20"-4549,19-62-367,-20 47-204,-6 34-213,-1 13-2331,-5 22-2770,6-20 968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1:03.16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 14903,'0'0'2622,"9"-1"-2309,398-1 768,-199 5-842,-120-3-2451,-92 8-2923,-15 0 1344,-1-3-1764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0:05.64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170 404 10101,'0'0'6621,"14"0"-6471,45 0 106,-58 0-217,0-1-1,-1 1 1,1 0 0,0 0 0,0 0 0,0-1-1,0 1 1,0-1 0,0 1 0,0-1 0,-1 1-1,1-1 1,0 1 0,0-1 0,-1 0-1,1 1 1,0-1 0,-1 0 0,1 0 0,0 1-1,-1-1 1,1 0 0,-1 0 0,0 0 0,1 0-1,-1 0 1,0 0 0,1-1 0,4-29 120,-5 23-125,9-63-597,-2-135 0,-7 205 557,-1 0 1,1 0-1,-1 0 0,1 0 1,-1 0-1,1 0 1,-1 0-1,0 0 0,1 0 1,-1 1-1,0-1 0,0 0 1,0 0-1,1 1 1,-1-1-1,0 1 0,0-1 1,0 1-1,0-1 0,0 1 1,0-1-1,0 1 1,0 0-1,0 0 0,0-1 1,0 1-1,-2 0 0,-36-4-16,34 4 10,-4-1-16,-21-1-4,0 1 1,-53 5-1,80-3 25,0 0 0,0 0 0,0 0 0,0 1 0,0-1 0,0 1 0,1 0 0,-1-1-1,1 1 1,-1 0 0,1 1 0,-1-1 0,1 0 0,0 1 0,0-1 0,0 1 0,1 0 0,-1-1 0,1 1 0,-1 0 0,1 0 0,0 0-1,0 0 1,0 0 0,0 0 0,0 4 0,-2 10 4,1 0-1,0 0 1,2 26 0,0-36 23,0-4-13,0 0 1,0-1-1,1 1 1,-1 0-1,1-1 0,0 1 1,0 0-1,0-1 1,0 1-1,0-1 0,0 1 1,1-1-1,-1 1 1,1-1-1,0 0 0,0 0 1,0 0-1,0 0 1,0 0-1,0-1 0,3 3 1,5 2 16,1 0 0,1 0 0,19 6 0,25 14 136,-44-18-47,1-1 1,0-1 0,1 0-1,-1-1 1,1-1-1,23 5 1,46 17 30,-77-23-148,1 0-1,-1 1 1,0 0 0,0 0-1,0 0 1,0 1-1,-1 0 1,0 0 0,0 0-1,5 6 1,-7-6 1,0 0 0,-1 0 0,1 1 0,-1-1 0,0 1 0,-1-1 1,1 1-1,-1-1 0,0 1 0,0 8 0,-1 65 48,-2-42 11,2-32-49,0-1-1,0 0 0,-1 0 0,0 0 0,1 1 0,-2-1 0,1 0 1,0 0-1,-1 0 0,0 0 0,0-1 0,0 1 0,0 0 1,-1-1-1,1 0 0,-1 1 0,-4 3 0,0-1 9,0-1-1,1-1 1,-2 1 0,1-1-1,0 0 1,-1-1 0,0 0-1,-11 4 1,-8-1 23,-1-1 1,0-1-1,1-1 1,-37-1-1,38-1-33,20-1 8,0 1-1,0-1 1,0 0 0,0-1-1,0 1 1,-10-4-1,14 4-3,0-1 0,0 0-1,1 0 1,-1 0 0,0-1 0,1 1 0,-1 0-1,1 0 1,-1-1 0,1 1 0,0-1-1,-1 0 1,1 1 0,0-1 0,0 0-1,0 1 1,0-1 0,1 0 0,-1 0 0,0 0-1,1 0 1,0 0 0,-1 0 0,1-2-1,-4-25 41,2 0 1,0 0-1,3 0 0,3-35 0,-2 57-42,-1 1 0,1 0 0,0 0-1,1 0 1,-1 0 0,1 0 0,0 1 0,1-1 0,-1 1 0,1-1 0,7-6 0,61-55 73,-27 27-54,-31 25-36,15-13 2,26-35-1,-46 51 5,0-1 0,-1 0 0,0 0 0,-1-1-1,-1 0 1,6-17 0,-8 14-3,0 0-1,-1 0 0,0 0 1,-2-1-1,0 1 0,-2-22 1,-14 60-423,12-10-514,0 0-1,1 1 1,-1 20 0,2-2-5558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1:03.77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13 200 5346,'0'0'9514,"-7"13"-9004,4 11-277,1 0 0,1 0 0,4 43 0,-1-3 649,-2-39-592,-1-15-163,1 1 1,0 0-1,1-1 0,0 1 1,5 19-1,-5-26-117,1-1-1,0 1 1,0-1-1,0 1 0,0-1 1,0 0-1,1 0 1,-1 0-1,1 0 1,0 0-1,0 0 1,0-1-1,0 1 0,0-1 1,1 0-1,-1 0 1,1 0-1,-1-1 1,8 3-1,9 1 9,0-1 0,0-1 0,0 0-1,1-2 1,-1 0 0,22-2 0,-5 0-12,-23 0-17,1 0 0,-1-2 0,0 1 0,0-2 0,0 0 0,0-1 0,0 0 0,-1-1 0,0 0 1,0-1-1,-1-1 0,0 0 0,0 0 0,0-1 0,-1-1 0,-1 0 0,0 0 0,0-1 0,-1-1 0,-1 1 0,1-2 0,-2 1 0,0-1 1,0 0-1,-2 0 0,1-1 0,-2 1 0,1-1 0,-2-1 0,3-21 0,-5 26 30,1-14 3,-1-1 1,-3-28-1,2 46-17,-1 1-1,0 0 1,-1-1-1,1 1 1,-1 0-1,0 0 1,-1 0-1,1 0 1,-1 1-1,-1-1 1,1 1-1,-1 0 1,-5-7-1,0 3 0,0 0-1,-1 0 0,0 1 1,-1 0-1,0 1 0,0 0 1,-1 1-1,1 0 0,-1 1 0,-15-4 1,9 4-108,0 2 1,-1 0-1,1 1 1,-1 1-1,1 0 1,-29 4-1,36-1-33,0 0-1,0 1 1,0 0-1,0 1 1,0 0-1,1 1 1,-1 0 0,1 1-1,1 0 1,-1 1-1,1 0 1,0 0-1,0 1 1,-13 15 0,11-10-484,0 0 1,0 1 0,2 0-1,0 1 1,0 0-1,1 0 1,1 1 0,1 0-1,-6 21 1,7 5-1904,4-2-989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1:04.21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115 1 15399,'0'0'1574,"-4"7"-1473,-26 70 380,-24 92 0,47-147-306,7-21-206,-17 70 168,15-40-4117,2-27-464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1:04.79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0 312 10709,'0'0'4293,"6"-29"-3669,20-91-397,-23 108-75,1-1 0,0 1 0,1 0 0,0 0 0,0 1 1,2-1-1,12-17 0,3-5 295,-9 19 682,-7 24-782,-5 35-470,-1-37 208,0 31-28,-2 1 0,-1 0-1,-16 72 1,0-35-266,3 1-1,4 1 1,-3 136-1,20-214-5315,9 0 934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1:05.27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37 4 1056,'0'0'10376,"-6"15"-9741,0 2-531,0-1 1,1 1-1,1 0 1,1 1-1,0-1 0,1 21 1,1-36-30,1 0 0,0 0 0,0 0 0,0-1 0,0 1 0,0 0 0,0 0 0,1 0 0,-1-1-1,0 1 1,1 0 0,0 0 0,-1-1 0,1 1 0,0 0 0,0-1 0,0 1 0,0-1 0,0 1 0,0-1 0,3 3 0,-1-3 88,0 0 1,0 0-1,0-1 0,0 1 0,1-1 1,-1 1-1,0-1 0,0 0 0,1 0 1,3-1-1,11 1 50,-15-1-192,0 1 1,0-1 0,0 0 0,0 1 0,0-1 0,0 0 0,0-1 0,-1 1-1,1 0 1,-1-1 0,1 0 0,-1 1 0,1-1 0,-1 0 0,0 0 0,0-1-1,0 1 1,0 0 0,0-1 0,0 1 0,-1-1 0,1 1 0,-1-1 0,2-3-1,3-10 56,0-1 0,0 1-1,2-19 1,-4 20 1,1-41-310,-27 55-1975,-8 1-322,-5 0-1598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1:06.13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50 737 14599,'0'0'3169,"1"-4"-3001,1-4-244,0 0 0,1 0-1,1 0 1,-1 0-1,9-12 1,13-30-338,17-73 563,53-251 1,-91 346 8,-2-1 0,0-38 0,-2 66-131,-4 22-187,-50 80 45,-2 3 113,32-51 39,2 2 0,3 0 0,2 1 0,3 0 0,2 1 0,3 1 0,-4 104 0,12-128 21,0-22 19,1 0 1,0 1 0,1-1-1,0 0 1,5 22 0,-5-30-64,1 0 1,0-1 0,0 1-1,0 0 1,0-1 0,0 0-1,1 1 1,-1-1-1,1 0 1,0 0 0,0 0-1,0-1 1,0 1 0,1-1-1,-1 0 1,1 0-1,-1 0 1,1 0 0,0 0-1,0-1 1,6 2 0,12 1-106,1 0 0,-1-2 0,1-1 1,-1-1-1,41-4 0,-60 4 26,-1 0 0,0 0 0,1-1 0,-1 1 0,0-1-1,1 1 1,-1-1 0,0 0 0,0 0 0,0 0 0,1 0 0,-1 0-1,0-1 1,-1 1 0,1-1 0,0 1 0,0-1 0,-1 0 0,1 1-1,0-1 1,-1 0 0,0 0 0,2-4 0,-1 2-1088,-1 0-1,0 1 1,0-1 0,0-1 0,0 1 0,-1 0 0,1-8-1,-1-1-2735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1:06.51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12502,'0'0'4332,"3"0"-4116,9 0-23,-1 0-1,1 0 1,0 2-1,0-1 1,-1 2-1,1-1 0,13 6 1,10 5 102,0-2 0,0-1 0,1-2 0,54 5 1,146-3-4304,-223-9 943,-1 2-1620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1:07.75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599 0 11349,'0'0'3887,"-27"18"-3575,-86 62-85,97-67-141,1 0-1,0 1 1,1 0-1,0 1 0,1 1 1,-15 23-1,-8 12 182,-43 41 305,-35 46 21,80-96-449,-21 30-145,52-66 76,-1 0 0,1 1 0,0-1 0,1 1-1,-1-1 1,1 1 0,1 0 0,-1 0 0,1 0-1,0 10 1,1-14-35,1-1 0,-1 0-1,1 0 1,0 0 0,0 0 0,0 0-1,0-1 1,0 1 0,0 0-1,0 0 1,1-1 0,-1 1 0,1-1-1,-1 1 1,1-1 0,0 1 0,-1-1-1,1 0 1,0 0 0,0 0-1,0 0 1,0 0 0,2 0 0,56 19 217,-50-17-195,334 73 323,-222-53-325,-79-14-64,47 15 0,-63-9-800,-24-12 115,1-1-1,-1 0 1,0 0 0,1 0 0,0 0 0,-1-1-1,1 1 1,0-1 0,5 1 0,7-1-4108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1:08.27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13558,'0'0'4560,"8"0"-4037,31 2-407,0 1 1,54 12-1,-22-2 343,0-4 0,93-1 0,38 5-438,-159-10-180,16 3-188,-21 6-3872,-34-11 1146,0-1-1641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1:09.01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512 3 10501,'0'0'5053,"-8"-1"-4746,6 0-293,0 1 0,0 0 1,-1 0-1,1 0 1,0 0-1,-1 0 0,1 1 1,0-1-1,0 1 1,-1-1-1,1 1 0,0 0 1,0 0-1,0 0 1,0 0-1,0 0 0,-3 2 1,-32 37 310,24-24-202,-34 41 291,3 3 0,3 1 0,2 2 0,-47 106 0,73-132-304,2 0-1,1 0 1,2 1 0,2 0-1,1 1 1,2 0 0,2-1-1,7 70 1,-5-100-101,0 0 0,1 0 0,0 0 1,1 0-1,0 0 0,0 0 0,1-1 0,0 1 0,0-1 0,0 0 1,1 0-1,0-1 0,1 1 0,0-1 0,-1 0 0,2-1 1,-1 1-1,1-1 0,0-1 0,0 1 0,0-1 0,0 0 0,1-1 1,12 4-1,6 2 16,-1-1 1,2-2 0,-1-1-1,1-1 1,0-1 0,37-1-1,-37-1-25,48-5 14,-69 3-12,0 0 0,-1-1 0,1 1 0,-1-2 0,0 1 0,1 0 0,-1-1 0,0 0 0,0 0 0,-1 0 0,6-5 0,0-2 19,0 0 1,-1 0 0,0-1 0,0 0 0,8-16 0,-14 23-16,-1 0 0,0 0 0,0 0 0,0-1 0,0 1 0,-1 0 0,0-1 0,0 0-1,0 1 1,0-1 0,-1 0 0,0 1 0,0-1 0,0 0 0,0 1 0,-1-1 0,0 0 0,0 1 0,-3-9 0,2 10-7,-1 0 0,1 0 0,-1 0 0,0 0 0,0 1 0,0-1 0,0 1 0,0 0 0,0 0-1,-1 0 1,1 0 0,-1 1 0,0-1 0,1 1 0,-1 0 0,0 0 0,0 0 0,-5 0 0,-75-7-8,31 7-3,-97 9 0,126-5 6,0 2 1,1 1-1,0 0 0,0 2 0,0 1 1,-29 15-1,44-19-161,-20 10 139,-52 36-1,42-14-3293,34-33-231,3 0-2437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1:11.13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13542,'0'0'1526,"28"10"-1360,12 6-109,-2-1-12,1-2 0,48 11 0,215 36 1102,-300-59-1127,0-1 1,-1 1-1,1 0 0,0-1 0,-1 1 1,1 0-1,-1 0 0,1 0 1,-1 0-1,0 0 0,1 0 1,-1 1-1,0-1 0,0 0 1,1 1-1,-1-1 0,0 1 0,0-1 1,-1 1-1,1-1 0,0 1 1,-1 0-1,1-1 0,0 1 1,-1 0-1,0 0 0,0-1 1,1 4-1,0 62-176,-2-46 227,0 109-66,-2-20 22,5 1 1,28 186 0,5-13 33,-20-130-55,-2 232-52,-13-288 55,0-98 14,0 1 1,0 0 0,0-1-1,0 1 1,1-1 0,-1 1 0,0 0-1,0-1 1,-1 1 0,1-1-1,0 1 1,0 0 0,0-1 0,0 1-1,0-1 1,-1 1 0,1 0-1,0-1 1,0 1 0,-1-1 0,1 1-1,0-1 1,-1 1 0,1-1-1,-1 1 1,1-1 0,-1 0 0,1 1-1,-1-1 1,1 1 0,-1-1-1,1 0 1,-1 0 0,1 1 0,-1-1-1,1 0 1,-1 0 0,0 0-1,1 0 1,-1 1 0,0-1 0,1 0-1,-1 0 1,0 0 0,0 0 208,-38 0 211,3-1-443,-3 0 5,0 1-1,0 2 0,0 2 1,0 1-1,-64 17 0,79-14-39,15-6-3,0 1 1,0 0-1,0 0 1,1 1-1,-1 0 0,1 1 1,-13 9-1,20-14-79,1-11-11595,0 1 5506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0:07.08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17 64 5074,'0'0'7313,"0"-5"-6171,-2-11-222,-1 22 60,-7 37-604,9 31-171,5-73-149,0 1 1,1-1-1,-1-1 0,1 1 0,-1-1 1,1 1-1,-1-1 0,1-1 0,4 0 1,-3 1 28,-3 0-60,1 0-1,-1 0 0,1 0 1,-1-1-1,1 0 0,-1 1 0,0-1 1,1-1-1,-1 1 0,0 0 1,0-1-1,0 0 0,0 1 1,0-1-1,0 0 0,0-1 1,-1 1-1,1 0 0,-1-1 0,0 1 1,1-1-1,-1 0 0,0 0 1,-1 0-1,1 0 0,1-4 1,0-1 40,-1 1 0,0-1 0,0 1 0,0-1 0,-1 0 0,-1 0 1,1 1-1,-1-1 0,-1 0 0,1 0 0,-3-9 0,2 16-68,-1-1-1,1 1 1,0 0-1,-1-1 1,1 1-1,-1 0 1,1 0-1,-1 0 0,0 0 1,1 0-1,-1 1 1,0-1-1,0 0 1,0 1-1,1-1 1,-1 1-1,0 0 1,0 0-1,0-1 1,-2 2-1,1-2-23,0 1-1,0-1 1,0 1 0,0 0 0,0 0-1,0 0 1,0 1 0,0-1-1,0 1 1,0 0 0,0 0 0,0 0-1,-3 1 1,4 0-60,1 1-1,-1-1 1,1 0-1,-1 0 1,1 1-1,0-1 1,0 0 0,0 1-1,0-1 1,1 1-1,-1-1 1,1 1-1,-1 0 1,1 3 0,-1 25-4416,1-28 3621,0 12-4427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1:11.72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326 3 1713,'0'0'10178,"0"0"-10158,0 0 0,0 0 0,0 0 1,0 0-1,0-1 0,-1 1 0,1 0 0,0 0 1,0 0-1,0 0 0,0 0 0,0-1 0,-1 1 0,1 0 1,0 0-1,0 0 0,0 0 0,0 0 0,-1 0 1,1 0-1,0 0 0,0 0 0,0 0 0,-1 0 1,1 0-1,0 0 0,0 0 0,0 0 0,-1 0 1,1 0-1,0 0 0,0 0 0,0 0 0,-1 0 1,1 0-1,0 0 0,0 0 0,0 0 0,0 0 0,-1 0 1,1 1-1,0-1 0,0 0 0,0 0 0,0 0 1,0 0-1,-1 0 0,1 1 0,0-1 0,0 0 1,0 0-1,0 0 0,0 0 0,0 1 0,0-1 1,0 0-1,0 1 0,-32 43 885,26-33-639,-2 1-1,1-2 0,-16 17 0,-199 175 1918,221-201-2159,0 0 1,-1 0-1,1 0 1,0 0-1,-1 0 1,1 1 0,0-1-1,0 0 1,0 0-1,0 1 1,0-1-1,0 1 1,0-1-1,1 1 1,-1-1 0,1 1-1,-1-1 1,1 1-1,-1 0 1,1-1-1,0 1 1,0 0 0,0-1-1,0 1 1,0 0-1,0-1 1,0 1-1,0 0 1,1-1 0,-1 1-1,1 0 1,-1-1-1,1 1 1,0-1-1,-1 1 1,1-1 0,0 1-1,0-1 1,0 0-1,0 1 1,0-1-1,1 0 1,-1 0 0,0 0-1,2 1 1,8 6 73,0-1 0,0 0 1,1-1-1,23 9 0,-15-7-119,5 2 79,0-1 0,2-1 0,-1-1 0,0-1 0,43 3 0,137-4-2550,-143-6-1201,-58 1-317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1:12.31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85 12422,'0'0'5330,"5"-2"-5074,15-2-105,-1 0 1,1 2-1,1 0 0,38 2 0,41-4 190,-82 2-586,48-9 381,-39-4-2212,-25 14 1714,-1 0 0,0 0 0,0-1 0,0 1 0,0-1 0,0 1 0,0-1 0,0 1 1,0-1-1,-1 1 0,1-1 0,0 0 0,-1 1 0,1-4 0,0-9-3526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1:12.79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99 1 10549,'0'0'1505,"-4"24"-1247,-5 34 177,-2 83 0,11-140-384,0 1 1,-1 0-1,1 0 0,0-1 1,1 1-1,-1 0 1,0 0-1,0-1 0,1 1 1,-1 0-1,1-1 0,-1 1 1,1 0-1,0-1 0,0 1 1,0-1-1,0 1 0,0-1 1,0 1-1,0-1 0,0 0 1,0 0-1,1 1 1,1 0-1,1 0 87,0-1-1,1 0 1,-1 0 0,1-1-1,-1 1 1,0-1 0,1 0-1,5 0 1,-1 0-41,-5 0-66,1 0 0,-1 0 0,0 0-1,1-1 1,-1 0 0,0 1 0,0-2 0,1 1 0,-1 0 0,0-1-1,0 0 1,0 1 0,-1-2 0,1 1 0,5-4 0,-7 3-22,1 0 0,-1 0 1,0-1-1,0 1 0,0-1 1,0 1-1,0-1 0,-1 0 1,1 0-1,-1 1 0,0-1 1,-1 0-1,1 0 0,-1 0 1,1 0-1,-1 0 0,-1-4 1,2-5-15,-1 11 31,0-1 0,0 0 1,0 0-1,0 0 0,0 1 0,-1-1 1,1 0-1,-1 0 0,-1-4 0,1 6-35,0-1-1,-1 1 1,1 0-1,0 1 1,0-1 0,0 0-1,-1 0 1,1 0-1,0 1 1,-1-1-1,1 0 1,0 1-1,-1 0 1,1-1-1,-1 1 1,1 0-1,-1-1 1,1 1-1,-1 0 1,1 0-1,-1 0 1,-1 1 0,-18-1-195,15-1 47,1 0 0,-1 1 0,0 0 0,0 0 0,0 1 0,0-1 0,0 1 0,0 1 0,1-1-1,-1 1 1,0 0 0,1 0 0,0 0 0,-1 1 0,1 0 0,-8 6 0,2 1-720,1 0-1,0 1 0,1 0 0,-9 14 1,-3 13-1930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1:13.38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103 97 6819,'0'0'7102,"0"-16"-6931,0-48-137,0 48-36,-25 17 493,21 1-473,0 1 1,-1-1 0,1 1 0,0 0 0,1 0-1,-1 0 1,0 0 0,1 0 0,0 1 0,0 0-1,0 0 1,0 0 0,0 0 0,1 0-1,0 0 1,0 1 0,-2 6 0,0-1 44,0 2 1,1-1-1,1 0 0,0 1 1,1-1-1,-1 15 0,2-25-45,0 0 0,0 0 0,1 0 0,-1 0-1,0 0 1,0 0 0,1 0 0,-1 0 0,0 0-1,1 0 1,-1 0 0,1 0 0,0 0 0,-1 0-1,1 0 1,0 0 0,-1-1 0,1 1 0,0 0-1,0-1 1,-1 1 0,1 0 0,0-1 0,0 1-1,0-1 1,0 1 0,0-1 0,2 1 0,1 0 19,0 0 0,0 0 0,0-1 0,1 1 0,-1-1 0,0 0 0,9-1 0,-6 0-14,1 0 1,-1 0-1,0-1 0,0 0 1,0 0-1,0-1 0,0 0 1,0 0-1,9-7 0,-10 5-34,-1-1-1,0 0 1,0 0-1,0 0 1,-1-1-1,0 0 1,0 1-1,-1-1 1,0-1-1,0 1 1,-1 0 0,0-1-1,0 1 1,0-1-1,-1 0 1,-1 0-1,1 1 1,-1-1-1,-1-8 1,1 15-58,0 0-5,0 1 1,0-1-1,0 1 0,0 0 0,0-1 1,0 1-1,0-1 0,0 1 0,0-1 1,0 1-1,0 0 0,0-1 0,0 1 1,0-1-1,-1 1 0,1 0 0,0-1 1,0 1-1,0 0 0,-1-1 0,1 1 1,0 0-1,-1-1 0,1 1 1,0 0-1,-1-1 0,1 1 0,0 0 1,-1 0-1,1 0 0,0-1 0,-1 1 1,1 0-1,-1 0 0,1 0 0,0 0 1,-1 0-1,1 0 0,-1 0 0,0 0 1,-17-1-3684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1:14.03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12182,'0'0'5135,"9"0"-4687,402 0-410,-410 0-836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1:14.63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64 11 9332,'0'0'4464,"-2"12"-3867,-12 259 1770,14-268-2352,1 0 1,-1 0-1,1 0 0,-1-1 1,1 1-1,0 0 1,0 0-1,0-1 1,1 1-1,-1-1 1,1 1-1,-1-1 0,1 1 1,0-1-1,0 0 1,0 0-1,0 0 1,0 0-1,0 0 1,1 0-1,-1-1 0,1 1 1,-1-1-1,1 0 1,0 1-1,-1-1 1,1 0-1,0-1 1,0 1-1,4 0 0,11 2 24,0 0 0,0-1 0,30-1 0,-37-2-70,-5 1 7,-1 0 1,1 0-1,0-1 1,-1 0-1,0-1 1,1 1 0,-1-1-1,0 0 1,1 0-1,-1-1 1,0 1-1,-1-1 1,1 0-1,0 0 1,-1-1 0,0 0-1,0 1 1,0-2-1,0 1 1,0 0-1,-1-1 1,0 1-1,0-1 1,0 0 0,-1 0-1,1 0 1,-1 0-1,0-1 1,-1 1-1,2-7 1,3-17-5,-1 0-1,-1 0 1,-2 0 0,-1-42-1,-1 57 47,-1 12-19,1-1 0,0 1 0,-1-1 0,0 1 0,0 0 1,0-1-1,0 1 0,0 0 0,0 0 0,0 0 1,-1 0-1,1 0 0,-1 0 0,1 0 0,-1 0 1,0 1-1,0-1 0,0 1 0,0-1 0,0 1 0,0 0 1,0-1-1,0 1 0,0 0 0,-1 0 0,1 1 1,0-1-1,-1 0 0,1 1 0,-5-1 0,-10-2-17,0 1 0,0 1 0,-22 1 0,29 0-2,3-1-17,-1 1 0,0 0 0,0 1 1,0 0-1,1 0 0,-1 1 0,1 0 0,-1 0 0,1 0 0,0 1 0,-1 0 0,1 1 0,1 0 0,-1 0 1,1 0-1,-1 1 0,1-1 0,0 2 0,1-1 0,-1 1 0,1 0 0,1 0 0,-9 12 0,8-9-186,-1-1 0,2 1-1,-1 0 1,1 1-1,1-1 1,-1 1 0,2-1-1,-4 18 1,2 46-6194,4-54 921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1:15.07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32 0 15703,'0'0'2647,"0"18"-2490,2 58-31,0-31-332,-6 70 1,-5-82-1934,-5-15-3446,6-11 177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1:15.82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91 346 11509,'0'0'1932,"0"-32"-1508,2-101-363,-1 119-37,0 0 0,1-1 0,0 1-1,1 0 1,1 0 0,0 0 0,9-19 0,5-16 756,-14 173 45,-14-48-724,4-33 301,-1 52-1,7 263 1288,-1-338-1505,-2 0 1,-1 0-1,0 0 0,-1-1 1,-1 1-1,-10 19 0,9-20 177,6-18-547,0 0-1,0 0 0,0 1 1,0-1-1,-1 0 0,1-1 0,0 1 1,-1 0-1,1 0 0,0 0 0,-1-1 1,1 1-1,-1-1 0,1 1 1,-1-1-1,1 0 0,-1 1 0,1-1 1,-1 0-1,1 0 0,-1 0 0,1 0 1,-1 0-1,0-1 0,1 1 0,-1 0 1,-1-1-1,-8 0-1975,-13 1-4523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1:18.12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1 945 6675,'0'0'9231,"16"-13"-7329,12-27-1791,-2 0-1,-1-1 1,-3-2 0,27-67-1,45-190-492,-81 235 307,-2 0 0,-3-1 1,-1-95-1,-10 197 119,-1 1-1,-2-1 0,-2 0 1,-17 51-1,-4 16 258,10-2 140,4-1-1,5 2 1,3 151 0,7-251-431,0 0 0,0 1 0,1-1 0,-1 0 0,0 1 0,1-1 0,0 0 0,-1 1 0,1-1 0,0 0 0,0 0 0,1 0 1,-1 0-1,0 0 0,1 0 0,-1 0 0,1 0 0,-1 0 0,1-1 0,0 1 0,0-1 0,0 1 0,0-1 0,0 0 0,0 0 0,0 0 0,0 0 0,0 0 0,1 0 0,-1 0 0,3 0 0,9 1 31,-1 0 0,0-1 0,1 0-1,20-3 1,-10 2-56,-10-1 12,-1 0 1,0-2-1,0 1 1,0-1-1,0-1 1,0 0 0,-1-1-1,1 0 1,-1-1-1,-1-1 1,18-12-1,-22 18 613,0-1-5551,-15-2-1087,-10 0 60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1:18.83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10917,'0'0'5795,"2"18"-3749,7-15-1902,1 0 1,-1 0-1,0-1 1,0-1-1,1 1 1,-1-1-1,1-1 0,11 0 1,21 2-34,434 27 65,-415-26-370,-59 12-3495,2-6-2323,6-4-2437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0:08.54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34 311 6435,'0'0'8511,"-4"-77"-6340,4 66-2162,-1-4 5,1 0-1,1 0 1,1 0 0,3-16 0,-3 25-7,0 0 0,0 0 0,1 0 0,0 1 0,0-1 0,0 1 0,1 0 0,0 0 0,0 0-1,0 0 1,1 1 0,8-7 0,-4 4-5,1 1-1,0 0 0,1 0 1,-1 1-1,1 1 1,0-1-1,0 2 0,0 0 1,1 0-1,-1 1 1,15-1-1,12 0-2,-1 2 0,43 5 0,-77-3-3,1-1 1,-1 1-1,0 1 1,0-1 0,0 0-1,0 1 1,0-1 0,0 1-1,-1 0 1,1 0-1,-1 0 1,1 0 0,-1 1-1,0-1 1,1 1-1,-1-1 1,-1 1 0,1 0-1,0 0 1,-1 0 0,1 0-1,-1 0 1,0 0-1,0 0 1,0 0 0,0 0-1,0 5 1,3 10-23,-1 0 1,-1 1-1,0 29 0,-2-17 19,1-13 1,-1 1 0,0-1 1,-1 0-1,-1 1 0,-1-1 0,-1 0 1,-8 23-1,-12 16 1,-3-1 0,-2-1 0,-3-2 0,-2-1 0,-2-1 0,-3-3 0,-72 72 0,16-25 71,94-94-19,0 0 0,0-1 0,0 1 0,1 0 0,-1 0 0,0 0-1,1-1 1,-1 1 0,1 0 0,-1 0 0,1 0 0,-1 0 0,1 0-1,0 0 1,-1 0 0,1 0 0,0 0 0,0 0 0,0 0-1,0 0 1,0 0 0,0 2 0,0-3-23,1 1 0,-1 0 0,1-1 0,0 1 0,-1 0 0,1-1 0,0 1 0,-1-1 0,1 1 0,0-1 1,0 1-1,0-1 0,-1 1 0,1-1 0,0 0 0,0 0 0,0 1 0,0-1 0,0 0 0,1 0 0,65-1 163,-44 0-78,465-3 715,-437 13-527,-4 0-3857,-42-9-1093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1:21.04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 0 9172,'0'0'7270,"-4"26"-4930,5-21-2253,0-1 0,0 1 1,0 0-1,1 0 0,0 0 0,0-1 1,0 1-1,0-1 0,1 0 0,0 0 1,0 0-1,0 0 0,0 0 0,1 0 1,-1-1-1,8 6 0,7 5 41,1 0 0,24 13 0,14 2-70,2-3 0,0-2 0,2-2 0,67 13 0,-17-4 13,-101-27-80,1 0 0,-1 1 0,1 0 0,-1 1 0,-1-1 1,1 2-1,-1 0 0,0 0 0,-1 0 0,1 1 1,-1 0-1,9 13 0,-16-19 14,1-1-20,0 1 1,-1-1-1,1 1 0,-1 0 1,0-1-1,1 1 1,-1 0-1,0 0 0,0 0 1,0 0-1,0 0 0,0 0 1,-1 0-1,1 0 1,-1 0-1,1 0 0,-1 0 1,0 0-1,0 1 1,0-1-1,0 0 0,0 0 1,0 0-1,0 0 0,-1 1 1,1-1-1,-1 0 1,-1 3-1,-8 8 11,-1 1 0,0-2 0,-1 1 0,-1-2 0,-23 18 0,10-7 33,-66 55 10,3 4-1,-132 159 0,209-228-24,10-11-12,0 1 0,1-1 0,-1 1 0,0 0 0,0 0 0,1 0 0,-1 0 0,1 0 0,0 0 0,0 0 0,0 0 0,0 1 0,0-1 0,0 0 0,0 1 0,0 3 0,1-5 89,12-1-12150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1:22.99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571 18 12358,'0'0'1120,"-2"-3"-989,1 2-118,0-1 0,0 1-1,0 0 1,-1 0 0,1 0 0,-1 0 0,1 0-1,-1 0 1,1 0 0,-1 0 0,1 1 0,-1-1 0,0 1-1,0-1 1,1 1 0,-1 0 0,0-1 0,1 1-1,-1 0 1,0 0 0,0 0 0,1 0 0,-1 1-1,0-1 1,0 0 0,1 1 0,-1-1 0,0 1 0,1 0-1,-1 0 1,1-1 0,-1 1 0,-1 1 0,-10 6 234,-1 0 0,-23 19 0,23-16-130,-42 31 542,-55 53 1,88-72-425,0 1 0,2 2 0,0 0 0,-25 44 0,30-43-157,0 1 0,2 0 0,1 1 0,2 0 0,0 1 0,2 1 0,1 0 0,2 0-1,-5 62 1,11-86-74,0 5 50,0 0 0,0 0-1,2 0 1,-1 1 0,5 14 0,-4-22-35,0-1 0,0 1 0,0-1 0,1 0 0,-1 0 0,1 0 0,0 0 0,1 0 1,-1-1-1,1 1 0,-1-1 0,1 0 0,0 0 0,0-1 0,0 1 0,7 3 0,4 1 41,1-1 0,-1 0 0,1-1-1,0-1 1,0 0 0,24 1 0,100 1-62,-125-6-15,-9 0 10,0 0-1,0-1 1,0 0-1,0 0 1,0 0-1,0 0 0,0-1 1,0 0-1,-1 0 1,1-1-1,-1 1 1,1-1-1,-1 0 0,0-1 1,0 0-1,-1 1 1,1-1-1,-1-1 1,1 1-1,-1-1 0,-1 1 1,1-1-1,-1 0 1,0-1-1,5-8 0,-3 0 13,0 0-1,-1 0 0,-1 0 0,0-1 1,0 1-1,-2 0 0,0-1 0,0 0 1,-4-25-1,3 38-6,-1 0 0,0 0 0,1 0 0,-1 0 1,0 0-1,0 0 0,-1 0 0,1 0 0,0 1 0,-1-1 1,1 0-1,-1 1 0,1-1 0,-1 1 0,0 0 0,1-1 0,-1 1 1,0 0-1,0 0 0,0 0 0,0 0 0,0 0 0,0 1 1,0-1-1,-4 0 0,-59-8-86,50 9 79,-18-2-6,0 1 0,0 2 0,-55 8 1,77-6 5,0-1 0,1 1 0,0 1 0,-1 0 0,1 1 0,1 0 0,-1 0 0,1 1 0,0 0 0,0 1 1,0 0-1,1 0 0,0 1 0,1 0 0,-9 12 0,8-9-526,1 2 1,0-1-1,1 1 0,1 0 0,0 1 1,-5 19-1,-2 9-5553,4-21 875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1:23.50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14 12214,'0'0'3868,"3"0"-3180,18-3-498,0 2 0,1 0 0,-1 1 0,0 2-1,0 0 1,26 6 0,40 3 231,676 2 813,-486-15-1168,-193-2-104,0-3-1,99-21 1,-161 25 576,-14 3-1489,-36 13-9329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1:24.27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32 77 6275,'0'0'7953,"6"7"-7489,-3 10-300,-1-1 0,-1 1-1,-1 0 1,-3 23 0,2 5 308,0-33-384,1 1 0,0-1 0,1 0 0,1 1 1,0-1-1,1 0 0,0 0 0,1 0 0,0 0 0,0-1 0,2 1 0,-1-1 0,1 0 0,1-1 0,0 0 0,1 0 0,0 0 0,0-1 0,1 0 0,11 9 0,-10-12-21,0 0-1,0 0 1,0-1-1,1 0 1,0-1-1,0 0 1,0-1-1,0 0 1,1-1 0,-1 0-1,1-1 1,-1 0-1,1-1 1,0 0-1,-1-1 1,22-4-1,-26 3-46,0 0-1,0-1 0,-1 0 1,1 0-1,-1 0 0,0-1 1,0 0-1,0 0 1,0-1-1,-1 1 0,0-1 1,0-1-1,0 1 0,0-1 1,-1 1-1,0-1 0,0-1 1,3-6-1,6-12 54,-1-1 0,-1 0 0,9-35-1,-14 36-56,-1 1 0,-1-1 0,-1 0 0,-1-49 0,-2 70-21,-1-1 0,0 1 0,0-1-1,0 1 1,-1-1 0,1 1 0,-1 0-1,0 0 1,0 0 0,-1 0 0,1 0 0,-1 1-1,0-1 1,0 1 0,0-1 0,0 1-1,-1 0 1,1 1 0,-1-1 0,0 0-1,0 1 1,0 0 0,0 0 0,0 0 0,0 0-1,-8-1 1,-7-3-31,1 1 0,-1 0 0,0 2 0,0 0 0,-24 0 0,36 3-49,-21-2 66,-1 2-1,1 1 0,0 1 1,-51 10-1,73-10-125,-1 0 1,1 0-1,0 0 0,0 1 0,0-1 0,0 1 0,1 1 1,-1-1-1,1 1 0,0 0 0,0 1 0,0-1 1,0 1-1,1 0 0,0 0 0,0 0 0,0 1 1,0-1-1,1 1 0,0 0 0,0 0 0,1 0 1,0 0-1,0 0 0,0 1 0,-1 11 0,-1 66-7842,4-62 3923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1:24.70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13814,'0'0'3453,"5"15"-3157,16 44-55,-12-38-143,-1 0 1,-1 1 0,-1-1-1,-1 2 1,-1-1-1,2 35 1,-6-1-1627,0-21-4854,0-26 1240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1:25.32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0 227 11717,'0'0'2009,"7"-28"-1803,21-86 34,-7 59 267,-20 53-348,0 1 0,0-1 0,0 0 1,-1 0-1,1 0 0,0 0 0,-1 0 1,1 0-1,-1 0 0,0 0 0,0 0 1,0-4 1741,2 12-1911,-1 0 0,0 1 0,0-1-1,-1 1 1,0-1 0,-1 13 0,1-12 22,-2 119-23,5 140 164,-1-253-104,0-1 1,1 0-1,0 0 0,2 0 1,5 13-1,-6-15-232,1 0 0,-2 0 0,1 1 0,-1-1 0,-1 1 0,2 22 0,0-30-4483,0-3-237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1:25.98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10389,'0'0'7256,"10"9"-5644,11-3-1407,0-1 0,1 0 0,-1-2 1,1-1-1,-1 0 0,1-2 0,34-3 0,0 2-51,38 2-27,-20 1-218,-1-3 0,107-16 0,-179 17-282,11-5 587,-10 0-7486,-2 2 2041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1:26.35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14871,'0'0'2198,"29"5"-2059,15 1-112,124 15 133,142-10 1590,-177-11-6318,-79 0-202,-44 0-1547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1:27.33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468 1 12502,'0'0'1216,"-30"26"-864,-99 89-77,120-106-205,0 0-1,0 0 0,1 0 1,1 1-1,-1 0 1,2 1-1,-1 0 0,-6 16 1,1-1 116,-7 9 43,-102 220 1136,109-224-1204,1 0 0,2 1-1,1 0 1,2 1 0,1 0-1,-1 48 1,5-67-137,1-1-1,1 1 1,0-1 0,1 0 0,7 26 0,-7-33-15,1-2 1,-1 1-1,1 0 1,0 0-1,0-1 1,0 1 0,1-1-1,-1 0 1,1 0-1,0-1 1,0 1-1,1-1 1,-1 0-1,1 0 1,-1 0 0,1 0-1,9 3 1,2-1 51,1-1 0,-1 0-1,1-1 1,0-1 0,0 0 0,0-2 0,29-1 0,-8 0-60,-28 0-18,0 0 1,0-1-1,-1-1 1,1 0-1,0 0 0,-1-1 1,0 0-1,0-1 1,0 1-1,0-2 0,-1 1 1,0-1-1,0-1 1,0 0-1,-1 0 0,0 0 1,10-14-1,-11 13 22,1 0 0,-2 0 0,1 0 0,-1-1 0,0 0 0,-1 0 1,0 0-1,-1-1 0,0 1 0,0-1 0,-1 0 0,0 1 0,-1-1 0,0 0 0,0 0 0,-1 0 0,0-1 0,-3-12 0,2 22-8,1-1 0,-1 0 0,0 1 0,0-1 0,0 1 0,0-1 0,0 1 0,0 0 0,0-1 0,-1 1 0,1 0 0,0 0 0,-1 0 0,1 0 0,-1 0 0,1 0 0,-1 0 0,-3-1 0,-34-9-24,27 8 28,-24-5-7,-1 2-1,1 1 1,-1 2 0,0 2-1,0 1 1,-42 6-1,71-4 29,0 0 0,0 1 0,0-1 0,0 2 0,1-1 0,-1 1-1,1 0 1,0 1 0,0-1 0,0 1 0,1 1 0,-10 9 0,9-8-332,1 0-1,0 0 1,1 1 0,-9 15 0,12-19-416,-1 1 0,1 0 1,0 0-1,1 0 0,0 0 0,-1 0 0,1 1 1,0 8-1,1 1-4509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1:28.38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170 1 10453,'0'0'7160,"7"13"-6623,-6-9-524,-1 1 1,0-1-1,0 1 0,0-1 1,-1 1-1,0-1 1,1 0-1,-1 1 1,-1-1-1,1 0 1,-1 0-1,-2 6 0,-33 54 189,16-30-162,17-27-30,-67 138 200,65-127-157,0-1 0,1 1 0,0 0 1,2 0-1,0 0 0,-1 31 0,4-23 13,-1-13-12,1 0 0,1 0 0,0 0 0,3 16 0,-2-24-40,-1-1 0,1 1 1,0-1-1,0 0 0,0 0 0,0 0 0,1 0 1,0 0-1,-1 0 0,2 0 0,-1-1 0,0 0 0,1 1 1,-1-1-1,7 4 0,7 3 24,-1-1 0,2 0 0,-1-2 0,1 1 1,0-2-1,1-1 0,-1 0 0,25 3 0,15-3 54,81-2 0,-101-3-91,-31 0 1,-1-1-1,1 0 1,0-1 0,-1 1-1,1-1 1,-1-1-1,1 1 1,-1-1 0,0 0-1,0 0 1,0-1-1,-1 0 1,1 0 0,-1 0-1,0-1 1,0 1-1,6-9 1,8-10 5,-1-2 0,25-44 0,-17 26 39,-15 24-56,0 1 0,-2-1 1,0-1-1,-1 1 0,-1-2 0,-1 1 0,-1-1 0,-1 0 0,0 0 0,-2 0 0,-1 0 0,0 0 0,-5-42 1,3 58 7,0 0 0,0 1-1,-1-1 1,1 1 0,-1 0 0,0-1 0,-1 1 0,1 0 0,-1 0 0,0 0 0,0 1 0,0-1 0,0 1 0,0 0 0,-1-1 0,0 2 0,0-1 0,1 0 0,-2 1 0,1-1 0,0 1 0,0 0 0,-1 1 0,1-1 0,-7 0 0,-7-3-9,-1 1 0,0 1 0,0 0 1,-36 1-1,26 2-3,7-1-6,0 1 1,0 0 0,-1 2 0,1 1-1,0 0 1,0 2 0,-37 12 0,11 6-652,-69 43-1,15 3-6803,77-50 2204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0:09.45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9076,'0'0'8943,"31"3"-8399,350 1-32,-357-1-6912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1:46.76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 1 12118,'0'0'4402,"2"6"-4301,3 18-55,-1 1 0,-1-1 0,-2 1 0,0 0 0,-4 33 0,2 3 131,1-5-92,-11 255-71,6-229-44,5-46-7274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1:48.14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0 192 13062,'0'0'1785,"22"-20"-1358,74-64-326,-85 76-92,0 1 0,0 0 0,1 0 0,0 1 0,1 0 0,-1 1 0,1 1 0,0 0 0,0 1 0,19-3 0,0 0 39,12-1 283,0 1 1,84 1 0,-126 5-334,-1 0 1,1 1 0,-1-1-1,1 0 1,-1 1-1,1-1 1,-1 1 0,1-1-1,-1 1 1,0 0-1,1 0 1,-1 0-1,0 0 1,0 0 0,1 0-1,-1 0 1,0 0-1,0 0 1,0 0 0,0 0-1,0 1 1,-1-1-1,1 0 1,0 1-1,-1-1 1,1 1 0,-1-1-1,1 1 1,-1-1-1,1 3 1,4 55-49,-5-46 40,1 219-62,-2-215 68,-1 0 0,-1-1 0,0 1 0,-1 0 0,-1-1 0,0 0 0,-1 0 0,-1 0 0,-1-1 0,0 0 0,-1-1 0,-12 15 0,8-11-11,-1-1 0,0 0 0,-2-2 0,0 0 0,0 0 0,-2-2 0,1 0 0,-40 21 0,50-31-48,0 0 1,0-1-1,0 0 0,-1 0 1,1-1-1,-1 0 0,1 0 1,-1-1-1,-9 0 0,18-39 637,2 41-590,1-1 1,-1 1-1,0 0 1,0 0-1,0 0 1,0 0-1,-1 1 0,1-1 1,-1 1-1,1 0 1,-1-1-1,0 1 1,3 6-1,9 7 18,10 9 61,2 0 1,1-2 0,1-1 0,48 29 0,-59-42 42,1 0-1,0-1 1,0 0 0,1-2 0,-1 0-1,2-1 1,-1-1 0,0-1-1,39 1 1,-47-4-28,5 1 41,1-1 0,-1-1-1,0-1 1,20-4 0,-29 4-103,-1-1 0,0 1 0,0-1 0,0 0 0,0 0 0,0-1 0,-1 0 0,1 0 1,-1 0-1,0-1 0,-1 0 0,1 0 0,5-8 0,3-5-52,-1 0 1,-2-1 0,1 0 0,-2 0 0,-1-1 0,0 0-1,-2-1 1,6-25 0,-5 1-209,-1-1 0,-1-83 0,-5 128 237,0-1-1,0 0 1,0 0-1,-1 0 1,1 1 0,-1-1-1,1 0 1,-1 1-1,0-1 1,1 0-1,-1 1 1,0-1 0,0 1-1,0-1 1,-1 1-1,1 0 1,0-1 0,0 1-1,-1 0 1,-1-2-1,-2 1-9,1-1-1,-1 1 1,1 0-1,-1 0 1,0 0-1,0 1 1,-7-2-1,0 1-21,0 0 0,0 1-1,0 1 1,0 0 0,-1 1 0,-11 2-1,21-2 31,1 0-1,0 0 1,-1 0 0,1 0-1,0 0 1,0 1-1,0-1 1,0 1-1,0-1 1,1 1 0,-1 0-1,0 0 1,1 0-1,-1 0 1,1 0 0,0 0-1,-1 0 1,1 0-1,0 1 1,0-1 0,1 0-1,-1 1 1,0-1-1,1 1 1,-1 3-1,-1 9-4,0 1 0,2 29 0,0-34 13,0 10 1,-2-7 1,2-1 1,0 1-1,1-1 1,0 1 0,1-1-1,0 1 1,1-1-1,1 0 1,0 0 0,1 0-1,6 12 1,17 22 56,56 71 1,-74-105 10,1-1 0,1 0 0,1 0 0,-1-1 0,2-1 1,-1 0-1,1-1 0,1 0 0,27 11 0,-37-18-38,1 0 0,-1 0 0,1-1 0,0 1 0,-1-2 0,1 1 0,0 0 0,0-1 0,0 0-1,0 0 1,-1-1 0,1 0 0,0 0 0,0 0 0,6-3 0,-5 1-25,1-1 1,-1 0-1,0-1 0,0 0 0,0 0 1,0 0-1,-1-1 0,0 0 0,8-11 1,21-27-115,-3-2 0,-2-2 1,-2-1-1,-2-1 0,-2-1 0,-2-1 1,28-105-1,-49 153 178,0-1 0,0 1 1,1-1-1,-1 1 0,1 0 0,0 0 0,0 0 1,1 0-1,-1 0 0,1 1 0,0-1 0,0 1 1,0-1-1,6-3 0,-4 4-46,0 1-1,0 0 1,0 0 0,1 0-1,-1 0 1,1 1-1,-1 0 1,1 0 0,-1 1-1,1 0 1,8 0 0,-3 0-36,0 0 1,0 1 0,-1 0 0,1 1-1,0 1 1,-1-1 0,0 2 0,1-1-1,-1 1 1,-1 1 0,1 0-1,-1 0 1,0 1 0,0 0 0,0 0-1,-1 1 1,14 15 0,-12-13 0,0 1 0,-1 0 0,0 0 1,-1 1-1,0 0 0,-1 0 0,0 1 0,0 0 0,-2 1 1,1-1-1,-2 1 0,0 0 0,0 0 0,-1 0 1,-1 1-1,0-1 0,0 27 0,-1-34 6,-1-1 0,0 1 0,0-1 0,0 1 0,-1-1 0,0 1 0,0-1 0,0 1 0,-1-1 0,1 0 0,-1 1 0,-1-1 0,1 0 0,-1 0 0,0-1 0,0 1 0,0 0 0,0-1 0,-1 0 0,0 0 0,0 0 0,0 0 0,-8 5 0,0 0 2,-1-1 1,0 0-1,0-1 0,0-1 1,-1 0-1,0-1 0,0 0 1,0-1-1,-1 0 0,0-2 1,1 1-1,-1-2 0,0 0 1,0-1-1,0 0 0,-15-3 1,27 2-36,0 0 1,0 0 0,0 0-1,0 0 1,0 0 0,1-1-1,-1 0 1,1 1 0,-1-1-1,1 0 1,-1 0-1,1 0 1,0-1 0,0 1-1,0 0 1,0-1 0,0 1-1,1-1 1,-1 0 0,1 0-1,0 1 1,0-1 0,0 0-1,-1-6 1,-1-3-159,0-1 0,1 0 0,1 0 1,0-18-1,25 30-1378,-19 2 1372,-1 0 1,0 1 0,0-1-1,0 1 1,0 0 0,0 0 0,0 0-1,-1 0 1,1 1 0,-1-1-1,5 5 1,17 12-1470,13 2-1643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1:48.51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150 1 10805,'0'0'1270,"-8"33"-1230,-24 111 67,27-113-88,2 0 1,1 1 0,3 56 0,1-26 53,-2 94 281,-1 182 2056,0-312-2417,-1-1 1,-2 1 0,0-1 0,-1 0-1,-2 0 1,-1-1 0,0 0 0,-15 27 0,9-30-941,14-20 750,0-1 1,-1 1-1,1-1 1,-1 0-1,1 1 0,-1-1 1,1 1-1,-1-1 1,0 0-1,1 1 1,-1-1-1,1 0 1,-1 1-1,0-1 1,1 0-1,-1 0 0,0 0 1,1 0-1,-1 0 1,0 0-1,1 0 1,-1 0-1,0 0 1,1 0-1,-1 0 1,0 0-1,1 0 1,-1 0-1,0-1 0,1 1 1,-1 0-1,-1-1 1,-3-8-7181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1:48.96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0 134 15127,'0'0'872,"26"-21"-173,84-65-584,-107 83-113,1 0 1,1 0-1,-1 1 1,0-1-1,1 1 0,0 0 1,-1 0-1,1 1 1,0-1-1,0 1 0,0 0 1,0 0-1,0 1 1,0 0-1,0-1 0,0 2 1,6 0-1,7 0 54,13-1 76,-7-1 87,0 1-1,31 5 1,-46-3-176,-1 0 1,1 1-1,-1-1 0,1 1 1,-1 1-1,0 0 1,0 0-1,-1 1 0,14 9 1,-2 2-19,0 0 0,-2 1 0,0 1 0,0 1 0,18 27 0,-28-34-24,0-1-1,-1 1 0,0 1 1,-1-1-1,0 1 0,-1 0 1,0 0-1,-1 0 0,-1 1 1,0-1-1,0 19 0,-2-25 4,0 6-11,0 1 0,-1-1 0,-4 20 0,4-28 5,0-1 0,-1 0 0,0 1 0,0-1 0,0 0 0,0 0 0,0 0 0,-1 0 0,0 0-1,0 0 1,0-1 0,0 0 0,-7 6 0,-4 1 13,-1 0 1,-1-1-1,0 0 1,0-2-1,0 0 0,-1 0 1,0-2-1,-1 0 1,1-1-1,-20 2 1,-24 0-700,-97-1 0,125-6-87,29 1 207,-1 0 0,1-1 0,0 1 0,-1-1 0,1-1 0,0 1 0,0 0 1,-7-5-1,9 5 189,-22-7-5875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1:49.61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9540,'0'0'4525,"23"0"-4191,-18 0-313,28 0 185,1 2 0,-1 1 0,45 9 0,514 67 2297,-520-72-2338,947 16 464,-694-25-607,-205 3-34,232-10-37,-438 28-9137,36-9 4688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1:50.16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9989,'0'0'5501,"42"6"-5050,4 1-340,207 23 541,624 40 1711,-704-67-2157,-117-4 109,103 10-1,-145-7-208,0 1 0,0 0 0,17 8 0,3 8-1280,-32-17 718,-1 0 0,1-1 0,0 1 0,-1 0 0,1 0 0,-1 0 0,0 0 0,0 0 0,1 0 1,-1 0-1,-1 0 0,2 5 0,-1 3-4477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2:02.08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1 773 10661,'0'0'4140,"4"21"-3291,17 66-150,-20-83-642,0-1 0,0 0 0,0 1 0,0-1 0,1 0 0,0 0-1,-1 0 1,1 0 0,0 0 0,0 0 0,1-1 0,-1 1 0,0-1 0,1 1 0,0-1 0,-1 0 0,1 0 0,0 0 0,0-1 0,5 3 0,-2-2 85,0-1 1,0 0 0,0 0 0,0-1-1,1 0 1,-1 0 0,11-1-1,-8 0-67,-5 0-54,1 0 0,-1 0 0,0 0 0,1-1 0,-1 0 1,0 0-1,0 0 0,0 0 0,0-1 0,-1 0 0,1 1 1,-1-1-1,0-1 0,1 1 0,4-7 0,41-64 35,-44 66-45,17-32 69,-2-1 0,-2-1 0,-2 0 1,-2-2-1,-2 1 0,-1-1 0,4-47 0,-2-34 13,-4-162 0,-9 286-100,0 0-1,0 1 1,0-1-1,0 0 1,0 0-1,0 0 1,0 1 0,0-1-1,-1 0 1,1 0-1,0 1 1,0-1-1,-1 0 1,1 1-1,0-1 1,-1 0-1,1 1 1,-1-1 0,1 0-1,-1 1 1,1-1-1,-1 1 1,1-1-1,-1 1 1,-1-2-1,2 3 4,-1-1-1,0 0 0,0 0 0,1 0 1,-1 0-1,0 0 0,1 1 0,-1-1 1,0 0-1,1 1 0,-1-1 0,1 0 0,-1 1 1,0-1-1,1 1 0,-1-1 0,1 1 1,-1-1-1,1 1 0,-1 0 0,1-1 1,0 1-1,-1-1 0,1 1 0,0 0 1,-1-1-1,1 1 0,0 0 0,0-1 0,0 2 1,-10 27 22,1 1 0,2 0 1,1 0-1,-4 53 0,5 131 69,5-166-57,0 313 199,0-355-210,0 1-1,0-1 1,1 1-1,0-1 1,0 0-1,1 1 1,-1-1-1,1 0 1,1 0 0,-1 0-1,1 0 1,0 0-1,0-1 1,1 1-1,0-1 1,0 0-1,0 0 1,1 0-1,-1-1 1,1 1-1,0-1 1,0 0-1,1-1 1,-1 1 0,1-1-1,0 0 1,0 0-1,0-1 1,0 0-1,0 0 1,0 0-1,1-1 1,-1 0-1,1 0 1,-1-1-1,1 0 1,7 0 0,33 1 66,-12 0-11,43-5 0,-67 3-70,0-1 0,0 0 0,-1-1 0,1 0 0,-1 0 0,1-1 0,-1-1 0,11-6 0,-6 2-18,-7 5 1,0-1-1,-1 1 0,0-1 0,0 0 0,0-1 0,-1 1 0,1-1 0,8-12 0,-15 18-66,0 0-1,0-1 0,1 1 0,-1 0 1,0-1-1,0 1 0,0 0 0,0 0 1,0-1-1,0 1 0,0 0 0,0-1 1,0 1-1,0 0 0,0-1 1,0 1-1,0 0 0,0-1 0,0 1 1,0 0-1,0-1 0,0 1 0,-1 0 1,1-1-1,0 1 0,0 0 0,0 0 1,0-1-1,-1 1 0,1 0 1,0 0-1,0-1 0,-1 1 0,1 0 1,0 0-1,0 0 0,-1-1 0,1 1 1,0 0-1,0 0 0,-1 0 0,1 0 1,0 0-1,-1 0 0,1 0 0,0 0 1,-1-1-1,1 1 0,-1 0 1,-19-1-2709,16 1 2174,-24-2-4342,1-4-2017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2:02.56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13126,'0'0'4845,"17"22"-3887,2-9-779,2-1 1,0-1 0,0-1 0,0 0-1,1-2 1,1-1 0,0 0 0,38 5-1,193 10-2540,-253-22 2323,85 1-5773,-43-1 1287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2:03.26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14839,'0'0'3780,"9"3"-3612,59 22 272,66 36 1,-64-27-235,82 27 1,-40-31-176,-65-18-18,88 34-1,-134-46-15,1 1 0,-1 0 0,1 0 0,-1 0-1,0 0 1,0 0 0,0 0 0,1 0 0,-1 0-1,0 0 1,0 0 0,-1 1 0,1-1 0,0 0 0,0 1-1,-1-1 1,1 1 0,0-1 0,-1 1 0,0-1-1,1 1 1,-1-1 0,0 1 0,0-1 0,0 1 0,0-1-1,0 1 1,0 0 0,0-1 0,0 1 0,-1-1 0,1 1-1,-1-1 1,1 1 0,-1-1 0,1 1 0,-1-1-1,-1 2 1,-1 4-5,-1 0 0,0 0 0,-1-1-1,1 1 1,-1-1 0,-8 7 0,-93 80 14,72-65 10,0 1 1,2 1-1,-53 67 1,-12 19-6,89-109-1301,5-11-1780,6-18-2904,-2 18 5535,9-29-6922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2:04.13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288 3 10213,'0'0'5706,"0"-3"-5305,-2 7-372,-9 13 145,0 1 0,-1-1 1,-24 26-1,19-23 86,1 0 1,-20 33-1,12-5-75,2 1 0,2 0 0,2 2 0,3 0 1,2 1-1,2 1 0,3 0 0,1 0 0,2 99 0,5-147-179,1 1-1,-1-1 0,1 0 0,0 0 1,0 0-1,0 0 0,1 0 0,-1 0 0,1 0 1,1 0-1,-1 0 0,1-1 0,0 1 1,0-1-1,0 0 0,4 4 0,-1-2 4,1 0 0,0-1 0,0 0 0,0 0 0,1-1 0,-1 0 0,1 0 0,0-1 0,9 3 0,7 1 17,-1-2 0,2-1 0,-1-1 0,0-1 0,1-1 0,25-2 0,-42 0-30,0 0 1,-1-1-1,1 0 1,-1-1-1,0 0 1,0 0-1,0 0 1,0-1-1,0 0 1,-1 0-1,1-1 1,-1 0-1,0 0 1,-1 0-1,1-1 1,-1 0-1,0 0 1,-1 0-1,8-14 1,-4 8-3,-1-1 0,-1 0-1,-1 0 1,1-1 0,-2 1 0,0-1 0,-1 0 0,0 0 0,-1 0 0,0-16 0,-2 19 19,1 2-1,-1 1 0,0-1 0,-1 0 1,0 0-1,-1 1 0,-2-12 0,2 17-11,0-1-1,0 1 0,0-1 0,0 1 0,-1-1 1,0 1-1,1 0 0,-1 0 0,0 1 0,0-1 1,-1 0-1,1 1 0,-1 0 0,1 0 0,-1 0 1,-5-2-1,-7-3-1,0 1 0,-1 1 0,1 1-1,-1 0 1,-33-3 0,-90 3 2,104 4-1,31 0-136,0 1 0,0-1 0,0 1 0,0 0 0,0 0 0,1 0 0,-1 0 0,0 1 0,1 0 0,-1 0 0,1 0 0,-1 1-1,1 0 1,0-1 0,0 1 0,0 1 0,1-1 0,-1 0 0,1 1 0,-1 0 0,1 0 0,1 0 0,-1 0 0,0 0-1,1 1 1,0-1 0,0 1 0,0 0 0,1-1 0,-2 7 0,-2 13-1191,0 1 0,2 0 0,1 0 0,1 41 0,1-52 887,0 1-4391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0:10.22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1 287 4610,'0'0'8297,"0"-3"-7993,1-16-189,2 0 0,1 0 0,0 0 0,1 0 0,1 1 0,10-22 0,-5 13 548,-2 0 0,7-32 0,-11 41-351,-1 26-319,-2 31-26,-13 342 774,10-204 564,1-177-1342,-12 0-6070,-3 0 187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2:04.87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241 1 3570,'0'0'11162,"-4"0"-10783,0-1-305,0 1 1,0 0-1,0 0 1,0 1-1,1-1 0,-1 1 1,0-1-1,0 1 1,1 1-1,-1-1 1,0 0-1,1 1 0,-1 0 1,-5 3-1,1 1 73,0 0-1,0 1 0,1 0 0,0 0 1,-9 13-1,-1 4 196,1 0 0,1 2 0,-13 31-1,20-37-199,0 0 0,2 0-1,0 0 1,2 1-1,-3 30 1,2 106 337,5-127-362,0-26-99,0 1 1,0 0-1,1-1 0,0 1 0,0-1 0,0 1 0,0-1 0,1 0 0,0 1 0,0-1 0,0 0 0,0 0 0,1 0 0,-1-1 0,1 1 0,6 6 0,-2-4 7,0-1 1,0 0-1,0 0 0,1 0 1,-1-1-1,1-1 0,0 1 1,12 3-1,7 0 15,0-1 1,0-2-1,1-1 0,47 1 1,-52-4-17,9 0-8,43-5-1,-63 4-17,-1-2 0,0 1 0,-1-1 0,1-1 0,-1 0 1,1 0-1,14-10 0,-6 2 1,0-1 0,-1-1 0,-1-1 0,0-1 0,-2 0 0,1-1 0,-2 0 0,16-25 0,-20 26 25,-1 1-1,-1-1 1,-1 0-1,0-1 1,-1 0 0,-1 0-1,0 0 1,-1-1-1,-1 0 1,1-34 0,-4 36-16,1 7-3,-1 0-1,-1-1 1,1 1 0,-4-14-1,3 19-3,-1 1-1,1 0 0,0-1 0,-1 1 0,0 0 1,1 0-1,-1 0 0,-1 1 0,1-1 0,0 0 0,-1 1 1,1-1-1,-1 1 0,0 0 0,-5-4 0,-10-4-9,0 1 0,-1 1-1,-1 0 1,1 2 0,-1 0-1,0 1 1,0 1 0,-36-3-1,-17 3-81,-80 7 0,124-2 29,15 1-109,1-1 0,-1 2-1,1 0 1,-1 1 0,1 0 0,0 1 0,-16 8-1,-44 30-8358,60-33 2004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3:15.02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269 519 10421,'0'0'4861,"15"6"-4797,49 17 10,-60-21-51,0-1-1,1 1 1,-1-1-1,1-1 1,0 1-1,-1-1 1,1 1-1,0-1 1,6-1-1,4 0 244,-15 1-251,1 0 0,-1 0-1,1-1 1,0 1 0,-1 0-1,1 0 1,-1-1 0,1 1 0,0-1-1,-1 1 1,1 0 0,-1-1-1,1 1 1,-1-1 0,0 1 0,1-1-1,-1 1 1,1-1 0,-1 1-1,0-1 1,0 0 0,1 1-1,-1-1 1,0 0 0,0 1 0,0-1-1,1 1 1,-1-2 0,2-23 102,-1 20-92,1-40 28,-1-1 1,-6-59 0,2 85-60,-1-1-1,0 1 1,-2 0 0,0 0 0,-1 0 0,-1 1 0,-15-25 0,17 32 2,-1 1 0,-1 0 0,0 0 0,-1 1 0,0 0 0,0 0 0,-21-15 0,24 21-1,0 0 0,0 1-1,0 0 1,0 0 0,0 0 0,-1 1 0,1 0-1,-1 0 1,0 1 0,1 0 0,-1 0-1,0 0 1,0 1 0,0 0 0,0 1 0,1-1-1,-9 3 1,10-2 5,0 1-1,1 0 1,-1 0 0,1 1-1,0-1 1,0 1-1,0 0 1,0 0 0,0 0-1,1 1 1,-1-1 0,1 1-1,0 0 1,-4 5-1,-2 5 2,0 1 0,-12 27 1,10-15 24,2 0 0,1 1 0,1-1 0,1 2 0,-3 47 0,5 148 346,5-131-105,4 1 294,26 147 0,-16-148-396,5 150-1,-20-233-151,0 7 4,0 0 0,1 1 0,1-1 0,4 17 1,-6-34-98,0 0 1,0 0 0,0 0 0,0 0 0,0 0 0,0 0-1,0 0 1,0 0 0,1 0 0,-1 0 0,0 0-1,0 0 1,0 0 0,0 0 0,0 0 0,0 0-1,0 0 1,0 0 0,0 0 0,0 0 0,1 0 0,-1 0-1,0 0 1,0 0 0,0 0 0,0 0 0,0 1-1,0-1 1,0 0 0,0 0 0,0 0 0,0 0 0,0 0-1,0 0 1,0 0 0,0 0 0,0 0 0,0 0-1,0 0 1,0 1 0,1-13-3099,-1-16-738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3:15.37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15527,'0'0'1969,"153"21"-1905,-101-7-48,-1 4-16,-8-7 0,0-1-16,-3 1 16,-1-4-16,-4-4-608,1-3-769,-5 0-1520,1 0-1601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3:15.84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433 0 11109,'0'0'2599,"-17"10"-1916,2-1-516,4-4-80,1 1 0,0 0 1,0 1-1,1 0 0,0 1 0,0-1 1,1 2-1,-14 16 0,-32 46 766,4 2 0,-56 107 0,90-148-795,1 1-1,2 1 1,2 0 0,1 1 0,1 0-1,3 0 1,0 1 0,-1 59 0,7-77-38,0-1 1,2 0 0,-1 1-1,8 28 1,-6-38-75,0 0 0,0-1 0,1 1 0,0-1 0,0 1 0,1-1 0,0-1 0,0 1 0,1-1 0,0 1 0,11 8 1,-7-7-446,0-1 0,1 1 1,1-2-1,-1 1 0,1-2 1,0 1-1,0-2 0,0 0 1,1 0-1,19 3 0,24-2-3873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3:16.65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548 375 11189,'0'0'1604,"0"-34"-1271,0-162-229,0 192-96,0-1 0,0 0 1,0 1-1,-1-1 0,0 0 0,1 1 1,-2-1-1,1 1 0,-1-1 0,1 1 0,-1 0 1,0 0-1,-4-5 0,1 3 51,0 1 1,0 0-1,-1 1 0,1-1 0,-1 1 1,0 0-1,0 0 0,-7-2 0,-5-1 38,1 1-1,-1 0 1,0 2-1,0 0 0,0 1 1,-1 1-1,1 0 1,-1 2-1,-28 2 1,11-2-53,25 1 4,1 0 1,0 0-1,0 1 1,0 1-1,0 0 1,0 0-1,1 1 1,-1 0-1,1 1 1,0 0-1,0 0 1,1 1-1,-1 0 1,1 0-1,1 1 1,-1 0-1,1 0 1,0 1-1,1 0 1,0 1-1,0-1 1,1 1-1,0 0 1,0 0-1,1 1 1,0-1-1,1 1 1,0 0-1,1 0 1,0 0-1,0 0 1,1 0-1,0 16 1,1-13 34,0 6 109,0 0 0,5 26-1,-4-39-155,1 1 0,0-1 0,0 0 0,0 1 0,1-1 0,0 0 0,0 0 0,1 0 0,-1-1-1,7 8 1,2 0 20,1 0-1,1 0 1,0-1-1,1-1 1,0 0-1,0-1 1,1-1-1,0 0 0,30 10 1,-20-10-62,-1-2 1,1-1-1,0-1 0,0-1 1,1-1-1,29-1 0,-52-3-1,0 0-1,0 0 1,1 0 0,-1 0-1,0-1 1,0 1-1,0-1 1,-1 0-1,1 0 1,0 0 0,-1-1-1,1 1 1,-1-1-1,0 0 1,0 0-1,0 0 1,0-1 0,-1 1-1,1-1 1,-1 1-1,0-1 1,0 0-1,3-5 1,4-12-61,-1 1 1,0-1 0,4-24-1,-5 10 323,6-60 0,-15 142-247,0-21 33,4 49 0,-1-68-30,0 0-1,0 0 1,1 0 0,-1-1-1,1 1 1,1 0 0,0-1 0,0 0-1,0 0 1,0 0 0,9 11-1,-3-7 27,1 0-1,0-2 1,1 1 0,-1-1-1,2 0 1,-1-1-1,1-1 1,0 0-1,0 0 1,23 6-1,-16-7-333,0 0-1,28 2 0,39-5-3887,-56-5-1231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3:17.10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12038,'0'0'2865,"9"23"-2046,158 341 1697,-81-148-1814,-69-165-597,-1 1 1,10 71 0,-21-86-157,-2 0 0,-1 0 1,-2 0-1,-6 51 0,-1-62-1005,0-10-3450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3:17.55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13542,'0'0'3530,"15"1"-2933,748 37 676,-761-38-1816,20 0 414,-13-3-6277,-9-12 1249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3:17.91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11 15591,'0'0'3650,"193"-11"-3618,-118 11-48,-4 0 64,3 15-96,-7-5-368,0 1-785,-4-4-880,-8-4-704,4 1-1889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3:18.84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485 437 12950,'0'0'1534,"13"-18"-1094,40-58-197,-51 73-219,0 0-1,0 0 1,0 0 0,0 0-1,0 0 1,-1-1 0,1 1-1,-1 0 1,0-1 0,0 1-1,0-1 1,-1 0 0,1 1-1,-1-1 1,0 0 0,0 1 0,0-1-1,-2-6 1,0-9 81,3 11-89,-2 1 1,1 0 0,-1-1-1,0 1 1,0 0 0,-1 0-1,0 0 1,0 0-1,-1 0 1,0 0 0,0 0-1,-1 1 1,1 0-1,-1-1 1,-1 1 0,1 1-1,-1-1 1,0 1 0,0 0-1,-1 0 1,-9-7-1,-1 0-14,-1 0-1,-1 1 1,1 1-1,-2 0 1,0 1-1,0 1 1,0 1-1,-1 1 1,0 1-1,0 0 1,0 2-1,-1 0 1,1 1-1,-1 1 1,0 1-1,1 1 1,-23 4-1,41-4 14,1-1 0,-1 1-1,0 0 1,0 0 0,1 0 0,-1 0-1,0 0 1,1 0 0,-1 1 0,1-1 0,0 1-1,-1-1 1,1 1 0,0-1 0,0 1-1,0 0 1,0-1 0,0 1 0,0 0 0,0 0-1,1 0 1,-1-1 0,1 1 0,-1 0-1,1 0 1,0 3 0,-5 54 571,5-58-573,0 18 234,0 7 42,0 0 1,6 32-1,-4-48-240,0-1-1,1 1 1,0-1-1,1 0 1,0 0-1,0-1 1,0 1 0,2-1-1,7 12 1,16 10 86,0 0 0,2-2 1,1-1-1,1-2 1,1-1-1,38 19 0,-29-16-63,-3 1-20,42 39 0,-39-31-50,-34-29 2,-1 0 0,0 1 0,0 0 0,-1 0 0,0 1 0,11 17 0,-15-21-13,-1 1 1,1-1 0,-1 1 0,-1-1-1,1 1 1,-1 0 0,0-1 0,0 1 0,0 0-1,-1 0 1,0 0 0,0 0 0,-1 0 0,-2 11-1,2-14 8,-1 1-1,0-1 1,0 1-1,0-1 1,0 0-1,0 0 1,-1 0-1,0 0 1,1 0-1,-1 0 1,0-1-1,0 1 1,-4 1-1,-51 32-8,40-25 9,-5 1 1,0-1-1,0 0 0,-1-2 0,-1-1 1,1-1-1,-1-1 0,-30 4 0,-15-3 0,-92-2 0,157-5-1,1 0 1,0 0-1,0-1 0,-1 1 0,1-1 0,0 0 0,0 0 0,0 0 0,-1-1 0,1 1 0,1-1 0,-1 0 0,0 0 1,0 0-1,1-1 0,-1 1 0,1-1 0,0 0 0,0 0 0,0 0 0,0-1 0,0 1 0,1 0 0,0-1 1,-1 0-1,1 0 0,1 0 0,-1 1 0,-1-8 0,-2-7 13,1 0 0,2-1-1,0 1 1,0-1 0,3-25 0,-1 30 19,1 3-3,1 1 1,0-1 0,1 0-1,0 1 1,0 0 0,1 0-1,1 0 1,0 0 0,0 0-1,1 1 1,0 0 0,0 0-1,1 1 1,0 0 0,15-12-1,7-8 215,2 3 0,66-42 0,-79 53-701,20-9 1253,-25 18-3984,1 3-3463,-7 2-2122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3:19.89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10373,'0'0'6088,"27"0"-5616,3-1-332,181 6 206,-86 9-93,127 7 622,-149-20-733,105-2-2562,-275-14-3188,28 5 1766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0:10.69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10277,'0'0'5015,"13"0"-4788,280 7 2046,-225-7-2142,11 0-331,-25 0-6739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3:20.56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10149,'0'0'4194,"32"0"-3226,185 1 8,-34 6 291,121 3-671,86-10-674,-389 4 63,0 0-1,0 1 1,0-1-1,-1 0 1,0 1-1,0-1 1,-1 9-1,1-6-1,0 21 18,-1 27-6,2 0-1,2 0 0,22 108 1,-19-150 118,-4-36-11349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3:20.98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12230,'0'0'3169,"13"2"-2737,32 12-187,0 1-1,-1 2 0,0 3 1,43 26-1,40 17 82,-116-58-308,18 7 30,-1 1 0,-1 2 0,38 27 0,-58-38-50,-1 1 1,-1 0-1,1 0 1,-1 0 0,0 1-1,0 0 1,0 0-1,-1 0 1,0 1-1,0-1 1,-1 1-1,0 0 1,0 0 0,0 0-1,-1 1 1,0-1-1,0 0 1,-1 1-1,1 12 1,-2-16 1,0 0 0,0 1 0,-1-1 0,1 0 0,-1 0 0,0 0 1,0 0-1,0 0 0,-1 0 0,1 0 0,-1 0 0,0 0 0,0-1 0,0 1 0,-4 4 0,1-3-4,0-1-1,-1 1 0,0-1 1,1 0-1,-1-1 1,-1 0-1,1 1 1,-10 2-1,-3 0-124,1 0 1,-1-1-1,0-1 1,-1-1-1,-29 1 0,-14-3-5617,47-1 363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3:22.45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698 0 14006,'0'0'1118,"-38"5"-904,-119 15-190,38-3 299,70-9-106,-99 2 0,147-10 573,-14 332-534,14-325-192,1 0 0,1 0-1,-1 0 1,1 0 0,1 0-1,-1-1 1,4 10 0,-4-14-16,0 0 0,0-1 0,0 1 0,0 0 0,0 0 0,1-1 0,-1 1 0,1 0 0,-1-1 0,1 0 0,0 1 0,0-1 0,-1 0 0,1 0 0,0 0 0,0 0 0,0 0 0,0 0 0,0-1 0,0 1 0,1-1 0,-1 1 0,0-1 0,0 0 0,0 0 0,4 0 0,-1-1-34,0 1-1,-1-1 1,1 0-1,-1-1 1,1 1-1,-1-1 1,0 0-1,0 0 1,1-1 0,-1 1-1,4-5 1,49-40 29,-33 26-54,-11 10 5,1 1 0,0 0 0,1 1 0,0 0 0,0 1 0,1 1-1,0 1 1,1 0 0,-1 1 0,1 1 0,0 0 0,0 1 0,32-1 0,-43 4 3,0 0-1,0 1 1,0-1 0,0 1 0,0 0-1,-1 1 1,1-1 0,0 1 0,-1 0-1,10 5 1,-5 0 3,0 1-1,-1-1 1,0 2 0,10 11-1,-8-9 4,0 0 0,0 1-1,-1 0 1,-1 1 0,0 0-1,-1 1 1,0 0 0,-1 0-1,-1 0 1,0 1 0,-1 0-1,0 0 1,-2 1 0,1-1-1,-2 1 1,1 29 0,-3-39 7,0 11 37,0-1 1,-1 1-1,-4 19 0,4-30-39,-1 0 0,-1 1 0,1-1 0,-1 0-1,0 0 1,0 0 0,-1-1 0,0 1 0,0-1-1,-8 9 1,3-5 16,-1-1 0,0 0 0,0-1 1,-1 0-1,1-1 0,-1 0 0,-1-1 0,1 0 0,-1-1 0,0 0 0,0 0 0,0-2 0,-18 3 0,-17-1 30,1-2-1,-59-4 0,62 0-59,4-2-1,0-2 0,0-2 1,0-1-1,1-3 0,-60-25 0,1 1-683,97 36 570,-1 0 0,0 0-1,0 0 1,1 0 0,-1 0 0,0-1-1,0 1 1,1 0 0,-1 0-1,0-1 1,1 1 0,-1-1 0,0 1-1,1 0 1,-1-1 0,0 0 0,1 1-1,-1-1 1,1 1 0,-1-1 0,1 1-1,0-1 1,-1 0 0,1 1 0,-1-1-1,1 0 1,0 0 0,0 1 0,-1-1-1,1 0 1,0 0 0,0 1 0,0-1-1,0 0 1,0 0 0,0 1-1,0-1 1,0-1 0,0-9-4479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3:23.71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 12374,'0'0'6114,"12"0"-5796,64 0-192,-19-1-149,73 7 0,-122-5 21,0 1 0,-1 0-1,1 1 1,-1 0 0,1 0 0,-1 1 0,0 0-1,-1 0 1,1 0 0,-1 1 0,7 6 0,-8-7-9,-1 0 1,0 0-1,-1 0 1,1 0-1,-1 1 0,0-1 1,0 1-1,0 0 1,-1 0-1,0 0 1,0 0-1,0 1 1,0-1-1,-1 0 1,0 1-1,1 8 1,-2-10 4,1-1 0,-1 0 0,0 1 0,0-1 0,-1 0 1,1 0-1,-1 1 0,1-1 0,-1 0 0,0 0 1,0 0-1,-1 0 0,1 0 0,-1 0 0,1 0 0,-1 0 1,0-1-1,0 1 0,0-1 0,0 1 0,-1-1 1,1 0-1,-1 0 0,1 0 0,-1 0 0,0 0 0,1 0 1,-1-1-1,0 1 0,0-1 0,0 0 0,-7 1 0,-16 7-29,-1-1 0,0-2 0,-1-1 0,1-1 0,-1-1 0,0-1 0,-35-3 0,63-1 40,-1 0 0,1 0-1,0 0 1,0 0 0,0 0 0,0 0-1,0 1 1,0-1 0,0 0-1,0 0 1,1 0 0,-1 0 0,1 0-1,-1 0 1,1 1 0,1-4-1,21 2 16,0 0 0,0 2 0,40 2 0,-10 1-44,-46-2 21,1 1 0,-1 0-1,0 0 1,1 1-1,-1-1 1,0 2-1,0-1 1,0 1 0,0 0-1,0 1 1,-1-1-1,0 1 1,1 0 0,-1 1-1,-1 0 1,1 0-1,-1 0 1,0 1 0,0-1-1,0 1 1,4 8-1,2 5-9,0 0 0,-2 1-1,0 0 1,-1 0 0,-1 1 0,5 25-1,-10-32 10,0-1 0,-1 2 0,-1 23 0,-1-15-33,1-20 36,-1 0 1,0-1-1,1 1 1,-1 0-1,-1 0 1,1-1-1,0 1 1,-1-1-1,1 1 1,-1-1-1,0 0 1,0 1-1,1-1 0,-2 0 1,1 0-1,0-1 1,0 1-1,-1 0 1,1-1-1,-1 1 1,1-1-1,-1 0 1,0 0-1,1 0 0,-1 0 1,0 0-1,0 0 1,-4 0-1,-9 2 34,0 0 0,0-1-1,-30 1 1,39-3-17,-12 0-1,1 0 0,-1-2 0,-21-3 0,32 3-17,1 0 0,-1-1 0,0 0 0,1-1 1,0 1-1,0-1 0,0-1 0,0 1 0,1-1 0,-7-7 1,7 7-459,-10-10 962,11 11-9135,24 4 3732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3:24.87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455 362 11189,'0'0'4111,"40"-5"-1832,-38 4-2229,1-1-1,0 0 1,-1 0 0,1 0 0,-1-1 0,1 1 0,-1 0 0,0-1-1,0 0 1,0 1 0,0-1 0,-1 0 0,1 0 0,-1 0-1,0 0 1,1 0 0,-2-1 0,1 1 0,0 0 0,0 0 0,-1-4-1,2-12-90,-1 0 0,-2-30 0,0 20 79,1 22-46,0 1 0,0-1 0,0 0-1,-1 1 1,0-1 0,-1 1 0,1 0 0,-1-1 0,0 1 0,-1 0 0,0 0 0,0 0-1,0 1 1,0-1 0,-1 1 0,0-1 0,0 1 0,0 0 0,-1 1 0,0-1 0,0 1-1,0 0 1,0 0 0,-10-5 0,5 4 2,1 0-1,-1 1 1,0 1 0,0-1-1,-1 1 1,1 1 0,-20-2-1,-78 1-44,73 3 46,27 1 5,0 1 0,-1-1 0,1 2 0,0-1 0,0 1 0,0 0 0,1 1 0,-1 0-1,1 0 1,0 0 0,0 1 0,0 0 0,1 1 0,0-1 0,0 1 0,0 1 0,1-1 0,0 1-1,-8 13 1,4-8 3,2 1-1,0-1 0,0 2 1,1-1-1,1 1 1,0 0-1,1 0 0,0 0 1,1 1-1,-1 25 0,3-5 31,0-19-20,1 0 0,0 0-1,4 16 1,-4-27-8,2 0 1,-1 0-1,1 0 1,-1 0-1,1 0 1,1-1-1,-1 1 1,1-1-1,-1 0 1,1 1-1,0-1 1,1 0-1,5 5 0,1 0 16,1 0 0,0-1 0,0 0 0,1-1 0,0 0 0,1-1 0,-1 0-1,1-1 1,0 0 0,0-1 0,1-1 0,-1 0 0,1-1 0,0 0 0,-1-1-1,24-1 1,-28 0-48,0 1 0,0-2 1,-1 1-1,1-1 0,0-1 0,0 1 0,-1-1 0,1-1 0,-1 0 0,0 0 0,0 0 0,0-1 0,0 0 1,0-1-1,-1 0 0,0 0 0,0-1 0,0 1 0,-1-2 0,0 1 0,0-1 0,5-7 0,0-2 59,-1 1 0,-1-1 0,0 0 0,-1-1-1,-1 0 1,0-1 0,-2 1 0,0-1 0,-1 0-1,-1 0 1,0-1 0,0-26 0,-3 44 384,1 6-402,0 0 0,-1-1 1,1 1-1,-1 0 0,0 0 0,0-1 1,0 1-1,-2 7 0,1 6 10,0 45 164,2 74 323,0-134-494,-1-1-1,0 0 1,1 0 0,0 1 0,-1-1-1,1 0 1,0 0 0,0 0-1,0 0 1,0 0 0,1 0-1,-1 0 1,0 0 0,1-1 0,-1 1-1,1 0 1,0-1 0,0 0-1,-1 1 1,4 1 0,0-1 35,0 1 0,1-1 0,-1 0 0,0 0 0,1-1-1,0 0 1,-1 0 0,8 1 0,-1-2-6,0 0 0,0 0 0,0-1 0,-1 0-1,1-1 1,0-1 0,19-6 0,-6-3-70,-2-1 0,1-1 1,-2-1-1,0-1 0,0-1 1,-2-1-1,21-23 0,-41 41-45,0 0-1,1-1 0,-1 1 0,0 0 1,1 0-1,-1 0 0,0 0 1,0-1-1,1 1 0,-1 0 1,0 0-1,0 0 0,0-1 1,1 1-1,-1 0 0,0-1 1,0 1-1,0 0 0,0 0 0,0-1 1,1 1-1,-1 0 0,0-1 1,0 1-1,0 0 0,0-1 1,0 1-1,0 0 0,0-1 1,0 1-1,0 0 0,0-1 0,0 1 1,0 0-1,0 0 0,-1-1 1,1 1-1,0 0 0,0-1 1,0 1-1,0 0 0,0 0 1,-1-1-1,1 1 0,0 0 1,0 0-1,-1-1 0,1 1 0,-16-2-5126,15 2 5070,-22 0-6907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3:25.64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6 7876,'0'0'8057,"30"0"-7148,224 0 529,-121-3-1290,-35 1-18,110 10 1,-187-5-150,1 1 0,26 10 1,-44-11-341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3:26.02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8 12902,'0'0'2734,"34"-1"-2109,239-5 23,-209 9-1134,114 20 0,-105-11-4099,-51-11 922,-5-1-2281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3:27.38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634 469 10293,'0'0'4226,"8"-12"-3397,1-2-670,1 2 39,-2 0-1,0 0 1,-1-1 0,0-1-1,0 1 1,-2-1-1,0 0 1,4-16-1,-7 15-167,0-1 0,0 0 0,-2 0-1,0 0 1,-1 0 0,-3-17 0,2 26-31,0 0 1,0 0-1,-1 1 1,0-1 0,0 0-1,-1 1 1,1 0 0,-1 0-1,-1 0 1,1 0 0,-1 1-1,0 0 1,0 0 0,-1 0-1,-7-5 1,-3 0-16,0 0 0,-1 1 1,0 1-1,0 1 0,0 0 0,-1 1 1,0 1-1,0 1 0,-30-3 0,-18 1-44,-91 5 0,79 2 29,73-1 29,-1 1 0,0-1 0,0 1 0,1 0 0,-1 1 0,1-1 0,-1 1 0,1 0 0,-1 1 0,1-1 0,0 1 0,0 0 0,1 0 0,-1 0 0,0 1 0,1 0 1,0 0-1,0 0 0,-7 9 0,7-6 1,-1 0 1,1 1-1,0 0 1,0 0-1,1 0 1,0 0-1,0 0 1,1 1-1,0-1 1,1 1-1,0-1 1,0 14-1,0-15 27,1 0-1,1 0 1,-1 0-1,1 0 1,0 0-1,1 0 1,0 0-1,0-1 1,0 1-1,1-1 1,0 1-1,0-1 1,0 0-1,1 0 1,0 0-1,0-1 1,1 1 0,0-1-1,0 0 1,0 0-1,0-1 1,11 8-1,26 16 46,1-2 0,1-2 1,2-2-1,0-2 0,67 20 0,-96-34-65,7 1-2,0 2 0,33 17 0,-49-21-6,1 0 1,-2 1-1,1-1 0,-1 2 1,0-1-1,0 1 0,0 0 1,-1 1-1,0-1 1,5 10-1,5 12-3,-1 1-1,-1 1 1,15 52 0,-27-77 8,7 18 1,-2 0 1,-1 0-1,0 0 0,-2 1 1,2 42-1,-7-66-3,0 1 0,1-1 0,-1 0 1,0 1-1,0-1 0,0 0 0,0 0 0,0 1 0,0-1 0,0 0 1,0 0-1,-1 0 0,1 0 0,0-1 0,-1 1 0,1 0 0,0 0 1,-1-1-1,1 1 0,-1-1 0,1 1 0,-1-1 0,-2 1 0,-42 8-1,46-9 0,-60 5-13,-105-5-1,74-1 19,83 1 4,-1-1 1,1 0-1,0 0 0,0-1 0,0 0 0,0 0 0,0-1 0,0 0 1,1 0-1,-1-1 0,1 0 0,0 0 0,0-1 0,0 0 1,1 0-1,-1-1 0,2 1 0,-1-1 0,0-1 0,1 1 0,0-1 1,1 0-1,-1 0 0,1 0 0,1 0 0,-1-1 0,1 0 0,1 0 1,0 0-1,0 0 0,0 0 0,1 0 0,0 0 0,0-15 0,1 1 41,-1 15-28,1 1-1,0-1 0,0 0 1,0 1-1,1-1 1,0 1-1,0-1 1,1 1-1,-1 0 0,2-1 1,-1 1-1,1 0 1,3-7-1,14-17 146,1 0-1,2 2 1,0 0 0,39-34 0,-49 52-154,0 0 1,1 1-1,0 0 0,0 1 1,1 0-1,0 1 1,0 1-1,0 0 1,1 1-1,0 1 1,0 1-1,17-2 0,148-2-797,-180 32-7174,-1-8 1424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3:33.31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11573,'0'0'6915,"11"1"-6429,517 34 933,-516-34-1522,378 19 164,-226-17-4429,-175-4 2992,0 0-1,0-1 0,-21-6 1,-25-8-4219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3:33.92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3 10069,'0'0'5138,"24"-1"-4468,-7 1-532,20-1 158,0 1 1,60 9-1,68 14 495,275 4 0,-417-27-760,-10 1-28,0-1 0,-1 0 0,1-1 0,0 0 0,-1-1 0,1-1 0,-1 0 0,15-5 0,-23 6 20,2-2-38,0 2 1,1-1 0,-1 1 0,0 0-1,1 0 1,-1 0 0,10 0-1,-14 2 8,0 1-1,0-1 1,0 0-1,0 1 1,-1 0-1,1-1 0,0 1 1,0 0-1,0 0 1,-1 0-1,1 0 0,0 0 1,-1 0-1,1 1 1,-1-1-1,1 1 0,-1-1 1,0 1-1,0-1 1,1 1-1,-1 0 0,0-1 1,0 1-1,-1 0 1,1 0-1,0 0 1,-1 0-1,2 3 0,10 34 42,-2 2 0,-2-1-1,7 75 1,-9 127-2123,-6-222 1528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0:12.10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40 29 9156,'0'0'2201,"0"29"-1302,0-14-665,-1-11-142,1 0-1,0 0 1,0 0-1,0-1 1,1 1-1,-1 0 1,1 0-1,0-1 1,2 7-1,-2-9-70,1 0 0,-1 1-1,0-1 1,1 0 0,-1 0-1,1 1 1,0-1 0,-1 0-1,1-1 1,0 1 0,-1 0-1,1 0 1,0-1 0,0 1 0,0-1-1,0 0 1,0 1 0,-1-1-1,1 0 1,0 0 0,0 0-1,3-1 1,11 1-10,-9 1-5,-1-1 0,0 0 0,0 0 0,0-1-1,0 0 1,0 0 0,0 0 0,7-3 0,-11 3 0,0-1-1,0 1 1,0-1 0,0 1 0,-1-1-1,1 0 1,-1 0 0,1 0 0,-1 0-1,0 0 1,0 0 0,0 0 0,0 0-1,0 0 1,0-1 0,0 1 0,-1 0-1,1-1 1,-1 1 0,0 0 0,0-1-1,0 1 1,0 0 0,0-1 0,0-2-1,0-12 24,0 14 0,1 0 0,-1 0 1,0 0-1,0-1 0,-1 1 1,1 0-1,-1 0 0,1 0 1,-1 0-1,-2-5 0,2 7-24,-1 0 0,1 0 0,-1-1 0,1 1 0,-1 0 0,1 0 0,-1 1-1,0-1 1,1 0 0,-1 0 0,0 1 0,0-1 0,0 1 0,0 0 0,1-1 0,-1 1-1,0 0 1,0 0 0,0 0 0,-3 1 0,-7-1-12,0 0 1,0 1-1,0 1 0,-22 5 1,30-6-35,0 1 0,-1-1 0,1 1 0,0 0 0,0 0 0,0 1 0,0-1 0,1 1 0,-1 0 0,1 0 0,0 0 0,-1 1 0,2-1 1,-1 1-1,-5 7 0,8-10-1240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3:34.31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8964,'0'0'6272,"17"0"-6024,49 4 335,120 23 0,-139-17-420,128 33 699,-154-36-775,0 0-1,-1 1 1,0 2 0,0 0-1,34 23 1,-47-27-89,0 0 1,-1 1-1,1-1 1,-2 1-1,1 0 1,-1 0-1,0 1 1,0 0-1,-1 0 1,0 0-1,0 0 1,-1 1-1,0-1 1,3 16-1,-2 6-19,-1-1 1,-1 0-1,-2 34 0,-1-27-12,1-28-71,0-1-1,-1 0 1,0 0 0,0 1-1,-1-1 1,0 0-1,0 0 1,-1-1 0,-4 9-1,5-11-561,0 0 0,-1 0-1,0 0 1,0 0-1,0-1 1,0 0 0,0 1-1,-1-1 1,-5 3 0,-4-3-7266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3:35.39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741 0 14150,'0'0'1174,"-38"12"-992,-121 38-25,118-38-52,0-3-1,-1 0 1,0-3 0,0-2-1,0-1 1,-53-4 0,28 0 229,63 1-311,-1 0 0,1 0-1,0-1 1,0 1 0,-1-1-1,1 0 1,0 0 0,0-1-1,0 1 1,0-1 0,0 0-1,0 0 1,1 0 0,-1-1-1,0 1 1,1-1 0,-6-5 0,9 8-28,0-1 1,-1 1 0,1 0-1,-1 0 1,1-1 0,0 1-1,-1 0 1,1 0 0,-1 0-1,1 0 1,-1 0 0,1 0-1,0 0 1,-1 0 0,1-1-1,-1 2 1,1-1 0,-1 0-1,1 0 1,-1 0 0,1 0 0,0 0-1,-1 0 1,1 0 0,-1 0-1,1 1 1,0-1 0,-1 0-1,1 0 1,-1 1 0,1-1-1,0 0 1,-1 1 0,1-1-1,0 0 1,0 1 0,-1-1-1,1 0 1,0 1 0,0-1-1,-1 0 1,1 1 0,0-1 0,0 1-1,-9 20-227,8-19 226,-7 31 23,1 0-1,1 1 1,2 0-1,2 0 1,1 0 0,4 37-1,-2-2 12,-2-66-2,1 1 0,0 0 0,0-1 0,1 1 0,-1 0-1,1-1 1,0 1 0,0 0 0,0-1 0,0 1 0,0-1-1,1 0 1,0 1 0,-1-1 0,1 0 0,1 0 0,-1 0 0,0 0-1,1-1 1,-1 1 0,1-1 0,0 1 0,0-1 0,0 0-1,0 0 1,0 0 0,0 0 0,1-1 0,-1 1 0,0-1-1,1 0 1,-1 0 0,1 0 0,4 0 0,2-1 76,0 0 0,0 0 1,0-1-1,0 0 1,0-1-1,0 0 0,-1-1 1,1 0-1,-1 0 0,11-6 1,26-14-56,-15 7 22,0 1-1,38-12 1,-56 24-44,0 1-1,0 1 1,0 0 0,0 1 0,20 1-1,3 0-52,-28 0 25,0 1 1,0-1-1,0 2 0,-1-1 1,1 1-1,0 0 0,-1 0 0,0 1 1,0 0-1,0 1 0,0-1 1,11 11-1,4 4-8,-1 1 1,23 29-1,-37-39 5,0-1 0,0 1 0,-1 0 0,0 0 0,-1 1 0,0 0-1,-1 0 1,0 0 0,3 14 0,-3 1-9,-1 0-1,-1-1 1,-1 29 0,-1-47 16,0 0 0,-1 1 0,0-1 0,-1 0 1,0 0-1,0 0 0,0 0 0,-1 0 0,0-1 0,0 1 0,0-1 1,-1 0-1,0 0 0,-1 0 0,1 0 0,-1-1 0,0 1 1,0-1-1,-1-1 0,0 1 0,0-1 0,0 0 0,0 0 0,0-1 1,-12 5-1,-2 0 2,0-1 0,0-1 0,-1-1 1,0 0-1,0-2 0,0 0 1,-34-1-1,53-2-6,-13 0-16,0 0-1,0-1 1,-21-4-1,30 3-79,0 0-1,0 0 0,0 0 1,1-1-1,-1 0 1,1 0-1,0 0 1,0-1-1,0 1 1,0-1-1,-5-6 0,2 2-489,1 0-1,-1 0 0,2 0 0,-1-1 0,1 0 0,1 0 1,0-1-1,0 1 0,0-1 0,-2-12 0,1-19-3916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3:36.32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483 267 7523,'0'0'7508,"-1"0"-7422,1 0 0,-1 0 0,1 0-1,-1 0 1,1 0 0,-1 0 0,0-1 0,1 1 0,-1 0 0,1 0 0,0-1 0,-1 1-1,1 0 1,-1 0 0,1-1 0,-1 1 0,1-1 0,0 1 0,-1 0 0,1-1-1,-1 1 1,1-1 0,0 1 0,0-1 0,-1 0 0,1-15-11,0-1 0,-1 1 0,-1 0 0,-1 0 0,0 0 0,-1 0 0,-1 1 1,-10-25-1,11 33-89,1 1 0,-1 1 0,0-1-1,0 1 1,0-1 0,-1 1 0,0 0 0,0 1 0,0-1 0,-1 1 0,1 0 0,-1 0 0,0 1 0,0 0 0,0 0 0,-1 0 0,1 1 0,-1 0 0,1 0 0,-1 0 0,0 1 0,0 0 0,-8 0 0,0 0-15,0 1 1,1 0 0,-1 1 0,0 0-1,1 1 1,-1 1 0,1 0-1,-26 10 1,31-9 22,1 1-1,0 0 1,0 0-1,0 0 1,1 1-1,0 1 1,0-1 0,0 1-1,1 0 1,0 0-1,1 1 1,-1 0-1,1 0 1,1 0 0,-4 9-1,1 2 17,1 1-1,0-1 1,2 1 0,1 0-1,0 0 1,1 0-1,2 0 1,0 0 0,3 27-1,-2-41-1,1 1-1,0 0 1,0-1-1,0 1 1,1-1-1,0 1 1,0-1-1,1 0 1,-1 0-1,1-1 1,1 1-1,-1-1 1,1 0-1,0 0 1,0 0-1,0-1 1,1 0-1,0 0 1,0 0-1,0 0 1,0-1-1,0 0 1,12 3-1,2 1 61,0 0-1,0-2 1,1 0 0,0-2 0,0 0-1,33 0 1,-51-3-53,1-1 1,0 0 0,-1 0-1,1 0 1,0 0-1,-1 0 1,1-1 0,-1 1-1,0-1 1,1 0-1,-1 0 1,0 0-1,0-1 1,0 1 0,-1-1-1,1 0 1,4-5-1,5-7 0,-1-2 1,12-21-1,-5 9-42,64-122-67,-72 142-54,-5 22 86,-3 40 58,-1-29-16,0-3 66,2-1 0,1 1 0,0-1 1,2 0-1,8 21 0,-12-36-67,0 0-1,0 0 1,1-1-1,-1 1 1,1-1-1,0 0 1,0 0 0,1 0-1,-1 0 1,1 0-1,0-1 1,0 0-1,0 0 1,0 0-1,1 0 1,-1 0 0,1-1-1,0 0 1,0 0-1,-1 0 1,1-1-1,0 1 1,1-1-1,-1-1 1,0 1 0,6 0-1,-4-1-530,-5 0 142,-1 1-1,1-1 1,0 0 0,0 0 0,0 0-1,-1 0 1,1-1 0,0 1-1,0 0 1,-1-1 0,1 1-1,0-1 1,2-1 0,5-16-6044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3:36.93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125 1 4018,'0'0'8310,"-1"5"-7301,-3 11-647,0-1 0,0 1 1,-13 24-1,-9 29 446,6 12-250,4 2 1,2-1 0,-1 96-1,11 258-47,7-236-602,-3-173-38,2 0 0,2 0 0,0 0 0,1 0 0,2-1 0,1 0 0,1 0 0,17 35 0,-14-39-864,0-1 1,1 0-1,1-1 0,1 0 0,29 28 0,25 11-4598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3:37.61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11397,'0'0'5565,"10"16"-5074,150 287 918,-152-287-1353,109 254 634,-102-229-625,-3 0 0,-1 1-1,-2 0 1,6 78 0,-15 153 119,-2-254-229,-1 1-1,-2-1 1,0 0-1,0 0 1,-2 0 0,-1-1-1,0 1 1,-1-2 0,-1 0-1,0 0 1,-1-1 0,-23 25-1,27-36-1213,3-4-2975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3:38.61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44 10 9588,'0'0'5526,"15"-7"-3984,17 6-1309,-18 0-37,0 1 0,0 0 0,0 1 0,0 0 0,0 1 1,-1 0-1,1 2 0,21 7 0,9 8-208,-27-13-3,-1 1-1,0 0 1,0 1-1,0 1 1,-2 1-1,27 20 1,-40-28 5,0-1 1,0 0 0,0 0-1,0 0 1,0 1 0,0-1-1,-1 0 1,1 1-1,0-1 1,-1 1 0,1-1-1,-1 1 1,1-1 0,-1 1-1,0-1 1,0 1 0,0 0-1,0-1 1,0 1-1,0-1 1,0 1 0,0-1-1,-1 1 1,1-1 0,-1 1-1,1-1 1,-1 1-1,1-1 1,-1 1 0,0-1-1,0 0 1,1 1 0,-1-1-1,0 0 1,0 0-1,-1 0 1,1 1 0,0-1-1,0 0 1,0-1 0,-1 1-1,1 0 1,-3 1 0,-6 4-2,-1 1 0,0-2 0,0 0 0,-13 5 0,23-10 11,-30 9-5,0-1 0,0-1 0,0-2 0,-1-1 0,0-1 0,-42-3 0,73 0-40,37-10 106,125 9-165,-158 1 102,1 1 0,-1-1 0,0 0 0,0 1-1,1-1 1,-1 1 0,0 0 0,0 0 0,0 0 0,0 1 0,0-1-1,0 1 1,0 0 0,-1 0 0,1 0 0,0 0 0,2 3 0,-1 0-7,0-1 0,-1 1 1,0 0-1,0 0 0,0 0 1,-1 1-1,0-1 0,0 1 1,2 6-1,0 12-27,0 0 1,-2 0-1,-1 44 0,-1-55 35,0-9 3,0 0 0,0 1-1,-1-1 1,0 0 0,0 0 0,0 1 0,0-1 0,0 0 0,-1 0 0,0 0-1,0 0 1,0-1 0,0 1 0,-1-1 0,0 1 0,-3 3 0,0-2 8,1 0 0,-1-1 0,0 1 0,0-1 0,0-1 0,-1 1 0,0-1 1,1-1-1,-9 3 0,-3 0 60,-1-1 0,0-1 0,0 0 0,0-2 1,0 0-1,-34-3 0,48 1-36,1 0 0,-1 0 1,1-1-1,-1 1 0,1-1 0,0 0 0,0 0 0,-7-5 1,-19-8-1000,5 11-2777,21 5-1079,3 5-3746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3:39.17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11 5475,'0'0'12192,"10"0"-11667,465 0 719,-267 0-8037,-216-10-5594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3:39.52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 14407,'0'0'4178,"99"-4"-4162,-48 4-32,4 0 48,4 0-80,4 11-33,-4-1-303,-4 1-864,-4-4-1393,-8-3-2482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3:40.29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115 373 8852,'0'0'3436,"2"-30"-3249,9-92 165,-10 115-299,0 1-1,0 0 0,0-1 1,1 1-1,0 0 0,0 0 1,1 0-1,0 0 0,0 1 1,0-1-1,1 1 0,-1 0 1,1 0-1,8-8 1,1-2 234,-3 3 55,0 1 0,1 0 1,0 0-1,1 1 0,19-14 0,-23 20-215,0 0 0,0 0 0,0 0 0,0 1-1,1 0 1,-1 1 0,1 0 0,-1 0-1,1 1 1,0 0 0,10 0 0,-8 1-94,1 0-22,1 0 1,-1 0 0,0 1-1,23 6 1,-29-5-21,-1 0-1,0 0 1,-1 1 0,1-1 0,0 1 0,-1 1 0,1-1-1,-1 1 1,0-1 0,0 1 0,0 1 0,-1-1-1,6 8 1,-4-3-2,-1-1 0,1 0-1,-2 1 1,1 0-1,-1 0 1,0 0 0,-1 0-1,0 1 1,1 11 0,-1 14-31,-2 43 1,-1-34 8,0-27 27,-1 1 0,-1 0-1,0-1 1,-1 1 0,-1-1 0,-1-1 0,0 1 0,-1-1-1,-1 0 1,-1 0 0,0-1 0,-14 17 0,-8 9 26,-3-2 1,-75 68-1,-92 54 4,122-102 24,72-54-7,5-4-26,0 1 0,0-1 0,-1 1 0,1 0 0,0 0 0,0 0 0,0 0 0,1 0 0,-1 0 0,1 0 0,-1 0 0,1 1 0,-1-1 0,1 1 0,0-1 0,0 1 0,0-1 0,0 6 0,11-8 484,319 0 1737,-3 0-4654,-307-2-516,-3-7-2368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3:41.48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71 0 9268,'0'0'5803,"5"0"-4835,351 0 436,-353 0-1410,0 0-1,0 0 1,0 1 0,0-1 0,0 1 0,0 0 0,0 0 0,0 0 0,0 0-1,0 0 1,-1 1 0,1-1 0,0 1 0,-1-1 0,1 1 0,-1 0 0,0 0-1,0 0 1,0 1 0,0-1 0,0 1 0,0-1 0,0 1 0,-1-1 0,1 1-1,-1 0 1,0 0 0,0-1 0,0 1 0,1 5 0,1 7-28,0 1-1,-1 0 1,-1 0 0,-1 25 0,0-26 40,0-10-17,-1 0 1,1 0-1,-1 0 1,0 0-1,-1 0 1,1 0-1,-1 0 1,0-1-1,0 1 1,0-1-1,-1 1 1,1-1-1,-1 0 1,-4 5-1,0-2 3,-1 1-1,0-1 1,0 0-1,0-1 1,-1 0-1,-14 8 1,7-6 2,1-1 0,-1 0-1,0-2 1,0 0 0,-1 0 0,1-2 0,-1 0 0,-24 1 0,39-4-77,3-3 8,-1 0 61,0 0 1,1 0-1,0 0 0,0-1 1,0 1-1,0 1 1,2-5-1,0 4 37,1 1 1,0-1-1,0 1 1,0 0-1,0 1 1,0-1-1,0 1 1,0-1-1,0 1 1,0 1-1,1-1 1,6 0-1,60 2 51,-36 0 35,-25 0-83,-1 1 0,1 0 0,-1 0-1,1 0 1,-1 1 0,0 1 0,0 0 0,-1 0-1,1 0 1,-1 1 0,0 1 0,0-1 0,10 11-1,-8-8-5,0 1 0,-1 0-1,0 1 1,-1 0 0,0 1-1,-1-1 1,0 1-1,-1 1 1,9 18 0,-13-20-7,0 0 1,-1 1-1,0-1 1,0 0-1,-1 0 1,-1 13-1,0 3-14,0-21 12,0-1 1,0 0-1,0 1 0,-1-1 0,1 0 0,-1 0 1,0 0-1,0 0 0,0 0 0,-1 0 0,0-1 1,1 1-1,-1-1 0,-1 1 0,1-1 0,0 0 1,-1-1-1,1 1 0,-7 3 0,-11 7 152,0-1-1,-28 12 1,43-22-109,-21 8 100,-1-1 1,0-1-1,-1-2 1,0-1-1,0-1 1,0-1-1,0-2 1,-1-1-1,-30-4 0,53 3-128,1 0-1,-1-1 0,1 1 0,0-1 0,-1-1 0,1 1 0,1-1 0,-1 0 0,-6-5 0,6 5-24,1-1 0,-1 1 0,1 0-1,-1 1 1,0-1 0,0 1-1,-1 1 1,1-1 0,0 1 0,-13-1-1,18 1-42,0 1 0,0 0-1,0 0 1,-1 0 0,1 0 0,0 0-1,0 0 1,0 1 0,0-1 0,0 0-1,0 0 1,0 1 0,0-1 0,0 1-1,0-1 1,0 1 0,0-1 0,0 1-1,0 0 1,1-1 0,-1 1-1,0 0 1,0 0 0,0 1 0,-2 24-5028,3-13 1613,0-2-4400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0:41.47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7 460 8420,'0'0'7715,"-4"-25"-4124,4 8-3592,1 0 0,0 1-1,1-1 1,1 0 0,0 1-1,1 0 1,1 0 0,1 0-1,0 0 1,1 1 0,11-17-1,-5 8-37,1 2 0,2 0 0,0 0 0,26-26 0,-34 40 31,1 1 0,0-1 0,1 1 0,-1 1-1,1 0 1,0 0 0,1 1 0,-1 0 0,1 1-1,0 0 1,0 1 0,21-3 0,-21 4 3,13-2-8,0 1 0,0 2-1,36 1 1,-53 1 8,1 0-1,-1 0 1,0 1-1,1 0 1,-1 0 0,0 1-1,0 0 1,0 0 0,-1 1-1,1-1 1,-1 2-1,0-1 1,0 1 0,0-1-1,7 10 1,9 10-25,0 2 0,22 36-1,-38-52 28,0 0 0,-1 0 0,0 0 0,-1 1 0,0 0-1,-1-1 1,0 2 0,-1-1 0,0 0 0,1 19-1,-3-9 11,0 4-14,-1 0 0,-3 26 0,2-41 6,-1 0 0,0 0 0,0 0 0,-1 0 0,0 0 0,-1-1 0,0 0-1,-6 9 1,-19 24 25,-2-1 0,-2-2-1,-61 55 1,-132 83 114,178-144-72,1 2 1,3 3 0,-50 50-1,95-88-58,1 0 0,-1 1 0,0-1 0,0 0 0,0 1 0,0-1 0,0 0 0,0 0 0,0 1 0,0-1 0,1 0 0,-1 0 0,0 0 0,0 1 0,0-1 0,0 0 0,1 0 0,-1 0 0,0 1 0,0-1 0,1 0 0,-1 0 0,0 0 0,0 0 0,1 0 0,-1 0 0,0 0 0,0 1 0,1-1 0,-1 0 0,0 0 0,0 0 0,1 0 0,-1 0 0,0 0 0,1 0 0,-1 0 0,0 0 0,0-1 0,1 1 0,-1 0 0,1 0 0,29 2 84,36-6-18,-2-9 3,104-15 59,177-18-74,-337 46-576,-7 0 292,0 1 0,0-1 0,0 0 0,0 0 0,0 1 0,-1-1 0,1 0 0,0 0 0,0 0 0,0 0 0,0 0 0,0 0 0,0-1 0,-1 1 0,1 0 0,0 0 0,0-1 0,0 1 0,0 0 0,-1-1 0,1 1 0,0-1 0,0 1 0,-1-1 0,1 1 0,0-1 0,-1 0 0,1 1 0,-1-1 0,1 0 0,-1 1 0,1-1 0,-1 0 0,1 0 0,-1 1 0,0-1-1,1 0 1,-1-1 0,0-16-9435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6:34.15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143 13 7059,'0'0'5437,"0"-12"-3318,-2 23-1982,-1 0 0,1 0 0,-2-1 0,1 1 0,-1-1 0,-1 0 0,0 0 0,-1 0 0,1-1 0,-12 13 0,-17 35 367,25-38-411,1 0 0,1 1 0,1 0 0,1 0 0,-5 30 0,6 0 153,1 56 1,3-105-231,0 0 0,1 0 0,-1 1-1,1-1 1,-1 0 0,1 0 0,0 0-1,-1 0 1,1 1 0,0-1-1,0 0 1,0 0 0,0 0 0,-1 0-1,1-1 1,1 1 0,-1 0 0,0 0-1,0-1 1,0 1 0,0 0-1,0-1 1,1 1 0,-1-1 0,0 0-1,1 1 1,-1-1 0,0 0 0,0 0-1,3 0 1,52 4 313,-39-4-238,207 1 44,-120-2-1324,-103 1 730,6 0-6283,-6-3 2015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0:18.35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0 493 6723,'0'0'9522,"0"-23"-6894,2 12-2590,1-1 0,0 1-1,0 0 1,1 0 0,1 0 0,0 1 0,0 0 0,1-1 0,8-9 0,4-11-49,-16 28 8,20-38-67,2 1 0,53-67 1,-67 95 75,0 2 1,1-1 0,0 1 0,0 1-1,1 0 1,1 1 0,-1 0 0,1 1 0,1 0-1,-1 1 1,1 1 0,0 0 0,18-3-1,-13 3-26,1 2-1,0 0 1,0 1-1,0 1 1,1 1-1,35 4 0,-53-3 17,1 1 0,-1-1-1,0 1 1,0 0-1,0 0 1,0 0-1,0 0 1,0 0 0,-1 0-1,1 1 1,-1 0-1,0-1 1,1 1-1,-1 0 1,0 0 0,-1 0-1,1 0 1,0 0-1,-1 1 1,0-1-1,0 0 1,0 1 0,0-1-1,0 6 1,3 11-19,-2 0 0,0 0 0,-2 21 1,0-32 18,1 8-2,-2 0-1,1 0 1,-2 0-1,0 0 1,-2 0 0,1 0-1,-2-1 1,0 0-1,-15 31 1,0-11 19,-1-2-1,-2 0 1,-36 41 0,-91 82-27,97-110 31,37-34-4,0 0 0,0 2-1,2 0 1,0 0 0,0 2 0,-13 22 0,27-39 1,-1 0 0,1 1 0,0-1 0,-1 1 0,1-1 0,0 1 0,0-1 0,0 1 0,0-1 0,-1 1 0,1-1 0,0 1 0,0-1 0,0 1 0,0-1 0,0 1 0,0-1 0,0 1 0,0-1 0,0 1 0,1-1 0,-1 1 0,0-1 0,0 1 0,0-1 0,1 1 0,-1-1 0,0 0 0,0 1 0,1 0 0,18 6 173,36-7-118,-38-1 7,588 1 929,-605 0-1031,4-23-6374,-4-7-2549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3:43.80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7507,'0'0'3743,"8"25"-256,80 67-1823,-70-70-1545,1-1-1,1-1 0,1-1 1,1-1-1,47 31 1,-31-30-24,0-1-1,1-3 1,1 0 0,0-3 0,1-1 0,47 5 0,-15-7-24,-1-4 0,126-6 1,-183-1-77,0 0 0,0-1 1,0 0-1,0-2 1,-1 0-1,1 0 1,-1-1-1,-1-1 1,1 0-1,-1-1 0,0-1 1,21-18-1,-7 2-65,-2 0 0,-1-1-1,-1-2 1,27-41 0,-28 27-321,-20 22-2892,-24 26-2127,-11 12 68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3:44.23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15 11397,'0'0'5632,"6"-3"-5360,19-9-256,-24 12-18,0 0-1,-1 0 1,1 1-1,0-1 1,0 0-1,-1 0 1,1 0-1,0 0 1,0 1-1,-1-1 1,1 0-1,0 1 1,-1-1-1,1 0 1,0 1-1,-1-1 1,1 1-1,-1-1 1,1 1-1,-1-1 1,1 1-1,-1 0 1,1-1-1,-1 1 1,1-1-1,-1 1 1,0 0-1,1 0 1,-1-1-1,0 1 1,0 0-1,0-1 1,1 1-1,-1 0 1,0 0-1,0-1 1,0 1-1,0 0 1,0 1-1,1 35 15,-1-34-17,2 89 44,-5 112-73,-12-139 672,3-21-2590,9-17-5661,3-42 4401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3:45.19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1 100 13142,'0'0'1310,"31"-3"-1254,224-12-211,-250 15 150,6 0 10,0 0 0,1 0 0,-1 1 0,0 1 0,19 4 1,-27-4-1,0-1 0,0 0 1,0 1-1,0-1 1,0 1-1,-1 0 0,1 0 1,-1 0-1,1 0 0,-1 1 1,0-1-1,0 1 1,0-1-1,0 1 0,0 0 1,0 0-1,-1 0 1,0 0-1,1 0 0,-1 0 1,0 0-1,0 0 1,-1 0-1,1 6 0,1 0-2,0 1-1,-1 0 1,-1-1-1,0 1 0,0-1 1,-1 1-1,0-1 1,0 1-1,-1-1 1,-1 1-1,1-1 0,-2 0 1,1 0-1,-1 0 1,0-1-1,-1 0 1,0 1-1,0-1 0,-1-1 1,0 1-1,-8 7 1,-12 9-89,17-17-7,1 1 0,0 0 0,1 0 0,0 0 1,-6 10-1,12-17-449,2-4 439,-1 0 0,1 0-1,-1 1 1,1-1 0,0 0 0,1 0 0,-1 1-1,0-1 1,1 0 0,-1 1 0,1-1 0,0 1-1,4-4 1,33-30-801,-27 25 401,217-176 2814,-222 189-1572,-4 12-550,-3 23-344,0-31 230,0 128-19,0-133-58,0 1-1,0-1 1,0 0-1,1 0 1,-1 0 0,0 1-1,1-1 1,-1 0-1,1 0 1,-1 0 0,1 0-1,0 0 1,-1 0 0,1 0-1,0 0 1,0 0-1,0 0 1,-1 0 0,1-1-1,0 1 1,0 0-1,0-1 1,0 1 0,2 0-1,1 1 26,0 0-1,0-1 0,1 0 1,-1 0-1,0 0 1,1 0-1,5 0 0,-1-1 99,1 0-1,0 0 1,0-1-1,-1 0 1,1-1 0,13-3-1,-10-1-61,-1 0 0,0-1 1,0 0-1,0 0 0,-1-2 0,0 1 0,-1-1 0,0-1 0,9-10 1,-12 12-109,-1 0 0,1-1 1,-2 0-1,1 0 1,-1 0-1,0 0 1,-1-1-1,0 1 0,-1-1 1,0 0-1,-1-1 1,3-17-1,-4 17 19,0 0 0,-1-1 0,0 1 0,-1-1-1,-1 1 1,-4-19 0,5 26 21,-1 1-1,1 0 1,-1-1 0,0 1-1,0 0 1,0 0 0,-1 0-1,1 1 1,-1-1-1,1 1 1,-1-1 0,0 1-1,0 0 1,0 0-1,0 0 1,-1 0 0,1 0-1,0 1 1,-1 0-1,1 0 1,-1 0 0,1 0-1,-1 0 1,-5 0 0,-5-1-17,-1 0 0,1 1 1,-1 0-1,1 1 1,0 1-1,-1 0 1,1 1-1,-16 5 1,26-6 17,0 0 0,0 1 1,0-1-1,0 1 0,0 0 0,0 0 1,0 1-1,1-1 0,-1 1 1,1 0-1,0 0 0,-1 0 0,2 0 1,-1 1-1,0-1 0,0 1 0,1-1 1,0 1-1,0 0 0,0 0 1,0 0-1,1 0 0,0 1 0,-1-1 1,1 0-1,1 0 0,-1 1 0,1-1 1,0 9-1,0-12 11,0 0 1,1 1-1,-1-1 1,1 1-1,-1-1 1,1 0-1,0 0 1,-1 1-1,1-1 1,0 0-1,0 0 1,0 0-1,0 0 1,0 0-1,0 0 1,0 0-1,0 0 0,1 0 1,-1 0-1,0-1 1,0 1-1,1 0 1,-1-1-1,1 1 1,-1-1-1,0 0 1,1 1-1,-1-1 1,1 0-1,-1 0 1,1 0-1,1 0 1,61 1 315,-45-2-134,509-6 1096,-525 7-1276,0 0 1,0 1 0,1-1-1,-1 1 1,0-1 0,0 1 0,0 0-1,0 0 1,-1 0 0,1 1 0,0-1-1,0 1 1,-1 0 0,1-1 0,-1 1-1,1 0 1,-1 0 0,0 1 0,0-1-1,0 0 1,0 1 0,0-1 0,0 1-1,-1 0 1,1 0 0,-1-1 0,0 1-1,0 0 1,0 0 0,0 0-1,0 6 1,2 10 11,0 0 0,-2 0 0,0 0-1,-3 24 1,1-10-15,1-25 8,-1 0 0,0 0-1,0 0 1,-1-1 0,0 1 0,0 0 0,0-1-1,-1 1 1,-1-1 0,1 0 0,-1 0 0,0 0-1,-1-1 1,-8 11 0,8-12-316,1-1 0,-1 0 0,0 0 1,0 0-1,0-1 0,-1 1 0,-5 2 0,5-5-3095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3:46.34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8868,'0'0'4658,"9"3"-3716,2 7-777,-1 1 1,0 0-1,-1 0 0,0 1 0,11 20 1,20 26 192,-27-43-275,1 0 1,1-2 0,0 1-1,0-2 1,1 0-1,1-1 1,0-1-1,1 0 1,-1-1-1,2-1 1,-1-1-1,1 0 1,0-2 0,1 0-1,-1-1 1,1-1-1,0-1 1,31 0-1,-37-2-85,0 0 0,0-1-1,0 0 1,0-1 0,0-1-1,0 0 1,-1-1-1,0 0 1,0-1 0,0-1-1,0 0 1,-1 0 0,0-2-1,0 1 1,0-1 0,13-14-1,-2 3-306,-9 9-15,-1-1 0,0 0 1,-1-1-1,0-1 0,18-26 1,-30 38-232,2-2 490,-18 2-9099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3:46.82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24 0 11989,'0'0'1508,"0"36"-1231,0 239-58,0-59-134,-5-200-893,-6-13-3517,3-3-42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3:47.80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1 113 14231,'0'0'2561,"22"-11"-2396,74-35-146,-84 41-32,1 0 1,0 1 0,0 1-1,1 0 1,-1 0 0,0 2-1,1-1 1,0 2 0,22 1-1,-3 0-53,-32 7-259,-2 1 314,0 0 1,0 0 0,-1 0-1,0 0 1,0 0 0,-1 0-1,0-1 1,-1 1-1,0-1 1,-7 12 0,-8 9 34,-36 40 1,39-51-22,1 0 0,1 1-1,1 1 1,-21 40 0,34-60-10,0 1 0,-1-1-1,1 1 1,0-1 0,0 1-1,-1-1 1,1 1 0,0 0-1,0-1 1,0 1 0,0 0 0,0-1-1,0 1 1,0-1 0,0 1-1,0 0 1,0-1 0,0 1-1,0-1 1,1 1 0,-1 0-1,0-1 1,0 1 0,0-1 0,1 1-1,-1-1 1,0 1 0,1-1-1,-1 1 1,1-1 0,-1 1-1,1-1 1,-1 1 0,0-1-1,1 0 1,0 1 0,-1-1 0,1 0-1,-1 1 1,1-1 0,-1 0-1,1 0 1,-1 0 0,1 1-1,0-1 1,-1 0 0,1 0 0,0 0-1,-1 0 1,1 0 0,-1 0-1,1 0 1,0 0 0,-1 0-1,1-1 1,-1 1 0,2 0-1,39-9-270,-41 9 276,19-7-80,0-1 0,-1-1 0,0-1 0,0 0 0,-1-1 0,-1-1 0,16-14 0,102-103-271,-131 126 340,48-51 1075,-51 53-718,0 15-627,0 163 342,1-176-52,-1 0 0,0 0 0,0 0 0,1 0 0,-1 0 0,1 0 0,-1 0-1,1-1 1,-1 1 0,1 0 0,0 0 0,-1 0 0,1-1 0,0 1 0,0 0 0,-1 0 0,1-1 0,0 1 0,0-1 0,0 1 0,0-1 0,0 1 0,0-1 0,0 0 0,0 1-1,0-1 1,0 0 0,0 0 0,0 0 0,0 0 0,0 0 0,1 0 0,45 0 525,-34-1-349,-7 1-169,0-1 0,0 1 0,0-1 0,-1-1 0,1 1 0,0-1 0,-1 0 0,1 0 0,-1-1 0,0 1 0,1-1 0,-1-1 0,-1 1 0,1 0 0,0-1-1,-1 0 1,0 0 0,0-1 0,0 1 0,0-1 0,-1 0 0,0 0 0,0 0 0,0 0 0,-1 0 0,1-1 0,-1 1 0,1-8 0,4-11-107,-1 1-1,-2-1 1,0-1 0,-1 1 0,-2-37 0,-1 59 90,0 0 0,0 1 0,0-1 1,-1 1-1,1-1 0,-1 1 0,1-1 1,-1 1-1,0-1 0,1 1 0,-1 0 0,0-1 1,0 1-1,0 0 0,0 0 0,0 0 1,0-1-1,-1 1 0,1 0 0,0 0 1,0 1-1,-1-1 0,1 0 0,-1 0 1,1 1-1,-1-1 0,1 1 0,-1-1 1,1 1-1,-1-1 0,1 1 0,-1 0 0,-2 0 1,-8-1-24,-1 1 1,1 0-1,-18 2 0,20-1 23,7 0 4,-1-1 0,0 1 0,1 0 1,-1 1-1,1-1 0,-1 1 0,1-1 1,0 1-1,0 0 0,-1 0 1,1 0-1,1 1 0,-1-1 0,0 1 1,1-1-1,-1 1 0,1 0 0,0 0 1,0 0-1,-3 6 0,3-5 15,21-3 198,123-2 407,169 2-349,-302 0-261,-1-1 1,1 1-1,0 1 0,-1-1 0,1 2 0,-1-1 0,1 1 0,-1 0 0,0 1 0,12 7 0,-16-8-6,0 0-1,-1 0 0,1 0 1,-1 0-1,0 0 0,0 1 0,0 0 1,0-1-1,0 1 0,-1 0 0,0 1 1,0-1-1,0 0 0,0 1 1,-1-1-1,1 1 0,-1-1 0,0 1 1,-1-1-1,1 1 0,-1 6 0,0 1-2,0 6 13,0-1 1,-1 0 0,-4 18 0,4-28-10,-1 0 0,-1 0 0,1-1 1,-1 1-1,0-1 0,-1 0 1,1 0-1,-1 0 0,-1 0 1,-6 7-1,4-5-41,-1-1 1,0 0 0,0 0-1,-1 0 1,1-1-1,-1-1 1,-1 0-1,1 0 1,-1 0-1,-14 3 1,-30 0-4160,25-8-2529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3:48.64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82 7395,'0'0'9930,"10"-3"-9241,19-5-355,1 2 0,1 1 0,-1 2 0,46 0 0,591-1-534,-666 4 114,0 1 1,1-1-1,-1 0 1,0-1-1,0 1 1,1 0-1,-1 0 1,0-1-1,0 1 1,1 0-1,-1-1 1,0 1-1,0-1 1,0 0-1,0 1 1,0-1-1,2-1 1,-3 1-226,1 0 1,-1 0 0,0 0 0,1 0-1,-1 0 1,0 0 0,1 0 0,-1 0-1,0 0 1,0 0 0,0 0-1,0 0 1,0 0 0,0 0 0,0 0-1,-1 0 1,1 0 0,0 0 0,0 0-1,-1 0 1,1 0 0,-1 0-1,0-2 1,-9-13-3753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3:49.23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12054,'0'0'3316,"31"1"-2833,98 3-233,-94 0-41,51 10 0,-16-1 240,372-2 1181,-295-12-1621,-146 1 4,4 106-325,-2-76 318,-1 0 0,-2 1 0,0 0 0,-3-1 0,0 0 0,-8 32 0,5-42-20,0-4-66,2 1 0,0-1 0,0 1 1,0 21-1,4-49-6769,0-16 2914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3:49.66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11701,'0'0'2340,"15"19"-1705,4 7-490,-11-14-100,1 0-1,1 0 1,0-1 0,0 0-1,1-1 1,1 0-1,15 10 1,60 37 269,-61-42-236,-1 1 0,0 1 0,-1 2-1,-1 0 1,32 36 0,-51-49-59,-1 0 1,-1 0-1,1 0 0,-1 0 0,0 0 0,0 1 0,-1-1 0,0 1 0,0-1 1,0 1-1,-1 6 0,0-7-4,1 0 0,-2 0 0,1 0 0,0 0 1,-1-1-1,0 1 0,-1 0 0,1-1 0,-1 1 1,0-1-1,0 1 0,-6 8 0,-10 2-157,0-1-1,-1 0 1,-1-2-1,0 0 0,0-1 1,-36 14-1,54-25-156,-12 4-737,4-4-2511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3:50.80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858 34 12230,'0'0'3876,"-32"0"-3684,-106 1-149,-129 16 56,208-16-90,22 0 48,-60-5 1,85 2-44,0 0 0,0 0 0,0-1 0,0-1 0,0 0 0,1-1 0,0 0 0,-20-13 0,30 18-13,0-1 0,0 1 0,1-1 0,-1 1 0,0-1 0,0 1 0,0 0 0,1-1-1,-1 1 1,0 0 0,0 0 0,0 0 0,0-1 0,0 1 0,0 0 0,0 0 0,0 0 0,0 1 0,1-1-1,-1 0 1,0 0 0,0 0 0,0 1 0,0-1 0,0 0 0,0 1 0,1-1 0,-1 1 0,-1 0 0,0 1-2,-1 1 1,1-1 0,0 1 0,0-1 0,0 1 0,1 0 0,-1 0 0,1 0 0,-2 3 0,-4 14 2,0 1 0,-3 25 0,5-28 24,-4 31 264,1 0 0,2 0 0,2 94 1,5-142-277,-1 1 1,0-1 0,0 0 0,0 1 0,1-1 0,-1 0 0,1 0 0,-1 1 0,1-1-1,0 0 1,-1 0 0,1 0 0,0 0 0,0 0 0,0 0 0,0 0 0,0 0 0,0 0-1,0 0 1,0 0 0,0-1 0,0 1 0,0 0 0,0-1 0,1 1 0,-1-1 0,0 1-1,0-1 1,1 0 0,-1 1 0,0-1 0,3 0 0,53 1 513,-38-2-408,-6 0-110,-1-1-1,0-1 1,1 0 0,-1 0 0,-1-1 0,1-1-1,0 0 1,-1 0 0,20-14 0,38-17 6,-69 36-16,14-7-9,1 1 0,0 1 0,0 0 0,0 1-1,1 0 1,0 1 0,-1 1 0,18 0 0,-26 1 5,0 1 0,1-1 0,-1 2 0,0-1 0,0 1 0,1 0 0,-1 0 0,0 1 0,0 0 0,0 0 0,0 1 0,-1 0 1,1 0-1,-1 0 0,1 1 0,-1 0 0,0 0 0,-1 1 0,1 0 0,9 10 0,5 6-3,-1 2 0,0-1 0,-2 2 0,21 39 0,-30-48 7,-1 0 1,0 1-1,-1 0 0,-1 1 1,-1-1-1,0 1 0,-2 0 0,1 0 1,-1 19-1,-2-15 15,0-1-1,-2 1 1,-4 24-1,4-37 7,-1 0 0,1 0-1,-1-1 1,-1 1 0,0-1-1,0 0 1,0 0 0,-1 0 0,0-1-1,0 1 1,-6 5 0,2-4 12,-1 1-1,0-1 1,0-1 0,-1 0 0,1 0 0,-2-1-1,1 0 1,-1-1 0,1 0 0,-2-1 0,-12 2 0,3-1 24,-1-2 1,0 0-1,0-2 1,0-1-1,-29-3 1,44 2-39,0-1 0,-1 0-1,1 0 1,0-1 0,0 0 0,0 0 0,0-1 0,1 0 0,0-1 0,0 0-1,-7-5 1,-13-13-8,-33-36 1,12 11-13,33 35-357,10 9 282,-1-1-1,2 1 0,-1-1 1,1 0-1,-1 0 1,1 0-1,-4-7 1,7 8-909,-1 0 0,1 0 0,0 0 0,0 0 0,0 0 1,0 0-1,1 0 0,0-7 0,0-6-5551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0:19.08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11189,'0'0'7001,"3"1"-6623,15 3-184,0-1 0,0-1 0,0 0 0,0-2 0,36-3 0,1 1-122,-9 4-21,-28 0-44,0-2-1,0 0 1,33-4-1,-47 2 344,-1 1-1698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3:51.90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579 289 8180,'0'0'8049,"1"-1"-7989,-1 1 0,1 0 0,0 0 0,-1 0 0,1-1 1,0 1-1,-1 0 0,1-1 0,-1 1 0,1-1 0,-1 1 0,1-1 0,-1 1 1,1-1-1,-1 1 0,0-1 0,1 1 0,-1-1 0,0 1 0,1-1 0,-1 0 1,0 1-1,0-1 0,1 1 0,-1-2 0,4-17-45,-1 1 0,-1 0 0,-1-1 0,0 1-1,-1-1 1,-5-30 0,3 44-22,0 0 0,0 0-1,-1 1 1,1-1 0,-1 1 0,0 0 0,-1 0-1,1 0 1,-1 0 0,1 1 0,-1-1-1,0 1 1,0 0 0,-1 0 0,1 0-1,-1 1 1,1-1 0,-1 1 0,-8-2-1,-9-4-15,0 1-1,0 1 0,-24-3 0,2 4 31,1 1 0,-1 2 0,0 1 0,-55 8 0,93-6-6,0 1-1,0-1 1,0 1 0,0 0 0,1 1 0,-1 0-1,1-1 1,0 2 0,0-1 0,0 1-1,0-1 1,0 1 0,1 1 0,-1-1 0,1 1-1,1-1 1,-1 1 0,0 0 0,1 0 0,0 1-1,0-1 1,1 1 0,0 0 0,0-1 0,0 1-1,-1 10 1,-3 14 46,1 0-1,2 0 1,1 60-1,2-75-24,0-8-6,1 1-1,0-1 1,0 0 0,0 0-1,1 1 1,1-1 0,-1 0-1,1 0 1,0-1 0,0 1-1,1-1 1,0 1-1,0-1 1,1 0 0,0-1-1,0 1 1,0-1 0,0 0-1,1 0 1,0-1-1,0 1 1,0-1 0,1-1-1,7 4 1,0 0 27,0-1 0,0-1-1,1 0 1,0-1 0,0-1 0,0 0 0,1-1 0,-1-1-1,0 0 1,26-2 0,-33 0-47,-1-1 1,1 0-1,-1 0 0,0-1 1,1 0-1,-1 0 0,0-1 0,-1 0 1,1 0-1,-1 0 0,0-1 1,0 0-1,0 0 0,0-1 1,-1 0-1,0 0 0,0 0 1,-1 0-1,6-10 0,6-14 27,-1 0-1,-1-2 1,11-35-1,-14 35 138,-5 17-37,-3 9-22,-1 0-1,0 0 1,0 0-1,0 0 1,-1 0-1,1-8 1,-2 14-80,0 26-239,-20 223 418,20-237-178,0-1 14,0 1 0,0 0 0,1-1 0,1 1-1,5 22 1,-5-30-26,-1 0 1,1 0-1,0-1 0,1 1 1,-1-1-1,1 0 0,-1 1 0,1-1 1,0 0-1,0-1 0,0 1 1,1-1-1,-1 1 0,1-1 1,-1 0-1,1 0 0,0 0 0,0-1 1,0 1-1,6 0 0,5 2-40,0-1 0,-1-1 0,1 0 0,19-1 0,25-6-7469,-42 0-1315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3:52.53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40 13606,'0'0'4941,"7"-1"-4629,180-3 401,-112 5-225,107-12 0,-145 6-521,44 0-1,-79 5-96,-13-3-9102,1 1 7296,-17-7-4238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3:52.89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40 12998,'0'0'5781,"8"-7"-5394,-5 5-368,0-1 5,1 0 1,0 0 0,-1 0 0,1 1 0,0 0 0,0-1 0,1 1-1,-1 1 1,0-1 0,1 0 0,-1 1 0,1 0 0,-1 0 0,1 1-1,6-1 1,224 7 28,-79 5-5316,-112-10 709,-4-1-1886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3:53.62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27 509 10453,'0'0'4650,"2"-24"-4060,8-78-252,-9 94-249,1 0 0,-1 0 0,1 1 0,1-1 0,0 0 0,0 1-1,0 0 1,1 0 0,9-14 0,3-6 388,1-4 96,0 1 1,40-52-1,-49 73-512,1-1 1,0 1-1,0 0 1,1 1-1,0 0 1,0 1-1,1 0 1,0 0-1,0 1 0,0 1 1,18-7-1,4 4-56,0 1 0,0 2-1,0 1 1,1 2-1,0 1 1,34 4-1,-65-3-7,0 1 1,0-1-1,0 1 0,-1-1 0,1 1 0,0 0 0,-1 0 0,1 0 0,-1 0 0,1 1 0,-1-1 0,0 1 0,1 0 0,-1-1 0,0 1 0,0 0 0,0 0 0,0 0 0,-1 0 0,1 1 0,0-1 0,-1 0 0,0 1 0,1-1 0,-1 1 0,0 0 0,0-1 0,-1 1 0,2 5 0,0 7-18,0 0 0,0 0 0,-2 0 0,-1 21 0,0-11 23,0-3-1,-1 1 0,-1-1 0,-1 0 0,-1-1 0,-1 1 0,-1-1-1,-1 0 1,-1 0 0,-1-1 0,0 0 0,-2-1 0,0 0 0,-17 19 0,-24 24 0,-3-1 0,-80 66 0,36-35-6,57-52 14,24-24 0,0 2-1,1 0 1,1 0-1,1 2 1,0 0 0,-14 25-1,28-42-3,1-1 0,0 0 0,0 1-1,0-1 1,0 0 0,0 1-1,0-1 1,0 1 0,1-1 0,0 1-1,-1 0 1,1-1 0,0 1-1,0 0 1,0-1 0,1 1 0,-1-1-1,0 1 1,1-1 0,0 1 0,0-1-1,0 1 1,0-1 0,0 1-1,0-1 1,0 0 0,1 0 0,-1 0-1,1 1 1,0-2 0,0 1-1,-1 0 1,1 0 0,0 0 0,1-1-1,-1 1 1,0-1 0,4 2-1,12 3 55,0 0 0,-1-1 0,2-1 0,-1-1 0,27 1 0,100-3 34,-76-2-25,157 1-396,-223 0 219,12-2-1041,-11-7-2465,-4-1-1587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3:54.41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189 4 9845,'0'0'4642,"0"0"-4637,0 0 1,0 0 0,0-1-1,1 1 1,-1 0-1,0 0 1,0 0 0,0-1-1,0 1 1,0 0 0,1 0-1,-1 0 1,0 0 0,0-1-1,0 1 1,0 0-1,1 0 1,-1 0 0,0 0-1,0 0 1,1 0 0,-1 0-1,0 0 1,0 0 0,0 0-1,1 0 1,-1 0-1,0 0 1,0 0 0,1 0-1,-1 0 1,0 0 0,0 0-1,1 0 1,-1 0 0,0 0-1,0 0 1,0 0-1,1 0 1,-1 0 0,0 0-1,0 1 1,0-1 0,1 0-1,-1 0 1,0 0 0,0 0-1,0 0 1,0 1 0,0-1-1,1 0 1,-1 1-1,1 5 28,0 1 0,0-1 0,0 1-1,-1-1 1,0 1 0,-1 7-1,0 10 169,-26 512 1509,-70 42-708,25-174-974,69-390-1303,1-29-3335,2-25 368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3:55.64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12566,'0'0'1934,"46"2"-1320,-3-2-475,28 1 60,-1 4 0,89 16 0,1062 145 1034,-809-117-1338,341 25 116,116 15-873,-657-63 481,232-2-1,-437-25 397,1 0-1,-1 0 0,1-1 1,13-5-1,-17 5-6,1 0 0,-1 0 1,1 1-1,0 0 0,-1-1 0,1 2 0,0-1 1,0 1-1,0-1 0,-1 1 0,1 0 1,0 1-1,0-1 0,5 2 0,-9 0-10,-1-1-1,1 1 1,0-1 0,-1 1-1,1-1 1,-1 1 0,1-1-1,-1 1 1,0 0-1,0-1 1,0 1 0,1 0-1,-2-1 1,1 1 0,0-1-1,-1 4 1,1 1-1,0 102 30,-25 210 0,-1-191 8,-6 0 1,-70 177 0,66-199 61,5 1 1,-22 136 0,-7 224 179,54-249-189,2-31-23,4-178-64,0 0 1,-1-1 0,0 1 0,0 0 0,-1-1-1,0 1 1,-1-1 0,1 1 0,-1-1 0,-1 0-1,1 0 1,-1 0 0,-1-1 0,1 0 0,-1 1-1,0-1 1,0-1 0,-1 1 0,0-1 0,0 0 0,0 0-1,0-1 1,-1 0 0,0 0 0,0 0 0,0-1-1,-13 4 1,-18 4-31,-1-3-1,-1 0 1,-68 2-1,-127-9-135,114-3 139,-46-6 152,-214-37 0,204 20 65,-1533-211 182,1571 221-1867,228 15-4031,-31 0-747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4:04.64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0 449 8500,'0'0'5749,"7"0"-5130,30 1 384,-6 1 23,-1-1-1,43-6 0,-68 4-1015,0-1 0,0 0 0,0 0 0,0 0 0,-1-1 1,1 1-1,-1-1 0,0 0 0,0 0 0,0-1 0,0 1 0,0-1 0,-1 0 0,0 0 0,0 0 0,0-1 0,0 1 0,0-1 0,2-7 0,2-3-96,-1 0-1,-1 0 1,-1-1 0,0 1-1,2-20 1,-3 16 43,-1 0-1,-1-1 1,0 1 0,-1-1 0,-2 1-1,-3-26 1,3 40 35,1 0 0,-1 0 0,0 0 0,0 0-1,0 0 1,-1 0 0,0 1 0,0-1 0,0 1 0,0-1-1,-1 1 1,0 0 0,1 1 0,-1-1 0,-1 1 0,1-1 0,-1 1-1,1 1 1,-1-1 0,0 1 0,0-1 0,0 1 0,0 1-1,0-1 1,0 1 0,-11-2 0,5 1-33,0 0-1,0 1 1,0 0 0,0 1-1,0 0 1,-20 3-1,28-2 29,0 0-1,-1 0 0,1 0 0,0 1 0,0-1 1,0 1-1,0-1 0,0 1 0,0 0 0,1 1 1,-1-1-1,1 0 0,-1 1 0,1-1 0,0 1 1,0 0-1,0-1 0,0 1 0,1 0 0,-1 0 1,1 1-1,-1-1 0,1 0 0,0 0 0,0 5 1,-6 31 22,2 1 1,2-1-1,1 1 0,5 44 1,-1-1 60,10 177 656,-1-1-131,8 88 50,-15-329-3102,-3-28 508,-1-37-2543,0 37 2241,0-22-4541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4:05.12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71 11077,'0'0'5392,"3"-1"-4570,19-4-560,-1 2 0,1 0 0,0 1 0,0 1 0,0 1 0,25 3 0,16-1 145,362-2-656,-422 0-166,-1 0-1,1-1 0,0 1 0,0 0 1,-1-1-1,1 0 0,0 1 0,-1-1 1,1 0-1,-1 0 0,1-1 0,-1 1 1,0-1-1,1 1 0,-1-1 0,0 0 1,0 1-1,0-1 0,0 0 0,0 0 0,-1-1 1,1 1-1,-1 0 0,3-5 0,8-16-5720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4:05.67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225 3 11045,'0'0'4511,"3"-1"-3910,7-1-449,-8 25-126,-5-4 119,-1 1-1,-2-1 1,0-1-1,0 1 0,-2-1 1,-19 34-1,-14 33 518,12-5-410,2 1 0,5 0 0,3 2 0,3 1 0,4 0 0,-1 111 0,13-193-251,-1 25 28,2-1 0,1 0-1,7 43 1,-6-60-23,0-1-1,0 1 1,0 0 0,1-1 0,1 0 0,-1 0 0,1 0-1,1 0 1,-1-1 0,1 0 0,0 0 0,1 0-1,13 10 1,-8-8 1,0 0-1,1-1 1,0 0 0,1-1-1,-1-1 1,1 0-1,0 0 1,1-2 0,20 5-1,41-3-3057,-60-9-193,-4-15-1548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4:06.72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7780,'0'0'6141,"5"0"-1328,25 3-4133,509 1 745,-538-4-1465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0:20.23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114 1 7203,'0'0'6032,"0"7"-5562,0-3-531,0-1 147,-1 0-1,1 0 1,0 0 0,0 0-1,0 1 1,1-1-1,-1 0 1,1 0-1,0 0 1,0-1-1,0 1 1,0 0-1,0 0 1,0 0-1,1-1 1,-1 1 0,1-1-1,0 1 1,0-1-1,0 1 1,0-1-1,0 0 1,1 0-1,-1 0 1,0 0-1,5 2 1,54 27 988,-48-26-999,0 0-1,-1 1 1,0 1-1,-1 0 1,1 0-1,-1 2 1,-1-1 0,1 1-1,-2 0 1,11 13-1,-16-13-77,-1 0-1,0 0 1,-1 0 0,0 1-1,-1-1 1,1 0-1,-2 1 1,1 0-1,-1-1 1,-1 1 0,-1 10-1,0 14-8,1-28 10,0 1 0,0-1 1,-1-1-1,0 1 0,0 0 1,-1 0-1,1-1 0,-1 1 1,0-1-1,-1 0 0,1 0 1,-1 0-1,0 0 0,0-1 1,-1 1-1,0-1 0,1 0 1,-1-1-1,0 1 0,-1-1 1,-8 5-1,6-4 14,0 0 1,0 0 0,0-1-1,0 0 1,-1 0-1,1-1 1,-1 0 0,1 0-1,-1-1 1,0 0-1,0-1 1,1 0 0,-1 0-1,-17-4 1,25 4-9,-1-1 1,2 0-1,-1 0 0,0 0 1,0 0-1,0 0 0,0 0 1,1 0-1,-1-1 0,0 1 1,1 0-1,-1 0 0,1 0 1,-1-1-1,1 1 1,0 0-1,-1-1 0,1-1 1,0 2 11,15 4-230,0 0 230,-1 0 0,0 1 0,1 1 0,-1 1 0,-1 0 0,1 0 0,-1 2 0,0 0 0,19 15 0,-29-20-20,0 0-1,0 0 1,-1 0-1,1 0 0,-1 0 1,1 0-1,-1 1 1,0-1-1,-1 1 1,1 0-1,0 0 1,-1-1-1,0 1 0,0 0 1,1 6-1,-1 65-51,-2-42 55,0-29 5,0 0 0,0-1 0,0 0 0,-1 1 0,1-1 0,-1 0 0,0 1 0,0-1 0,0 0 0,0-1 0,-1 1 0,1 0 0,-1-1 0,1 1 0,-1-1 0,0 0 0,0 1 0,0-2 0,-4 3 0,-65 32 54,57-31-10,-1-1 0,0 0 0,0-1 0,0-1 0,-1-1 0,-30-1 0,37 0-24,7-1 1,0 0-1,0 0 0,1 0 0,-1 0 0,0 0 0,1-1 0,-1 1 0,1-1 1,0 0-1,-1 0 0,1 1 0,0-2 0,0 1 0,0 0 0,0 0 1,0-1-1,-1-3 0,-5-17-3465,16 23-3941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4:08.08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446 254 7523,'0'0'7852,"1"1"-7602,0 0 0,1 0-1,-1 0 1,1 0 0,0-1 0,-1 1-1,1-1 1,0 1 0,-1-1 0,1 1-1,0-1 1,2 0 0,0-13-250,-1 1 0,0-2 1,-1 1-1,0 0 0,-1 0 1,-1-1-1,0 1 0,-4-25 1,3 33-9,0 0 1,0 0-1,-1 1 1,0-1-1,0 1 1,0-1 0,-1 1-1,1 0 1,-1-1-1,0 1 1,0 1 0,-1-1-1,1 0 1,-1 1-1,0 0 1,0 0 0,0 0-1,0 0 1,0 1-1,-1-1 1,1 1 0,-1 0-1,-9-2 1,-4-3-10,0 2 0,-1 0 1,1 2-1,-1 0 1,-20-1-1,31 4 15,-12-2-12,1 2-1,-1 0 0,-33 5 1,46-4 11,1 1 0,0 0 0,0 0 1,0 1-1,0-1 0,0 1 1,1 0-1,-1 1 0,1-1 0,-1 1 1,1 0-1,1 1 0,-1-1 0,1 1 1,-5 6-1,3-2 19,0-1-1,0 1 1,2 0 0,-1 1 0,1-1-1,0 1 1,1 0 0,0 0-1,-2 15 1,1 5 91,2 59 1,2-67-93,0-19-2,1 1 0,-1-1 0,1 1 0,0-1 0,0 1 0,0-1 1,1 0-1,-1 1 0,1-1 0,0 0 0,0 0 0,0 0 0,0 0 0,0 0 0,1-1 0,-1 1 0,1-1 1,0 1-1,0-1 0,0 0 0,0 0 0,0 0 0,0-1 0,0 1 0,1-1 0,3 2 0,5 1 24,0-1 0,0 1 0,0-2-1,0 0 1,0 0 0,17-1 0,-24-1-29,10 1 24,0-2-1,28-4 1,-37 4-33,0-1 0,-1 0-1,1 0 1,-1 0 0,1-1 0,-1 0 0,0 0 0,0 0 0,0-1 0,5-5 0,2-2-5,0 0 0,-1-2 1,-1 1-1,0-1 0,0-1 1,-2 0-1,1 0 0,-2 0 0,0-1 1,-1-1-1,0 1 0,-1-1 1,-1 0-1,0 0 0,1-24 1,-1 16 133,-4 22-39,1 4 7,-2 34 220,1-11-329,-5 32 170,4-44-105,-1-1-1,2 1 0,-1-1 0,4 24 0,-2-32-37,0 0 0,0 0 0,0-1-1,0 1 1,1 0 0,0-1 0,0 1-1,0-1 1,0 1 0,0-1 0,1 0-1,-1 0 1,1 0 0,0 0 0,0-1-1,0 1 1,0-1 0,1 0 0,5 3-1,6 1 21,0-1-1,1-1 0,0 0 0,0-1 0,0-1 0,0 0 1,0-1-1,0-1 0,29-4 0,6 3-2,-43 1-28,0 0-1,0-1 0,0 0 1,0 0-1,-1-1 0,1 0 1,-1 0-1,1 0 0,-1-1 1,0-1-1,0 1 0,0-1 1,0 0-1,-1-1 1,1 1-1,9-11 0,-15 15-42,-1 0-1,0-1 1,1 1-1,-1 0 1,0 0-1,0 0 1,1-1-1,-1 1 1,0 0-1,1 0 1,-1-1-1,0 1 1,0 0-1,0-1 1,1 1-1,-1 0 1,0-1-1,0 1 1,0 0-1,0-1 1,0 1-1,0 0 1,1-1-1,-1 1 1,0 0-1,0-1 1,0 1-1,0-1 1,0 1-1,0 0 1,-1-1-1,1 1 1,0 0-1,0-1 1,0 1 0,0 0-1,0-1 1,0 1-1,-1 0 1,1-1-1,0 1 1,0 0-1,-1-1 1,1 1-1,0 0 1,0 0-1,-1-1 1,1 1-1,0 0 1,-1 0-1,1 0 1,0-1-1,-1 1 1,1 0-1,-24-2-3312,19 2 3285,-36 0-4251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4:08.59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53 12070,'0'0'5319,"17"0"-5159,70 1 35,38 0 932,188-21 0,-44-11-746,-152 27-6076,-117 11-3883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4:09.52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67 13510,'0'0'4474,"8"-2"-4084,44-11 528,107-13-1,-67 14-442,-59 6-448,0 2-1,1 2 1,-1 0 0,53 6 0,-85-4-31,0 1 0,-1-1 0,1 1 0,0-1 0,-1 1 0,1-1 0,0 1 1,-1 0-1,1-1 0,-1 1 0,1 0 0,-1 0 0,0-1 0,1 1 0,-1 0 1,0 0-1,1-1 0,-1 1 0,0 0 0,0 0 0,0 0 0,1 0 0,-1-1 0,0 1 1,0 0-1,-1 1 0,1 31-69,-1-22 56,1-7 17,-1 1-1,0-1 1,0 0 0,0 1 0,-1-1 0,0 0-1,1 0 1,-2 0 0,1 0 0,0 0-1,-1 0 1,0-1 0,1 1 0,-1-1 0,-1 0-1,1 0 1,0 0 0,-6 3 0,-10 8-26,-1-1 1,-26 13-1,36-20-3,-5 2-42,0-1 0,0 0 0,0-1-1,-1 0 1,0-1 0,0-1 0,-1-1 0,1 0-1,-28 1 1,44-4 72,0 0-1,-1 0 1,1 0-1,-1 0 1,1-1-1,0 1 1,-1 0-1,1 0 1,-1 0 0,1 0-1,0 0 1,-1-1-1,1 1 1,-1 0-1,1 0 1,0-1-1,-1 1 1,1 0-1,0-1 1,0 1 0,-1 0-1,1-1 1,0 1-1,0 0 1,-1-1-1,1 1 1,0 0-1,0-1 1,0 1 0,0-1-1,0 1 1,0-1-1,-1 1 1,1 0-1,0-1 1,0 1-1,0-1 1,0 1-1,1-1 1,-1 1 0,0 0-1,0-1 1,0 1-1,0-1 1,0 1-1,0 0 1,1-1-1,6-16 59,-1 13-57,0 0-1,0 1 1,0-1-1,0 1 1,1 0-1,-1 0 1,1 1-1,0 0 1,-1 0-1,1 1 1,12-1-1,87-1-7,-72 3 5,-24 1 1,0 1 1,0 0-1,0 0 1,-1 0-1,1 1 0,-1 1 1,1 0-1,-1 0 0,0 1 1,-1 0-1,1 0 0,-1 1 1,0 0-1,9 9 0,-3-1 1,0 0 0,0 1 0,-1 1-1,-1 0 1,-1 0 0,12 23 0,-20-30-4,0 1 1,0 0 0,-1 1 0,0-1-1,-1 0 1,0 0 0,0 1-1,-1-1 1,-2 14 0,1 9 3,1-31 3,0 0-1,-1 1 0,1-1 1,0 0-1,-1 0 0,0 0 1,1 1-1,-1-1 0,0 0 1,0 0-1,0 0 0,-1 0 0,1-1 1,0 1-1,-1 0 0,1 0 1,-1-1-1,1 1 0,-3 1 1,-1 1 9,0-1 0,-1 0 0,1 0 0,-1 0 0,1-1 0,-1 0 0,-7 2 0,-5 0 25,-1-1 0,0 0 0,-34 0 0,50-3-36,-17 0 10,0 0-1,-36-7 1,47 5-12,1 0 0,0-1 0,0 0-1,0-1 1,1 1 0,-1-2 0,1 1-1,0-1 1,-9-7 0,7 4-44,0 1 1,0-1-1,1-1 0,0 1 1,-7-12-1,0-15-1840,9-9-3376,6 17-119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4:10.35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10149,'0'0'6117,"24"2"-5223,-18 1-813,-1 0 1,0 1-1,1-1 1,-2 1-1,1 0 0,0 1 1,-1-1-1,0 1 1,0 0-1,0 0 1,3 6-1,37 67 363,-36-64-419,55 110 450,57 159 0,-101-229-443,-3 1 0,-3 1 0,-1 0 0,-4 1 0,4 103 0,-11-90-14,-3 77 63,1-130-74,-2 1 0,0-1 0,-1 1 1,-1-1-1,0 0 0,-9 19 0,5-15-25,-1-1-1,-1 0 1,-1-1 0,0 0-1,-1-1 1,-1 0 0,-23 21-1,33-35-1306,5-7-2316,9-9-159,15-9-2062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4:10.93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89 13254,'0'0'4776,"11"0"-4107,58-4-234,1-3 0,73-18 0,-19 4-67,-34 11-704,-89 10-19,-1-11-9183,0 1 3877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4:11.30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7 3314,'0'0'14174,"5"0"-13342,51-5-161,0 4 0,66 6-1,117 21 162,-215-23-898,-21-2-199,42 8 962,-25 0-2093,-19-8 1093,0-1 0,-1 1 0,1 0 0,-1-1 0,1 1 0,-1-1 0,1 1-1,-1 0 1,1 0 0,-1-1 0,1 1 0,-1 0 0,0 0 0,1-1 0,-1 1 0,0 0 0,0 0 0,0 0 0,0 1 0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4:15.46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709 1 10789,'0'0'6272,"0"2"-6198,1 0 0,-1 0 0,0 0 0,0 0 0,0 0-1,0 0 1,-1 0 0,1 0 0,0 0 0,-1 0 0,0 0 0,0 2 0,-5 0-44,1 0 1,-1-1 0,0 0-1,0 0 1,-1 0 0,1-1-1,0 0 1,-1 0 0,-9 1 0,-9 4 35,-34 10 110,-1-2-1,-1-3 1,0-2 0,-1-3-1,-71-1 1,129-6-175,0 0 0,0 1 0,0 0 0,0-1 0,0 2 0,0-1 0,0 0-1,1 1 1,-1-1 0,1 1 0,-1 0 0,1 0 0,-1 1 0,-3 3 0,0 0 5,1 1-1,-1 0 1,2 0-1,-1 0 1,-9 16-1,4-1 12,1 1 0,1 0 0,-12 44 0,14-31 37,2 0 0,2 0 0,2 67 0,1-70 26,0-31-69,0 1 1,1-1-1,0 0 1,-1 0-1,1 0 1,0 1-1,0-1 1,0 0 0,0 0-1,0 0 1,1-1-1,-1 1 1,0 0-1,1 0 1,0-1-1,-1 1 1,1-1-1,0 1 1,0-1-1,0 0 1,0 0-1,0 1 1,0-1 0,0-1-1,0 1 1,0 0-1,1-1 1,-1 1-1,0-1 1,0 1-1,1-1 1,3 0-1,1 1 18,0-1 1,1 1-1,-1-2 0,1 1 0,-1-1 0,0 0 1,0 0-1,1-1 0,8-3 0,17-10-7,27-12 43,71-23 0,-100 44-60,1 1-1,0 1 1,0 2-1,0 1 1,0 1 0,33 5-1,-57-3-4,-1-1 1,1 1-1,0 1 0,-1-1 0,0 1 0,1 0 0,-1 1 1,0 0-1,-1 0 0,1 1 0,-1-1 0,0 1 1,0 1-1,0-1 0,-1 1 0,10 12 0,-7-6-6,0 0 0,0 0 0,-1 1-1,-1 0 1,0 0 0,-1 1-1,0-1 1,4 21 0,-7-11-17,0-1 1,-2 27 0,-1-24 11,1-20 12,-1 0 0,-1-1-1,1 1 1,-1 0 0,1-1 0,-1 1-1,-1-1 1,1 0 0,-1 0-1,1 0 1,-1 0 0,0 0-1,-1 0 1,-5 5 0,-57 46 10,64-53-11,-19 12 19,0-1 1,-1-1 0,-1-1-1,1-1 1,-2-1 0,1-2-1,-1 0 1,0-1 0,-1-1 0,1-1-1,-1-2 1,0 0 0,1-2-1,-1 0 1,-36-7 0,51 4-5,0-1 0,0-1 1,1 1-1,-1-2 1,1 1-1,0-1 0,1-1 1,0 0-1,-15-14 1,-16-13 16,1 12-21,29 18-57,0-1 1,0 0 0,1-1 0,0 0-1,-10-9 1,25-7-3543,14 5-497,6 0-3711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4:17.35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33 167 8116,'0'0'7574,"44"-35"-4874,-20 18-2629,1 1 0,1 1 0,1 1 0,0 2 0,0 0 0,1 2 0,1 1 0,0 2 0,0 0 0,0 2 0,1 1 0,49 1 0,-78 3-75,0 0 0,0 1 0,-1-1 0,1 1 0,0-1 0,0 1 0,0-1 1,-1 1-1,1-1 0,0 1 0,-1 0 0,1-1 0,-1 1 0,1 0 0,0 0 0,-1-1 0,0 1 0,1 0 1,-1 0-1,1 0 0,-1 0 0,0 0 0,0 0 0,0 0 0,1-1 0,-1 1 0,0 0 0,0 0 1,0 2-1,1 35-44,-1-32 45,0 12-2,0 0 0,-1-1 1,-1 1-1,-7 29 0,6-40 0,1 0 0,-1 0 0,0 0-1,-1-1 1,0 1 0,0-1 0,0 0 0,-1 0 0,1-1-1,-1 1 1,-1-1 0,1 0 0,-1-1 0,-6 5-1,2-3 5,1 0-1,-1 0 1,0-1-1,-1-1 1,1 0-1,-1 0 0,0-1 1,0 0-1,0-1 1,0 0-1,-19 0 1,41-1 0,1 0 1,0 0-1,-1 1 1,1 1-1,-1 0 1,0 0 0,0 1-1,0 1 1,0-1-1,-1 2 1,0 0-1,0 0 1,0 1-1,-1 0 1,0 0 0,-1 1-1,13 14 1,-11-11-5,-2 0 1,1 1-1,-2 0 1,0 0-1,0 1 1,-1 0 0,-1 0-1,0 0 1,0 1-1,-2 0 1,0-1-1,0 1 1,-1 1-1,0 17 1,-2-22-5,0 7-3,0 0-1,-1-1 1,-5 24-1,5-33 13,-2 0 0,1-1 0,-1 1 0,0-1 0,0 0 0,-1 1 0,0-2 0,0 1 0,0 0 0,-10 9 0,-4 4-9,-2-1-1,0-1 0,-41 28 1,50-39 42,0 0 0,0-1 1,0 0-1,0-1 0,-1 0 1,0-1-1,0 0 0,0-1 1,0 0-1,-20 0 0,23-3 2,-1 1 0,1-2-1,0 1 1,0-1-1,1-1 1,-1 1-1,0-2 1,1 1-1,-15-9 1,-3-4 6,-37-31 1,31 22-49,18 9-2057,14 16 2001,0-1 1,0 1-1,0 0 0,1-1 1,-1 1-1,0 0 1,0-1-1,0 1 1,1 0-1,-1-1 0,0 1 1,1 0-1,-1-1 1,0 1-1,1 0 1,-1 0-1,0-1 0,1 1 1,-1 0-1,0 0 1,1 0-1,-1 0 1,0 0-1,1-1 0,-1 1 1,1 0-1,-1 0 1,0 0-1,1 0 1,0 0-1,49 1-4029,-30 1 1719,19-2-3437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4:17.94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32 1 1072,'0'0'11563,"-1"0"-11535,0 0-1,0 0 1,0 0-1,1 0 1,-1 1-1,0-1 1,0 0-1,1 1 1,-1-1-1,0 1 1,0-1-1,1 1 0,-1-1 1,0 1-1,1-1 1,-1 1-1,1-1 1,-1 1-1,1 0 1,-1 0-1,1-1 1,-1 2-1,1 141 3017,1-142-2995,0 1 0,0-1 0,0 0-1,0 0 1,0 0 0,1 0-1,-1 0 1,0-1 0,0 1-1,1 0 1,-1 0 0,1-1 0,-1 1-1,0-1 1,1 1 0,-1-1-1,1 0 1,-1 0 0,1 1-1,-1-1 1,1 0 0,0 0-1,-1-1 1,3 1 0,43-4 692,-44 2-731,1 1-1,-1-1 1,0 0 0,0 0 0,-1 0 0,1 0 0,0-1 0,-1 1 0,1-1 0,-1 1-1,0-1 1,0 0 0,0 0 0,0 0 0,0 0 0,-1 0 0,1 0 0,-1-1-1,0 1 1,1-5 0,1-6 118,-1 0 0,-1 0 0,0-24 0,-1 32-76,-1 5-54,1 0 0,0 1 1,0-1-1,-1 1 1,1-1-1,0 1 0,-1-1 1,1 1-1,-1-1 0,1 1 1,-1 0-1,1-1 1,-1 1-1,1 0 0,-1-1 1,1 1-1,-1 0 0,1-1 1,-1 1-1,0 0 1,1 0-1,-1 0 0,1 0 1,-1 0-1,0 0 0,1 0 1,-1 0-1,0 0 1,0 0-1,-25 0-25,20 0 4,-3 0-470,-52 5 1094,36 7-2433,23-11 1475,2 0 1,-1 0-1,0 0 1,0 0-1,0 0 0,0 1 1,1-1-1,-1 0 1,1 0-1,-1 1 1,1-1-1,-1 0 0,1 1 1,0-1-1,-1 0 1,1 1-1,0 2 1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4:18.68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340 15 2673,'0'0'10840,"-4"-15"-5833,0 17-5006,-1-1 0,1 0-1,0 1 1,0 0 0,1 0-1,-1 0 1,0 0 0,1 1-1,-1-1 1,1 1 0,0 0-1,0 0 1,0 0 0,0 0-1,0 1 1,1-1 0,-1 1 0,-1 4-1,-9 9 11,-21 25 152,3 1-1,1 2 1,2 1-1,-32 72 1,46-84-65,1 1 0,2 0 0,1 1 1,2 0-1,2 1 0,1 0 0,0 50 1,4-25-27,0-4 41,10 91 0,-5-129-101,-1 0 1,2 0 0,1 0 0,0-1 0,2 0 0,0 0-1,1-1 1,14 22 0,-19-34-228,5 9 407,1 0 0,1-1 0,23 24-1,-30-34-355,1 0-1,0 0 1,0-1-1,0 0 1,0 0 0,6 2-1,-5-3-675,0 0 0,0 0 0,0-1-1,-1 0 1,1 0 0,12 0 0,-6-1-3488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0:21.44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20 0 9828,'0'0'6705,"13"10"-6518,22 15 29,-2 2 1,-1 1 0,56 64 0,-66-59-125,-1 1 1,-2 0 0,-2 2 0,-1 0 0,-1 0-1,-2 2 1,-2 0 0,-2 0 0,-1 1-1,-2 0 1,-1 0 0,-2 72 0,0 71 143,-8 210 469,-2-326-641,-4 0 0,-2 0 0,-3-1 0,-36 93 0,-126 238-53,154-354-695,-57 77 0,80-117 9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4:19.25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 7812,'0'0'7294,"18"0"-3453,28 0-2736,175 0-238,-198-2-520,-12 1-1904,1 1-5013,-1 0 1547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4:20.29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358 329 9332,'0'0'5405,"5"2"-4764,-5-2-654,35 9 2905,-34-9-2838,0 0 1,1 0 0,-1 0 0,0 0-1,1 0 1,-1-1 0,0 1-1,1 0 1,-1-1 0,0 1-1,1-1 1,-1 1 0,0-1-1,0 0 1,0 1 0,0-1-1,0 0 1,0 0 0,0 0-1,0 0 1,0 0 0,0 0-1,0 0 1,0 0 0,0 0-1,-1 0 1,1-2 0,7-19-50,-1-1 1,-1 0 0,0 0-1,-2 0 1,-2-1 0,0 1-1,-2-47 1,0 67-8,0 0 0,0 0 0,-1 0 0,1 0 0,-1 0 0,0 0 1,1 0-1,-1 0 0,-1 0 0,1 0 0,0 0 0,-1 1 0,0-1 0,1 1 0,-1-1 0,0 1 0,0-1 0,-3-1 0,0 0-6,0 1 0,0 0 0,0 0-1,0 0 1,0 0 0,-1 1 0,1 0 0,-1 0 0,-6-1-1,-3 0-9,0 1 0,0 1 0,0 0 0,0 1 0,0 1 0,-28 4 0,32-2 13,1 1 1,0 0 0,1 0 0,-1 1 0,1 0 0,-1 1 0,1 0-1,1 1 1,0 0 0,0 0 0,0 0 0,0 1 0,-10 15 0,4-3 6,0 0 1,1 1-1,1 1 1,-18 44-1,23-42 14,0-1 0,2 1-1,1 0 1,1 0 0,1 0 0,1 0-1,1 0 1,4 29 0,-3-50-13,0-1 1,0 1-1,0-1 1,0 1 0,0-1-1,0 0 1,1 1-1,-1-1 1,1 0 0,0 0-1,-1 0 1,1 0-1,0 0 1,0 0 0,0-1-1,0 1 1,1-1-1,-1 1 1,0-1 0,1 0-1,-1 0 1,1 0-1,-1 0 1,1 0 0,-1-1-1,1 1 1,3 0-1,10 1 3,0 0-1,1-1 1,19 0-1,-27-1-5,-3 0 8,10 0-15,0 0 1,1-1 0,20-5 0,-30 5-14,0-1 1,-1-1-1,1 1 1,-1-1-1,0-1 1,0 1-1,0-1 1,-1 0-1,1 0 1,9-9-1,-1-2-31,0 0 0,-1-1 0,-1 0 0,13-21 0,-20 28 137,0 0 0,-1-1 0,1 0 0,-2 0 1,1 0-1,-2 0 0,1-1 0,-1 1 0,1-21 0,-3 31 87,12 2-90,-11-2-85,-1 0 0,1 0 0,0 0 0,-1 0 0,1 0 0,-1 0 0,1 0 0,-1 0 0,1 0 0,0 0 0,-1 0 0,1 1 0,-1-1 0,1 0 0,-1 0 0,1 1 0,-1-1 0,1 0 0,-1 1 0,0-1 0,1 0 0,-1 1 0,1-1 0,-1 1 0,0-1 0,1 1-1,-1-1 1,0 1 0,0-1 0,1 1 0,-1-1 0,0 1 0,6 10 29,1-1 0,0-1 0,0 0-1,0 0 1,2 0 0,-1-1 0,1 0-1,0 0 1,0-1 0,1-1 0,0 1-1,0-2 1,1 1 0,-1-1 0,1-1-1,1 0 1,16 4 0,13-1-13,0-1 1,1-2-1,68-3 1,-103-1-26,1-5-1676,-8 5 1482,0-1 0,0 1 1,0 0-1,0-1 0,-1 1 1,1 0-1,0-1 1,0 1-1,-1 0 0,1 0 1,0-1-1,-1 1 0,1 0 1,0 0-1,-1-1 0,1 1 1,0 0-1,-1 0 0,1 0 1,-1 0-1,1 0 1,0-1-1,-1 1 0,1 0 1,-1 0-1,1 0 0,0 0 1,-1 0-1,1 0 0,-1 0 1,1 0-1,0 0 0,-1 1 1,0-1-1,-26 0-5104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4:20.83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10597,'0'0'5674,"2"12"-4705,2-10-845,0-1-1,-1 0 1,1 0 0,0 0-1,0 0 1,0 0 0,0-1 0,0 1-1,0-1 1,0 0 0,4-1-1,6 1 250,391 14 1598,-30-9-2012,-247-6-3279,-127 8-3736,-1 1-297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4:21.76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67 0 12166,'0'0'5314,"12"3"-5005,93 7 357,-74-9-289,0 1 0,-1 2 0,1 1 0,55 17 0,-80-19-384,-1 0-1,0 0 1,1 1 0,-1 0 0,0 0-1,-1 0 1,1 1 0,-1-1 0,0 1-1,0 0 1,0 0 0,-1 1 0,0-1-1,0 1 1,0 0 0,-1 0-1,1 0 1,-1 0 0,-1 0 0,1 0-1,-1 0 1,0 1 0,-1-1 0,0 0-1,0 1 1,0-1 0,0 0-1,-2 7 1,0-9 5,0 0 0,1-1-1,-1 1 1,-1 0-1,1-1 1,0 0 0,-1 0-1,0 0 1,0 0 0,0 0-1,0 0 1,0 0 0,0-1-1,-1 0 1,1 0 0,-1 0-1,0 0 1,1 0 0,-7 1-1,-11 6-5,0-2 0,-27 7-1,28-10-102,0-1 1,0-1-1,-34 0 0,55-48 608,5 43-488,0 1 0,0 0 0,0 0 0,0 0 0,0 1 0,1 0 0,-1 0 0,0 1 0,1 0 0,-1 0 0,0 0 0,10 2 0,7-1-1,-9-1-11,-1 0 0,0 1 1,0 1-1,0 0 0,0 1 1,-1 0-1,16 6 0,-22-7-1,0 1 0,-1 0-1,0 1 1,1-1 0,-1 1 0,0 0-1,0 0 1,-1 0 0,1 1-1,-1 0 1,0 0 0,-1 0 0,1 0-1,-1 0 1,0 1 0,0 0-1,3 7 1,-2 5-9,0-1-1,0 1 1,-2-1 0,0 1-1,-1 0 1,-2 26 0,0-13 5,1-27 8,0-1 1,0 1-1,-1-1 0,0 1 1,1-1-1,-1 0 0,0 1 1,-1-1-1,1 0 0,-1 0 1,1 0-1,-1 0 0,0 0 1,0 0-1,0 0 0,-5 4 1,1-2 0,0 0 1,0-1 0,0 0-1,0 0 1,-1-1 0,1 1-1,-12 3 1,-3-1 4,0 0 1,0-2-1,0 0 0,-38 1 1,17-3 1,19 0-15,0-1 0,0 0 0,0-2 0,0-1 0,0-1 0,-23-5 1,42 6-59,0 1 0,-1-1 1,1 0-1,0 0 1,0 0-1,1-1 1,-1 1-1,0-1 1,1 0-1,0 0 1,-1 0-1,1-1 1,1 1-1,-1-1 1,0 1-1,1-1 1,0 0-1,-3-7 0,2 2-1011,0-2 0,0 1 0,1 0 0,1 0 0,0-1 0,0-19 0,1-8-4145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4:22.48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11365,'0'0'6198,"17"14"-5411,-5-4-667,6 3 55,-1 1 0,-1 2 0,0-1 0,-1 2-1,0 0 1,13 21 0,-8 2 4,-1 0-1,-2 2 0,-2 0 1,-1 0-1,14 84 0,-15-38-30,2 177 0,-15-14-121,-1-230-19,-2-1 1,0 1-1,-1 0 1,-1-1-1,-1 1 0,-1-1 1,-1-1-1,-1 0 1,-20 35-1,-10 6 46,-70 85 0,101-135-39,7-7-9,-1 0 0,0 0 1,-1 1-1,1-1 0,0-1 1,-1 1-1,0 0 0,1-1 1,-1 1-1,0-1 0,0 0 1,-1 0-1,1 0 0,-5 2 0,2-4 249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4:23.56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32 8500,'0'0'8815,"14"0"-8162,775 0 897,-789 0-2270,0-18-5451,0 4 1564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4:23.92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11877,'0'0'4773,"26"0"-4090,-10 0-585,41 0 432,89 11 0,-139-10-484,84 14 43,151 4 0,-234-19-2661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4:27.47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693 1 14583,'0'0'699,"-38"10"-673,-123 33-18,133-36 3,0-2 0,0 0 0,-1-2-1,1-2 1,-50-2 0,12-1 58,63 2-58,-18 0 138,0-1 0,-24-4 0,38 4-71,1 0 0,-1-1 0,0 0 0,1-1-1,0 1 1,0-1 0,0 0 0,0-1 0,0 1 0,-10-10 1542,16 17-1729,-2 26 99,-2 0 0,-8 36 1,-2 13 38,9-18 48,2 66 0,3-100-18,41-26 507,-31-3-541,1 0 0,-1-1 0,0 0 0,0 0 0,0-1 1,0-1-1,-1 0 0,0 0 0,0 0 0,16-15 0,30-14 32,-27 20-37,1 1 0,1 2 0,-1 0 0,1 3 0,1 0 0,0 2 0,0 1 0,0 1 0,43 1 0,-69 3-22,17 0 3,0 0 0,-1 1 0,1 1 0,-1 1 0,26 7 0,-41-8-6,-1 0 1,0 0-1,1 1 1,-1 0 0,0-1-1,0 2 1,0-1-1,-1 0 1,1 1 0,-1 0-1,0 0 1,0 1-1,0-1 1,-1 1 0,1-1-1,-1 1 1,0 0-1,-1 0 1,1 1 0,-1-1-1,0 1 1,0-1-1,-1 1 1,2 10 0,0 4 4,0 0 1,-2 0-1,0 1 1,-1-1-1,-4 31 1,1-39 29,1 0 1,-1-1-1,-1 1 0,0-1 0,-1 0 0,0 0 1,0 0-1,-1-1 0,-1 0 0,-12 15 1,6-9 32,-1-2 1,0 0-1,-1-1 0,-26 19 1,32-27-42,1 0-1,-1 0 1,0-1 0,0 0 0,0 0 0,0-1 0,-1-1-1,1 1 1,-1-2 0,0 1 0,-12 0 0,15-2 0,0 1 1,0-1 0,0-1 0,0 1 0,0-1-1,0 0 1,0-1 0,1 0 0,-1 0 0,0 0 0,1-1-1,-1 0 1,1 0 0,0 0 0,0-1 0,0 0-1,1 0 1,-1-1 0,-6-7 0,-14-12-58,9 9-109,1 0 0,0-2 0,1 0 0,-22-32 0,36 45-438,-1-1-1,0 1 1,1-1 0,0 0-1,0 1 1,1-1 0,-1 0 0,1 0-1,0 1 1,1-6 0,-1-1-990,0-14-2675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4:28.11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5298,'0'0'8644,"2"17"-2235,5-14-6323,1-1 0,-1-1 0,1 0 1,-1 0-1,1 0 0,-1-1 0,15-1 0,-6 1-12,458 0 195,-473 0-376,-1-8-7693,0-2 3064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4:29.44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549 380 3185,'0'0'10675,"7"3"-9531,5 0-753,0 0-1,1 0 0,-1-1 1,0-1-1,1 0 1,-1-1-1,1 0 0,16-2 1,-28 1-355,1 0 1,0 0 0,-1 0-1,1 0 1,-1-1 0,1 1-1,-1 0 1,1-1-1,-1 1 1,0-1 0,0 0-1,0 1 1,0-1 0,0 0-1,0 1 1,0-1-1,0 0 1,-1 0 0,1 0-1,-1 0 1,1 0-1,-1-3 1,4-55 610,-3 38-495,0 6-149,0-1 0,-1 0 1,-3-29-1,2 41-5,0-1-1,-1 1 0,0-1 0,0 1 1,0 0-1,0-1 0,-1 1 1,0 1-1,0-1 0,0 0 1,-1 1-1,0-1 0,1 1 1,-9-6-1,-4-4-7,0 1-1,-1 1 1,-28-15 0,35 22 6,0 1 1,0 0 0,-1 1-1,1 0 1,-1 1-1,1 0 1,-1 0-1,-20 1 1,-12 0-65,31-1 64,0 1-1,0 1 1,-1 0-1,1 1 1,0 0-1,-1 0 1,1 2-1,0 0 1,0 0-1,-19 8 0,8 3 3,2 1-1,0 1 0,0 1 0,1 0 0,2 2 1,0 0-1,-19 25 0,27-30 3,1 0 0,0 0 0,1 0 0,0 1 0,1 1 0,1-1 1,1 1-1,0 0 0,1 0 0,0 1 0,2-1 0,-2 24 0,3 0-4,0-19 23,1-1 1,1 0-1,3 22 0,-3-36-16,1 0 0,-1 0 0,1 0 0,0 0 0,1 0 0,-1-1 0,1 1 0,1-1 0,-1 1 0,0-1 0,1-1 0,0 1 0,1 0 0,6 5 0,2-1 11,1 0 1,0 0 0,0-2 0,1 0 0,0-1 0,1 0 0,-1-1 0,1-1 0,0 0 0,0-1 0,1-1 0,-1 0 0,0-2 0,1 0 0,-1 0 0,0-2 0,19-3 0,-23 2-9,1 0-1,-1-1 1,0 0 0,0-1 0,0-1-1,0 0 1,-1 0 0,0-1 0,-1 0-1,18-16 1,-10 6-3,-1 0 0,0-1 0,-2 0-1,25-38 1,-24 27-4,-1 0-1,-1-1 0,-2-1 0,-1 0 0,8-38 1,-18 64 10,-1 4-9,0 0 0,0-1 1,1 1-1,-1 0 0,0-1 0,1 1 1,-1 0-1,1 0 0,0-1 1,-1 1-1,1 0 0,0 0 0,0 0 1,0 0-1,0 0 0,0 0 0,0 0 1,0 0-1,0 1 0,0-1 1,0 0-1,0 0 0,0 1 0,3-2 1,-3 2-15,0 1-2,0 0 0,0 1-1,0-1 1,0 0 0,0 1-1,0-1 1,-1 1 0,1-1 0,0 1-1,-1 0 1,0-1 0,1 1-1,-1-1 1,0 1 0,0 0-1,0-1 1,0 4 0,-1 42 41,0-28-31,-3 80 25,1-61 23,2 1 1,7 73-1,-6-108-28,1-1-1,0 0 0,0 0 0,0 0 1,0 0-1,0 0 0,1 0 1,0 0-1,-1-1 0,1 1 1,0 0-1,0-1 0,0 0 1,1 1-1,-1-1 0,1 0 0,-1 0 1,1 0-1,0 0 0,-1-1 1,1 1-1,0-1 0,0 0 1,0 0-1,0 0 0,5 1 0,7 1 67,0-1-1,0 0 1,0-1-1,20-2 1,-15 1-10,-11-1-47,-1 0 1,0-1-1,0 0 0,-1 0 0,1 0 0,0-1 0,-1 0 0,1-1 0,-1 0 1,0 0-1,10-8 0,-8 6-18,-1-1-1,0 0 1,-1 0 0,1 0 0,-1-1-1,-1 0 1,0-1 0,10-15-1,-15 22-101,0 1-1,0 0 0,-1-1 0,1 1 0,0-1 0,0 1 0,-1-1 1,1 1-1,-1-1 0,0 1 0,1-1 0,-1 0 0,0 1 0,0-1 1,0 0-1,0 1 0,0-1 0,0 1 0,-1-1 0,1 0 0,0 1 1,-1-1-1,1 1 0,-1-1 0,0 1 0,1-1 0,-1 1 0,0-1 1,0 1-1,0 0 0,0 0 0,0-1 0,0 1 0,0 0 0,-1 0 1,1 0-1,0 0 0,-1 0 0,1 0 0,-1 1 0,1-1 0,-1 0 1,1 1-1,-1-1 0,1 1 0,-1 0 0,1-1 0,-1 1 0,-3 0 1,-39-7-6002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0:22.48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63 29 8548,'0'0'5883,"1"-7"-5182,3-15-205,-4 22-480,0 0-1,0 0 1,0 1 0,0-1-1,0 0 1,0 0 0,0 0-1,0 0 1,0 0-1,0 0 1,0 0 0,0 0-1,0 0 1,0 0-1,0 0 1,0 0 0,0 0-1,0 1 1,0-1-1,0 0 1,0 0 0,0 0-1,1 0 1,-1 0-1,0 0 1,0 0 0,0 0-1,0 0 1,0 0 0,0 0-1,0 0 1,0 0-1,0 0 1,0 0 0,0 0-1,1 0 1,-1 0-1,0 0 1,0 0 0,0 0-1,0 0 1,0 0-1,0 0 1,0 0 0,0 0-1,0 0 1,-5 49 254,-20 39-267,13-50 53,-9 43-1,18-58 169,1 1 1,0 25-1,2-48-210,0-1 0,1 1 0,-1-1 0,0 1 0,0-1 0,0 1 0,1-1 0,-1 1 0,0-1 0,0 0 0,1 1 0,-1-1 0,0 1 0,1-1 0,-1 0 0,0 1 0,1-1 0,-1 0 0,1 1 0,-1-1 1,1 0-1,-1 0 0,1 1 0,-1-1 0,1 0 0,-1 0 0,1 0 0,-1 0 0,1 0 0,-1 0 0,2 0 0,20 1 69,-17-1-58,27 0 62,-13 1-61,0-1 0,27-4-1,-39 3-28,-1 0 1,0-1-1,0 0 0,0 0 0,0-1 1,0 1-1,-1-1 0,1 0 0,-1-1 1,1 1-1,5-7 0,-7 7-36,0 0-1,0 0 1,1 0-1,-1 1 1,1-1-1,0 1 1,-1 0-1,1 1 1,0-1-1,0 1 1,1 0 0,-1 0-1,6 0 1,28-7-4190,-33 4 1617,-4-2-1027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4:30.59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43 11077,'0'0'6574,"13"0"-6001,776 0 2170,-788 0-2783,-9-6-6905,-17-10 1767,-13-5-3530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4:31.02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5202,'0'0'12254,"20"0"-11584,361 0 1515,-149 14-760,-116-4-2699,0-6-7153,-111-4 618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4:32.36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0 577 7043,'0'0'7889,"3"3"-6968,-2-2-861,1 0 0,-1 0 0,0 0 0,1 0 0,-1 0 0,0 0 1,1-1-1,-1 1 0,1 0 0,0-1 0,-1 1 0,1-1 1,-1 0-1,1 1 0,0-1 0,-1 0 0,1 0 0,0 0 0,-1 0 1,1 0-1,0-1 0,-1 1 0,1 0 0,0-1 0,-1 1 0,1-1 1,-1 0-1,1 1 0,-1-1 0,1 0 0,-1 0 0,0 0 0,1 0 1,-1 0-1,0 0 0,0 0 0,0-1 0,0 1 0,2-2 0,6-9 28,-1 1 0,0-1-1,11-25 1,-7 14 61,18-30-142,-2-1-1,-2-1 1,-3-1 0,-3-2-1,21-89 1,-36 93 78,-5 53-50,0 1-40,1 0-1,-1 0 1,1 0-1,-1 1 1,1-1 0,-1 0-1,1 0 1,-1 0 0,1 0-1,-1 1 1,1-1-1,-1 0 1,1 0 0,-1 1-1,1-1 1,-1 0 0,0 1-1,1-1 1,-1 0-1,1 1 1,-1-1 0,0 1-1,0-1 1,1 1 0,-1-1-1,0 0 1,0 1-1,1-1 1,-1 1 0,0-1-1,0 1 1,0 0 0,0 0-1,0 23-100,-1-11 102,1 596 630,2-585-486,0-1-1,1 1 0,1-1 0,1 0 0,10 27 1,-13-33-1384,-5 9-7576,-7-12 1550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4:33.11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8 9925,'0'0'7109,"21"-1"-6159,305 5 915,733 23-992,-728-29-748,-279 2-112,428-17 57,-426 10-42,-16 2-46,44-1 0,-81 6-12,-13 0-7395,-12 0 2266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4:34.48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662 1 12246,'0'0'2547,"-10"0"-2285,-25 1 95,0 1 0,1 2 0,-52 13 1,-73 9 1321,137-25-1516,-20 3-5,0-2-1,-74-6 0,96-4 110,6 5 269,3 22-517,1 22 55,1 0 1,2 0 0,2 1-1,1 0 1,4 68 0,1-109-63,-1-1-1,1 1 1,0 0 0,-1 0 0,1-1 0,0 1-1,0 0 1,-1-1 0,1 1 0,0-1-1,0 1 1,0-1 0,0 1 0,0-1 0,0 0-1,0 0 1,0 1 0,0-1 0,0 0-1,0 0 1,0 0 0,0 0 0,1 0 0,28 2 172,-3-2-78,-14 1-91,0 0 0,0-1 1,-1-1-1,1 0 0,0 0 0,-1-2 1,1 1-1,-1-2 0,0 1 0,1-2 0,-2 1 1,16-10-1,7-7 45,1 1-1,64-26 1,-84 40-58,1 1 0,-1 0 0,1 1 1,0 1-1,0 1 0,0 0 0,0 1 0,1 1 0,26 3 0,-37-1-6,0 0-1,0 1 1,0 0-1,0 0 1,0 0-1,-1 1 1,1-1 0,-1 1-1,0 1 1,0-1-1,-1 1 1,1 0-1,3 6 1,7 7-23,-1 1-1,15 28 1,-17-24 16,0 0 1,-2 2-1,-1-1 0,-1 1 1,-1 1-1,-1-1 0,-2 1 1,0 0-1,-2 0 0,-1 43 1,-1-65 9,-1 1 1,0 0 0,0-1-1,0 1 1,-1-1 0,0 1-1,0-1 1,0 0 0,0 1-1,-1-1 1,1 0 0,-1 0-1,0-1 1,0 1 0,-1-1 0,1 1-1,-1-1 1,0 0 0,0-1-1,0 1 1,0 0 0,0-1-1,0 0 1,-1 0 0,-6 2 0,-6 2-2,1-1 1,-1 0 0,0-1-1,-1-1 1,-31 2 0,15-3 34,0-1 0,-1-2 0,-38-6 0,61 5-22,0-1 0,1 0 0,0-1 0,0 0 0,0-1 0,0 0 0,0-1 0,1 0 0,0 0 0,1-1-1,-1-1 1,-15-15 0,24 21-55,-1 0 0,0 0-1,1 0 1,0 0 0,-1 0 0,1 0-1,0 0 1,0 0 0,0-1-1,0 1 1,1 0 0,-1-1 0,0 1-1,1-5 1,0 5-356,0-1 0,0 1 0,0-1 0,1 1 0,-1-1 0,1 1 0,0 0 0,-1-1 0,1 1-1,0 0 1,0 0 0,1-1 0,-1 1 0,0 0 0,1 0 0,-1 0 0,1 0 0,0 1 0,0-1 0,3-2 0,15-11-4400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4:35.83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517 213 9845,'0'0'8958,"0"-25"-8120,0 5-796,1 11-29,-1 0 0,-1-1 0,1 1 0,-1-1-1,-4-11 1,4 17-17,-1 0-1,1 1 0,-1-1 1,0 1-1,-1-1 1,1 1-1,0 0 0,-1 0 1,0 0-1,0 0 0,0 0 1,0 1-1,0-1 1,0 1-1,-7-3 0,-3-3-12,-1 2-1,0 0 1,0 1-1,-1 0 1,1 1-1,-1 1 1,-21-2-1,-107 0 0,108 5 11,29 0 11,1 0 1,-1 1 0,0-1-1,0 1 1,1 0-1,-1 1 1,0 0-1,1 0 1,-1 0-1,1 0 1,0 1-1,0 0 1,0 0-1,0 0 1,1 1 0,-1-1-1,1 1 1,0 0-1,0 1 1,0-1-1,0 1 1,1-1-1,0 1 1,0 0-1,0 1 1,0-1-1,1 0 1,0 1-1,-2 9 1,-2 8 2,2 1-1,0 0 1,2-1 0,0 1-1,4 46 1,-1-62 0,0 0 0,1-1 0,0 1 0,0-1 0,1 0 0,0 1 0,0-1 0,0 0 0,1 0 0,5 6 0,53 64 71,-36-47-68,-22-27-7,-1 0 0,1 0 0,0-1 0,0 1-1,0-1 1,0 0 0,0 0 0,0-1-1,1 1 1,-1-1 0,1 0 0,-1 0-1,1 0 1,-1-1 0,1 1 0,-1-1 0,7-1-1,-4 1 2,-1 0 0,1-1 0,0 0 0,-1 0 0,1 0-1,-1-1 1,0 0 0,1-1 0,-1 1 0,0-1 0,7-5-1,12-11-38,-1-2-1,-1 0 0,34-42 1,-50 54 44,0 0-1,0-1 1,-1 0 0,0-1 0,-1 1 0,0-1 0,-1 0 0,0 0-1,-1-1 1,0 1 0,0-1 0,-2 0 0,2-13 0,-4 14-128,1 29 108,-3 34 53,2-49-42,-2 17 32,1-1 1,1 1 0,2 30-1,-1-46-16,1 1 0,0 0 0,0 0 0,0-1 0,0 1 0,1 0 0,0-1 0,0 0 0,0 1 0,0-1 0,1 0 0,-1 0 0,1 0 1,0 0-1,1-1 0,-1 1 0,1-1 0,-1 0 0,7 4 0,6 2 51,0-2 1,0 0 0,0-1 0,1-1-1,0-1 1,0 0 0,0-1-1,0-1 1,1 0 0,-1-1 0,1-1-1,27-4 1,-33 2-41,-1-1 0,1 0 1,-1-1-1,0 0 0,0-1 0,0 0 0,-1 0 1,0-2-1,0 1 0,0-1 0,10-10 0,13-12 113,45-53 0,-75 79-111,-1 1 0,1-1 0,-1 0 0,0 1 0,0-1 1,0 0-1,-1 0 0,1 0 0,-1 0 0,1-1 0,-1 1 1,0 0-1,0-5 0,-1 8 99,13 0-568,-10 0-4963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4:37.15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142 260 13814,'0'0'430,"0"14"-299,0 60 1211,1-74-1249,-1 0 1,1 0-1,0 0 0,0 0 1,-1 0-1,1 0 1,0 0-1,0-1 1,-1 1-1,1 0 1,0 0-1,-1-1 1,1 1-1,0-1 1,-1 1-1,1-1 1,-1 1-1,1-1 1,0 1-1,-1-1 1,1 1-1,-1-1 1,8-24-27,-1 0-1,-1 0 1,-2-1 0,0 1-1,-2-1 1,-1-39 0,0 38-77,-1-35-2,0 61 9,-1-1 1,1 1-1,0-1 1,-1 1-1,1-1 1,-1 1-1,1-1 1,-1 1-1,0-1 1,1 1 0,-1 0-1,0 0 1,0-1-1,0 1 1,0 0-1,0 0 1,0 0-1,0 0 1,-1 0-1,1 0 1,0 0-1,-1 0 1,1 1-1,0-1 1,-1 0-1,1 1 1,-1-1-1,1 1 1,-1-1-1,-2 1 1,0-1-12,0 1-1,-1 0 1,1 0 0,-1 0 0,1 0-1,-1 1 1,1-1 0,0 1 0,-1 0-1,1 1 1,0-1 0,0 1 0,0 0-1,0 0 1,0 0 0,0 0 0,0 1-1,-5 4 1,3 0-7,0 1 0,0 0 1,0 0-1,1 0 0,1 1 0,-1 0 0,-4 15 0,3-9-267,2 0-1,0 1 1,0 0-1,1 0 1,1 0-1,0 29 1,3-45 31,1 1 0,-1-1 0,0 1 0,0-1 0,1 0 1,-1 0-1,0 0 0,1 0 0,-1 0 0,0 0 0,1 0 0,-1 0 0,0 0 0,3-1 0,-3 1-99,35-6-2904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4:37.67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40 1 12902,'0'0'2516,"-2"13"-2372,-5 31-74,-6 38 691,-4 104 1,18-185-746,-1-1 1,1 1 0,0-1-1,0 1 1,-1-1 0,1 1-1,0-1 1,0 1 0,0-1-1,0 0 1,0 1 0,0-1-1,0 0 1,-1 0 0,1 0-1,0 0 1,0 0 0,0 0-1,0 0 1,0 0 0,0 0 0,0 0-1,0-1 1,0 1 0,1-1-1,1 1 27,0-1 0,0 1 0,0-1 0,0 0-1,0 0 1,0 0 0,0 0 0,5-3 0,0-5 16,-1 1 0,-1-1 0,1 1 1,-2-2-1,1 1 0,-1-1 0,0 0 1,-1 0-1,0 0 0,-1 0 0,3-18 1,0-2-14,-2 0 1,2-61 0,-11 61-157,-3 30-120,-8 15 4,6-2 9,2 0-1,-1 0 1,2 1 0,0 0-1,0 0 1,2 1 0,0 0-1,0 0 1,-3 20-1,2 5-2043,1 0-1,1 59 0,4-47-3180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4:38.08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166 327 13222,'0'0'2062,"0"-36"-1067,-1-112-218,-4 62-453,5 82-296,-1 0 1,0 1-1,0-1 0,0 0 0,-1 1 0,1-1 0,-1 1 0,0 0 0,0 0 0,0 0 0,-5-6 0,6 8-24,0 0 1,-1 0-1,1 0 0,-1 0 0,1 0 0,0 1 0,-1-1 0,1 0 0,-1 1 0,1-1 0,-1 1 0,0 0 0,1-1 0,-1 1 0,0 0 0,1 0 0,-1 0 0,1 0 0,-1 0 1,0 1-1,1-1 0,-1 0 0,1 1 0,-1-1 0,1 1 0,-3 1 0,0-1-14,1 1 1,0-1-1,-1 1 0,1 0 1,0 0-1,0 1 1,0-1-1,0 1 0,-4 4 1,0 2-92,0 1 0,1-1 0,0 1 0,1 0 0,0 1 0,0-1 0,1 1 0,1 0 0,0 0 0,0 0 0,1 0 0,-1 19 0,3-26-213,0-4 220,0 0 0,0 1 1,0-1-1,0 0 0,0 1 0,0-1 0,0 0 1,0 1-1,0-1 0,0 0 0,0 1 0,1-1 1,-1 0-1,0 1 0,0-1 0,0 0 0,0 1 1,1-1-1,-1 0 0,0 0 0,0 1 1,0-1-1,1 0 0,-1 0 0,0 1 0,1-1 1,-1 0-1,0 0 0,0 0 0,1 0 0,-1 1 1,0-1-1,1 0 0,-1 0 0,0 0 1,1 0-1,-1 0 0,1 0 0,-1 0 0,0 0 1,1 0-1,-1 0 0,0 0 0,1 0 0,-1 0 1,0 0-1,1 0 0,-1 0 0,0 0 0,1-1 1,-1 1-1,1 0 0,30 0-5709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4:38.77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358 766 11781,'0'0'2636,"12"2"-2308,-4 0-286,-5-1-21,0 0 1,0 0-1,0 0 1,1-1-1,-1 1 1,0-1-1,1 0 1,-1 0-1,0 0 1,1 0-1,-1-1 1,0 1-1,0-1 1,1 0-1,-1 0 1,0 0-1,0 0 1,0 0-1,0-1 1,0 1-1,0-1 1,-1 0-1,1 0 1,3-4-1,5-8 58,-1 0 1,-1-1-1,-1 0 0,0 0 0,-1-1 0,-1 0 0,0 0 0,-1-1 1,-1 1-1,4-32 0,-1-15 363,-4-99-1,-3 111-391,0 35-41,-1 0 0,0 0 1,-1 0-1,-1 0 0,0 0 0,-1 0 1,-1 1-1,-12-29 0,13 37-5,0 1 0,0-1 0,-1 0-1,0 1 1,0 0 0,0 0 0,-1 1-1,0-1 1,0 1 0,0 1 0,-1-1 0,1 1-1,-1 0 1,0 0 0,0 1 0,-1 0-1,1 0 1,-1 1 0,1 0 0,-11-1 0,6 1-9,0 0 0,-1 1 0,1 0 1,-1 1-1,-18 3 0,25-2 7,1 0-1,-1 0 1,1 1 0,-1 0 0,1 0-1,0 1 1,0-1 0,0 1 0,0 0-1,0 1 1,1-1 0,-1 1-1,1 0 1,-5 5 0,-12 18 18,1 1-1,2 1 1,0 1-1,2 0 1,1 1 0,2 1-1,1 0 1,2 1-1,-9 40 1,5 3 4,3 0-1,3 0 1,3 84 0,4-77 38,-1-12 81,3 1-1,3-1 1,17 89-1,-1-72-87,5 11-231,-5 0-1,-5 1 1,4 114-1,-19-213-1525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0:22.98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67 1 10725,'0'0'2425,"0"17"-1987,0-13-449,1 35 561,-2 0 1,-2-1-1,-13 62 0,6-53-266,2 0 1,2 1-1,2 0 0,4 70 1,0-79-1643,0-38 1149,0-1 0,0 0 1,0 1-1,0-1 0,0 1 0,0-1 0,0 0 1,0 1-1,0-1 0,0 0 0,-1 1 0,1-1 1,0 0-1,0 1 0,0-1 0,0 0 0,-1 1 1,1-1-1,0 0 0,-1 1 0,1-1 0,0 0 1,0 0-1,-1 0 0,1 1 0,0-1 0,-1 0 1,1 0-1,0 0 0,-1 0 0,1 1 0,-1-1 1,1 0-1,0 0 0,-1 0 0,1 0 0,-1 0 1,-9 0-4515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4:39.12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36 15271,'0'0'3249,"224"-36"-3249,-149 36 49,4 0 15,8 0-64,-1 0 128,9 0-64,-5 0-64,-7 4-176,-5-1-1089,-7-3-1472,-16 0-2850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4:39.54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392 1 12294,'0'0'1568,"-23"41"-1071,-3 4-349,-5 8 139,2 2 1,-39 106 0,41-86 116,-27 72 995,-57 248-1,100-318-1241,4 0 0,3 0-1,6 82 1,-1-151-165,-1-1 0,1 1 1,1 0-1,-1-1 0,1 1 0,1-1 0,-1 1 1,1-1-1,1 0 0,-1 0 0,1-1 0,0 1 0,1-1 1,0 1-1,0-1 0,0-1 0,0 1 0,1-1 0,7 5 1,-8-7-241,0 0 0,0 0 0,0-1 0,0 1 0,1-1 0,-1-1 0,1 1 0,0-1 0,0 0 0,7 1 0,18-2-3044,-3 0-1598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4:39.99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13446,'0'0'5397,"6"0"-4810,393 34 1217,-373-31-1786,-10-1-1269,0 0-1,0-2 0,0 0 0,23-3 1,-29-3-3077,1-12-1328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4:40.92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517 376 7507,'0'0'10496,"10"-9"-9973,30-26-344,-37 31-126,0 0 1,0 0 0,0 0 0,-1-1 0,0 1-1,0-1 1,0 0 0,0 1 0,-1-1-1,0 0 1,0 0 0,0 0 0,-1 0 0,1 0-1,-1 0 1,0 0 0,-1 0 0,0-5 0,1-5-52,0-8 26,1 18-26,0-1-1,-1 1 0,0-1 1,0 1-1,0-1 0,-1 1 1,0-1-1,0 1 0,0-1 1,0 1-1,-1 0 0,0-1 0,0 1 1,-1 0-1,1 0 0,-1 1 1,0-1-1,-7-7 0,0 2-12,-1 2-1,0 0 1,-1 0 0,1 1-1,-1 0 1,-1 1-1,1 0 1,-1 1-1,0 1 1,-26-6-1,1 4-30,0 2-1,-65 0 1,94 4 38,1 1 0,-1 0 1,1 0-1,0 0 0,0 1 1,-1 0-1,1 1 0,1 0 0,-1 0 1,0 1-1,1-1 0,0 2 0,-1-1 1,2 1-1,-1 0 0,1 1 1,-1-1-1,1 1 0,1 0 0,-1 1 1,1 0-1,1-1 0,-1 2 0,1-1 1,0 0-1,0 1 0,1 0 0,-2 8 1,-4 14 0,1 2 0,1-1 0,2 1 0,1-1 1,2 1-1,1 33 0,1-54 11,0 0 1,1 0-1,0 0 1,0 0-1,2 0 1,5 19-1,-5-23 5,1-1 0,-1 1 0,1 0-1,1-1 1,0 0 0,-1 0 0,2 0 0,-1-1-1,1 1 1,10 6 0,-9-6 4,1-1-1,0 0 1,0-1 0,0 1-1,1-2 1,-1 1-1,1-1 1,0 0 0,10 1-1,0-1 14,0-2 0,0 0 0,29-2-1,-41 0-28,1-1 0,-1 0-1,0 0 1,0-1-1,-1 1 1,1-2 0,0 1-1,-1-1 1,0 1-1,0-2 1,0 1-1,0-1 1,7-8 0,12-13-42,31-42 0,-48 58 21,15-24 15,-2-1 0,-1-1 1,-2-1-1,26-73 0,-37 99-1,-4 20-183,-2 23-38,-1-30 265,0 286 103,0-283-128,0 0-1,0 1 0,1-1 1,-1 0-1,1 0 0,0 0 1,0 0-1,1 0 1,-1 0-1,1-1 0,0 1 1,1 0-1,-1-1 0,1 0 1,0 1-1,0-1 0,0 0 1,0-1-1,1 1 0,-1 0 1,1-1-1,0 0 1,0 0-1,1 0 0,-1 0 1,1-1-1,-1 0 0,1 0 1,6 2-1,11 2 41,-1-2 0,1-1 0,0 0 0,0-2 0,33-1 0,-36 0-27,-11 0-60,-1 0-1,1-1 1,-1 1-1,1-2 0,-1 1 1,0-1-1,1 0 1,-1 0-1,0-1 1,0 0-1,-1 0 1,1-1-1,-1 0 0,1 0 1,-1 0-1,-1-1 1,1 0-1,0 0 1,-1-1-1,0 1 0,4-8 1,-8 13-66,-1 0 0,0-1 1,1 1-1,-1 0 0,1-1 0,-1 1 1,0-1-1,1 1 0,-1 0 0,0-1 1,0 1-1,1-1 0,-1 1 0,0-1 1,0 1-1,0-1 0,0 1 0,0-1 1,1 1-1,-1-1 0,0 1 0,0-1 1,0 1-1,0-1 0,0 1 0,-1-1 1,1 1-1,0-1 0,0 1 0,0-1 1,0 1-1,0 0 0,-1-1 0,1 1 1,0-1-1,0 1 0,-1-1 0,1 1 1,0 0-1,-1-1 0,1 1 0,0 0 1,-1-1-1,1 1 0,-1 0 0,0-1 1,-25 0-5562,21 1 5541,-40 3-8604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4:41.44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25 13142,'0'0'4781,"26"-4"-3079,352 15-248,128-35-1350,-338 16-1240,-170 37-4961,-11-8 1351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4:42.26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16408,'0'0'3094,"28"0"-3035,227 0 216,-236 1-250,72 5 41,-84-5-64,1 1 0,-1 0 0,1 0 0,-1 0 0,0 1 1,0 0-1,0 0 0,0 1 0,10 7 0,-14-8-6,-1 0 0,1 0-1,-1 0 1,0 0 0,0 1 0,0-1 0,0 0 0,-1 1 0,0 0 0,1-1 0,-1 1 0,0 0-1,-1 0 1,1 0 0,-1-1 0,0 1 0,0 0 0,0 0 0,0 0 0,-1 4 0,0-2-3,0 0 0,0 0 0,0 0 0,-1-1 0,1 1 0,-1-1 0,-1 1 0,1-1 0,-1 0 0,0 0 1,0 0-1,-8 9 0,-8 2-13,-1 0 0,0-1 1,-1-1-1,-1-1 0,-1-1 1,1 0-1,-2-2 1,0-1-1,0-1 0,-33 7 1,56-15 1,0 0-1,0 1 1,0-1 0,0 0 0,0 0 0,0 0 0,0 0 0,0 0 0,0 0 0,0 0 0,0 0 0,0 0 0,0 0-1,-1 0 1,1-1 0,0 1 0,0 0 0,0-1 0,1 1 0,-1-1 0,0 1 0,0-1 0,0 0 0,0 1 0,0-1-1,0 0 1,1 0 0,-1 1 0,0-1 0,1 0 0,-1 0 0,1 0 0,-1 0 0,0-1 0,0-3 36,0 0 1,1 1 0,0-1 0,0 0 0,0 1-1,1-10 1,1 0-14,-1 10 9,0 0 0,0 0 0,1 0 0,-1 0 0,1 1-1,0-1 1,0 0 0,1 1 0,-1-1 0,1 1 0,0 0 0,-1 0-1,1 0 1,1 0 0,-1 0 0,0 1 0,1-1 0,-1 1 0,1 0-1,6-2 1,2-2 29,1 0 0,0 1 1,0 0-1,0 2 0,17-4 0,-2 4-42,-1 2 1,36 2-1,-13 0 0,-42 0-5,0 0 0,0 1 0,0-1 0,-1 2 0,1-1-1,-1 1 1,1 0 0,-1 1 0,0-1 0,0 1 0,-1 1-1,1-1 1,-1 1 0,0 0 0,0 1 0,7 8 0,-7-7-2,1 0 0,-1 1 1,-1 0-1,1 0 1,-1 0-1,-1 1 0,1 0 1,-2 0-1,1 0 0,-1 0 1,0 1-1,-1-1 1,1 11-1,-2-3 2,1 4-8,-2 1 0,-2 28 0,2-44 10,-1-1 1,0 0-1,0 1 0,0-1 0,-1 0 0,0 0 1,0 0-1,0 0 0,-1 0 0,0-1 0,0 1 1,0-1-1,0 0 0,-6 7 0,-2-2-23,0 0-1,-1 0 0,0-1 1,0-1-1,-1 0 0,0-1 1,0 0-1,-1-1 0,1 0 1,-1-1-1,0 0 1,0-2-1,-1 1 0,1-2 1,0 0-1,-1-1 0,-20-2 1,33 2-52,1 0 1,-1 0 0,0-1 0,0 1-1,0 0 1,1-1 0,-1 0 0,0 1 0,1-1-1,-1 0 1,0 0 0,1 0 0,-1 0-1,1 0 1,0-1 0,-1 1 0,1 0-1,0-1 1,0 1 0,-1-1 0,1 1-1,1-1 1,-1 1 0,0-1 0,-1-3 0,-1-3-661,1 0 1,1 0-1,-1 0 1,1-13-1,0 18 442,-3-49-5351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4:42.85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2849,'0'0'12462,"8"0"-11752,-7 0-707,1 0 35,1-1 0,-1 1 0,1 0 0,-1 0 0,1 1 0,-1-1 0,0 0 0,1 1 0,-1 0 0,1-1 1,-1 1-1,0 0 0,0 0 0,1 0 0,-1 1 0,0-1 0,0 0 0,0 1 0,0-1 0,0 1 1,-1 0-1,1 0 0,0 0 0,-1-1 0,0 2 0,1-1 0,-1 0 0,0 0 0,0 0 0,0 0 0,1 4 1,89 235 1162,30 73-623,1-2-198,-108-265-321,-2 0 1,-2 2 0,-2-1-1,3 93 1,-11-109-48,1-9-6,0 1-1,-2 0 0,-1-1 1,0 1-1,-2-1 1,-1 0-1,-14 41 1,-3-19-5,15-33-304,0 1 1,1 1 0,1-1 0,-7 24 0,11-30-903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4:43.41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36 14423,'0'0'4783,"8"-1"-4583,411-6 721,-294 8-983,-106-4-459,-19 3 328,1 0 1,-1 0-1,0-1 1,1 1-1,-1 0 1,0-1 0,0 1-1,1-1 1,-1 1-1,0 0 1,0-1 0,1 1-1,-1-1 1,0 1-1,0-1 1,0 1 0,0 0-1,0-1 1,0 1-1,0-1 1,0 1 0,0-1-1,0 1 1,0-1-1,0 1 1,0-1 0,0 1-1,0 0 1,0-1-1,0 1 1,-1-1-1,1 1 1,0-1 0,0 1-1,0 0 1,-1-1-1,-6-9-4427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4:43.77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8 10645,'0'0'7726,"13"-1"-7302,425-2 1122,-209 7-2179,-177-3-424,64-3-7272,-82-4 1705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4:44.39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1 567 12118,'0'0'3038,"17"-27"-2878,57-88-18,-63 95 144,0 0 1,-1-1-1,-1 0 1,-1 0-1,-1-1 1,-1-1 0,6-34-1,0-6 90,-4 25-211,-6 25-117,0 1 0,1-1-1,1 0 1,0 1 0,0 0-1,1 0 1,9-15 0,-14 27-41,0-1 1,1 1 0,-1 0 0,0-1 0,1 1-1,-1 0 1,0-1 0,1 1 0,-1 0 0,1 0 0,-1-1-1,0 1 1,1 0 0,-1 0 0,1 0 0,-1-1-1,1 1 1,-1 0 0,1 0 0,-1 0 0,1 0 0,-1 0-1,1 0 1,-1 0 0,1 0 0,-1 0 0,1 1 0,7-1-83,-7 22-211,-1 55 249,-11 245 50,-3-58 812,15-150-3198,-1-33-3365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0:23.48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5 10773,'0'0'6520,"19"0"-6162,143 0 586,71-2 81,-116 1-1976,1 0-5126,-106 1 1345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4:44.76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13622,'0'0'4728,"35"0"-3853,117 4-398,172 24-157,-206-14-408,-109-13-293,1 1 0,0 0 0,-1 1 0,16 6 0,14 9-4845,-19-7-278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4:45.63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56 262 15127,'0'0'2148,"-1"-12"-1967,1 5-174,-1 0 65,0-1 1,1 0-1,0 1 0,0-1 0,1 0 0,0 1 0,0-1 0,1 1 0,0 0 0,0-1 0,4-6 0,2 3 2,0 0 0,0 0 0,1 1-1,1 0 1,0 1 0,0 0 0,1 1-1,0 0 1,0 0 0,1 1-1,0 1 1,0 0 0,0 1 0,1 0-1,0 1 1,0 0 0,0 1 0,1 0-1,-1 1 1,1 1 0,13 0-1,57-1-32,-33 0-48,91 8 0,-134-5 3,0 1-1,-1-1 1,1 2-1,-1-1 1,1 1-1,-1 0 1,0 0-1,0 1 1,-1 0-1,10 6 1,-13-7-1,1 1 0,-1-1 0,1 1 0,-1-1 0,0 1 0,0 0 0,-1 0 0,1 0 0,-1 1 0,0-1 0,0 0 0,0 1 0,-1 0 0,0-1 0,1 1 0,-2 0 0,2 8 0,-1-4-3,0 0 0,-1 0 0,1 0 0,-2 0 0,1 0 0,-1 0-1,-1 0 1,0-1 0,0 1 0,0 0 0,-1-1 0,-1 1 0,1-1-1,-1 0 1,-1 0 0,0-1 0,0 1 0,-7 8 0,-8 4 3,-1-1 1,-1 0 0,0-2-1,-29 17 1,-106 54 23,136-78-19,-63 32 20,-3-4-1,-113 34 1,194-71-20,6-1 202,15 0 87,858 7 874,-872-7-1350,-24-1-6294,9 2 4275,-43-1-6392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4:46.52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154 0 8548,'0'0'3076,"0"22"-2393,-21 531 2292,-2-61-1879,-4 236 385,28-571-1116,2 1-241,-23 197 0,19-341-274,0 0 0,-2 0-1,1-1 1,-2 1-1,0-1 1,0 0-1,-1 1 1,-1-2-1,-11 20 1,7-23-541,3-6-882,4-8-4135,3-22-375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4:47.94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11541,'0'0'2255,"36"2"-1810,12-1-349,168 14 347,1248 80 2130,-791-60-2710,1327 85-2979,-885-83 2671,-3-36-424,-519-3-1819,-561 3 2784,-10-1 455,-1 0 0,0-1 0,35-7 0,-55 8-491,0 0 1,0 1-1,0-1 1,0 0 0,0 0-1,0 0 1,0 0-1,0 1 1,0-1-1,0 0 1,0 1-1,0-1 1,0 1 0,0-1-1,-1 1 1,1 0-1,0-1 1,0 1-1,-1 0 1,1-1 0,0 1-1,-1 0 1,1 0-1,-1 0 1,1 0-1,-1 0 1,1-1 0,-1 1-1,1 0 1,-1 0-1,0 0 1,0 0-1,1 0 1,-1 0 0,0 0-1,0 0 1,0 2-1,4 52-495,-4-38 626,12 307-204,-13-249 7,-4 0-1,-18 98 1,-14 14 14,-23 312 0,57-144-24,6-286 12,4 0 0,2-1 0,21 75 0,-28-137 3,85 345-570,-73-273 371,-3 0 0,2 123 0,-13-151 178,2-15 28,-2 1 1,-2-1 0,-1 0-1,-13 55 1,-44 172 161,59-255-182,-1 0-1,0-1 1,0 0 0,0 1-1,-1-1 1,0 0 0,0 0-1,-1-1 1,0 1 0,0-1-1,0 1 1,-1-1 0,-7 7-1,4-6-36,-1 0-1,1-1 1,-1 1 0,0-2-1,0 1 1,-1-1-1,1-1 1,-13 3 0,-15 1-167,-1-1 0,0-3 1,-71-1-1,76-2 170,4 0 7,-838-33 1283,510-9-322,-774-67 1433,-177 97-2090,1087 13-254,-462 13 1194,242-3-450,-666 51-550,1023-55-204,-142 19-73,222-26 225,-31 8-1382,29-1-1125,21 1-1542,17 1 29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6:35.12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163 220 10101,'0'0'7366,"7"0"-7076,2 1-262,0 0 102,0 0-1,0 0 1,0-1 0,0 0 0,0-1 0,11-2 0,-18 0-114,-1 1 0,0-1-1,1 1 1,-1-1 0,0 0 0,0 0 0,-1 0-1,1 1 1,0-1 0,-1 0 0,0 0 0,0 0-1,0-5 1,0 5-16,1-157-1315,-16 155 1147,-5 2 59,-1 0-1,1 2 1,-1 0-1,0 2 1,-41 5 0,58-5 113,-1 1 0,1 0 0,0 1 0,0-1 0,-1 1 0,2-1 0,-1 1 0,0 0 0,1 1 0,-1-1 0,1 0 0,0 1 0,0 0 0,0 0 0,1 0 0,-1 0 0,1 0 0,0 1 0,0-1 0,1 1 0,-1-1 0,1 1 0,-1 7 0,-3 11 14,2 1 1,1-1 0,1 32-1,1-50-15,0 32 39,-1-2 48,2 0 0,1 1 1,11 59-1,-4-47 39,-2 0 0,0 68 0,2 16 151,-2-87-407,3 48 395,-11-34-3237,-5-62-2751,-7-11 1067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6:35.50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10741,'0'0'4610,"43"0"-4546,-11 4-16,3 6 16,4 1 96,5-4-80,3-3 80,4-4-160,-4 0 0,1 0-736,-5 0-1073,-8 0-1024,-7 0-1073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6:35.98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270 0 9380,'0'0'2545,"-11"7"-1878,-2 4-453,1-1-1,-1 1 0,2 1 0,0 0 0,0 1 0,1 0 1,1 1-1,0 0 0,-7 16 0,-11 29 179,4 1 0,2 2 0,2 0 0,3 0-1,4 2 1,1 0 0,4 0 0,1 95 0,6-135-655,-1-9 399,1 1 0,0 0 1,2 0-1,0 0 0,4 17 0,-5-29-287,0-1-1,0 0 1,1 0-1,-1 0 1,0 0 0,1 0-1,0 0 1,0 0-1,0 0 1,0-1-1,0 1 1,1-1-1,-1 0 1,1 1 0,0-1-1,-1 0 1,1-1-1,0 1 1,0 0-1,0-1 1,0 0-1,0 1 1,1-1 0,-1-1-1,0 1 1,1 0-1,-1-1 1,0 1-1,1-1 1,3 0-1,9 0-2838,0 0-991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6:36.42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9060,'0'0'6899,"19"0"-5594,201 0 1225,-147 0-4879,0 0-4665,-61 0 2442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6:36.90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0 220 13222,'0'0'2409,"6"-5"-2067,0-1-357,-1 0 1,1 0-1,-1-1 0,0 0 1,0 0-1,-1-1 1,0 1-1,0-1 1,-1 0-1,0 0 0,0 0 1,2-15-1,0 4 27,0 0-1,2 0 0,14-29 1,-20 47 6,1 1 272,11 3-284,-11 16-20,0-1-1,-2 1 0,-2 33 1,0 0 51,1-23-2,2 1 1,1 0-1,1-1 1,1 0-1,1 0 1,12 35-1,-16-64-271,-1 1 0,0-1-1,1 1 1,-1-1 0,1 0-1,-1 1 1,0-1 0,1 0-1,-1 1 1,1-1 0,-1 0-1,1 0 1,-1 0 0,1 1 0,-1-1-1,1 0 1,0 0 0,-1 0-1,1 0 1,-1 0 0,1 0-1,-1 0 1,1 0 0,-1 0-1,1 0 1,-1 0 0,1 0-1,0-1 1,-1 1 0,1 0 0,-1 0-1,1-1 1,10-5-4110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6:37.42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12214,'0'0'3476,"5"27"-2791,19 88-255,-20-99-250,0-1-1,1-1 1,1 1-1,0-1 1,12 19-1,4 9 254,60 170 387,-72-180-721,-2 0-1,-2 1 1,-1 0-1,2 59 1,-7-82-91,-5 125 74,2-118-85,0 0 1,-1-1-1,0 1 0,-1-1 1,-14 28-1,17-40-177,-6 11 41,1 0 0,1 0 0,-6 22 0,8 1-6862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0:24.47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40 26 11829,'0'0'4413,"10"-4"-4159,4-1-69,1 1 0,-1 0 0,0 1 0,1 1 1,0 0-1,15 1 0,6 1 145,63 3-19,-90-2-313,0 0-1,-1 1 1,1 1-1,0 0 1,0 0 0,-1 0-1,0 1 1,14 8-1,-20-10-1,0 0 1,-1-1-1,1 1 0,0 0 1,-1 0-1,1 0 0,-1 0 1,0 0-1,1 1 0,-1-1 1,0 0-1,0 1 0,-1-1 1,1 0-1,0 1 0,-1-1 1,1 5-1,-1 47-55,-1-30 29,1-20 29,-1 1 0,1 0 0,-1-1 0,0 1 0,-1-1 0,1 0 0,-1 1 0,1-1 0,-1 0 0,0 0 0,-1 0 0,1 0 0,-1 0 0,0-1 0,0 1 0,0-1 0,0 0 0,0 0 0,-1 0 0,0 0 0,1 0 0,-8 3 0,2-1-4,0-1 0,0 0 0,0-1 0,-1 0-1,1 0 1,-1-1 0,0 0 0,0 0 0,-16-1 0,8 0-40,14 0 22,1-1 0,-1 0 1,0 1-1,1-1 0,-1-1 0,1 1 1,-1 0-1,0-1 0,1 0 1,-1 0-1,1 0 0,-1 0 1,1 0-1,0-1 0,-4-2 0,30 6 274,-18-2-247,0 0 0,0 0 0,0 0 0,0 0 1,0 1-1,0 0 0,-1 0 0,1 0 0,0 1 0,5 1 1,-6 1-7,0-1 1,0 0-1,0 1 1,-1 0-1,1 0 1,-1 0-1,0 0 1,0 1 0,0-1-1,-1 1 1,1 0-1,-1 0 1,0 0-1,-1 0 1,1 0-1,-1 0 1,1 7 0,0 8 7,-1 0 1,-1 0-1,-3 25 1,3-43-5,-1 4 12,0-1 0,0 0 0,0 1 0,-1-1 0,0 0 0,0 0 0,0 0 0,0 0 0,-1-1 0,0 1 0,0-1-1,0 1 1,-1-1 0,0 0 0,1-1 0,-1 1 0,-1 0 0,1-1 0,0 0 0,-1 0 0,0 0 0,1-1 0,-1 0 0,0 1 0,0-2 0,-8 3-1,-8 2 91,-1-1 0,1-2-1,-1 0 1,1-1-1,-27-1 1,40 0-654,6-1 664,0 0 0,0 0-1,0 0 1,0 0 0,0 0 0,0 0 0,0 0 0,0-1 0,0 1 0,0-1-1,0 0 1,0 1 0,-2-2 0,-3-7-2203,5-6-3338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6:37.87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7171,'0'0'9829,"5"0"-9266,364 14 338,-368-14-1321,21 2-319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6:38.86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0 473 14102,'0'0'3714,"87"0"-3714,-52 0-16,5 3 0,3 5 16,-4-8-192,5 3-448,-5-3-657,0 0-976,-3 0-2433</inkml:trace>
  <inkml:trace contextRef="#ctx0" brushRef="#br0" timeOffset="1">1236 338 5747,'0'0'5141,"3"-32"-3565,11-104-1352,-12 127-213,0 0-1,0 0 1,0 0-1,1 0 0,1 0 1,0 1-1,0 0 0,0 0 1,1 0-1,0 0 0,1 1 1,7-8-1,16-25 875,-18 27 774,-12 32-1082,-1 4-658,0 9 95,-3 0 0,0-1 1,-2 0-1,-1 0 0,-2-1 0,-13 30 0,-23 80 167,31-64-64,10-45-528,-1-1-1,-11 31 1,8-50-5384,2-11-58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6:39.23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8308,'0'0'9764,"30"5"-9038,-8-1-621,217 32 665,-96-27-483,35 4-939,-131-2-1912,-23 6-2607,-19-6 961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6:39.92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264 4 11157,'0'0'5816,"12"0"-5362,81-3-215,129 3 1205,-220 0-1449,1 0 0,0 1-1,0-1 1,-1 1 0,1 0 0,0 0-1,-1 0 1,1 0 0,-1 0 0,1 1 0,-1-1-1,0 1 1,1-1 0,-1 1 0,0 0-1,0 0 1,0 0 0,0 0 0,-1 0-1,1 0 1,-1 1 0,1-1 0,-1 1-1,0-1 1,0 1 0,0-1 0,0 1 0,1 3-1,1 7-84,-1 1-1,0-1 0,-1 1 0,-1 21 0,0-23-29,-1-8 94,0 0 0,0 0 0,0 0 0,0 0 0,-1 0-1,0 0 1,1 0 0,-1 0 0,-1-1 0,1 1 0,0-1-1,-1 1 1,0-1 0,0 0 0,0 0 0,0 0 0,0-1 0,0 1-1,-1-1 1,0 1 0,1-1 0,-1 0 0,0-1 0,-4 2-1,-16 7-182,-1 0 0,-43 9 0,48-14 124,1-1-176,0 0 0,0-2-1,-1 0 1,-22-1-1,42-1 269,-1-1 0,1 1-1,-1-1 1,1 0 0,0 0 0,-1 1-1,1-1 1,0 0 0,-1 1 0,1-1-1,0 0 1,0 0 0,0 0-1,0 1 1,-1-1 0,1 0 0,0 0-1,0 0 1,1 1 0,-1-1 0,0 0-1,0 0 1,0 0 0,0 1 0,1-1-1,-1 0 1,0 0 0,1 1 0,-1-1-1,1 0 1,-1 1 0,1-1-1,-1 0 1,1 1 0,-1-1 0,1 1-1,-1-1 1,1 1 0,1-2 0,10-1 134,0 0 0,0 1 0,1 0 0,-1 0 1,0 2-1,1-1 0,21 3 0,2-1 224,-30 0-350,1-1 0,-1 1 1,0 0-1,0 0 0,0 1 0,0-1 1,0 1-1,0 1 0,0-1 1,-1 1-1,1 0 0,-1 0 1,1 1-1,-1 0 0,-1 0 1,1 0-1,0 0 0,-1 1 0,0-1 1,6 11-1,-4-6-23,-1 0 0,0 0 0,0 1 0,-1 0 0,0 0-1,-1 0 1,0 0 0,-1 1 0,0-1 0,-1 1 0,1 16 0,-2-11-5,1-6 15,-1-1 0,0 0 0,0 0 0,0 0 0,-1 0 0,-1 0 0,1 0 0,-2 0 0,1 0 0,-1-1 0,0 1 0,-1-1 0,0 0 0,0 0-1,-8 10 1,-2-2 48,0-2 0,-1 0 0,-1 0-1,0-2 1,0 0 0,-2 0 0,1-2-1,-2 0 1,1-1 0,-1-1 0,-21 6-1,3-4-146,1-1 0,-2-2 0,1-1-1,-1-2 1,-44-1 0,74-3-332,0-1 0,0 1 0,0-1 0,0-1 0,0 1 0,0-1 0,1-1 0,-1 1 0,-7-5 0,-29-17-5344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6:41.27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1 275 9220,'0'0'6766,"5"0"-5936,-2 1-753,0-1 0,0 0 0,1 0 0,-1 0 0,0 0 0,0-1 0,1 1 0,-1-1 0,0 0 0,0 0 0,0 0 0,0 0 0,0 0 0,0-1 0,0 0 0,0 1 0,0-1 0,-1 0 0,1 0 0,-1-1 0,0 1 0,1 0 0,3-6 1,171-227 50,-169 227-144,-5 12-24,-5 25-80,-14 44-43,-1-19 217,9-29 41,0-1 1,2 1-1,1 0 0,-3 47 1,8-71-88,-1 0-589,1 0 23,0 0-1,-1 0 0,1 0 0,-1 0 0,1-1 0,-1 1 1,1 0-1,-1 0 0,1 0 0,-1-1 0,0 1 0,0 0 0,1-1 1,-1 1-1,0-1 0,0 1 0,-1 0 0,-9 5-6802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6:41.77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11109,'0'0'6099,"1"1"-5997,1 1 1,-1-1-1,1 0 1,0 0-1,0 0 1,-1 0-1,1-1 1,0 1-1,0-1 1,0 1-1,3 0 1,313 1 2366,-159-1-3881,0-1-7003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6:42.79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17 15 12342,'0'0'5183,"10"-2"-4991,41-5 352,0 3 0,89 3 0,-78 1-684,-61 0 133,1 0 0,-1 0-1,1 1 1,-1-1 0,1 0 0,-1 1 0,1-1 0,-1 1 0,1 0 0,-1-1 0,0 1 0,1 0-1,-1 0 1,0 0 0,0 0 0,1 0 0,-1 0 0,0 0 0,0 0 0,0 0 0,0 1-1,-1-1 1,1 0 0,0 1 0,0-1 0,-1 0 0,1 1 0,-1-1 0,1 1 0,-1-1-1,0 1 1,0-1 0,1 1 0,-1 0 0,0-1 0,-1 2 0,2 0-12,-1 0 1,0-1-1,-1 1 1,1 0-1,0-1 1,-1 1-1,1-1 1,-1 1 0,0-1-1,0 1 1,0-1-1,0 0 1,-1 1-1,1-1 1,0 0-1,-1 0 1,0 0-1,1 0 1,-1 0-1,-3 3 1,-8 2-98,-1 0-1,1-1 1,-1 0 0,0-1-1,0 0 1,-1-1 0,1-1-1,-1 0 1,-23 1 0,37-4 815,32 0-302,-10 0-350,-8-1-28,1 1 1,0 1-1,25 4 0,-33-3-21,0 0 0,-1 0 0,1 1 0,-1-1-1,1 1 1,-1 0 0,0 1 0,0-1 0,-1 1 0,1 0 0,6 8 0,-6-6 2,0-1 1,0 1-1,-1 0 1,0 0-1,0 1 0,-1-1 1,0 1-1,0 0 1,0 0-1,-1 0 0,0 0 1,-1 0-1,1 1 1,-1-1-1,-1 0 1,1 1-1,-1-1 0,-2 13 1,1-18 5,0 0 1,0 0-1,-1 0 0,1 0 1,-1 0-1,1 0 0,-1 0 1,0-1-1,0 1 0,1-1 0,-1 1 1,0-1-1,0 0 0,-1 0 1,1 0-1,0 0 0,0 0 1,0 0-1,-5 0 0,-47 11 244,23-9 1,-52-4 0,33 0-81,43 1-157,1-1 0,-1 0 0,1 0 0,0-1 0,0 0-1,0 0 1,0-1 0,0 1 0,0-1 0,-7-5 0,-50-40 96,61 45-604,0 1 0,0-1 0,0 1 0,0-1 0,1 0 0,-1 0 1,1 1-1,0-1 0,-2-4 0,-3-8-3309,2 10-1994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6:48.30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148 353 12742,'0'0'4591,"8"0"-4361,3 0-257,-2 1 127,0-1-1,-1-1 0,1 0 0,0 0 0,9-2 1,-15 1-83,1 1 1,-1 0-1,0-1 1,1 1-1,-1-1 0,0 0 1,0 0-1,-1 0 1,1-1-1,0 1 1,-1-1-1,1 1 1,-1-1-1,0 0 0,0 0 1,0 0-1,3-6 1,1-4-117,-1 0-1,-1-1 1,0 0 0,-1 0 0,-1 0-1,2-21 1,-2-4-178,-4-41 0,1 77 273,1 0 0,-1 0 0,0 0 1,1 0-1,-1 0 0,-1 0 0,1 1 0,0-1 0,-1 0 0,1 1 0,-1-1 0,0 1 0,1 0 0,-1-1 0,-1 1 0,1 0 1,0 0-1,0 0 0,-1 1 0,1-1 0,-1 0 0,0 1 0,1 0 0,-1-1 0,0 1 0,0 0 0,1 1 0,-4-2 1,1 1 4,1 0 1,-1 1-1,1-1 1,-1 1 0,1 0-1,0 0 1,-1 0 0,1 1-1,-1-1 1,1 1-1,-1 0 1,1 0 0,0 1-1,0-1 1,0 1 0,0 0-1,0 0 1,-7 5-1,0 4 14,1 0-1,0 0 1,1 1-1,0 0 1,1 1-1,1 0 1,-1 0-1,-4 15 1,-3 9 73,-19 74 0,24-62 84,1 0-1,-2 85 1,14 100 335,12 31-269,-15-238-296,0 31-2478,0-56 589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6:48.65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10 5218,'0'0'10949,"4"-1"-9993,17-2-854,0 0 0,1 1 0,-1 2 0,1 0 0,-1 1 1,1 1-1,41 10 0,16 0-98,99 0-1200,-59-10-6204,-79-2 1542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6:48.98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182 0 14150,'0'0'2343,"-12"27"-2018,-40 90-122,36-74 51,-16 64-1,7-22 86,14-50-256,2 0 1,1 1-1,2 0 1,1 0-1,2 0 1,1 40-1,2-65-88,0-3-86,0 1-1,0-1 1,1 0-1,0 0 1,4 16 0,-4-22-71,0 0 0,0 0 0,0 0 0,0 1 1,0-1-1,1 0 0,-1-1 0,1 1 1,0 0-1,-1 0 0,1-1 0,0 1 1,0-1-1,0 1 0,0-1 0,0 0 1,0 0-1,0 0 0,1 0 0,-1 0 0,0 0 1,1-1-1,-1 1 0,0-1 0,3 0 1,21 2-3217,-1-2-1013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0:45.82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 10101,'0'0'4522,"6"0"-4213,30-3 630,-35 3-741,-1 4-135,2 46 211,-3-1 0,-2 1 0,-2-1 0,-2 0 0,-14 49 0,20-92-200,0 0 0,0 0 1,0 0-1,0 0 0,2 11 0,-1-7 183,0-9-65,44-1-17,-1-2 1,1-1-1,53-13 1,-86 15-184,-1 0 0,1 0 0,0 1 0,13 1 0,7 1-46,-26-6 346,-6 1-2520,1-1-3695,0 1 1675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6:49.35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29 11845,'0'0'4779,"33"0"-3533,58 1 143,100-3-2896,-186 2 750,0-1-1,0 1 1,0-1-1,-1-1 1,1 1-1,-1-1 1,1 1 0,-1-1-1,1-1 1,6-4-1,-2 0-4052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6:49.89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0 143 13910,'0'0'2367,"10"-10"-2226,9-10-81,1 0 0,26-19 0,-38 32 39,1 1-1,0 1 1,0-1 0,0 1 0,1 1 0,0 0 0,0 0 0,0 1 0,0 0 0,16-2-1,-25 5-97,5-1 22,0 1 0,1-1 1,-1 1-1,1 1 0,12 1 0,-18-2-31,1 1 0,-1-1 1,0 1-1,1 0 1,-1 0-1,0-1 0,0 1 1,1 0-1,-1 0 0,0 0 1,0 0-1,0 0 0,0 0 1,0 1-1,-1-1 0,1 0 1,0 0-1,0 1 0,-1-1 1,1 0-1,-1 1 0,1-1 1,-1 1-1,0-1 0,1 0 1,-1 1-1,0-1 0,0 4 1,2 10-5,-1 0-1,0 0 1,-1 0 0,-1 0 0,0 0 0,-1 0-1,-1 0 1,0 0 0,-1-1 0,-1 1 0,0-1-1,-1 0 1,-11 21 0,-82 110 2,30-48-63,68-96 74,1-1 1,0 0-1,0 0 0,0 1 0,-1-1 0,1 0 0,0 1 0,0-1 0,0 0 1,0 1-1,-1-1 0,1 0 0,0 1 0,0-1 0,0 0 0,0 1 0,0-1 1,0 1-1,0-1 0,0 0 0,0 1 0,0-1 0,0 0 0,0 1 0,1-1 1,-1 0-1,0 1 0,0-1 0,0 0 0,0 1 0,1-1 0,-1 0 0,0 1 1,0-1-1,0 0 0,1 0 0,-1 1 0,1-1 0,19 6 48,35-6 41,-41 0-67,74 1 82,-29 1-572,76-7-1,-124 3-562,0 0 0,0-1 1,-1 0-1,1 0 0,14-8 0,7-6-5802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6:50.33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11509,'0'0'5646,"8"5"-4998,7 6-504,-1 1 0,-1 0 0,0 0 0,-1 1 0,0 1 0,-1 0 0,0 1 0,-1 0 0,-1 0 0,-1 1 1,0 0-1,8 27 0,7 29-63,-3 2 1,-4 0 0,-3 1-1,3 82 1,-16-51-822,-2-65-224,2-1 1,7 48-1,-7-86 505,1 1-1,-1-1 1,1 0 0,0 1-1,0-1 1,-1 0 0,2 0-1,-1 0 1,0 0 0,0 0-1,1 0 1,-1 0 0,1 0-1,-1-1 1,1 1 0,0 0-1,2 1 1,15 3-7246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6:50.70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13862,'0'0'4709,"12"0"-4365,38 1 207,96 15 0,-114-11-527,0-1-1,35-1 1,-16 0-8688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6:51.06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14086,'0'0'4709,"12"2"-4239,28 19-52,-32-16-371,-1-1-1,1 0 0,0 0 1,0-1-1,14 5 0,9-4-658,-1-1-1,1-2 1,36-2-1,-14 0-3841,-28 1 41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6:51.97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16 478 8468,'0'0'5176,"-1"-21"-4638,0 6-493,-4-158 87,7 135 162,1-1 1,2 1-1,2-1 1,19-60-1,-26 98-281,0 0 1,0 1-1,0-1 0,0 1 0,0-1 1,0 0-1,0 1 0,0-1 0,1 1 0,-1-1 1,0 1-1,0-1 0,1 1 0,-1-1 0,0 1 1,1-1-1,-1 1 0,1-1 0,-1 1 1,0-1-1,1 1 0,-1 0 0,1-1 0,-1 1 1,1 0-1,-1-1 0,1 1 0,0 0 0,-1 0 1,1 0-1,-1-1 0,1 1 0,-1 0 1,1 0-1,0 0 0,-1 0 0,1 0 0,0 0 1,0 1-17,0 0-1,0 0 1,-1 0 0,1 0 0,0 0 0,-1 0 0,1 0 0,-1 0 0,1 0-1,-1 0 1,1 1 0,-1-1 0,0 0 0,0 0 0,0 0 0,1 1 0,-1-1 0,-1 2-1,-41 507 586,40-452-466,3-45-140,-1 0 1,-1-1-1,-3 20 0,4-32-125,0 0 0,0 1-1,0-1 1,0 1 0,0-1-1,-1 1 1,1-1 0,0 0-1,0 1 1,0-1-1,-1 0 1,1 1 0,0-1-1,-1 0 1,1 1 0,0-1-1,-1 0 1,1 0 0,0 1-1,-1-1 1,1 0 0,-1 0-1,1 0 1,0 0-1,-1 1 1,1-1 0,-1 0-1,1 0 1,-1 0 0,1 0-1,0 0 1,-1 0 0,1 0-1,-1 0 1,1 0 0,-1 0-1,0-1 1,-1 1-1032,-9 0-4067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6:52.35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10645,'0'0'5773,"26"2"-5026,11-1-515,8 1 122,65 12-1,51 9 196,190 3-1,-318-25-1071,54 8 1,-76-7-553,0 1 0,-1 0 0,1 0 1,19 10-1,-15-2-2836,-9 0-766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6:53.19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243 302 12070,'0'0'4583,"21"-7"-4322,68-25-133,-84 29-105,1 0-1,0 0 1,-1 0-1,0 0 1,0-1-1,0 0 1,0 0-1,-1 0 1,1 0-1,-1-1 1,0 0-1,0 0 1,-1 0-1,0 0 1,0-1-1,0 1 1,0-1-1,2-9 1,-1 0-2,-1 0-1,-1-1 1,0 0 0,-1 1 0,-1-19-1,0 29-41,0 3 14,-1-1 0,1 1 0,-1 0 0,1 0 0,-1 0 0,0 0 0,0-1 0,0 1 0,0 0 0,0 0 0,0 1 0,0-1 0,-1 0 0,1 0 0,-1 0 0,1 1 0,-1-1 0,0 1 0,1 0 0,-1-1 0,0 1 0,0 0 0,0 0 0,0 0 0,0 0 0,0 0 0,-1 1 0,1-1 0,0 1 0,0-1 0,-3 1 0,-11-3-13,0 1 1,0 1 0,-22 1-1,23 0 13,-4 0-9,-3 0 3,-1 0-1,-33 6 0,48-4 15,-1 0 1,1 0-1,0 1 0,0 1 0,0-1 1,1 1-1,-1 0 0,1 1 1,0 0-1,-7 5 0,6-2 25,0 0 0,0 0-1,1 1 1,1-1 0,-1 1-1,2 1 1,-1-1 0,1 1-1,0 0 1,1 1 0,0-1-1,1 1 1,0-1-1,1 1 1,0 0 0,1 0-1,0 0 1,1 0 0,0 0-1,3 22 1,-3-30-8,1 0 0,0 0 0,0 0 0,1 0 1,-1 0-1,0-1 0,1 1 0,0 0 0,0-1 0,0 1 0,0-1 0,0 0 0,0 0 0,0 0 0,1 0 0,-1 0 1,1 0-1,-1 0 0,1-1 0,0 1 0,0-1 0,0 0 0,0 0 0,0 0 0,0 0 0,0-1 0,0 1 0,3 0 1,15 2 119,0-1 1,0 0 0,21-2-1,-29 0-99,-5 0-47,-1 0 0,1-1 0,0 0 1,-1 0-1,1 0 0,-1-1 0,0 0 0,1 0 0,-1-1 0,0 0 0,0-1 1,-1 1-1,1-1 0,-1 0 0,1-1 0,-1 0 0,-1 0 0,7-6 1,86-94-175,-94 133 254,-5-12-66,-1-1 1,-1 1-1,-1 0 0,0-1 0,-1 0 0,-8 18 1,-10 35 197,4 11 349,-14 139-1,26-161-435,-2-58-2686,1-5-2817,-3-12-1754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6:54.70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0 656,'0'0'8908,"9"0"-8025,118 5 4205,-66-2-5444,-21-1-3439,-5-1-66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6:55.04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36 8548,'0'0'464,"208"-21"-800,-169 18-48,1-1-529,-5-3-1680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0:46.38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32 5 6819,'0'0'6440,"4"-5"-5213,-4 5-1201,0 0-1,0 0 1,0 0 0,0 0-1,0 1 1,0-1-1,0 0 1,0 0 0,0 0-1,0 0 1,0 0 0,1 0-1,-1 0 1,0 0-1,0 0 1,0 0 0,0 1-1,0-1 1,0 0-1,0 0 1,0 0 0,0 0-1,0 0 1,0 0-1,0 0 1,0 0 0,0 0-1,1 0 1,-1 0-1,0 0 1,0 0 0,0 0-1,0 0 1,0 0 0,0 0-1,0 0 1,0 0-1,0 0 1,1 0 0,-1 0-1,0 0 1,0 0-1,0 0 1,0 0 0,0 0-1,0 0 1,0 0-1,0 0 1,0 0 0,0 0-1,1 0 1,-1 0 0,0 0-1,0 0 1,0 0-1,0 0 1,0 0 0,0-1-1,0 1 1,0 0-1,0 0 1,0 33 525,2 29 24,-3 0 1,-3 0-1,-3 0 1,-18 78-1,22-118-229,2-15-5723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6:55.40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71 8660,'0'0'3522,"91"-7"-3827,-64 0-1295,9 0-1554</inkml:trace>
  <inkml:trace contextRef="#ctx0" brushRef="#br0" timeOffset="1">669 1 10053,'0'0'1792,"130"0"-3408,-99 0-561,1 0-929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6:55.76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7908,'0'0'7027,"23"0"-6739,5 0-208,7 0-48,9 4-32,7-1-160,0 1-1217,4 3-560,-4-3-144,4-1-1760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6:56.10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 7475,'0'0'7940,"114"0"-7748,-98 0-192,-5 0 32,9 0-64,-4 0-32,3 0-688,1 0-369,4 0-912,-1 0-64,9-3-496,7 3-368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6:56.42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29 7876,'0'0'7251,"31"0"-7107,-19 0-144,0 0-16,4 0-304,3 0-897,1 0-800,7 0 32,1 0-912</inkml:trace>
  <inkml:trace contextRef="#ctx0" brushRef="#br0" timeOffset="1">382 15 9620,'0'0'4627,"32"0"-5268,-8 0-911,3-4-722,1-6-1247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6:56.92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1 274 10549,'0'0'5845,"4"-16"-5525,2-3-377,1 0 0,0 1-1,1-1 1,1 2 0,15-24-1,-11 24-33,-1-2 0,0 0-1,-2 0 1,11-27 0,-21 43 139,6 2 112,0 1-91,-6 37-221,0 10 132,-7 162 80,7-196-491,-2 7-5517,-4-10-807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6:57.24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154 1 13270</inkml:trace>
  <inkml:trace contextRef="#ctx0" brushRef="#br0" timeOffset="1">154 1 13270,'-128'182'1161,"102"-145"-350,33-37 2099,12 0-3028,-17 0 372,21 0-477,179 0 896,-67 0-7851,-125 0 3286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6:58.03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147 147 9012,'0'0'5040,"11"-13"-4720,35-42-203,-44 53-100,0 0 0,0-1 0,0 0 0,0 0 0,0 0 0,0 0 0,-1 0 0,1 0 0,-1 0 0,0 0 0,0 0 0,0-1-1,-1 1 1,1 0 0,-1-1 0,0 1 0,0 0 0,0-6 0,-1-4-99,-16 12-59,2 1 113,7-1 64,0 1-1,0 0 1,-1 0-1,1 0 1,0 1-1,0 1 1,0-1-1,0 1 1,0 1-1,0-1 1,0 1 0,1 1-1,-13 7 1,13-6-6,0 0 35,0 0 0,0 1 1,1 0-1,0 0 1,-7 8-1,11-11 14,0 1 0,0 0 0,0 0 0,1 0 0,-1 0 0,1 1 0,0-1 0,0 0 0,1 0-1,-1 1 1,1-1 0,0 7 0,1-10-49,-1 1-1,1-1 0,0 0 1,-1 0-1,1 0 0,0 0 1,0 0-1,0 0 0,0-1 1,0 1-1,0 0 0,0 0 1,0-1-1,0 1 0,0 0 0,0-1 1,0 1-1,0-1 0,1 0 1,-1 1-1,0-1 0,0 0 1,1 0-1,-1 0 0,0 0 1,0 0-1,1 0 0,1 0 1,48 1 227,-40-2-218,20 3 17,34-4-122,-61 2 55,-1-1 1,1 0 0,0 1 0,-1-2 0,1 1 0,-1 0 0,0-1 0,0 0-1,1 1 1,-1-1 0,0-1 0,0 1 0,-1 0 0,6-6 0,50-49 316,-57 57-292,-1 0 0,0 0 0,0 0 0,0 0 0,1 0 0,-1 0-1,0 0 1,0 0 0,0 0 0,1 0 0,-1 0 0,0 0 0,0 0 0,0 0-1,0 0 1,1 0 0,-1 0 0,0 0 0,0 0 0,0 1 0,0-1-1,0 0 1,1 0 0,-1 0 0,0 0 0,0 0 0,0 1 0,0-1-1,0 0 1,0 0 0,0 0 0,1 0 0,-1 1 0,0-1 0,0 0-1,0 0 1,0 0 0,0 0 0,0 1 0,0-1 0,0 0 0,0 0-1,0 0 1,0 1 0,0-1 0,0 0 0,0 0 0,0 0 0,0 1-1,2 21 199,-1 28-87,-1-46-42,-12 321-8,18-324-7460,8-1-1558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6:58.97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22 572 11445,'0'0'4021,"39"-23"-3618,122-73-217,-149 89-184,0-1 0,-1 0 0,0-1 0,-1 0-1,0 0 1,13-15 0,-19 16-20,1 0 0,-1 0 1,0 0-1,0-1 0,-1 1 0,3-13 1,-4 14 0,3-13-78,-1 1 0,0-1-1,-2 0 1,-1-1-1,0 1 1,-1 0 0,-6-40-1,4 55 89,1 0-1,-1 0 1,0 0-1,0 0 1,-1 0-1,0 1 1,1-1-1,-1 1 1,-1-1-1,1 1 1,-1 0-1,0 1 1,0-1-1,0 0 1,0 1 0,0 0-1,-1 0 1,1 0-1,-1 1 1,0 0-1,-6-3 1,3 2-8,0 1 0,0 0 0,0 0 1,0 0-1,0 1 0,0 0 1,0 1-1,-1 0 0,1 0 0,0 0 1,0 1-1,0 1 0,-12 3 0,14-3-5,1 1 0,0 0 0,0 0 0,0 0 0,1 1 0,-1 0 0,1-1 0,0 2 0,0-1 0,0 0 0,1 1 0,-1 0 0,1 0 0,-5 10 0,-3 7-47,2 1 0,-8 27 0,5-8 63,3-1 0,1 2 0,2-1 0,0 45 0,5-5 138,12 97 0,-1-102 185,-4-34 26,1 56-1,-7-50-317,0 20 214,0-25-6519,0-53 1318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6:59.31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13030,'0'0'4002,"157"17"-3762,-106 5-112,4-5 32,4 5 32,4-1-128,4-7-64,-4 0-16,-4-10-320,-4-4-1057,-7 0-1184,-13 0-1857,-4-4-4162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6:59.73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190 1 11013,'0'0'3060,"-16"32"-2276,-49 108-349,50-104 23,2-1-1,2 1 1,-13 73-1,10-38 64,2-11-71,4 0 0,1 0 0,3 72 1,4-129-457,0 1 0,0-1 0,0 0 0,1 1 1,-1-1-1,1 1 0,0-1 0,0 0 1,0 1-1,0-1 0,1 0 0,-1 0 1,1 0-1,0 0 0,0 0 0,0-1 0,0 1 1,1 0-1,-1-1 0,1 0 0,2 3 1,0-2-504,1 0 0,-1-1 0,0 1 1,1-1-1,0-1 0,-1 1 0,1-1 0,0 0 1,0 0-1,0 0 0,10-1 0,12 0-4266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6:34.74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165 0 7668,'0'0'4396,"-2"6"-3606,-23 78 388,4 1-1,3 1 1,-9 120 0,-17 93-356,40-284-1336,-15 86 1884,15-67-3532,3-1-3727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0:47.26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71 1 8404,'0'0'5280,"0"16"-4064,1 18-908,2 0 0,1 0 1,2 0-1,1-1 0,1 1 0,2-2 0,2 1 0,0-2 0,2 1 1,2-2-1,20 32 0,-9-21 63,38 83 1,-57-104-318,0 1 1,-1 1 0,-2-1 0,0 1-1,-1 0 1,1 32 0,-3-19 2,1 2-32,-2 0 0,-1-1-1,-2 1 1,-1 0 0,-13 59-1,-35 72 3,-51 154 122,98-311-169,0 0 0,0 0 0,-1-1 0,0 0 1,-1 0-1,0 0 0,0 0 0,-1-1 0,-1 0 0,1-1 0,-1 0 0,-1 0 0,0-1 0,0 1 0,0-2 0,-15 8 0,22-13-335,-23 14 395,16-2-6304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00.08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12678,'0'0'6131,"75"0"-6003,-36 0 64,-3 7 0,-1-4-176,-3 1-16,-5 0-16,1-4-208,-5 0-369,1 0-959,-8 0-689,-1 0-1361,-7 0-2593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00.67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 13798,'0'0'2484,"11"0"-1961,8 0-463,-6-1-61,1 1-1,0 0 0,0 1 1,21 5-1,-31-5 11,0 0 0,-1 0-1,1 0 1,0 0 0,-1 1 0,0 0-1,1 0 1,-1 0 0,0 0-1,0 0 1,0 1 0,0-1 0,0 1-1,0 0 1,-1 0 0,0 0-1,1 0 1,-1 0 0,0 1 0,0-1-1,-1 1 1,1-1 0,1 6-1,2 17-2,-1 0 0,-2 0-1,0 0 1,-3 38-1,1-25-19,0-37 13,0 0 1,0 0-1,0-1 0,-1 1 1,1 0-1,-1-1 0,1 1 1,-1 0-1,1-1 0,-1 1 1,0-1-1,0 1 1,0-1-1,0 1 0,0-1 1,0 0-1,0 1 0,0-1 1,-1 0-1,1 0 0,0 0 1,-1 0-1,1 0 0,-1 0 1,1 0-1,-1-1 1,0 1-1,-3 1 0,-2 0-39,-1-1-1,1 1 1,-1-1-1,0-1 1,-10 0-1,17-4 21,0 0 0,0 0 0,1-1 0,-1 1-1,1-1 1,0 1 0,0 0 0,0-1 0,1 1-1,-1-1 1,1 1 0,0 0 0,2-6 0,1 7 32,0 1 1,1-1 0,-1 1 0,0 0 0,1 1 0,-1-1 0,1 1-1,-1-1 1,1 2 0,0-1 0,6 0 0,58-1 212,-55 2-199,-1 0 18,0 0 0,-1 1 0,1 1 0,-1 0-1,1 1 1,-1 0 0,13 5 0,-18-5-12,0 1 1,0 0-1,0 0 0,-1 0 1,1 1-1,-1 0 0,0 0 1,0 1-1,-1-1 0,0 1 1,0 1-1,6 8 0,-5-2-9,0-1-1,-1 2 1,-1-1 0,0 0 0,-1 1-1,0 0 1,-1 0 0,-1 0-1,0 0 1,-1 0 0,0 0-1,-1 0 1,-3 14 0,2-20-1,0-1 0,0 0 0,-1 0 1,0 0-1,0 0 0,-1-1 0,0 1 0,0-1 1,0 0-1,-1 0 0,0 0 0,0-1 1,-1 0-1,1 0 0,-1 0 0,0-1 0,-8 5 1,5-3-226,-1 0 1,0 0-1,-1-1 1,1-1-1,-1 1 1,0-2-1,0 0 1,0 0-1,0-1 1,-19 2-1,28-4 0,1 0-37,0 0 0,0 0 0,-1 0 0,1 0-1,0 0 1,-1 0 0,1 0 0,0 0 0,0-1 0,-1 1 0,1 0 0,0-1 0,0 1 0,0-1 0,0 1-1,-1-1 1,1 0 0,0 1 0,0-1 0,0 0 0,0 0 0,0 0 0,1 1 0,-2-3 0,-7-24-6187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01.04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15543,'0'0'2609,"14"28"-2150,110 210 726,-120-231-1146,85 163 704,-80-148-719,-1 0 0,-1 0 0,-1 1 0,-1-1 0,-1 1 0,1 29-1,-3 143-162,-3-106-4430,3-83 79,8-5-2543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01.40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33 16728,'0'0'2582,"19"0"-2227,244 0-239,-146 0-2457,-116 0 2188,-1 0 1,1 0-1,-1 0 0,1 0 1,-1 0-1,1 0 1,-1 0-1,1-1 0,-1 1 1,1 0-1,-1 0 0,1 0 1,0 0-1,-1-1 1,0 1-1,1 0 0,-1-1 1,1 1-1,-1 0 0,1-1 1,-1 1-1,0 0 0,1-1 1,-1 1-1,0-1 1,1 1-1,-1-1 0,0 1 1,1-1-1,-1 1 0,0-1 1,0 1-1,0-1 1,0 1-1,1-1 0,-1 1 1,0-1-1,0 1 0,0-1 1,0 1-1,0-1 0,0 0 1,-1 1-1,1-1 1,0 1-1,0-1 0,0-1-212,0-11-4126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01.72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15255,'0'0'4658,"98"0"-4658,-47 0-16,8 10-288,8-6-432,8-4-1217,8 0-1953,3 0-3185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02.24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1 289 13638,'0'0'2153,"13"-28"-1939,44-88-190,-48 99-7,0 1-1,2 0 1,0 0 0,1 1 0,18-19 0,-7 9 100,-17 20 270,-7 60-415,-2 1 0,-3-1 0,-20 88 0,-41 171 98,61-290-959,-3-12-3734,5-8-1319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02.56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12566,'0'0'4330,"43"0"-3639,142 1-355,121 13-4,-161-4-18,-110-8-393,12-1-596,-1 3 1,48 10-1,-91-13 464,-2-1-59,0 0 0,1 0 0,-1 1 0,0-1 0,0 0 0,1 1 0,-1-1 0,0 1 0,0 0 0,0-1-1,0 1 1,0 0 0,0-1 0,0 1 0,0 0 0,1 1 0,3 8-4063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03.68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225 92 14150,'0'0'5611,"11"-9"-5443,1-1-157,0 1 0,1 0 0,0 1 0,1 1 0,-1 0 0,2 0 0,-1 2 0,17-5 0,-13 6-10,1 1 0,30-1 0,-47 26-55,-2-11 44,0 24-13,-6 47 0,4-69 24,-1 0 1,0 0 0,-1 0-1,0-1 1,-1 1-1,-12 21 1,-17 23-10,-67 88 0,84-125 4,0-1 0,-1 0 0,-1-1 0,0-1 0,-2-1 0,0-1 0,-29 16 0,1-14-26,47-17 18,1 1-1,0-1 1,-1 0 0,1 1-1,-1-1 1,1 0 0,0 0-1,-1 0 1,1 0 0,-1 0-1,1 0 1,-1 0 0,1-1-1,-1 1 1,1 0 0,0-1-1,-1 1 1,1-1 0,0 1-1,-1-1 1,1 0 0,0 0-1,0 0 1,0 1 0,0-1-1,0 0 1,0 0 0,0-1 0,0 1-1,0 0 1,-1-2 0,-1-8-28,1-1 0,0 1 0,1-1 1,0 0-1,1 0 0,0 1 0,1-1 1,1 0-1,0 1 0,0-1 1,1 1-1,4-12 0,-4 14 8,0 1 0,1-1-1,0 1 1,0 0 0,1 0 0,0 1-1,0-1 1,1 1 0,0 0 0,0 1-1,1-1 1,0 1 0,0 0 0,0 1 0,1 0-1,9-5 1,-15 9 45,0 0 0,0 0 0,0 0 0,0 1 0,0-1 1,0 0-1,0 1 0,1 0 0,-1-1 0,0 1 0,0 0 0,0 0 0,1 0 0,-1 1 0,0-1 0,0 0 0,0 1 0,1-1 1,-1 1-1,0 0 0,0 0 0,0 0 0,0 0 0,-1 0 0,1 0 0,0 0 0,0 1 0,0-1 0,-1 1 0,2 1 0,3 6 24,0-1-1,-1 1 0,0 0 0,0 0 0,4 14 1,10 18-12,-16-36-12,0 1-1,1-1 0,0 0 0,0 0 0,0 0 0,1 0 1,-1-1-1,1 1 0,0-1 0,0-1 0,1 1 0,-1-1 1,1 0-1,0 0 0,8 3 0,1-3-582,1 0-1,-1 0 1,1-2-1,0 0 1,17-1-1,1-3-3252,-2-12-2246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04.21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11333,'0'0'7233,"5"0"-7005,0 1 0,-1 0 0,1 0-1,0 1 1,-1-1 0,7 4 0,9 8-119,0 1 0,-1 0 0,-1 2 0,0 0 0,-1 1 1,-1 0-1,17 25 0,-30-36-112,0 1 1,0 0 0,0 0 0,-1 1-1,0-1 1,-1 0 0,1 1 0,-1 13-1,-2 68-19,-1-41 17,2-25 1,1 4 5,-2-1 0,0 1 0,-2-1 0,0 1 0,-9 29 0,8-44-467,-18 68 1392,16-27-7794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04.58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14247,'0'0'5509,"7"0"-5408,15 2-88,0 0 1,0 1-1,39 11 0,-6-4 921,-29-7-2764,-1 2-7398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0:48.33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8932,'0'0'5517,"2"-1"-5198,0 11-259,-2 290 2752,1-299-2811,-1 0 0,1 0 0,0 0 0,0 1 0,0-1 0,0 0 0,0 0 0,0 0 0,0 0 0,0 0 0,1-1 0,-1 1 0,0 0 0,0 0 0,1-1 0,-1 1 0,1-1 0,-1 1 0,0-1 0,1 0 0,-1 1 0,1-1 0,-1 0 0,1 0 0,-1 0 0,2 0 0,44 2 31,-46-2-30,85 0 234,-49 0-8833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08.76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3 8820,'0'0'5056,"23"-3"-2703,-20 16-2067,-1 0 1,0 0 0,-1 0 0,0 0-1,-1 0 1,-2 22 0,0 8 104,2 405 778,0-447-1183,3-1-96,-2 0-133,-1 0 0,1 1 0,0-1 0,-1 0 1,1 0-1,-1 0 0,1 0 0,0 0 0,-1 0 0,1 0 0,0 0 0,-1 0 0,1 0 0,0 0 0,-1 0 1,1-1-1,0 1 0,-1 0 0,1 0 0,-1-1 0,1 1 0,0 0 0,-1-1 0,1 1 0,-1-1 0,1 1 0,-1-1 1,1 1-1,-1-1 0,0 1 0,1-1 0,-1 1 0,0-1 0,1 1 0,-1-1 0,0 0 0,0 1 0,1-1 0,-1 1 1,0-1-1,0 0 0,0 1 0,0-1 0,0 0 0,0 1 0,0-1 0,0 0 0,0 1 0,0-1 0,0 0 0,-1 0 1,1-19-5582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10.29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6931,'0'0'6998,"4"0"-6331,36 3 400,-1 1 0,75 19 0,-5-1-600,517 28 157,-596-49-575,143 8-31,107 3-34,-157-7-5,124 22-1,-147-14 20,77 10 11,314 33 9,337-40 94,-535-18-32,-147-2 48,232-38 0,307-26-211,-402 40 110,-100 25-7,47-4 296,-161 6-200,-53 1-116,0 0 1,0 0-1,0-2 0,28-5 0,-34 6-637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11.08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287 0 4626,'0'0'10744,"-8"10"-10035,-33 81 823,-24 45-502,33-77-610,2 2 1,-22 63-1,44-85-366,8-34-56,0 1 1,-1-1-1,0 0 0,0 1 1,0-1-1,-1 0 0,0 0 1,0 0-1,0 0 0,0 0 1,-1 0-1,-4 4 0,-12-6-1095,11-3-2116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11.73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917 3 9652,'0'0'6350,"-1"0"-6203,-1-1 0,1 1 0,-1-1 0,1 1 0,-1 0 0,0-1 0,1 1 0,-1 0 0,1 0 0,-1 0 1,1 0-1,-1 1 0,0-1 0,1 0 0,-1 1 0,-2 0 0,-12 10-58,1 1 1,0 0 0,0 1-1,-14 18 1,-13 11 54,-67 52 387,-226 152 0,172-127-461,61-42-311,101-75 80,-21 12-1035,6-8-4589,8-5-1055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12.83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323 53 5555,'0'0'6080,"6"-7"-4944,3-1-757,-6 6-234,0 0-1,-1 0 1,1-1-1,-1 1 1,0-1-1,0 0 1,0 0-1,0 0 1,0 0-1,0 0 1,1-5-1,-5 13 1676,-2 8-1577,-1 0 0,0 0 1,-1-1-1,-11 16 0,-1-4-73,-2-1 0,0-1 0,-2-1 0,0-1 0,-1-1 0,-36 22 0,42-29-669,6-5 689,-1 1-1,0-1 0,-17 7 0,24-12-1291,-1 0 0,0-1 0,0 0 0,0 0 0,1 0-1,-10 0 1,3-1-4484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14.32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0 152 2625,'0'0'907,"8"-6"-443,21-21-5,-28 25-220,0 0-1,0 1 1,1-1-1,-1 0 1,-1 0-1,1 0 1,0 0-1,0 0 0,-1 0 1,1 0-1,-1 0 1,1 0-1,-1-1 1,0 1-1,0 0 1,0 0-1,0 0 0,-1-4 1,1 4-133,0 0-1,-1 0 1,1 1 0,0-1 0,0 0-1,1 0 1,-1 0 0,0 0-1,1 0 1,-1 1 0,1-1 0,-1 0-1,2-2 1,1-1 210,0 1-1,1-1 0,-1 1 1,1 0-1,0 0 1,0 0-1,8-5 1,-10 8 277,1-1 0,-1 1 0,1 0 1,-1 0-1,1 0 0,0 0 1,-1 1-1,1-1 0,0 1 0,5-1 1,-8 1-360,1 0-116,0 1-116,-1 0 1,1-1-1,-1 1 1,0 0-1,1 0 1,-1 0-1,0 0 1,1-1-1,-1 1 1,0 0-1,0 0 0,0 0 1,0 0-1,0 0 1,0 0-1,0 0 1,0 0-1,-1 1 1,1 0 3,19 189 266,-13-52-207,5 265 25,-12-412-6732,-6-23 2612,-1 6-348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15.51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8388,'0'0'5829,"9"0"-5442,54 5 501,-1 2 0,87 20 1,52 9-304,566-1-524,-434-19-109,0 0 32,380-5 11,-227 10-441,249-17-188,19 0 537,-58 6 876,-670-13-695,1-1 1,-1 0-1,0-2 0,-1-1 1,1-2-1,-1 0 1,38-20-1,-51 24-120,0 1 0,0 1 0,1 0-1,-1 0 1,1 1 0,17 0 0,83 4-1343,-43 0 383,-67-2 876,0 0 1,0 0-1,0 0 1,0 0-1,0-1 0,0 1 1,-1-1-1,1 0 0,0 1 1,0-1-1,3-2 1,11-17-5633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15.87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708 1 9076,'0'0'4418,"-7"0"-3906,2 0-402,-1 1-1,1 0 0,0 0 1,-1 1-1,1-1 0,0 1 1,0 0-1,0 0 0,-8 6 1,-49 35 922,22-13-615,-1-2-331,-161 98 1558,173-111-2514,0-2 0,-1-1 0,0-1 0,-1-1 0,-47 8 0,9-8-6506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17.83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 7908,'0'0'5506,"4"0"-5242,-3-1-219,0 1 0,0 0-1,-1 0 1,1 0 0,0 0 0,0 0-1,-1 0 1,1 0 0,0 0-1,-1 0 1,1 0 0,0 0 0,0 0-1,-1 1 1,1-1 0,0 0 0,-1 1-1,1-1 1,0 0 0,-1 1-1,1-1 1,-1 0 0,1 1 0,0-1-1,-1 1 1,1 0 0,-1-1-1,1 1 1,-1-1 0,0 1 0,1 0-1,-1-1 1,1 2 0,1 32 1624,-3-16-2100,3 337 2703,0-175-3304,-2-2-8623,0-181 6163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19.20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64 8004,'0'0'5842,"13"0"-5311,44 1 507,90 12 0,-52 2-712,134 4 1,101-16-227,-189-4-79,3085 1 872,-2695-7-815,-279 9-63,266-5-28,-452-3-77,0-3-1,118-32 0,-171 39 45,1 0 0,0 1 1,0 0-1,20 3 0,-1-1-45,-33-1-58,0-29-8354,-4 12 1900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0:48.91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48 13 7716,'0'0'4975,"12"-13"-3339,-24 270 1773,7-193-2716,5 83-1,1-65-1546,-1-81 506,-1 0-1,0 0 1,0 0-1,1 0 1,-1 0-1,0 0 1,0 0 0,0 0-1,0 0 1,0-1-1,0 1 1,0 0-1,-1-1 1,1 1 0,0-1-1,0 1 1,0-1-1,-1 0 1,1 1 0,0-1-1,0 0 1,-1 0-1,1 0 1,-2 0-1,-12 0-4117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19.56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827 1 11685,'0'0'1900,"-24"9"-1820,-78 29-16,93-34 35,-1 0 0,1 0 0,0 1-1,0 1 1,0-1 0,1 1 0,-12 11 0,-7 5 356,-42 27 101,-151 98 823,194-133-1823,0-1 1,0-1-1,-1-1 0,0-1 0,-1-2 0,-54 10 1,23-13-3212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20.60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331 0 8148,'0'0'3911,"-2"9"-2900,-17 20-368,-2-1 1,-1 0-1,-26 24 1,5-4-131,-102 132 172,126-158-25,10-13-6640,6-7 2166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21.86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0 207 10741,'0'0'5394,"12"-3"-4473,-6-4-799,-1 0 0,0-1 0,0 1 0,0-1 0,-1 0 0,0-1 0,3-11 0,7-12 46,33-60 24,-46 88-184,0 4 11,0 0-1,0-1 0,0 1 1,1 0-1,-1 0 0,0-1 1,0 1-1,0 0 0,0 0 1,0 0-1,1 0 0,-1 1 1,0-1-1,0 0 0,0 0 1,0 1-1,0-1 0,0 1 1,0-1-1,0 1 0,0-1 1,2 2-1,4 25 97,-1 1 0,-1 0 1,2 44-1,-4 93 421,-4-115-381,1 57 283,0-107-211,1 0-716,-1 0 332,0-1-1,0 1 0,0 0 1,0-1-1,0 1 0,0 0 1,0-1-1,0 1 0,0 0 1,0-1-1,0 1 0,0 0 1,0-1-1,0 1 0,0 0 1,-1-1-1,1 1 0,0 0 1,0-1-1,0 1 0,0 0 0,-1 0 1,1-1-1,0 1 0,0 0 1,-1 0-1,1-1 0,0 1 1,0 0-1,-1 0 0,1 0 1,0-1-1,-1 1 0,1 0 1,0 0-1,0 0 0,-1 0 1,1 0-1,-30-7-5983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22.93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0 270 6883,'0'0'4984,"10"-5"-4208,-10 5-769,7-3 120,-1 0-1,1-1 0,-1 1 1,0-1-1,0-1 0,-1 1 1,1-1-1,-1 0 0,0 0 1,-1-1-1,6-7 0,24-38 904,51-62 0,-81 108-832,1 0 0,0 0-1,0 1 1,0 0 0,0 0 0,1 0-1,9-5 1,-15 20-203,0 360 2243,0-371-2187,0 1-11,0 1-27,0-1-34,0 1-660,-2 2-6866,-8-3-1692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24.05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1 287 12246,'0'0'3006,"1"-3"-2875,37-68 387,-3 9-190,-27 48-307,-1 1-6,-1-1 0,0 1-1,0-1 1,-2 0 0,1-1-1,-2 1 1,4-25-1,-7 38 96,0 26-217,-3 215 2313,2-156-3017,1-22-4113,0-80-3915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25.86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220 77 13142,'0'0'2212,"-4"5"-1892,0-2-241,1 1 0,0 0 0,0 0 0,0 0 0,1 1 0,0-1 0,-1 1 0,1-1 0,1 1 1,-2 5-1,-13 61 817,1-2-202,-37 122 383,-28 88-807,66-252-261,7-23-57,4-17-81,4-63-50,3-1 0,3 1 1,4 0-1,40-146 0,-41 191 159,-2 2 67,21-48 1,-25 69 28,1-1 0,0 1 0,0 0 0,0 1 0,1-1 0,1 1 0,-1 0 0,1 0 0,12-8 0,-18 13-70,1 1-1,-1 0 1,1 0-1,-1-1 1,1 1 0,0 0-1,0 1 1,-1-1-1,1 0 1,0 0-1,0 1 1,0-1-1,0 1 1,0 0 0,0-1-1,0 1 1,0 0-1,0 0 1,0 0-1,0 0 1,0 1-1,0-1 1,0 1 0,0-1-1,0 1 1,0 0-1,0-1 1,-1 1-1,1 0 1,0 0 0,-1 0-1,1 0 1,0 1-1,-1-1 1,1 0-1,-1 1 1,0-1-1,2 3 1,5 7 9,-2 1 0,0-1 1,0 1-1,-1 0 0,4 15 0,3 3 48,49 156 200,2 1 24,48 82 297,-108-262-1391,2 11 2529,-6-12-3872,-5-4-5753,-15-2 1997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26.30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3 12166,'0'0'5487,"5"-1"-4972,2 0-408,1 0-1,-1 1 0,1 0 0,-1 0 0,0 1 1,1 0-1,-1 0 0,0 1 0,1 0 1,9 4-1,11 4-34,1-1 0,0-1 1,0-1-1,1-2 0,0-1 0,38 1 1,-30-3-134,12 5-945,24 0-6690,-51-7 2507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26.75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7 13494,'0'0'4085,"8"0"-3805,342 0 2060,-296-3-1338,-29 0-2765,-1 2-8465,-40 1 4187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27.20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10549,'0'0'5063,"0"1"-4993,1 0-1,-1 0 1,1 0-1,-1 0 0,1-1 1,-1 1-1,1 0 0,0 0 1,0-1-1,-1 1 0,1 0 1,0-1-1,0 1 1,0-1-1,-1 1 0,1-1 1,0 1-1,0-1 0,2 1 1,139 5 2497,-104-7-2511,0 2 0,-1 2 0,61 12-1,-14 4-3960,-49-12-2079,-19-7 69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31.45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1 432 7876,'0'0'474,"8"-30"-276,31-98 370,-29 102-359,1 0-1,1 1 0,24-37 1,4-11 1046,-12 12 2040,-27 60-3082,-1 1-39,1 2-165,0 0 1,0 0 0,-1 0-1,1 0 1,-1 1-1,0-1 1,1 0-1,-1 0 1,0 0-1,-1 0 1,1 3 0,0-3 3,-15 418 2121,14-247-1776,1-173-1340,4-14-9092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0:49.68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 8964,'0'0'6342,"36"-4"-4798,270 4 17,-100 0-4274,-192 3-2049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31.93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48 0 11461,'0'0'1884,"-1"3"-1737,-5 24 119,-1 4 380,0 1-1,3-1 1,-2 43 0,6-73-614,1 1 0,0-1 0,0 0 0,0 0 1,0 0-1,0 0 0,0 0 0,0 0 0,0 0 0,0 0 0,0 0 1,1-1-1,-1 1 0,0 0 0,0-1 0,1 1 0,-1-1 0,1 1 1,-1-1-1,0 0 0,1 1 0,-1-1 0,1 0 0,-1 0 0,1 0 0,-1 0 1,1-1-1,1 1 0,45-5 343,-43 2-367,-1 1-1,1-1 0,-1-1 1,0 1-1,0 0 1,0-1-1,-1 0 1,0 0-1,1 0 0,-1 0 1,0 0-1,-1-1 1,1 0-1,-1 1 1,0-1-1,0 0 0,1-8 1,2-1-42,-2-1-1,0 0 1,-1 0 0,1-28 0,-3 42 31,-1 0 0,1 0 1,0 0-1,-1 0 0,1-1 0,-1 1 1,1 0-1,-1 0 0,1 0 1,-1 0-1,0 0 0,0 0 0,1 1 1,-1-1-1,0 0 0,0 0 0,0 0 1,0 1-1,0-1 0,0 1 1,0-1-1,0 0 0,0 1 0,0 0 1,0-1-1,-1 1 0,1 0 0,0-1 1,0 1-1,0 0 0,0 0 1,-3 0-1,-50 1-80,36-1 66,13 0-52,0 0 0,0 0 0,0 0 1,0 1-1,0 0 0,0 0 0,0 0 0,0 0 0,-5 3 0,9-3-226,-1 0 0,0 1 1,1-1-1,-1 1 0,1-1 0,0 1 1,-1-1-1,1 1 0,0 0 0,0 0 1,0 0-1,0 0 0,0-1 0,1 1 1,-1 0-1,1 0 0,-1 1 0,1-1 1,-1 0-1,1 0 0,0 0 0,0 0 1,1 4-1,-1 9-6274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32.53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4 396 14903,'0'0'2129,"-2"-6"-1494,1 1-639,1 0 1,0 0-1,0 0 1,0 0-1,0 0 0,1 1 1,0-1-1,0 0 1,1 0-1,-1 0 1,1 0-1,0 1 1,0-1-1,3-3 1,15-46-43,-13 15 23,1-42 0,-5 48-8,1-1 0,10-39 0,-16 130 37,3-8 7,-27 111 41,17-116-35,1 0-1,-3 76 0,11-107-139,0 41-506,0-20-4705,0-26 530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32.88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16119,'0'0'3767,"18"0"-3614,-4 0-140,19 0 87,0 1-1,60 9 1,157 22 297,-11-3-2897,-235-28 2118,1 0-1,-1 1 0,0-1 0,1 1 1,-1-1-1,0 1 0,0 1 1,4 2-1,-7-4-67,1 0 0,-1 0 0,1 1-1,-1-1 1,0 1 0,0-1 0,1 1 0,-1-1 0,0 1 0,0 0 0,-1-1 0,1 1 0,1 3 0,-1 12-5284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33.71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15895,'0'0'3170,"9"0"-3058,261 0 1072,-269 1-1187,1-1 1,-1 0-1,0 1 0,1-1 0,-1 1 0,0-1 0,1 1 0,-1 0 1,0 0-1,0-1 0,0 1 0,0 0 0,0 0 0,0 0 0,0 0 0,0 0 1,0 1-1,0-1 0,-1 0 0,1 0 0,0 0 0,-1 1 0,1-1 0,-1 0 1,1 1-1,-1-1 0,0 0 0,0 1 0,1-1 0,-1 1 0,0 2 0,1 56-71,-1-44 59,0-10 11,0 0 0,0-1 0,0 1 1,-1 0-1,0-1 0,0 1 0,0 0 0,-1-1 0,0 0 1,0 1-1,0-1 0,0 0 0,-1 0 0,0 0 0,0 0 1,-1 0-1,1-1 0,-1 0 0,0 0 0,0 0 1,0 0-1,-6 3 0,-10 12 19,-2-1 1,-27 17-1,41-30-53,0 0-1,0-1 0,0 0 1,0-1-1,-1 0 0,0 0 1,1-1-1,-1 0 0,0-1 1,-16 2-1,24-6 31,0 0 0,0 1 0,0-1 0,1 0 0,-1 0 0,1 0 0,0 0 0,-1 0 0,1 1 0,0-1 0,1 0 0,0-4 0,-1 2 11,0 2-9,0 0 1,1-1-1,0 1 1,-1 0-1,1 0 1,1 0-1,-1 0 1,0 0-1,1 0 1,-1 0-1,1 0 1,0 0-1,0 1 1,0-1-1,0 1 1,0-1-1,1 1 1,-1 0-1,1 0 1,0 0-1,-1 0 1,1 0-1,0 1 1,0-1-1,0 1 1,0 0-1,0 0 1,0 0-1,1 0 1,-1 1-1,4-1 1,15-3 11,0 2-1,0 0 1,35 2-1,-34 1-19,-16 0 9,0 0 1,0 0-1,0 1 1,0 0-1,-1 0 1,1 1-1,-1 0 1,0 0-1,0 0 1,0 1-1,0 0 1,0 0-1,-1 1 1,0-1 0,0 1-1,0 0 1,0 1-1,-1-1 1,5 9-1,5 6 1,-1 1-1,-1 0 1,-1 1-1,9 29 1,-16-38 10,0 0 1,-2 0 0,1 1 0,-2 0 0,0-1-1,0 1 1,-2 0 0,-2 19 0,2-30 8,-1 0 0,1 0 0,-1 0 0,0-1 0,0 1 0,0-1 1,0 1-1,0-1 0,0 0 0,-1 0 0,1 0 0,-1 0 0,0 0 0,0 0 0,1-1 0,-1 1 0,0-1 0,0 0 1,0 0-1,-4 1 0,-7 3 26,-1-1 1,1 0-1,-16 2 1,-9-4 91,-49-2 0,36-1-76,45 1-80,1 0-1,-1-1 1,1 1 0,-1-2 0,1 1 0,-1-1 0,1 0 0,0 0 0,0-1 0,0 1 0,0-2 0,1 1 0,-1 0-1,1-1 1,0 0 0,0 0 0,0-1 0,0 0 0,1 1 0,0-1 0,0-1 0,0 1 0,1-1 0,-4-7 0,4 6-1005,0 0 0,1 0 1,-1 0-1,2 0 0,-1 0 1,1-1-1,0 1 0,0-9 1,1-5-6161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34.35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17 13574,'0'0'4253,"12"-2"-4122,62-7 448,-1 3 1,117 7 0,-75 1-393,-39-2 306,-18 0-1732,-33 0-6123,-46 0 3446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34.69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18 1 11797,'0'0'4269,"-2"23"-3773,-11 177 1116,11-104-776,4 104-61,-2-198-892,1 0 0,-1-1-1,0 1 1,0 0 0,1-1 0,-1 1 0,1 0-1,-1-1 1,1 1 0,0 0 0,0-1 0,0 1-1,0-1 1,0 0 0,0 1 0,0-1-1,0 0 1,0 0 0,1 1 0,-1-1 0,0 0-1,1 0 1,-1 0 0,1-1 0,-1 1 0,1 0-1,0 0 1,-1-1 0,3 1 0,15 0-5299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35.46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1 407 12054,'0'0'6042,"1"-15"-5719,2-2-303,1 1-1,0 0 1,2 0 0,0 1-1,11-21 1,6-15-23,-3-4-6,-11 28-1,1 0-1,2 0 1,0 1-1,22-32 0,-30 54 9,-4 3-14,1 137 225,-6-1 0,-22 134 0,22-243-168,-2 11 68,1 1 0,0 42 0,-2-32-6851,16-48-1195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35.95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64 20 7668,'0'0'3436,"0"-20"-1382,-2 25-1789,1 1-1,-1-1 1,0 0-1,-1 0 1,1 0-1,-1 0 1,-5 6-1,-8 16 504,11-14-619,0 0-1,1 0 1,1 0-1,0 0 1,1 1-1,1-1 1,0 1-1,1 21 1,1-33-118,0-1-1,0 0 1,0-1 0,0 1 0,0 0 0,0 0 0,0 0 0,0-1 0,0 1-1,0 0 1,0-1 0,1 1 0,-1-1 0,0 1 0,1-1 0,-1 0 0,0 1-1,0-1 1,1 0 0,-1 0 0,0 0 0,1 0 0,-1 0 0,2-1 0,2 1 11,0 0 0,0 0 0,0 0 0,0-1 0,-1 0 1,10-2-1,-9 0-29,0 0 0,-1-1-1,1 1 1,-1-1 0,0 0 0,0 0 0,-1 0 0,1-1 0,-1 1 0,0-1 0,0 0 0,0 0-1,-1 0 1,1 0 0,2-11 0,-1 2-74,-1 1-1,0-1 1,0 0-1,-2-1 1,1-15-1,-6 28-496,0 1 0,0 0 0,0 0 0,0 0 0,-1 1 0,1 0 0,0-1 0,0 1 0,0 1 0,-5 0 0,5-1-1246,-9 0-5880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36.70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21 512 7395,'0'0'3231,"-20"-15"1990,20-6-4853,0 0-1,2-1 0,0 1 1,1 0-1,1 0 1,9-26-1,89-275-404,-98 377-529,-7-4 576,-3-1-1,-1 0 1,-16 50 0,-1 14 162,15-51-442,3 0 1,2 78 0,4-141 145,0 0 0,0 1-1,0-1 1,0 0 0,0 0 0,0 1 0,0-1 0,0 0 0,0 0 0,0 1 0,0-1 0,-1 0 0,1 0 0,0 1 0,0-1 0,0 0 0,0 0 0,0 1 0,0-1 0,0 0 0,-1 0 0,1 0 0,0 1 0,0-1 0,0 0 0,-1 0 0,1 0 0,0 0 0,0 0 0,0 1 0,-1-1 0,1 0 0,0 0 0,0 0 0,-1 0 0,1 0 0,0 0 0,0 0 0,-1 0 0,1 0 0,-14 1-4519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37.04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13078,'0'0'4263,"17"3"-4164,61 13 57,-12-1 381,96 10 0,-5-22-101,33 1-692,-67 12-3176,-92-5 534,-13 5-946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0:50.83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19 9652,'0'0'5278,"13"-3"-5041,61-6 789,110 3 0,-178 6-1021,3-1 6,0 1 1,-1 1 0,1 0 0,-1 0 0,1 0-1,10 4 1,-17-4-15,0 0 1,0 0-1,0 0 0,0 0 1,0 1-1,0-1 0,0 0 1,-1 1-1,1 0 1,0-1-1,-1 1 0,1 0 1,-1 0-1,0 0 0,0 0 1,0 0-1,0 0 0,0 0 1,0 1-1,0-1 0,-1 0 1,1 0-1,-1 1 0,1-1 1,-1 0-1,0 1 1,0-1-1,0 3 0,0 1 6,1-1 0,-1 1 0,0-1-1,0 0 1,-1 1 0,0-1 0,0 1-1,0-1 1,0 0 0,-1 0 0,0 0-1,0 0 1,0 0 0,-1 0 0,0 0-1,0-1 1,0 1 0,0-1 0,-1 0 0,0 0-1,1 0 1,-1 0 0,-1-1 0,1 1-1,-1-1 1,-6 3 0,4-1-12,-1 0 1,1-1 0,-1 0-1,0-1 1,0 1-1,0-2 1,0 1-1,-1-1 1,1 0-1,-1-1 1,-13 1 0,22-2-35,-1-1 14,1-1 1,0 1-1,0 0 1,0 0-1,0-1 1,0 1-1,0 0 1,1 0-1,-1-1 1,0 1-1,1 0 1,-1 0-1,1-1 1,-1 1-1,1 0 0,-1 0 1,1 0-1,0 0 1,0 0-1,1-2 1,0 3 26,0-1 1,0 0-1,0 1 0,0 0 0,0-1 1,0 1-1,0 0 0,0 0 1,0 0-1,0 1 0,0-1 1,0 0-1,0 1 0,2 0 1,6 2 43,0 2 1,0-1 0,0 1-1,0 0 1,-1 1 0,1 0-1,-1 1 1,-1 0 0,0 0-1,0 1 1,0 0 0,-1 0-1,0 1 1,9 14 0,-12-13-24,-1 1-1,0-1 1,0 0 0,-1 1 0,-1-1 0,0 1 0,0 0-1,-1-1 1,0 1 0,-4 19 0,2 13 6,2-41-14,-1 1 1,0-1-1,0 1 0,0-1 0,0 0 1,0 1-1,0-1 0,-1 0 1,1 0-1,-1 0 0,1 0 1,-1 0-1,0 0 0,0 0 0,0-1 1,0 1-1,0-1 0,0 1 1,0-1-1,-1 0 0,1 0 1,0 0-1,-1 0 0,1 0 0,-4 0 1,-4 3 4,-1-1 1,-1-1-1,1 1 1,-16 0-1,-192 0 326,217-4-316,-1 0 0,1 1 0,0-1 0,1 0 0,-1 0 0,0 0 0,0-1 0,0 1 0,0 0 0,1-1 0,-1 1 0,1-1 0,-1 1 0,1-1 0,0 0 0,-1 0 0,-1-3 0,-16-17 154,19 21-228,5 8-4541,21 0-248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37.85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392 290 11957,'0'0'5678,"6"-12"-5478,-1 4-209,5-8 63,-1 0 1,-1-1-1,0 0 0,-1-1 0,-1 0 0,-1 1 0,5-31 0,-9 42-59,-1 0 0,1 0 0,-1-1 0,-1 1 0,1 0 0,-1 0 0,0 0 0,0-1 0,-3-6 0,2 11-15,1-1-1,-1 1 0,0 0 0,0 0 0,0 0 0,0 0 0,0 1 0,0-1 0,0 1 0,0-1 0,-1 1 0,1 0 0,-1-1 0,1 1 1,-1 1-1,0-1 0,1 0 0,-1 1 0,0-1 0,1 1 0,-1 0 0,-4 0 0,-20-3-59,0 2 0,0 1 0,0 1 0,-27 4 0,39-2 84,0 1 1,0 0-1,0 0 1,1 2-1,-1 0 1,1 1-1,1 0 0,-18 12 1,22-13-2,1 1 0,0 0 0,0 0 0,0 0-1,1 1 1,0 0 0,1 0 0,-7 12 0,10-15 9,0 1 0,1 0-1,-1 0 1,1 0 0,0 0 0,1 0-1,0 0 1,0 1 0,0-1 0,1 0 0,-1 0-1,2 1 1,-1-1 0,2 11 0,0-14 5,0 0 0,-1 0 1,1-1-1,0 1 0,0-1 1,0 1-1,1-1 0,-1 0 1,1 0-1,-1 0 0,1 0 1,0 0-1,-1-1 0,1 1 1,0-1-1,0 0 0,0 0 1,0 0-1,4 1 0,65 14 149,-57-14-181,1-1 0,-1 0 0,1-1 0,22-3 0,-31 1 9,-1 1-1,0-1 1,0 0-1,0 0 1,0 0-1,0-1 1,-1 0-1,1 0 1,-1 0-1,0-1 1,0 0-1,0 0 1,6-7 0,142-168-323,-153 179 329,0 0 0,0-1 0,0 1 0,0 0 0,0 0 0,1 0 0,-1-1 0,0 1 0,0 0 0,0 0 0,0 0 0,1 0 0,-1-1 0,0 1 0,0 0 0,0 0 0,1 0 0,-1 0 0,0 0 0,0 0 0,0 0-1,1 0 1,-1 0 0,0 0 0,0 0 0,1 0 0,-1 0 0,0 0 0,0 0 0,1 0 0,-1 0 0,0 0 0,0 0 0,0 0 0,1 0 0,-1 0 0,0 0 0,0 0 0,1 0 0,-1 0 0,0 1 0,0-1 0,1 0 0,2 14-2,-2 29 33,-2-31 3,-14 319 1492,10-207-1030,6-91-1323,12-33-5002,9 0-1281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38.50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58 12038,'0'0'5970,"9"-1"-5690,260-24 527,158-6-973,-424 31-8,-18 0-9809,-13 0 4060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38.84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25 1 13382,'0'0'4792,"-3"22"-4296,-10 243 875,5 102-1715,9-360-2078,2-6-2479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39.88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0 463 10661,'0'0'4570,"1"1"-4500,0 0 0,1-1 0,-1 1 0,0 0 0,1-1 0,-1 1 0,0-1 0,1 0 0,-1 0 0,0 1 0,1-1 0,-1 0 0,1 0 0,-1 0 0,2 0 0,1-2 3,-1 0 1,1-1-1,-1 1 0,0 0 0,0-1 0,0 0 0,0 0 0,0 0 0,-1 0 0,1 0 0,-1 0 0,2-5 0,25-48 127,-23 42-96,16-32-68,-3-1 0,-1 0 0,-3-1 0,-2-1 0,7-52 0,-10 82 47,-3 18-26,-5 14-31,25 583 1449,-19-424-1047,-7-98-6336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40.27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11829,'0'0'4456,"24"5"-4075,0 0-258,6 1 159,0 1-1,-1 2 1,31 13-1,-26-12-84,-1-1 0,1-2 0,0-1 0,1-2 0,-1-1 0,43-2-1,23 3-230,17-2-1451,-69-3-5316,-43 1 2759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40.80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28 48 11957,'0'0'2954,"-5"-1"-2621,5 0-328,-1 1-1,1 0 1,-1 0 0,0-1-1,1 1 1,-1 0-1,0 0 1,1 0-1,-1 0 1,0 0 0,1 0-1,-1 0 1,1 0-1,-1 0 1,0 0-1,1 0 1,-1 0-1,0 1 1,1-1 0,-1 0-1,0 0 1,1 1-1,-1-1 1,1 0-1,-1 1 1,1-1 0,-1 1-1,1-1 1,-1 0-1,1 1 1,-1-1-1,1 1 1,0 0 0,-1-1-1,1 1 1,0-1-1,-1 2 1,-1 32 361,3-14-177,-1 67 822,0-86-978,0 0 1,0 0-1,0-1 0,0 1 1,1 0-1,-1-1 0,0 1 1,1 0-1,-1-1 0,0 1 1,1 0-1,-1-1 0,1 1 1,-1-1-1,1 1 1,-1-1-1,1 1 0,-1-1 1,1 1-1,0-1 0,-1 0 1,1 1-1,0-1 0,-1 0 1,1 1-1,1-1 1,28 5 506,-21-4-415,-1-1 1,1-1-1,-1 0 0,16-3 0,-19 2-97,-1 0 0,1-1-1,-1 0 1,0 0 0,0 0-1,0 0 1,0-1 0,0 0-1,-1 1 1,0-1 0,1-1-1,-2 1 1,1 0-1,0-1 1,-1 1 0,0-1-1,3-7 1,-1 0 21,0 0 1,-1 0-1,-1 0 0,0-1 1,0 1-1,-1-14 0,0 24-56,-1 1-1,0-1 1,0 1-1,0-1 1,0 1-1,0-1 1,0 1-1,-1-1 0,1 1 1,0-1-1,-1 1 1,1-1-1,-1 1 1,0 0-1,1-1 1,-1 1-1,0 0 1,0 0-1,0-1 0,0 1 1,0 0-1,0 0 1,-2-2-1,0 2-54,0 1-1,0-1 0,0 0 0,0 1 1,0 0-1,0-1 0,0 1 1,0 0-1,-5 1 0,-10 0-425,15-2 136,-1 1 0,1 0-1,0 0 1,0 0 0,0 0 0,0 1 0,0-1 0,0 1-1,0 0 1,0-1 0,0 1 0,0 1 0,0-1 0,1 0-1,-1 1 1,0-1 0,1 1 0,-1 0 0,1 0 0,-3 2-1,-7 11-3822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41.67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1 438 8516,'0'0'7465,"8"0"-6772,-4 0-650,-1 0 0,1 0 1,-1 0-1,0-1 0,1 1 0,-1-1 0,0 0 0,1 0 0,-1 0 0,0 0 0,5-4 0,-4 2 21,0 0 0,0-1 0,0 1 1,-1-1-1,1 0 0,-1 0 0,0-1 0,-1 1 0,5-9 0,23-52 93,33-110 1,-23 61-78,-28 89-429,-37 333 638,7-136-90,14-23-1560,4-148 1093,0-1 0,0 1 1,0 0-1,-1-1 0,1 1 0,0 0 0,0-1 0,0 1 1,-1-1-1,1 1 0,0 0 0,-1-1 0,1 1 0,-1-1 1,1 1-1,0-1 0,-1 1 0,1-1 0,-1 1 0,1-1 1,-1 0-1,0 1 0,-7 3-4526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42.03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25 4002,'0'0'13990,"14"0"-13195,526-14 711,-251 4-1395,-157 9-1469,-78 2-7606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43.27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209 153 11205,'0'0'8569,"4"-9"-7998,2-1-516,0 1-1,1 0 1,0 0-1,1 0 1,0 1-1,0 0 1,1 0-1,0 1 1,1 0-1,19-11 1,-25 16-52,4-4-15,2 1 0,-1 0 1,0 1-1,1 0 0,0 0 0,0 1 0,0 1 0,1-1 0,-1 2 0,0-1 0,1 2 0,15-1 1,-25 2 10,0-1 1,0 0 0,0 0 0,-1 1 0,1-1 0,0 0-1,0 1 1,-1-1 0,1 1 0,0-1 0,-1 1 0,1-1-1,0 1 1,-1 0 0,1-1 0,-1 1 0,1 0 0,-1-1 0,0 1-1,1 0 1,-1 0 0,0-1 0,1 1 0,-1 0 0,0 0-1,0 0 1,1 1 0,3 28 4,-3-24-3,3 147-87,-4-101 54,-1-39 26,-1 1-1,0-1 0,-1 0 1,-1 0-1,0 0 1,0 0-1,-2-1 0,1 0 1,-1 0-1,-1 0 1,0-1-1,-1 0 1,0 0-1,-1-1 0,-15 15 1,3-5-6,-1-1 0,0-1 1,-1-1-1,-1 0 1,-1-2-1,-33 15 0,41-24-22,0-1 0,1 0-1,-1-1 1,-1-1-1,1 0 1,-1-2 0,1 0-1,-24-1 1,40-1 29,0 0 1,0 0-1,0 0 0,-1 0 1,1 0-1,0 0 1,0 0-1,0 0 0,0 0 1,0 0-1,1-1 1,-1 1-1,0 0 0,1 0 1,-1-1-1,0 1 0,1-1 1,0 1-1,-1 0 1,1-1-1,0 1 0,0-1 1,0 1-1,0-1 0,0 1 1,0-2-1,-2-53-81,2 50 83,-1-6 2,1 0-1,1-1 0,0 1 0,0 0 0,1 0 0,1 0 1,5-16-1,-6 24 2,0 1-1,0-1 1,1 1 0,-1 0 0,1-1-1,-1 1 1,1 0 0,0 1 0,0-1-1,0 0 1,1 1 0,-1 0 0,1 0-1,-1 0 1,1 0 0,0 1 0,0-1-1,-1 1 1,1 0 0,0 0 0,0 0-1,0 0 1,1 1 0,-1 0 0,0 0-1,6 1 1,3-1 3,-7-1 17,1 0 1,-1 1 0,1 0 0,-1 0 0,1 1 0,-1 0 0,1 0 0,-1 0 0,0 1 0,0 0 0,0 0 0,0 1-1,0 0 1,0 0 0,0 0 0,-1 1 0,10 8 0,19 18 97,104 86 73,-132-113-322,0-1-1,-1 1 0,1-1 0,0 0 0,0-1 0,0 1 1,0-1-1,1 0 0,-1-1 0,0 0 0,0 0 1,11-1-1,1 1-2583,-3-3-2312,-2-8-3270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43.81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11237,'0'0'7358,"13"2"-6744,2 0-502,0 1 1,0 1-1,0 0 0,-1 1 1,0 0-1,0 1 0,16 10 1,-1-1 39,0-1 1,0-1-1,42 11 0,14 6 42,-81-28-195,0 0-1,0 0 1,-1 1 0,0-1 0,1 1-1,-1-1 1,0 1 0,0 0 0,0 0 0,-1 1-1,1-1 1,-1 0 0,0 1 0,0 0-1,0-1 1,0 1 0,0 0 0,-1 0-1,0 0 1,0 0 0,1 5 0,1 10-9,-1 1 1,-1-1-1,-2 28 0,0-17 7,-11 257 147,4-216-275,-3-71-2901,6-3-702,-2-15-1151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1:07.73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1116 5635,'0'0'9785,"13"-1"-8205,-2-2-1540,0-1-1,0-1 1,-1 0 0,0 0 0,0-1 0,16-12-1,7-3-29,178-118-75,-92 58-89,-34 26 110,3 3-1,172-74 1,-81 48 43,67-24-49,-178 75 18,-1-4-1,-2-2 1,64-45 0,-68 42 132,214-108 639,-251 130-651,0 2 1,0 0 0,40-11 0,-63 23-1,13-3-529,1 2-6087,-4 1 998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44.16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26 3730,'0'0'14358,"162"0"-14342,-107 0-16,4 0-80,-4 0-688,0-8-1569,-8-9-2882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44.58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14311,'0'0'4759,"9"0"-4615,572 0-739,-581 0-331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44.98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42 1 11461,'0'0'5317,"-2"19"-4522,-31 296 1660,27-244-2027,6 98 0,1-75-321,0-83-101,0-1 0,1 1 0,0-1 0,0 0 1,1 0-1,0 0 0,7 13 0,6 18-226,-15-34-26,3 7-607,3-8-2898,0-5-1014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45.66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16359,'0'0'3938,"63"0"-3954,-55 0 16,0 0 0,-4 0-32,4 0-128,-4 7-320,4-7-496,0 0-609,3 0-1409,-3 0-959,4 0-2130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45.99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14407,'0'0'3729,"91"8"-4001,-79-8-848,0 0-785,-1 0-1025,1 0-1247,0 0-3091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46.33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 2961,'0'0'15816,"67"0"-15816,-48 0-128,1 0-497,0 0-1232,11 0-1120,1-3-2802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46.69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39 5523,'0'0'14294,"12"0"-14278,-1 0-16,5 0-176,0 0-993,4 0-1296,3 0-1456,-3 0-1970</inkml:trace>
  <inkml:trace contextRef="#ctx0" brushRef="#br0" timeOffset="1">402 0 13542,'0'0'6051,"8"0"-7252,12 0-976,3 0-2497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7:47.03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14903,'0'0'5968,"1"0"-5763,4 0-79,-3 0 31,2 0-376,11 0-595,-7 3-4020,-4-2-1022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8:10.39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6419,'0'0'0,"283"0"-2401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8:14.59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520 1 10981,'0'0'2569,"-22"0"-2363,9 1-217,0 0 0,0 2-1,0-1 1,0 2 0,1 0 0,0 0 0,-1 1 0,2 1 0,-23 13 0,11-5 14,1 2 0,0 1 0,-35 35 0,52-47 2,1 2 0,-1-1 0,1 0 0,0 1 0,1-1-1,0 1 1,0 0 0,-3 12 0,5-17 4,0 0-1,0 0 1,1 1-1,-1-1 1,1 0-1,-1 1 1,1-1-1,0 0 1,0 1-1,0-1 1,0 1-1,0-1 0,1 0 1,-1 1-1,1-1 1,-1 0-1,1 0 1,0 1-1,0-1 1,0 0-1,0 0 1,0 0-1,1 0 1,-1 0-1,1 0 1,-1-1-1,1 1 1,0 0-1,2 1 1,101 45 626,-77-38-597,0 2 0,-1 2 1,0 0-1,28 21 0,-48-29-36,1 0-1,-1 1 1,0 0 0,0 1-1,-1-1 1,0 1 0,-1 0-1,1 1 1,-2-1 0,1 1-1,-1 0 1,0 0 0,-1 0-1,0 1 1,-1-1 0,0 1-1,1 10 1,-1-9 5,-1 0 0,-1 0 0,0 0 0,0 0 0,-3 11 0,3-17-2,-1-1-1,-1 0 1,1 0-1,-1 0 1,1 0-1,-1-1 1,0 1-1,-1 0 1,1-1 0,0 0-1,-1 1 1,0-1-1,0 0 1,0 0-1,-6 4 1,-2 0 21,1 0 1,-1-1-1,0-1 1,-1 0-1,1 0 0,-1-2 1,0 1-1,0-1 1,-14 1-1,-14 1 124,-59-3-1,89-2-136,2 0 15,0-1-1,-1 0 1,1 0-1,0-1 1,0 0 0,1 0-1,-1-1 1,0 0-1,1 0 1,0-1 0,-1 0-1,1 0 1,1-1-1,-1 0 1,1 0 0,0 0-1,-10-12 1,-3-7 2,1 0 0,2-1 0,-22-42 0,22 38-17,16 29-10,0 0-1,0-1 1,0 1 0,0 0 0,0-1 0,0 1 0,0 0 0,0-1-1,0 1 1,0 0 0,0 0 0,0-1 0,0 1 0,0 0-1,0-1 1,0 1 0,1 0 0,-1-1 0,0 1 0,0 0 0,0 0-1,0-1 1,1 1 0,-1 0 0,0 0 0,0-1 0,1 1 0,-1 0-1,0 0 1,0 0 0,1-1 0,-1 1 0,0 0 0,0 0 0,1 0-1,-1 0 1,0 0 0,1 0 0,-1 0 0,0 0 0,1 0-1,-1 0 1,0 0 0,1 0 0,-1 0 0,0 0 0,1 0 0,-1 0-1,0 0 1,0 0 0,1 0 0,-1 0 0,0 0 0,1 0 0,-1 1-1,22 2 1,2 6 33,-1 1-1,-1 1 0,35 22 0,-31-17-34,1-1 0,36 15 1,-38-21 88,-1-2 0,1 0 1,1-1-1,-1-2 0,1-1 0,31 0 1,-55-3-62,0 0 0,0-1 0,0 0 0,0 1 0,0-1 0,0 0 0,0 0 0,0 0 0,0 0 0,0-1 0,-1 1 0,1 0 0,0-1 0,-1 1 0,1-1 0,-1 0 0,0 1 0,1-1 0,-1 0 0,0 0 0,0 0 0,0 0 0,-1 0 0,1 0 0,1-3 0,14-61 157,-13 54-168,5-41-36,-1-1 0,-3-100 0,-4 153-22,0 5-323,0-4 363,0 32-11,0 0 1,2-1-1,1 1 1,15 59-1,-16-83 14,0-1 1,1 1-1,0-1 0,1 0 1,-1 0-1,1 0 1,0-1-1,1 0 0,0 1 1,0-1-1,0-1 0,1 1 1,-1-1-1,1 0 0,1 0 1,-1-1-1,1 0 0,0 0 1,-1 0-1,2-1 1,-1 0-1,0 0 0,1-1 1,-1 0-1,1 0 0,10 0 1,-8-1-8,1 1 50,0-1-1,0 0 1,0 0 0,1-2 0,15-1-1,-24 1-28,-1 1-1,1-1 1,0 0-1,-1 0 1,1 0 0,-1 0-1,1-1 1,-1 1-1,0-1 1,1 1-1,-1-1 1,0 0-1,0 0 1,0 0-1,0 0 1,0 0-1,-1 0 1,1-1 0,-1 1-1,1 0 1,-1-1-1,0 1 1,0-1-1,0 0 1,0 1-1,-1-1 1,1-3-1,3-11 0,-2-1-1,0 1 1,-1-1-1,-1 1 1,0-1-1,-1 1 0,-6-27 1,5 33-20,-1 1-1,-1 0 1,1 0 0,-2 1 0,1-1-1,-1 1 1,-1 0 0,1 0 0,-2 0-1,1 1 1,-1 0 0,0 1 0,-16-13-1,16 13-25,-2 1-1,1 1 0,-1 0 0,0 0 0,0 0 0,0 1 0,0 1 1,-1 0-1,0 0 0,1 0 0,-1 1 0,0 1 0,0 0 1,-1 0-1,-11 2 0,20-1 22,0 0 1,0 1-1,1-1 1,-1 1-1,0 0 0,0-1 1,0 1-1,1 0 1,-1 0-1,0 0 1,1 1-1,-1-1 1,1 0-1,0 0 0,-1 1 1,1-1-1,0 1 1,0-1-1,0 1 1,0 0-1,0-1 0,0 1 1,0 0-1,0 0 1,1 0-1,-1 0 1,1-1-1,-1 1 1,1 0-1,0 3 0,-2 11-4,0-1-1,1 28 0,1-35 11,0 3-2,-1-1 4,0 0-1,1 0 0,0 0 1,1-1-1,0 1 1,1 0-1,0 0 0,0-1 1,1 1-1,0-1 1,1 0-1,0 0 0,1 0 1,6 10-1,-5-11 9,1 1 0,1-1-1,-1 0 1,1-1 0,0 0-1,1 0 1,0-1 0,0 0 0,0 0-1,1-1 1,0 0 0,0-1 0,0 0-1,0-1 1,0 0 0,1-1 0,0 0-1,0 0 1,-1-1 0,22-1-1,-29 0 1,0-1-1,0 0 0,0 0 0,0 0 0,0 0 1,0-1-1,0 1 0,0-1 0,0 0 0,-1 1 1,1-2-1,-1 1 0,1 0 0,-1 0 0,0-1 1,0 1-1,0-1 0,0 1 0,1-5 0,31-57-2,-28 47-28,-1 1-1,0-1 0,-2 0 1,3-21-1,-4 22 2,0 0-1,1 1 1,1-1 0,11-27-1,-15 42 19,0 0-1,0 1 0,1-1 0,-1 0 0,0 0 0,0 1 1,1-1-1,-1 0 0,1 0 0,-1 1 0,1-1 1,-1 1-1,1-1 0,-1 0 0,1 1 0,-1-1 0,1 1 1,0-1-1,-1 1 0,1-1 0,0 1 0,-1 0 1,1-1-1,0 1 0,0 0 0,0 0 0,-1-1 0,1 1 1,0 0-1,0 0 0,0 0 0,-1 0 0,1 0 1,0 0-1,0 0 0,0 0 0,-1 1 0,1-1 0,0 0 1,0 0-1,-1 1 0,1-1 0,0 0 0,0 1 0,-1-1 1,1 0-1,0 1 0,-1-1 0,1 1 0,-1 0 1,1-1-1,0 1 0,-1-1 0,1 1 0,-1 0 0,0-1 1,1 3-1,27 45-84,-24-41 101,134 281-21,-135-283 0,2 4 203,-5-15 56,1-10-305,0-16 17,2 0 0,1 0 1,2 0-1,1 1 0,15-41 1,-20 67 16,-1 0 1,1 1-1,1-1 1,-1 1-1,1 0 1,0-1 0,0 1-1,0 0 1,0 1-1,1-1 1,-1 1-1,1-1 1,0 1 0,0 0-1,0 0 1,1 1-1,-1-1 1,1 1-1,-1 0 1,1 0 0,0 1-1,-1-1 1,1 1-1,0 0 1,0 1-1,0-1 1,0 1-1,0 0 1,10 1 0,-12-1 17,-1 1 1,0 0 0,1 0 0,-1 0 0,0 0-1,0 0 1,1 0 0,-1 1 0,0-1 0,0 1-1,0-1 1,-1 1 0,1 0 0,0 0 0,-1 0-1,1 0 1,-1 0 0,0 0 0,1 0-1,-1 1 1,0-1 0,1 4 0,20 58-46,-21-59 49,8 30-10,-2 0 0,-1 0 0,-3 0-1,1 56 1,-4-91 13,-1 0 0,1 0-1,0 1 1,0-1 0,0 0 0,0 0-1,0 1 1,0-1 0,0 0 0,0 1-1,0-1 1,0 0 0,1 0 0,-1 1-1,0-1 1,0 0 0,0 0-1,0 1 1,0-1 0,0 0 0,1 0-1,-1 1 1,0-1 0,0 0 0,0 0-1,1 0 1,-1 1 0,0-1 0,0 0-1,0 0 1,1 0 0,-1 0 0,0 1-1,0-1 1,1 0 0,-1 0-1,0 0 1,1 0 0,-1 0 0,0 0-1,0 0 1,1 0 0,-1 0 0,0 0-1,1 0 1,-1 0 0,0 0 0,0 0-1,1 0 1,-1 0 0,0 0 0,0 0-1,1-1 1,-1 1 0,0 0-1,0 0 1,1 0 0,-1-1 0,15-14 198,82-188-308,-88 182 100,2 0 0,1 0 1,0 1-1,21-25 0,-31 44-1,-1 0 0,1 0 0,0-1 0,0 1 0,0 0 1,-1 1-1,1-1 0,0 0 0,0 1 0,0-1 1,0 1-1,1-1 0,-1 1 0,0 0 0,0 0 0,0 0 1,0 0-1,0 0 0,0 0 0,0 1 0,0-1 0,0 1 1,4 1-1,1 0 4,0 1 0,-1 0 0,1 0 0,-1 0 1,11 9-1,34 31-2,66 74 0,-44-41 5,-52-49 0,-19-22-235,1-1 1,0 0 0,0-1-1,0 1 1,0 0 0,1-1-1,4 4 1,-6-5-292,0-1-1,1 0 0,-1 0 1,0 0-1,0 0 1,1-1-1,-1 1 0,0-1 1,1 1-1,-1-1 1,5 0-1,11 0-5168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1:09.13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457 3 8948,'0'0'7155,"-4"0"-7064,-107-2 24,-131 4-91,240-2-28,0 1 1,0-1-1,-1 1 0,1-1 1,0 1-1,0 0 1,0 0-1,0 0 0,0 0 1,0 0-1,1 0 0,-1 1 1,0-1-1,0 1 1,1-1-1,-1 1 0,1 0 1,0-1-1,-1 1 1,1 0-1,0 0 0,0 0 1,0 0-1,0 0 0,0 0 1,1 0-1,-1 0 1,1 0-1,-1 0 0,1 4 1,-2 8 16,1 0 1,1 1-1,2 25 1,0-7 36,-2-13-49,1 38 62,-2-1-1,-3 1 0,-2-1 0,-15 62 0,12-73 222,1 1-1,3-1 1,2 1-1,3 47 1,0-83-80,29-11 55,27 1-17,-32 1-183,1-1 0,0-1 0,-1-2 0,1 0 0,-1-1 0,1-2 1,45-14-1,-70 19-282,1-1 1,-1 1-1,1 0 0,-1 0 1,1 0-1,-1 0 1,0-1-1,1 1 0,-1 0 1,0 0-1,1-1 1,-1 1-1,1 0 0,-1 0 1,0-1-1,0 1 1,1 0-1,-1-1 0,0 1 1,0-1-1,1 1 1,-1 0-1,0-1 0,0 1 1,0-1-1,0 1 1,0-1-1,0 1 0,1 0 1,-1-1-1,0 1 1,0-1-1,0 1 0,-1-1 1,1 1-1,0 0 1,0-2-1,0-3-1451,0-9-5009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8:15.20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485 196 13030,'0'0'568,"-2"-18"-781,-6-59 173,7 73 36,1-1 0,-1 1 0,0 0 0,-1 0 0,1 0 0,-1 0 0,0 0 0,0 0 0,0 0 0,0 0 0,-1 1 1,1-1-1,-1 1 0,0 0 0,0 0 0,-1 0 0,1 0 0,0 0 0,-1 1 0,0 0 0,1-1 0,-1 1 0,0 1 0,0-1 0,0 0 0,-1 1 1,-4-1-1,-9-2 13,0 1 1,0 0 0,0 1 0,-28 1-1,26 1-1,-1 0-1,-40 7 0,53-5-1,0 1-1,0-1 1,0 1-1,1 1 1,-1 0-1,1 0 1,0 0 0,0 1-1,0 0 1,-8 7-1,8-6 5,0 0 0,0 0 0,1 1 0,0 0-1,0 0 1,1 0 0,-1 1 0,2 0 0,-1 0 0,1 0 0,0 0 0,1 1-1,0 0 1,0-1 0,1 1 0,0 0 0,1 0 0,0 0 0,0 13 0,1-20 13,-1 1 0,1-1 0,0 1 0,0 0 0,1-1 0,-1 1 0,1-1 0,-1 1 0,1-1 1,0 1-1,0-1 0,0 1 0,0-1 0,0 0 0,0 1 0,1-1 0,-1 0 0,4 4 0,-1-4 20,0 0 0,0 0-1,-1-1 1,1 1-1,0-1 1,1 0-1,-1 0 1,0 0 0,0 0-1,8-1 1,8 3 13,1-2 1,-1 0 0,0-2 0,36-4 0,-48 3-45,0 0 0,0 0 0,0-1 0,0 0 0,0 0 0,-1-1 0,0 0 0,0-1 0,0 1 0,0-1 0,0-1 0,-1 1 0,0-1 0,6-7 0,-5 5-30,0 0-1,-1-1 1,1 0 0,-2 0 0,1 0-1,-1-1 1,-1 1 0,0-1-1,0 0 1,-1-1 0,0 1 0,3-20-1,-3 22-56,6 15 28,7 16 25,-6-5 46,1 0-1,2 0 1,-1-1-1,2-1 1,0 0-1,25 21 0,-30-29-49,1-1 0,0 0 0,0-1 0,1 0-1,0 0 1,0-1 0,0-1 0,0 0 0,1 0-1,-1-1 1,1-1 0,0 0 0,13 1 0,20-3-1556,-4 0-1535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8:15.57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1665,'0'0'12024,"3"13"-11659,5 52-36,-2 0 0,-4 116-1,2 50 5,-1-198-399,1-1 1,1 0-1,2 0 0,22 60 0,-18-73-3597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8:17.84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0 301 9989,'0'0'3156,"24"2"-2607,5-2-432,-12 0-23,-1 1 0,1 1 0,0 0 0,0 1 0,32 10 0,-17-4 364,1-3 0,-1 0 1,62 1-1,98-13-2,-185 6-462,0-1 1,0 0 0,0-1 0,0 1-1,0-1 1,0 0 0,-1-1 0,1 0-1,-1 0 1,0 0 0,0-1 0,0 0-1,0 0 1,-1-1 0,1 1 0,-1-1-1,0 0 1,-1-1 0,1 1 0,-1-1-1,4-7 1,-2 1-106,0 0 0,-1-1 0,-1 0 0,0 0 1,0 0-1,-1 0 0,-1-1 0,-1 1 0,1-27 0,-2 35 61,0-1 1,0 1-1,0-1 0,-1 1 1,0-1-1,0 1 0,0 0 1,-1-1-1,0 1 0,0 0 1,0 0-1,-6-9 1,5 11 33,1 0 1,-1 1-1,0-1 1,0 1 0,0 0-1,-1 0 1,1 0 0,0 0-1,-1 0 1,1 1 0,-1 0-1,1 0 1,-1 0 0,0 0-1,0 0 1,1 1 0,-1-1-1,0 1 1,-7 0 0,9 0 5,-1 1 1,0-1 0,0 0 0,0 1-1,0-1 1,0 1 0,0 0 0,1 0 0,-1 0-1,0 0 1,1 0 0,-1 1 0,1-1-1,-1 1 1,1 0 0,0 0 0,-1 0 0,-1 2-1,1 0 5,0 1-1,0-1 0,0 1 0,0 0 1,1 0-1,0 0 0,0 0 1,0 1-1,-1 6 0,-1 13 13,1 0 0,1 1-1,3 37 1,-1-36-9,1-19 11,0-1 0,0 1 0,1-1 0,0 0 0,0 0 0,1 0 0,0 0 0,0 0 0,1-1 0,0 1 1,0-1-1,0 0 0,1 0 0,0-1 0,0 1 0,1-1 0,-1 0 0,1 0 0,0-1 0,0 0 0,11 6 0,-3-3 59,-1 0 0,1 0 0,1-1 0,-1-1-1,1 0 1,0-1 0,0-1 0,0 0-1,28 1 1,-31-4-14,-9 1-43,0-1-1,0 0 1,0 1-1,0-1 1,0 0-1,0-1 0,0 1 1,0 0-1,0-1 1,0 0-1,0 0 1,0 0-1,-1 0 0,1 0 1,0 0-1,0-1 1,-1 1-1,1-1 1,-1 0-1,0 1 0,1-1 1,-1-1-1,0 1 1,2-3-1,12-21-1,-2-1-1,23-55 1,-30 60-13,2 1 1,1 0-1,0 1 0,2 0 1,0 0-1,23-26 0,-33 44-7,0-1 0,1 1-1,0 0 1,0 0 0,0 0 0,0 0 0,0 1-1,0-1 1,0 1 0,0 0 0,0 0-1,1 0 1,-1 0 0,0 1 0,1-1 0,-1 1-1,1 0 1,-1 0 0,1 0 0,3 1 0,-6-1-2,1 0 7,-1 1 0,0-1 0,0 1 0,0-1 0,0 1-1,1 0 1,-1-1 0,0 1 0,0 0 0,0 0 0,0 0 0,-1 0 0,1-1 0,0 1 0,0 1 0,0-1-1,-1 0 1,1 0 0,-1 0 0,1 0 0,-1 0 0,1 3 0,12 34 0,-11-27-5,14 41 5,22 67 0,-33-105 10,1-1-1,1 0 0,0 0 0,1 0 0,0-1 0,12 13 0,-15-20 2,0-1 0,0 0 0,1 0 0,0 0 0,0 0 0,0-1 0,0 0 0,1-1 0,8 3 0,-12-3 8,0-1 1,0 0-1,0-1 0,0 1 0,0 0 1,1-1-1,-1 0 0,0 0 0,0 0 1,1 0-1,-1 0 0,0-1 0,0 1 1,0-1-1,1 0 0,-1 0 0,0 0 1,0 0-1,0-1 0,0 1 0,5-4 1,-2-2-9,0 0 1,-1-1-1,1 0 1,-2 1 0,1-1-1,-1-1 1,0 1-1,5-18 1,15-79-36,-8 27-57,-15 76 72,-1-1 1,1 1-1,0 0 1,-1 0-1,1 0 0,0 0 1,0 0-1,0 0 0,0 1 1,1-1-1,-1 0 1,0 1-1,1-1 0,2-2 1,-4 4-6,1 0 0,0-1 1,-1 1-1,1 0 1,0 0-1,0 0 0,0-1 1,-1 1-1,1 0 1,0 0-1,0 0 0,-1 0 1,1 0-1,0 0 1,0 1-1,0-1 0,-1 0 1,1 0-1,0 0 1,0 1-1,-1-1 0,1 0 1,0 1-1,-1-1 1,2 1-1,2 3-8,-1-1 0,1 1 0,-1 0 0,0 0 0,0 0 0,0 0 0,0 0 0,-1 1 1,4 8-1,26 75-27,26 111 0,-56-189 54,0 0-1,0 0 0,-1 0 1,0 13-1,-1-23 312,2-20 15,2-9-328,2 1-1,1 0 1,1 0-1,1 0 1,2 1 0,20-38-1,-30 63 0,0-1 0,0 1 0,1 0 0,-1 0 0,1 0 1,0 0-1,-1 0 0,1 0 0,0 0 0,0 0 0,0 1 0,0-1 0,1 1 0,-1-1 0,0 1 0,1 0 0,-1 0 0,1 0 0,-1 0 1,1 1-1,-1-1 0,1 1 0,-1-1 0,1 1 0,0 0 0,-1 0 0,1 0 0,-1 0 0,1 1 0,0-1 0,-1 1 0,1-1 0,-1 1 1,1 0-1,-1 0 0,4 2 0,0 1 0,1 0 1,-1 0-1,0 1 1,0 0 0,0 0-1,0 1 1,-1-1-1,0 1 1,0 0-1,-1 1 1,4 6-1,54 126-77,-41-87 64,-21-51 28,0 0 0,0 0 0,1 0 0,-1 0 0,0-1 0,1 1 1,-1 0-1,1 0 0,-1 0 0,1-1 0,-1 1 0,1 0 0,0 0 1,-1-1-1,1 1 0,0-1 0,-1 1 0,1-1 0,0 1 0,0-1 1,-1 1-1,1-1 0,0 1 0,0-1 0,0 0 0,0 0 0,0 1 0,0-1 1,0 0-1,-1 0 0,1 0 0,0 0 0,0 0 0,0 0 0,0 0 1,0 0-1,0-1 0,0 1 0,0 0 0,0-1 0,-1 1 0,1 0 1,0-1-1,0 1 0,0-1 0,-1 1 0,1-1 0,1-1 0,34-36 726,-30 30-680,67-93-389,-54 71 168,2 1 1,1 1-1,35-35 0,-56 62 156,0 0 1,-1 1 0,1-1 0,0 0-1,0 0 1,0 1 0,0-1-1,0 1 1,0-1 0,0 1-1,0-1 1,0 1 0,0 0-1,1-1 1,-1 1 0,0 0-1,0 0 1,0 0 0,0 0-1,0 0 1,1 0 0,-1 0-1,0 0 1,0 0 0,0 1-1,0-1 1,0 0 0,0 1-1,0-1 1,0 1 0,0-1 0,0 1-1,0 0 1,0-1 0,0 1-1,0 0 1,0 0 0,0-1-1,-1 1 1,1 0 0,0 0-1,-1 0 1,1 0 0,-1 0-1,2 2 1,3 6 4,-1 1 0,0-1 0,0 1 1,2 11-1,-3-11-17,10 38-6,12 33 24,-23-76 6,0 0-1,0 0 0,1 0 1,0 0-1,0 0 1,0-1-1,0 1 1,1-1-1,0 0 0,0 0 1,7 6-1,-8-8 57,0-1 0,0 1-1,0-1 1,0 1-1,0-1 1,0 0 0,0 0-1,0 0 1,0-1 0,1 1-1,-1-1 1,0 0-1,0 0 1,1 0 0,-1 0-1,0 0 1,0-1-1,1 1 1,3-2 0,-2 0-26,1-1 0,-1 0 1,1 0-1,-1 0 0,0 0 0,-1-1 1,1 0-1,0 0 0,6-8 1,4-7-48,-1 0 0,0-2 1,19-41-1,-32 62 14,13-31-96,-11 21 37,1 1 0,0 0 1,1 0-1,0 0 1,1 1-1,12-15 0,-18 23 36,1 1 0,-1 0 0,1 0-1,0-1 1,-1 1 0,0 0-1,1 0 1,-1 0 0,1 0 0,-1 0-1,0 0 1,0 0 0,1 0-1,-1 0 1,0 0 0,0 0-1,0 0 1,0 0 0,0 0 0,-1 0-1,1 0 1,0 1 0,0-2 6,0 220-120,0-218 136,0 0 1,0 0-1,0 0 0,1 0 0,-1 0 1,0-1-1,1 1 0,0 0 0,-1 0 1,1 0-1,0-1 0,0 1 0,0 0 1,0-1-1,0 1 0,0-1 0,1 1 1,-1-1-1,1 1 0,1 1 0,1-1 7,0 0-1,0 0 1,0 0-1,0 0 1,0-1-1,0 1 1,0-1-1,9 1 1,6 0 26,1-2 0,-1 0 0,25-3 1,-37 3-28,1-1 3,-1 0 0,0-1 0,0 1-1,0-1 1,0-1 0,0 1 0,-1-1 0,1 0 0,-1-1 0,1 0 0,-1 0-1,0 0 1,-1-1 0,1 1 0,-1-1 0,0-1 0,0 1 0,0-1 0,4-7-1,-3 3 22,0-1 0,-1 1-1,0-1 1,-1 0 0,0-1-1,-1 1 1,0-1 0,-1 1-1,0-1 1,-1 0 0,0-14-1,0 1 15,-1 14-36,0 0 1,0 0-1,-1 1 1,-3-20-1,3 26-13,-1 1-1,1-1 0,-1 1 1,1 0-1,-1-1 0,0 1 1,0 0-1,0 0 1,0 0-1,-1 1 0,1-1 1,-1 0-1,0 1 0,0 0 1,0 0-1,0 0 0,0 0 1,-4-2-1,-8-1-22,0 0 0,0 1-1,0 1 1,-1 0 0,1 1-1,-1 1 1,0 0 0,1 1-1,-22 3 1,-12-1-108,48-2 135,1 0 0,0 0-1,0 0 1,0 0-1,-1 0 1,1 0 0,0 0-1,0 0 1,-1 0-1,1 0 1,0 1 0,0-1-1,0 0 1,-1 0-1,1 0 1,0 0 0,0 0-1,0 1 1,0-1 0,-1 0-1,1 0 1,0 0-1,0 1 1,0-1 0,0 0-1,0 0 1,0 0-1,0 1 1,0-1 0,0 0-1,-1 0 1,1 1 0,0-1-1,0 0 1,0 0-1,0 1 1,0-1 0,1 0-1,-1 0 1,0 0-1,0 1 1,0-1 0,0 0-1,0 0 1,0 1-1,0-1 1,0 0 0,0 0-1,1 0 1,-1 1 0,0-1-1,0 0 1,0 0-1,11 13 45,4-7 101,1 0 0,0-1 0,0 0-1,1-2 1,21 3 0,92 4 778,-99-8-765,-8-1-106,-1 1-1,0 1 0,0 1 0,-1 1 1,1 1-1,-1 1 0,0 1 0,35 18 1,-48-21-40,0 0 1,0 0 0,-1 1-1,0 0 1,0 1 0,0-1-1,0 1 1,-1 0 0,0 1-1,-1 0 1,0 0 0,0 0-1,-1 0 1,1 1 0,-2 0-1,0-1 1,0 1 0,0 1-1,-1-1 1,0 0-1,-1 1 1,0 17 0,-1-19-13,1 1-5,-1 0-1,-1 0 1,0-1-1,-2 15 0,1-20 5,1 0 0,0 1-1,-1-1 1,1 0-1,-1 0 1,0-1 0,0 1-1,0 0 1,0-1-1,-1 1 1,1-1 0,-1 0-1,0 1 1,-5 2-1,-3 3-67,-1-1-1,-1-1 1,1 0-1,-1 0 1,0-1-1,0-1 0,-1 0 1,-20 3-1,-30-3-5835,52-4 581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8:18.51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11957,'0'0'894,"7"10"-987,1 5 154,0 0 1,-1 1 0,0 0-1,-2 0 1,0 0-1,0 1 1,-2-1 0,0 1-1,-1 0 1,0 18-1,-1 293-20,-11-327-4187,-8-1-478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8:18.95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50 11141,'0'0'2588,"24"-6"-2484,34-8 217,108-11 1,-157 25-274,24-3 8,0 1 1,0 2 0,38 5 0,-68-4-58,-1 0 0,0 0 0,0 0 0,0 0 0,0 0 0,0 0 0,0 1 0,-1-1 0,1 1 0,0-1 0,-1 1 0,1 0 0,-1 0 0,1-1 0,-1 1 0,0 0 0,0 0 0,0 0 0,0 0 0,0 1 0,0-1 0,-1 0 0,1 0 0,-1 1 0,1-1 0,-1 0 0,0 4 1,2 10-3,-1 1 1,-3 30-1,1-24 3,1-14 8,0 0 0,-1 0 0,0 0 0,0 0-1,-1 0 1,0 0 0,-1-1 0,1 1 0,-2-1 0,1 1 0,-2-1 0,1 0 0,-1 0-1,0-1 1,0 0 0,-1 0 0,0 0 0,0 0 0,-1-1 0,1 0 0,-14 9-1,7-6-86,1 0-1,-1 0 1,-1-2-1,0 1 0,0-2 1,0 0-1,-1 0 0,0-2 1,0 0-1,0 0 0,0-2 1,0 1-1,-24-1 0,37-19-5317,2 2 526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8:19.46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407 0 12374,'0'0'629,"-29"3"-546,-89 14-46,111-16-22,0 1-1,0 0 1,1 1-1,-1-1 1,1 1-1,0 1 0,0-1 1,0 1-1,0 0 1,0 0-1,1 1 1,0 0-1,0 0 0,0 0 1,-6 10-1,-9 8 153,2-5-45,0 2 0,2 0 1,0 0-1,-13 24 0,23-33-57,0 1 0,1-1 0,0 1 0,1 1 0,0-1 0,1 1 0,0-1 0,1 1 0,1 0 0,-1 13 0,2-19 21,0 1 0,0-1 0,1 0 0,0 0 0,3 12 0,-3-16-53,0-1 1,1 1-1,-1 0 1,1-1 0,-1 0-1,1 1 1,0-1-1,0 0 1,0 0 0,0 0-1,0 0 1,1 0-1,-1 0 1,1-1 0,-1 1-1,1-1 1,2 2-1,15 5 140,-1 0 1,1-1-1,1-2 0,-1 0 0,41 4 0,105-4-1355,-113-6-748,-53 1 1789,1 1 0,-1-1 0,1-1 0,-1 1 0,1 0 0,-1 0 0,1 0 0,-1 0 0,1 0 0,-1 0-1,1 0 1,-1-1 0,0 1 0,1 0 0,-1 0 0,1-1 0,-1 1 0,0 0 0,1-1 0,-1 1 0,0 0-1,1-1 1,-1 1 0,0 0 0,1-1 0,-1 1 0,0-1 0,0 1 0,0-1 0,1 1 0,-1-1 0,0 1 0,0 0-1,0-1 1,0 1 0,0-1 0,0 1 0,0-1 0,0 0 0,0 0-309,1-10-6359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8:19.83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 0 11845,'0'0'2380,"9"12"-1966,2-2-303,-8-6-77,1-1 0,0 0 0,-1 1 0,0 0 0,0 0 0,0 0 0,0 0 0,-1 1 0,1-1-1,-1 1 1,0-1 0,-1 1 0,1 0 0,-1 0 0,0 0 0,1 9 0,0 13 139,-1 1 0,-1-1 0,-1 1 0,-2-1 0,-1 0 0,0 0 1,-17 50-1,19-73-270,-28 87 301,26-53-2630,7-37-1909,13-1-3450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8:20.88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1 266 3185,'0'0'8252,"6"0"-7086,-2 1-1068,0-1 0,0 0 0,0 0 0,0 0 0,0 0 1,0-1-1,-1 0 0,1 0 0,0 0 0,0 0 0,0 0 0,-1-1 0,1 1 0,-1-1 0,1 0 0,-1-1 0,0 1 0,0 0 0,0-1 1,0 0-1,0 1 0,-1-1 0,1 0 0,2-4 0,14-18 38,29-51-1,-42 66-127,-1-1 0,-1 1 1,0-1-1,0 0 0,-1 0 0,0 0 0,-1-1 0,0 1 0,-1-14 0,-1 24-64,0 22-245,-1 81 283,4 121 129,-3-218-95,0-1 0,1 1 0,0 0 0,0-1 0,0 0 0,0 1 0,1-1 1,0 0-1,0 1 0,0-1 0,0 0 0,0-1 0,1 1 0,0 0 0,0-1 0,0 1 0,0-1 0,1 0 0,-1 0 0,1 0 0,0 0 0,4 2 1,2-1 106,-1-1 1,1 0 0,0 0 0,0-1-1,0 0 1,1-1 0,-1 0 0,19 0-1,-26-1-113,1-1 0,-1 1 0,1-1 0,0 1 0,-1-1 0,0 0 0,1 0 0,-1-1-1,1 1 1,-1-1 0,0 0 0,0 1 0,0-1 0,0-1 0,5-4 0,-3 2-36,0-1 0,0 0 0,-1 0 0,0 0 0,0-1 0,0 0-1,3-8 1,0-4-181,-1 0-1,-1-1 0,-1 1 1,4-40-1,-4 3-27,-4 56 231,0 0 0,0 0 1,0 0-1,0 0 0,1 0 0,-1 0 0,0 1 1,0-1-1,0 0 0,1 0 0,-1 0 0,0 0 1,0 0-1,0 0 0,1 0 0,-1 0 0,0 0 1,0 0-1,0 0 0,1 0 0,-1 0 0,0 0 1,0 0-1,0 0 0,1 0 0,-1-1 0,0 1 0,0 0 1,0 0-1,1 0 0,-1 0 0,0 0 0,0 0 1,0-1-1,0 1 0,0 0 0,1 0 0,-1 0 1,0 0-1,0-1 0,0 1 0,0 0 0,0 0 1,0 0-1,0 0 0,0-1 0,0 1 0,0 0 1,1 0-1,-1-1 0,0 1 0,0 0 0,0 0 1,0 0-1,0-1 0,-1 1 0,1 0 0,0 0 1,0 0-1,0-1 0,8 14-228,-3 11 255,0 0 0,2 0 1,0-1-1,20 40 1,-25-57-17,1-1 0,1 1 0,-1-1 0,1 0 0,0 0 0,0 0 0,0-1 0,1 1 0,0-1 0,-1 0 0,2 0 0,-1-1 0,0 1 0,1-1 0,-1 0 0,1-1 0,0 1 0,0-1 0,0 0 0,0-1 0,0 0 0,1 0 0,11 1 0,4-2 197,-16 1-168,-1 0 0,0-1-1,1 0 1,-1 0 0,0 0-1,1-1 1,-1 1 0,0-1-1,0-1 1,0 1 0,1-1-1,-1 0 1,-1 0 0,1 0-1,0 0 1,0-1 0,-1 0-1,0 0 1,1 0 0,-1-1-1,-1 0 1,6-4 0,0-6-36,1 1 0,-2-1 0,0 0 1,9-23-1,-10 22 12,-1 1 0,2 0 0,0 0 0,16-21 0,-23 35-12,-1-1 1,0 0-1,1 1 0,-1 0 0,1-1 0,-1 1 1,1-1-1,-1 1 0,1-1 0,-1 1 0,1 0 1,0 0-1,-1-1 0,1 1 0,-1 0 0,1 0 1,0 0-1,-1-1 0,1 1 0,0 0 0,-1 0 1,1 0-1,0 0 0,-1 0 0,1 0 0,0 0 1,-1 1-1,1-1 0,-1 0 0,1 0 1,0 0-1,-1 1 0,1-1 0,-1 0 0,1 1 1,0-1-1,-1 0 0,1 1 0,-1-1 0,1 1 1,-1-1-1,0 1 0,1-1 0,-1 1 0,1-1 1,-1 1-1,0-1 0,1 1 0,-1-1 0,0 1 1,1 1-1,13 36-62,-12-31 62,2 3-17,0 0-1,0-1 0,1 0 0,0 0 0,1 0 0,0 0 0,0-1 0,1 0 0,0 0 0,0-1 1,1 0-1,0 0 0,12 8 0,-8-9-477,-1-1-1,1 0 1,0 0 0,1-2-1,-1 1 1,0-2 0,1 1 0,0-2-1,0 0 1,19 0 0,19-1-3739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8:21.25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118 1 9412,'0'0'1860,"-13"16"-1532,0-2-233,7-8-43,0 0 0,0 1 0,1-1 0,0 1 0,1 0 0,-1 0 0,1 0 1,1 1-1,-1-1 0,1 1 0,1 0 0,-1 0 0,-1 13 0,-12 101 1450,0 191 0,16-281-1352,1 0 0,2 0 0,1 0 0,1-1 0,18 59-1,6-7-76,36 90-255,-50-130-2246,-14-40-309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8:22.51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1 280 6035,'0'0'5920,"20"0"-5432,140 13 630,-124-10-594,1-2-1,59-5 1,-89 2-530,0 1-1,0-1 1,-1-1 0,1 1-1,0-1 1,-1 0-1,0-1 1,1 1-1,-1-1 1,-1 0-1,1-1 1,-1 0 0,1 1-1,-1-2 1,-1 1-1,1 0 1,-1-1-1,0 0 1,5-11-1,0 1-17,-1-1-1,0 0 0,-2 0 1,0 0-1,-1-1 0,4-27 1,-1-10 106,-8 54-132,0 30-150,-1-11 187,-1 0 0,-7 30 0,5-30 3,1 0 0,-1 30-1,2-15 15,1-20 0,0 1 1,1-1 0,3 17 0,-3-28-4,0 1 0,1-1 0,-1 1 0,1-1 0,0 0 0,-1 1 0,1-1 0,1 0 0,-1 1 0,0-1 0,0 0 0,1 0 0,-1 0 0,1 0 0,0-1 0,-1 1 0,1 0 0,0 0 0,0-1 0,0 0 0,0 1 0,4 1 0,-1-1 14,1 1 1,-1-1-1,1 0 1,0-1-1,-1 1 1,1-1-1,0 0 1,0-1-1,0 1 1,0-1-1,0 0 1,6-1-1,-8-1-13,-1 1 0,0-1 1,1 1-1,-1-1 0,0 0 0,0 0 0,0 0 0,0-1 0,-1 1 0,1-1 0,0 1 0,-1-1 0,0 0 1,0 0-1,0 0 0,0 0 0,0-1 0,-1 1 0,1 0 0,1-5 0,2-10-14,0 1-1,0-1 0,3-35 1,-6 37 59,0 1 1,1-1-1,1 0 1,0 1-1,7-16 1,-10 30-47,0-1 0,0 1 1,0-1-1,0 1 0,1 0 0,-1-1 1,1 1-1,-1 0 0,1 0 0,-1 0 1,1 0-1,0 0 0,-1 1 1,1-1-1,0 0 0,0 1 0,-1-1 1,1 1-1,0 0 0,0-1 0,0 1 1,0 0-1,0 0 0,0 0 0,-1 0 1,1 1-1,0-1 0,3 1 0,-2 0-12,1 0 0,0 0 0,-1 0 0,1 0 0,0 0 0,-1 1 0,1 0 0,-1-1 0,0 1 0,0 1 0,0-1 0,3 3 0,48 77-40,-40-58 40,28 36 1,-34-50 7,43 58 36,-50-67-17,4-2 29,0 0 1,0 0 0,0 0-1,0-1 1,0 1 0,0-1-1,0-1 1,-1 1 0,1 0-1,-1-1 1,0 0 0,0 0-1,0-1 1,0 1 0,0-1-1,5-6 1,9-12-154,28-44-1,-27 38 131,-9 13-26,-7 10 3,0 0 0,0 1 1,1-1-1,0 0 0,0 1 1,0 0-1,0 0 1,0 0-1,1 1 0,0-1 1,0 1-1,0 0 0,9-4 1,-13 8-6,0-1 1,0 0 0,0 0-1,0 1 1,0-1 0,-1 1-1,1-1 1,0 1 0,0-1-1,-1 1 1,1 0 0,0-1-1,-1 1 1,1 0 0,0-1-1,-1 1 1,1 0 0,-1 0-1,1-1 1,-1 1 0,0 0-1,1 0 1,-1 0 0,0 0-1,1 0 1,-1 1 0,2 3-6,27 38 6,-17-23-10,1-1 0,27 30-1,-35-44 17,0 0 0,0 0 0,1-1 0,-1 0 0,1 0 0,0 0 0,0-1 0,1 0 0,-1 0 0,1-1 0,-1 1 0,1-1 0,10 1 0,-8-1 26,1-1 0,-1 0 0,0-1 0,1 0 0,-1 0 0,15-3 0,-20 2 1,0-1 0,0 1 0,0-1-1,0 0 1,0 0 0,-1 0 0,1 0-1,-1-1 1,0 0 0,1 0 0,-1 0 0,0 0-1,-1 0 1,1 0 0,0-1 0,2-5-1,33-67 186,-34 62-197,2 1 0,0 0 0,0 1 0,1-1 0,1 2 1,0-1-1,19-20 0,-27 32-20,0 0-1,0-1 1,0 1 0,1 0 0,-1 0 0,0 0 0,0 0-1,0 0 1,0-1 0,1 1 0,-1 0 0,0 0 0,0 0-1,0 0 1,1 0 0,-1 0 0,0 0 0,0 0 0,0 0-1,1 0 1,-1-1 0,0 1 0,0 0 0,1 0 0,-1 1-1,0-1 1,0 0 0,0 0 0,1 0 0,-1 0-1,0 0 1,0 0 0,0 0 0,1 0 0,-1 0 0,0 0-1,0 0 1,0 1 0,1-1 0,-1 0 0,0 0 0,0 0-1,0 0 1,0 1 0,1-1 0,3 15-51,-4 28 81,0-34-51,0 12 10,-1-11 16,1-1 0,0 1 0,1 0-1,0-1 1,0 1 0,4 10 0,-4-18-4,0 1 0,0-1 0,0 1-1,0-1 1,1 0 0,0 1 0,-1-1 0,1 0-1,0 0 1,0 0 0,0-1 0,0 1-1,0 0 1,0-1 0,1 1 0,-1-1 0,0 0-1,1 0 1,-1 0 0,1 0 0,-1 0-1,1 0 1,0-1 0,-1 1 0,1-1 0,5 0-1,70 0-5163,-54-3 330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1:09.61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 1 11317,'0'0'4501,"-2"0"-4242,402 0 1600,-311 0-5367,-1 0-3935,-69 0 1226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8:22.85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15 13894,'0'0'2594,"0"-15"-2947,12 15-927,-8 0-2482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8:23.28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13 0 10229,'0'0'2107,"-2"15"-1640,-8 351 2108,11-250-1980,-1-90-518,1 0 1,1 0-1,2 0 0,0-1 1,11 31-1,17 19-5629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8:23.63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11333,'0'0'3634,"248"0"-3506,-181 7-80,-4 0-32,-4-3-16,-8-1-544,-11 1-801,-5-4-768,-7 7-1905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8:24.13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403 146 11045,'0'0'2268,"-8"-22"-2234,-32-64-34,38 83-1,0 0-1,0 0 1,-1 0-1,0 1 1,1-1-1,-1 1 1,0-1-1,0 1 0,0 0 1,0 1-1,-1-1 1,1 0-1,-1 1 1,1 0-1,-1 0 1,1 0-1,-1 0 0,1 0 1,-1 1-1,0-1 1,0 1-1,1 0 1,-1 0-1,0 1 1,1-1-1,-6 2 0,-8-1-1,8-1 68,0-1-1,0 2 1,-1-1 0,1 1-1,0 1 1,0 0 0,1 0-1,-1 1 1,0 0-1,1 0 1,-1 1 0,1 0-1,0 0 1,1 1 0,-1 0-1,1 1 1,0-1 0,0 1-1,0 1 1,1-1-1,-6 10 1,4-7 12,1 1 0,1 0 1,0 1-1,0-1 0,1 1 0,1 0 0,-1 0 1,2 1-1,0-1 0,0 1 0,1 0 0,0 0 1,1-1-1,1 1 0,1 22 0,-1-33-41,1 1 1,-1 0-1,1 0 0,-1-1 0,1 1 0,0 0 0,0-1 1,0 1-1,0-1 0,0 1 0,0-1 0,0 1 1,0-1-1,0 0 0,1 0 0,-1 1 0,1-1 0,-1 0 1,1 0-1,-1-1 0,1 1 0,-1 0 0,1 0 0,0-1 1,0 1-1,-1-1 0,1 1 0,0-1 0,0 0 0,2 0 1,63 5 493,-64-5-509,27 1 130,1-2-1,54-9 1,-74 8-145,0-1 1,-1-1-1,0 1 1,1-2 0,-1 1-1,-1-2 1,1 1 0,-1-1-1,0 0 1,0-1-1,9-9 1,-7 4 32,0 0 0,17-26 0,-10 12 153,-17 25-180,-1 1 0,0-1 0,0 1 0,0-1 0,1 1 0,-1-1 0,0 1 0,0-1 0,1 1 0,-1-1 0,0 1 0,1 0 0,-1-1 0,1 1 0,-1-1 0,1 1 0,-1 0 0,0-1 0,1 1 0,-1 0 0,1 0 0,0-1 0,-1 1-1,1 0 1,-1 0 0,1 0 0,-1 0 0,1 0 0,-1 0 0,1-1 0,0 1 0,-1 1 0,1-1 0,-1 0 0,1 0 0,0 0 0,7 20 13,0 1 12,-6-16-24,1 0 1,0 0 0,1 0-1,-1-1 1,1 1 0,0-1-1,0 0 1,0 0 0,0-1-1,1 1 1,0-1-1,0 0 1,0 0 0,0-1-1,0 1 1,0-1 0,1 0-1,8 2 1,6-1-854,0 0-1,0-1 1,38-2-1,-30 0-2062,-17 0-2096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8:24.83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22 15783,'0'0'1713,"0"-21"-3458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8:25.20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16520,'0'0'0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8:29.25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453 362 10805,'0'0'3442,"-4"-39"-388,6-41-2681,0 39-625,-2 1-1,-5-50 1,4 87 228,0 0 0,0-1-1,0 1 1,0 0 0,-1 0-1,1 0 1,-1 0 0,1 0 0,-1 0-1,0 0 1,-1 1 0,1-1 0,0 1-1,-1-1 1,1 1 0,-1 0-1,0 0 1,1 0 0,-1 0 0,0 1-1,0-1 1,-1 1 0,1 0 0,0 0-1,0 0 1,-6-1 0,-8-1-12,0 0 1,-1 2-1,-32 0 1,35 1 48,6 0-17,0 0 0,0 1 0,0 0 0,0 1 0,0-1 0,0 2 0,0-1 1,1 1-1,-1 1 0,1 0 0,0 0 0,0 0 0,0 1 0,1 0 0,0 1 0,0-1 1,0 2-1,1-1 0,-1 1 0,2-1 0,-1 2 0,1-1 0,-6 11 0,0 0 4,2 0 0,0 1 0,1-1-1,1 2 1,0-1 0,2 1 0,-6 36-1,5 2 286,3 82 0,3-108-47,1-27-211,-1-1 0,0 1 0,1-1 0,0 0 0,0 1 0,1-1 0,-1 0 0,1 0 0,0 0 0,0 0 0,0 0 0,0 0 0,1-1 0,0 1 0,0-1 0,0 1 0,0-1 0,0 0 0,0 0 0,1-1 0,0 1 0,-1-1 0,1 1 0,4 1 0,0-1 17,-1 0 0,1 0 0,0 0 0,0-1 0,0 0 0,0-1 0,1 0 0,-1 0-1,0-1 1,0 1 0,1-2 0,10-1 0,-15 1-45,0-1 1,0 0-1,0 0 0,0 0 1,0 0-1,-1 0 0,1-1 1,-1 1-1,0-1 1,0 0-1,0 0 0,0-1 1,0 1-1,-1 0 0,4-8 1,31-60-371,-36 70 357,19-52-384,17-69 0,-32 103 399,-5 24 41,-1 0 0,1 0 0,0 0 0,0 0 0,1 0 0,-1 0 0,1 0 0,0 0 0,1 0 0,-1 0 0,1 0 0,0 0 0,0-1 0,0 1 0,1-1 0,3 6 0,12 16 352,33 37 0,-27-34-295,-2-1-114,30 52 0,-36-79-6766,-8-1 821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8:29.78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0 290 9748,'0'0'1457,"4"-7"-1526,2-10 52,-1 1 0,0-2 0,-2 1 0,0 0 0,0-1 0,-2 0 1,-1-30-1,1 16 43,7-49 0,-8 101 730,0 1 0,7 41-1,2 46 452,-9 166 1292,6-273-3107,-1 0 0,0-1 0,1 0-1,-1 0 1,0 0 0,7-2 0,4-9-3344,3-8-1968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8:30.18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25 13478,'0'0'2823,"8"-3"-2202,10-1-611,0 0 0,0 0 0,0 2 0,1 0 0,33 2 0,37-4 61,13 3-1600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8:30.53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29 4258,'0'0'9796,"31"-4"-9539,0 4 255,5 0-32,7 0-176,8 0-80,8 0-192,8 0-16,8-3-32,-4-4-832,-12 0-1217,-12 0-3378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1:10.16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82 11733,'0'0'6363,"24"0"-5802,19 0-443,0-2 1,-1-2 0,50-11-1,-59 9-200,0 1-1,49-2 0,-81 6-231,0 1 0,-1-1 0,1 0 0,0 0 0,-1 0-1,1 0 1,-1 0 0,1 0 0,-1 0 0,0 0 0,1 0 0,-1 0-1,0 0 1,0 0 0,0 0 0,0 0 0,0 0 0,0 0-1,0 0 1,0 0 0,0 0 0,0 0 0,-1-2 0,1-1-2058,0-9-3607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8:31.35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1 428 10165,'0'0'1977,"8"-24"-1668,0-7-295,-4 16-37,0 1 1,1-1-1,0 1 1,1 0-1,1 1 1,13-21-1,-12 17-31,1 0 0,-2-1-1,-1 0 1,0 0 0,-1-1 0,4-28-1,11-41 109,-13 76 503,-2 22-356,-2 26-165,-2-32 8,1 325 805,-4-172-3776,2-148-483</inkml:trace>
</inkml:ink>
</file>

<file path=ppt/ink/ink2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8:31.72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25 8900,'0'0'7553,"19"-1"-7001,336-2 563,-227-7-4438,-2-1-2390,-121 11 183</inkml:trace>
</inkml:ink>
</file>

<file path=ppt/ink/ink2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8:32.56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62 7603,'0'0'6644,"18"-9"-6450,61-29-90,-70 35-9,0 0 0,1 0-1,-1 1 1,1 1 0,-1 0-1,1 0 1,0 0 0,0 1-1,-1 1 1,12 1-1,17 1 277,-36-3-362,1 0 1,0 0-1,-1 1 1,1-1-1,-1 1 1,1-1-1,0 1 1,-1 0-1,0 0 1,1 0-1,-1 1 1,0-1-1,1 0 1,-1 1-1,0 0 0,0-1 1,0 1-1,0 0 1,-1 0-1,1 0 1,0 0-1,-1 0 1,1 1-1,-1-1 1,0 0-1,0 1 1,0-1-1,0 1 1,1 4-1,1-1-5,1 6-21,0 0 0,-1 0 1,0 1-1,-1-1 0,-1 1 0,0-1 1,0 1-1,-1-1 0,-1 1 0,-2 12 1,3-22 11,-1 0 0,0 0 1,0 0-1,0 0 1,-1 0-1,1-1 0,0 1 1,-1 0-1,0-1 0,0 1 1,0-1-1,0 0 1,0 0-1,0 0 0,-1 0 1,1 0-1,-1 0 1,1-1-1,-1 1 0,0-1 1,1 1-1,-1-1 0,0 0 1,0 0-1,0-1 1,0 1-1,-5 0 0,-2 1-92,0-1-1,0 0 1,0 0-1,0-1 1,0 0-1,-1-1 0,-11-2 1,20 2 82,1 1 0,-1-1 1,1 0-1,-1 1 0,1-1 1,-1 0-1,1 0 0,0 0 0,-1 0 1,1 0-1,0 0 0,0 0 0,0 0 1,0 0-1,0-1 0,0 1 1,0 0-1,0-1 0,1 1 0,-1-1 1,0 1-1,1-1 0,-1-1 0,-4-38-130,45 40-20,-25 1 168,0 0 1,0 1 0,-1 0 0,1 2-1,20 5 1,-27-5 4,-1 0 0,1 1 0,-1 0 0,1 0 0,-1 0-1,-1 1 1,1 1 0,-1-1 0,0 1 0,0 0 0,6 8 0,-3-3 6,-1 1 1,0 0-1,0 1 0,-1 0 1,-1 0-1,0 0 0,-1 1 1,-1 0-1,0 0 0,-1 0 1,0 1-1,-1-1 0,-1 1 1,0-1-1,-2 22 0,1-31-2,0 0-1,0 0 1,0 0-1,-1 0 1,1 0-1,-1-1 1,-1 1 0,1 0-1,-1 0 1,1-1-1,-5 8 1,3-9 1,1 0 1,-1-1 0,0 1 0,1-1 0,-1 1 0,0-1 0,-1 0 0,1 0-1,0 0 1,-1-1 0,1 1 0,-1-1 0,1 0 0,-1 0 0,-6 1 0,-2 1 14,0-1 0,-1 0 0,1-1 0,-1-1 0,1 0 0,-1 0 0,1-1 1,-15-3-1,19 2-309,1 0 0,0-1 0,-1 1 0,1-1 0,1-1 0,-1 1 0,0-1 0,1-1 0,0 1 0,0-1 0,0 0 0,0 0 0,1-1 0,-8-9 0,6 0-2939,5 6-1398</inkml:trace>
</inkml:ink>
</file>

<file path=ppt/ink/ink2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8:33.93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0 366 7395,'0'0'6249,"32"0"-4921,26 3-252,-47-2-1020,1 0 0,-1 0 0,0-1 0,1 0 0,-1-1 0,0 0 0,1-1 0,-1 0 0,0 0 0,0-2 0,-1 1 0,17-9 0,-16 6-179,-1 0 1,-1 0-1,1-1 1,-1-1 0,0 1-1,-1-2 1,0 1-1,0-1 1,-1 0 0,0-1-1,-1 1 1,0-2-1,0 1 1,-1 0 0,0-1-1,-1 0 1,0 0-1,-1 0 1,-1-1 0,1 1-1,-2-1 1,1 0-1,-2 1 1,0-17 0,0 14 12,-3-29-299,2 42 401,1-1-1,-1 1 0,1-1 1,-1 1-1,0-1 0,0 1 1,0 0-1,0-1 0,0 1 1,0 0-1,0 0 1,0 0-1,0 0 0,-1 0 1,1 0-1,0 0 0,-1 0 1,1 0-1,-1 1 0,1-1 1,-1 1-1,1-1 1,-3 0-1,-3-1-1,0 1 1,0-1-1,0 1 1,0 1-1,0 0 1,-1 0-1,1 0 1,0 0-1,0 1 1,0 1-1,0-1 1,0 1-1,0 0 0,1 0 1,-8 5-1,9-4 16,0 0 1,0 1-1,1 0 0,-1-1 0,1 2 0,0-1 0,0 0 0,1 1 0,-1 0 0,1 0 0,0 0 0,1 0 0,-1 0 0,1 1 0,0-1 0,0 1 0,1-1 1,-2 11-1,0-3 53,1 0 1,0 0-1,1 0 1,1 0 0,0 1-1,4 25 1,-2-33-39,-1 0-1,1 0 1,0 0 0,1-1 0,-1 1 0,1-1 0,1 1 0,-1-1-1,0 0 1,1 0 0,0-1 0,0 1 0,1-1 0,-1 0-1,1 0 1,0 0 0,6 3 0,4 2-9,1-1-1,1-1 1,-1 0 0,1-1-1,25 5 1,93 12 33,-100-17-43,26-1-2227,99-2 0,-98-3 432,-34 0-2801</inkml:trace>
</inkml:ink>
</file>

<file path=ppt/ink/ink2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8:34.80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455 465 5827,'0'0'5077,"6"-21"-4485,-5 14-539,7-20 340,-2-1 1,-2 0 0,3-49-1,-7 67-378,0 0-1,-1 0 1,-1 0-1,1 0 1,-1 0-1,-1 0 1,0 1-1,0-1 1,-1 1-1,0 0 0,-1 0 1,0 0-1,-1 0 1,1 1-1,-1 0 1,-1 0-1,0 1 1,-8-8-1,7 6-15,0 0 0,-1 1-1,-1 0 1,1 1 0,-1 0 0,0 0-1,-1 1 1,1 1 0,-1-1 0,0 2-1,-1-1 1,1 2 0,-1 0 0,0 0-1,0 1 1,-22-2 0,18 4-4,4 0-14,1 0 0,-1 0-1,1 1 1,-14 4 0,21-4 15,1 0 1,-1 1 0,0-1-1,0 1 1,1 0 0,-1 0-1,1 0 1,0 1 0,-1-1-1,1 1 1,0 0-1,1 0 1,-1 0 0,0 0-1,-2 4 1,-4 7 24,1 0 1,0 0-1,1 1 0,1 0 1,0 0-1,1 0 0,0 1 1,2 0-1,-1 0 0,2 0 1,0 0-1,1 0 1,1 1-1,1-1 0,2 21 1,-2-35-2,0 1 1,0 0-1,0-1 1,1 1 0,-1-1-1,1 0 1,0 1 0,-1-1-1,1 0 1,0 0-1,0 0 1,0 0 0,0 0-1,1-1 1,-1 1-1,1-1 1,-1 1 0,1-1-1,-1 0 1,1 0 0,-1 0-1,1 0 1,3 0-1,7 2 110,0 0-1,0-1 0,17 0 0,-15-1 4,10 1-9,0-2-1,47-4 1,-69 3-131,-1 0 0,1 0 0,-1 0 0,1 0 0,-1-1 0,0 1 0,1-1-1,-1 0 1,0 1 0,0-1 0,0 0 0,0 0 0,-1 0 0,1-1 0,-1 1 0,1 0 0,2-6 0,19-49-209,-18 42 188,-4 10 10,-1 4 15,0 0 1,1 1-1,-1-1 0,0 0 0,0 0 0,0 0 0,1 1 1,-1-1-1,1 0 0,-1 1 0,0-1 0,1 0 0,-1 1 1,1-1-1,-1 0 0,1 1 0,0-1 0,-1 1 1,1-1-1,0 1 0,-1-1 0,1 1 0,0 0 0,-1-1 1,1 1-1,0 0 0,0 0 0,-1-1 0,1 1 0,0 0 1,0 0-1,0 0 0,-1 0 0,1 0 0,0 0 0,0 0 1,0 0-1,1 1 0,-2-1 4,1 1-1,0 0 1,0 0 0,-1 0 0,1 0-1,-1 0 1,1 0 0,-1 0-1,0 0 1,1 0 0,-1 0-1,0 0 1,1 0 0,-1 0 0,0 1-1,0-1 1,0 0 0,0 2-1,0 1 11,20 549 2088,-20-542-1986,-2 67 614,4 81 13,-2-158-772,0 0 0,0-1 0,0 1 0,0 0 0,0 0 0,0 0 0,0 0 0,0-1 0,0 1 1,0 0-1,0 0 0,1-1 0,-1 1 0,0 0 0,1 0 0,-1-1 0,0 1 0,1 0 0,-1-1 0,1 1 0,-1 0 0,1-1 0,-1 1 0,1-1 0,0 1 0,-1-1 0,1 1 0,0-1 0,-1 1 1,1-1-1,0 1 0,-1-1 0,1 0 0,0 0 0,0 1 0,0-1 0,-1 0 0,1 0 0,0 0 0,1 0 0,-2-23-4092,0-7-428,0-2-3265</inkml:trace>
</inkml:ink>
</file>

<file path=ppt/ink/ink2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8:35.16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15 12342,'0'0'4818,"169"-15"-4546,-130 22 0,5 1-32,-5 6-80,-4-4-160,1-3-16,-5-7-32,1 7-400,-5-7-849,5 8-848,-5-8-1472,1 0-2050</inkml:trace>
</inkml:ink>
</file>

<file path=ppt/ink/ink2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8:35.50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32 12246,'0'0'3553,"12"-3"-3091,32-5-235,-1 2 1,85-1 0,-63 3 306,-27 1-5262</inkml:trace>
</inkml:ink>
</file>

<file path=ppt/ink/ink2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8:35.84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14711,'0'0'2721,"138"0"-2721,-95 0 96,0 0-96,5 0 0,-1 0 32,8 0-64,0 0 32,8 0-160,-4 0-752,4 0-705,-4 0-736,-8 7-2273</inkml:trace>
</inkml:ink>
</file>

<file path=ppt/ink/ink2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8:36.27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1 300 10517,'0'0'1259,"4"-30"-816,14-95-355,-17 113-12,1 1-1,1 0 1,0 0 0,0 0 0,1 1 0,0-1-1,1 1 1,0 0 0,1 0 0,0 0-1,9-10 1,-12 16 135,-2 3-182,-1 1 0,0 0 0,0 0-1,0-1 1,1 1 0,-1 0-1,0 0 1,0-1 0,1 1-1,-1 0 1,0 0 0,1 0-1,-1 0 1,0 0 0,1-1-1,-1 1 1,0 0 0,1 0-1,-1 0 1,0 0 0,1 0-1,-1 0 1,0 0 0,1 0-1,-1 0 1,0 0 0,1 0-1,-1 1 1,0-1 0,1 0-1,-1 0 1,0 0 0,1 0-1,-1 0 1,0 1 0,0-1-1,1 0 1,-1 0 0,0 0-1,0 1 1,1-1 0,-1 0 0,0 0-1,0 1 1,0-1 0,1 0-1,-1 1 1,0-1 0,0 0-1,0 1 1,0-1 0,0 0-1,0 1 1,0-1 0,0 0-1,1 1 1,-1-1 0,0 0-1,0 1 1,-1-1 0,1 0-1,0 1 1,0-1 0,0 1-1,6 28-110,-6-26 224,6 70 223,-6 132-1,-2-85-327,1-104-38,3 27-1374,8-21-3132,-5-21 340</inkml:trace>
</inkml:ink>
</file>

<file path=ppt/ink/ink2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8:36.62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11701,'0'0'5371,"10"0"-5158,557 0 22,-516 6-3694,-20 6-2649,-18 1-292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1:10.52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 11701,'0'0'5216,"14"-1"-4957,302-1 1969,-272 6-2237,-4 1-2484,-13-4-4663,-15-1-1277</inkml:trace>
</inkml:ink>
</file>

<file path=ppt/ink/ink2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8:37.62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218 35 13798,'0'0'4186,"17"-5"-4111,-12 3-67,14-4 81,0 1 1,0 1 0,1 0-1,39-1 1,-31 3 150,-18 1-168,0 1 0,0-1 0,0 2 0,-1-1 0,15 4 0,-22-3-69,0 0-1,0 0 0,0 0 0,0 1 0,0-1 0,-1 1 0,1-1 0,-1 1 1,1-1-1,-1 1 0,0 0 0,1 0 0,-1 0 0,0 0 0,0 0 0,-1 0 1,1 0-1,0 0 0,0 0 0,-1 0 0,0 0 0,1 1 0,-1 1 0,3 60-57,-3-52 57,0-9-6,0 1-1,0 0 1,0 0 0,0 0 0,-1 0-1,1 0 1,-1 0 0,0 0-1,-1 0 1,1-1 0,-4 8 0,2-8-1,0 0 0,-1 1 0,1-1 0,-1 0 0,0-1 0,0 1-1,0-1 1,0 1 0,-8 2 0,-5 2-149,0-2 0,-1 1-1,0-2 1,0 0-1,0-2 1,0 0 0,-34 0-1,52-7 82,0 4 81,-1 0-1,1 0 1,0 0 0,0 0-1,-1 0 1,1-1 0,0 1 0,0 0-1,0 0 1,0 0 0,1 0 0,-1 0-1,0-1 1,0 1 0,1 0-1,-1 0 1,1 0 0,-1 0 0,1 0-1,-1 0 1,1 0 0,-1 0-1,2-1 1,104-5 862,-94 7-828,-2-1-21,-1 1 0,1 1 0,-1 0 0,18 3 0,-24-2-21,1-1 1,0 1-1,0 0 0,0 0 1,-1 0-1,1 0 0,-1 1 1,0-1-1,0 1 0,0 0 1,0 0-1,0 0 0,-1 1 1,4 3-1,1 3-3,0 0 0,-1 1-1,0-1 1,0 1 0,-1 1 0,-1-1 0,0 0-1,-1 1 1,4 18 0,0 9-6,-4-25 29,-1-1 1,0 1-1,0 0 0,-2 0 0,-1 25 0,0-37-18,1-1-1,-1 1 1,0-1-1,1 1 1,-1-1-1,0 1 1,0-1-1,0 0 1,-1 0-1,1 1 1,0-1-1,0 0 1,-1 0-1,1 0 1,0 0-1,-1 0 1,1-1-1,-1 1 1,1 0 0,-1-1-1,1 1 1,-4 0-1,-39 7 35,43-8-35,-18 2 35,-89 6 269,100-8-272,0 0-1,0-1 0,0 0 0,0 0 1,0-1-1,0 0 0,0 0 1,1-1-1,-1 0 0,-13-8 0,1-4 66,1-1 0,0 0-1,1-2 1,-28-35 0,42 48-107,-1 1 1,1 0-1,-1-1 0,0 2 1,0-1-1,0 0 1,0 1-1,-1 0 1,1 0-1,-1 1 0,0 0 1,0 0-1,0 0 1,0 0-1,0 1 1,0 0-1,0 1 1,-1-1-1,1 1 0,0 0 1,0 1-1,0-1 1,-11 3-1,16-2-33,-1 0 0,1-1 0,0 1 0,0 0 0,0 0 0,0 0 0,0 0-1,1-1 1,-1 1 0,0 0 0,0 1 0,0-1 0,1 0 0,-1 0 0,1 0 0,-1 0 0,1 0 0,-1 1-1,1-1 1,0 0 0,-1 0 0,1 1 0,0-1 0,0 2 0,0 22-4351,0-16 12,0-1-3217</inkml:trace>
</inkml:ink>
</file>

<file path=ppt/ink/ink2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8:39.00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33 15463,'0'0'4186,"24"-1"-4082,-1-1-85,140-5 146,326-14 302,-477 20-1546,-19 1-2286,-8 0 1046,-9 0-2678</inkml:trace>
</inkml:ink>
</file>

<file path=ppt/ink/ink2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8:39.44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40 12950,'0'0'6024,"8"-6"-5594,-4 2-390,1 0 0,0 1 0,1 0 0,-1 0 0,0 0 1,1 1-1,0-1 0,-1 1 0,1 1 0,0-1 0,0 1 1,0 0-1,0 0 0,0 1 0,0 0 0,8 0 1,5 1 45,0 0 1,0 0 0,-1 2-1,1 0 1,-1 2 0,0 0-1,18 7 1,21 9 28,1-2 0,0-3-1,1-2 1,96 9 0,-40-12-318,-118 18-5389,-13-12 150</inkml:trace>
</inkml:ink>
</file>

<file path=ppt/ink/ink2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9:02.82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1 231 11365,'0'0'4637,"4"-5"-4504,22-33 67,-2-1 1,-2-1-1,23-55 0,-44 92-199,9-6 14,-8 8 17,-2 4-48,-16 403 1400,12-260-633,4-111-466,0-34-219,12-15-13965</inkml:trace>
</inkml:ink>
</file>

<file path=ppt/ink/ink2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9:03.21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64 15047,'0'0'3852,"12"0"-3745,356-43 853,-334 33-3151,-11 3-3328,-8 4 738</inkml:trace>
</inkml:ink>
</file>

<file path=ppt/ink/ink2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9:03.73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1 389 12838,'0'0'3900,"15"-16"-3564,48-54-325,-55 61 11,-1 0 0,0-1-1,-1 0 1,0 0 0,0-1 0,-1 0-1,0 0 1,-1 0 0,0 0 0,4-23-1,-3 13 28,22-121 456,-25 140-255,0 8-94,0 21-42,1 38-26,-3-34 9,-2 0 1,-1 0-1,-10 46 0,4-37-340,2 1-1,2 0 1,0 52 0,5-92-1609</inkml:trace>
</inkml:ink>
</file>

<file path=ppt/ink/ink2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9:04.11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26 11429,'0'0'5589,"21"0"-5063,163 3 1109,-100-4-1174,142-22-1,-171 19-1208,-32 4-4031,-14 0 1030</inkml:trace>
</inkml:ink>
</file>

<file path=ppt/ink/ink2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9:04.98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 15 13350,'0'0'5339,"15"-2"-5259,288-10 771,-301 12-857,-1 0 1,0 1-1,1-1 1,-1 0 0,0 1-1,0 0 1,1-1 0,-1 1-1,0-1 1,0 1-1,0 0 1,0 0 0,0 0-1,0 0 1,0 0-1,0 0 1,0 0 0,0 0-1,0 0 1,-1 0-1,1 0 1,0 1 0,-1-1-1,1 0 1,-1 0-1,1 1 1,-1-1 0,0 0-1,0 1 1,1-1 0,-1 1-1,0 1 1,1 55-297,-2-42 229,1-12 55,-1 0 0,0 0 0,0 0 0,-1 1 0,1-1 0,-1-1 0,0 1 0,0 0-1,0 0 1,-1-1 0,1 1 0,-1-1 0,0 0 0,0 0 0,0 0 0,0 0 0,-1 0-1,1-1 1,-7 4 0,-10 7-45,0-2 1,-27 12-1,44-22 56,-6 2-64,1-1 0,-1 0 1,0 0-1,0-1 0,1-1 1,-1 1-1,-17-2 0,4 0-220,21 0 280,0 0-1,0 1 0,0-1 0,0 0 1,1 0-1,-1 0 0,0 0 0,0 0 0,1 0 1,-1 0-1,1-1 0,-1 1 0,1 0 1,0 0-1,-1 0 0,1-1 0,0 1 1,0 0-1,0 0 0,-1-1 0,2 1 0,-1 0 1,0 0-1,0-3 0,2-37 101,-1 39-76,0 0 0,0-1 0,0 1 0,0 0 0,0 0 0,1-1-1,-1 1 1,1 0 0,-1 0 0,1 1 0,0-1 0,-1 0 0,1 0 0,0 1 0,0 0 0,1-1 0,-1 1 0,0 0 0,0 0-1,0 0 1,1 0 0,-1 0 0,1 0 0,-1 1 0,1-1 0,-1 1 0,5 0 0,12-3 62,0 2 0,30 0 1,-35 1 6,-3 1-49,1-1 0,-1 2 0,0-1-1,1 2 1,-1-1 0,-1 2 0,1-1 0,0 2 0,-1-1 0,0 1 0,0 1 0,0 0 0,12 9 0,-10-7-23,5 3-1,-1 0 0,-1 1 0,19 17 0,-30-25-6,-1 0 0,1 1 0,-1-1 0,1 1 0,-1 0 1,0 0-1,-1 0 0,1 0 0,-1 0 0,0 0 0,-1 1 0,1-1 0,-1 1 1,0-1-1,0 1 0,-1 6 0,1-4 6,-1 1-1,-1-1 1,1 1-1,-1-1 1,-1 0 0,-2 10-1,2-14 11,0 0 0,-1 0 0,1 0 0,-1 0 0,0 0 0,0-1 0,0 1 0,0-1 0,-1 0 0,1 0 0,-1 0 0,-6 3 0,-3 3 43,0-1-1,-1-1 1,-1 0 0,1-1 0,-1-1 0,0 0-1,0-1 1,-24 4 0,-7-3 183,-73-2-1,92-3-169,20-1-58,-1 0 0,0 0-1,0-1 1,1 0 0,-1 0-1,1-1 1,0 1 0,-1-2-1,1 1 1,1-1 0,-1 0-1,1-1 1,-10-8 0,-8-3-64,19 13 734,-1-1-3521,6-9-6982,7 0 2399</inkml:trace>
</inkml:ink>
</file>

<file path=ppt/ink/ink2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9:00.78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19 356 12902,'0'0'3433,"-4"-6"-3363,2 1-38,0 1 1,0 0 0,0-1-1,1 1 1,-1-1 0,1 1-1,1-1 1,-1 0-1,0 0 1,1 1 0,0-1-1,0 0 1,0 0 0,1 1-1,0-1 1,0 0-1,0 1 1,0-1 0,1 0-1,0 1 1,4-9 0,14-48 215,18-90 0,-28 124 26,-10 27-273,0 0-1,0 0 1,1 0 0,-1 0-1,0 0 1,0 0 0,1 0-1,-1 0 1,0 0 0,0 0-1,1 0 1,-1 0 0,0 0-1,0 0 1,0 1 0,1-1-1,-1 0 1,0 0-1,0 0 1,0 0 0,1 1-1,-1-1 1,0 0 0,0 0-1,0 0 1,0 1 0,1-1-1,-1 0 1,0 0 0,0 0-1,0 1 1,0-1 0,0 0-1,0 0 1,0 1 0,0-1-1,0 0 1,0 0 0,0 1-1,0-1 1,0 0 0,0 0-1,0 1 1,0-1 0,0 0-1,0 1 1,4 54-39,-7-14 78,-2 0 0,-1-1 0,-18 61 0,3-15 18,12-38-21,2 0 0,2 1-1,2 53 1,3-100-301,0-23-8175,0-12 2253</inkml:trace>
</inkml:ink>
</file>

<file path=ppt/ink/ink2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9:01.14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10853,'0'0'4253,"36"4"-3482,12 2-592,179 15 1112,204-19 302,-227-4-8325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6:39.04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189 80 8244,'0'0'4007,"-21"1"-1707,17 1-2257,0-1 1,0 1 0,-1 0 0,1 1-1,1-1 1,-1 1 0,0-1 0,1 1-1,-1 0 1,1 1 0,0-1 0,-3 5-1,-35 46 536,31-37-478,1 1 1,0 0-1,1 0 0,1 1 1,0 0-1,2 0 1,-5 31-1,4 1 278,1 86 0,5-133-370,0 1 1,1-1-1,-1 1 1,1-1 0,0 1-1,0-1 1,0 1 0,1-1-1,-1 0 1,1 0-1,0 0 1,0 0 0,1 0-1,-1 0 1,1-1 0,4 5-1,-2-3 15,0-1-1,0 0 0,1 0 1,0 0-1,0-1 1,0 0-1,0 0 0,0 0 1,12 2-1,9 1 46,0-1-1,1-2 0,-1-1 0,35-2 1,-47 0-64,-5 0-21,0-1 0,0 0 0,-1 0 0,1-1 0,0-1-1,0 1 1,-1-1 0,0-1 0,1 0 0,-1 0 0,-1-1 0,1 0 0,-1-1 0,0 0 0,0 0 0,0-1 0,-1 1 0,0-2 0,-1 1-1,9-13 1,-6 6-26,0 0-1,-2 0 0,0-1 0,0 0 0,-2 0 1,1-1-1,-2 1 0,0-1 0,-1 0 0,-1 0 1,1-32-1,-3 30 55,0-8 52,-6-50-1,4 66-39,0 0 0,-1 0 0,0 0 0,0 0 0,-1 1 0,-1 0 0,0 0 0,-6-10 0,5 10-14,-44-58 176,45 60-186,-1 1 1,1 0-1,-1 1 1,-1-1-1,1 1 1,-1 0-1,-13-7 1,17 11-24,0-1-1,-1 1 1,1 0 0,-1 0-1,1 0 1,-1 1 0,0-1 0,1 1-1,-1 0 1,0 0 0,1 0-1,-1 0 1,1 1 0,-1 0 0,1-1-1,-1 1 1,-4 2 0,2 0 6,0 0-1,0 1 1,1 0 0,-1 0-1,1 0 1,0 0 0,0 1 0,-8 9-1,-2 7 0,1 0-1,0 2 1,-18 40 0,31-60 12,-10 21-81,1 0-1,2 0 1,0 1 0,-5 29-1,9-28-935,2 0-1,-1 28 0,3-52 792,0 0 0,0-1 0,0 1 0,0 0 0,0 0 0,0-1 0,0 1 1,1 0-1,-1-1 0,1 1 0,-1 0 0,1-1 0,0 1 0,-1-1 0,1 1 0,0-1 0,0 1 0,0-1 0,0 0 1,0 1-1,0-1 0,1 0 0,-1 0 0,0 0 0,1 0 0,-1 0 0,2 1 0,24 7-5803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1:12.15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5 504 9620,'0'0'6046,"-1"-5"-5697,0-1-320,0 0-1,0 0 0,0-1 0,1 1 0,0 0 0,1 0 0,-1 0 1,1 0-1,0 0 0,3-8 0,26-65 109,-6 17-173,-17 41 19,5-14-63,-1 0 0,-1-1 0,-2-1 1,-2 0-1,2-44 0,-8 81-19,0 5-149,0 45 280,-11 82 0,1-42 318,4 0-1,7 125 0,2-72-7,-1-103-413,0 15 27,-6-22-4931</inkml:trace>
</inkml:ink>
</file>

<file path=ppt/ink/ink2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9:02.01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65 12182,'0'0'2545,"34"-8"-2100,215-41-98,-221 45-72,1 1 1,53 3-1,-45 0-298,-36 0 20,0 1 0,-1-1 0,1 1-1,-1-1 1,1 0 0,-1 1 0,1-1 0,-1 1 0,1 0-1,-1-1 1,1 1 0,-1-1 0,0 1 0,1 0 0,-1-1-1,0 1 1,0 0 0,1-1 0,-1 1 0,0 0 0,0-1-1,0 1 1,0 0 0,0 0 0,0-1 0,0 1 0,0 1-1,0 27-11,0-22 20,0-2-28,0 0 0,0 0 0,0 0 0,-1 0 0,0 1 0,0-1 0,0 0 0,0 0 0,-1-1-1,0 1 1,0 0 0,0 0 0,-1-1 0,1 1 0,-1-1 0,0 0 0,0 0 0,-1 0 0,1 0 0,-1-1-1,0 1 1,0-1 0,0 0 0,0 0 0,-1-1 0,1 1 0,-1-1 0,0 0 0,1 0 0,-1 0 0,-7 1-1,-4 1-164,0 0 0,0-2-1,0 1 1,-1-2-1,1 0 1,0-1-1,-32-4 1,48 3 195,-1 1 0,0-1 0,0 1 0,1 0 0,-1-1 0,0 1 0,1-1 0,-1 1 1,1-1-1,-1 0 0,1 1 0,-1-1 0,1 0 0,-1 1 0,1-1 0,-1 0 0,1 1 0,0-1 0,-1 0 0,1 0 0,0 0 0,0 1 0,0-1 0,0 0 0,-1 0 0,1 0 1,0 1-1,1-1 0,-1 0 0,0 0 0,0 0 0,0 1 0,0-1 0,1-1 0,-1 0 29,0 1 0,1-1 0,-1 1 0,0-1 0,1 1 0,-1-1 0,1 1 0,0-1 0,0 1 0,-1 0 0,1-1 0,0 1 0,0 0 0,0 0 0,0-1 0,0 1 0,1 0 0,1-1 0,19-4 20,0 0-1,0 2 0,0 1 1,1 1-1,-1 1 0,1 0 1,24 4-1,10-2 12,-53-1-54,0 0 1,0 1 0,0-1 0,0 1-1,0 0 1,0-1 0,0 2-1,-1-1 1,1 0 0,0 1-1,-1 0 1,1 0 0,-1 0-1,1 0 1,-1 0 0,0 1 0,0 0-1,0-1 1,-1 1 0,1 0-1,0 0 1,-1 1 0,0-1-1,0 0 1,0 1 0,0 0-1,0-1 1,-1 1 0,2 4 0,1 9 36,-1 0 0,0 0 0,-1 0 1,0 1-1,-2 21 0,-1-34-20,0-1 0,0 0 0,0 0-1,-1 0 1,1 0 0,-1 0 0,0 0 0,0 0 0,-1-1-1,1 1 1,-1-1 0,0 1 0,0-1 0,0 0 0,0 0-1,0-1 1,-1 1 0,1 0 0,-1-1 0,1 0 0,-9 3 0,-8 6 170,-2-2 0,-36 12 0,16-11 8,0-2 0,0-1 0,-1-3 0,0-1 0,-47-3 0,85-1-206,0 0-1,0 0 1,-1-1-1,1 1 1,1-1-1,-1-1 1,0 1 0,0 0-1,1-1 1,-1 0-1,1 0 1,0 0-1,0-1 1,0 0-1,0 1 1,1-1-1,0 0 1,-1-1-1,1 1 1,1-1 0,-1 1-1,1-1 1,0 0-1,0 0 1,-2-7-1,3 8-181</inkml:trace>
</inkml:ink>
</file>

<file path=ppt/ink/ink2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9:11.67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98 8644,'0'0'6776,"19"-1"-6389,167-11 1497,30 3-707,4 1-132,64 2-845,-178 7-146,295-34 138,-255 16-211,413 4 398,-349 16 48,-11-3 173,-198 0-611</inkml:trace>
</inkml:ink>
</file>

<file path=ppt/ink/ink2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9:12.35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29 8148,'0'0'10154,"4"0"-9663,452 0 1296,-441-5-3213,-10-8-3983,-5 2 372</inkml:trace>
</inkml:ink>
</file>

<file path=ppt/ink/ink2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9:12.78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29 10597,'0'0'7833,"8"-1"-7590,151-11 496,-30 5-163,8 4-178,5 1-4721,-123-1-743</inkml:trace>
</inkml:ink>
</file>

<file path=ppt/ink/ink2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9:13.59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4 353 10069,'0'0'3900,"-1"-7"-3598,0 3-269,0 1 1,1 0-1,-1-1 1,1 1-1,0 0 1,0-1-1,1 1 1,-1 0 0,1-1-1,-1 1 1,1 0-1,0 0 1,0 0-1,0-1 1,1 1-1,-1 0 1,1 1 0,2-5-1,14-22 298,-2-1 1,0-1-1,-3-1 0,0 0 0,-2 0 0,12-63 1,-18 225-290,-5 201 265,2-304-390,0-4-4786,-2-18 57</inkml:trace>
</inkml:ink>
</file>

<file path=ppt/ink/ink2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9:14.04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8356,'0'0'7131,"17"1"-6803,715 6 2721,-537-8-3401,-192 1 110,28 2-252,-30-2 289,0 0 0,-1 1 1,1-1-1,0 0 0,0 0 0,0 0 1,-1 1-1,1-1 0,0 0 0,0 0 1,-1 1-1,1-1 0,0 1 1,-1-1-1,1 1 0,-1-1 0,1 1 1,0-1-1,-1 1 0,1 0 0,-1-1 1,0 1-1,1 0 0,-1-1 1,1 1-1,-1 0 0,0-1 0,0 1 1,1 0-1,-1 1 0,0 5-3428</inkml:trace>
</inkml:ink>
</file>

<file path=ppt/ink/ink2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9:15.04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68 19 12118,'0'0'4604,"7"-3"-4524,23-3 176,0 2 0,0 1-1,0 1 1,60 4 0,-24-1-113,-59-1-126,0 0-1,0 1 1,0-1 0,0 1-1,0 1 1,0-1-1,8 4 1,-13-4-19,0 0 1,-1 0 0,1 0-1,0 0 1,0 1 0,0-1-1,-1 0 1,1 1 0,-1 0-1,1-1 1,-1 1 0,1 0-1,-1 0 1,0-1 0,0 1-1,0 0 1,0 0 0,0 0-1,-1 0 1,1 1 0,-1-1-1,1 0 1,-1 0-1,0 0 1,1 0 0,-2 5-1,1-3-2,-1-1 0,0 1 0,0 0 0,-1 0 0,1 0 0,-1 0 0,0-1 0,1 1 0,-2-1 0,1 0 0,0 1 0,-1-1 0,0 0 0,1 0 0,-1 0 0,0-1 0,-1 1 0,1-1 0,0 0 0,-1 0 0,1 0 0,-5 2 0,-14 7-19,0-2-1,-33 11 0,47-17 14,-8 2-165,0-1 0,0 0 1,0-1-1,0 0 0,-29 0 0,43-3 7,5 0-40,144-11 198,-53 11 276,-92 0-260,0 1-1,-1 0 0,1-1 0,-1 1 0,1 0 0,-1 0 0,1 0 0,-1 0 0,1 0 1,-1 0-1,0 0 0,0 0 0,1 0 0,-1 1 0,0-1 0,0 1 0,0-1 0,0 1 1,-1-1-1,1 1 0,0-1 0,-1 1 0,1 0 0,-1-1 0,1 1 0,-1 0 0,0-1 0,0 4 1,6 53 8,-6-32-6,1-15-9,-1-1 1,0 0-1,0 0 0,-1 0 1,-5 19-1,5-26 6,0 0 0,0-1 1,0 1-1,-1 0 0,0-1 0,1 1 0,-1-1 1,0 1-1,0-1 0,0 0 0,0 0 0,-1 0 0,1 0 1,-1 0-1,1 0 0,-1-1 0,1 1 0,-1-1 1,0 0-1,0 0 0,0 0 0,0 0 0,0 0 0,-4 0 1,-48 6 193,0-2 1,-77-2 0,105-4-146,22 1-40,1-1 0,0 0 0,0-1 0,-1 1-1,1-1 1,0 1 0,0-1 0,0-1 0,1 1-1,-1-1 1,0 1 0,1-1 0,0 0 0,-1 0 0,1 0-1,1-1 1,-1 1 0,0-1 0,1 1 0,0-1 0,-3-5-1,5 9-83,0-1 0,0 1-1,0 0 1,0 0 0,0 0-1,0 0 1,0-1 0,0 1-1,-1 0 1,1 0 0,0 0 0,0-1-1,0 1 1,0 0 0,0 0-1,0 0 1,-1 0 0,1 0-1,0-1 1,0 1 0,0 0-1,0 0 1,-1 0 0,1 0-1,0 0 1,0 0 0,0 0-1,-1 0 1,1 0 0,0 0-1,0 0 1,0 0 0,-1 0 0,1 0-1,0 0 1,0 0 0,0 0-1,-1 0 1,1 0 0,0 0-1,0 0 1,0 0 0,0 0-1,-1 0 1,1 0 0,0 0-1,0 0 1,0 1 0,0-1-1,-1 0 1,1 0 0,0 0-1,0 0 1,0 0 0,0 1-1,0-1 1,-1 0 0,1 0 0,0 0-1,0 1 1,-7 10-4231,3 3-2476</inkml:trace>
</inkml:ink>
</file>

<file path=ppt/ink/ink2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9:15.57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68 10261,'0'0'4231,"29"-1"-3745,222-5 1933,343-10 849,-453 7-3057,-41 4-145,118-21-1,-185 21-1365,-51 7-7210,-16 4-1022</inkml:trace>
</inkml:ink>
</file>

<file path=ppt/ink/ink2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9:16.88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0 103 12694,'0'0'3922,"6"-7"-3861,-2 0 5,-2 4-19,0 0 0,0 0-1,0 1 1,0-1 0,0 0 0,1 1 0,-1-1 0,1 1-1,0 0 1,0 0 0,0 0 0,0 0 0,0 1 0,4-3-1,36-18 1387,-38 18-1357,0 0 0,0 1 0,1 0 0,-1 1 0,1-1 0,0 1 0,0 0 0,-1 0 0,1 1 0,0-1 0,12 0 0,155 2-38,-172 2-41,0-1 0,0 0 0,0 1 0,0-1 0,-1 0 0,1 1 0,0-1 0,-1 1 0,1-1 0,-1 1 0,1 0 0,-1-1 0,0 1 0,1 0 0,-1-1 0,0 1 0,0-1 0,0 1 0,-1 0 0,1 2 0,-5 38-68,1-36 72,-1 0 0,0 0 0,0 0-1,0-1 1,-1 0 0,0 0 0,0 0 0,0-1-1,-1 0 1,1 0 0,-1 0 0,-11 3 0,-19 13 12,-37 20-31,51-29 22,0 1 0,1 1 0,-39 30 0,60-42 62,4-1-31,308 0-1214,-310 7-10720</inkml:trace>
</inkml:ink>
</file>

<file path=ppt/ink/ink2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9:17.32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26 12854,'0'0'7150,"23"-1"-7054,344-8 680,-226 3-602,119-3-1620,-260 9 1284,1 0 0,-1 0-1,1 0 1,-1 0 0,1 0 0,-1 0 0,1 0 0,-1 0 0,1 0 0,-1 1 0,0-1 0,1 0 0,-1 0 0,1 0 0,-1 1 0,1-1 0,-1 0 0,0 0 0,1 1-1,-1-1 1,0 0 0,1 1 0,-1-1 0,0 0 0,1 1 0,-1-1 0,0 1 0,0-1 0,1 1 0,-1-1 0,0 0 0,0 1 0,0-1 0,0 1 0,0-1 0,0 1-1,0-1 1,1 1 0,-1-1 0,-1 1 0,1-1 0,0 2 0,0 2-4886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1:12.70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158 68 13030,'0'0'1622,"-1"14"-1523,-10 133 891,-5 112 872,16-255-1844,0 0 0,0 0 0,1 0 0,-1 0 0,1 0 0,0-1 0,0 1 0,0 0 0,1-1 0,-1 1 0,1-1 0,0 1 0,0-1 1,0 1-1,0-1 0,1 0 0,-1 0 0,1-1 0,0 1 0,0 0 0,0-1 0,0 1 0,0-1 0,0 0 0,1 0 0,-1-1 0,1 1 0,-1-1 0,1 1 0,0-1 1,5 1-1,11 1 22,0 0 0,0-1 0,0-1 1,37-3-1,-37 1-32,-9 1-27,0-2 1,0 0 0,0 0 0,0-1-1,-1 0 1,1 0 0,-1-1 0,0-1-1,0 0 1,0 0 0,-1-1-1,0 0 1,0-1 0,0 0 0,-1 0-1,11-13 1,-11 10 12,0 0 0,0-1 1,-1 1-1,0-2 0,-1 1 0,0-1 0,-1 1 0,0-2 1,-1 1-1,-1 0 0,0-1 0,0 0 0,1-22 1,-4 18 31,2-7 48,-2 0 0,0 1 0,-8-47-1,6 62-63,0 1-1,0-1 0,-1 1 0,0 0 1,0 0-1,-1 0 0,0 0 0,0 1 0,-1-1 1,0 1-1,0 0 0,0 1 0,-1-1 1,0 1-1,-12-9 0,9 8-9,0 1 1,-1 0-1,0 0 0,0 1 1,0 1-1,0-1 0,-1 2 1,-18-4-1,-3 3-56,-52 2 0,49 1-6,22 0 0,1 1-1,-1 0 0,1 1 0,-1 0 0,1 1 0,0 0 0,0 1 1,0 1-1,1 0 0,-13 7 0,4 0-1006,1 1 0,1 1-1,0 1 1,-24 27 0,29-31-2466</inkml:trace>
</inkml:ink>
</file>

<file path=ppt/ink/ink2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9:18.23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40 0 12806,'0'0'5682,"13"0"-5639,262 0 1483,-272 0-1528,1 0 1,-1 1-1,1-1 0,-1 1 1,1-1-1,-1 1 0,0 0 0,1 0 1,-1 1-1,0-1 0,0 1 1,0-1-1,0 1 0,0 0 0,0 0 1,-1 0-1,1 1 0,0-1 1,-1 1-1,0-1 0,0 1 1,0 0-1,0 0 0,0 0 0,0 0 1,-1 0-1,2 5 0,1 2-7,-2 0 0,0 0 1,0 0-1,0 0 0,-2 0 0,1 0 0,-1 0 0,-2 15 0,1-21 5,-1 0 1,1 0-1,-1-1 0,0 1 0,0-1 0,0 1 1,-1-1-1,1 0 0,-1 0 0,0 0 0,0 0 1,0 0-1,0-1 0,0 1 0,-1-1 0,1 0 1,-1 0-1,1 0 0,-8 2 0,-7 4-42,0-1 1,-34 9-1,34-13-131,0-1 0,0 0 0,-28-2 1,28 0 10,17-1 170,1 1-1,-1-1 1,1 0-1,-1 0 0,1 1 1,-1-1-1,1 0 1,0 0-1,-1 1 1,1-1-1,0 0 0,0 0 1,-1 0-1,1 0 1,0 1-1,0-1 1,0 0-1,0 0 0,0 0 1,0 0-1,1 0 1,-1 1-1,0-1 1,0 0-1,0 0 0,1 0 1,-1 1-1,1-1 1,-1 0-1,0 0 1,1 1-1,-1-1 0,1 0 1,0 1-1,-1-1 1,1 0-1,-1 1 1,1-1-1,0 1 0,-1-1 1,2 1-1,45-4 45,0 3 0,61 6 0,-104-5-46,0 2-1,1-1 1,-1 0-1,0 1 1,0 0-1,-1 0 1,1 0-1,0 0 1,-1 1-1,1-1 1,-1 1-1,0 0 1,1 0-1,-2 0 1,1 0-1,0 1 1,-1-1-1,3 6 1,7 9 20,-2 1 1,10 26-1,-14-27-13,-1 0-1,-1 1 0,-1-1 1,-1 1-1,0 0 0,-2 0 0,-1 24 1,1-12 45,0-29-44,-1 0 0,1 0 1,0 0-1,-1 0 1,1 0-1,-1 0 1,1 0-1,-1 0 1,0 0-1,0 0 1,0 0-1,0-1 0,0 1 1,0 0-1,-1-1 1,1 1-1,0-1 1,-4 3-1,1-1 3,-1 0 0,1 0 0,-1 0 0,0-1 0,0 0 0,0 0 0,-6 2 0,-8 0 4,1 0-1,-1-1 0,-24 0 1,16-2-12,1 0 0,-1-2 0,-26-4-1,43 3-4,-1-1-1,1 0 1,0 0-1,-1-1 1,2 0-1,-1-1 0,0 0 1,1-1-1,0 0 1,-9-8-1,9 7-91,0-1 0,0 0 1,1 0-1,-12-17 0,4-8-1773,11-8-3561,5 18-454</inkml:trace>
</inkml:ink>
</file>

<file path=ppt/ink/ink2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9:19.01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39 10565,'0'0'7206,"3"-1"-6921,26-4 132,-1 1-1,1 1 1,0 1-1,54 5 1,-13-1-344,218-2-257,-282-3-440,-6-10-5779,-7 0 1806</inkml:trace>
</inkml:ink>
</file>

<file path=ppt/ink/ink2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9:19.37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12758,'0'0'3521,"169"0"-3056,-121 0-305,-1 4 64,4-4-208,0 3-32,-8-3 0,1 7-32,-5-7-80,-7 0-1217,-1 0-960,-7 0-1873,-1 0-3649</inkml:trace>
</inkml:ink>
</file>

<file path=ppt/ink/ink2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9:20.19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0 439 5491,'0'0'7331,"4"-24"-6822,-1 6-364,3-24 854,24-79 0,-8 40 64,-15 53-614,0 1-1,2 0 1,20-44-1,-24 122 118,-5 107-571,0 111 568,0-89-3546,-2-172-219,-8-1-1280</inkml:trace>
</inkml:ink>
</file>

<file path=ppt/ink/ink2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9:20.56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54 6515,'0'0'12411,"20"-7"-11939,7-3-315,0 2 0,1 0 0,0 2 0,48-4 0,339 6 354,-305 4-673,-61 4-658,-28 6-1698,-20-9 2182,0 0-1,0-1 0,0 1 1,-1 0-1,1 0 1,-1 0-1,1-1 1,0 1-1,-1 0 1,1 0-1,-1 0 1,0 0-1,1 0 1,-1 0-1,0 0 1,0 0-1,1 0 1,-1 0-1,0 1 0,0 11-4491</inkml:trace>
</inkml:ink>
</file>

<file path=ppt/ink/ink2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9:21.40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96 122 8724,'0'0'7841,"11"-12"-7582,0 2-162,0 0 0,1 0 0,0 1 0,1 0 0,0 1 0,0 1 0,17-7 0,-5 6 151,1 1 0,0 1 0,1 1 0,-1 2 0,1 0 0,0 2 0,27 2 0,-52-1-244,-1 1-6,1-1 0,0 1 0,-1 0 1,1-1-1,0 1 0,-1 0 0,1 0 1,-1 0-1,0 0 0,1 0 1,-1 0-1,0 0 0,1 1 0,-1-1 1,0 0-1,0 1 0,0-1 0,0 1 1,-1-1-1,1 1 0,0 0 0,0-1 1,-1 1-1,1 0 0,-1-1 1,0 1-1,1 0 0,-1 0 0,0-1 1,0 1-1,0 2 0,1 72-87,-2-58 79,1-6 10,0 0 1,-2 0-1,1-1 0,-1 1 1,-1-1-1,0 1 0,-9 19 1,1-9-6,-1 0 1,-26 34-1,8-19-15,-2-1-1,-1-1 1,-2-3-1,-56 42 1,39-33 19,-66 68 0,116-107 9,1-1-1,-1 0 1,1 1-1,0-1 0,0 1 1,-1-1-1,1 1 1,0 0-1,1-1 1,-1 1-1,0 0 1,0 0-1,1 0 1,-1 0-1,1-1 0,-1 1 1,1 3-1,0-4 8,1 0 0,-1 0 0,0 0 0,1 0 0,-1 0 0,1 0 0,0-1 0,-1 1 0,1 0 0,-1 0 0,1-1 0,0 1 0,0 0 0,-1-1 0,1 1 0,0-1 0,0 1 0,0-1 0,0 1 0,0-1 0,0 1 0,0-1 0,2 0 0,8 3 103,1-2 1,0 0 0,-1 0 0,19-2 0,-14 0-150,479 1 1007,-453 8-755,-2-1-3907</inkml:trace>
</inkml:ink>
</file>

<file path=ppt/ink/ink2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9:29.02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67 0 12166,'0'0'2606,"0"20"-2323,-15 318 1646,-31 245-1104,40-332-9979</inkml:trace>
</inkml:ink>
</file>

<file path=ppt/ink/ink2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9:23.07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260 353 13830,'0'0'1100,"-23"36"-1012,-71 117 40,84-137-53,1 1 1,1-1-1,0 2 1,1-1-1,-7 32 1,3-7 106,8-31-89,-1 1 1,0-1-1,-1 0 1,0 0 0,0-1-1,-1 1 1,-1-1 0,1 0-1,-2-1 1,-14 16-1,21-24-2,2-26-54,1 0 0,1 0 0,0 1 0,2-1 0,1 1 0,2 1 0,0-1 1,21-41-1,111-210-3,-114 233-17,1 0 0,3 2 0,1 1 0,43-41 1,-55 64 272,0 1 1,42-25 0,-61 40-288,1 0 1,0 0-1,-1 0 0,1 0 0,-1 0 1,1 0-1,0 0 0,-1 0 1,1 1-1,0-1 0,-1 0 1,1 0-1,-1 1 0,1-1 0,0 0 1,-1 1-1,1-1 0,-1 0 1,1 1-1,-1-1 0,1 1 0,-1-1 1,0 1-1,1-1 0,-1 1 1,1-1-1,-1 1 0,0-1 1,1 1-1,-1-1 0,0 1 0,0 0 1,0-1-1,1 1 0,-1 0 1,0 0-1,10 31 52,-9-27-32,190 474 636,-130-340-640,-38-82-5,24 50-36,-43-101-287,0 2-128,-4-3-8374</inkml:trace>
</inkml:ink>
</file>

<file path=ppt/ink/ink2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9:23.42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18 12278,'0'0'4226,"213"-17"-3954,-162 17-16,8 0 16,0 7-112,4 3-96,-4-2-64,0-1 16,-4 0-48,0-4-96,0 11-768,0-7-913,-11 1-1169,-1-8-1808</inkml:trace>
</inkml:ink>
</file>

<file path=ppt/ink/ink2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9:23.79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54 14519,'0'0'3246,"27"0"-3032,49 1-35,220-4 426,-226-7-584,7 0-735,-76 10 604,-1 0 0,1 0 0,0 0 0,0 0 0,0 0 1,0-1-1,0 1 0,0 0 0,0-1 0,0 1 0,0 0 1,0-1-1,0 1 0,-1-1 0,1 0 0,0 1 0,1-2 1,-2 2-103,0-1 1,1 1-1,-1-1 1,0 1-1,0-1 1,1 1-1,-1-1 1,0 1-1,0-1 1,0 1-1,0-1 1,0 0-1,0 1 1,0-1-1,0 1 1,0-1-1,0 1 1,0-1-1,0 1 1,0-1-1,0 0 1,0 1-1,0-1 1,-1 1-1,1-1 1,0 1-1,0-1 1,-1 1-1,1-1 1,0 1-1,-1 0 1,0-1 0,-9-6-3589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1:13.93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5619,'0'0'6832,"4"0"-2001,30 0-4497,266 0-443,-291 11-3736,-6-5 54,1-2-2462</inkml:trace>
</inkml:ink>
</file>

<file path=ppt/ink/ink2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9:24.15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8 12950,'0'0'3970,"201"-7"-3922,-150 7 208,0 0-160,0 0-64,4 7 0,0-7-64,0 0 32,1 0-368,3 0-1313,0 0-1408,-4 0-1666</inkml:trace>
</inkml:ink>
</file>

<file path=ppt/ink/ink2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9:24.50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0 443 9764,'0'0'4048,"2"-31"-3739,8-97-218,-2 47-31,0-56 787,-8 72 369,0 64-898,0 13-115,-8 497 346,12-475-517,0 2-5829,-4-28 608</inkml:trace>
</inkml:ink>
</file>

<file path=ppt/ink/ink2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9:24.84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90 16263,'0'0'2594,"29"-6"-2538,95-19 96,63 0 461,-118 12-584,134-5-1,-85 16-3457,-118 2 3395,2 0-306,-1 0 0,0 0 0,1 0-1,-1 0 1,0 0 0,1 0 0,-1 0-1,0 0 1,1 0 0,-1 1 0,0-1-1,1 1 1,-1-1 0,0 1-1,0-1 1,0 1 0,1 0 0,-1-1-1,0 1 1,1 1 0,4 11-5762</inkml:trace>
</inkml:ink>
</file>

<file path=ppt/ink/ink2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9:25.37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0 126 12374,'0'0'4028,"31"-16"-3876,96-50 136,-111 59-141,0 0-1,1 0 0,0 2 0,0 0 1,0 1-1,0 1 0,0 0 0,1 1 0,0 1 1,33 3-1,-10-2-125,-39 1-21,-1-1-1,0 0 0,1 0 1,-1 0-1,0 1 0,0-1 1,1 1-1,-1-1 0,0 1 1,0 0-1,1-1 0,-1 1 1,0 0-1,0 0 0,0 0 1,0-1-1,0 1 0,0 0 1,0 1-1,-1-1 0,1 0 1,0 0-1,-1 0 0,1 0 1,0 1-1,-1-1 0,1 0 1,-1 0-1,0 1 0,1-1 1,-1 2-1,3 50-52,-3-41 37,0 6 21,0 14-22,-5 48-1,3-69 15,0-1 0,-1 1 0,0-1-1,0 1 1,-1-1 0,-1 0 0,1 0-1,-9 11 1,-119 147 24,131-168-7,1 0 0,0 0 0,0 0 0,0 1-1,-1-1 1,1 0 0,0 0 0,0 1-1,0-1 1,0 0 0,0 0 0,0 1 0,0-1-1,0 0 1,0 1 0,0-1 0,0 0-1,0 0 1,0 1 0,0-1 0,0 0 0,0 1-1,0-1 1,0 0 0,0 0 0,0 1-1,0-1 1,0 0 0,0 0 0,0 1 0,1-1-1,-1 0 1,0 0 0,0 1 0,0-1 0,1 0-1,-1 1 1,15 3 245,29-3-97,-32-2-85,68 0-84,134-18 0,-90-8-4805,-87 14-540</inkml:trace>
</inkml:ink>
</file>

<file path=ppt/ink/ink2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9:26.39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1 546 13190,'0'0'2089,"7"0"-1804,-4 0-250,0 0-1,0-1 0,0 1 0,0 0 1,0-1-1,0 0 0,0 0 0,-1 1 1,1-2-1,0 1 0,0 0 0,-1-1 1,5-2-1,-2-1 83,0 1 1,0-2-1,-1 1 1,1 0-1,-1-1 1,4-7-1,8-16 108,-2-1-1,-1-1 0,15-52 0,-2 5-77,-15 44-90,-1 0 1,-2 0-1,-1-1 1,2-37 0,-6 45-50,0 40 6,-3 44 4,-9 28-21,-5 124 8,14-195 13,0 1-12,0-1 1,0 1-1,2-1 0,0 1 0,6 22 0,-7-34 0,0 0 0,0 1 0,1-1 0,-1 0 0,1 0 0,0 0 0,0 0 0,0-1 0,1 1 0,-1 0 0,1-1 0,-1 0 0,1 1 0,0-1 0,0 0 0,0 0 0,0-1 0,0 1 0,0-1 0,0 1 0,0-1 0,1 0 0,-1 0 0,1 0 0,-1-1 0,1 1 0,-1-1 0,1 0 0,3 0 0,-2 0 1,0 1-1,0-1 1,0 0-1,0-1 1,0 1 0,0-1-1,0 0 1,-1 0-1,1-1 1,0 1-1,-1-1 1,1 0 0,-1 0-1,0-1 1,1 1-1,-1-1 1,0 0-1,0 0 1,-1 0 0,1-1-1,-1 1 1,0-1-1,0 0 1,0 0-1,0 0 1,0 0 0,2-6-1,8-14 2,0 0-1,-1-1 0,-2 0 1,13-45-1,12-109 44,-30 150-48,-3 17 11,6-34 110,-5 42-64,-1 29-34,-10 400 708,8-422-709,1 0 0,-1 0 0,1 0 0,0 0 0,0 0 0,0 0 0,0 0 1,0 0-1,1-1 0,-1 1 0,1 0 0,0-1 0,0 1 0,0-1 0,0 0 0,0 0 1,0 0-1,1 0 0,-1 0 0,1 0 0,-1 0 0,1-1 0,0 1 0,0-1 1,-1 0-1,1 0 0,0 0 0,0 0 0,0-1 0,5 1 0,47 6-1794,-6-8-6962,-33-2-183</inkml:trace>
</inkml:ink>
</file>

<file path=ppt/ink/ink2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9:26.90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24 29 7764,'0'0'6701,"-3"1"-6226,1 0-428,1 0 0,0 0-1,-1 0 1,1 0-1,0 0 1,0 1 0,0-1-1,0 0 1,0 1 0,0-1-1,0 0 1,0 1 0,0-1-1,1 1 1,-1-1 0,0 1-1,1 0 1,0-1 0,-1 3-1,-1 37 1175,3-24-600,18-19-178,-16 0-435,0 0 0,0 0 0,0 0 0,-1 0 1,1-1-1,-1 1 0,0-1 0,0 0 0,0 1 1,0-1-1,0 0 0,0 0 0,-1 0 0,1 0 0,-1-1 1,2-4-1,-1-1-385,0 0-1,0 0 1,0 0 0,-1-19-1,-1 27-801</inkml:trace>
</inkml:ink>
</file>

<file path=ppt/ink/ink2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9:27.76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418 291 10965,'0'0'5205,"19"-15"-2911,-15 4-2222,0 1-1,-1-1 0,-1 0 0,1 1 0,-2-1 0,0 0 0,0 0 1,-1 0-1,0 0 0,-2-12 0,1-12-21,2 31-51,-2 0 0,1 0 0,0 0 0,-1 0 1,0-1-1,0 1 0,0 0 0,0 0 0,-1 1 0,1-1 0,-1 0 1,0 0-1,0 1 0,-1-1 0,1 1 0,-1 0 0,0 0 1,1 0-1,-1 0 0,-1 0 0,1 0 0,0 1 0,-1-1 0,1 1 1,-1 0-1,0 0 0,1 1 0,-1-1 0,0 1 0,-6-2 0,-11-1-13,1 0 0,-1 2 0,0 0 0,-38 2 0,33 1-12,18-1 24,0 1 1,0 0-1,0 1 0,0 0 0,0 1 1,1-1-1,-1 1 0,1 1 1,-1-1-1,1 1 0,0 1 0,1-1 1,-1 1-1,1 0 0,0 1 0,0 0 1,0-1-1,1 2 0,0-1 1,0 1-1,-3 7 0,0-2 0,0 1 1,2 1-1,-1 0 1,2-1-1,0 2 0,0-1 1,2 1-1,0-1 0,0 1 1,0 26-1,3-25 5,-1 0 27,1 0-1,1-1 1,6 32 0,-5-41-20,0 0 0,0 0-1,1 0 1,0-1 0,0 1 0,0-1 0,1 1 0,0-1 0,0 0 0,0-1 0,1 1 0,8 7 0,-4-5 10,-1 0 0,2-1 0,-1 0 0,1-1 0,0 1 0,0-2 0,1 1 0,14 3 0,-6-4 7,0-1 0,0-1 0,38 0 0,-52-3-26,0 0-1,-1 0 1,1-1 0,-1 0-1,0 0 1,1 0-1,-1 0 1,0 0 0,0-1-1,0 0 1,-1 0 0,1 0-1,-1 0 1,0-1-1,1 1 1,-1-1 0,4-6-1,6-9-19,0-1-1,12-26 0,-17 30 17,0 3 13,-1-1-1,0-1 1,-1 1-1,-1-1 1,0 0-1,-1-1 1,-1 1-1,3-30 1,-6 44 46,0 20-144,-2 43 136,1-31-24,0-1 0,7 57 0,-4-81 12,0 0 1,0 0-1,0 1 1,1-2-1,0 1 1,0 0-1,0-1 1,1 1-1,0-1 1,0 0-1,0 0 1,1-1-1,-1 1 1,1-1-1,0 0 1,0 0-1,1 0 1,-1-1-1,1 0 1,0 0-1,0-1 1,11 4-1,-4-2-335,0 0 0,0-1 0,0-1 0,16 2 0,-14-3-1837,0-1-1,-1-1 1,20-2-1,-13-3-6296</inkml:trace>
</inkml:ink>
</file>

<file path=ppt/ink/ink2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9:28.21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166 54 12838,'0'0'3722,"-8"-8"-3570,-22-25-166,29 32 10,0 0 1,0 0-1,-1 0 0,1 0 0,0 0 0,-1 0 0,1 0 0,-1 0 0,1 1 0,-1-1 0,0 1 1,1-1-1,-1 1 0,1-1 0,-1 1 0,0 0 0,1 0 0,-1 0 0,0 0 0,1 0 1,-1 0-1,0 1 0,1-1 0,-1 0 0,1 1 0,-1-1 0,0 1 0,1 0 0,0-1 0,-2 2 1,-1 1 67,0-1 0,0 1 1,1 0-1,0 0 1,-1 0-1,1 0 0,0 1 1,-2 3-1,-2 4 108,1 0 0,0 0 0,1 1 0,0-1 0,1 1 0,1 0 0,-1 0 0,2 1 0,0-1 0,0 1 0,1-1 0,1 17 0,1-28-151,-1 0 0,1-1 0,-1 1 0,1 0 0,-1 0 0,1 0 1,-1-1-1,1 1 0,0 0 0,0-1 0,-1 1 0,1-1 0,0 1 0,0-1 0,0 1 0,0-1 0,-1 1 1,1-1-1,0 0 0,0 0 0,0 1 0,0-1 0,0 0 0,0 0 0,0 0 0,0 0 0,0 0 0,0 0 1,1 0-1,40-1 238,-29 1-156,-10 0-156,0 0 0,0 0 0,0 0 0,0-1-1,0 1 1,0-1 0,0 0 0,0 0 0,0 0 0,0 0 0,0 0 0,-1-1 0,1 1 0,0-1-1,-1 0 1,1 1 0,-1-1 0,0 0 0,0-1 0,1 1 0,-1 0 0,-1-1 0,1 1 0,0-1-1,-1 1 1,1-1 0,-1 0 0,0 0 0,1 0 0,-2 0 0,1 0 0,0 0 0,0 0-1,-1 0 1,0 0 0,0 0 0,0 0 0,0 0 0,0 0 0,0 0 0,-2-5 0,2 7-218,0 0 0,0 0 0,0 0 0,-1 0 1,1 0-1,0-1 0,0 1 0,-1 0 1,1 0-1,-1 0 0,1 0 0,-1 0 0,0 0 1,1 1-1,-1-1 0,0 0 0,0 0 0,1 0 1,-2 0-1,-38-18-11110</inkml:trace>
</inkml:ink>
</file>

<file path=ppt/ink/ink2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59:30.06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1 180 8548,'53'-8'574,"685"-69"2822,521 61-877,-830 18-2370,537-3-195,-526-35 101,-168 8-48,603 13-15,-659 29 30,323 64 1,-539-78-23,67 10-11,35 7-10,-97-16 21,-1 1 0,0-1-1,1 1 1,-1 0 0,0 0 0,0 1-1,0-1 1,0 1 0,0 0 0,-1 0 0,1 0-1,-1 0 1,0 1 0,0-1 0,0 1-1,0 0 1,-1 0 0,0 0 0,1 0 0,-1 0-1,-1 1 1,1-1 0,-1 0 0,2 8-1,0 9-1,0-1 0,-2 1 0,0-1 0,-3 29 0,1-7-1,-5 90-38,1 46 46,6-155 0,1 0 0,1 0-1,1 0 1,1 0 0,12 32-1,71 136 0,-57-130-1,-2 0 0,25 83 1,-43-101-8,-1 1 1,-3 0 0,-1 0-1,-2 0 1,-2 0 0,-2 1-1,-7 51 1,4-81 29,0 1-1,-1-1 1,-1-1 0,0 1-1,-1-1 1,-11 19-1,-57 80 454,53-84-378,1 1 0,1 1 0,-16 36 0,-7 58-44,35-98-57,-1 0-1,-1-1 1,-1 0 0,-2 0 0,-1-1 0,0 0 0,-18 22 0,25-40-36,1 0 0,1-1 1,0 1-1,0 1 0,0-1 1,-3 11-1,0 23-5087,7-38 1911</inkml:trace>
</inkml:ink>
</file>

<file path=ppt/ink/ink2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0:43.12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2481,'0'0'3042,"16"7"-2722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1:14.96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 1 6003,'0'0'7291,"0"39"-6763,-7 238 1823,9-276-2284,0 1 0,0-1 0,0 1-1,0-1 1,0 0 0,1 0 0,-1 0 0,1 0 0,-1 0 0,1 0 0,-1-1 0,1 1 0,-1-1 0,4 0 0,27 10 356,-23-6-443,1-1-1,-1 0 1,1-1 0,-1 0 0,1 0-1,0-1 1,0 0 0,0-1-1,0-1 1,11-1 0,14 1-6918</inkml:trace>
</inkml:ink>
</file>

<file path=ppt/ink/ink2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0:44.09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51 40 5507,'4'1'62,"-2"0"111,0-1-1,0 1 1,0-1 0,0 1-1,0-1 1,0 0-1,0 0 1,0 0 0,0 0-1,1 0 1,-1-1-1,0 1 1,3-1 0,-4-1-104,0 1 0,1-1 0,-1 1 0,0-1 0,0 0 0,0 1 0,-1-1 0,1 0 0,0 0 0,-1 1 0,1-1 1,-1 0-1,1 0 0,-1 0 0,0 0 0,0 0 0,0 0 0,0 0 0,0 0 0,-1-2 0,1 3-109,-2 1 7,-1 0 35,1-1 0,-1 1 0,1 0 0,-1 1-1,0-1 1,1 0 0,-1 1 0,1-1-1,-1 1 1,1 0 0,0-1 0,-1 1 0,1 1-1,0-1 1,-1 0 0,1 0 0,0 1-1,0-1 1,0 1 0,0 0 0,1 0 0,-1 0-1,0 0 1,1 0 0,-1 0 0,1 0-1,0 0 1,-1 0 0,1 1 0,0-1 0,0 3-1,-7 56 2990,10-60-2952,-1-1-1,1 0 1,-1 1-1,1-1 1,-1 0-1,1 0 1,-1 0 0,1 0-1,-1 0 1,1 0-1,-1 0 1,1-1-1,-1 1 1,1 0 0,-1-1-1,1 1 1,-1-1-1,0 0 1,1 1-1,-1-1 1,0 0 0,0 0-1,2-1 1,-2-16 19,-1 16-74,0-1 1,0 1-1,0 0 1,0 0 0,0 0-1,0 0 1,0 0-1,0 0 1,-1 0 0,1 0-1,-1 0 1,-1-2 0,1 3-8,0 0 1,0 0-1,-1 0 1,1 0-1,-1 0 1,1 0-1,-1 1 1,1-1-1,-1 0 1,1 1-1,-1 0 1,0-1-1,1 1 1,-1 0-1,0 0 1,1 0-1,-1 0 1,0 0-1,-2 0 0,3 1 24,0 1 0,0-1 0,0 0 0,0 0 0,0 1 0,0-1 0,0 0 0,0 1-1,0-1 1,1 1 0,-1-1 0,1 1 0,-1-1 0,1 1 0,-1-1 0,1 4-1,-6 29 186,5-18 96,0-11-128,0-1 1,1 1-1,0 0 1,0 0-1,0-1 1,1 1-1,1 6 1,37-14 1173,-36-1-1357,0-1 0,0 1-1,0-1 1,0 0-1,-1 0 1,0 0 0,0 0-1,0-1 1,-1 1 0,1-1-1,-1 1 1,-1-1 0,1 1-1,-1-1 1,0-9 0,0 14-33</inkml:trace>
</inkml:ink>
</file>

<file path=ppt/ink/ink2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0:48.80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237 414 9476,'0'0'4931,"6"3"-4547,0-1-174,1 0 0,0 0 0,-1 0 1,1-1-1,12 1 0,-16-2-163,0 0 0,-1 0 0,1 0 0,0 0 0,0-1 0,0 1 0,-1-1 0,1 0 0,0 1 0,-1-1 0,1-1 0,-1 1 0,1 0 1,-1-1-1,1 1 0,-1-1 0,0 1 0,0-1 0,0 0 0,2-3 0,4-6-48,0-1 1,-2-1-1,1 1 1,-2-1-1,1 0 1,-2-1-1,0 1 1,0-1-1,-2 0 1,2-17 0,0-9-29,-3-1 1,-5-51-1,4 89 28,0 1-1,0-1 1,-1 0 0,0 1 0,1-1-1,-1 1 1,0-1 0,0 1-1,0-1 1,-1 1 0,1-1-1,-1 1 1,1 0 0,-1 0 0,0 0-1,0 0 1,0 0 0,-3-3-1,0 2-7,0 1 0,1-1 1,-1 1-1,0 0 0,-1 0 0,1 0 0,0 1 0,-10-2 0,-7 1-34,0 1-1,-1 1 1,-33 4 0,55-4 41,-8 1-7,0 1 1,1 0-1,-1 0 0,1 1 1,-1 0-1,1 0 1,0 1-1,0 0 0,1 1 1,-1 0-1,1 0 0,0 0 1,0 1-1,1 0 1,0 0-1,0 1 0,-10 14 1,8-9 19,1 0 1,0 0-1,1 1 0,0 0 1,1 0-1,1 0 1,0 1-1,0 0 1,2-1-1,-3 25 1,4 8 90,2 1-1,1-1 1,3 0 0,20 87 0,41 235 643,-30-163-367,-32-189-841,-2-20-2157,-1-25-4517,-1 15 2383</inkml:trace>
</inkml:ink>
</file>

<file path=ppt/ink/ink2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0:49.35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10 7924,'0'0'6098,"31"-6"-4745,9 3-165,71 4 0,-41 0-1019,170 11 199,-205-2-1237,-8 0-5217,-18-10 2565</inkml:trace>
</inkml:ink>
</file>

<file path=ppt/ink/ink2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0:50.36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291 4 7267,'0'0'5371,"-20"-4"-3821,14 6-1486,1-1 0,-1 0 0,0 1 1,1 0-1,0 1 0,-1-1 0,1 1 1,0 0-1,1 0 0,-1 0 0,0 1 0,1 0 1,0 0-1,0 0 0,0 0 0,-6 9 0,-5 7 250,0 1 0,-18 34 0,14-16-87,2-1 1,2 2-1,1 0 0,3 1 1,1 0-1,-5 47 0,4 20 198,4 128 0,8-220-394,1-1 0,0 0 0,1 0 1,0 0-1,2-1 0,-1 1 0,13 24 0,57 92 85,-71-127-121,2 5-329,-3-4 317,1 0 0,0-1 1,0 1-1,1-1 1,-1 0-1,1 0 1,4 4-1,6-1-3036,4-4-3520,-10-3 1950</inkml:trace>
</inkml:ink>
</file>

<file path=ppt/ink/ink2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0:51.49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98 8 9764,'0'0'5915,"-2"-6"-4225,0 4-1125,1 7-331,-49 415 508,38-207-555,12-213 626,0-3-703,2-5-110,0 0 1,1 0-1,-1 0 1,2 0-1,-1 0 1,1 0-1,1 1 0,-1 0 1,1 0-1,8-9 1,15-26-12,-20 27 6,1 0 0,1 1-1,0 0 1,0 0 0,2 1-1,23-22 1,-26 33-10,0 0-1,1 1 1,-1 0-1,1 0 1,-1 1 0,1 0-1,-1 1 1,15 2-1,-20-2 14,0 1 0,0-1 0,0 1-1,-1 0 1,1 1 0,0-1-1,-1 0 1,0 1 0,0 0 0,0 0-1,0 0 1,0 0 0,0 0-1,-1 1 1,1-1 0,-1 1 0,0-1-1,0 1 1,0 0 0,-1 0 0,2 5-1,5 15-14,0 0 0,4 28 0,-12-51 17,3 12-10,-1 0-1,0 0 1,-1 0-1,0 1 1,-1-1-1,-1 0 1,0 0-1,-4 20 1,3-27 12,0 1 0,-1-1 1,1 0-1,-1 1 0,0-1 0,-1-1 1,1 1-1,-1 0 0,0-1 1,-1 0-1,1 0 0,-1 0 1,0-1-1,0 1 0,-1-1 0,1 0 1,-1-1-1,-7 4 0,1-3 3,1 0-1,-1-1 0,1 0 1,-1-1-1,0 0 0,0-1 1,0-1-1,0 0 1,0 0-1,0-1 0,0-1 1,0 0-1,0 0 0,1-2 1,-1 1-1,1-1 0,0-1 1,-14-7-1,15 5-7,0 1 1,0 0-1,0 1 0,-1 0 1,-11-3-1,60 5-9207,-7 3 4894</inkml:trace>
</inkml:ink>
</file>

<file path=ppt/ink/ink2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0:52.34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7571,'0'0'5688,"0"5"-5394,5 79 675,4 0 0,3 0 0,4-1 0,29 88 0,-25-90-886,-4 1 0,9 132-1,-15 169 302,-10-370-370,-1 0-1,0 0 1,-1 0-1,-1-1 1,0 1-1,0-1 1,-1 1 0,-1-1-1,0 0 1,-1 0-1,-12 19 1,10-19 1137,6-3-4068,3-9 2594,0 1 0,0-1 0,-1 1 0,1-1 1,0 1-1,0-1 0,-1 1 0,1-1 0,0 0 1,0 1-1,0-1 0,-1 0 0,1 0 0,0 0 0,0 0 1,0 0-1,0 0 0,0 0 0,0 0 0,0 0 1,-1 0-1,1 0 0,0 0 0,0-1 0,1 0 0,28-4-5701</inkml:trace>
</inkml:ink>
</file>

<file path=ppt/ink/ink2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0:52.79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13510,'0'0'3626,"6"2"-3157,35 8-4,0-1 1,0-2-1,54 2 0,133-7-73,-138-2-833,-89 0-149,-1-8-5807,0 2 1538</inkml:trace>
</inkml:ink>
</file>

<file path=ppt/ink/ink2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0:53.12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13542,'0'0'4421,"64"14"-3247,-48-6-1154,0-1 1,1 0 0,0-1-1,0-1 1,0-1-1,30 4 1,108-3-6008,-120-5 2436,9 0-3679</inkml:trace>
</inkml:ink>
</file>

<file path=ppt/ink/ink2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0:54.33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74 389 1969,'0'0'12718,"-4"-39"-10696,4 15-1911,1 0 0,0 0-1,2 0 1,1 0 0,1 0 0,1 1 0,0 0 0,2 0 0,1 1-1,20-36 1,-26 53-87,0 1 1,1 0-1,-1 0 0,1 1 1,0-1-1,0 1 0,1 0 0,-1 0 1,1 0-1,-1 0 0,1 1 0,0 0 1,0 0-1,0 0 0,0 0 0,0 1 1,10-1-1,9-1-67,0 2 0,42 2-1,-25 0 47,-37-1-10,1 0 0,-1 0 1,1 0-1,-1 1 1,1 0-1,-1 0 0,1 0 1,-1 0-1,1 1 0,-1 0 1,0 0-1,0 0 0,0 0 1,0 1-1,0-1 1,-1 1-1,1 0 0,-1 0 1,0 0-1,0 1 0,0-1 1,0 1-1,0 0 0,-1 0 1,0 0-1,1 0 1,-1 0-1,-1 0 0,3 9 1,1 8-39,-1 0 1,-1 0-1,-1 1 1,-1-1-1,-2 24 1,1-21 16,0-18 14,-1 0 0,1 0 0,-2 1 0,1-1 0,0 0 0,-1 0 0,0 0 0,-1-1 0,1 1 0,-1 0 0,0-1 0,-1 0 0,-5 8 0,-5 3 0,-1 0 1,-27 21 0,9-8 14,-27 26-16,-3-3 0,-90 57 0,124-90 6,-36 30-1,65-48 32,1-1 1,-1 1-1,1-1 0,-1 1 0,0-1 0,1 0 1,-1 1-1,1-1 0,-1 0 0,1 1 0,-1-1 0,1 0 1,-1 1-1,1-1 0,-1 0 0,1 0 0,-1 0 0,1 0 1,-1 1-1,1-1 0,0 0 0,-1 0 0,1 0 1,-1 0-1,1 0 0,0 0 0,-1-1 0,1 1 0,-1 0 1,2 0-1,24 1 232,82-3 434,-18 0-384,122 13 1,-120 7-380,-75-14-480,3 1-2770,-4-4-3893,-5-1-797</inkml:trace>
</inkml:ink>
</file>

<file path=ppt/ink/ink2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0:54.84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437 0 10453,'0'0'4106,"-2"7"-3538,-6 6-394,-1 0 1,-1 0-1,0-1 1,0 0-1,-20 16 1,-17 20 181,-233 298 1122,279-344-1501,-1 0 0,0 0 1,1 0-1,-1 0 0,0-1 0,0 1 0,0 0 0,0-1 0,0 1 0,0-1 0,-4 2 0,5-3-854,-2-1-3477,2-5 496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1:15.47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52 0 5699,'0'0'3721,"-4"36"-362,-10 183-752,8-155-2180,-14 211 624,17-247-613,0-4-1478,2-8-6997</inkml:trace>
</inkml:ink>
</file>

<file path=ppt/ink/ink2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0:55.20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10293,'0'0'4783,"5"12"-4102,10 24-150,-3-1 1,-1 1 0,-1 1 0,8 72 0,-13-68-432,2-1 1,2 0-1,2-1 1,21 53-1,-28-82-163,-3-6-183,1 0 0,0 0 0,0 0-1,0 0 1,1 0 0,-1 0-1,1-1 1,0 1 0,0-1-1,4 4 1,9 2-4279</inkml:trace>
</inkml:ink>
</file>

<file path=ppt/ink/ink2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0:56.33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79 361 8020,'0'0'5688,"-1"-8"-4931,1 2-709,-1 2 14,0 0 1,1 0-1,0 0 0,0 0 1,0 1-1,0-1 0,1 0 1,-1 0-1,1 0 0,0 0 0,0 1 1,0-1-1,1 0 0,0 1 1,-1-1-1,1 1 0,0 0 1,0-1-1,5-3 0,10-13 211,-1 0 0,16-25 0,-19 26-160,1 0 1,0 1-1,25-25 1,-35 40-93,65-52 157,-64 51-186,1 1 0,0 0 1,0 0-1,0 0 0,0 1 1,0 0-1,1 0 0,-1 0 1,0 1-1,1 0 0,7 0 1,-13 2-2,1-1 1,-1 1-1,0-1 1,1 1-1,-1 0 1,0-1 0,0 1-1,1 0 1,-1 0-1,0 0 1,0 0 0,0 0-1,0 0 1,0 0-1,0 1 1,0-1 0,-1 0-1,1 1 1,0-1-1,-1 0 1,1 1-1,-1-1 1,1 0 0,-1 1-1,0-1 1,0 1-1,1-1 1,-1 1 0,0 2-1,2 53-17,-2-50 16,1 25-14,0-10 8,-1 0 0,-1 0 0,0 0 0,-2-1 0,0 1 0,-2-1 0,-7 24 0,-7-3 14,-1-1 0,-1-1 0,-3-1 1,-1-1-1,-2-1 0,-1-1 0,-2-2 0,-2-1 0,0-1 0,-47 34 0,59-52 10,15-11-9,-1 1 0,0 0 0,1 0 1,-1 1-1,1-1 0,-6 9 1,10-10 2,4-2 79,-1 0-1,1 0 0,0-1 1,-1 1-1,1 0 0,0-1 1,-1 0-1,1 0 0,0 0 0,-1 0 1,1 0-1,3-1 0,0 1 34,532 0 1418,-537 0-2482,-1-5-4730,0-4-3</inkml:trace>
</inkml:ink>
</file>

<file path=ppt/ink/ink2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0:57.85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441 298 7972,'0'0'7475,"0"-9"-6741,1-40-343,1 26-394,-2 0-1,-5-45 1,4 62 1,-1 1-1,0 0 0,0 0 1,-1 0-1,1 0 1,-1 0-1,0 1 0,-1-1 1,1 1-1,-1 0 1,0 0-1,0 0 0,0 0 1,0 1-1,-1 0 1,1 0-1,-9-4 0,1 0-14,-1 1 0,0 0 0,0 1 0,0 1 0,-23-5 0,15 6-7,-1 1 1,0 0-1,1 2 1,-43 4-1,59-2 29,0-1-1,0 1 1,1 1 0,-1-1-1,1 0 1,-1 1-1,1 0 1,0 0-1,0 0 1,0 1-1,0 0 1,1-1-1,-1 1 1,1 0-1,0 1 1,-4 7-1,-1 0 59,2 1 1,-1 0-1,2 0 0,0 0 0,-4 14 1,5-1 74,1 1 0,2-1 0,0 1 0,6 43 1,-4-64-107,1-1 0,-1 1 0,2 0 1,-1-1-1,0 0 0,1 1 1,0-1-1,1 0 0,-1-1 0,1 1 1,-1-1-1,2 1 0,-1-1 0,0 0 1,8 5-1,-4-3 4,1 0 0,0 0-1,0 0 1,0-1 0,0-1 0,1 0 0,19 6 0,-23-8-22,1-1 0,-1 0 1,1 0-1,0-1 0,-1 0 1,1 0-1,0 0 0,-1-1 1,1 0-1,-1 0 0,1-1 1,-1 1-1,1-2 0,-1 1 1,0-1-1,0 1 0,0-2 1,0 1-1,-1-1 0,0 0 1,1 0-1,-1 0 0,5-7 1,-1 1 3,0-1-1,-1-1 1,-1 1 0,0-1 0,-1-1 0,0 1-1,-1-1 1,0 0 0,4-19 0,7-16 76,-16 48-95,0-1 3,0 1 0,0 0 0,1-1 0,-1 1 0,0-1 0,0 1 0,0-1-1,1 1 1,-1 0 0,0-1 0,1 1 0,-1 0 0,0-1 0,1 1 0,-1 0 0,1-1-1,-1 1 1,0 0 0,1 0 0,-1-1 0,1 1 0,-1 0 0,1 0 0,-1 0-1,0 0 1,1 0 0,-1-1 0,1 1 0,-1 0 0,1 0 0,-1 0 0,1 0 0,-1 1-1,1-1 1,-1 0 0,1 0 0,-1 0 0,1 0 0,0 1 0,-1 23-114,0-7 147,1-1 0,0 0 0,1 0 0,1 0 0,1 0 1,0 0-1,1-1 0,0 1 0,15 26 0,-16-35 13,0-1 0,0 0 0,1 0 0,-1 0 0,1 0 0,1-1 0,-1 0 0,1 0 0,0 0 0,0-1-1,1 0 1,-1 0 0,1-1 0,0 1 0,0-2 0,0 1 0,0-1 0,0 0 0,1 0 0,-1-1 0,1 0 0,-1 0 0,9-1 0,-4 0 14,-6 1-42,0 0 0,0-1 0,0 0 0,0 0 0,0 0 0,0-1 0,0 0 0,0 0 0,0-1 0,0 0 0,0 0 0,0 0 0,-1-1 0,1 1 0,-1-2-1,0 1 1,0 0 0,0-1 0,8-7 0,-4 0 14,1 0 1,-2 0-1,0-1 0,0 0 0,10-24 0,0 2 97,-17 75-1547,1-4-4544,-2-16-2666</inkml:trace>
</inkml:ink>
</file>

<file path=ppt/ink/ink2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04.63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123 361 9845,'0'0'5936,"-1"-10"-1959,4-40-3993,7 10 63,22-57-1,-25 81-7,0 1-1,1-1 1,0 1 0,1 1-1,1 0 1,15-17-1,-21 27-26,1 0-1,-1 0 1,1 0 0,0 1-1,0 0 1,1 0-1,-1 1 1,1-1 0,-1 1-1,1 0 1,0 1-1,-1-1 1,10 0-1,7 0 53,1 1 0,29 2 0,-10 0-34,-37 0-33,0-1-1,0 1 1,0 0-1,0 0 0,-1 1 1,1 0-1,0-1 1,-1 2-1,1-1 1,-1 0-1,0 1 0,1 0 1,-1 0-1,-1 0 1,1 0-1,0 1 1,-1 0-1,0 0 0,0-1 1,0 2-1,4 6 1,-2-2-5,0 0 0,-1 0 0,0 0 0,0 1 0,-1-1 0,-1 1 0,1 0 1,-2 0-1,1 0 0,-1 10 0,0 22-17,1-29 19,-2 1 1,1 0-1,-2-1 1,0 1-1,0-1 1,-2 1-1,1-1 1,-6 14-1,-10 10 15,-2 0-1,-1-2 1,-3 0 0,0-1-1,-2-2 1,-1 0-1,-2-2 1,-34 27 0,33-29-8,-3 2 4,0-1 0,-47 30 0,65-50-8,0 1 1,0 0 0,1 1-1,1 0 1,0 2-1,0-1 1,1 1 0,-16 25-1,25-34 2,-6 20 13,9-24 1,338 4 769,165-1-187,-502-3-584,20-27-7583,-3-6 534</inkml:trace>
</inkml:ink>
</file>

<file path=ppt/ink/ink2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06.69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6259,'0'0'11200,"0"4"-11163,2 34 70,8 45 1,2 25 80,-11-90-164,10 339 902,-11-357-569,24-2 89,27-34-420,-43 29-24,0 1 1,0 0-1,1 0 0,-1 1 1,1 0-1,18-7 0,7 1 128,-22 7-123,0 0 0,0 0 0,0 2 0,1-1 0,-1 2 0,16-1 0,-7 1-36,-2 1 27,0 0-1,27 4 1,-41-3-2,-1 0 0,0 0 0,0 0 0,0 0 1,0 1-1,0-1 0,0 1 0,0 0 0,-1 0 0,1 0 1,-1 1-1,1-1 0,-1 1 0,0 0 0,0 0 1,4 6-1,-2 1-16,-1 0 1,0 0-1,0 1 1,-1 0 0,-1-1-1,0 1 1,0 0-1,-1 0 1,-1 0 0,0 1-1,-2 17 1,2 0-44,-1-25 62,0 1 0,1-1 1,-2 1-1,1-1 0,0 0 1,-1 0-1,0 1 0,0-1 1,0-1-1,0 1 1,-1 0-1,1 0 0,-1-1 1,0 1-1,0-1 0,0 0 1,-1 0-1,1 0 0,-1-1 1,0 1-1,-5 2 0,0 1 8,-1-1-1,0-1 1,0 1-1,0-2 1,0 1-1,-1-1 0,-15 2 1,9-3 15,-1 0-1,1-1 1,-1-1 0,-27-4-1,38 3-12,-1-1-1,1 0 1,-1 0-1,1-1 1,0 0-1,0 0 1,0-1-1,1 0 1,-1 0-1,1-1 1,0 1-1,-9-10 1,-95-84 41,90 97-2322,16 1-965</inkml:trace>
</inkml:ink>
</file>

<file path=ppt/ink/ink2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08.80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16952,'0'0'3476,"11"3"-3289,45 9 58,0-3-1,1-1 1,106-1 0,37-7-581,-200 0 226</inkml:trace>
</inkml:ink>
</file>

<file path=ppt/ink/ink2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09.24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8 10213,'0'0'7230,"3"-1"-6257,38-3-316,-1 2-1,66 3 0,-24 1-317,-16-1-217,123 16-1,-189-17-255,10 3 249</inkml:trace>
</inkml:ink>
</file>

<file path=ppt/ink/ink2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12.42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3 418 12422,'0'0'4359,"-1"-5"-1290,-1-30-2859,5 22-175,1-1 1,1 1 0,-1 0-1,2 0 1,0 1 0,9-15-1,51-68 49,-55 80-82,1 1 0,0 0 0,1 1-1,0 0 1,1 1 0,0 1-1,1 0 1,1 1 0,-1 1 0,2 0-1,-1 1 1,1 0 0,0 2 0,1 0-1,-1 1 1,1 1 0,0 0 0,0 2-1,21-1 1,-37 3-4,-1 0 0,0 1 0,1-1 0,-1 1-1,1 0 1,-1-1 0,0 1 0,1 0 0,-1 0 0,0-1 0,0 1 0,0 0 0,0 0 0,0 1-1,0-1 1,0 0 0,0 0 0,0 0 0,0 1 0,0-1 0,-1 0 0,1 1 0,-1-1-1,1 2 1,13 43-48,-10-33 44,9 30 1,-1 1 0,-2 0 0,-2 0 0,3 83 1,-11-103-10,1-15 11,0 1 0,-1 0 0,0 0 0,0 0 0,-2 0 0,1 0 0,-1 0 0,0-1 0,-1 1 0,0-1 0,-1 0 0,0 1 0,0-2 0,-6 10 0,-29 26 6,-1-1-1,-2-2 1,-2-2 0,-51 35-1,-20 18-15,95-74 13,0 0 0,1 2 0,-20 27 0,38-46 12,0 0 1,0-1-1,0 1 1,1 0-1,-1 0 0,0 0 1,1 0-1,-1 0 1,1 0-1,-1 0 1,1 0-1,-1 0 0,1 1 1,0-1-1,-1 0 1,1 0-1,0 0 1,0 0-1,0 0 0,0 1 1,0-1-1,0 0 1,0 0-1,1 0 0,-1 0 1,0 1-1,1-1 1,-1 0-1,0 0 1,1 0-1,-1 0 0,1 0 1,0 0-1,-1 0 1,1 0-1,0 0 1,0-1-1,-1 1 0,1 0 1,0 0-1,0 0 1,0-1-1,0 1 0,0-1 1,0 1-1,0-1 1,0 1-1,0-1 1,1 1-1,-1-1 0,0 0 1,0 0-1,2 0 1,11 3 113,-1 0-1,0-2 1,25 1 0,-23-1-78,215 13 380,161 18 27,-305-25-474,-85-7-79,-1-11-7826,0-17 1756</inkml:trace>
</inkml:ink>
</file>

<file path=ppt/ink/ink2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13.35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0 324 5026,'0'0'9839,"3"-1"-6502,-3 1-3317,1 0 1,0 0-1,0 0 1,-1-1-1,1 1 1,0 0-1,-1-1 1,1 1-1,-1-1 1,1 1-1,0-1 1,-1 1-1,1-1 1,-1 1-1,1-1 1,-1 0-1,1 1 1,-1-1-1,0 1 1,1-1-1,-1 0 1,0 0-1,1 0 1,16-51 95,-2-1 1,13-81-1,-27 129-116,0-2-2,0 0 1,0 0-1,0 0 0,1 0 1,0 0-1,1 1 1,4-11-1,-7 17-21,1 0 22,-1 0 0,0 0 1,0 0-1,0-1 0,0 1 0,0 0 0,1 0 0,-1 0 0,0 0 0,0 0 0,0 0 1,1 0-1,-1 0 0,0 0 0,0 0 0,0 0 0,0 0 0,1 0 0,-1 0 0,0 0 0,0 0 1,0 0-1,1 0 0,-1 0 0,0 0 0,0 0 0,0 0 0,1 0 0,-1 0 0,0 1 1,0-1-1,0 0 0,0 0 0,0 0 0,1 0 0,-1 0 0,0 0 0,0 1 0,0-1 1,0 0-1,0 0 0,0 0 0,0 0 0,0 1 0,1-1 0,-1 0 0,0 0 0,0 0 0,0 0 1,0 1-1,0-1 0,0 0 0,0 0 0,0 0 0,0 1 0,0-1 0,0 0 0,0 0 1,0 0-1,0 1 0,0 392 267,0-307-3793,0-1-3937</inkml:trace>
</inkml:ink>
</file>

<file path=ppt/ink/ink2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13.79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9492,'0'0'7390,"7"0"-6635,56 2-89,-1 2 0,0 3-1,78 19 1,-108-22-628,-28-5-40,0 1 0,0 1-1,0-1 1,1 1 0,-1 0-1,0 0 1,0 0 0,0 0 0,0 0-1,0 1 1,6 3 0,-10-4-33,12 3-7478,-8-4 2834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1:1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43 8132,'0'0'6224,"13"0"-5813,521-14 2302,-410 0-5096,-77 8-130,-1 1 0,71 2 0</inkml:trace>
</inkml:ink>
</file>

<file path=ppt/ink/ink2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14.77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8 12086,'0'0'6048,"4"0"-5704,212-7 1555,-103 7-903,-45 0-3412,-34 0-6814,-52 0 4305</inkml:trace>
</inkml:ink>
</file>

<file path=ppt/ink/ink2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15.19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95 1 10261,'0'0'5597,"-4"9"-4674,-14 37-131,3 1 0,2 0 1,-12 82-1,15-45-618,1 112-1,9-195-834</inkml:trace>
</inkml:ink>
</file>

<file path=ppt/ink/ink2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16.31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517 193 11749,'0'0'4176,"27"-7"-1282,-24 4-2886,-1 0 0,0-1 0,0 1 1,0 0-1,-1 0 0,1-1 0,-1 1 0,1-1 0,-1 0 0,0 1 0,-1-1 0,1 0 0,0-6 0,0-1-33,-1 1 0,0 0-1,-1-1 1,-1-9 0,0 16 20,1 1-1,-1-1 1,0 1 0,1 0-1,-1 0 1,-1 0 0,1 0-1,0 0 1,-1 0 0,1 1 0,-1-1-1,0 1 1,0 0 0,0 0-1,0 0 1,0 0 0,-1 0-1,1 1 1,0-1 0,-1 1-1,1 0 1,-1 0 0,0 0 0,-3 0-1,-11-3-25,-1 1-1,1 1 1,-28 0-1,13 2 8,8-1-1,0 2-1,-25 3 0,41-2 21,0 0 1,0 0-1,0 1 0,1 0 0,-1 0 0,1 1 0,0 0 0,0 1 1,-9 6-1,3 1 43,0 0 0,1 1 0,0 1 1,1 0-1,0 1 0,2 0 0,0 1 0,0 0 0,1 0 1,1 1-1,1 0 0,1 1 0,0-1 0,1 1 1,1 1-1,0-1 0,2 0 0,-1 30 0,3-42 16,0 1-1,0 0 0,0-1 0,1 1 0,0-1 0,1 1 0,-1-1 1,5 10-1,-4-13-25,0 0 1,0 0-1,0 0 1,1 0-1,0 0 1,-1-1-1,1 1 1,0-1-1,0 1 1,0-1-1,1 0 1,-1 0-1,0-1 1,1 1 0,-1-1-1,5 2 1,15 5-2,0-2 0,0 0 1,1-1-1,0-2 1,0 0-1,0-2 1,0 0-1,0-2 1,37-5-1,-51 4-35,0-2 0,0 1-1,-1-1 1,1-1 0,-1 0-1,0 0 1,0-1 0,-1 0 0,1 0-1,-1-1 1,-1 0 0,10-10-1,9-15-55,40-58-1,-55 73 62,53-85 19,-83 164-125,13-51 151,0 1 0,1 1 1,0-1-1,1 1 0,1-1 0,0 1 1,0 0-1,1 0 0,1 0 1,1 1-1,0-1 0,2 24 0,-1-35-24,0 0 0,1 0-1,-1-1 1,0 1 0,1 0 0,-1 0-1,1-1 1,-1 1 0,1 0-1,0-1 1,0 0 0,0 1-1,0-1 1,0 0 0,0 0-1,0 0 1,0 0 0,0 0-1,0-1 1,0 1 0,1-1 0,-1 1-1,4-1 1,58 7 283,-37-5-148,74 0 87,-92-2-234,-1-1 0,0 0-1,0 0 1,1-1 0,-1 0 0,0-1 0,0 1-1,-1-2 1,11-4 0,-12 4-11,4-2 3,1 0 0,-1-1 0,-1 0 0,1-1 1,-1 0-1,-1 0 0,1-1 0,11-17 1,-20 26-83,0-1 0,0 1 1,0 0-1,0-1 0,0 1 1,-1 0-1,1-1 0,0 1 1,0 0-1,0-1 0,0 1 0,-1 0 1,1 0-1,0-1 0,0 1 1,0 0-1,-1 0 0,1-1 1,0 1-1,-1 0 0,1 0 1,0-1-1,0 1 0,-1 0 1,1 0-1,0 0 0,-1 0 1,1 0-1,0 0 0,-1 0 1,1-1-1,0 1 0,-1 0 1,1 0-1,0 0 0,-1 0 1,1 0-1,0 0 0,-1 1 1,1-1-1,-1 0 0,1 0 1,-1 0-1,-22 0-2748,19 0 1715,-31 0-6262</inkml:trace>
</inkml:ink>
</file>

<file path=ppt/ink/ink2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17.40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78 13238,'0'0'4842,"18"0"-4313,330 0 975,199-16-1026,-328 7-500,-199 8-56,0-1-1,0-1 0,38-11 1,-58 14 27,0 0 0,0 0 1,0 0-1,-1 0 0,1 0 1,0 0-1,0 0 1,-1 0-1,1-1 0,0 1 1,0 0-1,0 0 0,-1 0 1,1 0-1,0 0 1,0 0-1,0-1 0,0 1 1,-1 0-1,1 0 0,0 0 1,0 0-1,0-1 0,0 1 1,0 0-1,0 0 1,-1 0-1,1-1 0,0 1 1,0 0-1,0 0 0,0-1 1,0 1-1,0 0 1,0 0-1,0-1 0,0 1 1,0 0-1,0 0 0,0 0 1,0-1-1,0 1 0,1 0 1,-1 0-1,0-1 1,0 1-1,0 0 0,0 0 1,0 0-1,0 0 0,0-1 1,1 1-1,-1 0 1,0 0-1,0 0 0,0 0 1,0-1-1,1 1 0,-1 0 1,0 0-1,0 0 0,0 0 1,1 0-1,-1 0 1,0 0-1,-21-8-1924,-22 1-1302,-17 0-2349</inkml:trace>
</inkml:ink>
</file>

<file path=ppt/ink/ink2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18.00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7 12086,'0'0'4863,"43"-2"-4076,139-2-424,307 25 1067,-117-1-1075,-113-20-307,-218-7-230,-40 10 174,1-1-1,-1 1 0,0 0 0,0 0 1,-1 0-1,1 0 0,0 0 1,-1 0-1,0 0 0,0 0 0,0 0 1,-1 6-1,1-6 0,0 229 107,0-151-6514,0-112 3527</inkml:trace>
</inkml:ink>
</file>

<file path=ppt/ink/ink2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18.41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10885,'0'0'5955,"8"0"-5350,12 2-504,1 0 0,-1 1 1,1 1-1,-1 1 0,0 1 0,-1 1 0,21 10 0,136 75-8,-150-77-94,-1 1 0,-1 1 0,0 1 0,21 21 0,-38-32-8,0 0 0,-1 0 1,0 0-1,0 1 0,0 0 0,-1 0 0,-1 1 1,1-1-1,-1 1 0,-1 0 0,1 0 0,-2 0 1,1 1-1,-1-1 0,-1 1 0,1 10 0,-2-18 6,1 10-26,-2 1 1,1-1-1,-5 21 0,4-28 26,-1-1-1,1 0 1,-1 0 0,0 0-1,0 0 1,-1 0 0,1 0-1,-1 0 1,1-1-1,-1 1 1,0-1 0,-1 0-1,-5 5 1,-2 0-36,0 0 0,-1 0 1,0-2-1,0 1 0,-1-1 0,0-1 1,0 0-1,0-1 0,-23 4 0,24-7-1786,0 0 0,0 0-1,-20-2 1,15-2-8209</inkml:trace>
</inkml:ink>
</file>

<file path=ppt/ink/ink2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19.40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134 1 11589,'0'0'4181,"0"13"-3445,-8 143-18,-50 271 0,13-140-78,22-156 139,24-140-779,0-1-1,0 1 1,1 0 0,0 0-1,1 0 1,0 0 0,1 0-1,0 1 1,0-1 0,0 1-1,1 0 1,1 0 0,-1 1-1,1-1 1,0 1 0,1 1-1,0-1 1,0 1 0,0 0-1,1 1 1,15-9 0,-7 4 7,1 2 0,1 0 0,-1 0 0,1 2-1,1 0 1,-1 1 0,1 1 0,0 1 0,0 1 0,20-1 0,-30 3-28,0 0 0,0 1 0,0-1 0,0 2 0,9 1 0,-13-1 17,0 0-1,-1 1 1,0-1 0,1 1 0,-1 0-1,0 0 1,0 0 0,-1 0-1,1 1 1,5 5 0,0 2-4,-1 1 0,0-1 0,-1 1 0,0 1 0,-1-1 0,0 1 0,-1 0 0,-1 0 0,0 1 0,0-1 0,-2 1 0,1 0 0,-2 0 0,0 0 0,-2 26 0,1-36 6,-1 1 0,0-1 0,0 0 0,0 0 0,0 0 0,-1 0 0,0 0 1,0 0-1,0 0 0,0 0 0,0 0 0,-1-1 0,0 0 0,0 1 0,0-1 0,0 0 0,0 0 1,-1 0-1,1-1 0,-1 1 0,0-1 0,1 0 0,-1 0 0,0 0 0,0-1 0,-8 3 0,-8 2 4,0-1-1,0 0 0,0-1 0,-28 1 0,31-4 8,-27 2 24,-59-2 0,91-2-17,0 0-1,0 0 1,0-2 0,0 1 0,0-2-1,0 1 1,1-2 0,0 1 0,-21-13 0,31 17-35,1 0 1,0-1 0,-1 1 0,1 0-1,-1 0 1,1 0 0,0-1 0,-1 1 0,1 0-1,0 0 1,-1-1 0,1 1 0,0 0 0,-1-1-1,1 1 1,0 0 0,0-1 0,-1 1 0,1-1-1,0 1 1,0 0 0,0-1 0,-1 1 0,1-1-1,0 1 1,0-1 0,0 1 0,0 0-1,0-1 1,0 1 0,0-1 0,0 1 0,0-2-1,14-5-1361,24 3-1465,-38 4 2818,48-1-4159,5-2-389</inkml:trace>
</inkml:ink>
</file>

<file path=ppt/ink/ink2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19.87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47 14727,'0'0'3601,"10"0"-2771,387-18 297,-240 8-1117,-108 6-320,-48 4-5,-13-8-9847,12 8 9973,-31-6-5016</inkml:trace>
</inkml:ink>
</file>

<file path=ppt/ink/ink2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20.27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 10229,'0'0'8721,"29"-1"-8598,219-2 442,60 9 115,-154-3-2032,-1-1-5267,-116-2 1859</inkml:trace>
</inkml:ink>
</file>

<file path=ppt/ink/ink2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20.85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1 571 8740,'0'0'6550,"8"-26"-5627,1-7-757,3-5 8,26-61 1,50-150 1236,-57 153-981,-31 94-384,0 1-24,1-1 1,-1 1 0,0 0 0,1 0 0,-1-1-1,0 1 1,1 0 0,-1 0 0,1 0-1,0-1 1,-1 1 0,1 0 0,0 0 0,0 0-1,0 0 1,0 0 0,0 1 0,0-1 0,0 0-1,0 0 1,0 1 0,0-1 0,0 0 0,0 1-1,1-1 1,-1 1 0,0 0 0,3-1-1,-4 23-168,-30 400 201,9-205 74,17-53-1074,4-136-1410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1:17.00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100 68 5795,'0'0'9126,"8"-8"-8744,-6 5-346,1-1 6,-1 1 0,1 0 1,0 0-1,0 1 0,0-1 0,0 0 0,1 1 0,-1 0 1,1 0-1,-1 0 0,1 0 0,0 0 0,0 1 0,0 0 1,0 0-1,0 0 0,7-1 0,25-6 926,11-1-445,89 9-520,-135 0-4,1 1 0,-1-1 0,0 0 0,1 1 0,-1 0 0,0-1 0,0 1 0,1 0 0,-1-1 0,0 1 0,0 0 0,0 0 0,0 0 0,0 0 1,0 0-1,-1 0 0,1 0 0,0 0 0,0 1 0,-1-1 0,1 0 0,-1 0 0,1 1 0,-1-1 0,1 0 0,-1 0 0,0 1 0,0-1 0,1 1 0,-1 0 0,3 48-54,-3-46 49,0 1-7,0 0 1,-1 0-1,1 1 0,-1-1 0,-1 0 0,1 0 0,0 0 0,-1 0 0,0 0 0,0-1 0,-1 1 0,0-1 0,1 1 1,-1-1-1,-1 0 0,1 0 0,0 0 0,-1 0 0,0-1 0,0 0 0,0 1 0,0-1 0,-1-1 0,-8 5 1,1-1-140,1 0 0,-1-1 0,1-1 0,-1 0 0,-1 0 1,1-1-1,0-1 0,-1 0 0,0-1 0,-23 0 0,31-19 140,4 17 28,1 1 0,0-1-1,0 0 1,0 1 0,0-1 0,0 1-1,0-1 1,0 0 0,0 1 0,0-1-1,0 1 1,1-1 0,-1 0 0,0 1-1,0-1 1,0 1 0,1-1 0,-1 1-1,0-1 1,1 1 0,-1-1 0,0 1-1,1-1 1,-1 1 0,1-1 0,-1 1-1,1-1 1,-1 1 0,1 0 0,-1-1-1,1 1 1,-1 0 0,1 0 0,0-1-1,132 1-111,-131 1 94,-1-1 0,0 0 0,0 1 0,0 0 0,0-1 0,0 1 0,0 0 1,0-1-1,0 1 0,-1 0 0,1 0 0,0 0 0,0 0 0,-1 0 0,1 0 0,0 0 0,-1 0 0,1 0 0,-1 0 0,1 0 0,-1 0 0,0 0 0,1 0 0,-1 0 0,0 1 0,0-1 0,0 0 0,0 0 0,0 2 0,1 45 30,-1-39-37,1 24-11,-1-11 49,0-1-1,-6 41 1,5-55-18,-1 0 0,1 0 0,-2-1 0,1 0 0,-1 1 0,0-1-1,0 0 1,-1 0 0,0 0 0,0-1 0,0 1 0,0-1 0,-7 6 0,1-3 11,-1 1 0,1-1 0,-1-1-1,-1 0 1,1-1 0,-1 0 0,0 0 0,-1-1-1,-18 4 1,4-4 32,1-1 1,-1-1-1,-44-1 0,54-10 57</inkml:trace>
</inkml:ink>
</file>

<file path=ppt/ink/ink2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21.26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64 14070,'0'0'4216,"8"-2"-3885,137-23 349,257-11 0,-352 36-86,-17 0-3336,-9-1-6734</inkml:trace>
</inkml:ink>
</file>

<file path=ppt/ink/ink2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21.65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16 1 13942,'0'0'3663,"0"5"-3409,-16 664 1899,16-667-3207</inkml:trace>
</inkml:ink>
</file>

<file path=ppt/ink/ink2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22.54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458 420 11781,'0'0'5611,"6"-4"-5117,0 1-437,-2-1 0,1 0 1,0-1-1,-1 1 1,1-1-1,-1 1 0,-1-1 1,1-1-1,-1 1 1,0 0-1,0-1 1,0 0-1,-1 1 0,1-1 1,-2 0-1,1 0 1,-1-1-1,0 1 1,0 0-1,0-7 0,1-7-60,-1 0 0,-1 0 0,0 0 0,-6-31 0,5 44-6,-1 1 0,-1-1 1,1 1-1,-1 0 0,0-1 0,0 1 0,-1 0 0,1 1 1,-1-1-1,-1 1 0,1-1 0,-1 1 0,0 1 0,0-1 1,0 1-1,-10-6 0,-1 0-10,0 1-1,0 1 1,-1 1-1,-1 0 1,1 1-1,-1 1 1,0 1-1,0 0 1,0 1 0,-1 1-1,1 1 1,-1 0-1,-23 4 1,36-2 15,0 0 0,0 1 0,0 0-1,0 0 1,1 1 0,-1 0 0,1 0 0,-1 0 0,1 0 0,0 1 0,0 0 0,1 0 0,-1 0 0,1 1-1,0-1 1,0 1 0,1 0 0,-1 0 0,-3 7 0,-5 10 13,1-1 0,0 1 0,-10 35 1,14-33 57,1 0 0,2 0-1,0 1 1,1-1 0,2 1 0,1 0 0,0 0 0,6 27 0,-5-48-31,1 0 0,-1-1 0,1 1-1,0-1 1,1 1 0,-1-1-1,0 0 1,1 0 0,0 0-1,0 0 1,0 0 0,0-1 0,0 1-1,1-1 1,-1 0 0,1 0-1,-1 0 1,7 2 0,2 2 17,0-2 0,0 1 0,0-1 1,23 3-1,-3-4-1,0-1 1,61-6-1,-85 2-54,1 0 0,-1-1-1,1 1 1,-1-2-1,0 1 1,0-1 0,-1-1-1,1 1 1,-1-1 0,0 0-1,0-1 1,-1 0 0,1 0-1,-1 0 1,5-8-1,9-12 8,-1 0 0,27-48-1,-33 47 5,-11 20-1,1 1 1,0-1 0,1 1 0,-1 0-1,1 0 1,7-8 0,-11 14 100,0 16-445,0 134 392,0-147-55,1 0 1,-1 0 0,0 0-1,1 0 1,0 0-1,0 0 1,0 0-1,0 0 1,0 0 0,1-1-1,-1 1 1,1 0-1,0-1 1,0 1-1,0-1 1,0 0 0,2 3-1,2 0 8,0 0-1,1-1 1,-1 0-1,1 0 1,0 0-1,11 4 1,3-1 15,0 0 0,1-2 0,40 5 0,35-7-549,-59-4-1471,-37 1 1828,0 0 0,-1 0 0,1 0 0,0 0 0,0 0 0,0-1 1,0 1-1,-1 0 0,1 0 0,0-1 0,0 1 0,-1 0 0,1-1 0,0 1 0,0-1 1,-1 1-1,1-1 0,0 1 0,-1-1 0,1 0 0,-1 1 0,1-1 0,-1 0 0,1 1 1,-1-1-1,0 0 0,1 0 0,-1 1 0,0-1 0,1 0 0,-1 0 0,0 0 0,0 1 1,0-1-1,0 0 0,0 0 0,0 0 0,0 0 0,0 1 0,0-1 0,0 0 0,0-1 1,0-23-9665</inkml:trace>
</inkml:ink>
</file>

<file path=ppt/ink/ink2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23.41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8676,'0'0'5514,"3"19"-4897,7 45 335,0 92 1,10 581 1581,-20-410-2324,0-191-7164,1-163 2477,6-19-234</inkml:trace>
</inkml:ink>
</file>

<file path=ppt/ink/ink2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24.91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15 688,'0'0'12913,"42"-3"-12043,6 0-646,207-5 739,-59 10-484,208 31 0,-102 9 613,751 82-637,-213-48-474,-330-28-31,751-2-255,-1032-55 16,-57 0 101,76-14-716,-228 20 883,0 2 0,0 1 0,35 4 1,-53-4 11,-1 0-1,1 1 1,-1 0 0,1-1 0,-1 1-1,1 0 1,-1 0 0,0 0 0,1 0 0,-1 0-1,0 0 1,0 0 0,0 0 0,0 1-1,0-1 1,0 0 0,0 1 0,0-1 0,0 1-1,0-1 1,-1 1 0,1-1 0,-1 1-1,1-1 1,-1 1 0,0-1 0,0 1 0,1 0-1,-1 2 1,0 62-242,-1-43 259,-5 84 10,-31 176 0,20-175 18,-8 184 134,20-196-29,-3 0-1,-25 111 1,5-95-117,-5-1 0,-86 196 0,109-286-20,-1-1 1,0-1-1,-1 0 1,-1 0-1,-26 27 0,30-37-1,-2 0-1,1 0 0,-2-1 0,1 0 0,-1-1 1,0-1-1,0 0 0,0 0 0,-1-1 0,-22 5 1,-12 1-71,-1-3 1,-84 4 0,-102-12-229,101-2 225,-81-8 54,-231-40 1,14 0 12,-156 22 62,168 10-31,-67-15-54,-252-12 20,124 40-2,371 6 18,112 7-498</inkml:trace>
</inkml:ink>
</file>

<file path=ppt/ink/ink2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28.13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262 440 5987,'0'0'8566,"9"0"-7266,7 0-934,-11 1-202,1 0 0,0-1 1,1 0-1,-1 0 0,0-1 0,0 1 1,-1-1-1,1-1 0,0 1 0,0-1 1,0 0-1,-1 0 0,1 0 0,-1-1 1,0 0-1,1 0 0,-2-1 0,8-5 1,-4-1-160,0 0 1,-1 0-1,0-1 1,-1-1-1,0 1 1,-1-1-1,0 0 1,-1 0-1,0 0 1,3-23-1,-3 12-69,-2 1 0,-1-1-1,0 0 1,-2 1-1,-4-31 1,3 48 58,1 1 0,0 0-1,-1 0 1,0 1 0,0-1 0,0 0-1,-1 1 1,1-1 0,-1 1 0,0-1 0,0 1-1,0 0 1,0 1 0,0-1 0,-1 0-1,1 1 1,-1 0 0,1 0 0,-1 0-1,0 0 1,0 0 0,0 1 0,-7-2 0,-7-2-12,0 1 0,-1 0 1,1 2-1,-22-1 1,16 2 11,7-1-13,0 1 0,0 1 1,0 1-1,0 0 1,-22 6-1,34-6 16,-1 1 0,0 1 0,1-1 0,0 1 0,-1 0 0,1 0 0,0 1 1,1-1-1,-1 1 0,1 0 0,-1 0 0,1 1 0,0-1 0,1 1 0,-1 0 0,1 0 0,0 0 0,0 0 0,-2 7 1,-3 8 14,0 1 1,2 0 0,0 1 0,1 0 0,1-1 0,-1 27 0,5 137 253,2-91-102,1-42-43,3-1 0,2 0 1,3-1-1,1 0 0,22 53 0,-11-29-31,17 90 0,-37-149-88,-3-9-3,0 0 0,1-1 0,0 1 1,0-1-1,1 1 0,-1-1 0,1 1 0,1-1 0,-1 0 1,1 0-1,5 9 0,-7-14-82,-9 0-13611</inkml:trace>
</inkml:ink>
</file>

<file path=ppt/ink/ink2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28.50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5 10725,'0'0'6099,"13"0"-5715,508-5 2173,-408 6-5936,-2 0-3709,-101-1 255</inkml:trace>
</inkml:ink>
</file>

<file path=ppt/ink/ink2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29.19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371 1 7908,'-2'-1'9621,"-13"1"-9569,4 5 16,1 0 0,0 1 0,1 0-1,-1 1 1,1 0 0,1 0 0,-16 17-1,2 0 333,-29 43 0,24-24-274,2 0 0,2 2 0,3 0 0,1 2 0,2 0-1,2 1 1,2 0 0,3 1 0,2 1 0,1-1 0,2 91-1,4-110-43,7 52 0,-3-71-69,-1 1 1,1 0-1,1-1 1,0 1 0,1-1-1,0 0 1,8 12-1,-2-7 8,1 1 0,1-2 0,0 0 0,1-1 0,1 0 0,0-1 0,22 14 0,-7-7-54,1-1-1,1-2 1,40 15 0,-35-24-1911,-12-7-4086,-9-1-1326</inkml:trace>
</inkml:ink>
</file>

<file path=ppt/ink/ink2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30.02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403 64 7828,'0'0'6106,"0"-4"-1752,-12-16-4439,1 14 77,1 0 1,-2 1-1,1 1 1,0 0-1,-1 1 1,0 0-1,0 0 1,-19 0-1,5 1-18,-1 1 0,-49 6-1,70-4 32,0-1-1,0 2 0,0-1 0,0 1 0,1 0 1,-1 0-1,0 0 0,1 1 0,-1 0 1,1 0-1,0 1 0,0-1 0,0 1 1,1 0-1,-1 0 0,1 1 0,0-1 1,0 1-1,0 0 0,1 0 0,0 1 1,0-1-1,0 0 0,1 1 0,-4 11 1,1 3 161,1 0 0,1 0 1,0 0-1,2 0 1,0 0-1,4 31 1,-2-45-128,0 0 1,1 0-1,0 0 1,1 0-1,-1 0 1,1-1-1,0 0 1,0 1-1,1-1 1,-1 0 0,1 0-1,0-1 1,1 1-1,7 5 1,6 6 84,2 0 0,28 16 0,-33-23-60,1-1 0,0-1-1,0 0 1,1-1 0,-1-1-1,1-1 1,19 3 0,7-2-1094,74 0 0,-116-5 815,0 0 0,0 0-1,0 0 1,0 0 0,0 0 0,0 0-1,0 0 1,0-1 0,0 1-1,0 0 1,0-1 0,0 1 0,0 0-1,0-1 1,0 1 0,0-1 0,-1 0-1,1 1 1,0-1 0,0 0-1,-1 1 1,1-1 0,0 0 0,-1 0-1,2-1 1,6-18-4931</inkml:trace>
</inkml:ink>
</file>

<file path=ppt/ink/ink2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30.64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9492,'0'0'7751,"7"1"-7090,2 1-585,0 1 0,-1 0 0,0 1 0,0-1 0,0 2 0,0-1 0,0 1 0,-1 0 1,0 0-1,0 1 0,0 0 0,-1 1 0,0-1 0,0 1 0,-1 0 0,0 1 0,0-1 0,0 1 0,2 8 0,16 27 82,-3 1-1,-1 0 1,-3 2 0,-1 0 0,-3 0 0,8 55-1,-5 14-7,-2 227-1,-14-320-139,-2 1-1,0-1 1,-1 0 0,-2 0-1,0 0 1,-1-1 0,-1 0-1,-21 38 1,9-23-10,-2-2 0,0-1 1,-3 0-1,-31 32 0,33-46 283,9-14-2225,13-6 1691,1 1 0,-1 0 1,1 0-1,0 0 1,-1 0-1,1 0 0,-1-1 1,1 1-1,0 0 1,-1 0-1,1-1 0,-1 1 1,1 0-1,0-1 1,-1 1-1,1 0 0,0-1 1,0 1-1,-1 0 1,1-1-1,0 1 0,0-1 1,0 1-1,-1-1 1,1 1-1,0 0 1,0-1-1,0 1 0,0-1 1,-1-27-9728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1:17.79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25 105 5635,'0'0'4396,"-1"7"-3694,0 1-348,-1 16 1,2-3 3076,4-21-3248,1 0 0,-1 0 0,1 0 0,-1 0 0,1-1 0,7-2 0,-9-3-240,0 0-1,-1 0 0,0 0 1,0 0-1,-1 0 1,0-1-1,0 1 1,0 0-1,-1-11 0,-5-62-553,5 78 598,-1 0 1,0 1 0,1-1-1,-1 0 1,0 1-1,0-1 1,0 0-1,0 1 1,0-1 0,0 1-1,0-1 1,0 1-1,0 0 1,0-1-1,0 1 1,0 0 0,0 0-1,0 0 1,0 0-1,0 0 1,0 0-1,0 0 1,0 0 0,0 0-1,0 0 1,0 0-1,0 1 1,0-1-1,0 0 1,0 1 0,0-1-1,0 1 1,0-1-1,0 1 1,0 0-1,0-1 1,1 1 0,-1 0-1,0-1 1,0 2-1,-5 11-141,1-1-1,0 1 0,1 1 0,0-1 1,1 1-1,1-1 0,0 1 0,1 0 1,0 0-1,2 17 0,-1-29 26,0-1 1,0 1-1,0 0 0,0 0 0,0-1 0,1 1 0,-1 0 1,0 0-1,1-1 0,-1 1 0,1 0 0,0-1 1,0 3-1,26 9-3043</inkml:trace>
</inkml:ink>
</file>

<file path=ppt/ink/ink2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31.78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0 103 9941,'0'0'8070,"13"-3"-7472,52-5-173,0 3 0,84 4 0,102-7-254,-242 7-435,31-5 590,-39 5-486,0 1 1,0 0-1,0 0 1,0-1-1,0 1 1,0-1-1,0 1 1,0-1-1,0 1 1,0-1 0,0 1-1,0-1 1,0 0-1,0 0 1,0 1-1,-1-1 1,1 0-1,0 0 1,-1 0-1,1 0 1,-1 0 0,1 0-1,-1 0 1,1 0-1,-1 0 1,1 0-1,-1 0 1,0-2-1,0-1-815,1 2 564,-1 1 0,0-1 0,0 0 0,0 1 0,0-1 0,0 1 0,-1-1 1,1 1-1,0-1 0,-1 1 0,1-1 0,-1 1 0,-1-3 0,-17-16-7905</inkml:trace>
</inkml:ink>
</file>

<file path=ppt/ink/ink2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32.13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 5859,'0'0'9748,"205"-4"-9252,-142 4-320,4 0-144,-4 0-32,-8 4 0,-12 6-96,-3 1-592,-9-4-192,-3 0-113,-1-7-1328,1 0-2225</inkml:trace>
</inkml:ink>
</file>

<file path=ppt/ink/ink2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32.60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371 2 11205,'0'0'1873,"-10"-1"-1782,7 0-71,-1 1-1,1 0 1,-1 0 0,0 0 0,1 1 0,-1-1-1,0 1 1,1 0 0,-1-1 0,1 2 0,-1-1-1,-3 2 1,0 1 137,0 1-1,0 0 0,0 0 0,1 0 1,-10 11-1,-9 11 254,1 1 0,1 1 1,2 1-1,1 1 0,1 1 0,2 1 1,1 0-1,2 1 0,-18 66 0,16-31-257,3 1 0,3 0 0,4 1-1,2 81 1,3-98-122,7 140 51,-3-168-70,2-1 1,0 1-1,1-1 0,2-1 1,15 38-1,-6-27-67,1 0 0,2 0 0,1-2 0,2-1 0,1 0 0,1-2 0,39 35 0,-61-62-252,1 0 1,-1 0-1,1 0 1,0 0-1,0-1 1,1 1-1,5 1 1,20 1-5489,-10-5-725</inkml:trace>
</inkml:ink>
</file>

<file path=ppt/ink/ink2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33.50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1 118 9925,'0'0'6640,"8"-22"-5031,-1 14-1552,1 0-1,-1 1 1,1 0 0,0 0 0,1 1 0,0 0 0,0 1 0,0-1 0,0 2 0,1-1 0,0 2 0,0-1 0,0 1-1,14-2 1,13-1-47,-1 3-1,66 1 0,-75 2-34,-25 0 20,0 1-1,0-1 1,0 1 0,1 0 0,-1-1-1,0 1 1,0 0 0,0 0-1,0 1 1,-1-1 0,1 0 0,0 1-1,0-1 1,-1 1 0,1-1-1,-1 1 1,1 0 0,-1 0 0,0 0-1,0-1 1,0 1 0,0 0-1,0 1 1,0-1 0,0 0 0,-1 0-1,1 0 1,-1 0 0,1 1-1,-1-1 1,0 2 0,2 14-67,0 0 0,-2 33 0,0-37 60,0 4 8,0-1 0,-1 1 0,-5 19 0,4-29 2,0 0 0,0-1 1,-1 0-1,-1 1 1,1-1-1,-1-1 0,0 1 1,0 0-1,-8 7 1,11-12-1,-83 89 4,76-83-8,-1-1-1,1 0 1,-1-1 0,-1 1 0,1-2-1,-1 1 1,0-1 0,-20 7-1,14-8 381,25-4 479,6 0-930,42 3 194,105 20-1,-21-2-71,-116-13-867,-25-8 681,1 0 1,-1 0-1,0 0 0,1 1 0,-1-1 1,1 0-1,-1 0 0,0 1 1,1-1-1,-1 0 0,0 1 1,1-1-1,-1 0 0,0 1 1,1-1-1,-1 0 0,0 1 0,0-1 1,0 1-1,1-1 0,-1 1 1,0-1-1,0 1 0,0-1 1,0 0-1,0 1 0,0-1 1,0 1-1,0-1 0,0 1 0,0-1 1,0 1-1,0-1 0,0 1 1,0-1-1,0 1 0,-1-1 1,1 0-1,0 1 0,0-1 1,0 1-1,-1-1 0,1 0 0,0 1 1,-1-1-1,1 0 0,0 1 1,-1-1-1,1 0 0,0 1 1,-1-1-1,1 0 0,-1 0 0,1 1 1,0-1-1,-1 0 0,-19 10-3434</inkml:trace>
</inkml:ink>
</file>

<file path=ppt/ink/ink2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33.90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11141,'0'0'5259,"36"3"-4763,251 19 237,-189-13-327,216 27-350,-302-25-2158,-12-10 1775,1-1-1,-1 1 1,0 0-1,0 0 1,1 0-1,-1 0 1,0 0-1,0 0 1,0 1-1,0-1 1,0 0-1,0 0 1,0 0-1,-1 0 1,1 0-1,0 0 1,0 0-1,-1 0 1,1-1-1,-1 1 1,1 0-1,-1 0 1,-1 2-1,-17 8-4792</inkml:trace>
</inkml:ink>
</file>

<file path=ppt/ink/ink2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34.63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3 10533,'0'0'5136,"5"-1"-4864,-5 1-238,1 0 1,0-1 0,0 1 0,-1 0-1,1 0 1,0 0 0,0 0 0,-1 0-1,1 0 1,0 0 0,0 0 0,-1 0-1,1 0 1,0 1 0,0-1 0,-1 0-1,1 0 1,0 1 0,0-1 0,-1 0-1,1 1 1,0-1 0,-1 1 0,1-1-1,-1 1 1,2 0 0,1 27 767,-3-24-875,-9 125 1303,2-61-833,7 14 220,0-81-603,0-1 0,0 1 1,1 0-1,-1 0 0,0-1 1,1 1-1,-1 0 0,1-1 1,-1 1-1,0-1 0,1 1 1,-1 0-1,1-1 0,0 1 0,-1-1 1,1 1-1,-1-1 0,1 1 1,0-1-1,0 0 0,-1 1 1,1-1-1,0 0 0,-1 0 1,1 1-1,0-1 0,0 0 1,-1 0-1,3 0 0,29 3 179,-22-3-119,181 1-768,-190-1 220</inkml:trace>
</inkml:ink>
</file>

<file path=ppt/ink/ink2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35.02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4690,'0'0'11291,"0"15"-10563,0 49-54,8 216 722,-4-219-3250</inkml:trace>
</inkml:ink>
</file>

<file path=ppt/ink/ink2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35.66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10053,'0'0'4591,"15"11"-4113,0-1-325,-6-5-58,-1 1 1,0 0 0,0 1 0,0-1-1,-1 1 1,0 1 0,-1-1-1,1 1 1,-2 1 0,6 8-1,63 145 1130,-51-105-753,34 60 0,-7-30 17,44 106 1,-81-160-456,-1 1 0,-2 0 0,-1 0 0,-2 1 0,-2 0 0,3 68 0,-6-1 27,-5 131 57,-2-204-134,-1 1 0,-2-2 1,0 1-1,-2-1 0,-1-1 1,-2 1-1,-23 37 0,32-63-3565,4-12-2011,0 4 4876,0-32-9161</inkml:trace>
</inkml:ink>
</file>

<file path=ppt/ink/ink2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36.93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358 218 7251,'0'0'4498,"3"6"-3951,13 20-221,-12-20 1275,-4-5-1567,1-1 1,-1 0-1,0 0 1,0 1-1,0-1 1,1 0-1,-1 0 1,0 0-1,0 0 1,1 1-1,-1-1 1,0 0-1,1 0 1,-1 0-1,0 0 1,1 0 0,-1 0-1,0 0 1,0 0-1,1 0 1,-1 0-1,0 0 1,1 0-1,-1 0 1,0 0-1,1 0 1,-1 0-1,0 0 1,0 0-1,1 0 1,-1-1-1,0 1 1,0 0 0,1 0-1,-1 0 1,0 0-1,0-1 1,1 1-1,-1 0 1,0 0-1,0-1 1,0 1-1,1 0 1,-1 0-1,0-1 1,0 1-1,0 0 1,0 0-1,0-1 1,0 1 0,1 0-1,-1-1 1,0 1-1,0 0 1,0 0-1,0-1 1,0 1-1,0 0 1,0-1-1,0 1 1,-1-1-1,8-18 61,-4-4-55,-2-1 0,-1 0 0,-4-42 0,2 61-43,0 0 0,0 1-1,0 0 1,0-1 0,-1 1-1,0 0 1,0 0 0,0 0-1,0 0 1,0 1 0,-1 0-1,0-1 1,1 1 0,-1 0-1,0 1 1,-1-1 0,1 1-1,0 0 1,-1 0 0,1 0-1,-1 0 1,0 1 0,0 0-1,-4-1 1,-13-3-33,-1 1 0,1 1 0,-41 1 1,35 1 12,-33 3-1,57-2 25,1 1 0,0 0 0,0 0 0,0 0 0,0 0 0,0 1 0,0-1 0,1 1 0,-1 0 0,0 0 0,1 0 0,-1 0 0,1 0 0,0 0 0,0 1 0,-3 3 0,0 3 27,0-1-1,0 1 1,1 0 0,1 1-1,-1-1 1,1 0 0,1 1-1,0 0 1,-1 11 0,2 0 91,0 1 0,1 0 0,4 24 0,-2-34-63,0-1 0,1 1 0,1-1 0,-1 0 1,2 0-1,0 0 0,0-1 0,1 0 1,0 0-1,9 11 0,-10-15-18,-1-1 0,0 1 0,1-1 0,0 0 1,0-1-1,1 1 0,-1-1 0,1 0 0,0-1 0,0 1 0,0-1 0,1 0 0,-1-1 0,1 0 0,0 0 0,-1 0 0,1-1 0,10 2 0,-10-3-20,-1 0-1,0 0 1,1-1-1,-1 0 1,1 0-1,-1 0 1,9-4-1,-12 4-18,1-1-1,-1-1 1,0 1-1,0 0 1,1-1-1,-1 0 1,-1 0-1,1 0 1,0 0-1,-1 0 1,0 0-1,4-8 0,12-20-70,-2-2 0,-2 0 0,0 0 0,15-67 0,-19 70 45,-7 29-2,-2 7-6,-2 55-104,0-32 113,2 168 290,-1-194-231,1 1 0,-1-1 0,1 1 0,0-1 0,0 0 0,0 1 0,1-1 0,-1 0-1,1 0 1,-1 0 0,1 0 0,0 0 0,0 0 0,1-1 0,-1 1 0,1-1 0,-1 1 0,1-1 0,0 0-1,0 0 1,0 0 0,0 0 0,0-1 0,0 1 0,0-1 0,0 0 0,1 0 0,5 1 0,9 2 145,0-1 1,0-1 0,1-1-1,22-1 1,-22-1-146,-13 1-23,-1-1 0,1 1 0,-1-1 0,0-1 0,1 1 0,-1-1 0,0 0 0,0 0 0,0 0 0,0-1 0,-1 0 0,1 0 0,-1 0 0,1 0 0,-1-1 0,0 0 0,0 0 0,-1 0 0,5-6 0,-3 3-7,0 0 0,-1 0 0,0 0 0,0-1 0,-1 0-1,0 1 1,-1-1 0,1 0 0,-2-1 0,1 1 0,-1 0 0,1-11 0,-2 18-105,-16 1-6567,4 0 1437</inkml:trace>
</inkml:ink>
</file>

<file path=ppt/ink/ink2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40.77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53 418 14535,'0'0'2313,"7"0"-1937,1 0-345,-3 0-27,-1 1-1,0-1 1,1 0 0,-1-1 0,0 1 0,1-1-1,-1 1 1,0-1 0,0-1 0,0 1 0,0-1-1,0 1 1,0-1 0,6-4 0,7-8 70,0-1 0,-1-1-1,0-1 1,-1 0 0,-1-1 0,15-25 0,-22 29-124,0 1-1,0-1 1,-2 0 0,0-1 0,0 1 0,-2-1 0,0 0 0,0 0 0,-2-1-1,1-18 1,-2 21-13,-4-30-68,4 42 125,-1-1 1,0 1 0,1-1 0,-1 1-1,0 0 1,0 0 0,0 0 0,0-1 0,0 1-1,0 0 1,0 0 0,-1 0 0,1 1-1,0-1 1,0 0 0,-1 0 0,1 1-1,-1-1 1,1 1 0,0-1 0,-1 1-1,1-1 1,-1 1 0,1 0 0,-3 0-1,-12-2-40,-1 0 0,1 1 0,-1 1 0,1 1 0,-1 0 0,-16 4 0,27-3 42,-1 0 0,1 0 1,-1 0-1,1 1 1,0 0-1,0 0 1,0 1-1,1-1 1,-1 1-1,1 0 0,0 1 1,0-1-1,0 1 1,1 0-1,0 1 1,0-1-1,-5 8 1,3-1 24,0 1 0,1 0 0,0 0 0,1 0 0,1 0 0,0 1 0,-3 27 0,5 101 247,3-73-72,21 213 839,-2-49-469,-20-199-496,0 11 12,1 0 1,3-1-1,13 59 1,-11-88-1318,-4-17-2283,-1-11-72,-2-16-2570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1:18.74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114 374 10005,'0'0'3689,"-8"0"-3438,-23-1-139,30 1-101,0-1-1,1 1 1,-1 0-1,0-1 0,1 1 1,-1-1-1,1 1 1,-1-1-1,1 1 1,-1-1-1,1 1 1,-1-1-1,1 0 1,0 1-1,-1-1 1,1 0-1,0 1 0,0-1 1,-1 0-1,1 1 1,0-1-1,0 0 1,0 0-1,0 1 1,0-1-1,0 0 1,0 0-1,0 1 1,0-1-1,0 0 1,0 1-1,0-1 0,1 0 1,-1-1-1,1 0 43,-1-25 184,2-1-1,0 0 1,3 1-1,8-32 1,-10 46-172,1 0 0,1 0-1,0 1 1,0 0 0,2 0 0,-1 0 0,1 1 0,1 0 0,0 1 0,17-18 0,-20 24-52,1 1 1,-1-1-1,1 1 1,0 0-1,0 0 1,0 1 0,0 0-1,0 0 1,0 0-1,1 1 1,-1 0-1,1 0 1,-1 0-1,1 1 1,12 1-1,-12 0-11,1 0 0,-1 0-1,0 0 1,1 1 0,-1 0-1,0 0 1,0 1 0,0 0-1,0 0 1,-1 1 0,1 0 0,-1 0-1,7 6 1,0 1-11,-1 1 0,-1 1 0,0-1 0,-1 2 0,0-1 0,-1 2 0,0-1 0,-2 1 0,1 0 0,-2 1-1,0 0 1,-1 0 0,0 0 0,-2 0 0,0 1 0,0-1 0,-1 30 0,-1-35-2,-1 1 1,0-1-1,-1 1 0,0-1 0,-1 1 0,-1-1 0,0 0 0,0 0 1,-1 0-1,0 0 0,-1-1 0,0 0 0,0 0 0,-1 0 1,-9 10-1,-71 84-9,-185 170 0,264-268 22,-17 17 26,-50 33 0,74-56-17,0 0 0,0 0 0,0 0 0,0 0-1,0 0 1,0 1 0,0-1 0,-1 0 0,1 0 0,0 0-1,0 0 1,0 0 0,0 0 0,0 0 0,0 1-1,0-1 1,0 0 0,0 0 0,0 0 0,0 0-1,0 0 1,0 0 0,0 0 0,0 1 0,0-1-1,0 0 1,0 0 0,0 0 0,0 0 0,0 0-1,1 0 1,-1 0 0,0 0 0,0 1 0,0-1-1,0 0 1,0 0 0,0 0 0,0 0 0,0 0 0,0 0-1,0 0 1,0 0 0,1 0 0,-1 0 0,0 0-1,0 0 1,0 0 0,0 0 0,0 0 0,0 0-1,0 0 1,1 1 0,-1-1 0,0 0 0,0 0-1,0 0 1,0-1 0,0 1 0,0 0 0,0 0-1,1 0 1,-1 0 0,0 0 0,0 0 0,0 0-1,0 0 1,18 2 280,20 0-132,21-5 382,107-20 0,1-1 60,-66 13-191,62-3-105,40 14-1201,-201-4-4405,-2-2-1721</inkml:trace>
</inkml:ink>
</file>

<file path=ppt/ink/ink2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41.14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11733,'0'0'5630,"21"-1"-5118,316 2 726,-123 3-3192,-149-5-4451,-41 1-939</inkml:trace>
</inkml:ink>
</file>

<file path=ppt/ink/ink2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41.64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331 0 12278,'0'0'4095,"-3"6"-3930,-14 24 151,-2-1 0,-35 41 0,-3 5 476,29-35-470,3 0 1,1 2 0,-25 65-1,38-79-266,1 1-1,2 0 0,1 1 1,2 0-1,0 0 0,0 49 1,4-44-2,0-27-47,0 1 0,1 0 0,-1 0 0,2-1 0,-1 1 0,1 0 0,1 0 0,0-1 0,0 1 0,0-1 1,1 1-1,0-1 0,1 0 0,8 14 0,1-8-58,0-1 0,1 0 1,0-1-1,1-1 0,0 0 0,0-1 0,2-1 1,-1 0-1,1-1 0,25 8 0,-29-12-1224,0-1 0,1 0 0,0 0 0,-1-2 0,15 1 0,-3-2-5526</inkml:trace>
</inkml:ink>
</file>

<file path=ppt/ink/ink2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42.32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353 40 8708,'0'0'5819,"-15"-2"-4608,-17-13-106,26 11-1010,1 1-1,-1 1 0,0-1 0,0 1 1,0 0-1,0 0 0,0 1 0,0 0 1,0 0-1,-7 0 0,-100 1 397,109 1-474,0 0 0,0 1 0,1-1-1,-1 1 1,0 0 0,1 0 0,-1 0 0,1 0-1,0 0 1,0 1 0,0 0 0,0-1 0,0 1-1,1 0 1,-1 0 0,1 1 0,0-1 0,-4 7-1,-3 7 158,1 0 0,-11 29-1,13-21-55,1 1 0,1-1-1,0 1 1,2 0-1,2-1 1,1 27-1,0-7 5,-1-42-108,0 1 0,0-1 0,1 0 0,-1 1 0,1-1 0,0 1 0,0-1 0,0 0 0,0 0 0,1 0 0,0 0 0,-1 0 0,1 0 0,0 0 0,0 0 0,0-1 0,4 4 1,-1-2 11,0 0 0,1 0 0,-1 0 0,1-1 0,0 0 0,0 0 0,0-1 1,10 3-1,5 0 10,1-1 0,-1 0 1,1-2-1,29-1 1,-9 0-405,-20 1 434,-1-2 0,1 0 0,36-6 0,-52 4-371,0 1 0,0-1-1,-1 0 1,1 0 0,0-1 0,-1 1-1,7-6 1,-8 5-233,-1 1-1,0-1 1,0 0-1,0 0 1,0 0-1,-1 0 1,1-1-1,-1 1 1,0-1 0,0 0-1,3-7 1,0-10-5294</inkml:trace>
</inkml:ink>
</file>

<file path=ppt/ink/ink2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42.85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6963,'0'0'11307,"4"5"-10806,83 119 607,7 8-370,-81-111-679,-2 1 0,0 0-1,-1 0 1,11 40 0,-6 9-33,-4 1-1,-2 0 1,-4 1 0,-3-1 0,-8 74 0,3-125-36,-1-1 1,-1 1-1,-1-1 1,-1-1-1,-1 1 1,0-1-1,-1 0 1,-18 26-1,18-29-80,3-9-206</inkml:trace>
</inkml:ink>
</file>

<file path=ppt/ink/ink2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43.50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15 13222,'0'0'6144,"24"-4"-5554,427 4 71,-450 0-834,-25-10-14588</inkml:trace>
</inkml:ink>
</file>

<file path=ppt/ink/ink2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43.89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7283,'0'0'11304,"5"0"-10789,251 11 1496,-121-4-2996,-1-3-6084,-110-4 61</inkml:trace>
</inkml:ink>
</file>

<file path=ppt/ink/ink2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44.79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352 3 10453,'0'0'5221,"3"-2"-4692,-4 8-351,-13 17 343,0-1 1,-25 29 0,-18 27 181,24-22-519,2 1 1,3 1-1,2 2 1,2 1-1,4 0 1,2 2 0,3 0-1,3 1 1,2 0-1,-1 89 1,11-103-151,-1 1 29,7 55 1,-4-89-48,1 1 0,1-1 0,0 0-1,1-1 1,1 1 0,16 30 0,-11-28 38,1 0 1,0-1-1,2 0 0,0-1 0,1-1 1,0 0-1,28 21 0,-31-28-258,1-1-1,1 0 1,-1 0-1,26 9 1,-27-13-538,1-1 0,0 1 0,0-2 0,0 0 0,0 0 0,14-1 1,8-1-4873</inkml:trace>
</inkml:ink>
</file>

<file path=ppt/ink/ink2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45.45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1 361 11749,'0'0'6595,"1"12"-5343,1-14-1219,1 0 0,-1-1 0,1 1 0,-1-1 0,0 0 0,0 0 0,0 0 0,0 0 0,-1 0 0,1-1 0,1-5 0,15-47-20,-12 33 4,6-13-15,-2 7-26,0-2 1,-2 1-1,-1-1 0,-2 0 0,2-35 0,-6 112-401,-6 116 407,-20 159 260,23-182-7599</inkml:trace>
</inkml:ink>
</file>

<file path=ppt/ink/ink2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45.80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12374,'0'0'5696,"40"0"-5395,124 0-7,-100 2 146,-1 3 0,78 15 1,-47-5-495,-89-14-81,-1-1 0,1 1 0,-1 0-1,0 1 1,0-1 0,0 1 0,1 0 0,-2 0 0,7 3 0,5 13-3053,-10 7-3388,-5-10-496</inkml:trace>
</inkml:ink>
</file>

<file path=ppt/ink/ink2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46.49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1 145 11397,'0'0'5672,"18"-14"-5261,-6 4-322,5-5 52,0 1 0,2 1-1,0 0 1,0 2 0,1 0 0,28-11 0,-24 16 69,0 0 1,1 2-1,-1 1 0,1 1 1,37 1-1,-60 2-212,-1-1-1,1 0 1,-1 1 0,1-1-1,-1 0 1,1 1-1,-1 0 1,1-1 0,-1 1-1,0 0 1,1 0-1,-1 0 1,0 0 0,0 0-1,1 0 1,-1 0 0,0 1-1,0-1 1,0 0-1,0 0 1,-1 1 0,1-1-1,0 1 1,-1-1 0,1 1-1,0-1 1,-1 1-1,0-1 1,1 1 0,-1-1-1,0 1 1,0 0-1,0 1 1,0 67-137,-1-48 100,0-12 27,0-1-1,0 0 1,-1 1-1,-1-1 1,1 0-1,-2 0 0,1 0 1,-1-1-1,0 1 1,-1-1-1,0 0 1,0 0-1,-1-1 1,-12 13-1,-10 8 8,-1-2 1,-40 29-1,43-35 5,-56 41 32,107-56 683,445-5-363,-469-1-599,0 1 0,0-1 1,1 0-1,-1 1 0,0-1 1,0 0-1,0 0 0,0 0 0,-1 0 1,1 0-1,0 0 0,0 0 1,0 0-1,-1 0 0,1 0 1,-1 0-1,1 0 0,-1-1 0,1 1 1,-1 0-1,1 0 0,-1-1 1,0 1-1,0 0 0,0-1 1,0 1-1,0 0 0,0-3 0,2-6-2952,2-11-4821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1:19.64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1 376 6707,'0'0'7958,"0"-13"-6690,3-21-1223,2 0 1,1 1-1,2 0 1,18-48-1,-11 34-38,-9 26-23,2 1 0,20-38 0,-27 56 32,-1 30-677,-2 8 668,-2 1 0,-2-2 0,-11 44 0,8-42 67,1 0 1,2 0-1,-1 48 0,5-17 159,1-20 51,4 54 0,9-72-4502</inkml:trace>
</inkml:ink>
</file>

<file path=ppt/ink/ink2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47.11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12758,'0'0'3575,"4"24"-2828,15 79-35,-17-93-551,1 0 0,0-1 0,0 1 0,1-1-1,0 0 1,1 0 0,0 0 0,11 12 0,4 9 363,11 22-78,34 53 135,55 126-1,-104-195-566,-1 2 0,-2 0 0,-2 0 0,-2 1-1,-1 1 1,-2-1 0,1 64 0,-7-66-15,1 12-4,-7 48-1,4-80 4,-1 0-1,-1-1 1,0 1-1,-1-1 1,-1 0-1,-13 24 1,3-11 34,-37 51 0,46-71-59,0 0 0,-1 0 0,0 0 0,-1-1 0,0-1 0,-1 1 0,1-1 0,-19 9 0,-2-7-1596,29-9 1383,0 0 0,1 0 1,-1 0-1,0 0 0,1 0 0,-1 0 0,0 0 0,1 0 0,-1 0 0,0-1 0,1 1 0,-1 0 0,0 0 1,1-1-1,-1 1 0,1-1 0,-1 1 0,1 0 0,-1-1 0,1 1 0,-1-1 0,1 1 0,-1-1 0,1 1 1,0-1-1,-1 0 0,1 1 0,0-1 0,-1 1 0,1-1 0,0 0 0,0 1 0,-1-1 0,1 0 0,0 1 1,0-1-1,0 0 0,0 0 0,0 1 0,0-1 0,0-1 0,0-30-8855</inkml:trace>
</inkml:ink>
</file>

<file path=ppt/ink/ink2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48.32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359 206 304,'0'0'18110,"0"-12"-17750,0-17-380,1 19 4,-1-1 0,0 1 0,0-1 0,-1 1 0,-3-11 0,3 17 13,0 1 0,-1 0-1,1-1 1,-1 1 0,0 0-1,1 0 1,-2 0 0,1 0-1,0 0 1,0 0 0,-1 1-1,0-1 1,1 1 0,-1 0-1,0-1 1,0 1 0,0 1-1,-6-4 1,-10-2-25,0 0 0,0 1 1,-1 1-1,0 1 0,0 0 0,0 2 0,0 0 0,-38 3 0,54-1 29,0 1-1,1 0 0,-1 0 0,1 0 1,-1 0-1,1 1 0,-1 0 0,1-1 1,0 1-1,0 0 0,0 1 1,0-1-1,0 0 0,0 1 0,1 0 1,-1-1-1,1 1 0,0 0 0,0 0 1,0 1-1,0-1 0,0 0 0,1 1 1,-1-1-1,1 1 0,0-1 0,-1 5 1,-2 7 48,0 0 1,1 1-1,0 0 1,1-1-1,1 18 1,1-20-40,-1-2 51,1 1 1,1-1-1,0 0 1,3 12-1,-3-18-21,1-1 1,0 1-1,0 0 0,0-1 0,1 0 1,-1 1-1,1-1 0,0 0 0,1 0 0,-1-1 1,7 7-1,-3-5-7,0 0 1,0-1-1,0 0 0,0 0 1,0 0-1,1-1 0,0 0 1,0-1-1,0 0 0,0 0 1,0 0-1,0-1 0,0-1 1,1 1-1,-1-1 0,0 0 1,15-3-1,-20 2-35,0 0 0,1 0 0,-1 0 0,0 0 0,0 0 0,0-1-1,0 0 1,0 1 0,0-1 0,0 0 0,0 0 0,-1-1 0,1 1 0,-1-1 0,0 1 0,0-1-1,0 0 1,2-3 0,32-63-85,-19 32 121,-4 21-40,-13 16 4,0-1 1,0 1-1,1 0 1,-1 0-1,0-1 1,0 1-1,1 0 1,-1 0-1,0 0 0,1-1 1,-1 1-1,0 0 1,1 0-1,-1 0 1,0 0-1,1 0 1,-1 0-1,0 0 1,1 0-1,-1 0 1,0 0-1,1 0 1,-1 0-1,1 0 1,-1 0-1,0 0 1,1 0-1,-1 0 0,0 0 1,1 0-1,-1 0 1,0 1-1,1-1 1,-1 0-1,0 0 1,0 0-1,1 1 1,-1-1-1,0 0 1,0 0-1,1 1 1,-1-1-1,0 0 1,0 1-1,0-1 1,1 0-1,-1 1 0,0-1 1,0 0-1,0 1 1,0-1-1,0 0 1,0 1-1,0-1 1,0 0-1,0 1 1,0-1-1,0 0 1,0 1-1,0-1 1,0 1-1,0-1 1,0 0-1,0 1 1,0 0-1,4 41 12,-1-9 58,9 44-1,-10-68-32,1-1 0,-1 0-1,1 1 1,0-1-1,1 0 1,0-1-1,1 1 1,-1-1 0,1 0-1,8 9 1,-8-12 10,-1-1 1,1 0 0,0-1 0,0 1-1,0-1 1,1 0 0,-1-1-1,0 1 1,1-1 0,-1 0 0,1 0-1,-1 0 1,1-1 0,8 0-1,-6 0-31,-1 0-1,0-1 0,0 0 0,0 0 0,0 0 0,0-1 0,0 0 0,0 0 0,0-1 0,12-6 0,-4-2-448,-10 8 520,0-1 1,0 1-1,0-1 1,-1 0-1,0 0 1,7-7-1,-10 9-503,0 0 0,0-1 0,0 1-1,0 0 1,0 0 0,0-1 0,0 1-1,-1 0 1,1-1 0,-1 1-1,0-1 1,0-2 0,0 1-5283</inkml:trace>
</inkml:ink>
</file>

<file path=ppt/ink/ink2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49.45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47 5042,'0'0'13761,"6"0"-12960,561-24 1104,-452 16-2300,-115 8 144,-5-8-8764,-21 2 3938</inkml:trace>
</inkml:ink>
</file>

<file path=ppt/ink/ink2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49.82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29 11973,'0'0'6326,"5"-1"-5888,50-3 402,78 3 0,32-1-458,-95-4-851,71-6 757,-45 9-9362,-80 3 1532</inkml:trace>
</inkml:ink>
</file>

<file path=ppt/ink/ink2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58.37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4 344 7924,'0'0'8121,"-1"-5"-7476,0-2-451,0 1 0,1 0 0,0-1 0,0 1 0,0-1 0,1 1 0,-1 0 0,1-1 0,1 1 0,0 0 0,-1 0 0,2 0 0,-1 0 0,1 0 0,0 0 0,0 1 0,1-1 0,-1 1-1,8-8 1,9-10-151,1 2 0,0 0 0,2 1 0,0 2 0,47-29 1,-53 37-53,1 2 0,0 0 0,0 1 0,1 1 0,-1 0 0,1 2 0,1 0 0,-1 1 0,37 0-1,-53 3 8,0 0-1,0 1 0,-1-1 0,1 1 1,0 0-1,-1 0 0,1 0 0,0 0 0,-1 0 1,1 1-1,-1-1 0,0 1 0,0 0 1,1-1-1,-1 1 0,0 0 0,0 0 0,-1 0 1,1 1-1,0-1 0,-1 0 0,1 1 1,-1-1-1,0 1 0,0-1 0,0 1 0,0 0 1,0-1-1,0 1 0,0 3 0,2 13-16,0 0 0,-1 0 1,0 28-1,-2-27 2,1-1 15,1 24 4,-5 45 0,2-74-1,-1 0 0,-1-1 0,0 1 0,0-1 0,-2 0 0,1 0 0,-11 18 0,-4 1-5,-1-1 0,-2-1 0,-1-1 0,-1-1 0,-43 39 0,10-20-8,-110 72 0,123-90 12,44-27 6,0-1 63,132 1 265,144-6 12,-196-7-195,-49 6-110,56-2 0,-85 7-129,0-1 1,0 1 0,0 0-1,0-1 1,0 0 0,0 1-1,-1-1 1,1 0 0,0 0-1,0 0 1,-1 0 0,1 0 0,0-1-1,-1 1 1,1 0 0,-1-1-1,1 1 1,-1-1 0,0 1-1,0-1 1,0 0 0,0 0-1,0 1 1,0-1 0,0 0 0,-1 0-1,1 0 1,0-2 0,1-5-1389,0 1 0,0-1 0,-1 0 1,0 0-1,0-9 0,-1-20-7157</inkml:trace>
</inkml:ink>
</file>

<file path=ppt/ink/ink2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1:59.20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29 6531,'0'0'5803,"-1"13"-4717,6-9 5191,38-1-5796,0-1 0,44-4-1,-6-1-300,172 3 162,-253 0-420,12-11-3518,-12-12-4811,0 11 1692</inkml:trace>
</inkml:ink>
</file>

<file path=ppt/ink/ink2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2:00.74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430 137 6051,'0'0'7494,"8"-2"-2450,-4-4-4608,-4-4-415,-4-36-199,3 43 162,0 1 1,-1 0-1,1-1 0,0 1 1,-1 0-1,1 0 1,-1 0-1,0 0 1,1 0-1,-1 0 1,0 0-1,0 1 0,-1-1 1,1 1-1,0-1 1,-4-1-1,-13-4-23,-1 0 1,0 1-1,-1 1 0,1 1 0,-1 0 1,1 2-1,-1 0 0,0 2 0,-27 2 1,14-2-2,29 0 40,-1 1 0,1 0 0,0 0 1,0 1-1,-1-1 0,1 1 0,0 0 0,1 1 0,-1-1 0,0 1 0,1 0 0,-1 0 0,1 0 0,0 1 0,0-1 0,0 1 0,1 0 0,-1 0 0,1 1 0,0-1 0,0 1 0,0-1 0,-3 11 1,0-2 34,0 0 0,2 0 1,-1 1-1,2-1 1,0 1-1,0 0 1,2 0-1,-1 14 0,2-23-2,-1 9 87,2 1 0,0-1-1,0 1 1,4 14 0,-3-24-93,0 1 1,0-1-1,0 1 0,1-1 1,0 0-1,0 0 0,0 0 1,1-1-1,0 1 0,0-1 1,0 1-1,9 6 1,-5-5-15,0 0 0,0-1 1,1 1-1,0-2 1,0 1-1,0-1 1,1-1-1,-1 1 0,1-2 1,0 1-1,0-1 1,0-1-1,0 0 0,0 0 1,0-1-1,0 0 1,0-1-1,0 0 1,0-1-1,0 0 0,0 0 1,0-1-1,0 0 1,-1-1-1,0 0 0,0-1 1,0 0-1,0 0 1,-1-1-1,0 0 1,0 0-1,0-1 0,8-9 1,-1-4-11,-1 0 1,-1 0-1,-1-1 1,-1-1 0,0 0-1,-2-1 1,-1 0-1,10-38 1,-19 184 143,-3-82-82,0-20 23,2 1 0,0 0 1,2-1-1,0 1 0,6 36 0,-5-55-76,0 0 0,0-1 0,1 1 0,-1-1 0,1 1 0,0-1-1,-1 1 1,1-1 0,0 0 0,0 0 0,0 0 0,1 0 0,-1-1-1,0 1 1,1 0 0,-1-1 0,1 0 0,0 1 0,-1-1 0,1 0-1,0-1 1,5 2 0,4 1 51,0-1-1,0-1 1,23 1-1,-26-2-39,12 0 81,0 0 0,0-2 0,41-7 0,-56 8-119,1-1 0,-1-1-1,0 1 1,0-1 0,0 0-1,-1 0 1,1 0 0,-1-1-1,1 0 1,-1 0 0,0-1-1,-1 1 1,1-1-1,-1 0 1,0 0 0,0-1-1,4-6 1,-5 1-204,-8 8-7942,-24 3-456</inkml:trace>
</inkml:ink>
</file>

<file path=ppt/ink/ink2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2:04.99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1 476 11253,'0'0'5539,"-1"-19"-2920,4-73-1973,2 65-603,1 0 0,1 0 0,2 0 0,0 1 0,2 0 0,1 1 0,1 0 0,23-33 0,-31 50-31,1 1-1,0 0 1,0 0-1,1 1 1,0 0-1,0 0 1,0 0-1,1 1 1,0 0-1,0 1 1,0 0-1,14-5 1,-4 4-3,0 1 0,0 1-1,0 1 1,0 1 0,26 0 0,-43 1-9,9 0-4,1 0 0,-1 0 0,1 1-1,19 5 1,-26-5-3,1 1-1,-1 0 1,0 1-1,0-1 1,0 1-1,0 0 1,0 0 0,-1 0-1,0 0 1,1 1-1,-1-1 1,5 8-1,-2-2 1,-1 0-1,0 0 0,-1 0 0,0 0 1,0 1-1,-1-1 0,0 1 0,-1 0 0,2 18 1,-1 8-49,-2 52 1,-2-44 62,1-28-19,-2 0-1,0 1 1,0-1-1,-2-1 1,0 1 0,0 0-1,-2-1 1,0 0-1,-1 0 1,0-1 0,-1 0-1,-1 0 1,0-1-1,-1 0 1,0 0 0,-23 21-1,-27 20 8,-80 59 1,55-47 16,72-57-15,0 1 1,-1-2-1,0 0 0,-16 7 1,28-11 99,14-2-66,15-1 6,794-18 886,-821 17-883,1 0-64,-1 0-1,1 0 1,-1 0-1,1 0 1,-1 1-1,1-1 1,-1 0-1,1 0 1,-1 0-1,1 0 1,-1 0-1,1 0 1,-1 0-1,1-1 1,-1 1 0,1 0-1,-1 0 1,1 0-1,-1 0 1,1-1-1,-1 1 1,1 0-1,-1-1 1,0 1-1,1 0 1,-1-1-1,1 1 1,-1 0-1,0-1 1,1 1-1,-1 0 1,0-1 0,0 1-1,1-1 1,-1 1-1,0-2 1,7-16-928,1-35-5461,-7 22 167</inkml:trace>
</inkml:ink>
</file>

<file path=ppt/ink/ink2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2:05.94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312 25 8052,'0'0'6187,"12"-7"-2861,-12 6-3316,-1 0-1,0 0 1,1 0 0,-1 0-1,1 0 1,-1 0-1,0 0 1,0 0-1,1 1 1,-1-1-1,0 0 1,0 1-1,0-1 1,0 0 0,0 1-1,0-1 1,0 1-1,0 0 1,0-1-1,0 1 1,0 0-1,0-1 1,0 1-1,0 0 1,0 0-1,0 0 1,-1 0 0,0 0-1,-40-1-103,36 1 95,-12-1-26,0 1 0,0 1 1,0 1-1,0 1 0,-23 6 0,35-7 24,0 0 1,0 1 0,0 0 0,0 0 0,1 1 0,0 0 0,-1-1 0,1 2 0,1-1-1,-1 1 1,0-1 0,1 1 0,0 1 0,0-1 0,1 0 0,0 1 0,0 0-1,-3 7 1,-1 8 113,2 1 0,0-1-1,2 1 1,0 0-1,1 0 1,2 0-1,0-1 1,5 33 0,-5-51-94,1 5 41,1 0 0,1-1 0,-1 0 0,1 1 0,0-1 0,1 0-1,0-1 1,0 1 0,0 0 0,1-1 0,0 0 0,0 0 0,0-1 0,1 1 0,9 6 0,-2-2 73,-1 0 0,1-1-1,1-1 1,0 0 0,0-1 0,26 10 0,-16-12-46,0 0-1,0-1 1,0-2 0,1 0 0,-1-2 0,0 0 0,1-2 0,33-6-1,-36 1-97,-1 0 0,0-1 0,0-2 0,32-19-1,-53 29-85,0 0-1,1 0 1,-1 0-1,0-1 0,0 1 1,1 0-1,-1 0 0,0 0 1,1 0-1,-1 0 1,0 0-1,0 0 0,1 0 1,-1 0-1,0 0 0,0 0 1,1 0-1,-1 1 1,0-1-1,0 0 0,1 0 1,-1 0-1,0 0 0,0 0 1,1 0-1,-1 1 1,0-1-1,0 0 0,0 0 1,1 0-1,-1 0 0,0 1 1,0-1-1,0 0 1,0 0-1,1 1 0,-1-1 1,0 0-1,0 0 0,0 1 1,0-1-1,0 0 1,0 0-1,0 1 0,0-1 1,0 0-1,0 1 0,0-1 1,0 0-1,0 0 1,0 1-1,0-1 0,0 0 1,0 1-1,0 18-4209,-1-16 3058,1 15-7821</inkml:trace>
</inkml:ink>
</file>

<file path=ppt/ink/ink2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2:06.59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33 14711,'0'0'3529,"37"-2"-3086,256-11-101,-81 0 82,-189 10-445,-21 2-97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6:39.54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63 1 10213,'0'0'2862,"-1"8"-2579,-27 192 1180,14-123-941,-6 144 1,20-177-583,0 63-2396,9-106-2904,6-1-21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1:20.35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303 0 10085,'0'0'3324,"-20"26"-3156,-60 86 56,73-102-155,1 1 0,0 0 0,0 1 0,2 0 0,-1-1 0,1 1 0,1 1 0,0-1 1,1 0-1,0 1 0,1 13 0,-3 10 118,0 15 525,3 75 1,2-64-291,-1-59-394,0-1 1,0 1-1,0-1 1,1 1-1,-1-1 0,1 0 1,-1 1-1,1-1 1,0 0-1,0 0 1,0 1-1,0-1 1,1 0-1,-1 0 1,0 0-1,1 0 1,0-1-1,-1 1 1,1 0-1,0-1 1,0 1-1,0-1 1,0 1-1,0-1 1,0 0-1,0 0 1,0 0-1,1 0 0,-1 0 1,0 0-1,1-1 1,-1 1-1,0-1 1,1 0-1,-1 0 1,1 0-1,-1 0 1,3 0-1,2 0-9,0-1 1,-1 1-1,1-1 0,-1-1 0,0 1 0,1-1 1,-1 0-1,0 0 0,0-1 0,0 0 0,0 0 1,0 0-1,5-6 0,0 0-42,-1 0-1,-1-1 1,0 0 0,-1-1-1,0 0 1,0 0 0,-1-1-1,0 0 1,-1 0 0,-1-1 0,0 0-1,-1 1 1,0-2 0,-1 1-1,0 0 1,-1-1 0,-1 1-1,0-22 1,-1 33 22,0 1 0,-1 0 0,1 0 0,-1 0 0,1 0 0,-1 0 1,1 0-1,-1 0 0,0 0 0,0 1 0,1-1 0,-1 0 0,0 0 0,0 0 0,0 1 0,0-1 0,0 0 0,0 1 0,0-1 0,0 1 0,0-1 1,0 1-1,0 0 0,0-1 0,0 1 0,0 0 0,-1 0 0,1 0 0,0 0 0,-2 0 0,-45-1-37,38 1 33,3 0 4,-1 0 0,1 0 0,0 1 0,0 0 0,0 1 0,0 0 0,0 0-1,0 0 1,0 1 0,0 0 0,1 0 0,0 0 0,-1 1 0,1 0 0,1 1 0,-1-1 0,0 1 0,1 0 0,-5 6 0,5-6-2,-22 20-332,1 0 0,1 2-1,1 1 1,1 1 0,-26 45-1,37-40-4823,11-23 1101</inkml:trace>
</inkml:ink>
</file>

<file path=ppt/ink/ink2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2:06.93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36 14551,'0'0'4386,"275"0"-4370,-196 0 16,3 0-32,-3 0 0,-12 0-32,-4 0-352,-8 0-801,-8 0-1504,-3-18-1921,-5 1-2177</inkml:trace>
</inkml:ink>
</file>

<file path=ppt/ink/ink2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2:07.70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19 490 12454,'0'0'3471,"-3"-20"-3215,0 6-394,-9-80 1015,11 81-685,1 1 0,0-1 0,1 1 0,1-1 0,0 1 0,0 0 0,7-17 0,-2 11-74,0 1-1,2 0 0,0 0 0,1 1 0,0 0 1,18-19-1,-20 26-55,1 0 0,0 1 0,1 0 1,0 1-1,0 0 0,1 0 0,-1 1 1,1 0-1,1 1 0,20-6 0,-2 3-71,1 1-1,0 2 1,1 1-1,-1 2 0,1 1 1,36 4-1,-66-3 8,1 0 0,-1 0-1,1 1 1,-1 0-1,1-1 1,-1 1-1,1 0 1,-1 0 0,0 0-1,0 1 1,1-1-1,-1 0 1,0 1-1,0 0 1,0-1 0,-1 1-1,1 0 1,0 0-1,-1 0 1,1 0-1,-1 0 1,1 0 0,-1 0-1,0 1 1,0-1-1,0 1 1,0-1-1,-1 0 1,2 5 0,0 8-21,0-1 0,-1 1 0,0-1 0,-2 18 0,0-8-51,0-6 31,-1 1 0,0-1 0,-2 0 0,0 0 1,-1 0-1,-1 0 0,-14 29 0,-72 118-93,74-136 124,-107 159-6,-8 13 39,129-194-13,2-5-5,1 1-1,0-1 1,-1 0-1,1 1 1,0-1-1,0 0 0,0 1 1,0-1-1,1 1 1,-1 0-1,1-1 0,-1 6 1,16-8 160,51-3 158,-1-4 0,87-19 0,-105 17-225,61-2 249,-18 3-53,-85 7-404,0 0 0,-1 0-1,1 0 1,-1-1 0,0 0 0,1 0-1,-1 0 1,0 0 0,0-1 0,0 1-1,-1-1 1,1 0 0,-1 0 0,1-1-1,2-3 1,26-41-8054,-13 12-995</inkml:trace>
</inkml:ink>
</file>

<file path=ppt/ink/ink2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2:08.15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75 11253,'0'0'8156,"10"0"-7644,64 1-273,125-3 373,-168-2-1090,0-2-1,0-1 1,41-15-1,-28 8-2908,-16 4-124,-1 0-1214</inkml:trace>
</inkml:ink>
</file>

<file path=ppt/ink/ink2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2:08.97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429 80 11861,'0'0'5208,"1"0"-5123,0 0-1,0 1 1,-1-1 0,1 0-1,0 0 1,0 0 0,0 0-1,0 0 1,-1 0-1,1-1 1,0 1 0,0 0-1,0 0 1,-1 0 0,1-1-1,0 1 1,1-1 0,-2 0-78,0-4 8,0 1 0,0-1 0,0 1 0,0-1 0,-1 1 0,0 0 0,0-1 0,-2-5 0,2 8-25,-1 0 0,1 0 0,-1 1 0,1-1-1,-1 1 1,0-1 0,1 1 0,-1-1 0,0 1 0,0 0 0,0 0 0,0 0 0,0 0 0,0 0 0,0 1 0,0-1-1,0 1 1,-1-1 0,1 1 0,-4-1 0,-10-1-6,1 0 0,-1 0-1,1 1 1,-1 1 0,1 1-1,-1 0 1,1 1 0,-1 1-1,1 0 1,0 1 0,0 1 0,0 0-1,1 1 1,0 1 0,0 0-1,0 0 1,-14 13 0,18-13 27,1 1 1,0 0-1,1 0 0,0 1 1,0 0-1,1 1 1,0-1-1,1 1 1,0 1-1,0-1 0,1 1 1,1 0-1,0 0 1,0 1-1,1-1 1,0 1-1,1 0 0,1 0 1,0 0-1,0 13 1,2-23-5,-1 1 1,0-1-1,1 0 0,0 0 1,0 0-1,-1 1 1,1-1-1,1 0 1,-1 0-1,0 0 0,0 0 1,1-1-1,-1 1 1,1 0-1,-1 0 0,1-1 1,0 1-1,0-1 1,0 0-1,0 1 0,0-1 1,0 0-1,0 0 1,0 0-1,0-1 1,0 1-1,1 0 0,-1-1 1,0 1-1,4-1 1,9 3 55,1-1-1,0-1 1,18 0 0,-29-1-35,22 0 115,-12 1-68,0-1 0,1-1 0,-1 0 1,20-5-1,-29 4-63,0 0 1,-1 0 0,1-1-1,0 0 1,-1 0-1,0 0 1,0-1-1,0 1 1,0-1-1,0 0 1,-1-1 0,0 1-1,0-1 1,4-5-1,98-159 386,-106 168-392,0 1 0,1-1-1,-1 1 1,0 0 0,0-1 0,1 1 0,-1-1 0,0 1 0,1 0 0,-1-1-1,0 1 1,1 0 0,-1 0 0,1-1 0,-1 1 0,0 0 0,1 0 0,-1 0-1,1-1 1,-1 1 0,1 0 0,-1 0 0,1 0 0,-1 0 0,1 0 0,-1 0-1,0 0 1,1 0 0,-1 0 0,1 0 0,-1 0 0,1 0 0,-1 0 0,1 1-1,-1-1 1,1 0 0,-1 0 0,0 0 0,1 1 0,-1-1 0,1 0 0,-1 0-1,0 1 1,1-1 0,-1 0 0,0 1 0,1-1 0,-1 1 0,0-1 0,0 0-1,1 1 1,-1-1 0,0 1 0,0-1 0,0 1 0,0-1 0,1 0 0,-1 1-1,0-1 1,0 1 0,0-1 0,0 1 0,0-1 0,0 1 0,0 0 0,7 35-106,-7-33 135,3 14-33,2 15 22,1-1-1,17 52 1,-19-73 14,0-1 1,0-1-1,0 1 1,1-1 0,1 1-1,-1-1 1,1-1 0,0 1-1,1-1 1,0 0-1,0-1 1,1 0 0,12 9-1,-15-13-4,0 0 0,0 1 0,0-2 0,0 1 0,1-1 0,-1 1 0,0-1 0,1-1 0,-1 1 0,1-1 0,-1 0 0,0 0 0,1-1 0,-1 0 0,1 0 0,8-3 0,0 0-9,0-1 1,-1-1-1,0 0 0,0-1 0,13-9 0,-16 10-175,1-1 0,-1-1 0,0 0 0,-1 0 1,1-1-1,-2 0 0,1 0 0,-1-1 0,-1 0 1,0-1-1,0 0 0,8-19 0,-15 22-2504,-15 7-2888,-32 1-5375</inkml:trace>
</inkml:ink>
</file>

<file path=ppt/ink/ink2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2:09.87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422 206 13478,'0'0'5002,"11"-5"-4804,35-19-177,-42 21-15,-1 1 0,-1-1 0,1 0-1,0 0 1,-1 0 0,1-1 0,-1 1-1,0 0 1,0-1 0,0 1 0,-1-1-1,1 0 1,-1 0 0,0 0 0,0 1-1,0-1 1,-1 0 0,1-4 0,-1 4-6,1 1 0,-1 0 0,0 0 0,0-1 0,0 1 0,0 0 0,-1 0 0,1 0 0,-1-1 0,0 1 0,0 0 0,0 0 0,0 0 0,-1 0 0,1 0 0,-1 1 0,1-1 0,-1 0 0,0 1 0,-3-3 0,-4-1-13,0 1 0,0 1-1,-1-1 1,0 2 0,1-1 0,-2 1 0,1 1 0,0 0 0,-12-1 0,-102-1-30,95 4 35,21 0 9,-1 0-1,0 1 1,0 0 0,0 1-1,0 0 1,1 0 0,-1 1-1,1 0 1,0 0 0,0 1-1,0 0 1,0 1-1,0 0 1,1 0 0,0 0-1,0 1 1,1 0 0,-1 1-1,1-1 1,1 1 0,-10 13-1,7-6 68,1 1-1,0 0 0,0 0 1,2 0-1,0 1 0,1 0 1,0 0-1,1 0 0,1 0 1,0 32-1,1-35 15,1 1-1,1-1 1,1 0-1,-1 1 0,6 17 1,-4-25-62,0 1 0,0-1 0,0 0 0,1 0 0,0 0 0,0 0 0,0-1 0,1 0 0,0 0 0,0 0 0,10 8 0,1-2 27,0-1 1,0 0 0,1-1-1,1-1 1,-1-1 0,1 0-1,0-2 1,0 0 0,1-1-1,21 3 1,26-1 56,105-4 0,-95-3-324,-73 0-42,1 1 0,0 0 0,-1-1 1,1 0-1,-1 0 0,0 0 0,1-1 1,-1 1-1,0-1 0,0 1 0,0-1 0,0 0 1,4-3-1,10-7-2855,6 1-1760</inkml:trace>
</inkml:ink>
</file>

<file path=ppt/ink/ink2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2:10.21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0 166 14535,'0'0'5954,"27"-4"-5818,215-31-56,-144 26 85,-75 9-145,1-2 0,-1 0 1,0-1-1,0-2 1,0 0-1,26-11 0,-48 15-136,1 0-1,-1 0 1,0 0 0,0 0-1,0 0 1,-1 0-1,1 0 1,0 0 0,0 0-1,-1-1 1,1 1-1,0 0 1,-1-1 0,1 1-1,-1 0 1,0-1-1,1 1 1,-1 0 0,0-1-1,0 1 1,0-2-1,-4-33-7361,-10 15 331</inkml:trace>
</inkml:ink>
</file>

<file path=ppt/ink/ink2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2:10.57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40 15511,'0'0'5026,"150"0"-5010,-95 0 160,4 0-160,8 0-16,0 0 17,7 0-34,-3 0 17,-8-7-368,-4-4-688,-8 4-1729,-11-7-2498</inkml:trace>
</inkml:ink>
</file>

<file path=ppt/ink/ink2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2:11.05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75 12966,'0'0'5269,"26"0"-4930,191 0 717,-152 0-650,-22 2-239,1-3 1,-1-1-1,61-11 0,-74 8-256,-26 5-53,0 0 1,1-1-1,-1 1 1,0-1-1,0 0 1,0 0-1,0-1 1,0 1-1,0-1 1,0 0 0,-1 0-1,7-5 1,21-13-5323,-19 4 507</inkml:trace>
</inkml:ink>
</file>

<file path=ppt/ink/ink2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2:11.86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374 303 12598,'0'0'4597,"27"-12"-4443,83-39-132,-105 49-7,-1-1 0,0 1 0,-1-1 0,1 1 0,0-1 1,-1 0-1,0-1 0,0 1 0,0-1 0,0 1 0,0-1 1,0 0-1,-1 0 0,0 0 0,0 0 0,0 0 0,-1-1 1,1 1-1,-1 0 0,0-1 0,0 0 0,0 1 0,-1-1 1,0 1-1,0-1 0,0 0 0,0 1 0,-1-1 0,-1-5 1,1-10 73,1 17-83,0 0 1,0 1-1,-1-1 1,1 0-1,-1 0 1,0 1-1,0-1 1,0 1-1,0-1 0,0 1 1,0-1-1,-1 1 1,1-1-1,-1 1 1,0 0-1,0 0 1,-2-3-1,-1 1-5,0 0 0,-1 1-1,1-1 1,0 1 0,-1 0-1,0 1 1,-8-4 0,-3 1-8,-1 1-1,1 0 1,-1 1 0,-28 0-1,26 2-6,-11 0-20,-46 4 0,68-2 28,-1 0 0,1 1 1,0 0-1,0 1 1,0 0-1,0 1 0,0-1 1,1 2-1,-10 5 0,6-3 22,1 1-1,0 0 1,1 1-1,0 0 0,0 0 1,1 1-1,0 0 0,1 1 1,0 0-1,1 0 1,0 1-1,1 0 0,0 0 1,1 0-1,0 1 0,1 0 1,0 0-1,1 0 1,1 0-1,-1 18 0,2-9 69,5 45 262,-3-63-325,0 0 0,0 0 1,1 0-1,-1 0 0,1 0 1,0 0-1,0-1 0,0 1 1,1-1-1,-1 1 1,1-1-1,0 0 0,5 5 1,1-1 2,0-1 1,1 1-1,0-2 1,0 1-1,0-1 1,1-1-1,-1 0 1,1 0-1,0-1 1,22 3-1,4-2 147,1-2 1,37-3-1,-18 0-13,-50 1-155,1-1 0,-1 1 0,0-1 0,0-1 0,0 1 0,-1-1 0,1 0 0,0-1 0,-1 0 0,1 0 0,-1 0 0,0-1 0,0 0 0,0 0 0,5-5 0,0-1-3,-1-1 0,-1 0-1,0-1 1,0 1 0,-1-2-1,10-20 1,42-92 136,-46 104-37,-12 20-92,-1 1 0,0-1 1,0 1-1,0 0 0,1 0 1,-1 0-1,0 0 0,0 0 1,0 0-1,1 0 0,-1 0 1,0 0-1,0 0 0,0 1 1,1-1-1,-1 1 0,0-1 1,0 1-1,1 0 0,59 66 223,-43-52-197,1 0-1,0-2 1,1 0 0,1-1 0,0-1-1,0-1 1,1-1 0,1-1 0,-1-1-1,1-1 1,0-1 0,1 0 0,43 1 0,-66-6-634,-7-19-5239,-23-1-381</inkml:trace>
</inkml:ink>
</file>

<file path=ppt/ink/ink2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2:12.52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12742,'0'0'3449,"13"33"-2744,1-1-555,-1-5-3,-2 1 0,-1 0 0,-2 0 0,0 1 0,5 45 0,4 460 2078,-18-388-2222,1-145-139,1-3-77,0 1 0,0-1 0,0 1 0,0-1 1,-1 0-1,1 1 0,0-1 0,-1 0 0,0 1 0,1-1 0,-1 0 0,0 0 1,0 1-1,0-1 0,0-2 0,0 0-418,3-36-2848,-2-11-1454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1:20.93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50 7732,'0'0'6333,"8"-3"-5775,24-3-37,-1 1 1,0 1-1,1 1 1,0 2-1,42 4 1,-2-1-626,56-3 168,178-23 0,-221 19 27,-38 3-3562,-47 7-1633,0 7 1575</inkml:trace>
</inkml:ink>
</file>

<file path=ppt/ink/ink2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2:13.50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217 52 624,'0'0'10864,"45"-6"-10541,1 1-140,248-23 1744,544 16 691,-556 13-1805,882 50 1538,2 1-2680,-32-52 340,-1132 0-15,1 0-1,-1 1 1,0 0 0,1-1 0,-1 1 0,0 0-1,0 0 1,0 0 0,0 0 0,0 1 0,0-1-1,0 0 1,0 1 0,0 0 0,-1-1 0,1 1-1,-1 0 1,1 0 0,-1 0 0,0 0 0,0 0-1,1 0 1,-1 0 0,-1 0 0,1 0-1,0 1 1,-1-1 0,1 0 0,-1 0 0,1 1-1,-1-1 1,0 4 0,2 14-16,-1 0 1,-2 38-1,0-31-4,-3 22 15,-2-1-1,-2 1 1,-2-1-1,-2 0 0,-19 48 1,-1 9 0,-105 424-55,129-503 31,0 0 1,-2 0-1,-1-1 1,-1 0-1,-1-1 0,-19 26 1,20-34-30,0-2-1,-1 1 1,-1-1 0,0-1-1,-1-1 1,-1 0 0,0-1-1,0 0 1,-27 12 0,8-8-65,1-2-1,-2-2 1,0-1 0,0-1 0,-50 5 0,-190 2-439,262-16 553,-162 1-254,-317-41 0,-325-61 1378,-958 5 0,1558 94-1007,-387 17 585,515-2-700,147-7-512,-14-5-1245,1-3 0,76-12 1,-42-3-3937</inkml:trace>
</inkml:ink>
</file>

<file path=ppt/ink/ink2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2:14.43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95 1 14791,'0'0'304,"-47"180"-496,43-84 192,4 14 80,0 7-48,0-8-32,0-10 0,0-7 0,0-14-16,-8-14 16,0-11-112,4-17-464,-8-15-849,8-21-944,-4 0-1937</inkml:trace>
</inkml:ink>
</file>

<file path=ppt/ink/ink2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2:15.73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0 203 12550,'0'0'4143,"39"-29"-3906,126-89-82,-100 81 28,-32 29 59,-15 6-120,7-2 26,1 1-1,0 2 1,0 0 0,0 2-1,40 5 1,-61-4-148,0 0 0,-1 0 1,1 0-1,-1 1 0,1-1 1,-1 1-1,0 0 0,0 1 1,0-1-1,0 1 0,-1-1 0,1 1 1,-1 0-1,0 1 0,0-1 1,-1 0-1,1 1 0,-1 0 1,2 6-1,3 6-5,0 2 0,-2-1 0,7 35 0,-7-12-17,-1 0 0,-2 0 0,-7 80 0,2-100 1,-2 0-1,0 0 0,-2-1 0,0 0 0,-1 0 0,-1 0 0,-1-1 0,0-1 0,-2 1 1,-24 29-1,7-13-61,-2-2 1,-2 0-1,0-3 0,-40 28 1,67-52-4,0-1 0,-1 0 0,0 0 0,0-1 0,-1 0 0,1 0 0,-1-1-1,1 0 1,-1 0 0,0-1 0,-16 3 0,22-9 7,1-1 0,0 1-1,1 0 1,-1 0 0,1-1-1,-1 1 1,1-1 0,2-7-1,-2 5-6,0 4 72,0-1 1,0 1-1,1-1 1,-1 0-1,1 1 0,0 0 1,0-1-1,0 1 1,1 0-1,-1-1 1,1 1-1,0 0 0,0 0 1,0 0-1,0 0 1,0 1-1,1-1 0,-1 1 1,1-1-1,0 1 1,-1 0-1,5-2 0,-3 1 10,1 1 0,0 0 0,0-1 0,0 2 0,1-1 0,-1 1 0,0 0 0,1 0 0,-1 0 0,1 1 0,-1 0 0,0 0 0,1 0 0,6 1-1,-10 0 5,0 0 0,0 0 0,0-1-1,0 1 1,0 1 0,0-1-1,0 0 1,0 0 0,0 1 0,0-1-1,-1 1 1,1-1 0,-1 1-1,1 0 1,-1-1 0,2 4 0,19 37 17,-12-23-8,2 5 23,2 0 0,0-2 0,2 1 0,21 23 0,-29-37 10,1-2 0,-1 1 0,1-1 0,0 0 0,1-1 1,0 0-1,0-1 0,0 0 0,0 0 0,1-1 0,0 0 0,21 3 0,-4-2 104,0-2 0,0-1 1,0-2-1,0-1 0,40-5 1,-62 5-133,1-1 1,-1 0 0,1 0 0,-1 0 0,1-1 0,-1 0 0,0 0 0,-1-1 0,1 1-1,0-1 1,-1 0 0,0-1 0,0 1 0,6-9 0,-4 4-6,-1 0 0,0 0 0,0-1 0,-1 0 0,0 0 0,-1-1 0,-1 1 0,4-13 0,0-17-78,-1-1 0,-2 0 1,-2-72-1,-2 87-17,1-5 8,0 21 42,-1 0-1,0 0 0,0 0 0,-1 0 0,-3-16 1,4 24 29,-1 0 0,0 0 1,0 0-1,0 0 0,0 0 1,0 0-1,0 1 1,0-1-1,-1 0 0,1 1 1,0-1-1,-1 1 0,0-1 1,1 1-1,-1 0 1,0-1-1,0 1 0,0 0 1,0 0-1,0 0 0,0 1 1,0-1-1,0 0 1,0 1-1,0-1 0,0 1 1,0 0-1,0 0 1,0 0-1,-4 0 0,0-1-7,1 1 0,0 0 0,-1 0 1,1 0-1,-1 1 0,1-1 0,0 1 0,-1 1 0,1-1 0,0 1 0,0 0 0,0 0 0,0 0 0,0 1 0,0 0 0,1-1 0,-1 2 0,1-1 1,0 1-1,0-1 0,0 1 0,1 0 0,-1 0 0,1 1 0,0-1 0,-3 6 0,-2 4 1,1 1-1,0-1 1,1 1 0,1 0-1,0 0 1,1 1 0,-4 28-1,4 5-16,1 59 0,4-79 24,-2-20-2,2 0 1,-1-1-1,1 1 0,1 0 1,0-1-1,0 0 1,0 1-1,1-1 0,1 0 1,-1 0-1,1 0 1,0-1-1,1 1 1,0-1-1,0 0 0,1-1 1,-1 1-1,2-1 1,-1 0-1,0 0 1,1-1-1,0 0 0,1 0 1,7 3-1,-3-1-7,1 0 0,-1-1 0,1-1 0,0-1-1,1 1 1,-1-2 0,28 4 0,1-4-92,54-2 0,-42-2 93,-38 0 13,0-1 1,-1-1-1,0 0 1,0-1-1,0 0 1,0-1-1,0-1 1,-1-1-1,0 0 1,-1 0-1,17-13 1,-14 9 8,-1 0 1,0-1-1,-1-1 0,0-1 1,-1 0-1,-1 0 0,0-2 1,18-31-1,-12 13 110,-2-2-1,-2 0 0,-1-1 1,-2 0-1,12-74 0,-23 108-77,0 0-1,1 1 0,-1-1 0,0 0 0,1 1 0,0-1 1,-1 0-1,1 1 0,0-1 0,0 1 0,1-1 0,-1 1 1,0 0-1,1-1 0,-1 1 0,1 0 0,0 0 0,0 0 1,0 0-1,4-3 0,0 3 18,-1 1 0,1-1 0,0 1-1,0 0 1,0 0 0,0 1 0,0 0 0,8 1 0,-10-1-74,3 0 13,0 1 0,0 1 0,0-1 0,0 1 0,0 1 0,0-1 0,-1 1 0,1 0 0,-1 1 0,1 0 0,-1 0 0,0 0 0,-1 1 0,1-1 0,-1 1 0,0 1 0,6 6 0,0 2-1,-1-1 0,0 1 0,-1 1 0,-1 0 0,0 0 1,7 20-1,-10-18-40,-1 1 0,-1 0-1,0 0 1,-1 0 0,-1 0 0,-1 0 0,-1 0 0,-4 31 0,3-41 21,0 0-1,0 0 1,-1 0-1,0-1 1,0 1-1,0-1 0,-1 0 1,0 0-1,-1 0 1,0-1-1,0 1 1,0-1-1,-1 0 1,0-1-1,0 1 1,0-1-1,0 0 1,-14 7-1,8-5-33,-1-1 0,0 0 0,0-1 0,0 0 0,-1-1 0,0-1 0,0 0 0,0-1 0,0 0 0,-14-1 0,22 0-83,1-1 0,0 0 0,-1-1 0,1 1 0,0-1 0,0 0 0,-1-1 0,1 1 0,0-1 0,0 0 0,0 0 0,-5-4 0,7 3 22,-1 0 1,1 0-1,1 0 0,-1 0 1,0-1-1,1 1 0,0-1 1,0 0-1,0 0 0,0 0 1,0 0-1,1 0 0,0 0 1,0 0-1,0 0 1,0-7-1,-2-60-472,4 45 526,-1 25 63,0-1 1,1 0 0,-1 1 0,1-1 0,-1 0-1,1 1 1,0-1 0,-1 1 0,1-1-1,0 1 1,0-1 0,0 1 0,1-1 0,-1 1-1,0 0 1,0 0 0,1 0 0,-1 0 0,1 0-1,-1 0 1,1 0 0,-1 0 0,1 0-1,-1 1 1,1-1 0,0 0 0,-1 1 0,1 0-1,0-1 1,0 1 0,-1 0 0,3 0-1,12-2 14,-1 1-1,29 2 0,-23 0 9,-11 0-5,-1 0 1,1 1-1,-1 1 0,0 0 0,0 0 1,0 0-1,0 1 0,-1 0 1,1 1-1,-1 0 0,7 6 1,-2-2-379,0-2 0,1 1 0,21 7 1,1-4-2424</inkml:trace>
</inkml:ink>
</file>

<file path=ppt/ink/ink2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2:16.10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18 0 14871,'0'0'1219,"-3"39"-832,-10 128-134,12-135-211,1 0 1,1 0-1,2 0 0,1 0 0,15 53 0,3 19 183,-6 39 99,-6 0 1,-9 165 0,-1-293-331,-1 1 0,-1-1 0,0 0 0,-1 0 0,0 0 0,-1 0 0,-10 21 0,14-35-46,0-1 1,0 1 0,-1 0 0,1-1-1,0 1 1,-1-1 0,1 1-1,0-1 1,-1 1 0,1-1 0,-1 1-1,1-1 1,-1 1 0,1-1-1,-1 0 1,1 1 0,-1-1 0,0 0-1,1 1 1,-1-1 0,0 0-1,1 0 1,-1 1 0,1-1 0,-1 0-1,0 0 1,1 0 0,-1 0-1,0 0 1,0 0 0,0-1-134,0 1-1,0-1 1,0 0 0,0 1-1,0-1 1,1 0 0,-1 0-1,0 0 1,1 0 0,-1 1-1,0-1 1,1 0 0,-1 0 0,1 0-1,0 0 1,-1 0 0,1 0-1,0-1 1,-1 1 0,1 0-1,0-1 1,-5-40-4935</inkml:trace>
</inkml:ink>
</file>

<file path=ppt/ink/ink2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2:16.54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83 12134,'0'0'2777,"40"-12"-1878,125-39-462,-151 47-308,0 0 0,0 0 0,0 1 0,1 1 0,-1 1 0,1 0 0,18 1 0,-2 1 163,-27-1-267,0 0 0,0 0 0,0 0 0,0 0 1,-1 1-1,1 0 0,0 0 0,-1 0 0,1 0 1,0 0-1,-1 1 0,1-1 0,-1 1 0,0 0 1,5 3-1,-5-1-18,0 0 0,0-1 0,-1 1 0,1 0 1,-1 1-1,0-1 0,0 0 0,0 1 0,-1-1 0,1 1 1,-1-1-1,1 8 0,3 24-5,-2 0 1,-2 72-1,-2-54-4,1-36-3,-1 0 0,-1 0-1,-1 0 1,0-1 0,-1 1-1,-1-1 1,-1 0 0,-14 30-1,14-36-2,0 0 0,-1 0 0,0-1 0,-1 0 0,0 0 0,-1-1 0,0 0 0,0-1 0,-1 0 0,0 0 0,0-1 0,-1 0 0,-16 7 0,21-12-150,0 0 0,0 0 0,-1-1 0,1 0 0,-1 0 0,1-1 0,-13 0 0,13 0-280,5-2 135,0 0 0,0 0 0,0 0 0,0-1-1,1 1 1,-1 0 0,1-1 0,-1 1 0,1 0 0,0-1 0,0 1-1,0 0 1,0-1 0,0 1 0,1-3 0,0-4-1365,-1-21-3110</inkml:trace>
</inkml:ink>
</file>

<file path=ppt/ink/ink2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2:16.88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 1 11349,'0'0'1681,"-8"156"-4258,8-135-3346</inkml:trace>
</inkml:ink>
</file>

<file path=ppt/ink/ink2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2:17.23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119 0 15319,'0'0'3089,"0"4"-3089,-4-1-64,-16 1-672,-7 3-1505,-5-3-1777,-3-1-3857</inkml:trace>
</inkml:ink>
</file>

<file path=ppt/ink/ink2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2:17.64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0 146 12486,'0'0'3484,"47"-3"-2211,8-1-943,233-7 500,370-7-494,112-19-290,-618 31-84,-61-1-128,-1-3 0,96-25-1,-145 28 350,0 3-1,80 0 0,-100 4-179,-11 1-35,-1 0 0,1 1 1,-1 0-1,0 0 0,0 1 1,0 1-1,0-1 0,9 6 0,-7-3-1009,1-1 0,-1-1 0,24 6 0,-18-9-2582</inkml:trace>
</inkml:ink>
</file>

<file path=ppt/ink/ink2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2:19.14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51 0 13142,'0'0'4133,"0"18"-3589,-8 831 1507,8-849-1981,12-30 58,-4 10-127,1 1 0,1 0-1,0 0 1,2 1 0,0 1 0,1 0 0,0 1-1,19-17 1,-22 24-2,-1 1 0,1 0-1,1 1 1,-1 0 0,1 1 0,0 0-1,1 0 1,-1 1 0,1 1-1,0 0 1,0 1 0,1 0-1,-1 1 1,1 0 0,15 0 0,1 1-30,-18 0 29,-1 1 0,0 0 0,0 0 0,15 3 0,-22-2-1,0-1 0,0 1 0,0 0 0,-1 1 0,1-1 0,0 0 0,-1 1 1,1-1-1,-1 1 0,0 0 0,1 0 0,-1 0 0,0 0 0,0 0 0,0 0 1,0 1-1,-1-1 0,1 1 0,-1-1 0,2 4 0,4 17-9,0 0 0,-2 1-1,0 0 1,-2 0 0,-1 1-1,0-1 1,-4 41 0,1-23 6,0-36 5,0 0 1,0 0-1,0 0 0,-1 0 1,0 0-1,-1 0 0,1 0 1,-1 0-1,0-1 0,-1 0 1,1 1-1,-1-1 0,0 0 1,0-1-1,-1 1 0,1-1 1,-1 0-1,0 0 0,0 0 1,0-1-1,-1 0 0,1 0 1,-8 3-1,-4 2-1,-1 0 0,1-2-1,-1 0 1,0-1 0,-1 0-1,-31 2 1,26-5-3,0 0-1,0-2 1,0-1 0,-27-5-1,41 4 3,0 0 0,0-1 0,1 0-1,-1-1 1,1 0 0,-1-1-1,1 1 1,1-2 0,-1 1 0,1-1-1,0-1 1,-9-8 0,11 9-119,-7-7 323,13 13-223,-1 0 1,1 0-1,0 0 0,0 0 1,0 0-1,0-1 1,0 1-1,0 0 1,0 0-1,0 0 0,0-1 1,0 1-1,0 0 1,-1 0-1,1 0 1,0 0-1,0-1 1,0 1-1,0 0 0,0 0 1,1 0-1,-1-1 1,0 1-1,0 0 1,0 0-1,0 0 0,0 0 1,0-1-1,0 1 1,0 0-1,0 0 1,0 0-1,1 0 0,-1-1 1,0 1-1,0 0 1,0 0-1,0 0 1,0 0-1,1 0 0,-1 0 1,0 0-1,0-1 1,0 1-1,0 0 1,1 0-1,-1 0 0,0 0 1,0 0-1,0 0 1,0 0-1,1 0 1,-1 0-1,0 0 1,0 0-1,0 0 0,1 0 1,-1 0-1,0 0 1,0 0-1,0 0 1,0 0-1,1 1 0,-1-1 1,0 0-1,0 0 1,170 0-7521,-119 0 2177</inkml:trace>
</inkml:ink>
</file>

<file path=ppt/ink/ink2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2:19.55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54 12982,'0'0'5896,"22"0"-5669,392 0 899,-234 0-1236,-178 0 41,-1 0 0,0 0 0,0 0 0,1 0 0,-1-1 0,0 1 0,0 0 0,0-1 0,1 1 0,-1-1 0,0 1 0,0-1 0,0 0 0,0 1 0,0-1 0,0 0 0,0 0 0,0 1 0,0-1 0,0 0 0,-1 0 0,1 0 0,0 0 0,0-2 0,0 2-155,-1 0 1,0 0 0,0 0 0,0 0 0,0 0-1,1 0 1,-2 0 0,1 0 0,0-1 0,0 1-1,0 0 1,0 1 0,-1-1 0,1 0 0,0 0-1,-1 0 1,1 0 0,-1 0 0,1 0 0,-1 0-1,1 0 1,-2-1 0,-14-11-4379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1:22.02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 7972,'0'0'6781,"33"-3"-4772,224 3-275,-254-1-1737,0 1 0,-1 0 0,1 0-1,0 0 1,-1 1 0,1-1 0,0 1-1,-1-1 1,1 1 0,-1 0 0,1 0-1,-1 0 1,0 0 0,1 0-1,-1 1 1,0-1 0,0 1 0,0-1-1,0 1 1,0 0 0,0 0 0,0 0-1,0 0 1,-1 0 0,1 0 0,-1 1-1,2 3 1,-1 1-41,0 0 0,-1-1-1,0 1 1,0 0 0,-1 0 0,0 0 0,0 0-1,-1 0 1,-2 11 0,1-12 26,0 0 1,0 0-1,-1 0 0,1-1 0,-1 1 1,-1-1-1,1 0 0,-1 1 1,0-2-1,0 1 0,-1 0 1,1-1-1,-1 0 0,0 0 1,-9 6-1,-4 1-53,1-1-1,-1 0 1,-29 10 0,34-15 10,9-3 36,0-1 1,1 1 0,-1-1-1,0 0 1,0 0 0,0 0-1,0-1 1,-8 1 0,11-1 154,22 0 182,115 0-354,-134 0 38,0 0 1,0 1 0,0-1 0,0 1 0,0 0-1,-1-1 1,1 1 0,0 0 0,0 0-1,-1 0 1,1 0 0,0 1 0,-1-1-1,0 0 1,1 1 0,-1-1 0,0 1 0,1-1-1,-1 1 1,0 0 0,0-1 0,0 1-1,0 0 1,-1 0 0,1 0 0,-1 0-1,1 0 1,0 2 0,1 5 4,0 0 0,0 0 0,-1 0 1,0 14-1,-1-19-2,0 5 2,0 1 0,0-1 0,-1 1 0,0-1 0,-3 11 0,2-16-2,1 0-1,-1-1 1,-1 1 0,1 0-1,0-1 1,-1 1 0,0-1-1,1 0 1,-2 0 0,1 0-1,0 0 1,0 0 0,-6 2-1,-1 1 23,-1-1 0,1 0 1,-1-1-1,0 0 0,0-1 0,-1 0 0,1-1 0,-1 0 0,1-1 0,-1 0 0,1-1 0,-1 0 1,-12-3-1,-11 3 102,33 0-84,0-1 0,0 1 1,-1-1-1,1 1 0,0-1 0,0 0 0,0 1 0,0-1 0,0 0 0,0-1 0,1 1 1,-1 0-1,0 0 0,1-1 0,-1 1 0,0-1 0,-2-3 0,-4-1-925,6 29-2392,2-6-1124,0-2-2062</inkml:trace>
</inkml:ink>
</file>

<file path=ppt/ink/ink2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2:19.95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13702,'0'0'4818,"209"0"-4705,-166 0-81,0 7 80,1 3-48,7-6-64,0-4 0,12 0-192,0 0-1281,0 0-1649,4-4-2032</inkml:trace>
</inkml:ink>
</file>

<file path=ppt/ink/ink2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2:20.37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1 390 12950,'0'0'3097,"-1"-31"-3041,1-103-40,1 119-6,0 0-1,2 0 1,-1 1-1,2-1 0,0 1 1,1-1-1,12-25 1,1-4 74,-15 35-3,-3 8-8,0-1 0,0 1 0,0 0-1,1-1 1,-1 1 0,0 0 0,1 0 0,-1-1-1,1 1 1,-1 0 0,1 0 0,0 0 0,0 0-1,-1 0 1,1 0 0,0 0 0,0 0 0,0 0-1,0 0 1,0 0 0,0 0 0,0 1 0,0-1-1,0 0 1,1 1 0,1-2 0,-3 2 57,-15 432 89,10-168 500,6-174-1291,7-90-4134,3 0 258</inkml:trace>
</inkml:ink>
</file>

<file path=ppt/ink/ink2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2:20.77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82 14567,'0'0'4234,"3"0"-3960,153-6 33,175-31 0,-327 36-523,39-7-933,-42 8 867,0 0 1,1-1 0,-1 1 0,0 0 0,0-1 0,1 1-1,-1-1 1,0 0 0,0 1 0,0-1 0,0 0 0,0 1-1,0-1 1,0 0 0,0 0 0,0 0 0,0 0-1,0 0 1,0 0 0,-1 0 0,1 0 0,0-1 0,-1 1-1,1 0 1,0-2 0,-1-4-3433</inkml:trace>
</inkml:ink>
</file>

<file path=ppt/ink/ink2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2:21.20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79 0 12982,'0'0'4583,"-5"15"-4094,-11 37-1,2 1 0,2 1 0,-6 70 0,4 182 195,14-228-507,0-45-9329</inkml:trace>
</inkml:ink>
</file>

<file path=ppt/ink/ink2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2:22.23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403 299 11637,'0'0'5619,"12"-1"-5352,-4 0-225,-3 1 55,1 0 0,-1-1-1,0 0 1,1 0 0,-1 0 0,0 0-1,0-1 1,0 0 0,0 0-1,0 0 1,0-1 0,0 1 0,-1-1-1,1 0 1,6-7 0,-3 0-38,0-1 1,-1 0-1,0 0 1,0 0-1,-2-1 1,1 0-1,-2 0 1,1-1-1,-2 0 1,1 1 0,-2-1-1,0 0 1,0 0-1,-2-1 1,0-16-1,0 27-59,0 1-1,-1 0 1,0 0 0,1 0-1,-1 0 1,0 0-1,0 0 1,0 0 0,0 0-1,0 0 1,0 1 0,0-1-1,-1 0 1,1 1-1,-1-1 1,1 1 0,-1-1-1,0 1 1,1 0-1,-1 0 1,0 0 0,0 0-1,0 0 1,0 0-1,0 0 1,0 0 0,0 1-1,0-1 1,0 1 0,-4-1-1,-9-1-4,0 0-1,0 1 1,-18 0-1,28 1 3,-9 0 1,-7 0-10,0 0 0,-36 7 0,48-5 9,0 0 0,1 1 0,-1 0 0,1 1 0,0 0 1,0 0-1,0 1 0,0 0 0,-9 8 0,-12 11-3,1 1 0,1 2 0,1 1 0,-29 41 0,45-55 4,1 0 0,0 1 0,1 0-1,1 0 1,0 1 0,1 0 0,0 1 0,2-1 0,0 1-1,1 0 1,-2 32 0,4-26 9,1-13 0,0 0 1,0 1-1,1-1 1,0 0-1,0 0 1,4 11-1,-4-18 3,1 1-1,0-1 0,0 1 1,0-1-1,0 0 0,1 1 1,-1-1-1,1-1 0,0 1 1,0 0-1,0-1 0,0 1 0,0-1 1,0 0-1,1 0 0,-1 0 1,1 0-1,0-1 0,4 2 1,13 2 34,0 0 0,1-2 1,-1 0-1,1-2 1,-1 0-1,36-4 1,-35 2-39,-8 0-11,0-1 1,-1 0-1,1-2 1,-1 1-1,0-2 1,0 1-1,0-2 1,-1 0-1,0 0 1,0-1-1,0-1 0,-1 0 1,0 0-1,-1-1 1,0 0-1,0-1 1,8-11-1,2-4 45,-1-2-1,-1 1 1,-1-2-1,-2 0 1,-1-1-1,12-34 1,-28 80 185,-11 22-255,3-21 22,1 2 1,-12 33-1,19-46 11,0 0-1,0-1 0,0 1 1,1 0-1,0 0 0,1 0 1,0 0-1,0 0 0,0 1 1,1-1-1,0 0 0,2 8 1,-1-13 5,-1 0 0,1 1 0,-1-1 0,1-1 0,0 1 1,-1 0-1,1 0 0,0-1 0,0 1 0,1-1 0,-1 1 1,0-1-1,0 0 0,1 0 0,-1 0 0,0 0 1,1-1-1,-1 1 0,1-1 0,-1 1 0,1-1 0,3 0 1,68 1 347,-53-2-199,-10 2-121,-1-2-1,1 1 0,-1-1 1,0 0-1,1-1 1,-1 0-1,0-1 0,0 0 1,0-1-1,-1 0 1,1 0-1,-1-1 0,0-1 1,17-11-1,-18 11-46,-5 4-11,0 1-1,-1-1 1,1 0-1,0 0 1,-1 0 0,1 0-1,-1 0 1,0 0-1,1-1 1,-1 1-1,-1-1 1,1 0 0,0 0-1,0 1 1,-1-1-1,2-6 1,-10 7-368,0 1 1,-1 1-1,0-1 0,1 1 1,-9 1-1,10-1-287,-38 0-5213,-2 3-6511</inkml:trace>
</inkml:ink>
</file>

<file path=ppt/ink/ink2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2:23.57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488 144 10645,'0'0'8177,"13"-2"-7491,-12-2-630,0-1 0,0 0-1,0 1 1,0-1 0,-1 0 0,0 1 0,0-1 0,0 0 0,-2-4 0,2-4-39,0 10-19,0 1-1,0-1 1,0 1 0,-1-1 0,1 1 0,0-1-1,-1 1 1,0 0 0,0-1 0,1 1-1,-1 0 1,-1-1 0,1 1 0,0 0 0,0 0-1,-1 0 1,1 0 0,-1 0 0,0 0-1,0 1 1,1-1 0,-1 0 0,0 1 0,-4-2-1,-2-1-15,0 1 1,0 0-1,-1 1 0,1 0 0,-17-2 0,-7 1-9,0 2 1,-37 3-1,46-2 8,13 2 16,0-1 0,0 1 0,0 1 0,1-1 0,-1 2 0,1-1 0,-1 1 0,1 1 0,1 0 0,-1 0 0,1 1 0,0 0 0,0 0 0,0 0 0,1 1 0,0 1 0,0-1 0,-8 14 0,5-8 8,1 2 0,1-1 0,0 1 0,1 0 0,0 1 0,1-1 0,1 1 0,0 1 0,1-1 0,-2 26 0,1 21 179,6 119 0,0-176-159,1 0 0,-1 1 0,1-1 0,0 0 0,1 1 0,0-1 0,0 0 0,0-1 0,0 1-1,1-1 1,0 1 0,0-1 0,1 0 0,-1-1 0,1 1 0,0-1 0,0 0 0,1 0 0,-1 0 0,1-1 0,0 0 0,0 0 0,12 4 0,3 0 30,1 0 0,-1-2 0,1-1 0,0 0-1,44 1 1,-9-3-469,4 0 910,81-6 1,-120 1-1037,0 0 1,32-10-1,-40 8-393,-2 0 0,1 0-1,0-1 1,-1-1-1,12-8 1,-7-1-3314</inkml:trace>
</inkml:ink>
</file>

<file path=ppt/ink/ink2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2:23.93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0 103 15863,'0'0'4357,"36"-2"-4066,234-6 82,-257 8-344,118-5 279,-116 3-308,1 0 0,-1-1 0,0-1 0,0 0 0,0-1-1,18-9 1,-32 13-53,0 1 0,0-1 0,0 1 0,0-1 0,0 0 0,0 0 0,0 1 0,0-1 0,-1 0 0,1 0 0,0 0 0,-1 0 0,1 0 0,0 0 0,-1 0 0,1 0 0,-1 0 0,1 0 0,-1 0 0,0 0 0,0 0 0,1 0 0,-1-1 0,0 0 0,0-13-4491,0 14 3818,0-12-5191</inkml:trace>
</inkml:ink>
</file>

<file path=ppt/ink/ink2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2:24.32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65 14647,'0'0'5720,"9"0"-5536,54 0 175,0-3 0,90-15 1,-50 0-283,111-6 0,-179 23-588,-26 1-6058</inkml:trace>
</inkml:ink>
</file>

<file path=ppt/ink/ink2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2:24.81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71 18360,'0'0'1940,"40"-4"-1919,257-23 1,-182 19 213,23-3-3851,-115 4-327,1-6-2161</inkml:trace>
</inkml:ink>
</file>

<file path=ppt/ink/ink2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2:25.72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697 287 13606,'0'0'5467,"0"-23"-4976,0-4-411,2 19-66,-2 1 0,1-1 1,-1 0-1,-1 1 0,1-1 1,-1 0-1,0 1 0,-1-1 0,0 1 1,0-1-1,-1 1 0,0 0 0,-4-8 1,0 5-16,-1 0 0,0 1 0,-1 0 0,0 0 1,0 1-1,-1 0 0,0 0 0,0 1 0,-1 1 0,0 0 0,0 0 1,0 1-1,-1 0 0,0 1 0,0 1 0,0-1 0,0 2 0,0 0 1,-1 0-1,1 2 0,-13-1 0,8 1-6,0 1 0,1 0 0,-1 2 0,1 0 0,0 0 0,0 1 0,0 1 0,0 1 0,1 0 0,0 2 0,0-1 0,0 1 0,1 1 0,1 1 0,-1 0 0,2 1 0,-1 0 0,-15 19 0,11-9 27,0 0 1,2 1 0,0 1-1,-19 42 1,28-51 16,0 1-1,1 0 1,1 1 0,0-1-1,1 1 1,1 0-1,0 0 1,1 0 0,2 21-1,-1-34-16,0 0-1,1 0 1,0 0 0,0 0-1,0 0 1,0 0 0,0-1-1,0 1 1,1 0-1,-1-1 1,1 1 0,-1-1-1,1 1 1,0-1 0,0 0-1,1 0 1,2 3-1,1-1 10,0 0 0,0 0 0,1-1-1,-1 0 1,0-1 0,1 1 0,9 1-1,9 1 57,1-1-1,0-1 0,28 0 1,-6-2 29,96 0 73,-128-1-178,0-2 0,-1 0 0,1-1 1,-1-1-1,1 0 0,25-12 0,-17 3-17,0-1 0,0-1 0,-2-1 0,0-1 0,-1-1 0,0 0 0,-2-2 0,0-1 0,19-27 0,4-5 35,-41 52 154,11 57-111,-10-52-51,0 1-1,0-1 1,1 0 0,0 0 0,0 0 0,0 0 0,0 0 0,0-1 0,1 0 0,-1 1 0,1-1 0,0-1 0,0 1 0,0 0-1,0-1 1,1 0 0,-1 0 0,1 0 0,-1-1 0,1 1 0,0-1 0,5 1 0,12 2 94,1-1-1,-1-1 1,31-1-1,0 1 25,-26-1-108,1 0 0,38-6 0,-65 5-57,0 0 0,0 0 0,0 0 0,1-1 0,-1 1 0,0 0-1,0-1 1,0 1 0,0-1 0,0 1 0,0-1 0,0 1 0,-1-1 0,1 0-1,0 1 1,0-1 0,0 0 0,0 0 0,-1 0 0,1 0 0,-1 1-1,1-1 1,0 0 0,-1 0 0,1 0 0,-1 0 0,0 0 0,1-1 0,-1 1-1,0 0 1,0 0 0,0 0 0,0-2 0,0 1-141,0 0 1,0-1-1,-1 1 0,1 0 1,-1 0-1,0 0 1,0 0-1,0 0 1,0 0-1,0 0 0,0 1 1,0-1-1,-1 0 1,1 0-1,-1 1 0,1-1 1,-3-1-1,-38-22-4892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1:49.03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7411,'0'0'6910,"9"7"-5995,14 13-532,0 1-1,-2 1 0,20 27 1,7 6-133,-8-11-114,1-2 0,2-2 0,2-2 0,94 62 0,-53-55 416,111 41-1,-56-26-355,-108-45-163,0-1 13,56 33 0,-79-40-40,0 0 0,-1 0-1,0 1 1,0 0 0,0 1-1,-1 0 1,-1 0-1,1 1 1,7 14 0,-4-4 22,-2-2 14,2 1 0,16 19 0,-22-32-32,0 0 0,0 0-1,1-1 1,0 0-1,0 0 1,0-1 0,1 0-1,-1 0 1,14 5 0,1-1 49,0-2 0,35 6 1,-40-10-40,0 1 0,-1 1 0,1 0 0,-1 1 0,28 13 0,-20-8 84,-19-9-392,-1 0 0,0 0 1,0 1-1,1-1 0,-1 1 1,0 0-1,0 0 1,0 0-1,-1 0 0,1 0 1,3 3-1,-1 1-3345,2-5-2325</inkml:trace>
</inkml:ink>
</file>

<file path=ppt/ink/ink2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2:02:48.9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0 117 6787,'0'0'5293,"7"-4"-4511,0 0-507,1-1 0,0 1 0,0 1 1,0 0-1,0 0 0,17-3 0,12-2 1178,-27 5-1221,1 1 1,0 0-1,19 0 1,519-8 1162,7 6-769,-282 7 36,357 14-389,-413-6-229,104 7 109,-227-8-96,128 30 1,-10 0 23,313 20 0,-345-44-70,208 2 13,-156-11-72,-55-6 63,-1-8 0,177-29 0,-244 27-4,164 8 0,-123 4-9,389 7-10,50-10 19,-552-4-30,69-15-1,4-1 43,-73 16-25,93-10-51,-1-5-1,137-39 0,-165 25-17,-57 17 59,0 1 0,1 3-1,55-7 1,-48 12-612,60-5 1770,-35 9-8911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1:50.27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664 1 8340,'0'0'3404,"-30"0"-3305,-195 0 10,-126 0 201,350 0-306,0 0 1,0 1 0,0-1 0,0 1-1,0-1 1,0 1 0,0-1 0,0 1-1,1 0 1,-1-1 0,0 1 0,0 0-1,0 0 1,1 0 0,-1-1-1,1 1 1,-1 0 0,0 0 0,1 0-1,-1 0 1,1 0 0,0 0 0,-1 0-1,1 0 1,0 0 0,-1 2 0,-6 37 251,5-25-136,-9 46 581,2 0 1,-1 74-1,11 127 731,1-105-841,-3-126-505,2 31 143,-1-58-203,1-1 0,0 1-1,-1-1 1,1 0-1,1 1 1,-1-1-1,0 0 1,1 0 0,-1 0-1,1 0 1,0 0-1,0 0 1,0 0-1,4 3 1,-2-4 65,1-1 0,0 1 0,-1-1 0,1 0-1,0 0 1,0 0 0,0 0 0,0-1 0,0 0 0,8-1 0,-7 1-10,57 0 75,0-3 1,102-19-1,-108 11 11,72-25 0,-124 34-331,16-5-1528,-20 7 1615,-1-1 1,1 1-1,-1 0 0,0 0 0,1 0 1,-1-1-1,1 1 0,-1 0 0,0-1 1,1 1-1,-1 0 0,0-1 1,1 1-1,-1 0 0,0-1 0,0 1 1,1-1-1,-1 1 0,0 0 1,0-1-1,0 1 0,0-1 0,1 1 1,-1-1-1,0 1 0,0-1 1,0 1-1,0-1 0,0 1 0,0 0 1,0-1-1,0 1 0,0-1 1,-1 1-1,1-1 0,0 1 0,0-1 1,-1 0-1,-8-12-4883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1:50.75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15 64 10293,'0'0'4655,"-15"-14"-3753,166 9 479,179-28-1,-294 28-4157,53-1 0,-78 6-1572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1:51.53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71 6115,'0'0'8606,"13"-6"-7312,4-1-863,0 1 0,1 0-1,-1 1 1,36-4-1,136 3-169,9-1-57,-114 6-1130,-84 1-216,0-10-7302,0 2 1924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1:51.94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11093,'0'0'2313,"17"0"-2211,331 0-172,-277 0-6466,-43 0 803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1:52.71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631 1 9636,'0'0'1671,"-27"21"-1263,-89 69-158,98-73-15,1 0 0,0 1-1,1 1 1,1 0 0,1 1-1,0 1 1,-10 23-1,7-14-19,-249 511 2907,253-509-2964,2 1 0,1 0 1,1 1-1,-5 44 1,7-8 353,3 76 0,3-137-474,0 1 1,1-1-1,0 0 0,1 0 0,0 1 0,1-1 0,0 0 0,0 0 1,1 0-1,0-1 0,0 1 0,1-1 0,0 1 0,1-1 0,0 0 1,9 11-1,1-3-15,1-1 0,0 0-1,1-1 1,21 13 0,-15-11-121,-22-15-135,0 0 0,1-1 0,-1 1 0,0 0 1,1-1-1,-1 1 0,0-1 0,1 1 0,-1-1 0,1 0 1,-1 1-1,0-1 0,1 0 0,2 0 0,5 0-4825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1:54.58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8 405 7475,'0'0'4611,"-8"-25"-2368,8-108-1125,1 126-1090,1 0 1,-1 0-1,1 0 0,1 0 0,-1 1 1,1-1-1,0 1 0,1-1 0,-1 1 1,1 0-1,0 1 0,1-1 0,-1 1 1,10-9-1,6-5 28,0 2 0,35-24 0,-38 30-53,0 0 0,1 2-1,27-11 1,-37 16-14,1 2 0,-1-1 0,1 1 0,0 0 0,-1 1 1,1 0-1,0 1 0,0 0 0,0 0 0,12 2 0,-16-1 9,0 1 0,-1-1 0,0 1 0,1 0 0,-1 1 0,0-1 0,0 1 0,0 0 0,0 0 0,0 0 0,-1 0 0,1 0 0,-1 1 0,0 0 0,0 0 0,-1 0 0,1 0 0,-1 0 0,3 6 0,-1-1-13,0 1 1,0 0-1,-1 0 1,-1 0-1,0 0 1,0 0-1,-1 0 1,0 11-1,-1 9-9,2-19 15,-2 0 0,0 0 0,0 0 0,-1 0 0,0 0 0,-1 0 0,0 0 0,-1 0 0,0-1 0,0 1 0,-1-1 0,-8 14 0,-24 24-10,-3-1 0,-1-3 1,-67 59-1,21-22 6,83-78 32,0-1 0,0 1 0,0 0 0,0 0 0,1 0 0,-1 0 0,1 1 1,0-1-1,0 1 0,0 0 0,0-1 0,1 1 0,0 0 0,-1 0 0,1 0 0,1 0 0,-1 0 1,0 5-1,2-8 16,0 0 1,0-1 0,1 1 0,-1 0 0,0-1 0,0 1 0,1-1-1,-1 1 1,0-1 0,1 1 0,-1-1 0,0 0 0,1 0-1,-1 0 1,0 0 0,1 0 0,-1 0 0,3 0 0,41 0 158,-35-1-109,62 2 870,-11 0-545,1-2 0,93-14 0,-110 6-407,0 2-1,67-2 1,-110 9-154,0 0-1,0-1 1,0 1-1,1-1 1,-1 0-1,0 1 1,0-1-1,0 0 1,0 0-1,0 0 1,0-1 0,-1 1-1,1 0 1,2-4-1,18-24-7271,-17 11 153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6:40.58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490 1 8388,'0'0'4327,"-27"7"-3983,-167 45 166,171-48-446,0-1 0,0-1 0,-1-1 0,-33-2 0,7 0-29,38 31-166,-1 5 167,3 0 0,0 0 0,3 1 0,0 0 0,-1 71 0,7-105-25,1 1 0,0-1 1,0 0-1,0 1 0,0-1 0,0 0 0,0 1 0,1-1 0,-1 0 1,1 1-1,0-1 0,0 0 0,0 0 0,0 0 0,0 0 1,0 0-1,0 0 0,1 0 0,-1 0 0,1 0 0,1 2 0,1-3 7,1 1 0,-1-1 0,1 0-1,-1 0 1,1 0 0,-1 0-1,1-1 1,-1 0 0,1 0 0,4 0-1,1 0-3,0 0 1,-1-1-1,1 0 0,0 0 0,9-3 0,-14 2-46,0 0-1,0 0 1,-1-1-1,1 1 1,-1-1 0,0 0-1,0-1 1,0 1-1,0-1 1,0 0 0,3-4-1,2-2-44,-6 6 64,-1 0 1,1 0 0,0 0 0,0 1 0,0 0 0,0-1-1,1 1 1,0 1 0,-1-1 0,1 0 0,0 1 0,0 0-1,0 0 1,1 0 0,-1 0 0,0 1 0,1-1-1,-1 1 1,1 0 0,-1 1 0,1-1 0,9 1 0,9 0 27,-12-1 12,0 1 1,0 0 0,0 1-1,18 4 1,-25-4-22,-1 0-1,1 1 0,-1-1 1,1 1-1,-1 0 1,1 0-1,-1 0 0,0 0 1,0 1-1,0-1 1,0 1-1,-1 0 0,1 0 1,-1 0-1,1 0 1,-1 1-1,2 3 0,0 2-3,0 1-1,0 0 1,-1 0-1,0 1 0,-1-1 1,0 1-1,-1-1 1,0 15-1,-5 87 16,3-106-14,0 0 0,-1 0 0,0 0 0,-1-1 0,1 1 0,-1-1 0,0 1 0,0-1 0,0 0 0,-1 0 0,0-1 0,0 1 0,0-1 0,-1 1 0,1-1 0,-1-1 0,0 1 0,-10 5 0,0 0 37,-1-1 0,0 0 0,0-1-1,-1-1 1,-21 6 0,7-7 88,1 0 0,-1-2 0,-54-2 0,65-1-37,19 0 149,12 0-6787,10 0 1409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1:55.25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12 0 8980,'0'0'1107,"-12"22"1233,13-21-2205,-1-1 0,0 1 0,0 0 0,1-1 0,-1 1 0,0-1 0,1 1 0,-1-1 0,1 1 0,-1-1 0,1 1-1,-1-1 1,1 1 0,-1-1 0,1 1 0,-1-1 0,1 0 0,-1 1 0,1-1 0,-1 0 0,1 0 0,0 0 0,-1 1 0,1-1 0,0 0 0,-1 0 0,1 0 0,0 0 0,-1 0 0,1 0 0,0 0 0,31 0-99,-20-1 371,259 1 139,-154 0-8615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1:55.94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1 273 8420,'0'0'3063,"1"-16"-2348,1-12-601,2-1 1,9-35 0,-3 16 341,10-36 176,-19 81-613,-1 2-30,0 14-127,-2 36 618,-16 92 0,-10 105 2441,25-140-4609,5-104-2221,8 4-2449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1:56.71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9 147 9316,'0'0'1646,"-8"28"-1363,8-26-211,0-1 0,1 0 0,-1 1 1,1-1-1,-1 1 0,1-1 0,-1 0 0,1 1 0,0-1 0,0 0 0,0 0 0,0 0 0,0 1 0,0-1 1,0 0-1,0 0 0,0 0 0,0-1 0,0 1 0,1 0 0,-1 0 0,0-1 0,1 1 0,-1 0 0,0-1 1,1 0-1,-1 1 0,1-1 0,-1 0 0,1 0 0,-1 0 0,1 1 0,-1-2 0,1 1 0,-1 0 0,2 0 1,-1 0-44,0 0 0,0-1 0,0 1 0,0 0 0,0 0 0,-1-1 0,1 1 0,0-1 0,0 0 1,0 1-1,-1-1 0,1 0 0,0 0 0,-1 0 0,1 0 0,-1-1 0,0 1 0,1 0 1,-1 0-1,0-1 0,1 1 0,-1-1 0,0 1 0,0-1 0,0 0 0,-1 1 0,1-1 0,0 0 1,-1 0-1,2-3 0,-1-4 85,1-70 555,-2 74-633,0 1 1,-1-1-1,0 1 0,1-1 1,-1 1-1,-1 0 1,1-1-1,-1 1 0,0 0 1,0 0-1,0 0 0,0 0 1,0 0-1,-7-6 0,9 9-48,-1 0 0,0 1 0,1-1 0,-1 0 0,0 1 0,1-1 0,-1 1 0,0-1 0,0 1 0,0-1 0,0 1-1,1-1 1,-1 1 0,0 0 0,0-1 0,0 1 0,0 0 0,0 0 0,0 0 0,0 0 0,0 0 0,0 0 0,0 0-1,0 0 1,0 0 0,0 0 0,-1 1 0,1 0-17,0-1-1,0 1 1,0 1-1,1-1 1,-1 0 0,0 0-1,0 0 1,0 0-1,1 1 1,-1-1-1,1 0 1,-1 0 0,1 1-1,-1-1 1,1 0-1,0 2 1,-2 7-1007,1-1 1,1 0-1,0 1 1,1 12-1,2-7-3841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1:58.87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638 3 10789,'0'0'3783,"-19"-1"-3759,-48-1-31,-84 8 1,-58-1-45,128-6 110,80 1-33,-16 3-26,10 4 7,0 1 0,0-1 0,1 1-1,0 0 1,1 0 0,-1 1-1,2 0 1,-1 0 0,1 0 0,-4 13-1,1-2 62,1 0-1,1 1 1,-4 40 0,8 54 804,1-113-861,1-1-1,-1 1 1,1-1 0,-1 1-1,1-1 1,0 1 0,-1-1-1,1 0 1,0 1 0,0-1 0,0 0-1,0 0 1,0 0 0,0 1-1,0-1 1,1 0 0,-1 0-1,0-1 1,0 1 0,1 0-1,-1 0 1,1-1 0,-1 1 0,0-1-1,1 1 1,-1-1 0,1 0-1,0 1 1,-1-1 0,1 0-1,2 0 1,61 2 377,-50-2-352,-7 0-36,1 0 1,-1-1 0,0 0-1,0 0 1,0 0 0,0-1-1,0-1 1,0 1 0,-1-1-1,1 0 1,10-7 0,58-34 15,-68 39-17,1-1-1,-1 1 1,1 0 0,1 1 0,-1 0 0,0 0 0,1 1 0,19-3 0,-3 2 111,1 2 0,31 0 0,-55 3-107,0 0 0,0 0 0,0 0 1,0 0-1,0 0 0,0 0 0,0 1 0,0-1 1,0 1-1,-1 0 0,1 0 0,-1 0 0,1 0 1,-1 1-1,0-1 0,0 1 0,0-1 0,0 1 1,0 0-1,-1 0 0,1-1 0,1 6 0,3 4 44,-1 1 0,0-1-1,-1 1 1,4 18 0,-1 22 145,-1 0 0,-3 84 0,-3-135-183,-1 0 1,0 1-1,0-1 1,0 0-1,0 1 0,0-1 1,0 0-1,0 0 1,-1 0-1,1 0 1,-1 0-1,1 0 0,-1 0 1,0 0-1,0-1 1,0 1-1,0-1 1,0 1-1,0-1 0,0 0 1,0 0-1,-1 0 1,1 0-1,0 0 1,-5 0-1,-68 16 100,73-16-108,-75 7 80,-125-2 1,172-6-69,29 0-43,1-1-341,0 0 190,0 0-1,1 0 1,-1 0-1,0 0 0,1 0 1,-1 0-1,0 0 1,1 0-1,-1 0 0,1 1 1,-1-1-1,1 0 0,-1 0 1,1 0-1,0 1 1,0-1-1,-1 0 0,1 1 1,0-1-1,0 1 1,0-1-1,-1 1 0,1-1 1,0 1-1,0-1 1,1 1-1,21-11-4228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1:59.62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9812,'0'0'7689,"16"10"-6851,11-7-773,1-1-1,-1-1 1,42-4 0,0 1-84,-64 2-590,10-1 1328,-11 1-4008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2:00.21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115 196 11253,'0'0'-875,"0"-17"-59,1-54 633,18-34 1328,-19 103 1583,2 15-2040,-3 29-359,-5-20 73,-2 0 0,-17 37 0,15-39-38,1 0 0,1 1 0,-9 41-1,3 69 1261,7-35-640,-9-29-410,12-56-1074,1 1 1,0 0 0,1-1 0,-1 23 0,3-27-4292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2:01.00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24 90 5186,'0'0'3287,"-2"13"-2721,-2 40-54,4-52-469,0-1 0,0 1 0,0 0 0,0 0 0,0 0 0,0-1 0,0 1 1,1 0-1,-1 0 0,0 0 0,0-1 0,1 1 0,-1 0 0,1 0 0,-1-1 0,1 1 0,-1-1 0,1 1 0,-1 0 0,1-1 0,-1 1 0,1-1 1,0 1-1,-1-1 0,1 1 0,0-1 0,-1 0 0,1 1 0,0-1 0,0 0 0,0 1 0,-1-1 0,1 0 0,0 0 0,1 0 0,29-1 531,-24 1-388,-4-1-143,-1 1-1,1-1 0,-1 1 0,1-1 0,-1 0 1,1 0-1,-1 0 0,0 0 0,1-1 0,-1 1 0,0-1 1,0 1-1,0-1 0,0 0 0,0 0 0,-1 0 1,1 0-1,-1 0 0,1 0 0,-1 0 0,1 0 0,-1 0 1,0-1-1,0 1 0,0-1 0,-1 1 0,1-1 1,0 1-1,-1-1 0,1-3 0,2-10 253,-1-1 0,-1 0 0,0-20 0,-1 33-219,0 3-52,0 0 0,0 0 0,0 0 0,-1 0 0,1 0 0,0-1 0,0 1-1,-1 0 1,1 0 0,-1 0 0,1 0 0,-1 0 0,1 0 0,-1 0 0,0 1 0,1-1 0,-1 0 0,0 0-1,0 0 1,1 1 0,-1-1 0,0 0 0,0 1 0,0-1 0,0 1 0,0-1 0,0 1 0,0-1-1,0 1 1,0 0 0,0-1 0,-3 1 0,-41-1-17,28 2-16,15-1 5,0 0-1,0 1 1,0-1 0,1 0-1,-1 1 1,0 0-1,0-1 1,0 1 0,1 0-1,-1 0 1,0 0-1,1 0 1,-1 0 0,1 0-1,-1 0 1,1 0-1,0 1 1,-1-1-1,1 1 1,0-1 0,0 1-1,0-1 1,0 1-1,0 0 1,0-1 0,0 1-1,1 0 1,-1 0-1,1-1 1,-1 4 0,-1 5-662,0 1 0,1 0 0,0-1 1,1 12-1,0-16-140,0 3-2948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2:02.66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131 489 3490,'0'0'12224,"0"-22"-11800,-4-86-438,2 45-219,5-65 0,-2 121 244,-1 0 0,2 0 0,-1 0 0,1 0 0,0 0 0,1 1 0,-1-1 0,1 1 1,1-1-1,-1 1 0,1 0 0,0 1 0,0-1 0,1 1 0,0-1 0,0 1 0,0 1 0,0-1 0,1 1 0,0 0 0,0 0 1,0 0-1,0 1 0,1 0 0,-1 1 0,1-1 0,8-1 0,15-3 66,0 1 0,1 2 0,0 1 0,54 2 0,-77 1-76,-4 1-1,-1-1-1,1 1 0,-1 1 1,1-1-1,-1 0 0,1 1 1,-1-1-1,0 1 0,0 0 1,0 0-1,0 1 0,0-1 1,-1 0-1,1 1 0,0 0 1,-1-1-1,0 1 0,0 0 1,0 0-1,0 1 0,0-1 1,-1 0-1,3 7 1,4 10-6,-1 0 1,8 34-1,-14-52 6,5 30 4,-1 0 0,-2 0 0,-1 1 0,-1-1 0,-8 62 0,5-81-7,-1 1 0,-1-1 0,0-1 0,-1 1 0,0-1 0,-13 22 0,-51 68-4,57-86 8,-19 23 22,-1-2-1,-2 0 1,-68 54-1,-129 80 72,228-170-91,0 2 14,1-3-11,1 1 0,0-1 0,0 1 1,0-1-1,0 1 0,0 0 0,0 0 0,0-1 0,0 1 0,1 0 0,-1 0 0,0 0 1,0 0-1,1 0 0,-1 0 0,0 0 0,1 0 0,-1 1 0,1-1 0,0 0 0,-1 0 1,1 2-1,0-2 306,64-1 295,1-2 1,78-13-1,-53 4-508,0 4-1,140 8 1,-90 1-4079,-142-3-156,-12-5-1239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2:03.82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11 7988,'0'0'5685,"4"-1"-4933,12-6-170,-12 5 677,-4 5-1200,0 330 613,1-332-657,-1 0 1,1 0-1,-1 0 1,1 0-1,-1 0 0,1 0 1,0 0-1,0 0 1,-1 0-1,1 0 0,0 0 1,0-1-1,0 1 0,0 0 1,0-1-1,0 1 1,0-1-1,0 1 0,0-1 1,0 1-1,1-1 0,-1 0 1,0 0-1,0 0 1,0 1-1,0-1 0,1 0 1,-1 0-1,2-1 1,46 2 119,-37-1-100,113 0 32,-124 0-99,0 3-521,0 0 207,1 0 1,0 0-1,0-1 1,-1 1-1,2 0 1,-1-1-1,0 1 1,0-1-1,1 0 1,4 3-1,8-1-2231,1-3-793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2:04.27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103 3 9124,'0'0'4930,"0"-1"-4889,-1 1 0,0 0 0,1 0-1,-1-1 1,0 1 0,1 0 0,-1 0-1,0 0 1,1 0 0,-1-1 0,0 1-1,1 0 1,-1 0 0,0 0 0,0 1 0,1-1-1,-1 0 1,0 0 0,1 0 0,-1 0-1,0 1 1,1-1 0,-1 0 0,1 1-1,-1-1 1,0 0 0,1 1 0,-2 0-1,-8 20 212,0 1-1,1 0 1,1 0-1,1 1 1,1 0-1,-4 37 1,-2 143 677,2-14-1228,10-168-3415,0-17-1091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6:41.08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25 11253,'0'0'5605,"79"0"-4343,153 0-1124,-130 0-4953,-102-11-942,0-2 1192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2:04.98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138 0 10645,'0'0'3252,"8"15"-2777,31 53-209,-15-29 137,-1 1 0,-3 1 0,23 62 0,-29-45 4,-3 0 0,8 108 0,-15 122 113,-4-201-383,-1-45-76,-3-1-1,-1-1 1,-1 1-1,-3-1 0,-1 0 1,-25 62-1,-5-12 202,-80 135 0,93-179-270,3 0 0,-36 95 0,59-134-126,1-19-13148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2:05.78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56 0 8244,'0'0'2364,"0"6"-2087,-24 138 1056,13-90-505,2 1 1,-2 75-1,11-127-809,0 0 1,0 0-1,0 0 0,0 0 1,0 0-1,0 0 1,1 0-1,0 0 0,-1 0 1,1 0-1,0-1 1,0 1-1,1 0 1,-1 0-1,1-1 0,-1 1 1,1-1-1,2 3 1,1-2 11,0 0 1,-1-1 0,1 0-1,0 0 1,0 0 0,0-1-1,0 1 1,1-1 0,8 0-1,25 4-1238,75-3-1,-80-2 534,-26-1-1687,-3-5-1654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2:06.23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146 0 10229,'0'0'2585,"-1"20"-2212,-4 37 214,-2 1 0,-16 62 0,-20 23 175,-10 43 350,48-158-3575,1 1 0,-1 45 1,5-70-2474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2:06.71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6019,'0'0'10506,"12"12"-8897,-2-10-1480,0 1 1,-1-1 0,1 0 0,0-1 0,0 0-1,16-1 1,9 1 15,218 2-35,-136-5-542,-96 1-122,0-1 0,27-6-1,-29 4-2251,1 1-1,26 0 1,-34 3-502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2:07.58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154 22 8516,'0'0'7206,"7"-1"-6707,27-6-328,0 1 1,0 2 0,0 2-1,1 1 1,51 5 0,-83-3-164,0 0 0,0 0 0,0 1 0,0-1 0,0 0 0,0 1 0,-1 0 0,1 0 0,0 0 0,-1 0 1,0 0-1,1 1 0,-1-1 0,0 0 0,0 1 0,0 0 0,-1 0 0,1-1 0,0 1 0,-1 0 0,0 0 0,0 0 1,0 0-1,0 1 0,0 3 0,0-3-14,0 0 0,0 0 1,-1 0-1,0 0 0,0 1 1,0-1-1,0 0 0,-1 0 0,1 0 1,-1 0-1,0 1 0,0-1 1,-1 0-1,1-1 0,-1 1 0,0 0 1,0 0-1,0-1 0,-4 5 1,-7 4-13,0-2 1,-1 1 0,-1-2 0,0 0 0,0-1-1,0 0 1,-1-1 0,-26 8 0,48-16-10,1 1-1,-1-1 1,1 2 0,0-1-1,-1 1 1,1 0-1,-1 0 1,1 1 0,-1 0-1,0 0 1,0 1 0,1-1-1,-2 1 1,7 4 0,2 1 25,0 0 1,-1 1-1,0 1 1,-1 0-1,16 15 1,-18-14-7,-1 0 0,-1 0 0,0 1-1,0 0 1,-1 1 0,0-1 0,-2 1 0,1 1 0,-1-1 0,-1 1-1,-1-1 1,0 1 0,0 0 0,-1 1 0,-1-1 0,-1 0 0,0 0-1,-2 19 1,1-29 8,0 0 0,-1 0 0,1 0 0,-1 0 0,0-1 0,1 1 0,-2-1 0,1 1 0,0-1 0,-1 0 0,1 1 0,-1-1-1,0-1 1,0 1 0,0 0 0,-1-1 0,1 1 0,-1-1 0,-3 2 0,-10 5 18,0 0 0,-32 10 1,4-6 17,-1-2 0,0-2 0,-1-2 0,0-2 0,-89-3 0,132-2-133,1 0 0,0 0 0,-1 0 0,1 0 0,-1-1 0,1 1 0,0-1 0,-1 0 0,1 0 0,0 0 0,0-1 1,0 1-1,0-1 0,0 0 0,0 0 0,0 0 0,0 0 0,1 0 0,-1 0 0,-2-4 0,-3-5-3550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2:09.18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 28 10181,'0'0'6717,"-4"0"-6043,6 0-254,95 1 328,53 0-562,158-20 1,-279 15-397,9-1 114,-13 3-6492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2:09.54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13350,'0'0'3346,"138"0"-3090,-99 0 192,5 0 32,3 0-320,4 0-16,4 0-144,0 0 0,8 0-16,-4 0-288,-4 0-656,-11 0-1601,-17 0-2578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2:37.98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508 0 9236,'0'0'5659,"-6"0"-999,-3 0-5086,-32 3 414,0 1-1,-65 15 1,64-9-1,0-3 1,-71 3-1,26-10-22,86 0 83,-18 148-480,19 477 875,3-623-416,-1-1 0,1 0 1,0 0-1,0 0 0,0 0 0,1-1 0,-1 1 1,0-1-1,0 0 0,0 0 0,0 0 0,0 0 0,0 0 1,4-2-1,4 2 77,75 2 215,-31 0-133,79-7 0,54-8 132,-181 13-988,16 1 1812,-13-4-3712,-7-4-5225,-3-2 2483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2:38.50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18 11333,'0'0'5176,"35"-3"-4707,11-2-357,3 0 46,68 0-1,83 5 269,-114 0-5222,-44 0 69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2:39.04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4610,'0'0'13502,"4"0"-13368,400 0 1058,-230 0-8411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6:41.48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6 10197,'0'0'6349,"6"0"-5663,332-6 704,-185 9-10055,-142-3 2966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2:39.42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 13766,'0'0'4808,"15"0"-4371,393-4-504,-261 5-4604,-126-1 275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2:43.68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22 418 11669,'0'0'2393,"-4"-9"-1931,3 9-481,-1-4 122,0-1-1,0 1 1,0 0 0,0 0 0,1-1-1,-1 1 1,1-1 0,0 0 0,1 1 0,-1-1-1,1 1 1,0-1 0,0 0 0,0 0 0,1 1-1,0-1 1,0 1 0,0-1 0,0 1 0,1-1-1,-1 1 1,5-8 0,17-18-14,1 2 0,1 0 1,1 1-1,2 2 0,0 1 0,61-40 0,-71 54-103,-1 0-1,1 1 1,1 1 0,0 1-1,0 0 1,0 2-1,1 0 1,-1 1-1,1 1 1,0 1-1,39 0 1,-58 3 7,0-1 0,0 1 1,1-1-1,-1 1 0,0 0 0,0-1 0,0 1 1,0 0-1,0 0 0,0 0 0,0 0 1,0 0-1,0 0 0,0 0 0,0 0 0,-1 0 1,1 0-1,0 1 0,-1-1 0,1 0 1,-1 0-1,0 1 0,1-1 0,-1 0 0,0 1 1,1 2-1,4 38-31,-3-11 24,-2 0 1,-4 45 0,1-60 9,0-1 0,-1 0 0,0-1 1,-1 1-1,-1-1 0,-14 28 0,-24 27 16,-2-2-1,-3-2 1,-4-2 0,-61 58-1,106-108 4,-11 12 48,18-24 1786,25 0-1348,29 5-191,1-2-1,94-5 0,-45-2-207,271 3-1497,-384-17-5288,-8-12-1785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2:44.54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83 16 4786,'0'0'8268,"1"-4"-7734,6-7-21,-7 24 195,-6 32 7,-31 70-153,27-93-490,2 1 1,0 1-1,2-1 0,0 1 0,2 0 0,-2 34 1,6-8 337,3-49-343,-1 0-1,1 0 1,0 0 0,-1-1-1,1 1 1,0-1-1,0 0 1,0 1-1,-1-2 1,1 1-1,4 0 1,-4-1 82,73 3 648,-26 0-769,63-6 0,-109 3-94,0 1 0,0-1-1,0 0 1,0 0 0,-1-1-1,1 1 1,-1-1 0,1 1-1,-1-1 1,6-4 0,-8 5-309,0 0 0,0 0 0,0 0 0,0 0 0,0-1 1,0 1-1,0 0 0,0 0 0,-1-1 0,1 1 0,0-1 1,-1 1-1,1-1 0,-1 1 0,1-1 0,-1 1 0,0-1 1,1-2-1,-1-3-4526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2:45.00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52 1 8724,'0'0'5205,"0"3"-4847,0 39 818,1 24-367,-3 1 1,-13 79-1,-17 120 3,29-152-5893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2:45.78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 34 1489,'0'0'9884,"-4"44"-7902,4 27 126,28-69-1246,-22-2-799,0 0 1,1-1-1,-1 1 1,0-1 0,0 0-1,0-1 1,0 1-1,0-1 1,6-3-1,-9 3-56,-1 1-1,0-1 0,1 0 1,-1 0-1,0 0 0,0 0 1,0 0-1,0 0 1,0 0-1,-1-1 0,1 1 1,-1-1-1,1 1 0,-1-1 1,0 0-1,0 1 0,0-1 1,-1 0-1,1 0 0,-1 0 1,1 0-1,-1-3 0,1 1-12,0 0-1,-1 0 0,1-1 1,-1 1-1,-1 0 0,1 0 0,-1-1 1,0 1-1,-2-8 0,2 11-12,-1 0 1,0 1-1,1-1 1,-1 1-1,0-1 0,0 1 1,0 0-1,0 0 0,0 0 1,0 0-1,0 0 0,0 0 1,0 1-1,-1-1 0,1 1 1,0-1-1,0 1 0,-1 0 1,1 0-1,0 0 1,0 0-1,-1 0 0,-1 1 1,1-1-21,1 0 0,0 0 1,-1 0-1,1 0 1,-1 1-1,1-1 1,0 1-1,0 0 1,-1 0-1,1-1 1,0 1-1,0 1 0,0-1 1,0 0-1,0 0 1,0 1-1,0-1 1,1 1-1,-1 0 1,0-1-1,1 1 1,-1 0-1,0 2 0,-8 23-1997,7 5-3580,3-22 1732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2:47.45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631 19 8020,'0'0'6565,"-13"-3"-5959,-81-7-317,-1 5 1,-116 6-1,66 2-159,145-3-152,-9 39-116,-6 18 188,2-14 162,3 0 0,1 1 0,2 1 0,-1 55 0,7-98-177,1-1 1,0 1-1,0 0 1,0 0-1,0 0 1,0 0-1,0-1 1,1 1-1,-1 0 1,1 0-1,-1-1 1,1 1-1,0 0 1,-1-1-1,1 1 1,0 0-1,0-1 1,2 3 0,-1-3-5,0 0 1,1-1 0,-1 1-1,1 0 1,-1-1 0,1 1 0,-1-1-1,1 0 1,0 0 0,-1 0 0,4-1-1,4 1 5,2 1-31,-1 0 0,1-2 1,0 1-1,-1-1 0,1-1 1,0 0-1,-1-1 0,0 0 1,0-1-1,0 0 0,0 0 1,19-13-1,-12 6-24,-1 0 1,2 1-1,-1 1 0,1 1 1,1 0-1,20-4 0,-36 10 19,0 1 0,1 0 0,-1 0 0,1 1 0,-1-1 0,1 1 0,-1 0 0,1 0 0,-1 1 0,1-1 0,-1 1 0,1 0 0,-1 0 0,1 1 0,-1-1 0,0 1 0,0 0 0,0 0 0,0 0 0,0 1 0,0-1 0,-1 1 0,1 0 0,-1 0 0,0 0 0,1 1 0,-2-1 0,1 1 0,0-1 0,3 8 0,16 19 24,-2-3 61,26 47 0,-41-65-56,-1 1 1,0 1-1,0-1 1,-1 0-1,0 1 1,-1 0-1,0 0 1,-1 0-1,1 11 1,-2-19-22,0 1 0,0-1 0,0 0 0,0 1 0,0-1 0,-1 1 0,1-1 0,-1 0 0,0 1 0,0-1 0,0 0 0,-1 0 0,1 1 0,-1-1 0,1 0 0,-1 0 0,0-1 0,0 1 0,-1 0 0,1-1 0,0 1 0,-1-1 0,0 0 0,1 0 0,-1 0 0,0 0 0,0 0 0,0-1 0,0 1 0,-7 1 0,-7 5 7,0-1 1,0-1 0,-1 0-1,0-2 1,0 0-1,-25 2 1,-113-1 84,109-6-53,45 2-81,0-2 0,1 1 1,-1 0-1,0 0 0,0 0 0,1-1 1,-1 1-1,1-1 0,-1 1 0,0-1 1,1 0-1,-1 1 0,1-1 0,-1 0 1,1 0-1,0 0 0,-1 0 0,1 0 1,0-1-1,0 1 0,0 0 0,0-1 1,0 1-1,0 0 0,0-1 0,0 1 1,1-1-1,-1 0 0,0 1 0,1-1 1,-1 1-1,1-1 0,0 0 0,0 1 1,-1-1-1,1 0 0,0 0 0,0 1 1,1-4-1,4-3-3301,17-5-2833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2:48.38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2049,'0'0'15196,"14"0"-14929,380 0 141,-392 0-429,15 0-3941,-3 0 1417,2 0-1932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2:49.15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20 22 3394,'0'0'11962,"3"-4"-10804,17-13 302,-20 28-1186,1 34-127,-2 1-1,-3 0 0,-1-1 0,-16 65 0,17-93-75,0 0-1,2 1 1,0-1-1,1 28 1,12-45 67,50 2-2,48 0-204,-97-3 5,0 0 1,0 0 0,0-1 0,0-1 0,0 0-1,15-6 1,-7 6-164,3-2-772,-6-1-392,-16 6 1143,0 0 1,0 0-1,0-1 1,0 1-1,1 0 0,-1 0 1,0-1-1,0 1 1,0-1-1,0 1 0,0-1 1,0 0-1,0 1 0,-1-1 1,1 0-1,0 0 1,0 1-1,0-1 0,-1 0 1,2-1-1,-1-5-4531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2:49.63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142 1 10837,'0'0'2366,"-7"13"-1952,1-1-180,0 0 0,1 0 0,1 1 0,0 0 0,0-1 1,1 2-1,-2 19 0,-2 237 3383,7-257-3608,-1 0-1,-1 0 1,0 0-1,0 0 1,-2-1-1,1 1 1,-2-1-1,1 0 0,-2 0 1,0 0-1,-9 14 1,7-14-188,2-4-1961,-10-5-5156,6-3 1816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2:50.08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61 11621,'0'0'6433,"19"0"-6137,222-14 147,75-15-377,-137 15-202,-120 11-866,-19 2-6605,-36 1 2519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6:43.00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675 2 8548,'0'0'4071,"-23"0"-3673,1-1-353,-22 1 58,-76 7-1,93-4-25,1-2 0,-39-2 0,38-1-113,1 2 0,-39 4 0,63-3 35,0-1-1,0 1 0,0 0 1,0 0-1,1 0 1,-1 1-1,0-1 0,1 0 1,-1 1-1,0-1 0,1 1 1,0-1-1,-1 1 1,1 0-1,0-1 0,0 1 1,0 0-1,-1 3 1,-17 42 19,13-32-9,1 2 77,1 0 0,0-1 0,1 2 0,1-1-1,0 0 1,1 0 0,2 19 0,-1-25 36,0-9-98,1-1 0,-1 1 0,1-1 0,-1 0 0,1 1 0,0-1 0,0 1 0,-1-1 0,1 0 0,0 0 0,0 1 0,0-1 1,1 0-1,-1 0 0,0 0 0,0 0 0,0 0 0,1-1 0,-1 1 0,0 0 0,1-1 0,-1 1 0,1 0 0,-1-1 0,1 0 0,-1 1 0,1-1 0,-1 0 0,1 0 0,-1 0 0,3 0 1,61 2 900,-51-3-681,172 1 418,-184 0-662,0 0 0,0 1 1,0-1-1,1 1 0,-1-1 0,0 1 0,0-1 1,0 1-1,-1 0 0,1 0 0,0 0 0,0 0 1,0 1-1,-1-1 0,1 0 0,-1 1 1,1-1-1,1 3 0,1 1-4,-1 0 1,1 0-1,-1 1 1,0-1-1,-1 1 1,3 6-1,1 6-1,-1-1 1,-1 1-1,2 25 0,-5-34 8,0 1 0,0-1-1,-1 1 1,0-1 0,-1 0 0,0 1-1,-3 12 1,2-18-3,1 0 0,-1-1 0,0 1 1,0-1-1,-1 1 0,1-1 0,-1 0 0,1 0 0,-1 0 0,0 0 0,0 0 0,0-1 0,-1 0 1,1 1-1,0-1 0,-1 0 0,0 0 0,-7 2 0,-12 3 27,-1 0 1,0-2-1,-1-1 0,1 0 0,-1-2 1,1-1-1,-1-1 0,-41-5 0,61 4-20,1-1-1,-1 1 1,0-1-1,1 0 1,-1 0-1,1 0 1,-1-1-1,1 1 1,0-1-1,0 0 1,0-1-1,0 1 0,-3-5 1,4 5-11,-1-1-1,1 1 1,-1-1-1,0 1 1,0 0 0,0 1-1,0-1 1,0 1 0,-1 0-1,1 0 1,-1 0-1,0 0 1,1 1 0,-1 0-1,0 0 1,-5-1-1,-60 2-501,68 5-228,1 0 0,0-1 0,0 1 0,1 0 0,-1-1 1,1 1-1,0 0 0,1 7 0,0-6-1868,-1 2-1910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2:51.18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203 1 7876,'0'0'8502,"6"0"-7765,318 0 1071,-322 4-1847,-1 1-1,0-1 1,-1 1-1,1 0 1,-1 0 0,1-1-1,-2 1 1,0 7-1,1-4-13,-1-4 36,0 0-1,0 0 1,0 1-1,-1-1 1,0 0-1,1-1 1,-2 1-1,1 0 1,0-1-1,-1 1 1,1-1-1,-1 1 1,0-1-1,0 0 1,-1-1-1,1 1 1,0 0-1,-1-1 1,-5 3-1,-14 9-84,-44 19 0,58-29 101,4-2-12,0 0 0,0-1 1,0 0-1,0 0 0,0 0 0,0 0 0,0-1 0,0 0 0,-6-1 1,-1 1-185,12 0 53,0-16-33,0 15 180,0 1-1,-1 0 1,1-1 0,0 1 0,0-1 0,0 1-1,-1-1 1,1 0 0,0 1 0,0-1 0,0 1-1,0-1 1,0 1 0,0-1 0,0 1-1,0-1 1,0 1 0,1-1 0,-1 1 0,0-1-1,0 1 1,0-1 0,0 1 0,1-1-1,-1 1 1,0-1 0,1 1 0,-1-1 0,0 1-1,1-1 1,-1 1 0,0 0 0,1-1 0,-1 1-1,1 0 1,-1-1 0,1 1 0,-1 0-1,1 0 1,-1 0 0,1-1 0,-1 1 0,1 0-1,-1 0 1,1 0 0,-1 0 0,1 0 0,-1 0-1,1 0 1,0 0 0,0 0 0,27-1 37,-18 1-33,1-1 0,0 1 0,0 1 0,0 0 0,-1 1 0,16 3-1,-23-3-3,1-1-1,-1 1 1,0 0 0,0 0-1,0 0 1,0 0-1,0 1 1,0-1-1,0 1 1,-1 0-1,0 0 1,1 0-1,-1 0 1,0 0-1,0 0 1,-1 0-1,1 1 1,-1-1-1,1 1 1,-1-1-1,0 1 1,0-1 0,0 5-1,1 3 14,0-1-1,-1 0 1,0 0 0,-1 1-1,0-1 1,0 0-1,-1 1 1,-4 18 0,3-22 0,-1 0 0,0-1 0,0 1 1,0-1-1,-1 1 0,0-1 0,0 0 1,0 0-1,-1-1 0,0 1 0,0-1 1,-1 0-1,-7 5 0,4-4 7,-1-1-1,0 0 1,0 0-1,0-1 1,0 0-1,-1-1 1,1 0-1,-1-1 1,0 0-1,-19 1 1,-16-2 99,-55-4 1,82 2-64,12 0-13,0 0-1,0-1 0,0 0 0,0 0 0,1-1 0,-1 0 1,1 0-1,0 0 0,0-1 0,0 0 0,0 0 0,0-1 1,1 1-1,0-1 0,0 0 0,0-1 0,1 1 0,0-1 0,0 0 1,0 0-1,1 0 0,-1 0 0,2-1 0,-1 1 0,1-1 1,-3-10-1,5 14-599,3 8-8591,0-2 9226,8 5-6113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3:11.73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1 681 13110,'0'0'1870,"1"-7"-1571,-1 6-300,1 0 0,-1-1 0,0 1 0,1-1 0,-1 1 0,1 0 0,-1-1 0,1 1-1,-1 0 1,1-1 0,0 1 0,0 0 0,0 0 0,0 0 0,0 0 0,0 0 0,0 0 0,0 0 0,0 0 0,0 0 0,0 0 0,1 0 0,1 0 0,42-3-61,-37 4 61,15-1 9,0-1 0,0-1 0,0-1-1,36-11 1,89-39 29,-60 20-68,85-34-654,-89 33-17,2 3-1,150-34 0,-181 59 1078,0 3 0,99 5 0,-53 1 666,99 12 156,-31 0-878,227-14-94,213 15 142,-545-6-323,100 29 1,21 3 39,242-4 168,0-32 148,-406-5-374,67-2 193,-1-5 0,0-3-1,139-34 1,-145 24-170,213-47-137,-223 55 84,1 3 0,85 0 0,-115 9-16,57 0 58,119-14-1,-187 10-73,0-2 0,0-1 0,0-1 0,-1-2 0,-1-1 0,0-1 0,0-2 0,27-17 0,-34 19-45,-1 1 0,2 0 0,-1 2 0,1 1 0,1 1 0,-1 0 0,1 2 0,39-3 0,23 2 24,96 7 1,-73 1 26,-66-4-167,0-1 0,0-3 1,0-1-1,-1-2 1,79-28-1,-81 25 170,0 1-1,1 3 0,79-7 0,126 11 164,-163 4-113,-10 5 110,-1 3-1,0 3 0,101 29 0,83 13-18,-119-40 529,153-5 0,-266-6-542,0 2 0,0 0 0,-1 1 0,1 1 1,27 12-1,1-1-35,-25-9 32,48 15 357,0-3 1,85 11-1,-160-31-469,1 0-1,-1-1 0,1 1 1,-1 0-1,1 0 1,-1 0-1,1 0 0,-1 0 1,0 0-1,1 0 1,-1 0-1,1 0 0,-1 1 1,1-1-1,-1 0 1,1 0-1,-1 0 0,0 0 1,1 1-1,-1-1 1,1 0-1,-1 0 0,0 1 1,1-1-1,-1 0 1,0 1-1,0-1 0,1 0 1,-1 1-1,0-1 1,1 0-1,-1 1 0,0-1 1,0 1-1,0-1 1,0 1-1,1-1 0,-1 0 1,0 1-1,0-1 1,0 1-1,0-1 0,0 1 1,0-1-1,0 1 1,0-1-1,0 0 0,0 1 1,-1 0-1,1 4-1224,0 2-3195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4:18.4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 10725,'0'0'5642,"4"-1"-5409,0 0-179,-1 1 0,1 0 0,0 0 0,0 0 0,0 0 0,0 0 0,0 1 0,0 0 0,0 0 1,-1 0-1,1 0 0,0 1 0,3 1 0,43 34 274,-33-22-317,221 156 106,-195-147-100,0-3-1,2-2 1,0-1-1,2-3 0,0-2 1,79 13-1,-118-25-294,-7-1 78,-1 0 0,1 0 0,0-1 0,0 1 1,-1 0-1,1 1 0,0-1 0,0 0 1,0 0-1,-1 0 0,1 0 0,0 1 0,0-1 1,-1 0-1,1 1 0,0-1 0,-1 0 0,1 1 1,0-1-1,-1 1 0,1-1 0,-1 1 1,1-1-1,-1 1 0,1 0 0,-1-1 0,1 1 1,-1 0-1,1-1 0,-1 1 0,0 0 1,1 0-1,-1-1 0,0 1 0,0 0 0,0 0 1,0-1-1,1 1 0,-1 0 0,0 0 0,0-1 1,0 1-1,-1 0 0,1 0 0,0 0 1,0 0-1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4:19.0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108 1 13158,'0'0'1627,"6"9"-1485,17 27-67,2 0 0,2-2 1,1-1-1,51 47 0,-62-66-35,29 28-49,-44-39 26,1 0 0,-1 0 0,0 0 1,-1 0-1,1 0 0,0 0 0,-1 1 0,0-1 0,0 1 0,0-1 1,0 1-1,0-1 0,-1 1 0,1 4 0,-2-6-12,1 0 0,-1-1-1,1 1 1,-1-1 0,1 1 0,-1 0-1,0-1 1,0 0 0,0 1 0,0-1-1,0 1 1,0-1 0,0 0 0,-1 0-1,1 0 1,0 1 0,-1-1 0,1-1-1,-1 1 1,1 0 0,-1 0 0,1 0-1,-1-1 1,-2 1 0,-46 14-18,42-13 19,-22 5-16,-18 6-17,-1-3-1,1-2 1,-66 3-1,113-11-33,1 13-1530,-1-11 1356,1-1-1,0 0 0,-1 0 0,1 1 1,0-1-1,0 0 0,0 1 0,0-1 1,0 0-1,1 0 0,-1 1 0,0-1 1,1 0-1,-1 0 0,0 1 1,1-1-1,-1 0 0,2 2 0,15 4-3309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4:20.2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323 1 8852,'0'0'2895,"-29"8"-2634,9 12 67,0 1-1,2 1 0,0 1 1,1 0-1,2 1 0,-14 28 1,6-11-13,3 2 0,0 1 1,3 0-1,2 1 0,-10 51 0,13-29 65,2 0 0,-1 135 0,10-139-59,-1-28-198,2 0 0,1 0 0,1 0 0,2 0 0,2-1 0,16 56-1,-5-43-47,0 3-18,3-2 0,28 52 0,-40-86-59,1 0 0,0 0 0,1-1-1,1 0 1,0-1 0,1 0 0,0-1 0,0-1-1,1 0 1,28 17 0,-38-26-259,0 0 0,1 1 1,-1-1-1,0 0 0,1 0 1,-1-1-1,1 1 0,-1-1 0,1 0 1,6 0-1,-2 0-1652,-4-18-9175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4:22.6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28 9941,'0'0'2905,"5"0"-2308,9-2-492,0 0 0,0 0-1,27-9 1,-14 4 130,-17 5-204,1 1 0,-1 1 0,0-1 0,15 3 1,2-1-54,-26-1 22,0 1 1,-1 0-1,1 0 1,0-1-1,-1 1 1,1 0-1,0 0 1,-1 0-1,1 0 1,-1 0 0,1 0-1,-1 0 1,0 0-1,1 0 1,-1 0-1,0 0 1,0 0-1,0 0 1,0 0 0,1 0-1,-2 0 1,1 0-1,0 0 1,0 1-1,0 37 21,-1-31-23,2 6 3,-1-8 4,1 0-1,-1 1 1,0-1 0,0 1-1,-1-1 1,0 0-1,0 1 1,0-1 0,-1 0-1,0 0 1,0 0 0,-1 0-1,1 0 1,-1-1-1,-1 1 1,-4 5 0,-11 9 49,-1-1 0,-1-1 0,-1-1 1,-32 19-1,30-19 88,-4-6 952,63-6-726,-1-1-258,1-2 1,65-3-1,-28-1-137,-51 2-25,-3 0-164,1 0-1,31-5 1,-48 5-168,-1 0 0,0-1 0,0 0 0,1 1 0,-1-1 0,0 0 0,0 1 0,0-1 0,0 0 0,0 0 0,0 0 1,0 0-1,0 0 0,-1 0 0,1 0 0,0 0 0,-1-1 0,1 1 0,0 0 0,0-2 0,3-11-5373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4:23.7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131 1 9220,'0'0'3146,"4"0"-2944,2 0-201,0 0 0,0 1 0,0-1 1,0 1-1,0 1 0,0-1 0,0 1 0,0 0 0,-1 1 0,1-1 0,-1 1 0,7 4 0,8 6-3,-18-12 0,1 0-1,-1 0 0,0 0 0,1 1 1,-1-1-1,0 1 0,0-1 0,0 1 1,0 0-1,0 0 0,-1 0 0,1 0 1,-1 0-1,1 0 0,-1 0 1,0 1-1,2 3 0,0 3-10,0 1 1,-2-1-1,1 1 0,-1-1 1,0 1-1,-1 0 1,-1 13-1,1-19 10,-1 0 0,1 0 0,-1 1 0,0-1 0,-1 0 0,1 0 0,-1 0 0,1 0 0,-1 0 0,0-1 0,-1 1 0,1-1 0,-1 1 0,1-1 1,-1 0-1,0 0 0,0 0 0,-5 4 0,2-3 1,0 0 0,1-1 0,-1 1-1,-1-1 1,1-1 0,0 1 0,-1-1 0,1 0 0,-1 0 0,0-1 0,1 0 0,-10 1 0,15-2-107,1-1-152,1 0 267,-1 0 1,0 0-1,0 1 0,0-1 1,1 0-1,-1 0 0,0 0 1,1 1-1,-1-1 0,1 0 1,-1 1-1,1-1 0,-1 0 1,1 1-1,-1-1 0,1 0 1,1 0-1,2 0 6,0 0 0,0 0 0,0 1 0,0 0 0,0-1 0,1 2 0,-1-1-1,0 0 1,0 1 0,0 0 0,0-1 0,0 2 0,0-1 0,0 0 0,6 4 0,-7-3 7,-1 1 1,0-1-1,0 1 0,1-1 1,-1 1-1,-1 0 1,1 0-1,0 0 0,-1 0 1,0 0-1,1 0 0,-1 0 1,0 0-1,-1 0 0,1 1 1,0-1-1,-1 0 0,0 1 1,0-1-1,0 6 0,0 11 104,0-11-13,1 1 0,-2-1 0,1 1 0,-1-1 0,-1 1-1,-3 13 1,4-20-90,-1 0-1,1 0 0,-1-1 0,0 1 1,0 0-1,0-1 0,0 0 1,0 1-1,0-1 0,-1 0 1,1 0-1,-1 0 0,1 0 1,-1-1-1,0 1 0,0-1 1,0 1-1,0-1 0,0 0 1,0 0-1,0 0 0,0-1 0,-6 1 1,-26 3-52,-1-2 0,-36-2 0,31 0 8,41 0-46,27 0-6026,-11 0 1844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4:24.5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9092,'0'0'5749,"16"-1"-5458,-12 1-315,33-3 338,0 2 0,0 1 1,37 5-1,7 6 760,157 0 0,-100-13-2501,7 0-7469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4:25.5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326 0 10997,'0'0'2204,"-13"0"-2068,-171 14-46,144-10-57,30-4-12,0 0 1,0 1 0,1 1-1,-1 0 1,0 0 0,-9 4 0,18-5 52,0 0 1,0-1 0,1 1-1,-1 0 1,0 0 0,1 0-1,-1 0 1,0 0 0,1 0-1,-1 0 1,1 0 0,-1 0-1,1 0 1,0 0-1,0 0 1,-1 0 0,1 0-1,0 0 1,0 0 0,0 0-1,0 2 1,1 29-253,0-20 314,-2 25-44,0-19 39,0 0-1,2-1 0,2 18 1,-3-33-124,1 0 0,0 0 0,0-1 0,0 1 0,1 0 0,-1-1 0,0 1 0,1-1 0,-1 0 0,0 1 0,1-1 0,0 0 0,-1 0 0,1 0 0,0 0 0,-1 0 0,1 0 0,0-1 0,0 1 0,0 0 0,0-1 0,0 0 0,0 1 0,0-1 0,0 0 0,2 0 0,64 1 134,-52-1-106,0 0 0,-12 1-3,0-1 1,-1 0-1,1 0 0,0 0 0,-1 0 0,1 0 0,0-1 0,0 0 1,-1 0-1,1 0 0,-1 0 0,1 0 0,-1-1 0,1 1 1,-1-1-1,0 0 0,4-3 0,0 0 33,-1 1 0,1 0 0,0 0 0,0 1 0,0 0 0,0 0 0,1 0 0,-1 1 0,1 0 0,9 0 0,-5 0-22,-1 0-1,1 2 1,0-1 0,0 2-1,0-1 1,13 4 0,-20-2-43,0 0 0,0 1 0,0 0 1,-1 0-1,1 0 0,-1 0 0,0 1 0,0-1 0,0 1 1,0 0-1,-1 0 0,0 1 0,0-1 0,0 1 0,3 4 1,-1 0-8,0 1 0,-1-1 0,1 1 0,-2 0 0,1 0 0,2 18 0,-2 76 18,-5-102-11,0 0 1,0 0-1,0 0 0,0 0 0,0 0 1,-1 0-1,1 0 0,-1 0 0,1 0 1,-1 0-1,0-1 0,1 1 0,-1-1 1,0 1-1,0-1 0,0 0 0,0 0 1,0 0-1,-1 0 0,1 0 1,0 0-1,0-1 0,-1 1 0,-2 0 1,-63 13 24,-23-13-166,90-1 92,0 0 0,-1 0 0,1 0 0,0 0 0,-1-1 0,1 1 1,0 0-1,0-1 0,-1 1 0,1-1 0,0 0 0,0 1 0,0-1 0,0 0 0,0 0 1,0 1-1,0-1 0,0 0 0,0 0 0,0 0 0,0 0 0,0 0 0,1 0 1,-1-1-1,1 1 0,-1 0 0,0-2 0,-5-37-4353,6 16 374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4:26.2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190 1 10069,'0'0'3745,"-5"22"-3104,-13 74-383,16-83-184,1 0-1,1 0 0,0 0 0,1 0 1,0 0-1,1-1 0,0 1 0,1 0 1,1-1-1,0 0 0,0 0 0,9 16 1,7 22 147,-4 6 31,-2 0 1,-2 1-1,-3 0 0,-2 1 0,-3 109 0,-4-154-240,-6 187 420,3-168-323,-2 1-1,-1-1 1,-2 0 0,-12 34-1,-5 3 5,8-18-52,-2 0-1,-3-1 1,-51 89-1,70-135-101,0 1-1,-1-1 1,1 0 0,-1 0 0,0-1-1,-8 7 1,10-8-345,0-1 0,-1 0 0,1 0 0,0 0 1,0 0-1,-1-1 0,1 1 0,0-1 0,-1 1 0,1-1 0,-3 0 0,-7 0-4856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6:43.55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8084,'0'0'6024,"6"0"-4898,112 0 873,481 21-599,-508-11-1360,-8-1-42,94 21 1,-171-28-1,0-1 0,0 1 0,0 0 0,0 0 0,-1 1-1,1-1 1,0 1 0,6 5 0,-12-7-83,-6 21-4776,-13-9 1579,-7 1-1923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4:27.2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6403,'0'0'6088,"7"9"-4882,-3 14-947,-2 0-1,0 0 1,-1 0 0,-3 37-1,0-3-180,-2 60-3,4-116-11,101-1-25,-34 0-3925,-66-18-874,-1 11 1682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4:27.7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79 0 3522,'0'0'6765,"3"12"-6114,6 22-85,-1 1 0,-2 0-1,3 47 1,-8-67-472,-1-1 0,0 0 1,-1 0-1,-1 0 0,0 0 1,-1 0-1,0 0 0,-1 0 1,-1-1-1,-7 15 1,-9 22 107,3 0 1,-15 62 0,30-102-195,0 2-7,1 1 0,0-1 0,1 1 0,1 14 0,0-26-793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4:28.1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10277,'0'0'4463,"16"0"-4127,321 0-117,-188 0-6886,-139 0 2841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4:29.0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2 11749,'0'0'4237,"11"0"-4154,24-1-69,71 0 140,-94 2-146,1-1-1,-1 2 1,1 0-1,-1 0 1,0 1 0,12 5-1,-22-7-16,-1-1 1,0 1-1,0 0 0,0 0 1,0 1-1,0-1 0,-1 0 1,1 0-1,0 0 0,0 1 1,-1-1-1,1 0 0,-1 1 1,1-1-1,-1 0 0,0 1 1,1-1-1,-1 1 0,0-1 1,0 0-1,0 1 0,0-1 1,0 1-1,0-1 0,-1 1 1,1-1-1,0 0 0,-1 1 1,1-1-1,-2 3 0,1 0-6,0 1-1,-1-1 1,0 0-1,0 1 1,0-1-1,-1 0 1,1 0-1,-4 4 1,-10 6-56,0-1 1,-1-1-1,0-1 1,0 0-1,-1-1 1,-1-1-1,0 0 1,-28 8-1,37-12-12,-2 0 111,12-5-48,0 0-1,0 0 1,0 0-1,0 0 0,0 0 1,0 0-1,1 0 1,-1-1-1,0 1 1,0 0-1,0 0 1,0 0-1,0 0 1,0 0-1,0 0 1,0 0-1,0 0 1,0 0-1,0-1 1,0 1-1,0 0 1,0 0-1,0 0 0,0 0 1,0 0-1,0 0 1,0 0-1,0 0 1,0-1-1,0 1 1,0 0-1,0 0 1,0 0-1,0 0 1,0 0-1,0 0 1,0 0-1,0 0 1,0-1-1,0 1 0,0 0 1,-1 0-1,1 0 1,0 0-1,0 0 1,0 0-1,0 0 1,0 0-1,0 0 1,0 0-1,0 0 1,0 0-1,0 0 1,-1 0-1,1 0 1,0 0-1,0 0 1,0 0-1,0 0 0,0 0 1,0 0-1,0 0 1,-1 0-1,3-3 10,0 0-1,0 1 1,1 0-1,-1-1 1,0 1-1,1 0 1,0 0-1,-1 1 0,1-1 1,0 0-1,0 1 1,0 0-1,0 0 1,0-1-1,4 1 1,51-7 315,-57 8-269,-1 0-16,3 0-19,-1 0 1,1 1 0,-1-1-1,1 1 1,-1-1 0,0 1-1,1 0 1,-1 0 0,0 0-1,0 0 1,0 1-1,1-1 1,-1 0 0,0 1-1,-1 0 1,1-1 0,0 1-1,0 0 1,-1 0 0,1 0-1,-1 0 1,0 0 0,1 0-1,-1 0 1,0 1-1,0-1 1,-1 0 0,1 1-1,0 3 1,2 6 11,-1 0-1,0-1 1,-1 1 0,0 16-1,-1-26 8,-1 1-1,1-1 1,0 0-1,-1 1 0,1-1 1,-1 0-1,0 0 1,0 0-1,0 0 1,0 1-1,0-1 1,0 0-1,0-1 1,-1 1-1,1 0 1,-1 0-1,1-1 1,-3 3-1,-1 0 34,0-1 1,0 0-1,0 0 1,-1 0-1,1 0 1,-12 3-1,-2-1 67,-1 0-1,0-1 1,-26 1 0,11-4 12,26-1-7351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4:29.7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96 9300,'0'0'7404,"11"-4"-6849,24-7-310,1 1 0,0 2 1,1 1-1,-1 3 1,45-2-1,72-1-237,-148 8-56,1-1 0,-1-1 0,0 1 0,1-1 0,-1 0 0,1 0 0,-1-1 0,6-2 0,4-5-2614,-2-4-3661,-8 5 1259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4:30.1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71 12534,'0'0'3617,"78"-7"-3569,-30 7-16,-1 0 129,4 0-113,8 0-16,0-7-32,-4-3 0,0 3-673,-8-15-1648,-7 5-2209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4:30.6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344 1 3009,'0'0'11390,"-23"35"-10537,-69 115-522,83-135-277,1 1-1,1 0 1,0 0 0,1 1-1,-7 28 1,4-8 147,-37 109 501,-38 141 406,72-234-926,2 1-1,2 1 1,-1 76 0,9-109-219,-1-2 60,2 0 0,0 0 0,1 0 0,5 23 0,-5-36-72,0-1-1,0 0 1,1 0 0,0 1-1,0-1 1,0-1 0,1 1 0,0-1-1,0 1 1,1-1 0,-1 0-1,1 0 1,0-1 0,0 0-1,1 0 1,8 5 0,-5-3-549,1-1 1,0 0-1,1-1 0,-1-1 1,1 1-1,13 1 1,20-2-3867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4:31.6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436 64 9957,'0'0'1624,"-1"-7"-1298,-3-26-316,4 32-20,-1 0 0,1-1 0,-1 1-1,0-1 1,0 1 0,1 0 0,-1 0-1,0 0 1,0 0 0,0-1 0,0 1-1,-1 0 1,1 1 0,0-1 0,0 0-1,-1 0 1,1 0 0,0 1 0,-1-1-1,1 1 1,-1-1 0,1 1 0,0-1-1,-1 1 1,1 0 0,-3 0 0,-45-1-133,36 2 128,-1-2 45,1 2-1,-1 0 1,1 0 0,0 1 0,-1 1 0,1 0 0,-18 7 0,25-7 15,-1 0 0,1 1 1,0 0-1,0 0 0,1 0 0,-1 1 1,1 0-1,0 0 0,0 0 0,1 0 1,0 1-1,0 0 0,0 0 0,0 0 1,1 0-1,-4 11 0,5-11 44,0 1-1,0 0 1,0 0 0,1-1-1,0 1 1,1 0-1,-1 0 1,2 11 0,-1-15-71,0-1 0,1 1 1,-1 0-1,1 0 0,-1 0 1,1-1-1,0 1 0,0 0 1,0-1-1,0 1 0,1-1 1,-1 1-1,1-1 0,0 1 1,-1-1-1,1 0 0,0 0 1,0 0-1,0 0 0,1 0 1,-1-1-1,4 3 0,2-1-11,7 4 24,0 0-1,26 17 1,-36-20-26,1 1 0,-1 0 1,0 0-1,0 1 0,0-1 1,-1 1-1,0 0 1,0 0-1,4 9 0,60 101-37,-46-82 27,-19-29 18,-1-1 0,0 1-1,0 0 1,0 0 0,-1 0 0,1 0-1,-1 0 1,-1 0 0,1 0 0,-1 0-1,1 0 1,-1 0 0,-2 10 0,0-13 5,1 0 1,-1-1-1,0 1 1,0-1-1,-1 1 0,1-1 1,0 0-1,0 0 1,-1 0-1,1 0 1,-1 0-1,1 0 1,0-1-1,-1 1 0,1-1 1,-1 0-1,0 0 1,1 0-1,-4 0 1,-5 1 15,-54 5-36,-94-2 1,122-4-47,35 0 38,0 0-1,-1 0 1,1 0 0,0 0-1,-1 0 1,1-1-1,0 1 1,-1-1 0,1 0-1,0 0 1,0 0 0,-1 0-1,1 0 1,0 0 0,0 0-1,0-1 1,1 1 0,-1-1-1,0 1 1,0-1 0,1 0-1,-1 0 1,1 1 0,-1-1-1,1 0 1,0-1 0,0 1-1,0 0 1,-1-4 0,0-1-62,1 1 0,0-1 1,0 0-1,1 0 0,0 0 0,0 0 1,1 0-1,0 0 0,2-9 1,-1 10 20,0 0 0,0 0 0,1 0 0,0 0-1,0 0 1,1 1 0,-1 0 0,1-1 0,0 1 0,1 0 0,-1 1 0,1-1 0,7-4 0,13-9 40,41-24 0,-39 26 153,8-5 144,-1 1 501,-1-2 0,38-31-1,-65 50-847,-1 1-1,0 0 0,1 0 0,0 0 0,-1 1 0,1 0 1,0 0-1,0 0 0,-1 1 0,1 0 0,0 0 1,0 1-1,9 1 0,11-1-1519,-25-1 1419,0 0-1,0 0 1,0 0-1,0 0 1,-1 0 0,1 0-1,0 0 1,0 0 0,0 0-1,0 1 1,0-1-1,0 0 1,-1 0 0,1 1-1,0-1 1,0 1 0,-1-1-1,1 1 1,0-1-1,0 1 1,-1-1 0,1 1-1,-1 0 1,1-1 0,0 1-1,-1 0 1,1 0-1,-1 0 1,5 13-4509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4:32.1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9316,'0'0'8842,"28"11"-8389,-4-2-428,0-1 0,1-1-1,-1-1 1,1-1 0,0-2-1,1 0 1,34-1 0,-19 0-23,117 5-365,-92-6-2400,-64-1 2390,-1 0 282,-1 0 1,0 0 0,0 0 0,0 0 0,1 0 0,-1 0 0,0 0 0,0 0 0,0 0 0,1 0-1,-1 0 1,0 0 0,0 0 0,0 0 0,1 0 0,-1 0 0,0 0 0,0 0 0,0 0 0,1 0-1,-1 0 1,0 0 0,0 0 0,0 0 0,0 1 0,1-1 0,-1 0 0,0 0 0,0 0 0,0 0-1,0 0 1,0 1 0,1-1 0,-1 0 0,0 0 0,0 0 0,0 0 0,0 1 0,0-1 0,0 0-1,0 0 1,0 1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4:32.9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316 1 9732,'0'0'4360,"-19"1"-4195,-159 5-170,60-6 101,118 0 173,0 31 1343,0 56-521,0-86-1082,0 0 0,1 0 0,-1 0 0,1 0 1,-1 0-1,1 0 0,-1 0 0,1 0 0,0 0 0,0 0 0,-1 0 0,1-1 0,0 1 1,0 0-1,0 0 0,0-1 0,0 1 0,-1-1 0,1 1 0,0-1 0,1 1 1,-1-1-1,0 0 0,0 1 0,0-1 0,0 0 0,0 0 0,0 0 0,0 0 0,2 0 1,41 1 6,-36-1 5,32 0 20,-8 1-124,-1-1-1,0-2 0,39-7 1,-65 8 92,0-1 0,-1 1 1,1 0-1,0 1 1,0-1-1,0 1 0,0 0 1,0 0-1,0 0 0,0 1 1,0 0-1,0 0 1,-1 0-1,1 0 0,0 1 1,-1 0-1,1 0 0,-1 0 1,1 1-1,-1-1 1,0 1-1,0 0 0,0 0 1,-1 0-1,1 1 1,-1-1-1,0 1 0,0 0 1,0 0-1,3 6 0,3 7-15,-1 0 0,-1 1 0,0 0 0,-2 0 0,0 0 0,-1 1 0,0 0 0,-2 0 0,0 0 0,-2 0 0,-1 23 0,1-41 6,-1 0 0,1 0-1,0 0 1,-1 0-1,1 0 1,-1 0-1,0 0 1,1 0 0,-1 0-1,0 0 1,1-1-1,-1 1 1,0 0 0,0 0-1,0-1 1,0 1-1,0 0 1,0-1-1,0 1 1,0-1 0,0 1-1,0-1 1,0 0-1,0 0 1,0 1 0,0-1-1,0 0 1,0 0-1,-1 0 1,1 0-1,-2 0 1,-47 0-513,35-1-177,13 1 468,-1 0 0,1 0 0,0 0 1,0 0-1,0 0 0,0 0 0,0-1 0,0 1 1,0-1-1,0 1 0,0-1 0,0 0 0,0 0 1,0 0-1,0 0 0,1 0 0,-1-1 0,0 1 1,1 0-1,-1-1 0,-1-1 0,-16-26-4572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6:44.28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1 142 6867,'0'0'2545,"5"-22"-2000,0-5-458,-2 9 29,1 1 0,1-1 1,8-21-1,-13 39-59,0 1-1,0-1 1,0 0 0,0 0-1,0 0 1,0 0 0,0 0 0,0 0-1,0 0 1,0 0 0,0 0-1,1 0 1,-1 0 0,0 0 0,0 0-1,0 0 1,0 0 0,0 0-1,0 0 1,0 0 0,0 0 0,0 0-1,1 0 1,-1 0 0,0 0-1,0 0 1,0 0 0,0 0-1,0 0 1,0 0 0,0 0 0,0 0-1,0 0 1,0 0 0,1 0-1,-1 0 1,0 0 0,0 0 0,0 0-1,0 0 1,0 0 0,0 0-1,0 0 1,0 0 0,0 0 0,0-1-1,0 1 1,0 0 0,0 0-1,0 0 1,1 0 0,-1 0 0,0 0-1,0 0 1,0 0 0,0-1-1,2 17 469,0 18-750,-6-3 417,-10 45-1,-3 23 565,8 249 1278,10-243-2774,21-116-5836,-13-3 1304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4:33.4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66 1 11029,'0'0'3743,"0"35"-2326,2 117-638,-1-143-724,1 1 0,-1 0 0,1-1 1,1 1-1,0-1 0,0 0 0,1 0 0,0 0 0,1 0 1,-1-1-1,12 15 0,1 2 147,7 14 79,-2 0 0,-2 2 1,18 51-1,-29-63-177,-1 1 0,-1 0 0,-2 1 1,-1 0-1,1 51 0,-4-62-79,-1 0-1,0 0 0,-2 0 0,0 0 1,-1 0-1,-1 0 0,-1-1 0,-1 1 1,-1-1-1,-16 33 0,-5 0-119,-2-1-1,-3-1 1,-1-2-1,-42 44 1,73-89-274,-8 6-481,2-6-2536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4:34.2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123 0 12294,'0'0'915,"-12"19"-817,-37 60 28,41-66-12,1 1 1,1 0 0,1 0-1,0 1 1,-5 21-1,1-3 85,6-17 200,0 0 1,0 0 0,2 1-1,0 24 1,1-40-370,0 0 0,1 0-1,-1-1 1,1 1 0,-1 0 0,1 0 0,-1 0 0,1-1 0,-1 1 0,1 0 0,0-1 0,-1 1-1,1-1 1,0 1 0,-1-1 0,1 1 0,0-1 0,0 1 0,0-1 0,-1 0 0,1 1 0,0-1-1,0 0 1,0 0 0,0 0 0,0 0 0,0 0 0,0 0 0,1 0 0,33 1-21,-29-1 51,119 0-451,-43 0-6115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4:34.6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126 1 8564,'0'0'3295,"-1"20"-2826,0-16-511,-28 258 2480,-53 80-738,75-291-2585,4-16-4665,0-24 955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4:35.0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10 12310,'0'0'4957,"9"-1"-4733,107-7-45,150 8 0,-108 2-2632,-68-2-3179,-60 0 462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4:35.9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12054,'0'0'4356,"10"0"-3513,18-1-763,1 2-1,-1 2 1,0 0-1,49 13 1,-73-15-77,0 0 0,-1 0 1,1 1-1,0-1 0,-1 1 0,1 0 1,-1 0-1,1 1 0,-1-1 1,0 1-1,0-1 0,0 1 0,0 0 1,4 6-1,-5-4-18,0 0 0,-1-1 0,0 1 0,1 0 0,-2 0 0,1 0-1,0 0 1,-1 0 0,0 0 0,0 0 0,-1 0 0,0 5 0,0-8-2,0 0 1,1 1-1,-1-1 1,0 0-1,-1 0 1,1 0-1,0 0 1,0 0-1,-1 0 1,0 0-1,1 0 1,-1-1-1,0 1 0,0-1 1,1 1-1,-1-1 1,-1 0-1,1 1 1,0-1-1,-4 1 1,-55 20-237,40-16 111,11-3-92,-1 0 1,0-1-1,0 0 0,-1-1 0,-18-1 0,29 0-25,14 0 241,149 0 199,-160 0-177,0 0 0,0 1 1,-1-1-1,1 0 0,0 1 0,0 0 1,0-1-1,-1 1 0,1 0 0,0 0 0,-1 0 1,1 0-1,-1 0 0,1 0 0,-1 0 1,0 1-1,1-1 0,-1 0 0,0 1 0,0-1 1,0 1-1,0-1 0,0 1 0,0 0 1,0 0-1,-1-1 0,1 1 0,0 0 0,-1 0 1,0-1-1,1 1 0,-1 3 0,2 9 20,-1 0 0,-1 0-1,-2 21 1,1-12-10,1-18 31,-1 1 1,0 0-1,-1-1 1,1 1-1,-1-1 0,0 0 1,-1 1-1,1-1 1,-1 0-1,0 0 0,0 0 1,-1-1-1,1 1 1,-1-1-1,0 0 0,0 0 1,-7 5-1,2-2 144,-1 0 0,1 0 0,-1-1 0,0 0 0,-1-1 0,1-1 0,-21 7 0,29-10-114,-1 0 0,0 0 0,0-1 0,0 1 0,0-1 0,0 0 0,0 1 0,0-1 0,0-1-1,0 1 1,0 0 0,0-1 0,0 0 0,-3-1 0,4 1-92,1 0 0,0 0 0,0 0-1,-1 0 1,1 0 0,0-1 0,0 1 0,0 0 0,1-1 0,-1 1-1,0-1 1,0 1 0,1-1 0,-1 1 0,1-1 0,-1 1 0,1-1-1,0 0 1,0 1 0,-1-1 0,1 0 0,0 1 0,1-3-1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8:00.33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145 1 8900,'0'0'7782,"0"12"-7691,0 400 1632,2-391-1682,0 0 0,2 0 0,0 0 0,11 31 0,9 46-21,-18-53 22,-2-1 0,-2 1 0,-7 76 0,4-113-40,-1-1 0,0 1 0,-1-1 0,0 0 1,0 1-1,0-2 0,-1 1 0,0 0 0,0-1 0,-10 12 1,-1-1 5,-1-1 0,-27 21 0,40-35-35,0 0 0,-1 0 0,1 0 0,-1 0 0,1-1 0,-1 0 0,0 1 0,0-1 0,0-1 0,0 1 0,0 0 0,1-1 0,-1 0 0,0 0 0,0 0 0,0-1 0,0 1 0,-7-3 0,10 0-17,0-1-1,-1 0 0,1 0 0,1 1 1,-1-1-1,0 0 0,1 0 0,0 0 0,0 0 1,0 0-1,1 0 0,0-5 0,0-6-157,-1 4 154,-1 10 48,1 0 1,0 0-1,-1 0 1,1 0-1,0 0 1,0 0-1,0 0 1,0-1-1,0 1 1,0 0-1,0 0 1,0 0-1,0 0 1,1 0 0,-1 0-1,0-1 1,1 1-1,-1 0 1,1 0-1,-1 0 1,1 0-1,-1 0 1,1 1-1,0-1 1,0 0-1,-1 0 1,1 0-1,0 0 1,0 1 0,0-1-1,0 0 1,0 1-1,0-1 1,0 1-1,0-1 1,0 1-1,0 0 1,0-1-1,0 1 1,0 0-1,0 0 1,1-1-1,-1 1 1,0 0 0,0 0-1,0 0 1,0 1-1,0-1 1,1 0-1,1 1 1,0-1 24,1 0 0,0 0 0,0 1 0,0 0 0,-1 0 0,1 0-1,0 0 1,-1 0 0,1 1 0,-1-1 0,1 1 0,-1 0 0,0 0 0,0 0 0,0 1 0,0-1 0,0 1 0,0 0 0,-1 0 0,1-1 0,-1 2 0,0-1 0,0 0 0,0 0 0,0 1 0,-1-1 0,3 8 0,10 21 129,-1 1 1,-1 1 0,-2 0 0,-2 1 0,7 58-1,-4 181 797,-11-271-939,0 57 194,-3 0 0,-2 0 1,-20 89-1,22-134-113,0 0 0,1 0 1,-1 24-1,3-38 331,2-2-459,-1 1 0,1-1 0,-1 0 0,1 1 1,-1-1-1,1 0 0,-1 0 0,1 0 0,-1 0 0,0 0 0,0-1 0,0 1 0,0 0 0,1-1 0,-2 1 0,1 0 0,1-3 0,18-30-719,-16 25 363,34-59-6489,-21 26-1223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8:01.46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0 149 10837,'0'0'5541,"28"0"-3921,-21-2-1600,-1 1 1,0-1 0,0 0 0,0-1 0,0 1-1,0-1 1,0-1 0,-1 1 0,1-1-1,8-7 1,26-15 33,13 0-54,-37 18 0,-1 0 0,1 0 0,0 2 0,0 0 0,1 1 0,0 0 0,0 2 0,0 0 0,22-1 0,-22 3 34,-14 0-18,-1 1 0,1-1 0,-1 1 0,1 0 0,-1 0 0,1 0 1,-1 0-1,1 0 0,-1 0 0,1 1 0,-1-1 0,1 1 1,-1 0-1,1 0 0,-1 0 0,0 0 0,1 0 0,-1 0 0,0 0 1,0 1-1,0-1 0,0 1 0,0 0 0,0-1 0,-1 1 1,1 0-1,2 3 0,54 133 479,-36-82-415,43 80 1,74 76 279,-136-206-409,0 0-1,0-1 1,0 1-1,0 0 1,-1 0-1,0 1 1,-1-1-1,1 0 1,-1 1-1,0-1 0,-1 1 1,0-1-1,0 1 1,-1 6-1,1-10-71,0-2-791,0-26-10979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8:02.16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756 2 8500,'0'0'5629,"-10"0"-5154,3-1-413,0 1 0,0 0 0,0 0 0,0 0-1,0 1 1,1 0 0,-1 1 0,0 0 0,1 0 0,-1 0 0,1 0 0,0 1 0,-1 0 0,-7 6-1,-289 241 3354,267-225-3380,-50 25 0,-20 13 138,94-54-89,0 0 0,0 1 1,1 0-1,-13 16 0,20-21-59,1 0 0,-1 0-1,1 0 1,-1 0 0,1 1 0,1-1 0,-1 1 0,1 0-1,0 0 1,1 0 0,-1 0 0,1 0 0,-1 10-1,2-15-37,6-2-486,1 0-1,-2 0 1,1-1-1,0 1 1,0-1-1,0-1 1,-1 1-1,1-1 1,-1 0-1,0 0 1,0 0-1,5-5 0,23-20-5059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8:02.94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 25 3986,'0'0'12251,"-2"0"-9262,5 0-2473,392-15 673,-181 5-3690,-269 10-6167,35 0 2732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8:03.46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13670,'0'0'4464,"31"1"-3125,10 5-708,-7 0-407,65 2-1,104-8-47,-202 0-211,-1-14-18592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6:19.49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432 1 7507,'0'0'4384,"-5"0"-4219,4 0-162,0 0 0,1 0-1,-1 0 1,0 0 0,0 0 0,0 0-1,0 0 1,1 0 0,-1 0 0,0 0-1,0 1 1,0-1 0,1 0 0,-1 0-1,0 1 1,0-1 0,1 1 0,-1-1-1,0 0 1,1 1 0,-1-1 0,1 1-1,-1 0 1,0-1 0,1 1 0,-1 0-1,1-1 1,0 1 0,-1 0 0,1-1-1,-1 1 1,1 0 0,0 0 0,0-1-1,-1 1 1,1 0 0,0 0 0,0 0-1,0-1 1,0 1 0,0 0 0,0 0-1,0 0 1,0-1 0,0 1 0,1 1-1,-3 17 11,-2-4-10,-1-1 0,0 1 0,-1-1 1,0-1-1,-9 14 0,-10 24 31,6-7 29,2 0-1,2 1 1,3 1 0,1 0-1,2 1 1,2 0 0,-1 65 0,7-100-53,1 1 0,1 0 1,0-1-1,1 1 1,0-1-1,1 0 1,0 1-1,1-1 0,1 0 1,10 21-1,-4-11-26,-1 0 0,-2 1-1,0 0 1,-1 1-1,-1-1 1,3 33 0,-1 147-229,-8-175 223,-2 1 10,-1 1 0,-10 43 0,7-44 2,1 0 1,-1 46 0,6-53-2,-1 9-131,6 44 0,-3-64 90,0-1 0,0 1 0,1-1 0,1 1 1,0-1-1,0-1 0,10 17 0,-10-19 14,50 90-1439,-49-87 1323,-1 0 1,0 1 0,-1 0-1,-1 0 1,1 0-1,-2 0 1,2 20-1,-3 2 123,0-1 0,-3 1 0,0 0 0,-2-1 0,-15 53 0,3-32 117,2 1 1,2 0 0,3 0 0,2 2-1,-1 76 1,9-104-71,-1-10 1,1 0 0,1-1 1,0 1-1,1-1 0,1 1 0,7 22 0,5 3 8,-2-12 88,-1 1 0,-2 0-1,-2 1 1,-1 0-1,-1 0 1,2 41 0,-8-31 179,2-24-130,-2 0 1,0 0-1,-1 0 1,-1 0 0,-1 0-1,0 0 1,-2 0 0,-7 20-1,0-10 16,0-1 0,2 2-1,2-1 1,0 1 0,2 1 0,1-1-1,-1 61 1,5-46-76,1-1 1,3 0-1,1 1 0,3-1 0,16 59 1,-10-56 31,-2 1 0,-2 0 1,-2 1-1,-3 0 0,-1 67 0,-4-77 81,-1 1 0,-2-1 0,-17 74 0,7-40-130,4 0 0,2 1 1,4 0-1,2 0 0,10 77 1,-4-128-71,0 0 1,2-1-1,0 0 0,1 0 1,21 41-1,9 28-19,-28-64-6,-2 1 0,0 1 0,-2-1 0,-1 1 0,-1 0-1,-2 0 1,-1 0 0,-1 0 0,-1 0 0,-2 0 0,-1 0 0,-10 31 0,-4-4 19,2-1-1,3 2 0,3 0 1,2 1-1,-4 94 1,13-120 22,6 48 1,-4-68-34,1-1-1,0 1 0,0-1 1,1 1-1,1-1 1,0 0-1,8 13 0,15 20-27,-6-11-24,23 51 0,-39-71 31,-1 0 1,0 0-1,-1 1 0,-1-1 0,0 1 1,-1 0-1,1 26 0,-3-24 14,0 1 0,-2 0 0,1-1 0,-2 1 0,0-1 0,-1 0 0,-1 0 1,0 0-1,-1-1 0,-9 17 0,6-15 10,0 0 0,1 0 0,1 1 0,1 1 0,1-1 0,1 1 0,0 0 0,1 0 0,-1 32 0,4-27-23,1 1 0,1 0 0,2-1 0,0 0 0,1 0 0,11 30 0,-2-15 0,-1 1 1,-2 1-1,-2 0 1,-2 0 0,-1 0-1,-3 1 1,-1 0 0,-6 73-1,-2-86 34,-2 1-1,-1-1 1,-1-1-1,-1 1 1,-1-2-1,-19 31 1,11-20 4,1 0 0,-14 46-1,-5 55 5,24-79-1,-4 0-1,-36 85 0,-62 135 134,103-239-124,2-1 1,2 1-1,2 1 1,1 0-1,0 52 1,6 596 67,-2-658-34,-1 0 0,-2-1 0,-2 1-1,-15 46 1,12-47 42,2 1-1,1-1 1,1 1 0,-2 51-1,5 64-75,8 171 198,24-115 170,-15-124-201,7 151 1,-23-27 478,8 266 114,16-262-610,3 55 129,0 36-376,-19-285-136,-6-13 37,1 1 1,-1-1 0,1 0 0,-1 0 0,1 1 0,-1-1-1,1 0 1,-1 0 0,1 0 0,0 0 0,-1 0 0,1 0 0,-1 0-1,1 0 1,-1 0 0,1 0 0,0 0 0,-1 0 0,1 0-1,-1 0 1,1 0 0,-1-1 0,1 1 0,-1 0 0,1 0 0,-1-1-1,1 1 1,-1 0 0,1-1 0,-1 1 0,1 0 0,-1-1-1,1 1 1,-1-1 0,0 1 0,1-1 0,-1 1 0,0-1-1,0 1 1,1-1 0,-1 1 0,0-1 0,0 1 0,0-1 0,1 0-1,-1 1 1,0-1 0,0 0 0,8-27-3702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6:44.86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13 0 8260,'0'0'3820,"-2"23"-3198,1-18-574,-8 176 1961,8-164-1687,1 0-1,1-1 1,1 1 0,5 22 0,-5-32-277,1-1 1,-1 1-1,1-1 0,1 0 1,-1 0-1,1 0 0,0 0 1,1-1-1,-1 0 0,1 0 1,0 0-1,0 0 0,9 5 0,-7-5 13,0-1-1,0 1 1,1-2-1,-1 1 0,1-1 1,0 0-1,0-1 0,0 0 1,12 2-1,76 0 385,-77-4-417,-17 0-19,1 0 1,0 0-1,-1-1 1,1 1-1,-1-1 1,1 1-1,-1-1 1,1 0-1,-1 0 0,1 0 1,-1 0-1,0-1 1,0 1-1,0-1 1,1 1-1,-1-1 1,-1 0-1,1 1 1,2-4-1,-1 1 13,1-1-1,-1 0 1,-1-1-1,1 1 1,-1 0-1,0-1 1,0 0-1,2-6 1,0-12 40,-1 1 0,-1-1 0,-1-29 0,-1 51-57,0-7 0,1-7 1,-2 0 0,1 0 0,-2 0-1,0 0 1,-5-18 0,5 29-6,0 0 1,0 0-1,-1 0 1,1 1-1,-1-1 0,0 1 1,0-1-1,-1 1 1,1 0-1,-1 0 1,0 1-1,0-1 0,0 1 1,0 0-1,-1 0 1,1 0-1,-1 1 1,0-1-1,-9-2 0,-2 1-68,0 0-1,1 2 0,-1 0 1,0 0-1,-1 2 0,-22 1 0,5-1-856,31 0 556,-1 0-1,0 1 0,1-1 0,-1 0 0,0 1 0,1 0 0,-1 0 0,1 0 1,-1 0-1,1 1 0,0-1 0,-6 4 0,-11 6-3602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8:04.96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101 1 12374,'0'0'4460,"87"0"-2315,-80 0-2138,10-1-7,-1 1-1,1 1 1,-1 1 0,1 0 0,18 6 0,-31-7-5,0 0-1,-1 0 1,0 1-1,1-1 1,-1 1-1,0 0 1,0 0-1,0 0 1,0 1-1,0-1 0,0 1 1,-1-1-1,1 1 1,-1 0-1,0 0 1,0 0-1,0 0 1,0 0-1,0 1 1,-1-1-1,1 1 1,-1-1-1,0 1 1,0-1-1,-1 1 0,1 0 1,-1-1-1,1 1 1,-1 5-1,0 10-6,-4 50-46,3-64 56,0 0 0,0-1-1,-1 1 1,0-1-1,0 1 1,0-1-1,0 0 1,-1 0 0,1 0-1,-1 0 1,0 0-1,-5 4 1,-2 2 1,-2-1 0,1 0 0,-1-1 0,0 0-1,-1-1 1,0 0 0,0-1 0,-1 0 0,1-1 0,-1-1 0,0 0 0,-1-1 0,1 0 0,0-1-1,-1-1 1,-27-1 0,41 0 0,0 0 0,1 0 0,-1-1-1,0 1 1,0-1 0,1 1 0,-1-1-1,0 1 1,1-1 0,-1 1 0,1-1-1,-1 0 1,0 1 0,1-1 0,-1 0-1,1 1 1,0-1 0,-1 0 0,1 0 0,0 1-1,-1-1 1,1 0 0,0 0 0,0 0-1,0 1 1,-1-1 0,1 0 0,0 0-1,0 0 1,0 0 0,1 0 0,-1-39-41,1 28 89,-1 11 217,29 1-208,-13-1-16,0 1 0,0 0 0,0 2-1,0 0 1,18 4 0,-29-4-32,1 0-1,0 1 0,-1 0 0,0 0 0,1 0 0,-1 0 0,0 1 1,-1 0-1,1 0 0,-1 0 0,1 1 0,-1-1 0,-1 1 0,1 0 0,-1 0 1,1 0-1,2 8 0,1 3 2,0 0 1,-1 1-1,0 0 0,-2 0 1,0 1-1,-1-1 0,-1 1 1,0 0-1,-1 0 0,-1 0 1,-4 28-1,2-41-5,1 0 0,-1 0 0,0 0 0,0 0 0,-1 0 0,0-1 0,1 1 0,-2-1 0,1 0 0,0 1 0,-1-2 0,0 1 0,0 0 0,0-1 0,0 1 0,-1-1 0,1 0 0,-1-1 0,0 1 0,1-1 0,-1 0 0,0 0 0,-7 1 0,-6 2 12,-1 0 0,1-1 0,-1-2 0,0 0 0,-23 0 0,38-2-16,1 0 0,-1 0 0,1 0 0,-1-1 0,1 1 0,-1-1 0,1 0 0,0 0 0,-1 0 0,1 0 0,0-1 0,0 1 0,-1-1 0,-3-3 0,3 1 0,0-1 0,0 1 0,1-1 0,0 1 0,0-1 0,0 0 0,0 0 0,-2-9 0,-1-2-53,4 11-6,1 0 0,-1 0 1,-1 0-1,1 0 0,-1 0 1,-6-9-1,7 14-18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8:06.06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106 3 8948,'0'0'6150,"0"0"-6121,1 0 1,-1-1-1,0 1 1,1 0-1,-1 0 1,0 0-1,1-1 1,-1 1-1,0 0 1,1 0-1,-1 0 1,0 0-1,1 0 1,-1 0-1,1 0 1,-1 0-1,0 0 1,1 0-1,-1 0 1,1 0-1,-1 0 1,0 0 0,1 0-1,-1 0 1,1 0-1,-1 0 1,0 1-1,1-1 1,-1 0-1,1 1 1,-12 120 1946,7-90-1799,0 1 0,3 0 0,2 45 0,-1-75-168,1 0 0,0 1 0,0-1 0,0 0 1,0 0-1,0 0 0,0 0 0,0 0 0,1 0 1,-1 0-1,1-1 0,-1 1 0,1 0 0,0-1 1,0 1-1,0-1 0,-1 1 0,2-1 0,-1 0 1,0 0-1,0 0 0,0 0 0,0-1 0,0 1 1,1 0-1,-1-1 0,0 0 0,5 1 0,10 1 20,0-1-1,34-2 0,-28 0 10,-20 2-36,-1-1 1,1 0-1,-1 0 0,1-1 0,0 1 1,-1-1-1,1 1 0,0-1 0,-1 0 1,1 0-1,-1 0 0,0 0 0,1 0 1,-1-1-1,0 1 0,0-1 1,3-1-1,-2-2-17,1 0 1,0 0-1,-1 0 1,0-1 0,-1 1-1,4-8 1,-3 5-22,4-11-9,-1-1 0,-1 1 0,-1-1 0,0 0 0,0-25 0,-1 18 24,11-49 0,-14 75 21,0 1 0,1-1 0,-1 1-1,0 0 1,0-1 0,1 1 0,-1 0 0,0-1 0,1 1 0,-1 0 0,1-1 0,-1 1 0,0 0 0,1 0-1,-1 0 1,1-1 0,-1 1 0,1 0 0,-1 0 0,1 0 0,-1 0 0,0 0 0,1 0 0,-1 0-1,1 0 1,-1 0 0,1 0 0,-1 0 0,1 0 0,-1 0 0,1 0 0,-1 0 0,1 0 0,-1 1-1,0-1 1,1 0 0,-1 0 0,1 1 0,-1-1 0,0 0 0,1 0 0,-1 1 0,0-1 0,1 0-1,-1 1 1,0-1 0,1 1 0,-1-1 0,0 0 0,0 1 0,1-1 0,-1 1 0,0-1 0,0 2 0,3 290 112,-6 328 258,1-597-321,-1 0-1,0 1 1,-2-1-1,-1-1 1,-9 25-1,11-35-20,-1 0 0,0 0 0,-1 0 0,-1-1 0,0 0 0,0 0-1,-1-1 1,0 0 0,-1 0 0,-17 14 0,22-22-27,-1 1 0,1-1 1,-1 0-1,1-1 0,-1 1 0,0-1 0,0 0 1,0 0-1,0 0 0,0-1 0,0 0 0,0 0 0,0 0 1,0 0-1,0-1 0,0 0 0,0 0 0,1 0 1,-1-1-1,0 0 0,0 0 0,1 0 0,-1 0 1,1 0-1,0-1 0,-6-5 0,-5-9 6,0 0 0,2-1 1,0-1-1,1 0 0,1-1 0,0 0 0,2-1 0,0 0 1,2-1-1,0 1 0,1-1 0,2-1 0,0 1 0,1-1 0,2 1 1,0-1-1,1 0 0,4-28 0,-2 41 0,0-1 0,1 1 0,0-1-1,1 1 1,0 0 0,0 0 0,1 1 0,0-1-1,1 1 1,0 0 0,1 1 0,0-1 0,0 1-1,0 1 1,13-10 0,-2 2-8,2 0-1,0 2 1,0 0 0,1 1 0,42-16 0,-17 20-927,-2 1-4526,-27 0 473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8:06.63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36 12134,'0'0'6829,"25"0"-6210,216-17 17,-154 8-525,52-1-10953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8:07.12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12 0 5026,'0'0'9023,"0"12"-8175,1 124 1430,-9 336 751,7-459-3017,0-5 5,0 1 0,0 0 1,1 0-1,0 0 1,0 0-1,4 15 0,5-22-2118,-3-6-4132,-6-14-744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8:08.30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166 0 12294,'0'0'4327,"0"1"-4222,0 0-1,0 0 1,0 0-1,1 0 1,-1 0 0,0 0-1,0 0 1,1 0-1,-1 0 1,1 0 0,-1 0-1,0 0 1,1 0-1,0-1 1,-1 1 0,1 0-1,0 0 1,0 0 0,26 13 168,0-1 1,35 10 0,38 19-209,-90-37-70,-1 0 0,0 1 0,0 0 0,0 1-1,-1 0 1,0 0 0,12 14 0,-17-16-3,0 1 0,0 0 0,0-1 0,-1 1 0,0 0 0,0 0 0,-1 1 0,0-1 0,0 0 0,0 0 0,0 1 0,-1-1 0,0 0 0,-2 10 0,2 5 0,-1-17 10,0 1-1,0-1 1,-1 0-1,1 0 1,-1 0-1,0 0 1,0 0-1,0 0 1,-1 0-1,0-1 1,1 1-1,-1-1 1,0 0-1,0 0 1,-1 0-1,1 0 1,-1 0-1,0-1 1,1 1-1,-8 2 1,-4 3 3,0 0 1,-1-1-1,0 0 0,-19 4 1,15-7-47,-1 0 1,1-1-1,-1-2 1,-27 0-1,47-1 38,0-1 1,1 1-1,-1-1 0,1 0 0,0 1 1,-1-1-1,1 0 0,0 1 0,-1-1 0,1 0 1,0 1-1,0-1 0,-1 0 0,1 0 1,0 1-1,0-1 0,0 0 0,0 0 1,0 1-1,0-1 0,0 0 0,0 0 0,0 1 1,1-1-1,-1-1 0,1-6 40,2 7-34,0-1-1,1 1 1,-1 0-1,1 0 1,0 0-1,-1 0 0,1 1 1,0 0-1,-1 0 1,5 0-1,20-1-37,-16 1 24,-1-1-1,1 2 1,-1-1-1,1 2 1,-1-1-1,18 6 1,-25-5 7,0 0 0,0 0 0,0 1 0,0-1 0,0 1 0,-1 0 0,1 0 0,-1 0 0,0 1 1,0-1-1,0 1 0,0 0 0,0 0 0,-1 0 0,0 0 0,0 0 0,0 0 0,0 0 0,-1 1 1,2 6-1,5 24 100,-2 1 1,-1 0-1,-2 0 0,-1 0 1,-2 0-1,-5 41 1,4-73-87,0-1 0,-1 1 0,1-1 1,-1 1-1,1-1 0,-1 1 1,0-1-1,-1 0 0,1 0 0,0 0 1,-1-1-1,0 1 0,1 0 0,-1-1 1,0 0-1,0 1 0,-1-1 1,1-1-1,0 1 0,-1 0 0,1-1 1,-1 1-1,1-1 0,-1 0 0,0-1 1,-4 2-1,-12 2 3,0-1 1,0-1-1,-32 0 0,-177-2 302,227 1-295,1-1-1,0-1 1,-1 1 0,1 0-1,0 0 1,-1 0 0,1-1-1,0 1 1,0 0-1,0-1 1,-1 0 0,1 1-1,0-1 1,0 0-1,0 1 1,0-1 0,0 0-1,0 0 1,0 0-1,0 0 1,0 0 0,0 0-1,1 0 1,-1 0-1,0 0 1,1 0 0,-1 0-1,1-1 1,-1 1-1,0-2 1,-2-43 384,3 35-461,0 10 33,0 5-5541,0 13-1646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6:36.82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434 0 5491,'0'0'4271,"18"6"-3645,-14-4 2656,-14-2-3284,0 1 0,0 1-1,0 0 1,0 0-1,1 1 1,-1 0 0,1 1-1,-11 5 1,-4 4 29,-41 29-1,58-36-2,1-1-1,0 2 1,0-1-1,0 1 0,1 0 1,0 0-1,1 0 1,-1 1-1,1 0 1,1-1-1,-1 1 0,-1 10 1,-2 6 140,1 0 0,1 0 0,-2 25 0,4-3 609,2 0-1,5 58 1,0-86-656,-1 0-1,2 0 1,0-1 0,9 20-1,10 32-13,-11-22 32,-2 1 1,-2 0-1,5 88 0,-10 151-20,-5-278-110,0 0 0,-1 0 0,0 0 0,-1 0-1,0 0 1,0-1 0,-1 1 0,0-1 0,0 0 0,-1 0 0,-6 8 0,-7 8-1,-1-1 1,-24 23-1,37-39-12,0-1 0,0-1 1,-1 1-1,0-1 0,0 0 0,-1 0 0,1-1 0,-1 0 1,0 0-1,0-1 0,0 0 0,-1-1 0,1 0 1,-14 2-1,22-5 10,1 0 1,-1-1-1,0 1 1,0 0-1,1 0 1,-1 0-1,1 0 1,-1 0-1,1-1 1,0 1-1,-1 0 1,1 0-1,0 0 1,0 1-1,0-1 1,0 0 0,1-1-1,-1 1-7,0 1 1,0-1-1,0 1 0,0-1 1,1 1-1,-1 0 0,0 0 1,0-1-1,0 1 0,0 0 0,1 0 1,-1 0-1,0 0 0,0 0 1,0 0-1,1 1 0,-1-1 1,0 0-1,0 0 0,0 1 0,0-1 1,0 1-1,0-1 0,0 1 1,0 0-1,0-1 0,2 2 1,-1 1 4,0-1 0,-1 1 0,1-1 0,0 1 0,-1 0 0,0 0 0,0-1 0,0 1 0,0 0 0,1 6 0,1 10 59,-1 0-1,-1 35 0,-1-43-30,2 227 245,-5 259 625,-2-442-769,-3-1 0,-29 104-1,23-109-37,2 0-1,3 0 0,-7 99 0,16 115 375,0-258-466,0 0 0,1 0 1,-1 1-1,1-1 1,1 0-1,-1 0 0,1 0 1,0 0-1,0 0 1,0-1-1,0 1 1,1 0-1,0-1 0,0 0 1,0 0-1,1 0 1,-1 0-1,1 0 1,0-1-1,0 1 0,0-1 1,1 0-1,-1 0 1,1-1-1,-1 1 0,1-1 1,0 0-1,0-1 1,7 3-1,12 2-30,0-2 1,0 0-1,0-1 0,48-1 1,-70-3-38,-1 1 0,0 0 0,1-1-1,-1 1 1,0-1 0,1 0 0,-1 1 0,0-1 0,0 0 0,0 0 0,0 0 0,0 0 0,0 0 0,0 0 0,0 0 0,0 0 0,0 0-1,0 0 1,-1 0 0,1 0 0,0-1 0,-1 1 0,1 0 0,-1-1 0,0 1 0,1 0 0,-1-2 0,9-46-4111,-8 40 2799,3-22-3374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6:38.50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1 382 7523,'0'0'8492,"0"-30"-7827,1 13-619,0 0 0,2 0 1,0 0-1,1 0 1,1 1-1,0 0 0,1 0 1,11-19-1,-5 12 17,1 0 0,1 1-1,1 0 1,31-33 0,-41 51-59,0 0 1,0 0 0,0 1 0,1-1 0,-1 1-1,1 0 1,0 1 0,0 0 0,0 0 0,0 0-1,0 0 1,0 1 0,1 0 0,-1 0 0,0 1-1,0 0 1,1 0 0,11 2 0,0-2-3,-15 0-7,-1 1 0,0-1 0,0 1 0,1 0 0,-1 0 0,0 0 0,0 0 0,0 0 1,0 0-1,0 0 0,0 1 0,0-1 0,0 1 0,0 0 0,-1-1 0,1 1 0,-1 0 0,1 0 0,-1 0 0,0 0 0,0 0 0,0 0 0,0 0 0,0 0 1,1 4-1,17 65-96,-17-59 101,4 24-19,-1-1 0,-2 1 1,-2 0-1,-4 51 0,1-79 20,1-1 1,-2 1-1,1-1 0,-1 1 0,0-1 0,-1 0 0,1 0 1,-2-1-1,1 1 0,0-1 0,-1 0 0,-1 0 0,1 0 0,-7 5 1,-9 7 5,0-1 1,-39 25-1,25-23-5,24-14 17,0 1-1,1 0 0,-18 15 0,28-21 5,-1 0 1,1 0-1,0 0 1,0 0-1,0 1 1,-1-1-1,1 0 1,0 0-1,0 0 1,0 1-1,0-1 1,-1 0-1,1 0 0,0 0 1,0 1-1,0-1 1,0 0-1,0 0 1,0 1-1,0-1 1,0 0-1,0 0 1,0 1-1,0-1 1,0 0-1,0 0 1,0 1-1,0-1 0,0 0 1,0 0-1,0 1 1,0-1-1,0 0 1,0 0-1,0 1 1,0-1-1,0 0 1,1 1-1,11 5 339,23 0-107,-31-6-128,94 7 457,128-8 0,-85-1-415,-113 2-166,-27 0-17,-17-22-16617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6:39.14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411 1 1681,'0'0'12664,"0"4"-10236,-2 3-2374,0 0 0,-1 1 0,1-1 0,-1 0 1,-1 0-1,1-1 0,-1 1 0,0-1 0,-1 0 0,-5 7 0,-62 63 115,45-50-103,-55 57 71,-92 99 193,174-182-381,0 0 1,0-1-1,0 1 1,0 0-1,0-1 1,0 1-1,0 0 1,0 0-1,-1-1 1,1 1-1,0 0 1,0-1-1,0 1 1,0 0 0,0 0-1,-1-1 1,1 1-1,0 0 1,0 0-1,0 0 1,-1-1-1,1 1 1,0 0-1,0 0 1,-1 0-1,1 0 1,0-1-1,0 1 1,-1 0-1,1 0 1,0 0 0,0 0-1,-1 0 1,1 0-1,0 0 1,-1 0-1,1 0 1,0 0-1,-1 0 1,1 0-1,0 0 1,0 0-1,-1 0 1,1 0-1,0 0 1,-1 0-1,1 1 1,0-1 0,0 0-1,-1 0 1,1 0-1,0 0 1,0 1-1,0-1 1,-1 0-1,1 0 1,0 0-1,0 1 1,0-1-1,-1 0 1,1 0-1,0 1 1,0-1-1,0 0 1,0 0 0,0 1-1,0-34-4165,1 19 1569,-1-4-1512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6:39.62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9428,'0'0'4896,"7"0"-4133,-4 0-730,0 0 0,0 0-1,0 0 1,0 1 0,0 0 0,1-1 0,-1 1-1,0 0 1,0 0 0,0 0 0,-1 1 0,1-1-1,0 1 1,0 0 0,-1-1 0,1 1 0,-1 1-1,1-1 1,-1 0 0,0 0 0,0 1 0,0-1-1,0 1 1,-1 0 0,1-1 0,2 7 0,8 16 212,-2 1 1,0 0-1,-1 1 1,-2 0-1,5 35 1,7 141 956,-11-78-967,-8-115-379,1 0 0,0 1 0,1-1 0,0 0 0,0 0 0,1 0 0,1 0 0,0 0 0,0-1 0,8 13 0,-7-19-3784,5-2-3936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6:40.39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12614,'0'0'3946,"4"0"-3448,361 7 452,-358-2-194,-6-3-3171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6:45.54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1 110 9428,'0'0'7417,"28"0"-6406,81-21-593,114-18-350,-172 28-210,-41 8-436,1 1 0,0 0 0,21-1-1,-32-16-6688,-7 9 4057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6:40.77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12086,'0'0'4794,"9"1"-4279,19 5-391,-1 1 1,0 1 0,41 19 0,-36-14-186,1-1-1,54 13 0,-39-25-6698,-21 0 69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6:42.15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13 295 8644,'0'0'4493,"0"0"-4444,-1 0-1,1 0 1,-1 0 0,1 0 0,-1 0 0,1 0-1,-1 0 1,1 0 0,-1-1 0,1 1 0,-1 0 0,1 0-1,-1 0 1,1-1 0,-1 1 0,1 0 0,0-1-1,-1 1 1,1 0 0,0-1 0,-1 1 0,1-1 0,0 1-1,-1 0 1,1-1 0,0 1 0,0-1 0,0 1 0,-1-1-1,1-31 156,-1 13-129,1-1-1,4-27 1,-2 40-49,-1 1 1,1-1-1,0 0 0,0 1 1,1-1-1,0 1 1,0 0-1,1 0 0,0 0 1,7-8-1,-6 6 25,1 1 0,1 0 1,-1 0-1,1 1 0,0 0 0,1 0 1,-1 1-1,1-1 0,0 2 0,1-1 0,-1 1 1,1 1-1,0-1 0,0 2 0,0-1 1,0 1-1,0 0 0,0 1 0,19 0 0,5 0-52,40 2-35,-70 0 32,-1 1 0,1-1 0,-1 1 0,1 0-1,-1 0 1,0 0 0,1 0 0,-1 0 0,0 0 0,0 0-1,-1 1 1,1-1 0,0 1 0,-1-1 0,1 1 0,-1 0-1,0-1 1,0 1 0,1 5 0,2 4 3,-1-1 0,0 1-1,2 21 1,-2-4-46,-3-1 1,-4 52-1,3-69 38,-2 1 0,1-1 0,-2 0-1,1 0 1,-2 0 0,1 0 0,-2-1-1,1 0 1,-12 16 0,-21 20-4,-82 76-1,73-77 44,-49 60-1,95-104-14,1-1 0,0 0-1,-1 0 1,1 1 0,0-1 0,-1 0 0,1 1 0,0-1-1,0 0 1,0 1 0,-1-1 0,1 1 0,0-1-1,0 0 1,0 1 0,0-1 0,0 1 0,0-1-1,0 0 1,0 1 0,0-1 0,0 1 0,0-1 0,0 1-1,0-1 1,0 0 0,0 1 0,0-1 0,0 1-1,0-1 1,1 0 0,-1 1 0,0-1 0,0 0 0,0 1-1,1-1 1,-1 0 0,0 1 0,0-1 0,1 1-1,24 6 276,46-7-96,-53-1-66,426-13 2492,-443 14-2653,0 0 1,0 0-1,0 0 1,0 0-1,0 0 0,0 0 1,0 0-1,0 0 1,0 0-1,0 0 0,0-1 1,0 1-1,0 0 0,0-1 1,-1 1-1,1-1 1,0 1-1,0-1 0,0 0 1,-1 1-1,1-1 0,0 0 1,0 1-1,0-2 1,1-23-4813,-3 9 1677,1-8-3059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6:43.31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7892,'0'0'5290,"0"0"-5136,1 1-1,-1-1 1,0 1 0,1-1-1,-1 1 1,1-1-1,-1 0 1,0 1 0,1-1-1,-1 1 1,1-1 0,-1 0-1,1 0 1,0 1-1,-1-1 1,1 0 0,-1 0-1,1 0 1,-1 1 0,1-1-1,0 0 1,-1 0-1,2 0 1,36-1 93,-22 0-228,0 0-1,0 2 1,32 4 0,-44-4-26,1 0 1,-1 0-1,1 1 1,-1 0-1,0-1 1,0 2-1,0-1 0,0 0 1,0 1-1,0 0 1,-1 0-1,1 0 1,-1 0-1,0 0 1,0 1-1,0 0 1,0-1-1,2 6 0,2 4-25,-1 0-1,-1 0 0,0 1 1,-1 0-1,0-1 0,-1 1 0,0 0 1,-2 1-1,1-1 0,-2 23 0,-1-34 27,0 0 0,0-1 0,0 1 0,0 0 0,0-1-1,0 1 1,-1-1 0,1 1 0,-1-1 0,0 0 0,0 0 0,0 0-1,0 0 1,0 0 0,0 0 0,-1 0 0,1-1 0,0 1-1,-1-1 1,0 1 0,1-1 0,-1 0 0,-5 1 0,-1 2-5,0-1 1,-1 0-1,1-1 1,-1 0-1,1-1 0,-11 1 1,-7-2 6,38 0 2,44 0 0,-35 0 1,0-1-2,0 1 0,0 1 0,-1 1-1,35 8 1,-50-9 3,-1 0-1,1 0 0,0 0 1,-1 1-1,1-1 0,-1 1 1,1 0-1,-1 0 0,0 0 1,0 1-1,0-1 0,0 1 1,0 0-1,0 0 0,-1 0 1,0 0-1,1 0 0,-1 0 1,0 1-1,-1-1 0,1 1 1,0-1-1,-1 1 0,0 0 1,0-1-1,0 1 0,0 0 1,-1 0-1,0 0 0,1 5 1,-1 14-26,0-12 16,1 0 0,-2 0 0,0 0 0,0 0 0,-3 13 0,2-21 16,1 1 0,-1 0 1,1-1-1,-1 0 0,0 1 0,0-1 0,-1 0 0,1 0 1,-1 0-1,1 0 0,-1 0 0,0-1 0,0 1 1,0-1-1,0 0 0,-1 0 0,1 0 0,-7 3 1,-3 0-7,-1 0 1,1-1-1,-1-1 0,0 0 1,-1-1-1,1 0 1,0-1-1,-1-1 1,1 0-1,-27-4 1,40 3-228,-1 1-1,1 0 1,0-1 0,0 1 0,-1-1-1,1 1 1,0-1 0,0 0 0,0 0-1,0 1 1,0-1 0,0 0 0,0 0 0,0 0-1,1 0 1,-2-2 0,-6-7-4271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6:44.23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280 1 6979,'0'0'3258,"-5"8"-2759,-151 239 2814,137-211-3097,2 0 1,1 1-1,2 0 0,1 1 1,2 1-1,2 0 0,2 1 1,1-1-1,2 1 0,2 0 0,1 1 1,8 60-1,-5-88-167,1 0-1,1-1 1,0 1 0,1 0-1,0-1 1,0 0 0,2 0 0,-1-1-1,2 0 1,8 11 0,16 17-37,48 45 0,-43-47 18,-2 0-87,8 8-568,-15-18-2983,-19-20-501,2-6-3534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6:45.19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10421,'0'0'4450,"13"16"-3274,7 0-898,0 2 0,-2 0 0,0 1-1,0 1 1,20 33 0,-6-11 112,-17-23-346,-1 1-1,-1 1 0,0 0 0,-2 1 0,0 0 1,-2 1-1,0 0 0,-1 0 0,-2 1 0,-1 0 1,0 0-1,-2 1 0,0-1 0,-2 29 1,-16 357 116,5-304-159,4-38 3,-2-1 0,-20 81 0,18-127-328,3-15-2115,-4-9-3575,3-6 1179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6:46.44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 0 6131,'0'0'9175,"0"10"-8962,-2 63-115,2 65 270,1-123-336,0 0 0,1 0 1,1-1-1,1 1 0,0-1 0,11 26 0,-14-38-35,-1 0-1,1-1 1,0 1-1,0 0 1,0-1-1,1 1 1,-1-1-1,0 1 1,1-1-1,-1 0 1,0 1-1,1-1 1,0 0-1,-1 0 1,1 0-1,0 0 1,-1-1 0,1 1-1,0 0 1,0-1-1,0 1 1,0-1-1,-1 1 1,1-1-1,0 0 1,0 0-1,0 0 1,0 0-1,0 0 1,0 0-1,0-1 1,0 1-1,0-1 1,-1 1-1,1-1 1,0 0-1,2-1 1,2-1-37,0 0 1,0 0-1,-1-1 1,0 0-1,1 0 0,-2 0 1,1-1-1,0 0 0,6-9 1,5-10-204,-1-1 0,-1 0-1,-1-2 1,-2 1 0,0-2 0,6-28 0,-16 3 421,-1 52-103,0 41 51,-8 231 957,9-200-859,13 106 0,-8-130-169,-3-1 1,-2 1-1,-7 64 0,6-109-52,0 1 0,-1-1 0,1 0 0,-1 0 0,0 1 0,1-1-1,-1 0 1,0 0 0,-1 0 0,1 0 0,0 0 0,0 0 0,-1 0 0,1 0-1,-1-1 1,0 1 0,1-1 0,-1 1 0,0-1 0,-2 2 0,-1-1 6,1 0 1,-1 0 0,1 0-1,-1-1 1,0 1 0,1-1-1,-1 0 1,0-1-1,-7 1 1,5-1-1,0 0 1,0 0-1,-1 0 0,1-1 0,0-1 0,0 1 0,0-1 1,1 0-1,-1 0 0,0-1 0,1 0 0,-1 0 1,-7-6-1,4-1-383,0 0 1,0-1-1,-12-17 1,19 23 112,-1 0 1,1-1-1,1 1 1,-1 0-1,1-1 0,0 0 1,0 1-1,0-1 1,1 0-1,0 0 1,-1-8-1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6:47.17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8 4482,'3'-6'15231,"3"4"-15986,409 27 1310,-379-20-56,-13-1-2379,-6-2-5103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6:47.66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11 1 8340,'0'0'5266,"0"0"-5227,0 0 0,-1 0 0,1 0 0,0 0 0,0 0 0,0 0 0,-1-1 0,1 1 0,0 0 0,0 0 0,-1 0 0,1 0 0,0 0 0,0 1 0,-1-1 0,1 0 0,0 0 0,0 0 0,0 0-1,-1 0 1,1 0 0,0 0 0,0 0 0,0 0 0,-1 1 0,1-1 0,0 0 0,0 0 0,0 0 0,-1 0 0,1 0 0,0 1 0,0-1 0,0 0 0,0 0 0,0 0 0,0 1 0,0-1 0,-1 0 0,1 0 0,0 1 0,0-1 0,0 0 0,0 0 0,0 1 0,0-1-1,0 0 1,-1 108 1527,0 5-1096,15 142 0,-4-156-325,-8-56-5186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6:48.59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99 248 5378,'0'0'4600,"0"-4"-3712,1-22-270,1 0 1,0 0-1,2 0 0,2 0 0,0 1 0,12-31 1,-16 49-521,-2 5-44,0 1-1,0 0 0,0 0 0,1 0 0,-1 0 0,0 0 0,1-1 1,-1 1-1,1 0 0,-1 0 0,1 0 0,-1 0 0,1 0 1,0 0-1,-1 0 0,1 1 0,0-1 0,0 0 0,0 0 1,-1 0-1,1 1 0,0-1 0,0 0 0,0 1 0,0-1 1,2 0-1,-3 19-179,-1 0 118,-1 0 0,-1 0 0,0 0 0,-2-1 0,0 1 0,-12 27-1,3-7 24,-3 19 78,3 0 0,2 1 0,-4 66 0,14-114-49,-11 27 125,11-33-181,0 1 0,0-1 1,0 0-1,1 0 0,-1 1 0,1-1 0,0 7 0,-5-11-1576,-4 0-7130,6 0 3351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6:49.14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8084,'0'0'7174,"20"3"-5515,26 7-907,1-3-1,71 2 0,13 1-524,-123-8-223,-1-1-1,0 1 0,1 1 1,-1-1-1,0 1 0,0 0 1,12 8-1,-19-10-40,0-1-90,2 14-2271,5-7-2833,0-3-302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6:45.92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3826,'0'0'10183,"11"0"-9396,180 15 1211,28 2-143,-34-17-10748,-165 0 1426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6:53.20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13030,'0'0'4023,"68"0"-2740,80 0-1597,-147 0 291,1 1 0,0-1 1,0 1-1,-1 0 1,1-1-1,-1 1 0,1 0 1,0 0-1,-1 0 0,0 0 1,1 1-1,-1-1 1,0 0-1,1 1 0,-1-1 1,0 1-1,0-1 1,0 1-1,0-1 0,-1 1 1,1 0-1,0-1 0,-1 1 1,1 0-1,-1-1 1,1 1-1,-1 0 0,0 0 1,0 0-1,0 0 1,0 3-1,0 0-6,1 1 0,-1-1 0,0 1 0,-1-1 0,1 0 0,-1 1 0,0-1 0,-1 0 0,1 1-1,-5 7 1,-1-2 33,-1-1-1,0-1 0,0 1 0,-1-2 0,-17 14 0,21-18-3,-1 1 1,1-1-1,-1 0 0,0-1 0,-1 1 0,1-1 1,0-1-1,-1 1 0,0-1 0,0 0 1,-12 2-1,15-4-3,3 0 419,41 0-528,-25 0 64,1-1 18,0 1 0,-1 1-1,24 5 1,-33-5 29,1 1 0,-1 1 0,1-1 0,-1 1 0,0 1 0,0-1 0,-1 1 0,1 0 0,-1 0 0,1 0 0,4 6 0,-4-4-10,0 1 0,0 0-1,-1 0 1,0 0 0,0 0 0,-1 1 0,1 0 0,-2 0-1,1 0 1,-1 1 0,3 14 0,-2 1-4,-1 1 0,-1 49-1,-2-72 17,-1-1 5,0 0-1,1 1 0,-1-1 1,0 0-1,1 0 1,-1 0-1,0 0 1,0 0-1,0 0 0,0 0 1,0 0-1,0 0 1,0-1-1,0 1 1,0 0-1,-1-1 0,1 1 1,0-1-1,0 1 1,-1-1-1,1 1 1,0-1-1,-1 0 0,1 0 1,0 0-1,-1 0 1,1 0-1,-2 0 1,-50 2 147,45-2-101,-12 0-3,8 0 81,-1 0 0,0-1 0,-22-3 0,30 3-93,1-1 1,0 1 0,-1-1-1,1 0 1,0 0 0,0 0-1,0-1 1,1 1 0,-1-1-1,0 0 1,1 0 0,0 0-1,0 0 1,-4-6 0,4 5-89,0 0 0,1 0-1,-1 0 1,1 0 0,0 0 0,1 0 0,-1-1 0,1 1 0,0-1-1,-2-7 1,2-28-4566,1 30 2823,0-17-3571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6:54.33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8 101 8516,'0'0'4994,"-8"-11"-1558,8 9-3407,0-1 0,1 0 0,-1 1-1,0-1 1,1 1 0,0-1 0,0 0-1,0 1 1,0 0 0,0-1 0,0 1-1,0 0 1,1-1 0,0 1 0,-1 0-1,1 0 1,0 0 0,4-3 0,-1 1-17,0 1 1,1-1-1,0 1 1,0 0-1,0 1 1,0-1 0,10-1-1,5-1-21,1 1 0,0 1 0,38 1 0,-33 1 4,37 2-32,-62 1 31,0-1 0,0 0 0,0 1 0,-1 0 1,1-1-1,0 1 0,-1 0 0,1 0 0,-1 0 0,0 0 1,0 0-1,0 0 0,0 0 0,0 0 0,0 1 1,0-1-1,-1 0 0,1 1 0,-1-1 0,1 0 0,-1 1 1,0-1-1,0 0 0,-1 5 0,2 1-20,-1 1-1,0 0 1,-1 0-1,0-1 1,-3 17 0,0-17 21,0-1 1,-1 0-1,0 0 1,0 0-1,0-1 1,-1 1-1,0-1 1,0 0 0,0-1-1,-8 5 1,-74 48-30,81-53 34,-75 35-75,52-28 64,30-12 22,0 0-1,0 0 0,0 0 0,0 0 0,-1 0 0,1 0 0,0 0 1,0 0-1,0 0 0,0 0 0,-1 0 0,1 0 0,0 1 0,0-1 1,0 0-1,0 0 0,-1 0 0,1 0 0,0 0 0,0 0 0,0 0 1,0 1-1,0-1 0,0 0 0,0 0 0,-1 0 0,1 0 0,0 0 1,0 1-1,0-1 0,0 0 0,0 0 0,0 0 0,0 0 0,0 0 1,0 1-1,0-1 0,0 0 0,0 0 0,0 0 0,0 1 0,0-1 1,0 0-1,0 0 0,0 0 0,0 0 0,0 0 0,0 1 0,0-1 1,0 0-1,0 0 0,1 0 0,-1 0 0,0 1 0,0-1 0,0 0 1,0 0-1,0 0 0,0 0 0,1 0 0,-1 0 0,0 0 0,0 1 1,18 5 222,27 2 48,36 0 179,127 19-27,-208-26-1725,0-1 1205,0 0 1,0 0 0,0 0 0,0 0 0,0 0 0,0 0-1,0 0 1,0 0 0,0 0 0,0 0 0,0 0-1,0 0 1,0 0-86,-14 2-1314,-25-1-2115,-6-1-1599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6:55.18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218 0 7684,'0'0'2131,"-5"4"-1984,-5 4 175,0-1 1,1 2-1,0 0 0,0 0 1,1 0-1,0 1 0,1 0 1,-9 16-1,-3 8 873,-23 59-1,26-46-900,3 0-1,1 1 1,3 1-1,2 0 1,2 0-1,2 1 1,3-1-1,6 64 1,-4-101-252,1 0 1,-1 0-1,2 0 1,0-1 0,0 1-1,1-1 1,1 0 0,0 0-1,0-1 1,1 0-1,16 19 1,10 7-91,63 53-1,-63-59-101,20 12-2069,-14-20-2056,-4-7-874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6:55.91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5202,'0'0'7326,"4"5"-6186,15 26-275,-3 1 0,0 0 1,19 60-1,-11-30-394,-7-16-247,-3 0 0,-1 1 1,-2 0-1,6 69 0,-10-20-30,-8 119 1,-1-196-197,-1 0 1,-1-1-1,-1 1 1,0-1-1,-2 0 0,0-1 1,-1 1-1,-1-1 0,0-1 1,-1 0-1,-1 0 0,-15 16 1,24-29-93,0 0 0,-1-1 1,1 0-1,-1 1 0,1-1 1,-1 0-1,0 0 0,0-1 1,-3 3-1,-18-2-7843,19-5-373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6:56.62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6787,'0'0'7041,"5"0"-6212,1 2-696,0-1-1,0 1 1,0 0-1,0 0 1,0 1 0,-1-1-1,1 1 1,-1 1-1,10 7 1,46 45 520,-13-10-337,-27-29-325,0 0 0,1-1 0,1-2 0,0 0 0,36 15 0,-39-24-1752,-1-3-3366,-10-2 399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6:57.28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444 1 7171,'0'0'3930,"0"10"-3420,3 108 963,0-29-150,-13 137 0,5-189-853,-17 63 0,19-89-428,0-1 0,-1 1 0,-1 0 0,1-1-1,-2 0 1,0 0 0,0-1 0,0 1 0,-1-1 0,-10 9 0,12-14-37,0-1 1,0 0 0,0-1 0,0 1 0,0-1 0,-1 0 0,1 0 0,-1-1-1,0 1 1,1-1 0,-1-1 0,0 1 0,-6-1 0,-75-5-161,25-11-355,52 12 435,1 1 0,-1 0 0,1 1 0,-1 0 0,0 0 0,-11 0 0,10 2-298,-14 0-5139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6:57.99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14 9492,'0'0'6337,"10"-6"-5086,10 4-1165,-1 0 1,1 0-1,-1 2 1,28 3-1,7-1 18,106-2 72,-92 0-3762,-68-7-2840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6:58.35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12582,'0'0'3521,"142"53"-3361,-91-36-64,4-3 33,4-3-81,8-4-48,0-3-593,0-4-1648,-8 0-2081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6:59.45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23 9204,'0'0'7302,"1"-1"-7237,-1 0-1,1 0 0,-1 1 0,1-1 1,0 0-1,0 0 0,-1 1 1,1-1-1,0 1 0,0-1 1,0 1-1,0-1 0,-1 1 1,1-1-1,0 1 0,0 0 1,0 0-1,2-1 0,54-6 84,0 3 1,81 4-1,-61 0-177,-70 0 13,0 1-1,0-1 1,0 1-1,0 0 1,0 1-1,13 3 1,-18-4 0,0 0 1,0 0 0,0 0-1,-1 0 1,1 0 0,0 0 0,0 1-1,-1-1 1,1 1 0,-1-1 0,1 1-1,-1-1 1,1 1 0,-1 0-1,0 0 1,0 0 0,0 0 0,0-1-1,0 1 1,-1 0 0,1 1-1,-1-1 1,1 0 0,-1 0 0,1 0-1,-1 4 1,0 0-21,1 0-1,-2 0 1,1 0 0,0 0-1,-1-1 1,0 1-1,0 0 1,-1 0 0,0-1-1,0 1 1,0-1 0,0 0-1,-1 1 1,0-1-1,0 0 1,-1-1 0,1 1-1,-1 0 1,0-1-1,0 0 1,-8 6 0,-21 16-22,-1-2 0,0-2 1,-2-1-1,0-1 0,-2-3 1,0-1-1,-41 12 0,77-27 12,0-1-1,0 1 1,-1-1-1,1 1 0,0-1 1,0 0-1,-1 0 1,1 0-1,0 0 1,-5-1-1,6 1 8,1 0 0,-1-1 1,0 1-1,1-1 0,-1 1 0,1-1 0,-1 1 0,1-1 0,-1 0 1,1 1-1,0-1 0,-1 0 0,1 1 0,0-1 0,-1 0 0,1 1 1,0-1-1,0 0 0,0 1 0,0-1 0,0 0 0,0 0 0,0 1 1,0-1-1,0 0 0,0 0 0,0 1 0,0-1 0,0 0 0,0 0 1,1-1-1,0 1 35,0-1 0,-1 1 1,1 0-1,0-1 0,0 1 1,0 0-1,0-1 0,0 1 1,0 0-1,1 0 1,-1 0-1,0 0 0,1 0 1,-1 0-1,1 0 0,-1 0 1,0 1-1,1-1 0,0 1 1,-1-1-1,1 1 0,3-1 1,37-5 260,-38 5-225,17-1 80,0 0-64,1 1 0,33 2 0,-49-1-36,0 1 0,0 0-1,0 1 1,0-1-1,0 1 1,-1 0 0,1 0-1,-1 1 1,1 0 0,-1 0-1,0 0 1,0 1-1,8 6 1,1 5 10,0 0 0,-1 1 0,-1 0 0,0 1 0,-1 0 0,-1 1 0,-1 0 0,0 1 0,-2 0 0,0 0 0,-1 1 0,-1 0 0,-1 0 0,0 0 0,-2 0-1,1 34 1,-3-49-4,0 0-1,0 1 1,0-1-1,-1 1 1,0-1-1,0 1 0,0-1 1,-1 0-1,1 0 1,-6 9-1,5-11 24,-1 1 0,0-2 1,1 1-1,-1 0 0,-1 0 0,1-1 1,0 0-1,-1 0 0,1 0 0,-1 0 0,1 0 1,-1-1-1,0 1 0,0-1 0,-5 1 1,-14 2 63,1-1 0,-1-1 0,0-1 1,-43-4-1,43 2-50,13 1-94,1-1 1,-1-1-1,1 0 0,0 0 0,0-1 0,-1 0 1,2-1-1,-1 1 0,0-2 0,1 1 0,0-1 1,0-1-1,0 1 0,-7-8 0,9 7-350,1 1 0,0-1 0,0-1 0,0 1 0,1-1 0,0 1 0,0-1 0,0 0 0,1-1 0,-4-13 0,1-15-3439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7:00.19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30 9268,'0'0'4941,"5"-4"-4277,1 0-525,1 1-1,-1 0 1,1 0-1,0 0 0,0 1 1,0 0-1,1 0 0,-1 1 1,0 0-1,1 0 0,-1 1 1,1-1-1,14 3 0,-4-2-62,-5 0-6,0 0 0,1 0 0,24 6 0,-33-5-57,-1 0 0,1 1 0,-1 0 0,1 0 0,-1 0 0,0 1 0,0-1 0,0 1 0,0 0-1,0 0 1,-1 0 0,1 1 0,-1-1 0,4 7 0,1 1-1,0 1-1,-2 0 1,1 1-1,-2-1 1,1 1-1,-2 0 1,5 20 0,-1 10 47,3 44 0,0 5-22,-9-78-315,4 13-1909,-5-26 2060,-1-1 0,1 1 0,0 0 0,-1 0 0,1 0 0,0-1 0,0 1 1,-1-1-1,1 1 0,0 0 0,0-1 0,0 1 0,0-1 0,0 0 0,0 1 1,0-1-1,0 0 0,0 0 0,0 1 0,0-1 0,0 0 0,0 0 1,0 0-1,1 0 0,6 0-4433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6:46.60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1 247 9540,'0'0'2954,"2"-17"-2845,2-8-46,1 1-1,0 0 1,18-44 0,-14 35 196,-9 29-136,1-1-1,0 0 1,0 0-1,1 1 0,-1-1 1,1 1-1,0-1 0,0 1 1,5-7-1,-7 10-120,1 1 0,-1 0 0,0-1 0,0 1-1,1 0 1,-1 0 0,0 0 0,1-1 0,-1 1-1,0 0 1,1 0 0,-1 0 0,0 0 0,1-1 0,-1 1-1,0 0 1,1 0 0,-1 0 0,0 0 0,1 0 0,-1 0-1,1 0 1,-1 0 0,0 0 0,1 0 0,-1 0 0,0 0-1,1 0 1,-1 1 0,0-1 0,1 0 0,-1 0-1,0 0 1,1 0 0,-1 1 0,0-1 0,1 0 0,-1 0-1,0 1 1,0-1 0,1 0 0,-1 1 0,0-1 0,0 0-1,1 0 1,-1 1 0,0-1 0,0 0 0,0 1-1,0-1 1,0 1 0,0-1 0,0 0 0,1 1 0,-1-1-1,0 0 1,0 1 0,0-1 0,0 1 0,0-1 0,-1 0-1,1 1 1,0-1 0,0 1 0,0 32-11,0-28 6,0 49 75,1 16 395,-14 119 0,5-115-94,4 141 0,5-135-3470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7:00.72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520 2 7187,'0'0'3882,"-12"0"-3148,-42-2 5,48 3-572,0 0 0,0 0 1,0 0-1,0 1 0,0 0 1,1 0-1,-1 1 0,1 0 0,0 0 1,-1 0-1,1 0 0,1 1 1,-1 0-1,0 0 0,-7 9 0,-6 3 297,-26 25 373,-65 77 1,20-18-670,87-99-198,-1 4-62,-1-1 1,0 0-1,0 0 1,0 0-1,0 0 1,0 0-1,-1-1 1,0 0-1,0 0 1,0 0-1,0-1 1,0 1-1,0-1 1,-1 0-1,1-1 1,-1 0-1,1 1 1,-8-1 0,13 0-990,0 1 705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7:01.43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32 5170,'0'0'13409,"16"0"-13086,230-14 473,-115 3-6864,-131 4-2632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7:02.52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323 190 3426,'0'0'3004,"1"1"-2741,0-1 1,-1 1 0,1-1-1,-1 1 1,1-1 0,0 0 0,0 1-1,-1-1 1,1 0 0,0 1 0,0-1-1,-1 0 1,1 0 0,0 0-1,0 0 1,-1 0 0,1 0 0,0 0-1,1 0 1,4-12-191,-1-1-1,0 0 1,-1 0-1,0 0 1,-1-1-1,-1 1 1,0-1-1,-1 0 1,-1 1-1,0-18 1,-1 29-76,1 1 1,-1 0-1,0-1 1,1 1-1,-1 0 0,0 0 1,0 0-1,1 0 1,-1 0-1,0 0 1,0 0-1,0 0 1,-1 0-1,1 0 1,0 0-1,0 0 0,0 1 1,-1-1-1,1 1 1,0-1-1,0 1 1,-1-1-1,1 1 1,-1 0-1,1 0 1,-3-1-1,-41-5-70,-12 3 183,-96 7-1,149-3-74,0 0 1,0 0-1,0 0 0,0 1 1,1 0-1,-1-1 1,0 2-1,1-1 0,-1 0 1,1 1-1,0-1 0,0 1 1,0 0-1,0 0 0,0 0 1,0 0-1,1 1 0,0-1 1,0 1-1,0 0 0,0-1 1,-2 6-1,2-3 52,0 0 0,0 0 0,0 0-1,1 0 1,0 1 0,0-1 0,0 0 0,1 0 0,0 1 0,0-1-1,1 0 1,0 1 0,0-1 0,3 8 0,-2-10-33,0 0 1,1 0-1,0-1 1,0 1 0,0-1-1,0 0 1,1 0-1,-1 0 1,1-1 0,0 1-1,0-1 1,0 1-1,8 2 1,58 20 195,-15-18-260,-51-7-9,-1 0 1,1 0-1,-1 0 1,1-1-1,-1 1 1,1-1-1,-1 0 0,1 0 1,-1 0-1,0-1 1,1 1-1,-1-1 1,3-2-1,9-9 17,0 0 1,1 1-1,1 0 1,22-11-1,-38 23 30,-1 0-1,1 0 1,-1 0-1,1 0 1,-1 0-1,1 0 1,-1 0-1,1 1 1,-1-1-1,1 0 1,-1 0 0,1 1-1,-1-1 1,1 0-1,-1 0 1,1 1-1,-1-1 1,0 0-1,1 1 1,-1-1-1,0 1 1,1-1-1,-1 1 1,0-1-1,1 0 1,-1 1 0,0-1-1,0 1 1,0-1-1,1 1 1,-1-1-1,0 1 1,0-1-1,0 1 1,0 0-1,0-1 1,0 1-1,0-1 1,0 1 0,0-1-1,0 1 1,0-1-1,-1 2 1,1 35 131,0-27 9,1 56 209,-2 79 757,0-130-1014,-1 0 0,0-1 1,-1 1-1,-1-1 1,0 0-1,-1 0 0,-10 20 1,12-31-111,3-2 60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7:06.03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502 0 4098,'0'0'4530,"-5"3"2831,-25 16-7473,12 3 305,1 1 0,-18 33 1,30-46-92,0 0 1,1 0 0,0 0-1,0 0 1,1 1-1,1-1 1,0 1 0,0 0-1,1 14 1,-1 116 1096,11 259-931,-3-319-271,-8 114 1,1-184 13,-1 0 1,0 0 0,-1 0-1,0 0 1,0 0 0,-1-1-1,-1 1 1,0-1-1,0 0 1,-1-1 0,0 1-1,-1-1 1,0 0 0,0-1-1,-1 1 1,-17 13 0,12-12-19,0 0 0,-1-1 0,0-1 0,0 0 0,-1-1 1,0 0-1,0-2 0,-1 1 0,1-2 0,-32 5 0,-27-5-766,73-5 734,0 0 1,0 0-1,0 0 0,0 0 1,0 0-1,1 0 1,-1 0-1,0 0 0,1-1 1,-1 1-1,1 0 1,-1 0-1,1-1 1,0 1-1,-1 0 0,1 0 1,0-1-1,0 1 1,0 0-1,0-1 1,0 1-1,0-2 0,0 0 6,0 1-1,0 0 1,0 0-1,0-1 0,0 1 1,0 0-1,1 0 0,-1 0 1,1-1-1,-1 1 1,1 0-1,0 0 0,2-3 1,1 3 26,0 1 1,0-1-1,0 1 1,0 0-1,0 1 1,0-1-1,0 1 1,1 0-1,-1 0 1,8 1-1,-9-1 20,-1 0 1,1 0-1,0 0 1,0 1-1,0 0 1,0-1-1,0 1 1,0 0-1,-1 0 1,1 0-1,0 1 1,-1-1-1,1 1 1,-1-1-1,4 4 1,4 16 120,-1 0 1,-1 1-1,0 0 0,-2 0 1,-1 1-1,-1-1 0,3 45 1,4 18 156,7 59 76,-7 0 0,-8 158 0,-4-193-158,-3 228 468,2-304-633,-1 0 0,-2-1 0,-10 34 0,-4 31 74,16-43 66,28-54-32,169 0-61,-193 1-121,-1-1 1,1 0-1,0 0 0,0 0 1,-1 0-1,1 0 1,0 0-1,0 0 1,-1 0-1,1-1 1,0 1-1,0 0 1,-1 0-1,1-1 0,0 1 1,-1 0-1,1-1 1,-1 1-1,1 0 1,0-1-1,-1 1 1,1-1-1,-1 1 1,1-1-1,-1 1 0,1-1 1,-1 0-1,1 1 1,-1-1-1,1-1 1,0-14-4205,-1 14 3178,0-12-5232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7:07.85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12 360 9124,'0'0'3298,"-1"-1"-3196,0 0 0,0 1 0,0-1 0,0 0 1,1 0-1,-1 0 0,0 0 0,0 0 0,1 0 0,-1 0 0,1 0 1,-1 0-1,1 0 0,-1 0 0,1 0 0,-1-2 0,2-9 63,1-1-1,0 1 0,0-1 1,1 1-1,1 0 0,0 0 0,1 1 1,0-1-1,1 1 0,0 0 1,0 0-1,1 1 0,1 0 0,0 0 1,0 1-1,1 0 0,0 0 0,1 1 1,11-8-1,2 0-98,0 0-1,1 2 1,1 1-1,0 1 1,1 1-1,0 1 1,46-11-1,-69 20-68,-1 0 0,1 0 0,-1 0 0,1 1 0,0 0 0,-1-1 0,1 1 0,0 0 0,-1 0 0,1 0 0,0 0 0,-1 1 0,1-1 0,-1 1 0,1 0 0,0-1 0,-1 1 0,1 0 0,-1 0-1,0 1 1,1-1 0,-1 1 0,0-1 0,0 1 0,0 0 0,0-1 0,2 4 0,-1 0-11,0 1 0,-1 0 0,0 0 0,0 0 0,-1 0 0,0 1 0,0-1-1,0 0 1,-1 0 0,0 13 0,0 12-14,1-9 20,-2-1 0,-3 32-1,2-45 10,0-1-1,0 1 1,-1 0-1,0 0 1,0-1-1,0 0 0,-1 1 1,0-1-1,-1-1 1,-5 8-1,-28 28 49,-1-2 0,-63 51 0,93-86-44,6-4-4,0 0-1,1 0 1,0 1-1,-1-1 1,1 1 0,0-1-1,0 1 1,0 0 0,0-1-1,0 1 1,0 0 0,-2 4 1515,89 9-844,193-11-270,-158-5-236,-119 1-214,-1-13-4789,0-11-501,0-10-2618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7:08.63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445 1 4690,'0'0'10293,"-10"9"-9680,-373 360 1834,331-322-2434,52-60-8947,0-10 4998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7:09.17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8580,'0'0'4263,"3"5"-3516,24 51 1135,29 83-1,-33-77-1046,44 86-1,-43-103-492,-6-12-99,1 0 1,38 51 0,-52-78 116,9 9-2085,3-5-5157,-9-9-164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7:09.91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 50 10165,'0'0'8089,"-2"-2"-6827,10 0-1206,383 2 136,-391-5-4094,0-9 2351,0 11 395,0-21-3643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7:10.27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 1 13494,'0'0'4962,"-4"0"-4849,16 0 63,8 0-80,7 0 128,5 0-144,3 0-64,4 0 16,-3 0-64,-1 0-80,-7 0-577,-5 0-1392,-7 0-3281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7:15.22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4 326 11141,'0'0'3626,"0"4"-1887,1-25-1730,2 0 0,0 0 0,1 0 0,1 0 0,1 1 0,1-1-1,1 2 1,19-36 0,-24 50 95,1 0-1,1 0 1,-1 0-1,1 0 1,0 1-1,0 0 0,0 0 1,0 1-1,1-1 1,-1 1-1,1 0 1,11-4-1,77-21 17,-54 20-91,0 1 1,0 2-1,64 0 0,-102 6-26,-1-1 0,1 1 0,-1-1-1,0 1 1,1 0 0,-1-1 0,0 1 0,1 0-1,-1 0 1,0 0 0,0 0 0,0 0 0,0 0-1,0 0 1,0 1 0,0-1 0,0 0 0,0 1-1,0-1 1,-1 0 0,1 1 0,-1-1 0,1 3-1,15 46 142,-11-31-128,0 2-5,-1 0 0,-1 0-1,0 1 1,-2 0 0,-1 25-1,-1-31-2,1-10-1,-1 0 0,-1 0 0,1 0 0,-1 0 0,0 0-1,-1 0 1,1-1 0,-1 1 0,0-1 0,-1 1 0,1-1 0,-9 9 0,-59 59 93,54-57-92,-166 137 278,32-29-68,89-61 33,61-62 461,7 0-633,0 1-1,-1-1 1,1-1 0,0 1 0,0-1-1,11-1 1,-10 1-33,587 0 581,-594 0-619,0-26-6346,-4 2-1213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6:47.02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13446,'0'0'3634,"27"0"-3309,-11 0-265,41 0 320,76 10-1,10 2-170,205-8 0,-188-5-5151,-155 1 862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7:17.15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40 11 11797,'0'0'5269,"23"0"-4503,209-11-179,-230 11-593,0 1 1,-1-1-1,1 0 0,0 0 0,0 1 1,-1-1-1,1 1 0,0 0 1,-1-1-1,1 1 0,-1 0 0,1 0 1,-1 0-1,1 0 0,-1 0 1,0 0-1,1 1 0,-1-1 0,0 0 1,0 1-1,0-1 0,1 3 1,1 2-1,0-1 0,-1 1 1,0-1-1,0 1 0,-1 0 1,3 12-1,-3 2-9,1 0 0,-2 0-1,-4 31 1,3-47 14,-1-1 0,0 1 0,0-1 0,0 1 0,0-1 0,0 0 0,-1 0 0,1 0 0,-1 0 0,0-1 0,0 1 0,0-1 0,0 1 0,-1-1 0,1 0 0,-1 0 0,1-1 0,-8 3 0,-72 26-1,62-25 8,0-1 0,0-1 1,-1-1-1,-34-1 1,56-1 444,27 0-374,10-1-153,-14 0 57,0 2-1,32 3 0,-48-3 24,1 1 1,-1 0 0,0 0-1,0 1 1,1 0-1,-2 0 1,1 0 0,0 1-1,-1 0 1,0 0-1,8 7 1,-10-7-5,0-1 0,-1 1 0,1 0 1,-1 0-1,0 1 0,0-1 0,0 1 0,-1-1 1,1 1-1,-1 0 0,0 0 0,2 8 0,-2-1-4,-1 1 0,0 0 0,-1 23 1,0-11-5,-1-24 11,1 1 0,-1-1 1,1 1-1,-1-1 0,0 0 1,1 1-1,-1-1 0,0 0 1,0 0-1,0 0 1,0 0-1,0 0 0,0 0 1,0 0-1,0 0 0,-1 0 1,1 0-1,0 0 0,-1-1 1,1 1-1,0-1 1,-1 1-1,1-1 0,-1 1 1,1-1-1,-2 0 0,-48 9-8,47-8 8,-218 9 103,168-10 126,53 0-160,11-7-9481,11 0 3153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7:17.90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44 1 5507,'0'0'5719,"-6"-1"-3202,-19 3-2192,23 1-224,1 0 0,-1 0 0,1 0 0,0 0 0,0 0 0,0 0 0,0 0 0,0 0-1,1 0 1,-1 1 0,1-1 0,0 4 0,0-6 86,35-2 659,-38-19-529,2 21-319,1-1 0,0 0 0,0 0 0,0 0 0,0 1 0,0-1 0,0 0 0,-1 0 0,1 1 0,0-1 0,0 0 0,0 0 0,-1 0 0,1 0 0,0 0 0,0 1 0,0-1 0,-1 0 0,1 0 0,0 0 0,0 0 0,-1 0 0,1 0 0,0 0 0,0 0 1,-1 0-1,1 0 0,0 0 0,-1 0 0,1 0 0,0 0 0,0 0 0,-1 0 0,1 0 0,0 0 0,0 0 0,-1 0 0,1 0 0,0-1 0,0 1 0,0 0 0,-1 0 0,1 0 0,0 0 0,0 0 0,0-1 0,-1 1 0,1 0 0,0 0 0,0 0 0,0-1 0,0 1 0,0 0 0,-1 0 0,1-1 0,0 1 0,0 0 0,0 0 0,0-1 0,0 1 0,0 0 0,0 0 0,0-1 0,0 1 0,0 0 0,0-1 0,-1 25-215,5-11-4083,12-12 128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7:18.67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148 1 3330,'0'0'7739,"-6"6"-7403,-8 11 83,0 1 0,1 0 0,2 1 0,0 0-1,0 1 1,2 0 0,1 0 0,-11 38 0,10-19 175,1 1 1,2 0-1,2 0 1,1 46-1,2-57-460,1 0 0,1-1 0,2 1 0,1-1 0,1 0 0,1 0 0,11 31 0,46 89-19,-62-147-274,0 0 0,0 0 0,0 0 0,0 0-1,0 0 1,0 0 0,0 0 0,1-1 0,-1 1 0,0 0-1,0-1 1,1 1 0,-1-1 0,0 1 0,1-1 0,-1 1 0,0-1-1,1 0 1,-1 0 0,1 0 0,-1 0 0,0 0 0,1 0-1,-1 0 1,1 0 0,1-1 0,5 1-2475,11 0-4070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7:20.05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 1 9204,'0'0'6048,"0"16"-5717,-2 50 438,3 79-192,0-131-558,1 1 1,0-1 0,1 0-1,1 1 1,0-1-1,1-1 1,10 22-1,-13-33-2,-1 0 0,1 1 0,-1-1 0,1 0 0,0 0 0,0-1-1,0 1 1,0 0 0,0-1 0,0 1 0,0-1 0,1 1 0,-1-1 0,1 0 0,-1 0-1,1 0 1,-1 0 0,5 0 0,50 1 134,-36-2-183,-18 0-3,0-1 0,-1 1 0,1 0-1,-1-1 1,1 0 0,-1 1 0,1-1-1,-1 0 1,0 0 0,1-1 0,-1 1-1,0 0 1,0-1 0,0 1 0,0-1-1,0 0 1,2-2 0,1-1-44,-1-1 0,0 1 0,-1-1 0,1 0 0,-1 0 0,4-9 0,-1-3 15,-1 1 0,0-1 0,-1 0 0,1-22 0,-1-59 886,17 152-510,10 28 117,-14-42-278,-2 1 0,-1 0-1,-2 1 1,-2 1 0,8 73 0,-14 285 215,-5-246-241,1-153-124,-1 0 1,0 0-1,0 1 1,0-1-1,0 0 1,0 0-1,0 0 1,0-1-1,-1 1 0,1 0 1,0 0-1,0 0 1,-1-1-1,1 1 1,0-1-1,-1 1 1,1-1-1,-1 0 1,1 1-1,0-1 1,-1 0-1,-1 0 1,-35 5 20,-71-4 7,107-1-27,0 0 0,0-1 0,0 1 1,0 0-1,1-1 0,-1 1 0,0-1 0,0 1 0,0-1 0,1 0 0,-1 0 0,0 0 1,1 0-1,-1 0 0,0 0 0,1 0 0,0-1 0,-1 1 0,-1-3 0,0 0-1,1 0 0,0 0 0,0 0-1,0 0 1,0 0 0,0-1 0,1 1-1,-1-6 1,-1-11-12,1 0-1,1-41 1,1 46 4,-1-94-28,3-121-53,-1 223 89,0-1 0,0 1 0,1 0 0,5-16 0,-6 23 5,-1-1 0,1 0 0,0 1 0,-1-1 0,1 0 0,0 1 0,0-1 0,0 1 0,0-1 1,0 1-1,1 0 0,-1 0 0,0-1 0,1 1 0,-1 0 0,1 0 0,-1 0 0,1 0 0,-1 1 1,1-1-1,0 0 0,-1 1 0,1-1 0,0 1 0,2-1 0,89-14-137,-83 14 80,0 0 0,0-1-1,0 0 1,17-7-1,2-9-2041,-27 17 1536,-1-1 0,1 1 0,-1-1 0,0 0 0,1 1 0,-1-1 0,0 0 0,0 0 0,0 0 0,-1 0 0,1 0 0,1-4 0,1-4-5309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7:20.56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11077,'0'0'5240,"1"3"-4827,1 0-352,1 0-1,-1-1 1,1 0-1,-1 1 1,1-1-1,0 0 0,-1 0 1,1-1-1,0 1 1,0-1-1,0 1 1,1-1-1,-1 0 1,0 0-1,0 0 1,1-1-1,-1 1 0,6-1 1,80 6 1012,-62-5-931,18 2-812,89 2 2570,-90-6-5369,0-3-4702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7:21.07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11077,'0'0'4365,"0"14"-4208,0 7 133,1 1 1,1-1-1,1 0 1,1 0-1,13 40 0,1-16 147,37 109 331,-48-130-709,-1 1-1,-1-1 0,-2 1 1,2 38-1,-5 33-77,0-96-29,13-3-9353,5-11 2896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7:21.77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2 245 11029,'0'0'3882,"0"-15"-3538,-1 3-262,1 2-24,-1 0 0,1 0 0,1 0-1,0 0 1,0 0 0,1 1 0,0-1 0,5-10 0,19-66 1428,10 54-1454,-35 32 40,-1 16-104,-14 169 473,9-143-378,3 80 628,3-70-80,1-44 240,-1-6-2549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7:22.58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3 3153,'0'0'13289,"44"-3"-10501,-39 5-2750,0-1 1,0 1-1,-1 0 0,1 0 0,0 0 1,-1 0-1,1 1 0,-1 0 0,0 0 1,0 0-1,0 1 0,0-1 0,-1 1 1,1 0-1,-1 0 0,0 0 0,0 0 1,4 8-1,4 8 32,-1 1 0,13 38 0,-13-27-23,-2 0 0,-1 0 0,-1 1 0,1 47 0,-7 138 57,-2-101-3,2-81-98,-9 72 1,6-92 0,-1 0 0,0 0 0,-2 0 0,1 0 0,-2-1 0,-14 25-1,16-32 12,3-5-12,0 1-1,-1-1 1,1 1 0,1 0-1,-1 0 1,1 0-1,-1 0 1,1 0-1,0 0 1,1 0-1,-2 7 1,-2-13-1064,1-8-4041,3-3-2459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7:30.87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52 10709,'0'0'6160,"1"14"-3900,22-16-2192,1-1 1,0 0 0,-1-2-1,35-11 1,-26 6-74,51-7 0,-51 12-21,-1 2 0,1 2 0,38 3 0,-69-2 22,1 0 1,0 1-1,-1 0 0,1-1 0,-1 1 1,1 0-1,-1 0 0,1-1 0,-1 1 1,0 1-1,1-1 0,-1 0 0,0 0 1,0 0-1,0 1 0,0-1 1,0 0-1,0 1 0,0-1 0,0 1 1,-1-1-1,1 1 0,-1-1 0,1 1 1,-1 0-1,1-1 0,-1 1 0,0 0 1,0 1-1,2 58-28,-3-44 40,2-9-12,-1-1-1,-1 1 1,1 0 0,-1-1-1,-1 1 1,1-1 0,-1 1-1,-1-1 1,1 0-1,-7 13 1,4-13-1,-1 0 0,0-1 1,0 1-1,0-1 0,0-1 0,-1 1 0,0-1 1,0 0-1,-12 5 0,3-1-2,-1-1-1,0-1 0,-1-1 1,1-1-1,-1 0 1,0-1-1,-1-1 1,1 0-1,-1-2 0,1 0 1,-22-2-1,40 1 297,9-15-255,0 11-29,0 0-1,1 0 0,0 0 0,-1 1 1,1 1-1,0 0 0,1 0 1,10 0-1,90 0 61,-67 3-3,-22-1-37,-15-1-10,0 1 0,0 0 0,0 0 0,0 1 0,9 2 0,-14-2-12,1-1 0,-1 1-1,0 1 1,1-1 0,-1 0 0,0 1-1,0-1 1,0 1 0,0-1 0,0 1 0,0 0-1,0 0 1,0 0 0,-1 0 0,1 0-1,-1 1 1,3 3 0,6 15 2,0 0 0,-2 1-1,0 0 1,-1 0 0,-1 1 0,-1 0 0,-2 0-1,0 0 1,0 41 0,-3-38-5,-2 38-28,1-60 29,0 0 0,0 0 0,0 0-1,-1 0 1,1 0 0,-1-1 0,0 1 0,0 0 0,0-1 0,-1 0-1,1 1 1,-1-1 0,-4 4 0,-3 3 4,-1 0 0,0-1 0,-1 0-1,0-1 1,0 0 0,-1-1 0,1-1 0,-2 0 0,1 0 0,-1-1 0,0-1-1,0 0 1,0-1 0,0-1 0,0 0 0,-29-1 0,10 0 60,-37-2 169,65 0-217,1 0 0,0 0 0,0 0 1,0-1-1,0 1 0,0-1 0,0 0 0,1 0 0,-1 0 0,1-1 0,-1 1 0,1-1 1,-6-6-1,-15-19 105,-22-24 25,45 51-184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7:32.49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0 160 7363,'0'0'10400,"13"-28"-8741,-4 17-1613,1 0 0,0 1-1,0 0 1,1 1 0,0 0-1,1 1 1,0 1 0,0-1-1,1 2 1,16-7 0,-10 6-53,1 1 1,0 1-1,0 1 0,0 1 1,0 0-1,32 1 0,-51 3 5,0 0-1,0 0 0,0 0 0,0 0 1,0 0-1,0 0 0,0 0 0,0 0 1,-1 0-1,1 0 0,0 0 0,-1 0 1,1 1-1,-1-1 0,0 0 0,1 1 1,-1-1-1,0 0 0,1 1 0,-1-1 1,0 0-1,0 1 0,-1 1 0,4 36-35,-3-13 21,1-17 0,0 0 0,-1-1 0,0 1 0,0 0 0,-1 0-1,-1-1 1,1 1 0,-1 0 0,-1-1 0,1 0 0,-1 1 0,-1-1 0,-5 8 0,-6 3 21,-2 0-1,0-2 0,-2 0 1,0-1-1,0-1 1,-1 0-1,-1-2 0,-1 0 1,0-2-1,-26 11 1,36-17 10,1 1 1,0 0 0,-17 13-1,27-16-6,1-2 0,0-1 0,1 1 0,-1 0-1,0-1 1,0 1 0,1-1 0,-1 1-1,0-1 1,1 1 0,-1-1 0,1 1 0,-1-1-1,0 0 1,1 1 0,-1-1 0,1 1-1,-1-1 1,1 0 0,-1 0 0,1 1-1,0-1 1,-1 0 0,1 0 0,-1 0 0,1 1-1,-1-1 1,1 0 0,0 0 0,-1 0-1,1 0 1,0 0 0,24 0 17,-21 0 5,270 7 224,-273-7-259,7 0-9955,-4 0 5396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6:48.02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137 177 10981,'0'0'3250,"8"-17"-2978,29-54-54,-32 65-171,0 1 0,0 0 0,1 0-1,-1 0 1,1 1 0,0-1 0,1 1-1,-1 1 1,1-1 0,-1 1 0,1 1 0,0-1-1,0 1 1,0 0 0,1 1 0,10-2-1,4-2 109,-1-1 32,0 1-1,0 1 0,0 1 1,1 0-1,-1 2 0,34 2 1,-52 0-188,0 0 0,0 1 1,0-1-1,-1 1 0,1-1 0,0 1 1,-1 0-1,1 0 0,-1 0 0,0 1 1,0-1-1,0 0 0,0 1 0,0-1 1,0 1-1,-1 0 0,1 0 0,0 3 1,23 57 67,-22-44-59,0 1 1,-1-1-1,-2 1 0,0 0 1,-2 21-1,1-25-7,-1-7-2,1-1 1,-1 0-1,-1 1 0,1-1 1,-1 0-1,-1 0 0,1-1 1,-2 1-1,1-1 0,-1 0 1,0 0-1,-8 9 1,-11 10-10,-44 37 0,65-60 8,-285 220-3,257-198 1,-36 34-10,61-54 19,1 1 0,1-1 0,-1 1 0,1 1 0,0-1 0,0 1 0,0-1 0,1 1 0,-3 9 0,6-16 36,0 1 0,0-1 0,0 0 0,0 1-1,0-1 1,1 1 0,-1-1 0,0 1 0,0-1 0,0 1 0,0-1-1,0 0 1,1 1 0,-1-1 0,0 1 0,0-1 0,1 0 0,-1 1-1,0-1 1,1 0 0,-1 1 0,0-1 0,1 0 0,-1 0 0,0 1-1,1-1 1,-1 0 0,1 0 0,-1 0 0,1 1 0,-1-1 0,0 0-1,1 0 1,-1 0 0,1 0 0,-1 0 0,1 0 0,-1 0 0,1 0-1,25 1 100,-20-1 74,433 4 942,-257-5-1109,-163 4 52,-15-1-4765,-4 4-6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7:33.19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8612,'0'0'6782,"1"0"-6654,-1 0 0,1 0 1,0 0-1,0 0 1,-1 1-1,1-1 0,0 0 1,-1 0-1,1 0 1,0 1-1,-1-1 0,1 0 1,0 1-1,-1-1 1,1 0-1,-1 1 0,1-1 1,0 1-1,-1-1 1,1 1-1,-1-1 0,1 1 1,0 1-1,10 19 129,2 0 0,1 0 1,0-1-1,2-1 0,18 18 0,-26-29-249,1-1 0,0 0-1,0 0 1,0-1 0,1 0 0,0-1-1,0 0 1,1-1 0,-1 0 0,1 0-1,0-1 1,0 0 0,13 0 0,1 3 168,-22-5-3774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7:33.89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346 0 7876,'0'0'5682,"0"9"-4116,0 76 222,-20 137-1,14-183-1729,-3 22 31,-19 65 0,24-110-79,-2 0 1,0 0-1,0-1 1,-1 1 0,-1-1-1,-1-1 1,0 0-1,-1 0 1,-12 13 0,17-23-6,0 0-1,0-1 1,0 0 0,-1 0 0,1 0 0,-1 0 0,0-1 0,1 0-1,-1 0 1,0 0 0,-1-1 0,1 0 0,0 0 0,0-1-1,0 0 1,-1 0 0,1 0 0,0-1 0,0 0 0,0 0 0,-8-2-1,11 1 42,1 1-1,0-1 0,0 0 0,0 0 0,0 0 0,0 0 0,0 0 0,0 0 0,1 0 0,-2-3 0,-14-12-1410,-3 12-6129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7:34.87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11 12038,'0'0'5930,"30"0"-5265,142 8 673,-91-2-1217,51-5 130,-72-2-2567,-59-5-4351,-1-13 717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7:35.27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14070,'0'0'4984,"51"7"-3874,2 1-628,0-2 0,65-1 0,-23-5-3833,-24-1-4719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7:36.59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45 6883,'0'0'8452,"4"0"-7633,64-15 522,-40 8-1180,0 1 0,0 1 0,41-1 0,-8 3-147,-42 1-15,1 1-1,-1 1 1,34 4-1,-52-4-4,1 1 1,-1 0-1,1-1 0,-1 1 1,1 0-1,-1 0 0,1 0 1,-1 0-1,0 0 0,0 0 1,1 0-1,-1 1 0,0-1 1,0 0-1,0 1 0,0-1 0,-1 1 1,1-1-1,0 1 0,0-1 1,-1 1-1,1-1 0,-1 1 1,0 0-1,1-1 0,-1 4 1,2 52-104,-3-41 107,2-8 0,-2-1 0,1 1 0,-1-1 0,0 0 0,0 1-1,-1-1 1,0 0 0,-1 1 0,1-1 0,-1-1 0,-1 1 0,1 0 0,-1-1 0,0 0 0,-1 1 0,0-2 0,0 1 0,0 0 0,0-1 0,-1 0 0,-8 5 0,6-3-5,0-2 1,0 1-1,-1-1 1,1 0 0,-1-1-1,0 0 1,-1-1-1,1 0 1,-1 0 0,-14 2-1,-5-2-210,0-1 0,-35-2-1,25 0-455,38 0 650,0 0 0,0 0 0,0-1 0,0 1 0,0 0-1,0 0 1,0 0 0,0-1 0,0 1 0,0-1 0,0 1 0,0-1 0,0 1-1,0-1 1,0 1 0,1-1 0,-1 0 0,0 1 0,1-1 0,-1 0-1,0 0 1,1 1 0,-1-1 0,1 0 0,-1 0 0,1 0 0,-1 0 0,1 0-1,0 0 1,-1 0 0,1-2 0,-2-35-21,3 26 249,35 12 716,20-2-723,-27 0-23,0 2-1,53 6 1,-75-5-160,0 0 0,0 0 0,0 1-1,0 1 1,0-1 0,0 1 0,0 0-1,-1 1 1,1-1 0,-1 1 0,0 0 0,0 1-1,-1 0 1,1 0 0,-1 0 0,5 6-1,-2 5 21,0 0 0,0 0 0,-2 1-1,0 0 1,-1 0 0,5 33-1,-5-13 29,-1 0 1,-3 69-1,-2-53 62,1-51-111,0 0 0,-1 0 0,1 0-1,-1 0 1,1 0 0,-1 0 0,0 0 0,1 0 0,-1 0-1,0 0 1,0 0 0,-1-1 0,1 1 0,0 0 0,-1-1-1,1 1 1,-1-1 0,1 1 0,-1-1 0,1 0 0,-1 0-1,0 0 1,0 0 0,0 0 0,0 0 0,0 0 0,1 0 0,-1-1-1,-1 1 1,1-1 0,0 0 0,-3 1 0,-11 1 16,0-1 0,0-1-1,-23-2 1,12 1-6,5 0-22,0-2 0,0 0-1,0-1 1,0-1 0,1-2-1,0 0 1,-39-18 0,60 24-140,0 1 0,-1 0 0,1-1 0,-1 1 0,1 0 0,0-1 0,-1 1-1,1 0 1,0-1 0,-1 1 0,1-1 0,0 1 0,-1-1 0,1 1 0,0-1 0,0 1 0,0-1 0,0 1 0,-1-1 0,1 1 0,0-1 0,0 1 0,0-1 0,0 1 0,0-1 0,0 1 0,0-1 0,0 1 0,0-1 0,1 0 0,-1-4-796,0-12-2970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7:37.54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9492,'0'0'5542,"8"0"-4982,154 0 2094,-156 1-2630,-1 0 0,0 0-1,1 1 1,-1 0 0,0 0-1,0 0 1,0 1 0,0 0-1,-1 0 1,1 0 0,-1 0-1,1 1 1,-1-1 0,0 1-1,-1 0 1,1 1 0,-1-1-1,1 1 1,-1-1 0,3 7-1,9 16 69,0 1 0,12 35 0,-24-57-78,127 280 741,-123-275 461,-2-4-4208,-2-9-1760,-2-9 692,-1-3 28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7:38.05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516 0 5042,'0'0'5643,"-17"10"-4571,-127 84 1770,139-91-2778,-297 192 2500,300-194-2575,-1 0-13,0 0 1,-1 1-1,1 0 1,1-1-1,-1 1 0,0 0 1,0 1-1,1-1 1,-1 0-1,1 1 1,0-1-1,-1 1 1,1 0-1,1 0 1,-1 0-1,-3 6 1,5-9-490,18 7-4908,9-7 2889,7 0-2024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7:38.69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7443,'0'0'11662,"29"0"-10734,426 0-616,-455 0-432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7:39.81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251 267 7555,'0'0'6790,"19"-2"-4069,-14-2-2669,0 0-1,0-1 1,0 0-1,-1 0 1,0 0-1,0-1 1,-1 1-1,1-1 1,-1 0-1,0 0 0,-1 0 1,0 0-1,0-1 1,2-8-1,0-4-41,-1 0 0,0-1 0,-1-30 0,-2 48-21,0 0 1,0-1 0,0 1-1,-1 0 1,1 0 0,-1 0-1,1 0 1,-1 0 0,0 0-1,0 0 1,0 0 0,0 0-1,0 1 1,0-1 0,0 0-1,-1 0 1,1 1 0,-1-1-1,-2-1 1,0 0 1,0 0-1,-1 1 1,1 0 0,0 0 0,-1 0 0,0 0-1,1 1 1,-8-2 0,-12 0-9,1 1 0,0 1 0,-24 2 0,22 0-42,23-1 59,-7-1-6,-1 1 1,1 0-1,0 1 0,0 0 0,-1 1 1,-15 4-1,22-5 6,1 1 0,-1-1 0,1 1 0,-1 0 1,1 0-1,-1 0 0,1 0 0,0 0 0,0 1 0,0-1 0,0 1 1,1-1-1,-1 1 0,1 0 0,-1-1 0,1 1 0,0 0 1,0 0-1,0 0 0,1 0 0,-1 0 0,1 0 0,-1 0 0,1 5 1,-2 7-32,0 2 82,1 0 0,1 31 0,0-44-19,1 0 1,0 0-1,-1 0 0,1 0 0,1 0 0,-1 0 0,1 0 1,-1 0-1,1 0 0,0 0 0,0-1 0,1 1 0,-1-1 0,1 0 1,0 0-1,4 5 0,1-2-10,1 0 1,0-1-1,-1 0 0,2 0 0,-1-1 1,0 0-1,1-1 0,0 0 0,0 0 1,11 1-1,12-1-32,60 0 0,-64-4 76,-28 1-65,0 0-1,1 0 1,-1 0 0,0 0-1,-1-1 1,1 1-1,0 0 1,0-1-1,0 1 1,0-1-1,0 1 1,0-1-1,0 1 1,0-1-1,-1 1 1,1-1 0,0 0-1,-1 0 1,1 1-1,0-1 1,-1 0-1,2-1 1,12-34-59,-14 32 40,0 3 78,0 12 176,-1 6-107,-2 1 1,0-1-1,-1 0 0,0 0 1,-11 25-1,7-23-28,2 1-1,0 0 0,2 0 1,-4 27-1,7-28-47,-1-4-14,1 0 0,1 0 1,1 0-1,2 16 0,-2-30-206,0 0 0,0 0 0,0-1 0,0 1 1,0 0-1,0 0 0,0-1 0,0 1 0,1-1 0,-1 1 1,0-1-1,0 1 0,1-1 0,-1 0 0,0 0 0,1 0 1,-1 1-1,0-1 0,0 0 0,1-1 0,-1 1 0,0 0 0,1 0 1,1-1-1,2 1-2383,8 0-8153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8:10.64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0 630 9300,'0'0'4309,"7"1"-3893,-5-1-420,5 1 74,0 0 0,0 0 0,0 0 0,0-1 0,1-1 0,-1 1 0,0-1 0,0 0 0,0 0 0,0-1 0,-1 0 0,1-1 0,0 1 0,-1-1 1,1 0-1,-1-1 0,6-4 0,25-28 63,55-72 0,8-8-138,-35 51-9,2 4 0,147-104-1,-198 157-5,0 0-1,0 1 1,1 1-1,0 0 1,0 1-1,1 1 0,-1 1 1,1 0-1,-1 1 1,1 1-1,0 1 0,0 1 1,26 3-1,-39-2 18,-1 0-1,1-1 1,-1 2-1,1-1 1,-1 0-1,0 1 0,0 0 1,0 0-1,0 0 1,-1 0-1,1 1 1,-1-1-1,0 1 1,0 0-1,0 0 1,0 0-1,-1 0 1,0 0-1,0 1 0,0-1 1,2 6-1,4 15-19,-1-1 0,7 46 0,-10-51 21,25 171 882,-6-84-688,-12-42-1582,-11-63-405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6:59.27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131 217 9220,'0'0'3631,"0"-1"-3604,0 1 0,0 0-1,1 0 1,-1 0 0,0 0-1,0 0 1,1 0 0,-1 0-1,0 0 1,0 0 0,0 0-1,1 0 1,-1 0 0,0 0-1,0 0 1,1 0 0,-1 0-1,0 0 1,0 0 0,1 0-1,-1 0 1,0 0 0,0 0 0,0 0-1,1 1 1,-1-1 0,0 0-1,0 0 1,0 0 0,1 0-1,-1 0 1,0 1 0,0-1-1,0 0 1,0 0 0,0 0-1,0 1 1,1-1 0,-1 0-1,0 0 1,0 1 0,0-1-1,0 0 1,0 0 0,0 0-1,0 1 1,0-1 0,0 0-1,0 0 1,0 1 0,0-1 0,0 0-1,0 0 1,0 1 0,0-1-1,-2 17-28,0 0 1,0 0-1,-2 0 0,-5 18 0,3-18 26,2 1 0,0-1 1,1 1-1,-1 22 0,3 0 87,0-20 51,1 0 0,4 30 0,-3-44-113,0 0-1,1 0 0,0 1 0,0-2 1,0 1-1,1 0 0,-1 0 0,1-1 1,1 1-1,-1-1 0,1 0 1,5 5-1,-3-4 21,0 0 1,1 0-1,0-1 0,0 1 1,1-2-1,-1 1 1,1-1-1,0 0 1,0-1-1,1 0 0,-1 0 1,12 2-1,5-1 47,0-2 0,50-1 0,-43-1-115,-26-1 7,0 0-1,0 0 1,-1-1-1,1 0 1,-1 0-1,1 0 1,-1-1-1,1 1 1,-1-1-1,0-1 1,-1 1-1,1-1 1,0 0-1,-1 0 1,0 0-1,0 0 1,0-1-1,-1 0 1,6-9-1,8-13 87,-1 0-1,16-42 1,-27 57-74,6-12 50,-2 1 0,0-2 0,-2 1-1,0-1 1,-2 0 0,-1-1 0,-1 1 0,-1-1 0,-1 0-1,-4-40 1,1 59-72,0 0 0,-1-1-1,0 1 1,0 0 0,-1 1-1,0-1 1,0 1 0,-1-1 0,1 1-1,-1 0 1,-1 1 0,-6-7-1,-1 1-34,1 0-1,-1 1 0,-1 1 0,-26-14 1,18 15-16,-1 1 0,0 1 1,0 1-1,0 1 1,-1 1-1,1 1 1,-1 1-1,-41 3 1,10-1 15,49 0 29,0 0 0,0 1 0,1-1 0,-1 1 0,1 0-1,-1 1 1,1-1 0,0 1 0,0 0 0,0 0 0,0 1 0,1-1 0,-1 1 0,1 0 0,0 0 0,0 1 0,0-1-1,1 1 1,-4 6 0,-4 5-8,1 0-1,1 1 0,1-1 0,-11 33 1,12-20-41,1 0 0,2 0 0,1 1 0,1-1 0,3 36 0,-1-40-252,35-3-6551,-23-15 2362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8:11.19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6051,'0'0'3794,"0"50"-196,4 158-2581,-4-207-1011,0 0 1,1 0-1,-1 0 0,1 1 1,-1-1-1,1 0 0,0 0 1,-1 0-1,1 0 0,0 0 1,0 0-1,-1 0 1,1 0-1,0 0 0,0-1 1,0 1-1,0 0 0,1 0 1,-1-1-1,0 1 0,0-1 1,0 1-1,0-1 0,1 0 1,-1 1-1,0-1 1,0 0-1,1 0 0,-1 0 1,0 0-1,0 0 0,1 0 1,-1 0-1,0 0 0,0 0 1,1-1-1,0 1 0,3-1 20,0 1 0,0-1 0,0 0 0,0 0 0,0-1 0,0 1 0,-1-1 0,9-5 0,3-7-71,-1-2 1,-1 0-1,0-1 0,-1-1 1,-1 0-1,18-35 1,-9 30-931,-3 6-3173,-9 3 155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8:12.20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1 379 3698,'0'0'5277,"34"-16"-4605,226-116-253,-202 100-90,182-90 2902,-210 109-3045,1 2 0,0 1 1,1 2-1,0 0 0,0 3 0,38-3 0,36 3 213,168-3-195,-273 8-201,0 0 0,0 0 0,-1 1 0,1-1 0,0 0-1,0 1 1,-1-1 0,1 1 0,0-1 0,-1 1 0,1-1-1,0 1 1,-1-1 0,1 1 0,-1 0 0,1-1-1,-1 1 1,1 0 0,-1-1 0,1 1 0,-1 0 0,0 0-1,1-1 1,-1 1 0,0 0 0,0 0 0,0 0-1,0-1 1,1 1 0,-1 1 0,2 31 144,-2-25-101,7 115 271,21 231 443,-19-308-477,1 18 3,-8-58 458,0-2-2851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8:12.81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7075,'0'0'6422,"23"2"-3781,-19 6-2554,0 1 0,0-1-1,-1 1 1,0 0 0,-1-1 0,0 1 0,1 13-1,8 25-44,-8-35 6,1 0-1,1 0 0,0-1 1,1 0-1,11 16 0,-15-23-2,1-1 0,-1 0 0,1 0-1,0 0 1,0 0 0,0 0 0,1-1 0,-1 1-1,1-1 1,-1 0 0,1 0 0,0 0 0,0-1-1,0 1 1,0-1 0,0 0 0,0 0 0,0 0-1,0-1 1,5 1 0,-3-1-34,0 0-1,-1 0 1,1 0-1,-1-1 1,1 1-1,-1-1 1,1-1-1,-1 1 1,1-1 0,-1 0-1,0 0 1,0 0-1,0-1 1,0 0-1,-1 0 1,1 0-1,-1-1 1,1 1 0,-1-1-1,0 0 1,-1 0-1,1-1 1,4-6-1,15-16-49,-11 12 153,1 1-1,-2-2 1,0 1-1,-1-2 0,0 1 1,7-20-1,-17 36 408,1-4-2390,-6 9-2980,-12 19-1450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8:15.67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42 287 11269,'0'0'3410,"-7"-2"-3344,6 2-60,-1-1 0,0 1-1,0-1 1,1 0-1,-1 0 1,0 1-1,1-1 1,-1 0 0,1-1-1,-1 1 1,1 0-1,0 0 1,-1 0-1,1-1 1,0 1 0,0-1-1,0 1 1,0-1-1,0 0 1,-1-2-1,1 0 19,0 0 1,0 0-1,1 0 0,-1 0 0,1 0 0,0 0 0,0 0 0,0 0 0,1 0 0,-1 0 0,3-6 0,-1 1 102,1 1 1,0-1-1,1 1 0,0 0 0,0 0 1,1 0-1,-1 0 0,2 1 1,-1 0-1,1 0 0,1 0 0,-1 1 1,1 0-1,0 0 0,0 1 1,1-1-1,-1 2 0,1-1 1,0 1-1,10-3 0,18-7 74,-1 3-1,1 1 1,57-8 0,-86 16-233,23-1 32,-1 0 0,33 2 0,-54 1-23,-8 1 20,1-1 0,0 0-1,-1 1 1,1-1 0,-1 1 0,1-1 0,-1 1 0,1-1 0,-1 1 0,1-1 0,-1 1-1,0 0 1,1-1 0,-1 1 0,0 0 0,1-1 0,-1 1 0,0 0 0,0-1-1,1 1 1,-1 0 0,0-1 0,0 1 0,0 0 0,0 0 0,0-1 0,0 2 0,0 26-20,0-24 16,1 12 12,-1 0 0,0 1 0,-1-1 1,-1 0-1,0 0 0,-1-1 0,-1 1 0,0 0 0,-1-1 0,-11 23 0,-1-10-5,-1-1-1,-1-1 0,-1-1 0,-1 0 0,-1-1 0,-46 36 0,-6 5 2,73-65 10,0 1 0,0-1-1,1 0 1,-1 1 0,0-1-1,1 0 1,-1 1 0,0-1-1,1 1 1,-1-1 0,1 1-1,-1 0 1,1-1 0,-1 1 0,1-1-1,-1 1 1,1 0 0,0 0-1,-1-1 1,1 1 0,0 0-1,-1 0 1,1-1 0,0 1 0,0 0-1,0 1 1,0-1 25,1-1 1,0 1-1,0 0 1,-1-1-1,1 1 1,0 0-1,0-1 1,0 0-1,0 1 1,0-1-1,0 1 1,0-1-1,0 0 1,0 0-1,0 1 1,0-1-1,1 0 1,61 1 825,-52-2-1068,42 2 289,-2 0-29,73-8-1,-69 5-214,-35 2-3576,-18-1 571,4-8-1755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8:16.64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138 11 8404,'0'0'5891,"0"4"-5430,-1 32 55,0-11-61,1-1 0,1 1 0,8 47 0,-8-67-409,0 0 1,1 0-1,-1 1 1,1-1-1,0 0 0,0 0 1,1-1-1,0 1 1,0 0-1,0-1 0,0 0 1,0 0-1,1 0 1,0 0-1,0 0 0,0-1 1,0 1-1,1-1 1,-1 0-1,1-1 0,0 1 1,0-1-1,9 3 1,8 0-22,-1-2 0,1 0 0,0-2 0,29-1 0,-30 0-17,-18-1-16,-1 0 0,0 0 0,0 0 0,0 0 0,0 0 0,0 0 0,0-1-1,0 1 1,0-1 0,-1 0 0,1 1 0,0-1 0,-1 0 0,1 0 0,-1 0 0,0 0 0,0 0 0,0 0 0,0-1 0,1-3-1,18-47-207,-20 53 215,23-114-136,-3 11 330,-16 128 376,-5 21-572,-28 106 96,14-83-52,-10 105 1,-27 328 257,49-483-286,0 0-1,-2 0 1,0-1 0,-12 29 0,15-41-10,-1-1 0,0 0 1,0 0-1,0 0 1,-1 0-1,1 0 0,-1-1 1,-1 0-1,1 1 0,0-1 1,-1-1-1,0 1 1,0-1-1,0 0 0,0 0 1,0 0-1,-1-1 0,-8 3 1,9-3 0,-1-1 0,0 0 0,1 0 1,-1 0-1,0-1 0,1 1 0,-1-1 0,0-1 1,0 1-1,1-1 0,-1 0 0,1 0 0,-1-1 1,1 0-1,-1 0 0,1 0 0,0 0 0,0-1 1,-8-5-1,4 0 8,1 0 0,0 0 0,0-1 0,1 0 0,0 0 0,0-1 0,1 1 0,-9-21 0,7 15 14,1 1 17,0-1 1,0 0-1,1 0 0,-7-30 1,7 28-572,1 2-4606,5 7 964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8:17.35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29 14535,'0'0'3793,"0"0"-3779,0 0 0,0-1 0,0 1-1,0 0 1,0 0 0,-1 0-1,1-1 1,0 1 0,0 0 0,0 0-1,0 0 1,0-1 0,0 1-1,1 0 1,-1 0 0,0-1 0,0 1-1,0 0 1,0 0 0,0 0 0,0-1-1,0 1 1,0 0 0,0 0-1,1 0 1,-1 0 0,0-1 0,0 1-1,0 0 1,0 0 0,0 0-1,1 0 1,-1 0 0,0-1 0,0 1-1,0 0 1,1 0 0,-1 0-1,0 0 1,0 0 0,0 0 0,1 0-1,-1 0 1,0 0 0,0 0 0,0 0-1,1 0 1,-1 0 0,394-14 842,-231 7-915,-162 7 19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8:17.80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14006,'0'0'2639,"4"1"-2436,28 10 162,1-1 1,-1-2-1,2-1 1,48 3-1,143-4-183,-191-6-145,32 11-4962,-50-8 448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8:18.53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 10789,'0'0'5787,"9"-1"-5523,221-2 1195,-225 3-1430,-1 1 0,0-1 0,1 1-1,-1 0 1,0 1 0,0-1 0,0 1 0,0-1-1,0 1 1,0 0 0,0 1 0,-1-1 0,1 1 0,-1-1-1,1 1 1,-1 0 0,0 0 0,0 1 0,0-1 0,-1 0-1,1 1 1,-1 0 0,0 0 0,0 0 0,2 5 0,4 13 49,0 0 0,-1 0 0,5 38 0,-6-33-17,76 341 153,-78-356 31,2 0-1268,-5-5-5976,-1-10 1911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8:19.00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614 1 7347,'0'0'4210,"-23"9"-3559,-74 33 150,82-35-361,0 1 0,1 0 0,0 2 1,-21 16-1,-9 7 485,-24 10-153,2 4 0,-101 92 0,112-80-297,55-59-477,0 1-1,0-1 1,0 0 0,0 0-1,0 0 1,0 0 0,-1 1-1,1-1 1,0 0-1,0 0 1,0 0 0,0 1-1,0-1 1,0 0 0,0 0-1,0 0 1,0 1 0,0-1-1,0 0 1,0 0 0,0 0-1,1 1 1,-1-1-1,0 0 1,0 0 0,0 0-1,0 0 1,0 1 0,0-1-1,0 0 1,0 0 0,1 0-1,-1 0 1,0 1 0,0-1-1,0 0 1,0 0-1,1 0 1,-1 0 0,0 0-1,0 0 1,0 0 0,0 0-1,1 0 1,-1 1 0,0-1-1,0 0 1,0 0 0,1 0-1,-1 0 1,0 0 0,0 0-1,0 0 1,1 0-1,-1 0 1,0-1 0,15 2-299,-14-1 218,14-1-842,0 0-1,0-2 0,0 1 0,0-2 1,26-9-1,6-2-3892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8:19.62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 11045,'0'0'6728,"45"-3"-4334,334 3-1898,-358 6-398,-11-1-1474,4-2-4160,-3-3 139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7:00.22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51 1 9476,'0'0'3610,"0"7"-3303,-21 250 1316,0-30-1421,17-141-92,0 6-488,3-33-4181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8:20.80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331 337 9652,'0'0'8607,"24"7"-7804,-20-7-801,-1-1 1,1 1-1,-1-1 0,0 1 0,1-1 1,-1 0-1,0-1 0,0 1 0,0-1 1,0 1-1,0-1 0,0 0 0,0 0 1,0 0-1,-1 0 0,1-1 0,-1 1 1,0-1-1,1 1 0,-1-1 0,0 0 1,-1 0-1,1 0 0,0 0 0,-1 0 1,0 0-1,0 0 0,0-1 0,0 1 1,0 0-1,0-7 0,3-13-126,-2 0 1,0-1-1,-3-38 0,0 31 45,2 27 70,-1-1 0,0 0 0,-1 0-1,1 0 1,-1 1 0,0-1 0,0 0-1,0 1 1,-1-1 0,0 1 0,-3-8-1,2 9 7,0 0-1,0 0 1,0 0-1,0 1 1,0-1-1,0 1 0,0 0 1,-1 0-1,1 0 1,-1 1-1,0-1 1,1 1-1,-1 0 1,0 0-1,-4-1 0,-17-2-11,1 1 0,-1 1 0,0 1 0,0 1 0,-39 5 0,57-4 16,-1 1 0,1 0 0,-1 0 0,1 1 1,0 0-1,0 0 0,0 1 0,0 0 0,0 0 0,1 0 1,0 1-1,0 0 0,0 0 0,1 1 0,-10 11 0,8-8 10,1 1 0,0 0 0,0 0 0,1 1 0,0-1 0,0 1 0,1 0 0,1 1 0,-4 19 0,3 8 282,1 65 1,3-103-290,0 0 0,1 0 1,-1 0-1,0 0 1,1 0-1,-1-1 0,1 1 1,-1 0-1,1 0 1,0 0-1,-1-1 0,1 1 1,0 0-1,0-1 1,-1 1-1,1 0 0,0-1 1,0 1-1,0-1 1,0 1-1,0-1 0,-1 0 1,1 1-1,0-1 1,0 0-1,2 0 0,35 7 25,-25-6-19,23 4-134,0-2 0,55-3 0,-39-1-302,-48 0 402,-1 1 0,1-1 0,-1 0 0,0 0 0,1 0 0,-1-1 0,0 1 0,0-1 0,0 0-1,0 0 1,0 0 0,0 0 0,-1 0 0,1-1 0,0 1 0,3-6 0,40-58-20,-25 35 23,-21 30 37,0 1 1,0 0 0,0 0 0,0-1 0,0 1 0,1 0 0,-1 0-1,0-1 1,0 1 0,0 0 0,0 0 0,1 0 0,-1 0 0,0-1 0,0 1-1,0 0 1,1 0 0,-1 0 0,0 0 0,0 0 0,1 0 0,-1 0 0,0-1-1,0 1 1,1 0 0,-1 0 0,0 0 0,0 0 0,1 0 0,-1 0-1,0 0 1,0 0 0,1 0 0,-1 0 0,0 1 0,0-1 0,1 0 0,-1 0-1,0 0 1,0 0 0,1 0 0,-1 0 0,0 0 0,0 1 0,0-1-1,1 0 1,-1 0 0,0 0 0,0 1 0,0-1 0,0 0 0,0 0 0,1 0-1,-1 1 1,0-1 0,0 0 0,0 0 0,0 1 0,0-1 0,0 0 0,0 0-1,0 1 1,0-1 0,0 0 0,0 0 0,0 1 0,0-1 0,0 0-1,4 36 370,-9 46-60,-34 47 170,23-79-304,1 0 0,-7 54 1,-7 170 522,21-238-397,8-36-315,0 0 1,0 0 0,0 0-1,0 0 1,0 0 0,0 0 0,0 0-1,0 1 1,0-1 0,0 0 0,0 0-1,0 0 1,0 0 0,0 0-1,0 0 1,0 0 0,0 1 0,0-1-1,0 0 1,-1 0 0,1 0 0,0 0-1,0 0 1,0 0 0,0 0-1,0 0 1,0 0 0,0 1 0,0-1-1,0 0 1,0 0 0,0 0-1,-1 0 1,1 0 0,0 0 0,0 0-1,0 0 1,0 0 0,0 0 0,0 0-1,0 0 1,0 0 0,-1 0-1,1 0 1,0 0 0,0 0 0,0 0-1,0 0 1,0 0 0,0 0 0,0 0-1,-1 0 1,1 0 0,0 0-1,0 0 1,0 0 0,0 0 0,0 0-1,0 0 1,0 0 0,0 0 0,-1 0-1,1-1 1,0 1 0,0 0-1,0 0 1,0 0 0,0 0 0,-2-23-89,2-37-4490,0 35-3461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8:44.46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998 1 0,'0'0'13601,"-34"33"-13441,-105 107 72,132-132-199,1 0-1,0 0 1,0 0-1,0 1 0,-5 12 1,9-17-4,1 1 1,0-1 0,0 1-1,0-1 1,0 1-1,1 8 1,-2 6 75,-4 65 386,6 115 0,2-83-417,-1-12-60,-3 119-19,-1-185 67,-1 0 0,-2-1 0,-20 68 0,4-39 150,-4 4-4,4 1 1,2 2 0,4 0 0,-8 87 0,9 611 50,13-729-258,-1 1-1,-2-1 1,-2 0-1,-16 52 1,-64 158-24,-9 31 136,82-211-76,4 0-1,3 0 0,3 1 0,7 94 1,0-123-47,2 0 0,19 73 0,-13-73 5,-3-1-1,6 77 1,-13-74 6,-1 141 4,-2-160-6,-1-1 0,-1 1 0,-1-1-1,-17 49 1,-82 163 10,-19 49 159,107-242-131,3 1 0,1 0-1,2 1 1,-5 73 0,13 406-34,6-245 4,-4-229-18,1 68 18,-21 167 0,-3-109 82,-2 246 1,25-380-65,-1 38 2,3 0 0,3 0 0,20 95 0,-17-142-35,98 478-22,-85-378 42,6 251 1,-27-271-9,5 284-16,2-279 52,29 156 0,140 499 74,-47-135 203,-57 10-92,-6-85-129,16 215-88,-75-290 182,-8-309-28,-25 272 234,-32-1 34,-12 146 97,65-549-465,-2 58 191,7-105-184,-5-6-3604,-5-17-1355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8:48.09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224 6 7876,'0'0'4660,"2"-5"-1002,-12 15-3642,1 0 0,0 0 1,1 1-1,0 0 0,1 1 0,0-1 0,1 1 0,1 1 0,-1-1 0,2 1 1,0 0-1,0 0 0,-3 27 0,2 13 226,3 0 1,4 70-1,0-31 24,1-38-168,18 101-1,-10-93-1,2 64 0,-10-74-28,0 8-60,-7 96-1,3-148-2,-1 0 0,0-1 1,0 1-1,0-1 0,-1 1 1,0-1-1,-1 0 0,0 0 1,-7 9-1,9-12 4,0-1 1,-1 1-1,0-1 1,0 0-1,0 0 1,0-1-1,0 1 1,-1-1-1,1 1 1,-1-1-1,1 0 1,-1 0-1,0-1 1,0 1-1,0-1 1,0 0-1,0 0 1,0 0-1,-7 0 1,8 0-9,0-1 1,0 0 0,0 0-1,0 0 1,0-1 0,0 1-1,1-1 1,-1 0 0,0 0-1,0 0 1,0 0 0,1 0-1,-1 0 1,0-1 0,-3-2-1,4 1 0,0 0 0,0 1-1,0-1 1,1 0 0,-1 0 0,1 0-1,0 0 1,0 0 0,0 0-1,1 0 1,-1 0 0,0 0 0,1 0-1,0-5 1,-1-4-24,0 6-21,0 0 0,1-1 0,0 1 0,0-1 0,0 1 0,3-12 0,-2 17 35,0 0-1,-1 1 0,1-1 1,0 0-1,0 0 0,0 1 1,0-1-1,0 1 1,0-1-1,0 1 0,1-1 1,-1 1-1,0 0 0,0-1 1,0 1-1,0 0 1,0 0-1,1 0 0,-1 0 1,2 0-1,32 1-22,-23-1 7,-8 0 25,1-1-1,-1 1 0,0 0 0,1 1 0,-1-1 0,0 1 1,1-1-1,-1 1 0,0 1 0,0-1 0,0 1 1,0-1-1,0 1 0,0 0 0,0 0 0,0 1 0,-1-1 1,1 1-1,-1 0 0,0 0 0,0 0 0,0 0 1,0 1-1,0-1 0,2 7 0,22 25 135,40 71 0,-61-93-120,1 1 0,-2 1 0,0-1 0,0 1 0,-1 0 0,-1 0 0,-1 0 0,0 1 0,-1 15 0,2 74 171,-1-44-1,-2 0 0,-9 66 0,-8-38-30,-31 88 0,27-101 84,7-25-51,2 0 0,2 1 0,3 1-1,-1 76 1,5-69-106,1-42-37,1 0 0,1-1-1,0 1 1,1 0 0,1 0 0,1-1 0,0 1-1,7 18 1,-9-33-16,1 0-1,0 0 1,0 1-1,0-1 1,0 0-1,0-1 1,1 1-1,-1 0 1,1-1-1,0 1 1,0-1-1,0 0 1,0 0-1,0 0 1,0 0-1,1-1 1,-1 1-1,1-1 1,-1 0-1,8 2 1,3-1 19,1-1 0,-1 0 0,1-1 1,16-2-1,11 0 54,-32 1-90,0 0-1,0-1 1,1 0 0,-1 0-1,0-1 1,10-4 0,9-3-22,-24 9-442,4-2 1092,-8-1-8332,-4-3 1877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8:49.90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1 121 9476,'0'0'5227,"0"1"-5068,-1 0 1,1-1-1,0 1 1,0 0 0,0-1-1,0 1 1,0 0-1,0-1 1,1 1 0,-1 0-1,0-1 1,0 1-1,0-1 1,1 1 0,-1 0-1,0-1 1,0 1-1,1-1 1,-1 1 0,1-1-1,0 2 1,6-4-116,0 0 1,0 0 0,-1 0 0,1-1-1,0 0 1,-1-1 0,1 1-1,-1-1 1,0 0 0,-1-1-1,1 1 1,-1-1 0,8-8 0,25-19-42,-27 24-4,1 1 0,-1 1-1,1 0 1,0 1 0,15-5-1,-23 9 6,-1 0 0,1 0 0,0 0-1,0 0 1,0 1 0,0 0 0,0-1-1,0 1 1,0 1 0,-1-1 0,1 1-1,0-1 1,0 1 0,0 0 0,0 1-1,-1-1 1,1 1 0,-1-1 0,1 1-1,-1 0 1,6 5 0,17 18 6,-2 1 0,0 2-1,-2 1 1,-1 0 0,21 40 0,70 168 88,-48-74 335,-60-154-1076,1 5 2223,-3-12-4763,-1-26-10958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8:50.46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520 1 6355,'0'0'3564,"-17"10"-2705,-123 86 336,97-66-661,2 2 0,2 2 0,1 1 0,1 2 0,2 1 0,-39 56 0,61-75-407,9-15-71,1-1 1,0 1-1,1 0 1,-1 0-1,1 0 1,-1 0-1,1 1 1,1-1-1,-1 1 1,1-1-1,-1 1 1,1-1-1,0 9 1,-11 29-719,37-42-2112,5-6-380,5-9-1651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8:51.36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12 8036,'0'0'8123,"35"0"-6228,88 1-190,132-3-1332,-200-2-445,11 0-79,-18 2-7889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8:52.47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30 9124,'0'0'7585,"8"-2"-6841,16-5-668,0 1 0,-1 1 0,1 2-1,42-2 1,-53 5-78,-10-1-3,-1 1 1,1 0-1,0-1 0,-1 1 1,1 0-1,0 0 0,0 0 1,0 1-1,-1-1 0,1 1 1,0-1-1,-1 1 0,1 0 1,-1 0-1,1 0 0,-1 0 1,1 1-1,-1-1 0,0 1 1,1-1-1,-1 1 0,0 0 1,0 0-1,0 0 0,0 0 1,-1 0-1,1 0 0,-1 1 1,1-1-1,1 4 0,3 8-3,-1 1 0,-1-1 0,0 1-1,0 0 1,-2 0 0,0 0-1,-1 0 1,0 1 0,-2 24 0,0-13 18,1-22-9,0-1 0,-1 0 0,0 1 0,0-1 0,0 0 1,0 0-1,-1 0 0,1 0 0,-1 0 0,0 0 0,0 0 0,-1 0 0,1-1 0,-1 1 0,0-1 0,0 0 0,0 0 0,0 0 0,-1 0 0,1-1 0,-1 1 0,1-1 0,-1 0 0,0 0 0,0 0 0,0 0 0,0-1 0,-5 2 0,-9 2-100,0-1 0,1 0-1,-1-2 1,-1 0 0,-26 0 0,45-2 478,39 0-147,-25-1-236,0 1 0,0 1 0,0 0 0,0 1 0,0 0 0,17 6 0,-26-6 5,-1 0 1,1 1 0,-1-1 0,0 1 0,1 0 0,-1 0 0,-1 1 0,1-1 0,0 1 0,-1 0 0,0 0 0,0 0 0,0 0 0,0 0 0,-1 1 0,1-1 0,-1 1 0,0 0 0,-1-1 0,3 10 0,0 5-9,-1 1 0,-1-1 0,0 1 0,-2 29 0,0-31 34,0-14-23,-1 1-1,1-1 1,-1 1-1,0-1 1,-1 0 0,1 0-1,0 0 1,-1 1 0,0-1-1,0-1 1,-1 1-1,1 0 1,-1 0 0,1-1-1,-1 0 1,0 1-1,-1-1 1,1 0 0,0 0-1,-1-1 1,0 1-1,1-1 1,-1 0 0,-7 3-1,0 0 15,0-1 0,-1 0-1,1-1 1,-1 0 0,0 0 0,0-2-1,-23 2 1,18-3-11,9 0 1,0 1 1,-1-2-1,1 1 1,-16-4-1,22 3-10,-1 0 0,1 0 0,0 0 0,0 0 0,-1 0-1,1 0 1,0-1 0,0 1 0,0-1 0,0 0 0,0 1 0,1-1 0,-1 0 0,0 0 0,1 0 0,0 0 0,-1 0 0,1 0 0,0-1 0,-2-3 0,3 12-9910,4 5 4883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8:53.71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 11365,'0'0'2833,"0"0"-2824,0-1 0,0 1 0,0 0 0,0 0-1,1 0 1,-1-1 0,0 1 0,0 0 0,0 0-1,0 0 1,1 0 0,-1-1 0,0 1-1,0 0 1,0 0 0,1 0 0,-1 0 0,0 0-1,0 0 1,1-1 0,-1 1 0,0 0-1,0 0 1,1 0 0,-1 0 0,0 0 0,0 0-1,1 0 1,-1 0 0,0 0 0,0 0-1,1 0 1,-1 0 0,0 1 0,0-1 0,1 0-1,-1 0 1,0 0 0,0 0 0,1 0-1,-1 0 1,0 1 0,0-1 0,0 0 0,1 0-1,-1 0 1,0 1 0,0-1 0,0 0-1,0 0 1,0 0 0,1 1 0,-1-1 0,0 1-1,3 45 77,-4 75-1,0 15 361,1-129-400,1 0 0,0-1 0,0 1-1,0-1 1,1 0 0,0 1 0,0-1 0,0 0 0,1 0-1,0 0 1,0 0 0,1-1 0,0 1 0,0-1 0,0 0-1,0 0 1,1 0 0,0-1 0,0 0 0,0 1 0,0-2-1,1 1 1,-1-1 0,1 0 0,0 0 0,0 0 0,0-1-1,1 0 1,-1 0 0,0-1 0,1 1 0,0-1 0,-1-1-1,1 1 1,10-2 0,-1 2-24,-13-1-22,-1 1 1,1-1-1,-1 0 1,1 0 0,-1 0-1,1 0 1,0 0-1,-1 0 1,1-1 0,-1 1-1,1-1 1,-1 1-1,1-1 1,-1 0 0,0 0-1,1 0 1,-1-1-1,0 1 1,0 0 0,0-1-1,0 0 1,0 1 0,0-1-1,1-2 1,5-9-44,-1 0-1,-1 0 1,0-1 0,-1 0 0,0 0-1,-1 0 1,-1 0 0,3-21 0,-2-12-24,-3-61-1,-1 61 142,4 328-185,0-217 175,3-1 1,3 0-1,28 95 0,-15-64 12,0 0-62,-4 2 0,-4 0-1,3 136 1,-18-221-10,1-7 2,-1 0 0,0 0 0,0 0 0,-1 0 1,1 0-1,-1 0 0,0 0 0,-2 6 0,2-8 1,0-1 0,0 0 0,0 1 0,-1-1 0,1 0 0,0 0 0,-1 0 0,1 0 0,0 0 0,-1 0-1,1-1 1,-1 1 0,0 0 0,1-1 0,-1 1 0,0-1 0,1 0 0,-1 1 0,0-1 0,1 0 0,-1 0 0,0 0 0,1 0-1,-3-1 1,-5 2 26,0-1 0,0-1-1,-1 1 1,1-2 0,0 1-1,0-1 1,0 0 0,1-1-1,-1 0 1,0-1 0,1 0-1,0 0 1,0 0 0,0-1-1,1 0 1,-1-1 0,1 0-1,0 0 1,1 0 0,0-1-1,0 0 1,-7-11 0,3 4 45,1 0 1,0 0-1,1-1 1,1 0-1,1 0 1,0-1 0,1 0-1,0 0 1,1 0-1,1-1 1,1 1-1,0-1 1,1 1-1,2-26 1,0 24-36,1-1-1,0 1 1,1-1-1,1 1 1,1 0-1,10-23 1,52-102-159,-44 99 124,-18 32-23,1 0 0,1 0 0,0 1 1,1 0-1,13-14 0,-17 21-12,0 1 1,0 0-1,0 0 1,0 0-1,1 0 1,-1 0-1,1 1 1,0 0-1,0 0 1,0 0-1,0 1 1,0 0-1,0-1 1,0 2-1,0-1 1,9 1-1,24-3-2104,-14-2-3678,-11-2-982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8:54.55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57 11925,'0'0'5067,"20"7"-3843,62-6-470,13 0-364,-1-3 0,118-19 0,-196 14-369,8 0-47,-24 7-6,0-13-9322,0-3 2735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8:54.92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14599,'0'0'3927,"7"4"-3460,26 8-412,0-2 0,0 0 0,1-3 0,59 7-1,28-6-846,-40-9-2678,-24 1-1803,-21 0 743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7:01.20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17 1 6355,'0'0'4775,"-1"0"-4708,0 0-1,0 1 0,0-1 0,0 0 0,0 0 0,0 1 1,1-1-1,-1 1 0,0-1 0,0 1 0,1-1 0,-1 1 1,0-1-1,0 1 0,1 0 0,-1-1 0,1 1 0,-1 0 1,0 1-1,1 0 83,-1 1 1,1-1 0,0 1-1,1 0 1,-1-1 0,0 1-1,1-1 1,-1 1 0,1-1-1,0 1 1,0-1 0,0 1-1,1 2 1,0-4-101,0 1-1,1-1 1,-1 1 0,0-1-1,0 0 1,1 0 0,-1 0 0,1 0-1,-1 0 1,0 0 0,1-1 0,0 1-1,3-1 1,44 6 391,1-1 0,95-6 0,-34-1-354,-110 2-91,-2 3-121,-4 669 721,4-671-581,1-1-472,-1 0 374,1 0 0,-1 0 0,0 0 0,0 0 0,1 0 0,-1 0 0,0 0-1,1 0 1,-1 0 0,0-1 0,0 1 0,1 0 0,-1 0 0,0 0 0,0 0 0,1 0 0,-1-1 0,0 1 0,0 0 0,1 0-1,-1 0 1,0-1 0,0 1 0,0 0 0,0 0 0,1-1 0,-1 1 0,0 0 0,0 0 0,0-1 0,0 1 0,0 0 0,0-1 0,0 1-1,0 0 1,0 0 0,0-1 0,0 1 0,0-1 0,4-23-4342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8:55.81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32 89 12870,'0'0'3711,"26"-11"-3116,83-38-502,-92 43-93,0 1-1,-1 0 1,2 1-1,-1 1 1,0 1-1,1 0 1,-1 1-1,1 1 1,17 2-1,14-1-39,-48 0 34,0-1 1,0 0 0,1 1-1,-1-1 1,0 1-1,0 0 1,1-1-1,-1 1 1,0 0-1,0 0 1,0-1-1,0 1 1,0 0-1,0 0 1,0 0 0,0 0-1,0 0 1,-1 0-1,1 1 1,0-1-1,-1 0 1,1 0-1,-1 1 1,1-1-1,-1 0 1,0 0-1,1 1 1,-1-1 0,0 1-1,0 1 1,3 50-29,-3-45 18,1 30-16,0 34 15,-2-67 16,1 0-1,-1 0 0,0 0 0,0 0 1,-1 0-1,1-1 0,-1 1 1,0-1-1,-1 1 0,1-1 0,-5 7 1,-1 0-58,-1-1 0,0 0 0,-1 0 0,1-1 1,-2 0-1,1-1 0,-1 0 0,-1-1 0,1 0 0,-1-1 1,-1 0-1,1-1 0,-1 0 0,0-1 0,0 0 0,0-1 1,0-1-1,-19 1 0,31-3 454,5-3 77,11-1-455,1 0 0,-1 2 0,1 0 0,-1 0-1,1 2 1,0 0 0,0 0 0,24 5 0,-36-3-10,0 0-1,0 1 1,0-1 0,0 1-1,0 0 1,0 0 0,-1 0-1,1 0 1,-1 1 0,0 0-1,0-1 1,0 1-1,-1 0 1,1 0 0,1 6-1,29 69 25,-31-75-35,9 36 25,-2 0 0,-2 0 0,-1 1 0,-2 0 0,-2 61 0,-2-99-12,0-1 0,0 0 0,-1 0-1,1 1 1,-1-1 0,0 0 0,1 0 0,-1 0 0,0 0 0,0 0 0,0 0 0,0 0 0,-1 0 0,1 0-1,0-1 1,-1 1 0,0 0 0,1-1 0,-1 1 0,-2 1 0,-1 0 12,-1 1 1,0-1 0,1 0-1,-2-1 1,1 1 0,-12 2-1,-4-1 95,0 0-1,0-2 1,-29 0-1,17-1 5,25 0-110,0 0 0,-1-1 0,1 0-1,0 0 1,-1-1 0,1 0-1,0-1 1,0 0 0,0-1-1,0 0 1,0 0 0,0 0 0,-15-10-1,19 9-110,-1 0 1,0 1-1,0 0 0,0 0 0,0 1 0,-11-4 1,-21 0-4653,22 5-1986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8:57.01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15 10341,'0'0'5765,"39"-7"-3233,496 10-1372,-498-8-1885,3 0-9085,-22 5 4629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8:57.59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87 11509,'0'0'3941,"6"-12"-3144,21-39-399,-25 49-375,-1 0-1,1 0 1,0 1 0,0-1 0,0 0-1,0 1 1,0-1 0,0 1-1,0 0 1,0-1 0,0 1 0,1 0-1,-1 0 1,1 1 0,-1-1 0,0 1-1,5-1 1,41 1 285,-30 1-153,-14-1-129,-1 0 0,0 0-1,1 0 1,-1 0-1,0 1 1,1-1 0,-1 1-1,0 0 1,0 0-1,0 0 1,0 0-1,0 0 1,0 1 0,3 1-1,-2 2 2,0-1 0,-1 0-1,1 1 1,-1 0 0,0 0 0,-1 0-1,4 7 1,19 47 73,-2 2 1,20 84-1,-29-90-76,2-1-1,3-1 0,37 75 1,-49-115-18,-3-5-13,1 0 1,-1 1-1,2-2 1,11 15-1,-16-21-262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8:58.08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630 0 5795,'0'0'5295,"-17"6"-4790,0-1-395,1 1 0,0 1 0,0 1 0,1 0 0,0 1 1,-22 17-1,-97 77 1561,-50 44 15,161-126-1555,1 2 0,0 0 0,2 2 0,1 0 0,-22 38 0,40-60-733,-10 15 1902,8-9-2862,5-6-4583,11-3 919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8:58.91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96 5250,'0'0'7134,"2"-6"-6293,-1 3-694,0 0 1,0 0-1,0 0 0,0 0 1,1 1-1,-1-1 1,1 1-1,0-1 0,-1 1 1,1-1-1,0 1 1,1 0-1,-1 0 0,0 0 1,1 0-1,-1 0 1,1 1-1,-1-1 0,1 1 1,0-1-1,0 1 1,-1 0-1,1 0 0,0 1 1,0-1-1,0 0 1,6 1-1,41-7 473,1 3 0,73 4 0,51-4-476,24-14-147,-190 15-2,-8 3-25,-55 0-9908,37 0 4944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8:59.31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8996,'0'0'3863,"0"12"-2862,15 129 296,2 4-561,11 123-430,-28-267-480,0 0 0,0 0 0,0 0 0,0 1-1,0-1 1,0 0 0,1 0 0,-1 0 0,0 0-1,1 0 1,-1 1 0,1-1 0,-1 0 0,1 0-1,0 0 1,-1 0 0,1 0 0,0-1 0,0 1-1,0 0 1,0 0 0,0 0 0,0-1-1,0 1 1,0 0 0,0-1 0,0 1 0,0-1-1,0 1 1,0-1 0,0 0 0,0 1 0,1-1-1,-1 0 1,0 0 0,2 0 0,11 0-5018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9:00.08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41 72 8036,'0'0'4965,"0"-6"-4050,0 4-875,0 1 1,0 0-1,0-1 1,0 1-1,1 0 1,-1-1-1,0 1 1,1 0 0,-1-1-1,1 1 1,-1 0-1,1 0 1,-1-1-1,1 1 1,0 0-1,0 0 1,-1 0-1,1 0 1,0 0-1,0 0 1,2-1 0,31-12 802,-17 8-660,3 1-91,1 0 1,-1 2-1,1 0 0,0 2 1,36 1-1,-41 0-43,-15 0-46,0 0 1,0 0-1,-1 0 0,1 1 1,0-1-1,0 0 0,-1 0 1,1 1-1,0-1 0,-1 1 1,1-1-1,0 0 0,-1 1 1,1-1-1,-1 1 0,1-1 1,-1 1-1,1 0 0,-1-1 0,1 1 1,-1 0-1,1-1 0,-1 1 1,0 0-1,0-1 0,1 1 1,-1 0-1,0 0 0,0-1 1,0 1-1,0 0 0,1 0 1,-1 0-1,0 35-10,-1-22 13,0 4-7,-1 0 0,0 0 0,-1 0 1,-2-1-1,1 1 0,-2-1 0,0 0 0,-1-1 1,-1 1-1,-1-1 0,0-1 0,-12 16 0,-9 13 96,-3-2 1,-64 66-1,53-48 89,43-60-166,0 1 1,1-1-1,-1 1 1,0-1-1,1 1 1,-1 0-1,1-1 1,-1 1-1,1-1 0,-1 1 1,1 0-1,-1 0 1,1-1-1,0 1 1,-1 0-1,1 0 1,0-1-1,0 1 1,0 0-1,-1 0 1,1 0-1,0 1 1,13 5 870,34-5 275,-38-2-1409,43 1 360,-7-1-77,78-7 1,-77 5-601,-38 2-344,-1 0 0,1 0 1,-1-1-1,0 0 0,1 0 1,-1-1-1,0 0 0,13-5 1,-3-3-3396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9:01.04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55 4 9973,'0'0'4687,"0"-1"-4658,0 1 0,0 0 1,1 0-1,-1-1 0,0 1 0,0 0 0,1 0 0,-1 0 0,0-1 1,0 1-1,1 0 0,-1 0 0,0 0 0,0 0 0,1 0 1,-1-1-1,0 1 0,1 0 0,-1 0 0,0 0 0,1 0 1,-1 0-1,0 0 0,1 0 0,-1 0 0,0 0 0,0 0 1,1 0-1,-1 0 0,0 1 0,1-1 0,-1 0 0,0 0 0,1 0 1,-1 0-1,0 0 0,0 1 0,1-1 0,-1 0 0,0 0 1,0 0-1,1 1 0,-1 342 2033,0-337-2022,0-1-1,1 1 0,0-1 1,0 1-1,0-1 0,1 0 1,-1 0-1,1 1 1,1-1-1,-1-1 0,1 1 1,0 0-1,0 0 0,0-1 1,0 0-1,1 0 0,0 0 1,0 0-1,0 0 1,0-1-1,1 0 0,9 6 1,-6-5-12,0 0 0,0-1-1,1 0 1,0 0 0,-1-1 0,1 0 0,0 0 0,0-1 0,0 0 0,0-1 0,0 0 0,0 0 0,14-3 0,-19 2-48,-1 0 1,0-1-1,1 0 1,-1 0-1,0 0 1,0 0-1,0 0 1,0 0-1,-1-1 0,1 1 1,-1-1-1,1 0 1,-1 0-1,0 0 1,0 0-1,0 0 1,-1-1-1,2-3 1,26-67-370,-27 68 346,7-23-87,-1 1-1,-2-2 1,-1 1 0,3-59 0,-8 87 250,1 3-135,0-1 1,0 1 0,-1-1-1,1 1 1,-1 0-1,0-1 1,1 1-1,-1 0 1,0 0-1,0-1 1,0 1 0,0 0-1,-1 2 1,1-3 5,6 111 324,37 206 0,-23-207-160,10 213-1,-28-233-140,0-41-13,-2 1 0,-6 49-1,5-94 1,0-1 0,0 1 0,0-1 0,0 0 0,-1 1 0,0-1 0,0 0 0,-1 0 0,1 0 0,-1-1 0,0 1 0,0-1 0,-1 1 0,1-1 0,-1 0 0,0 0-1,0-1 1,-1 1 0,1-1 0,-1 0 0,1 0 0,-1 0 0,0-1 0,0 1 0,-7 1 0,-7 1 6,-1-1-1,1-1 1,-1-1-1,0-1 1,-30-1 0,33 0-10,7 0 7,0-1 1,0 0 0,0 0 0,1-1-1,-1-1 1,0 1 0,1-2-1,0 1 1,-1-1 0,1 0 0,1-1-1,-1 0 1,1-1 0,0 0 0,0 0-1,0 0 1,1-1 0,0 0 0,1-1-1,-1 0 1,2 0 0,-1 0-1,1 0 1,0-1 0,1 0 0,0 0-1,0 0 1,1-1 0,0 1 0,-2-15-1,0-11 15,2 1 0,1-1-1,2 0 1,5-36 0,-4 62-11,1 1 0,0-1 0,0 1 0,1-1 0,0 1 0,0 0 0,1 1 0,0-1 0,1 1 0,-1-1 0,1 1 0,1 0 0,-1 1 0,1-1 1,0 1-1,12-9 0,11-5-859,0 0 0,60-29 1,-15 9-6129,-45 21 750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9:01.70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43 8756,'0'0'6766,"5"-2"-6081,23-2-143,-1 1 0,1 2 0,41 2 0,-35 0-349,1-1 1,37-6-1,-25-1-427,75-1-1,-121 8-688,-1-14-13983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9:02.14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11 12838,'0'0'5245,"0"-1"-5194,0 1 1,0-1-1,0 1 1,0-1-1,0 1 0,0 0 1,0-1-1,0 1 1,1-1-1,-1 1 0,0-1 1,0 1-1,0-1 1,0 1-1,1 0 0,-1-1 1,0 1-1,1 0 1,-1-1-1,0 1 1,0 0-1,1-1 0,-1 1 1,1 0-1,-1-1 1,471 1 572,-439 21-12136,-16-17 4149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7:01.69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 5 8500,'0'0'3962,"0"0"-3905,0 0 0,0 0 0,0 0 0,0 0 1,1 0-1,-1 0 0,0 0 0,0 0 0,0 0 0,0 0 1,0 0-1,0 1 0,0-1 0,0 0 0,0 0 0,0 0 1,0 0-1,0 0 0,0 0 0,0 0 0,0 0 0,0 0 1,0 1-1,0-1 0,0 0 0,0 0 0,0 0 0,-1 0 1,1 0-1,0 0 0,0 0 0,0 0 0,0 0 0,0 0 1,0 1-1,0-1 0,0 0 0,0 0 0,0 0 0,0 0 1,0 0-1,0 0 0,-1 0 0,1 0 0,0 0 0,0 0 1,0 0-1,0 0 0,208-3 2486,-101 0-3799,1 2-5727,-93 1 2714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9:02.73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9652,'0'0'8105,"6"0"-7248,459 4 845,-366 6-4591,-66-11-3133,-14-5 476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9:03.88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528 330 10165,'0'0'5247,"-1"0"-5074,1-1-1,-1 0 0,1 1 0,0-1 0,-1 0 0,1 1 0,0-1 1,0 0-1,-1 1 0,1-1 0,0 0 0,0 0 0,0 1 0,0-1 1,0 0-1,0 0 0,0 1 0,0-2 0,6-4-156,-1 1 0,0-1-1,0 1 1,-1-1 0,0-1-1,0 1 1,0 0 0,-1-1 0,0 0-1,0 0 1,-1 0 0,1 0-1,0-8 1,0-5-228,-1 1-1,-1 0 1,-3-38 0,1 52 198,1 1 0,-1 0 0,0-1 1,-1 1-1,1 0 0,-1 0 1,0 0-1,0 0 0,0 0 0,0 0 1,-1 0-1,0 1 0,0-1 1,0 1-1,0 0 0,0 0 0,0 0 1,-1 0-1,0 1 0,1-1 1,-1 1-1,0 0 0,0 0 0,0 0 1,-1 1-1,1-1 0,0 1 1,-9-1-1,-12-3-91,-1 2 1,0 0-1,-45 2 1,54 1 26,2 1 65,-1 0 1,1 2-1,0-1 0,0 2 1,0 0-1,1 1 1,0 0-1,-1 1 0,2 1 1,-1 0-1,1 1 0,0 0 1,1 1-1,0 1 1,0 0-1,1 0 0,0 1 1,1 0-1,0 1 0,1 0 1,0 1-1,1 0 1,1 0-1,0 1 0,-6 17 1,11-27 23,1-1 0,0 1 1,0 0-1,0 0 0,0 0 0,0-1 1,1 1-1,0 0 0,0 0 1,0 0-1,0 0 0,1 0 0,-1 0 1,1 0-1,0-1 0,0 1 1,4 7-1,-3-8 29,1 1 0,0-1 0,0 1 1,1-1-1,-1 0 0,1 0 0,-1-1 0,1 1 0,0-1 1,0 0-1,0 0 0,0 0 0,1 0 0,7 1 0,18 4-265,0 0 0,1-2 0,-1-2-1,1-1 1,0-1 0,53-5 0,-76 2 125,-1-1 0,1 0 0,0 0 0,-1 0 0,1-1 0,-1 0 0,0 0 0,-1-1 0,1 0 0,-1 0 0,0-1 1,6-6-1,13-10 97,84-56 947,-109 78-917,1 0 0,-1 0 0,0 0 0,0 0 0,0 0 0,0 0 0,0 0 0,1 0 0,-1 0 0,0 0 0,0 0 0,0 0 0,0 0 0,1 0 0,-1 0 0,0 0 0,0 0 0,0 0 0,0 0 0,0 0 0,1 0 0,-1 1 0,0-1 0,0 0 0,0 0 0,0 0 0,0 0 0,0 0 0,1 0 0,-1 0 0,0 0 0,0 1 0,0-1 0,0 0 0,0 0 0,0 0 0,0 0-1,0 0 1,0 1 0,0-1 0,0 0 0,1 0 0,-1 0 0,0 0 0,0 1 0,0-1 0,0 0 0,0 0 0,0 0 0,0 0 0,0 0 0,-1 1 0,1-1 0,3 19 378,-2 27-505,-1-41 230,-15 281 1812,10-132-965,5-132-831,-1-8 88,-2-17-182,-1-25-1184,5 8-1624,2 1-2136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9:10.86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89 6435,'0'0'4901,"12"0"-225,51 0-4238,1477 0 1272,-1241-14-1264,-45 1-374,23 9-56,336-11 123,518 10 266,-571 10-47,-195-3-359,482-7 300,-525-7-203,707-15 83,230 38 176,-964-4-72,-295-7-224,0 4 397,0-4-596,0 0 1,1 1-1,-1-1 0,0 0 1,-1 0-1,1 1 0,0-1 1,0 0-1,0 1 0,0-1 0,0 0 1,0 1-1,0-1 0,0 0 1,0 0-1,-1 1 0,1-1 0,0 0 1,0 0-1,0 1 0,-1-1 1,1 0-1,0 0 0,0 1 0,-1-1 1,1 0-1,0 0 0,0 0 1,-1 0-1,1 1 0,0-1 1,-1 0-1,1 0 0,0 0 0,0 0 1,-1 0-1,1 0 0,0 0 1,-1 0-1,1 0 0,0 0 0,-1 0 1,1 0-1,0 0 0,-1 0 1,1 0-1,0 0 0,-1 0 1,1-1-1,0 1 0,0 0 0,-1 0 1,1 0-1,-1-1 0,-26 1-6743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9:11.81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7507,'0'0'7460,"5"0"-6134,304 17 1803,29 15-2939,-333-32-782,11 1 1865,-12 1-3225,-5 2-4253,-2-3 2073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9:12.42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10229,'0'0'3247,"0"11"-2890,8 463 2172,8-284-1995,-14-189-867,1 0 0,-1 0-1,1 0 1,0 0 0,0-1 0,-1 1 0,1-1 0,0 0 0,0 1 0,0-2 0,-1 1 0,1 0 0,3-1 0,1 1-1375,15 0-4591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9:13.81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910 163 6915,'0'0'3730,"-22"-2"968,5-3-4439,-22-24-281,-57-32 0,78 51 11,-2 1 1,1 1-1,-1 0 1,0 2 0,-35-7-1,0 6-44,-107 2 0,124 6 56,30-1-6,0 2 0,0-1 0,0 1 0,1 0 0,-1 0 0,1 1 0,0 0 0,-1 1 0,1 0 1,1 0-1,-1 0 0,-6 5 0,-14 13-28,-34 34 1,49-43 30,0-3 27,1 1 0,0 1 0,1 0 0,0 1-1,1 0 1,0 0 0,1 1 0,1 0 0,0 0 0,1 1 0,0-1 0,1 2 0,1-1 0,1 0-1,0 1 1,1 0 0,-1 20 0,3 29 304,1 78 521,0-137-804,0 0 0,0 0 0,1 0 0,0 0 0,0 0 0,1-1 0,-1 1 0,1-1 0,0 0 0,7 9 0,46 49 454,-10-12-273,-35-38-196,0-1 0,1 0 1,0-1-1,1 0 0,0-1 0,1-1 1,0 0-1,1-1 0,27 12 0,7-1 27,93 23-1,-79-29-27,1-2 1,1-3-1,-1-3 0,124-7 1,-180 1-28,0 0 1,-1-1 0,1 0-1,-1 0 1,1-1-1,-1 0 1,0 0-1,0-1 1,0 1-1,-1-2 1,1 1-1,7-7 1,9-10 27,36-43 0,-22 23 0,-6 8-21,-2-2 1,-1-1 0,-2-1-1,29-54 1,-50 80 17,0-1 1,-1 1-1,0-1 1,-1 0-1,0 0 0,1-25 1,-3-75 88,-2 58-14,1 52-99,-1-1-1,0 0 1,1 0 0,-1 0 0,0 1 0,-1-1-1,1 0 1,0 1 0,-1-1 0,0 1-1,1 0 1,-1-1 0,0 1 0,0 0 0,-1 0-1,1 0 1,0 0 0,0 1 0,-1-1 0,1 1-1,-1-1 1,0 1 0,1 0 0,-1 0-1,-5-1 1,-2-2-414,0 1 0,-1 0-1,1 1 1,-1 0-1,-18 0 1,-7 2-3674,16 0-161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9:16.23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 7716,'0'0'5658,"12"-1"-82,51-2-5491,406 3-66,-430 8-5536,-27-8 640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9:17.26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56 0 9812,'0'0'4989,"0"0"-4971,-1 0-1,1 0 0,0 0 1,-1 0-1,1 1 0,0-1 1,-1 0-1,1 0 0,0 0 1,-1 0-1,1 0 0,0 0 0,-1 1 1,1-1-1,0 0 0,0 0 1,-1 1-1,1-1 0,0 0 1,0 0-1,-1 1 0,1-1 1,0 0-1,0 0 0,0 1 1,0-1-1,-1 0 0,1 1 0,0-1 1,0 0-1,0 1 0,0-1 1,0 0-1,0 1 0,0-1 1,0 0-1,0 1 0,0-1 1,0 1-1,0-1 0,0 0 0,0 1 1,-15 202 938,-1 8 67,15-207-998,1 1-1,0 0 0,1-1 1,-1 1-1,1 0 0,0 0 1,0-1-1,0 1 0,1-1 1,0 1-1,0-1 1,0 0-1,0 0 0,5 7 1,-3-8-2,0 1 1,0 0-1,1-1 1,-1 0 0,1 0-1,0 0 1,0-1 0,0 0-1,1 0 1,-1 0-1,0 0 1,7 0 0,0 1-31,1 0 1,-1-1 0,1 0-1,-1-1 1,1-1 0,0 0 0,-1 0-1,1-1 1,19-5 0,-25 4-42,-1 0-1,1-1 1,0 0 0,-1 0 0,0 0 0,0-1 0,0 0 0,0 0 0,0-1 0,-1 1 0,0-1 0,0 0 0,0-1 0,0 1 0,-1-1-1,0 0 1,0 0 0,2-7 0,0-1 13,0 1 0,-2-1-1,0 0 1,0 0 0,-1 0 0,1-22-1,-2-91 896,-2 78-155,0 48-547,0 1-160,-1 0 1,1 0-1,0 0 1,0 0 0,0 0-1,0 0 1,0 0 0,0 1-1,0-1 1,0 0 0,0 0-1,0 0 1,0 0 0,0 0-1,0 0 1,0 1 0,0-1-1,0 0 1,0 0-1,0 0 1,0 0 0,0 0-1,0 0 1,0 1 0,0-1-1,0 0 1,0 0 0,0 0-1,0 0 1,1 0 0,-1 0-1,0 0 1,0 0-1,0 1 1,0-1 0,0 0-1,0 0 1,0 0 0,0 0-1,1 0 1,-1 0 0,0 0-1,0 0 1,0 0 0,0 0-1,0 0 1,0 0 0,0 0-1,1 0 1,-1 0-1,0 0 1,0 0 0,0 0-1,0 0 1,0 0 0,0 0-1,1 0 1,-1 0 0,0 0-1,0 0 1,0 0 0,0 0-1,0 0 1,1 0 0,2 51-37,13 73 0,-4-48 47,17 107 89,-10-67-71,7 147 0,-25 154-32,-2-408 3,0 0 1,0-1 0,-1 1 0,0 0 0,0-1-1,-1 1 1,0-1 0,-1 0 0,1 0 0,-2 0 0,1 0-1,-1-1 1,0 0 0,-1 0 0,0 0 0,0-1 0,0 0-1,-1 0 1,0 0 0,0-1 0,0 0 0,-1 0-1,0-1 1,1 0 0,-2 0 0,1-1 0,0 0 0,-1-1-1,1 1 1,-1-2 0,0 1 0,0-1 0,-15 0 0,5-1 1,1 0 2,0 0 0,1-1 0,-22-4 0,32 3-1,0 0 0,0 0 0,1-1 0,-1 0 0,1 0 0,-1-1-1,1 0 1,0 0 0,0 0 0,-10-10 0,7 5 42,0 0 0,1 0 0,0-1 0,1 0 0,0-1 0,0 0 0,1 0 0,1 0 0,0-1 0,-7-22 0,6 7 51,2 1 0,1-1-1,1 1 1,1-30 0,1 44-313,0-1 1,1 1-1,0 0 0,1 0 1,1 0-1,4-16 0,-4 21-26,1-1-1,0 1 0,0 0 0,0 0 1,1 1-1,0-1 0,0 1 0,1 0 1,0 1-1,10-9 0,23-15-2715,3-2-1737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9:17.85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15 10853,'0'0'6830,"14"0"-6227,491 0 541,-504 0-1184,-1-7-9273,0 0 2822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9:18.27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11541,'0'0'4136,"23"0"-3582,159 0 548,79 0 1160,-174 0-3774,2 0-3378,-74 0 133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6:21.63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96 101 7587,'0'0'1308,"-1"14"-844,1-3-469,-3 38 628,2 1 0,3 0 0,9 64-1,-5-86-405,2 0 0,0-1 0,2 0-1,21 42 1,-25-59-124,1 0-1,0 0 1,0-1 0,0 0-1,1 0 1,1-1-1,-1 0 1,1 0 0,1-1-1,0 0 1,0 0 0,0-2-1,0 1 1,14 4 0,-12-6 7,0 0 1,1-1 0,-1 0 0,1-1 0,0 0 0,-1-1 0,1-1 0,0 0 0,0-1 0,19-3-1,-30 3-83,0 0 0,0 0 0,0 0-1,0-1 1,0 1 0,-1-1 0,1 1-1,0-1 1,-1 0 0,1 0 0,-1 0-1,1 1 1,-1-1 0,0-1 0,0 1 0,0 0-1,1-2 1,15-45 112,-16 45-125,7-38 129,-1 1 0,-2-2 0,-2 1 0,-5-81-1,0 38 325,1 76-446,0 0 1,0 0 0,-1 1-1,0-1 1,-1 1 0,0-1-1,0 1 1,0 0 0,-1 0-1,-9-13 1,2 6 4,0 0 0,0 0 0,-2 1 0,-15-13 0,22 22-24,0-1 0,-1 1 0,1 1 0,-1-1 1,-1 1-1,1 1 0,0-1 0,-1 1 0,0 0 0,0 1 0,0 0 1,0 0-1,0 1 0,0 0 0,0 0 0,0 1 0,-1 0 0,1 0 1,0 1-1,0 0 0,0 1 0,-9 2 0,3 1-7,0 0-1,1 1 1,-1 0 0,1 2-1,1-1 1,-1 1-1,1 1 1,1 1 0,0-1-1,0 1 1,-14 18-1,17-18 12,0 0-1,1 0 0,0 1 1,0 0-1,1 0 0,1 0 1,0 1-1,0 0 0,1 0 1,1 0-1,0 1 0,1-1 1,0 1-1,0 0 0,2 18 1,0-30 4,-1 9 1,0 0-1,1-1 0,1 1 1,-1 0-1,2 0 0,-1-1 1,1 1-1,1-1 0,0 0 1,0 1-1,1-1 0,0-1 1,7 13-1,12 11-246,21 35 475,-26-21-4361,-17-39 1291,-1-3-1307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7:02.97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563 1 8756,'0'0'2470,"-20"2"-2430,-4 2-32,-26 3 27,-57 1 0,91-8 125,4 0 81,0 0-1,0 0 1,-22 5-1,30-4-227,-1 1 0,0-1 0,1 1 0,-1 0 0,1 1 0,0-1 0,0 1 0,-1 0 0,2 0 0,-1 0 0,0 0 0,-5 7 0,-2 4 101,1-1 1,1 2-1,0-1 0,1 2 1,0-1-1,1 1 0,1 0 1,-8 32-1,7-15 298,2 1 1,1 0-1,1 51 1,3-84 184,32-1-253,-23 0-321,1 0 0,-1 0-1,0-1 1,1-1 0,-1 1 0,0-1-1,0-1 1,0 0 0,17-7-1,-15 5-9,0 0-1,1 1 1,0 0-1,0 1 1,0 1-1,0 0 1,0 0-1,1 2 1,-1-1-1,0 1 1,1 1-1,16 3 1,-20-1-17,1 1 1,-1 0-1,0 0 1,0 1 0,-1 1-1,0-1 1,1 1-1,-2 1 1,1-1-1,-1 1 1,0 1-1,6 8 1,-11-9-8,1 0 0,-2 0 1,1 1-1,-1-1 0,-1 1 0,1-1 1,-1 1-1,0-1 0,-3 15 1,1 6-6,1-20 20,0 0 1,-1 0-1,0-1 1,0 1 0,-1 0-1,0-1 1,0 0-1,-1 1 1,0-1-1,-8 11 1,0-2 10,0 0 1,-1-1-1,-19 17 1,19-21-12,0-2 0,-1 0 0,0 0 0,0-1 0,-1-1 0,0 0 0,0-1 0,-1-1 0,1 0 0,-20 2 1,-8 0 97,1-2 1,-70-1-1,108-4-45,0-1-1,1 1 1,-1-1-1,1 0 1,-1-1-1,1 1 1,0-1-1,-1 1 1,-4-5-1,6 5-119,0 0-1,1 0 0,-1 0 1,0 0-1,1 0 1,-1-1-1,1 1 1,0-1-1,-1 1 0,1-1 1,0 1-1,0-1 1,0 0-1,0 0 0,0 0 1,0 1-1,1-1 1,-2-3-1,3 4-224,0 0 1,0 0-1,0 0 1,0 0-1,0 0 0,0 0 1,0 0-1,1 1 0,-1-1 1,0 0-1,0 1 0,0-1 1,1 1-1,-1-1 0,3 1 1,0-2-1044,23-8-6857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9:18.90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 10485,'0'0'6552,"28"4"-5957,169-4 1108,37-1-1456,-76 2-6812,-158-8-4867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9:19.61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316 1 11989,'0'0'5227,"-3"10"-4843,-5 4-329,-1 0 0,-1 0 1,-13 14-1,-23 31 260,26-27-143,1 1 0,2 0-1,1 2 1,1 0 0,2 1 0,2 0-1,1 1 1,2 0 0,1 0-1,-2 68 1,10-103-162,-1 1 0,1-1 0,0 1 0,1-1 0,-1 1-1,0-1 1,1 0 0,-1 0 0,1 0 0,0 0 0,-1 0 0,1 0-1,0 0 1,0 0 0,1-1 0,-1 1 0,0-1 0,0 0 0,1 1 0,-1-1-1,1 0 1,-1 0 0,5 0 0,7 4 26,-1 0-1,1-2 1,15 3-1,22-1 68,71-2 1,-90-4-95,-28 1-8,1-1-1,-1 0 1,1 0 0,-1 0-1,1 0 1,-1-1-1,0 0 1,0 0 0,0 0-1,0-1 1,0 1 0,-1-1-1,1 0 1,-1 0-1,1 0 1,-1 0 0,0-1-1,0 1 1,-1-1-1,1 0 1,-1 0 0,1 0-1,-1 0 1,-1 0 0,1 0-1,1-7 1,1 2 0,-1-1 0,-1 1 0,0-1 0,0 1 0,-1-1 0,0 0 0,-1 0 0,0 0 0,-1 1 0,1-1 0,-5-16 0,4 23-3,0 1 0,-1-1 0,1 1 0,-1-1-1,1 1 1,-1 0 0,0 0 0,0 0 0,0 0-1,0 0 1,0 0 0,-1 1 0,1-1 0,0 1-1,-1 0 1,1-1 0,-1 1 0,1 0-1,-1 0 1,0 1 0,1-1 0,-1 0 0,-4 1-1,-9-3-23,0 2-1,-30 0 0,30 2 16,2-1 5,0 1 0,-1 1 0,1 0 0,0 1 0,0 0 0,1 1 0,-1 1 0,1 0 0,0 1 0,0 1 0,1 0 0,0 0 0,0 1 0,1 1 0,-16 14 0,15-13-315,0 1 0,1 1-1,1 0 1,0 0 0,0 1 0,-12 23-1,17-25-285,0 0-1,0 0 1,1 0-1,0 1 1,1-1-1,1 1 1,0 0-1,0 0 1,1 15 0,1-5-8902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9:21.19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27 10421,'0'0'6627,"0"0"-6615,1 0 1,0-1 0,-1 1-1,1 0 1,-1 0 0,1 0-1,0 0 1,-1 0 0,1 0-1,-1 0 1,1 0 0,0 0-1,-1 0 1,1 0 0,-1 0-1,1 1 1,-1-1-1,1 0 1,0 0 0,-1 1-1,1-1 1,-1 0 0,1 1-1,-1-1 1,0 0 0,2 1-1,-2 79 83,16 116 0,-15-189-70,0-1 0,1 1 0,-1 0 0,1-1 0,1 0 0,-1 1 0,1-1 0,0 0 0,1 0 0,0 0 0,-1-1 0,2 0 0,-1 1-1,1-1 1,-1-1 0,1 1 0,7 4 0,-4-4 32,1 0-1,-1-1 0,1-1 1,0 1-1,0-1 1,0-1-1,0 1 0,0-2 1,0 1-1,1-1 0,16-1 1,-15 0-89,0 0 1,0-1 0,0-1 0,0 0 0,0 0 0,0-1 0,-1 0 0,1-1 0,-1 0 0,0-1 0,0 0 0,-1-1 0,0 0 0,0 0-1,0-1 1,12-12 0,-7 8 29,-1-2-1,0 1 0,-1-2 1,0 1-1,-1-2 0,-1 1 1,0-2-1,-1 1 0,-1-1 1,-1-1-1,0 1 0,-1-1 1,0 0-1,-2-1 0,0 1 1,-1-1-1,0 0 0,-2 0 1,0-25-1,-1 8-54,0 54-207,0 57 139,-2 219 254,4 322 244,5-458-324,1 85 38,-8-241-85,0 1-1,-1 0 1,0-1-1,0 1 1,0-1-1,0 0 1,-1 1-1,1-1 1,-1 0 0,0 0-1,0 0 1,0 0-1,0 0 1,0 0-1,-1 0 1,0-1-1,1 0 1,-1 1 0,0-1-1,0 0 1,0 0-1,0 0 1,0-1-1,-1 1 1,1-1-1,0 0 1,-1 0 0,1 0-1,-5 1 1,3-1 2,0 0 0,0 0 0,-1 0 1,1-1-1,0 1 0,-1-1 0,1-1 1,0 1-1,-1-1 0,1 0 1,0 0-1,0 0 0,0-1 0,0 0 1,0 0-1,0 0 0,0 0 0,0-1 1,1 0-1,-5-3 0,-7-12-17,1-1-1,1 0 1,1-1-1,0-1 0,2 0 1,0 0-1,2-1 1,0 0-1,1-1 1,1 0-1,2 0 1,0-1-1,-2-33 1,5 17 96,1 0 1,8-69 0,-4 91-15,1 0-1,0 0 1,2 0 0,0 1 0,0-1-1,2 1 1,0 1 0,13-19-1,17-19 70,4 0 0,83-82 0,-119 130-202,1 2 1,0-1-1,-1 1 0,2 0 0,-1 0 1,0 1-1,1 0 0,0 1 0,-1-1 1,1 1-1,0 1 0,0-1 1,0 2-1,16-1 0,-16 1-1002,0 1 0,0-1 0,0 2 0,0-1-1,9 4 1,-1 1-3202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9:21.63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29 14215,'0'0'4412,"27"0"-4052,468 14 393,-486-14-807,17-2-1724,-25 1 1620,-1 1-1,1-1 1,-1 1-1,1-1 1,-1 1-1,1-1 1,-1 1 0,1-1-1,-1 1 1,0-1-1,1 0 1,-1 1-1,0-1 1,0 0-1,1 1 1,-1-1 0,0 0-1,0 1 1,0-1-1,0 0 1,0 1-1,0-1 1,0 0-1,0 0 1,0 1-1,0-1 1,0 0 0,0 1-1,-1-1 1,1 0-1,0 1 1,0-1-1,-1 1 1,1-1-1,0 0 1,-2 0 0,-8-16-4589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9:21.97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13430,'0'0'5587,"39"0"-5555,5 0-32,3 0 0,0 0 0,0 0 0,-3 3-16,3-3-112,-4 0-529,4 0-1264,-3 0-800,-1 0-2209,-8 0-1489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9:22.67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693 2 1361,'0'0'12181,"-21"-1"-11917,-71 0-82,88 1-169,1 1 1,-1 0 0,0 0-1,0 0 1,0 0 0,0 1-1,1-1 1,-1 1 0,1 0 0,-1 0-1,1 0 1,0 1 0,0-1-1,0 1 1,0 0 0,0-1-1,-4 7 1,-3 3 121,-28 26 528,2 2 1,1 1-1,-41 67 0,63-86-514,1 0 0,1 1-1,0 0 1,2 1 0,1 0 0,1 0-1,1 1 1,1 0 0,-2 40 0,6 111 985,1-172-1120,1-1 1,-1 1 0,1-1-1,0 0 1,0 1 0,0-1-1,0 0 1,0 0-1,1 0 1,0 0 0,-1 0-1,1 0 1,0 0 0,1 0-1,-1-1 1,0 1 0,1-1-1,-1 0 1,1 0 0,0 0-1,0 0 1,0 0-1,0 0 1,0-1 0,0 1-1,0-1 1,1 0 0,-1 0-1,7 1 1,8 2 11,1-1 0,0-1-1,0 0 1,19-2 0,-18 0-20,0 0 0,-1-2 0,1 0-1,-1-1 1,33-10 0,-42 9-29,-1 0-1,1 0 1,-1-1-1,0 0 1,-1-1-1,0 1 1,1-2-1,-2 1 1,1-1-1,-1-1 1,0 1-1,-1-1 1,7-9-1,-7 7 8,0 0 0,-1-1-1,0 1 1,0-1-1,3-16 1,-7 25 19,0 0 0,0 0 0,0-1 0,-1 1-1,1-1 1,-1 1 0,0 0 0,1-1 0,-1 1 0,0-1 0,-1 1 0,1-1 0,0 1 0,-1 0-1,1-1 1,-1 1 0,0 0 0,0-1 0,0 1 0,0 0 0,0 0 0,0 0 0,0 0 0,-1 0 0,1 0-1,-1 0 1,0 0 0,1 0 0,-1 1 0,0-1 0,0 1 0,-3-2 0,-10-3-3,0 2 1,0 0 0,0 0 0,0 2-1,-26-2 1,-86 4-59,59 1 32,50 0 20,-1 0 1,0 1 0,1 1-1,-1 0 1,1 2 0,0 0-1,0 1 1,1 1 0,-1 0-1,2 2 1,-1 0 0,1 0-1,0 2 1,1 0 0,1 1-1,0 0 1,0 1 0,1 1-1,1 0 1,-19 26 0,29-35-59,0-1 0,1 0 1,-1 0-1,1 1 1,0-1-1,0 1 0,-1 6 1,-3 18-5052,1-21-1253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9:23.51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9428,'0'0'4498,"5"8"-4201,9 23 138,-2 0 0,-1 1 1,-1 0-1,10 62 0,-6-27-48,21 103 256,-7 3-1,-9 0 0,-2 222 1,-18-352-620,2 39-956,15-86-4331,0-16 422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9:24.90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43 10389,'0'0'5472,"37"-5"-5144,123-16-270,-88 14-54,128 6 1,-93 3 0,842 6 859,917-8-397,-1432-18-264,-434 58-225,-3 5 29,-1-1-1,-19 78 0,-2 20 31,-1 752 983,28-614-850,-1-212-163,13 95 0,-11-128 7,-1 48 1,-2-56-12,-1-25-2,1 0-1,-1 0 1,0 0 0,1 0 0,-1-1 0,0 1 0,0 0 0,0 0 0,-1-1 0,1 1-1,0 0 1,-1-1 0,1 1 0,-1-1 0,1 0 0,-1 0 0,0 1 0,1-1-1,-1 0 1,0 0 0,0 0 0,0-1 0,-2 2 0,-50 15 20,54-17-21,-50 9-1,0-2-1,0-3 0,0-1 0,-64-6 0,15 1-5,-461-12-27,-202-4-13,3 1-117,177-8-292,580 25 436,-1 1 1,0-1-1,0 1 0,1 0 1,-1 0-1,0 0 1,1 0-1,-1 1 1,1-1-1,0 1 1,-1-1-1,1 1 0,0 0 1,0 0-1,0 0 1,0 0-1,0 0 1,1 1-1,-1-1 0,0 0 1,1 1-1,0-1 1,0 1-1,0 0 1,0-1-1,-1 6 1,2-7-358,4-1-3873,20 0 1046,7 0-2553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9:38.3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279 0 3554,'0'0'8289,"-4"20"-3885,2 14-4385,-2 0 1,-8 40-1,-6 49 25,16 235-57,-1 2-4,0-322 11,-2 0-1,-2-1 0,-1 0 1,-18 48-1,-69 136-16,78-181 18,2 0-1,1 1 1,2 0-1,2 1 0,2 1 1,2-1-1,2 1 1,1 0-1,6 85 0,-1-117-10,-1 1 0,1-1-1,1 0 1,0 1-1,1-1 1,0 0 0,0-1-1,2 1 1,-1-1-1,9 12 1,9 9-159,48 50 0,-3-3-52,-55-63 195,-2 0 0,0 1 0,-1 0 1,0 1-1,-1 0 0,-1 0 0,-1 1 0,-1 0 0,0 0 1,-1 0-1,-1 1 0,3 35 0,-6-34 30,0 1 1,-2 0-1,0 0 0,-1-1 0,-2 1 1,0-1-1,-1 1 0,-7 19 0,-39 74 138,-18 47 304,61-136-374,0 1 0,2-1-1,1 1 1,-4 44 0,7-39-44,2-1 0,1 1 0,1-1 0,1 1 0,2-1 0,1 0 0,2 0 0,0-1 0,2 0 0,15 30 0,50 85-87,37 83-177,-99-196 214,-2 1-1,-2 0 1,0 0 0,-3 1-1,5 54 1,-7 68-50,-7-1 1,-27 186 0,22-255 19,4 0 0,9 103 0,0-136-238,14 58 0,-10-64-243,7 86 0,-15-106 243,1-3 157,-1 1 1,-1 0 0,-1 0-1,-1-1 1,-1 1 0,-1-1-1,-14 43 1,1-29 218,2 0 0,1 1 0,2 0 0,1 1 0,2 1 0,-5 63 0,11 116 140,5-181-199,1 0 1,2-1 0,18 65 0,14 10-18,-20-69 2,-3 1-1,-1 0 1,-3 1-1,-1 0 1,5 82-1,-14-122 17,-1-1-1,1 1 0,-1 0 1,0-1-1,0 1 0,-1-1 0,1 1 1,-1-1-1,0 0 0,0 1 1,-1-1-1,1 0 0,-4 4 0,-46 46 788,6-9 88,20-10-741,2 0 1,1 2-1,2 0 1,1 2-1,2 0 0,-14 48 1,3 8-70,-25 154 1,40-135 572,5 0-1,7 120 1,3-152-425,6 155 43,-7-236-516,0-5-930,1-4 578,0 1 1,1-1-1,-1 1 1,1 0 0,1-1-1,-1 1 1,1 0-1,1 0 1,6-10 0,-8 12 141,42-72-8380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9:39.4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40 10501,'0'0'1825,"0"20"-1406,-1 36-196,4 162 1600,-1-203-1682,0-1 0,2 0 0,-1 0 0,2 0 0,0 0 0,9 17 0,-11-25-79,0 0-1,0-1 1,0 1 0,1-1-1,0 0 1,0 0 0,0 0-1,0 0 1,1-1 0,0 0-1,0 0 1,0 0 0,1 0-1,-1-1 1,1 0 0,10 4-1,-13-6-28,0-1-1,0 1 0,0-1 1,0 0-1,0 0 0,-1 0 0,1-1 1,0 1-1,0-1 0,0 1 1,0-1-1,0 0 0,0 0 0,-1 0 1,1-1-1,0 1 0,-1 0 1,1-1-1,-1 0 0,1 0 0,-1 0 1,0 0-1,0 0 0,0 0 1,0 0-1,0-1 0,-1 1 0,1-1 1,-1 1-1,1-1 0,-1 0 1,0 1-1,2-7 0,3-9-45,0-1-1,-1 0 1,4-37-1,-8 46 51,9-84-139,-3-121 1,-7 212 91,0 1 0,-1 0 0,1 0 0,-1 0 0,1 0 0,-1-1-1,0 1 1,0 0 0,0 0 0,0 1 0,-1-1 0,1 0 0,0 0 0,-1 0 0,1 1 0,-1-1-1,1 1 1,-1-1 0,0 1 0,0 0 0,0 0 0,0 0 0,0 0 0,0 0 0,0 0 0,0 0-1,0 0 1,0 1 0,0-1 0,-1 1 0,1 0 0,0 0 0,0 0 0,-3 0 0,1-1-17,-1 1 0,1 0 0,-1 0 0,1 0 0,-1 1 0,1 0 0,0 0 0,-1 0 0,1 0 0,0 0 1,-1 1-1,1 0 0,0 0 0,0 0 0,1 0 0,-7 5 0,2 3-54,0 0 0,1 0 0,0 1 0,0-1 0,1 2 1,1-1-1,0 1 0,0-1 0,1 1 0,-3 18 0,-5 48-2123,10 1-3495,2-47 1201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7:03.80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61 8580,'0'0'6051,"31"0"-4379,36-3-1157,0-3-1,0-3 0,86-23 0,-149 31 183,17-5-3056,-18 4-528,-12 1-52,-9 1-1178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9:39.9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9812,'0'0'3474,"0"9"-3055,0 20-95,-1 99 927,25 198-1,-5-197-942,2 211 1,-20-304-327,0-28-11,0 1 0,0 0 0,-1 0-1,-1 0 1,1 0 0,-1 0 0,-1 0 0,0-1-1,-5 16 1,6-23-154,1 0 0,-1 0 0,0 0 0,0 0 0,0 0 0,0 0 1,0 0-1,0 0 0,0 0 0,0 0 0,0-1 0,0 1 0,-1 0 0,1-1 0,0 1 0,-1-1 0,1 1 0,0-1 0,-1 0 0,1 1 1,0-1-1,-1 0 0,1 0 0,0 0 0,-1 0 0,1 0 0,-2-1 0,-1 1-492,-8 0-3162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9:40.4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94 11365,'0'0'2431,"21"-12"-2133,66-37-140,-76 44-40,0 0 0,0 1 1,0 0-1,1 1 0,-1 0 0,1 1 0,0 0 1,19 0-1,-17 1 82,-8 1-124,0-1 25,-1 1 0,0-1 0,0 1 0,0 1-1,1-1 1,8 3 0,-12-3-92,-1 1 0,1 0 0,-1 0 0,0-1 0,1 1 0,-1 0 0,0 0 0,0 1 0,1-1 0,-1 0 1,0 0-1,0 0 0,-1 1 0,1-1 0,0 1 0,0-1 0,-1 0 0,1 1 0,0-1 0,-1 1 0,0 0 0,1-1 0,-1 1 0,0-1 0,0 4 0,12 327 115,-12-281-117,0-50-7,-1 1 0,1-1 0,-1 1 0,0-1 0,1 0 1,-1 1-1,0-1 0,0 0 0,0 0 0,0 1 0,0-1 1,0 0-1,0 0 0,0 0 0,0 0 0,-1 0 0,1 0 1,0-1-1,0 1 0,-1 0 0,1-1 0,-1 1 0,1-1 1,-1 1-1,1-1 0,-1 0 0,1 1 0,-1-1 0,1 0 1,-1 0-1,1 0 0,-3 0 0,-62-1-104,53 0 48,4 0-53,1 0 1,-1-1-1,0 0 0,0 0 1,1-1-1,0 0 0,-1-1 0,1 0 1,-15-9-1,-33-31-3396,52 42 2119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9:40.8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226 61 7972,'0'0'5736,"-4"-10"-5224,2 5-487,2 3-23,-1-1 0,0 1 0,0 0 0,0-1 0,0 1 0,0 0 0,0 0 0,0 0 0,-1 0 0,1 0 0,-1 0 0,1 0 0,-1 0 0,0 1 0,0-1 0,1 1 0,-1-1 0,-1 1 0,1 0 0,0-1 0,0 1 0,0 0 0,-1 1 0,1-1 0,0 0 0,-1 1 0,1-1 0,0 1 0,-1 0 0,1-1 0,-1 1 0,-2 1 0,0-1 7,0 0 1,1 1-1,-1-1 0,0 1 1,0 0-1,1 1 1,-1-1-1,1 1 1,-1 0-1,1 0 1,0 0-1,0 1 1,0-1-1,0 1 1,-6 6-1,4-3 40,0 1 0,0 0 0,1 1 0,-1-1 0,2 1 0,-1 0 0,-5 16 0,2-3 54,2 0 1,1 0-1,0 1 1,2-1-1,0 1 0,1 26 1,1-17 35,0-15-21,1 0 1,1 0-1,0-1 0,6 24 1,-6-33-82,2 0-1,-1 0 1,1 0 0,0-1 0,0 1 0,0-1-1,1 1 1,0-1 0,0 0 0,0 0 0,1-1 0,0 1-1,0-1 1,7 5 0,0-1 23,0-1 0,1 0 0,0-1 1,0 0-1,0 0 0,1-2 0,0 0 0,27 4 0,2-3-888,71-1-1,-111-4 742,0 0-130,0-1 0,-1 1 0,1 0 0,0-1 0,0 1 0,0-1 0,-1 0 0,1 0 0,0 0 0,-1 0 0,1 0 0,-1-1 0,1 1 1,-1-1-1,1 0 0,3-3 0,-2 0-636,0 0 1,0 0-1,-1-1 1,0 1 0,0-1-1,5-11 1,5-24-4591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9:41.9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565 109 5122,'0'0'5325,"-7"-8"-5042,1 0-272,0 0 0,-1 1-1,0 0 1,-1 1 0,0 0-1,0 0 1,0 0 0,0 1-1,-1 0 1,-13-4 0,-4 1 221,-2 2 1,1 1-1,-1 1 1,1 1-1,-1 2 1,-49 3-1,68 0-175,1-1-1,-1 1 1,0 1-1,1 0 1,0 0-1,0 1 1,0-1-1,0 2 1,0-1-1,1 1 1,0 0-1,0 1 1,0 0-1,1 0 1,0 0-1,0 1 1,0 0-1,1 0 1,0 0-1,-5 10 1,1-1-24,0-1-1,2 2 1,-1-1-1,2 1 1,0 0-1,1 0 1,1 1 0,1 0-1,-2 18 1,4-18-57,0-6 128,0 0-1,1-1 1,1 1 0,-1 0 0,6 22-1,-5-30-64,1-1 0,-1 1 0,1-1 0,0 1 0,0-1 0,0 0 0,1 0 0,-1 0 0,1 0 0,-1 0 0,1-1 0,0 1 0,0-1 0,0 0 0,1 0 0,-1 0 0,0 0 0,1 0 0,-1-1 0,1 1 0,7 1 0,-3-1-21,0 1 0,1-2 0,-1 1-1,0-1 1,1 0 0,-1-1 0,1 0-1,-1 0 1,12-3 0,-16 3-64,-1-1 1,1-1-1,0 1 1,-1 0-1,1-1 1,-1 0-1,1 0 1,-1 0-1,0 0 0,1 0 1,-1-1-1,-1 0 1,1 1-1,0-1 1,-1 0-1,1 0 1,-1-1-1,0 1 1,0 0-1,0-1 1,1-4-1,18-38-257,1 1 0,2 1 1,39-53-1,-62 96 328,-1 0 0,0 1 0,1-1 0,-1 0 0,1 1 0,-1-1 0,1 0 0,-1 1 0,1-1 0,0 0 0,-1 1 0,1-1 0,0 1 0,-1-1 0,1 1 0,0 0 0,0-1 0,-1 1 1,1 0-1,0-1 0,0 1 0,0 0 0,0 0 0,-1 0 0,1 0 0,0 0 0,0 0 0,0 0 0,0 0 0,-1 0 0,1 0 0,0 0 0,0 0 0,0 1 0,0-1 0,-1 0 0,1 1 0,0-1 0,0 1 0,-1-1 0,1 0 0,0 1 0,-1 0 0,1-1 1,0 1-1,-1-1 0,1 1 0,-1 0 0,1-1 0,-1 1 0,1 0 0,-1 0 0,0-1 0,1 1 0,-1 0 0,0 0 0,1 1 0,19 56-316,-17-47 405,3 8-112,0-1 0,2-1-1,0 1 1,1-1 0,1 0 0,1-1 0,22 27-1,-26-36 51,0 0-1,0-1 1,0 0-1,1 0 1,0-1 0,0 0-1,1 0 1,-1-1-1,1 0 1,0 0-1,0-1 1,1 0-1,-1-1 1,0 0-1,1-1 1,0 0-1,12 0 1,-17 0 14,0-1-1,-1-1 1,1 1 0,-1-1 0,1 1 0,-1-1 0,1-1-1,-1 1 1,1 0 0,-1-1 0,0 0 0,6-4-1,-4 1 7,-1 0-1,1 0 0,-1-1 0,-1 1 0,1-1 0,-1 0 0,4-8 0,1-3 53,-1 1 0,-1-2 0,-1 1-1,6-23 1,-7 20 84,1 1 0,1 0 1,11-22-1,-13 66-520,-5-5 307,0-1 0,2 1 0,0-1 0,1 0 1,6 22-1,-7-35 16,0 0 1,1 0-1,-1 0 0,1-1 1,0 1-1,1-1 1,-1 1-1,1-1 1,0 0-1,1-1 1,-1 1-1,1-1 1,0 0-1,0 0 0,0 0 1,0 0-1,1-1 1,-1 0-1,11 4 1,3-2 88,0-1-1,1 0 1,-1-1 0,1-1 0,0-1-1,29-2 1,-20 1 74,-25 0-140,0 0 1,0-1-1,-1 1 0,1-1 0,0 1 1,-1-1-1,1 0 0,-1-1 0,1 1 1,-1 0-1,0-1 0,1 0 0,-1 0 1,0 0-1,0 0 0,0-1 0,3-3 1,-2 1 12,0 0 0,0 0 0,-1-1 0,1 0 0,-1 1 0,-1-1 0,1 0 0,-1 0 0,2-9 1,1-11 65,-1-1 0,-1 1 0,-2-50 1,-1 61-107,0-3-9,1 7 7,-1-1 0,0 1 0,-1 0 0,-1 0-1,-3-14 1,4 21-8,0 1-1,-1-1 1,0 1 0,0 0-1,0-1 1,0 1-1,0 0 1,0 0 0,-1 0-1,0 0 1,1 1 0,-1-1-1,0 1 1,0 0-1,-1 0 1,1 0 0,0 0-1,-1 0 1,-5-1 0,-13-4-393,-1 2 0,0 1 0,0 1 0,-1 0 0,1 2 0,0 1 0,-28 3 0,-13-2-2725,6-1-814,3 0-1361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9:42.3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 10421,'0'0'6579,"205"-14"-6355,-158 14-64,0 0-128,-15 0-32,-1 0-16,-11 0 0,-8 0-304,-8 0-529,-4 4-1071,0 17-1282,-36 7 161,-7 8-1137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9:42.7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10309,'0'0'6339,"8"117"-5907,-4-81-224,-1 6 32,-3 1-224,0-4 0,0-1-16,0 1-32,0-7-720,0-3-3186,-15-8-8708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9:47.5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24 210 8868,'0'0'8657,"0"-9"-7878,0 3-765,1 0-1,-1 0 0,1 0 0,1-1 0,-1 1 0,1 0 1,0 1-1,0-1 0,0 0 0,1 0 0,0 1 0,0 0 0,1-1 1,5-5-1,-2 3 22,0 1 1,1-1-1,1 2 1,-1-1-1,1 1 0,0 0 1,18-8-1,-6 5 11,0 2-1,0 0 1,1 1 0,0 1-1,0 1 1,0 1-1,34-1 1,-55 4-52,0 0 1,1 0-1,-1 0 0,1 0 1,-1 0-1,0 0 0,1 0 1,-1 1-1,0-1 0,1 0 1,-1 1-1,0-1 0,1 1 1,-1-1-1,0 1 0,0 0 1,1 0-1,-1-1 0,0 1 1,0 0-1,1 1 0,4 30-149,-5-27 150,11 302-33,-13-300 38,1 0 1,-2 0-1,1-1 0,-1 1 0,0 0 0,0-1 0,-1 0 0,0 0 1,0 1-1,-1-2 0,1 1 0,-1 0 0,-1-1 0,1 0 0,-1 0 1,-8 7-1,-10 9 15,-2-2-1,-35 22 1,37-26-3,-154 97 4,166-108-12,-9 7 11,19-8-10,1-2 182,238 0 1211,-119 1-2326,0-2-5294,-111 0 1505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9:48.7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75 72 5491,'0'0'6152,"5"-9"-5125,27-33 6,-10 22 1813,-22 64-1627,0-43-1219,0 35 115,1 0 1,1 0-1,13 62 0,-13-89-60,0-1-1,1 1 1,0-1 0,0 1-1,1-1 1,0 0 0,0 0-1,1-1 1,0 1 0,0-1-1,1 0 1,0 0 0,0-1-1,1 0 1,0 0 0,0 0-1,0-1 1,0 0 0,1-1-1,14 7 1,-18-9-61,0-1 0,0 0 1,1 0-1,-1-1 0,0 1 1,0-1-1,1 0 0,-1 0 1,0 0-1,0 0 0,1-1 1,-1 0-1,0 0 0,0 0 1,0 0-1,0-1 0,0 1 0,0-1 1,0 0-1,-1 0 0,1-1 1,-1 1-1,1-1 0,-1 0 1,0 1-1,0-2 0,0 1 1,4-6-1,6-9-35,-1-1 0,0 0 0,-2-1 0,11-25 0,-19 40 40,7-16-1,0 0 0,-1 0 0,-2-1 0,0-1 1,-1 1-1,3-41 0,-8 62 15,0 21-432,0 61 435,12 396 270,-7-174-273,-6-186-10,1-114-2,0 1 1,0-1 0,-1 1 0,1-1 0,-1 1-1,0-1 1,0 1 0,0-1 0,0 0 0,0 1-1,-1-1 1,0 0 0,1 0 0,-1 0 0,0 0-1,0-1 1,-1 1 0,1 0 0,-1-1 0,1 0-1,-1 1 1,0-1 0,0 0 0,0 0 0,0-1-1,0 1 1,0-1 0,0 1 0,-1-1 0,1 0-1,-6 1 1,-10 1 17,0 0 1,0-2-1,-1 0 0,-32-3 1,13 1-25,24 0 35,1 0 1,0-1-1,0 0 1,0-1-1,0-1 0,1 0 1,-1-1-1,1-1 1,0 0-1,0 0 0,1-2 1,0 1-1,0-1 0,1-1 1,0 0-1,0-1 1,-13-16-1,21 22-29,1 1-405,1 1-1,-1-1 1,0 1-1,0-1 1,0 1 0,-1 0-1,1 0 1,-1 0-1,1 0 1,-1 0-1,1 0 1,-1 1-1,-4-2 1,0-1-2267,5-3-770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9:49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46 6275,'0'0'9271,"12"0"-6078,51 0-2683,-22 0-317,79 1 153,178-23 1,-286 15-400,-11 6-30,-1 1 1,0 0-1,0 0 0,0 0 1,1-1-1,-1 1 1,0 0-1,0 0 0,0 0 1,0-1-1,0 1 1,0 0-1,0 0 1,1-1-1,-1 1 0,0 0 1,0 0-1,0-1 1,0 1-1,0 0 1,0 0-1,0-1 0,0 1 1,0 0-1,0 0 1,0-1-1,0 1 1,-1 0-1,1 0 0,0-1 1,0 1-1,0 0 1,0 0-1,0 0 0,0-1 1,-1 1-1,1 0 1,0 0-1,0 0 1,0-1-1,0 1 0,-1 0 1,1 0-1,0 0 1,0 0-1,-1 0 1,1 0-1,0-1 0,0 1 1,-1 0-1,1 0 1,0 0-1,0 0 1,-1 0-1,1 0 0,0 0 1,0 0-1,-1 0 1,-23-3-2906,-10-1-2367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9:50.0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4 5475,'-2'-3'12776,"334"3"-11069,-332 0-1744,19 10-2156,-6 8-4605,-5-11 494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7:04.27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11397,'0'0'4725,"11"7"-3252,17-3-1124,0-1-1,0-2 1,52-3 0,-11-1-250,41 3-113,-109 4-277,0 0-1,0-1 0,0 1 1,0 0-1,-1-1 0,1 1 1,-1 0-1,0 0 0,0-1 1,-1 6-1,1-6-611,-5 12-3043,-18-4-2174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9:53.3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82 12934,'0'0'4103,"14"-9"-3772,1-1-320,0 1 1,1 1-1,0 1 0,0 0 1,1 1-1,0 1 0,22-5 1,35 3-4,102 3 0,-135 4-38,-39 0 24,0 1 0,0-1 0,0 1 0,-1 0-1,1-1 1,0 1 0,-1 0 0,1 0 0,0 0-1,-1 0 1,1 1 0,-1-1 0,1 0 0,-1 1 0,0-1-1,0 0 1,1 1 0,-1 0 0,0-1 0,0 1-1,0 0 1,-1-1 0,1 1 0,0 0 0,-1 0-1,1 0 1,-1 0 0,0-1 0,1 1 0,-1 0 0,0 0-1,0 3 1,1 14-30,0 1 0,-3 26 0,1-19 20,2-18 15,-1-1 0,0 1 0,-1-1 0,0 1 0,0-1 0,-1 1 0,0-1 0,0 0 0,-1 0 0,0 0 0,-1 0 0,1 0 0,-2-1 0,1 1-1,-1-1 1,0 0 0,0-1 0,-1 1 0,0-1 0,0 0 0,-1 0 0,-13 8 0,12-9-7,0 0 0,-1-1 0,0 0 0,0-1-1,0 0 1,0 0 0,0-1 0,-1 0 0,1-1 0,-1 0-1,1 0 1,-1-1 0,1-1 0,-1 1 0,1-1 0,-11-3-1,17 2-7,-1 1-1,1-1 1,0 0-1,-1 0 1,1-1-1,0 1 0,0-1 1,1 1-1,-1-1 1,0 0-1,1 0 1,0 0-1,0-1 0,0 1 1,0 0-1,0-1 1,0 1-1,-1-7 1,3 10-102,35 0-480,-27 0 583,2 0 15,-1 1 1,0 0-1,0 1 1,0 0 0,0 1-1,-1 0 1,1 0 0,-1 1-1,1 0 1,-1 0-1,0 1 1,-1 0 0,1 0-1,-1 1 1,0 0 0,0 0-1,-1 1 1,0 0-1,0 0 1,-1 0 0,1 1-1,-2 0 1,1 0 0,-1 0-1,0 1 1,-1-1-1,0 1 1,0 0 0,2 13-1,0 8 50,-2 0 0,1 58 0,-4-87-46,0 0 1,-1 0-1,1 0 1,0 0-1,-1 0 1,1-1-1,-1 1 1,1 0-1,-1 0 1,1 0-1,-1-1 1,1 1-1,-1 0 1,0-1-1,1 1 1,-1 0-1,0-1 1,0 1-1,1-1 1,-1 1-1,0-1 1,0 0-1,0 1 1,0-1-1,0 0 1,0 1-1,1-1 1,-1 0-1,-1 0 1,-32 4 94,28-4-96,-44 4 220,-1-3 1,-54-6-1,94 2-1494,22 2-4488,7 1 1344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9:54.5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112 1 8516,'0'0'3559,"-1"0"-3527,0 0-1,1 1 1,-1-1 0,0 0 0,1 0 0,-1 1 0,1-1-1,-1 1 1,0-1 0,1 0 0,-1 1 0,1-1-1,-1 1 1,1-1 0,-1 1 0,1 0 0,0-1-1,-1 1 1,1-1 0,0 1 0,-1 0 0,1-1-1,0 1 1,0 0 0,-1 1 0,-9 41 809,2 1 1,2 0-1,1 1 1,4 76-1,1-118-806,0 0 0,0 0 0,1 1 0,-1-1 0,1 0 0,0 0 0,0 0 0,0 0 0,0 0-1,1 0 1,-1 0 0,1 0 0,-1-1 0,1 1 0,0-1 0,0 1 0,5 3 0,-2-2 23,1 0-1,-1 0 1,1 0 0,0-1-1,0 0 1,0 0 0,0-1-1,9 3 1,1-1-4,0-1 0,1-1 0,-1 0 0,1-1 0,-1 0 0,24-3 0,-37 1-54,0 0 0,0-1 0,0 1 0,0-1 0,0 1 0,0-1 0,-1 0 0,1 0 0,-1 0 0,1-1 0,-1 1 0,0-1 0,0 1 0,0-1 0,0 0 0,3-5 0,24-51-136,-16 18 8,-2 0 0,-2 0 0,8-74 0,-18 333-394,3-85 526,-2-106 10,-1 48 32,18 143 1,0-98-68,1 226-1,-19-334 23,1 0 0,-2 0-1,0 0 1,0 0 0,-1-1-1,-1 1 1,0-1 0,-1 0 0,0 0-1,0 0 1,-11 15 0,12-20 1,0 0 1,-1 0 0,0-1-1,0 1 1,0-1 0,-1-1-1,1 1 1,-1-1 0,0 0-1,-1 0 1,1 0-1,0-1 1,-1 0 0,0 0-1,0-1 1,0 0 0,0 0-1,0-1 1,0 0 0,-11 1-1,1-2 24,1 0 0,0-2-1,-1 1 1,-29-9 0,37 7-17,1 0 1,0-1 0,0 0-1,0 0 1,0 0 0,1-1-1,0-1 1,0 1 0,0-1-1,-10-13 1,8 9-2,1-1 0,1 0 0,0-1-1,0 1 1,1-1 0,1-1 0,0 1 0,1-1-1,0 0 1,1 0 0,-2-17 0,0-16 49,3-90-1,3 78-28,0 38-33,1 0 0,1 1 1,1-1-1,0 1 0,2 0 0,0 0 0,1 0 1,1 1-1,1 0 0,1 1 0,0 0 0,1 0 1,1 1-1,25-27 0,-32 39-69,-1 0 1,1 0-1,1 0 0,-1 1 1,0-1-1,1 1 0,-1 1 1,1-1-1,0 1 0,0 0 1,0 0-1,0 1 0,11-2 1,24 0-5979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9:55.5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32 9540,'0'0'6497,"8"0"-5972,526-10 1289,-439 9-2043,-94 1 34,-1-10-6410,0-1 2605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9:55.9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10293,'0'0'4303,"0"8"-3628,12 257 1243,-13-205-1612,0 1 24,10 87 0,-8-106-209,-1-21-7200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9:56.8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79 28 11397,'0'0'5323,"13"-3"-4798,49-7-302,0 2 0,0 2 0,93 5-1,-153 2-224,0-1-1,-1 1 0,1 0 1,0-1-1,-1 1 0,1 0 1,0 0-1,-1 0 1,1 1-1,-1-1 0,0 0 1,1 0-1,-1 1 0,0-1 1,0 1-1,0-1 0,0 1 1,0 0-1,0-1 1,0 1-1,-1 0 0,1-1 1,-1 1-1,1 0 0,-1 0 1,1 0-1,-1 0 0,0 0 1,0 2-1,1 71-118,-2-54 100,0-14 18,0 0 0,0 0 0,0-1 0,-1 1 0,0-1 1,-1 1-1,1-1 0,-1 0 0,-1 0 0,1 0 0,-1-1 0,0 1 0,0-1 1,-1 0-1,1 0 0,-1 0 0,0-1 0,-8 7 0,-13 7-12,1-1 0,-47 23 0,59-33 3,6-4-93,1-1 0,-1 0 0,1 0 0,-1 0 0,0-1 0,0 1 0,0-2 0,0 1-1,0-1 1,-8-1 0,14 1 74,0 0 37,1 0 0,0-1 0,-1 1 0,1-1 0,0 1 0,-1-1 1,1 1-1,0-1 0,0 1 0,-1-1 0,1 1 0,0-1 0,0 1 1,0-1-1,0 1 0,0-1 0,-1 0 0,1 1 0,0-1 0,0 1 0,1-1 1,-1 1-1,0-1 0,0 0 0,0 1 0,0-1 0,0 1 0,1-1 1,-1 1-1,0-1 0,0 1 0,1-1 0,-1 1 0,0-1 0,1 1 1,-1 0-1,1-1 0,-1 1 0,1-1 0,6-1-10,0 1 0,0 0-1,0 0 1,0 1 0,-1 0 0,1 0-1,0 0 1,0 1 0,0 0 0,0 1 0,0 0-1,-1 0 1,1 0 0,-1 0 0,1 1-1,-1 0 1,0 1 0,0-1 0,0 1 0,-1 0-1,0 1 1,1 0 0,5 6 0,-1 0 16,0 0 0,-1 1 0,0 0 0,-1 1 0,-1 0 1,1 0-1,-2 1 0,0-1 0,5 18 0,-5-7 17,-1-1 0,0 1 0,-2 0 0,0 45 0,-3-65-19,-1 1-1,0-1 1,0 0-1,-1 0 1,0 0-1,1 0 1,-1 0-1,0 0 1,-1-1-1,1 1 1,-1-1-1,0 1 1,0-1-1,0 0 1,0 0-1,0 0 1,0 0-1,-1-1 1,0 0-1,1 1 1,-1-1-1,0 0 1,-7 2-1,-3 2 50,1-1-1,-1-1 1,0 0-1,0 0 1,-29 2-1,-118-6 647,157 0-649,0 0 0,0-1 0,0 0 0,0 0 0,0 0-1,1 0 1,-1-1 0,0 1 0,1-1 0,-5-3 0,-20-8-1273,7 10-2954,13 3-322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9:5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 11109,'0'0'5632,"5"0"-5363,567 0 2690,-546-2-6823,-7 0-3810,-4 2 1420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49:58.9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394 373 10709,'0'0'5312,"24"-3"-4037,-18-11-1271,-1-1 0,0 0 0,-1 0 0,-1-1 0,0 1 0,-1-1 0,-1 0 0,-1 1 0,-1-26 0,1 16-145,-1 19 129,0-1 0,0 1 0,0 0-1,-1 0 1,1-1 0,-2 1 0,1 0 0,-1 1 0,1-1 0,-2 0 0,1 1 0,0-1 0,-1 1 0,0 0 0,-1 0 0,1 1 0,-1-1 0,0 1 0,0 0 0,0 0 0,0 1 0,-8-4 0,2 0-6,-1 1 0,-1 1 0,1 0-1,-1 1 1,0 0 0,0 1-1,0 0 1,0 1 0,-24-1 0,37 3 17,-13-1-36,0 2 1,0-1 0,0 2-1,-14 2 1,22-2 27,0 0 0,0 0 0,0 0-1,0 1 1,0 0 0,1 0 0,-1 0 0,1 0 0,0 1 0,0-1-1,0 1 1,-4 7 0,0-2 1,1 1-1,0 1 1,0-1-1,2 1 0,-1 0 1,1 0-1,1 1 1,0 0-1,-4 20 1,3 0 29,2 0 0,1 50 1,2-79-16,0 1 1,0 0 0,1 0-1,-1-1 1,1 1 0,0 0-1,0-1 1,0 1 0,1-1-1,-1 1 1,1-1-1,0 0 1,0 1 0,0-1-1,0 0 1,0 0 0,4 2-1,-1-1 14,-1 0-1,2 0 0,-1-1 0,0 1 1,1-2-1,-1 1 0,1 0 0,0-1 1,9 2-1,12 1 41,-1-1 1,0-2 0,52-1 0,-57-1-80,-13 1-49,0-1-1,0-1 1,0 1 0,0-1 0,0-1-1,0 1 1,0-1 0,0-1-1,-1 1 1,1-1 0,-1-1 0,0 1-1,0-1 1,0-1 0,-1 1-1,1-1 1,-1 0 0,0-1-1,0 1 1,-1-1 0,0 0 0,0-1-1,0 1 1,6-13 0,1-3 89,1 1 1,0 0 0,2 1 0,1 1 0,25-26-1,-41 45-12,0 0-1,0-1 1,0 1-1,1 0 1,-1 0 0,0 0-1,0 0 1,0 0-1,0-1 1,0 1-1,1 0 1,-1 0-1,0 0 1,0 0-1,0 0 1,1 0-1,-1-1 1,0 1-1,0 0 1,0 0-1,1 0 1,-1 0-1,0 0 1,0 0-1,0 0 1,1 0 0,-1 0-1,0 0 1,0 0-1,0 0 1,1 0-1,-1 0 1,0 0-1,0 0 1,0 1-1,1-1 1,-1 0-1,0 0 1,0 0-1,0 0 1,1 0-1,-1 0 1,0 0-1,0 1 1,0-1-1,0 0 1,0 0 0,1 0-1,-1 0 1,0 1-1,0-1 1,0 0-1,0 0 1,0 0-1,0 1 1,0-1-1,0 0 1,0 0-1,0 0 1,0 1-1,0-1 1,0 0-1,0 0 1,0 1-1,0-1 1,0 0-1,0 1 1,-1 20-62,1-16 116,-3 15 40,-2 0 1,0-1-1,0 0 1,-2 0-1,-1 0 1,-12 22-1,-12 33 483,17-27-159,2 1-1,3 1 1,-7 71 0,3-16 352,14-97-701,0-7-59,0 1 0,0-1-1,0 1 1,0-1-1,0 1 1,0-1 0,0 1-1,0-1 1,0 1-1,0 0 1,0-1 0,0 1-1,-1-1 1,1 1-1,0-1 1,0 1 0,-1-1-1,1 0 1,0 1-1,0-1 1,-1 1 0,1-1-1,0 0 1,-1 1-1,1-1 1,-1 1 0,1-1-1,-1 0 1,1 0-1,-1 1 1,1-1 0,0 0-1,-1 0 1,1 0-1,-1 1 1,0-1 0,1 0-1,-1 0 1,1 0-1,-1 0 1,1 0 0,-1 0-1,0 0 1,0 0-1,1 0-247,-1 0 45,1 0-1,-1-1 1,0 1 0,1 0-1,-1 0 1,1 0 0,-1-1-1,1 1 1,-1 0 0,1 0 0,-1-1-1,1 1 1,-1-1 0,1 1-1,-1 0 1,1-1 0,0 1-1,-1-1 1,1 1 0,0-1 0,-1 1-1,1-1 1,0 0 0,-4-14-3442,0 0-2462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0:00.9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5122,'3'0'14039,"24"0"-14029,338 0 605,-205 0-9025,-141 0 2781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0:01.9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12198,'0'0'3729,"5"2"-3438,-2 1-291,0 0 0,0 0 0,0 0 0,0 0 0,-1 0 0,1 1 0,-1-1 0,0 1 0,0 0 0,0 0 1,0 0-1,-1 0 0,1 0 0,-1 0 0,0 0 0,0 0 0,-1 0 0,1 0 0,-1 5 0,2 23 38,-2 46-1,-1-46 52,-1 20 45,1-38-103,-1-1 0,2 1 0,0 0 0,0 0 0,2-1 0,-1 1 0,2-1 0,0 1 0,0-1 0,7 15 0,-8-25-13,0 0 0,1 0 0,-1-1 0,1 1 0,0-1 0,0 1 0,0-1 0,0 0-1,0 0 1,1 0 0,-1 0 0,1-1 0,-1 0 0,1 1 0,-1-1 0,1 0 0,0-1 0,-1 1-1,8 0 1,6 0 60,0-1 1,32-3-1,-42 1-91,1 0 0,0 0 0,-1-1-1,1 0 1,-1 0 0,0-1 0,0 0 0,0 0 0,0-1 0,-1 1 0,0-2 0,10-10 0,6-7-334,35-48-1,-44 53 333,-1 0-1,-1-1 0,0 0 1,-2-1-1,0 0 1,-1-1-1,-1 1 0,-1-2 1,-1 1-1,0-1 1,-2 1-1,1-34 1,-4 55 183,0 11-256,-1 62 61,-1-10 78,3-1 1,3 0-1,18 99 0,-5-82-22,-2 1 0,-4 0-1,1 123 1,-12-178-29,-1 1 0,-1-1 0,-9 41 0,7-52-2,0 0 0,-1 0 0,-1 0 0,-1-1 0,1 0 0,-2 0 0,-14 19 0,11-18 2,-1 1-1,0-2 1,-2 1 0,1-2-1,-23 16 1,28-22 20,0-1 0,-1 0 0,0-1 0,0 0 0,0 0 0,0-1 0,-1 0 0,0 0 0,1-1 0,-1-1-1,-19 1 1,27-2-12,0 0-1,0-1 0,-1 1 0,1-1 1,0 0-1,0 1 0,0-1 0,0 0 1,0 0-1,0 0 0,0-1 0,0 1 1,1 0-1,-1-1 0,0 1 0,1-1 1,-1 0-1,1 1 0,0-1 0,-1 0 1,1 0-1,0 0 0,0 0 0,0 0 1,0 0-1,1 0 0,-1 0 0,1 0 1,-1-1-1,1 1 0,-1-3 0,-1-11-98,0 1-1,1-1 0,1-21 0,0 22-77,0 10-109,-1-1-1,1 1 0,0 0 0,1-1 0,-1 1 1,1 0-1,0-1 0,0 1 0,1 0 0,0 0 1,0 0-1,0 0 0,0 0 0,1 0 0,0 1 1,0-1-1,0 1 0,0 0 0,1 0 0,-1 0 1,6-4-1,14-16-2819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0:02.5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86 11237,'0'0'5389,"20"-4"-3844,147-8-957,0 0-522,-119 13-98,-24 0-201,-1-1 0,32-3 0,-52 2-128,-1 0 0,1 0 1,-1 0-1,1-1 0,-1 1 1,0-1-1,1 1 0,-1-1 1,0 0-1,0 0 0,0 0 1,0 0-1,-1 0 0,1 0 1,0-1-1,-1 1 0,0 0 1,1-1-1,-1 1 0,1-4 0,-1-8-4043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7:06.49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7123,'0'0'7182,"6"0"-6429,352 10 2275,-309-10-3317,-49 18-52,-16 452 474,16-254-42,0-215-54,0-21-3926,0-9 626,-4 0-451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0:02.9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12294,'0'0'5341,"6"0"-4693,482 10-709,-404-10-2628,-29 0-3896,-27 0-618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0:03.3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12358,'0'0'5351,"11"2"-4881,316 11 1044,-180-13-4425,-39 0-4968,-83 0 929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0:03.9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387 7 12422,'0'0'2913,"2"-6"-2493,-1 9-296,-5 11-52,-1 0 0,0 0 0,-1-1 0,-1 0 0,0 0 0,0 0 0,-13 14 0,-12 25 137,17-26-79,2 1 1,1 0-1,1 1 1,2 1-1,1-1 1,0 2-1,3-1 1,0 1-1,2-1 0,1 40 1,1-35 0,0-19-39,1-1 0,0 0 0,1 0 0,5 24 0,-4-33-63,-1-1-1,1 1 1,0 0-1,1 0 1,-1-1-1,1 0 0,0 1 1,0-1-1,0 0 1,1 0-1,-1-1 1,1 1-1,0-1 1,0 0-1,0 0 1,8 5-1,0-2 9,0 0 0,1-1 1,0 0-1,0-1 0,0-1 0,0 0 0,22 2 0,97-1 49,-87-5-61,-41 1-27,1 0-1,-1 0 1,0 0-1,1-1 1,-1 0 0,0 0-1,1 0 1,-1 0-1,0-1 1,0 1-1,0-1 1,0 0-1,-1 0 1,1-1 0,0 1-1,-1-1 1,0 0-1,1 0 1,-1 0-1,3-4 1,-2 1 29,-1 0 1,0 0-1,0 0 0,-1 0 1,1 0-1,-1 0 0,0-1 1,-1 1-1,0-1 0,0 0 1,0 1-1,-1-12 0,0 12-20,0-1-1,0 0 1,-1 1-1,0-1 0,0 1 1,0-1-1,-5-12 0,4 17-8,1-1 0,-1 0 0,0 0 0,0 1 0,-1-1 0,1 1 0,0-1 0,-1 1 0,0 0 0,1 0-1,-1 0 1,0 0 0,0 1 0,0-1 0,0 1 0,0 0 0,-6-2 0,-6 0-16,-1 0 1,-1 0-1,1 2 0,0 0 1,-28 2-1,9 0-36,23 0 42,0 0 1,0 1 0,0 1 0,0 0 0,0 0-1,0 1 1,1 1 0,0 0 0,0 0 0,0 1-1,1 1 1,-18 13 0,-9 11-265,-63 68 0,77-75 8,-10 12-2125,-47 62 0,58-62-1510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0:05.1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21 12038,'0'0'3999,"4"83"-3530,-6-23-431,0-38 32,1 1-1,1-1 1,1 0 0,1 0 0,10 42-1,-11-60-41,0 0-1,1 0 0,0 0 0,0 0 0,0 0 0,0 0 0,1-1 0,-1 1 0,1-1 1,0 1-1,0-1 0,0 0 0,1 0 0,-1-1 0,1 1 0,-1-1 0,1 1 0,0-1 1,0 0-1,7 2 0,3-1 69,0 0 1,0-1 0,-1-1-1,1 0 1,16-1 0,-28 0-89,5-1 17,0 0-1,0 0 1,0-1 0,0 0-1,0 0 1,-1 0-1,1-1 1,-1 0-1,0 0 1,0-1-1,0 0 1,0 0-1,-1 0 1,1-1 0,-1 0-1,0 0 1,0 0-1,-1 0 1,0-1-1,0 0 1,5-10-1,4-6 0,-1-1-1,-2-1 0,0 0 0,10-41 1,-15 42-37,-2 0 0,0 0 0,-2 0 0,-1-30 0,0 28-21,0 24 18,-2 25-467,-8 50 518,3 0 1,3 1-1,9 109 0,0-137 16,3-1 0,2 0 0,29 83 0,-23-81-32,-2 0 0,-1 1 0,6 59 1,-15-61-24,-1-1 1,-2 1 0,-8 71-1,3-102 4,-1 0 1,0-1-1,-1 1 0,-1-1 1,0-1-1,-1 1 0,-1-1 1,0-1-1,-1 0 0,0 0 1,-1-1-1,-1 0 0,1 0 1,-2-2-1,0 1 0,-22 12 1,25-19 0,-1 0 1,1-1-1,-1 0 1,1-1 0,-1 0-1,0-1 1,0 0 0,1 0-1,-20-3 1,10 2 3,16 0-3,-1 0 0,0 0 0,0-1 0,1 0 0,-1 0-1,1 0 1,-1-1 0,1 1 0,-1-1 0,1 0 0,0 0 0,0-1 0,0 1 0,0-1 0,0 0 0,-3-3 0,1-1 1,1 1-1,-1 0 1,2-1 0,-1 0 0,1 0 0,0-1 0,0 1-1,-4-13 1,1-3 13,2-1 0,0 0 0,1 0 0,1 0 1,1-36-1,2 34 2,1 0-1,8-51 1,-6 65-54,0 0 1,1 1-1,0 0 0,1 0 0,0 0 0,1 1 0,0-1 0,14-17 0,-11 18-272,0-1 1,1 1-1,0 0 0,0 1 1,1 0-1,23-13 0,-20 14-1627,1 1 0,0 1-1,19-5 1,-3 3-3147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0:05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1 149 12726,'0'0'6848,"19"-7"-6728,4-2-105,-13 4-13,0 1 0,1 0 0,-1 1 0,1 0 0,-1 1 0,1 0 0,0 0 0,0 1 0,12 1 0,13 0-6,183-4 120,-206 3-323,-1-1 1,0 0-1,0 0 0,-1-1 1,19-8-1,-24 9-322,-1 0 0,0-1 0,0 0 0,0 0 1,0 0-1,-1 0 0,0-1 0,1 0 0,-1 0 0,0 0 1,-1 0-1,1-1 0,5-8 0,0-11-2632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0:05.8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33 14919,'0'0'2977,"244"-32"-2977,-173 32 0,0 0 0,-8 0-16,-4 0-80,-12 0-624,-12 0-961,-7 3-1793,-1 1-1264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0:06.4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650 22 12774,'0'0'3111,"-23"-5"-3127,-70-11 5,89 16 10,1 0 0,-1 0-1,1 0 1,0 0 0,-1 1 0,1-1 0,0 1-1,-1 0 1,1 0 0,0 0 0,0 0 0,0 0 0,0 1-1,0 0 1,0-1 0,0 1 0,0 0 0,1 1-1,-1-1 1,1 0 0,-1 1 0,-1 2 0,-5 4 1,-26 25-14,-10 7 359,2 2 0,-44 58 0,76-86-272,1 0 0,0 0 0,1 1 0,1 1 0,0-1 0,1 2 0,1-1 0,1 0 0,0 1 0,2 0 0,-4 32 0,5-13 109,0-12-49,1 0 0,1 0 1,1 1-1,5 31 1,-4-51-123,0 0 1,0 0 0,0-1 0,1 1-1,0-1 1,0 1 0,0-1 0,1 0 0,0 0-1,0-1 1,0 1 0,0-1 0,1 0 0,-1 0-1,1 0 1,0 0 0,0-1 0,1 0 0,-1 0-1,1-1 1,0 1 0,10 2 0,5 0 13,0 0 1,0-2-1,1 0 1,-1-2-1,24 0 1,-37-1-46,0-1 0,0 0 0,0 0 1,0 0-1,0-1 0,0 0 0,0-1 0,0 0 1,-1 0-1,1-1 0,-1 0 0,0 0 1,0 0-1,0-1 0,-1 0 0,0-1 0,0 1 1,0-1-1,0 0 0,-1-1 0,0 1 1,-1-1-1,1 0 0,-1 0 0,-1-1 0,1 1 1,-1-1-1,3-11 0,-1-1 19,-1 0 0,-1 0 0,0-1 0,-2 1 0,-1-32 0,0 41-6,0 8 2,0 0-1,-1 0 1,1 0 0,-1 0 0,0 0-1,0 0 1,0 1 0,0-1 0,0 0 0,-1 1-1,1-1 1,-1 1 0,0-1 0,0 1-1,0 0 1,0 0 0,0 0 0,0 0 0,0 0-1,-1 0 1,1 1 0,-1-1 0,1 1-1,-1-1 1,0 1 0,1 0 0,-1 0 0,0 0-1,0 1 1,0-1 0,-5 0 0,-13-2-51,0 1 1,0 1 0,-32 2 0,25 0 13,9-1 46,1 2 0,-1 0-1,1 1 1,0 1 0,0 1-1,0 0 1,1 1 0,-1 1-1,-21 13 1,-50 35-1361,4 8-3637,81-60 4639,-18 13-3389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0:07.7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1071 26 7940,'0'0'2926,"-41"0"-2683,-133 4 600,164-4-742,0 0 0,0 1-1,0 1 1,0 0 0,0 0-1,0 1 1,1 0 0,0 0 0,-18 10-1,7-3 54,-29 16 155,1 3 1,1 1 0,1 2 0,2 2-1,1 3 1,2 0 0,2 3-1,1 2 1,3 1 0,-38 57 0,46-55-205,2 1 1,2 1 0,2 1-1,-15 51 1,10-12 275,-20 130 1,38-157-139,2 114 0,6-162-206,1-3-20,0 1 0,1-1 0,0 1 0,1-1 0,0 0 0,0 0 0,1 0 1,0 0-1,0 0 0,1-1 0,0 0 0,1 0 0,-1 0 0,2-1 0,12 12 0,11 10 58,3-2-1,46 31 1,-61-46-71,53 38-8,2-4-1,2-3 1,2-4-1,2-2 0,1-5 1,101 28-1,419 56-358,-543-107 265,384 30-241,0-35 452,-288-5 62,-98 1-164,1-4-1,0-1 1,-1-3-1,78-21 1,-95 17-33,-1-1 0,-1-2 0,0-1 0,-1-2 0,-1-1 0,0-2 0,35-29 0,42-39-116,-5-4-1,-3-5 0,90-113 0,-168 176 143,-2-1-1,-1-1 1,-1-2 0,-3 0-1,-1-1 1,-2 0-1,-1-1 1,-3-1-1,9-58 1,-4-23 65,0-245 0,-17 357-73,0 1 1,-1 0-1,-1-1 1,1 1-1,-2 0 1,1 0-1,-1 1 1,-1-1-1,0 1 1,0 0-1,-1 0 0,0 0 1,-1 1-1,1 0 1,-2 0-1,1 1 1,-17-13-1,-2 0 28,-1 1-1,-1 1 0,-1 1 1,-46-19-1,-11 2 31,-2 5 0,-2 3 0,0 4 0,-1 4 0,-113-8 0,-471 7-60,533 19 32,83 3 42,1 1 0,0 4-1,-87 21 1,-165 65-3884,268-80 2130,-35 11-3712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0:20.1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1 214 11237,'0'0'3893,"10"1"-2813,93 2 377,202-20-1,-194 3-1591,1 6 0,1 4 0,-1 5 0,143 20 0,142 52-113,-353-66 309,1-3 0,-1-2 0,55-4 1,130-22 51,269-53-1076,-451 74 1155,-1 3 1,1 1 0,-1 3-1,64 12 1,33 3-36,576-1-231,-705-19-10,1-1 0,0-1 0,-1 0 0,0-1 0,0-1 1,0 0-1,0 0 0,-1-2 0,20-11 0,28-13-46,-44 25 170,-1 2-1,1 0 1,0 1 0,0 1-1,0 0 1,0 1 0,0 1-1,23 3 1,12-2 107,130 0 162,225-3 63,-277-5-230,144-25 1,-126 6-20,299-11 0,-390 37-110,280 11 328,171 1 63,-329-13-370,120-24-5,-4 0 70,-217 24-98,1 3-1,0 3 1,95 20 0,-71-1-12,41 10-56,2-6 1,158 10-1,410-31-338,-410-10 308,181 16 111,-467-12 2,640 2 696,-340-6 19,-287 4-702,-29 0-463,-6-1-337,-49-9-6254,4-15-3524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1:23.66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1 185 11397,'0'0'3703,"0"0"-3657,0 1 0,-1-1 0,1 0 0,0 1-1,0-1 1,0 1 0,0-1 0,0 0 0,0 1-1,0-1 1,0 0 0,0 1 0,0-1 0,0 1-1,0-1 1,0 0 0,1 1 0,-1-1 0,0 0 0,0 1-1,0-1 1,0 0 0,1 1 0,-1-1 0,0 0-1,0 1 1,1-1 0,-1 1 0,10-2-15,-1 0 1,0 0-1,0-1 1,0 0-1,0-1 0,-1 0 1,1 0-1,9-5 1,70-44-144,-20 11-35,-45 29 99,1 0 0,1 2 1,0 0-1,0 2 0,1 1 1,0 1-1,0 1 0,53-3 0,-78 11 34,1 0-1,-1 0 0,1 0 1,-1 0-1,0 1 1,0-1-1,0 0 0,0 1 1,-1-1-1,0 0 0,1 1 1,-2 5-1,2-3-8,1 25 32,2-1 0,1 1 0,1-1 1,2 0-1,0-1 0,3 0 0,0 0 0,21 35 1,-20-43-8,17 26 18,25 58-1,-46-89-24,-2 1 0,0 0 0,-1 1 1,-1-1-1,-1 1 0,0 0 0,0 28 0,-1-7-16,-1-26-7,-1 0 1,0 0-1,0 0 1,-1 0 0,-1 0-1,-5 21 1,-1-32-4083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7:06.88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29 6051,'0'0'7638,"32"0"-5880,66 0-308,80 0-1043,-2-7-3328,-98-4-1391,-45 1 372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1:24.21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1052 0 7155,'0'0'4618,"-38"8"-4119,-121 30-181,150-36-252,0 1 1,0 0-1,0 0 0,0 1 1,1 0-1,-1 0 0,1 1 1,0 0-1,-11 9 1,-2 3 64,-255 181 1601,59-40-863,175-131-799,-67 30-1,33-19-29,75-36-52,-1-1 1,1 0-1,0 1 0,-1 0 1,1-1-1,0 1 1,0 0-1,0-1 0,0 1 1,0 0-1,0 0 1,1 0-1,-1 0 0,1 0 1,-1 0-1,1 0 1,0 0-1,-1 0 0,1 0 1,0 0-1,0 0 1,1 3-1,-1-5-28,0 1 0,0-1 0,1 0 0,-1 1 0,0-1 0,0 0 0,0 0 0,1 1 0,-1-1 0,0 0 0,0 0 1,0 1-1,1-1 0,-1 0 0,0 0 0,1 0 0,-1 1 0,0-1 0,0 0 0,1 0 0,-1 0 0,0 0 0,1 0 0,-1 0 0,0 0 0,1 0 0,-1 0 0,0 0 0,1 0 0,-1 0 0,0 0 1,1 0-1,-1 0 0,0 0 0,1 0 0,-1 0 0,0 0 0,1 0 0,-1-1 0,6 1-459,33 0-2057,11 0-2078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1:24.80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27 8 11237,'0'0'1940,"-5"2"-1660,3-1-1064,-16 8 3388,16-5-305,14-2-1467,320-12-69,-147 9-663,-99 1-4999,-75-2 497,4-10-2367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1:25.82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48 1 6307,'0'0'8916,"84"0"-6571,-56 0-2253,-1 2 0,1 1-1,41 9 1,-59-10-97,-1 0 0,0 1 0,0 0 0,0 1 0,0 0 0,-1 0 0,0 1 0,1 0-1,-2 0 1,1 1 0,-1 0 0,1 0 0,10 15 0,-15-16-12,0 1-1,-1 0 0,0 0 1,0 1-1,-1-1 1,0 0-1,0 1 0,0-1 1,-1 1-1,0-1 1,0 0-1,-1 8 0,0 7 2,1-17 14,-1 1 1,0-1-1,-1 0 1,1 1-1,-1-1 1,0 0-1,0 0 1,0 0-1,0 0 1,-1-1-1,0 1 1,1-1-1,-1 1 1,-1-1-1,1 0 0,0 0 1,-1 0-1,0 0 1,1-1-1,-1 0 1,-6 3-1,-9 5-6,-1 0-1,-40 13 1,33-14-25,8-2-59,-1 0-1,0-1 1,0-1 0,-1-1-1,-26 1 1,47-5-23,35 0 62,-3-1 291,36 1-48,-65 1-190,1-1-1,0 1 1,-1 0-1,1 0 0,-1 0 1,1 0-1,-1 1 0,0-1 1,1 1-1,-1 0 0,0 0 1,0 0-1,0 0 1,4 6-1,7 7 7,12 14-24,-1 2 1,22 37-1,-40-57 18,-1 0 0,0 1 0,-1-1 0,-1 1 0,0 1 0,0-1-1,-1 0 1,-1 1 0,0 0 0,0 20 0,-2-15-9,-3 35 2,2-50 9,0 0-1,0 0 1,0 0 0,0 0 0,0 0 0,-1-1 0,0 1-1,1-1 1,-1 1 0,0-1 0,0 1 0,0-1 0,-1 0 0,1 0-1,-3 2 1,-12 7 18,-1 0 0,0-1-1,-1-1 1,0 0 0,0-2-1,-1 0 1,-32 7 0,11-7 62,0-2-1,-75 0 1,114-5-74,1-1 0,0 1 0,-1-1 0,1 1 0,0-1 0,0 0 0,-1 1 0,1-1 0,0 0 0,0 0 1,0 0-1,0 0 0,0 0 0,0 0 0,0 0 0,1 0 0,-1 0 0,0-1 0,1 1 0,-1 0 0,0 0 0,1-1 0,0 1 0,-1 0 0,1-1 0,0 1 0,-1-1 0,1 1 0,0 0 0,0-1 0,1-1 0,-2-56-24,1 45-124,0 12-126,21 2-7685,5 0 4110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1:26.38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76 9 4098,'0'0'4306,"-7"4"-3730,2-1-423,0 0 0,0 0 0,0 1 0,1 0 0,0 0-1,0 0 1,0 1 0,0-1 0,1 1 0,-1 0 0,1 0 0,0 0 0,1 0-1,-1 0 1,1 1 0,0-1 0,1 1 0,-1 0 0,1-1 0,0 1 0,1 0 0,-1 10-1,1-14-53,-1 0-1,1 1 1,0-1-1,0 0 1,0 0-1,0 0 1,1 0-1,-1 1 1,1-1-1,-1 0 1,1 0-1,0 0 1,-1 0-1,1 0 1,0 0 0,0 0-1,1 0 1,-1-1-1,3 4 1,-1-3-10,0-1 0,1 0 1,-1 0-1,0-1 1,1 1-1,-1-1 1,1 1-1,-1-1 0,0 0 1,7-1-1,6 1-15,-3 0-9,0 0 0,0-1 0,0 0-1,1-1 1,-1 0 0,-1-2-1,14-3 1,-21 4-43,0 1 0,0-1 0,0 0 0,0 0-1,-1-1 1,0 1 0,1-1 0,-1 0 0,-1 0 0,1 0 0,0-1 0,-1 1-1,0-1 1,0 0 0,-1 0 0,1 0 0,-1 0 0,0 0 0,2-8 0,-3 9 3,7-40 187,-7 43-212,-1 0 0,0 0 0,0 0 0,0 0 0,-1 0-1,1 0 1,0 0 0,0 0 0,-1 0 0,1 0 0,0 0 0,-1 0-1,1 0 1,-1 0 0,1 1 0,-1-1 0,1 0 0,-1 0 0,0 0-1,1 1 1,-1-1 0,0 0 0,0 1 0,0-1 0,0 0-1,1 1 1,-1-1 0,0 1 0,0-1 0,0 1 0,0 0 0,0-1-1,0 1 1,0 0 0,0 0 0,0 0 0,-2 0 0,-10-1-96,0 0 0,0 1 0,0 0 1,0 2-1,0-1 0,0 1 0,0 1 0,1 1 1,-22 8-1,24-7-1073,-1 0 1,1 1-1,-17 14 1,10-4-4421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1:27.70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426 0 9492,'0'0'2513,"-13"0"-2456,-43 1-20,50 0 15,0 1-1,0-1 1,0 1 0,0 0 0,1 0 0,-1 0-1,1 1 1,-1 0 0,1 0 0,0 1-1,0-1 1,0 1 0,1 0 0,-1 0-1,1 1 1,-4 4 0,-15 14 95,-2-2 72,1 1 0,1 2 0,1 0 0,1 1 0,2 1 0,-18 30-1,26-37-105,1 1 0,1 0 0,1 0-1,1 1 1,1-1 0,1 2-1,0-1 1,2 0 0,1 1-1,-1 23 1,3-36-108,0 9 133,0 1 0,2 0-1,3 23 1,-3-35-91,1 1 1,-1-1-1,1 0 1,0 0-1,1 0 1,0 0-1,0 0 0,1-1 1,-1 0-1,10 10 1,-3-4-16,1-1 0,0 0 0,0-1 0,1 0 0,1-1 0,-1 0 0,1-1 0,1-1 0,-1 0 0,1-1 0,1-1 0,-1 0 0,1-1 0,0-1 0,-1 0 0,1-1 0,33 0 0,-29-2-30,-2 0-7,1 0 0,-1-1 0,23-4 1,-34 3 0,0 0 1,0-1-1,0 0 1,0 0 0,0 0-1,-1-1 1,1 0-1,-1 0 1,0 0-1,0-1 1,5-6-1,1 1 6,-1-1 0,0-1 1,-1 0-1,0 0 0,-1-1 0,0 0 0,-1 0 0,-1-1 0,0 0 0,-1 0 0,0-1 0,-1 0 0,-1 0 0,0 0 0,-1-1 1,-1 1-1,0-17 0,-1 11 25,-1 15-24,1 0 0,-1 0 0,-1 1 0,1-1 0,-1 0 1,-2-9-1,2 12-7,0 1 0,0 0 0,0 1 0,-1-1 0,1 0 0,-1 0 0,1 0 0,-1 1 0,1-1 0,-1 1 1,0-1-1,0 1 0,0 0 0,1 0 0,-1 0 0,0 0 0,-1 0 0,1 0 0,0 0 0,0 1 0,-3-1 0,-20-4-40,0 2 0,0 0 0,0 2-1,-43 3 1,8 0 36,48-2 3,1 2-1,-1-1 1,1 1 0,0 1 0,0 0 0,0 0-1,0 1 1,0 1 0,1 0 0,-1 0 0,1 1-1,1 0 1,-1 1 0,1 0 0,0 1 0,1-1-1,0 2 1,0-1 0,-11 17 0,-6 9-16,7-10 30,-23 41 1,37-57-26,0 1 0,0 0 0,1 0 0,0 0 1,0 0-1,1 0 0,1 0 0,-1 0 1,1 12-1,3 6-3279,8-22-1334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1:28.45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7363,'0'0'9687,"80"4"-8697,390-4-758,-469 0-365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1:28.84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4818,'0'0'9930,"2"0"-7177,22 0-2611,251 4 799,-135-2-2186,1-1-5897,-105-1 643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1:29.83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114 7 11045,'0'0'2166,"7"0"-1864,96-4 531,-43 1-314,93 7-1,-147-3-517,-1 0 0,1 0 0,-1 1-1,0-1 1,1 1 0,-1 0 0,0 1 0,0-1-1,0 1 1,-1 0 0,1 0 0,-1 0 0,1 1 0,-1 0-1,0 0 1,0 0 0,-1 0 0,1 1 0,-1-1-1,0 1 1,0 0 0,-1 0 0,1 0 0,-1 0 0,2 6-1,1 8 4,0 0-1,-1 0 1,-2 1 0,1-1-1,-2 36 1,-2-50-6,0 0 1,0 0-1,-1 0 1,1 0-1,-1 0 1,0 0-1,-1 0 1,1 0 0,-1-1-1,0 1 1,0-1-1,0 0 1,-1 0-1,1 0 1,-1 0-1,0-1 1,0 0-1,-1 1 1,-5 2-1,-5 4-3,-1 0-1,-1-1 0,0-1 0,-22 8 0,24-12-62,-1 0 0,0-1 1,1 0-1,-1-1 0,0-1 0,-23-1 0,38 0-9,30 0-548,-1 2 739,0 1 0,0 1 0,-1 2-1,1 0 1,-1 2 0,0 1-1,35 18 1,-53-23-91,0 1 0,-1 0 0,0 1 0,0 0 0,0 0 0,-1 1 0,1 0 0,-2 0 0,1 1 0,-1 0 0,0 0-1,-1 0 1,0 1 0,0 0 0,-1 0 0,0 0 0,-1 0 0,1 1 0,-2-1 0,0 1 0,0 0 0,0 0 0,-1 0 0,-1 12 0,1 12-7,0-19-4,-1 0 0,-1 0 0,-2 18 0,2-28 4,0 0 0,-1 0 0,1 0 0,-1 0 0,0-1 0,-1 1 0,1-1 0,-1 1 0,0-1 0,0 0 0,0 0 0,0 0 0,-6 5 0,-1-1 47,-1 0-1,-1 0 1,1-2 0,-1 1 0,0-1-1,0-1 1,-1 0 0,0-1 0,0 0-1,0-1 1,0 0 0,-16 1 0,-14-1 2,0-2 0,-62-6 0,93 3-15,-1 0-1,1-1 0,1 0 1,-1-1-1,0 0 1,1-1-1,0 0 0,0-1 1,0 0-1,1-1 1,-14-11-1,9 6-311,0-2 0,-17-19 0,-16-34-4838,32 40-2162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1:31.09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233 18 11493,'0'0'1910,"-1"-3"-1512,1 2-373,-1 0 0,1 0 0,0 1 1,0-1-1,-1 0 0,1 0 0,0 1 0,-1-1 0,1 0 1,-1 0-1,1 1 0,-1-1 0,1 0 0,-1 1 0,1-1 0,-1 1 1,0-1-1,1 1 0,-1-1 0,-1 0 0,1 2-8,-1-1 1,1 0-1,-1 1 0,1-1 0,0 1 0,-1-1 0,1 1 1,0 0-1,-1 0 0,1 0 0,0-1 0,0 1 0,0 0 1,0 0-1,-1 2 0,-17 14 124,1 1 0,1 0 0,0 2 0,2-1 0,0 2 0,2 0 0,0 1-1,1 0 1,2 1 0,0 0 0,1 1 0,1 0 0,2 0 0,0 1 0,2 0 0,-3 49 0,7-62-131,-1 1 10,1 0 0,1 0 1,0-1-1,6 25 0,-6-32-16,1 0 0,1 0 0,-1 0 0,1 0 0,0-1 0,0 1 0,0-1 0,1 0 0,-1 0 0,1 0 0,0 0 0,0-1 0,1 1 0,7 4 0,5 1-842,0 0 0,0-1 0,1-1 1,0-1-1,0 0 0,1-1 1,-1-1-1,1-1 0,0-1 0,0 0 1,32-2-1,-31 0-5192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1:31.59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8660,'0'0'6328,"20"0"-4919,146 2 449,-2-1-4202,-164-1 1376,-24 2-6916,5 3 2746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7:08.02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654 1 4786,'0'0'6054,"-23"3"-5841,11-1-199,-44 7 58,-78 1-1,115-10 36,-1 0 0,0 1-1,0 1 1,0 1-1,-26 8 1,40-9-90,0 0 0,0 1 0,0 0 0,0 0 0,0 0 0,1 1-1,0 0 1,-1 0 0,1 0 0,1 1 0,-1 0 0,1 0 0,0 0 0,0 0 0,0 0 0,1 1 0,0 0 0,0 0 0,0 0 0,-2 8 0,0 4 216,1 1 0,1-1-1,1 1 1,0 0 0,3 31 0,-1-30-22,0-19-202,0 1 1,1-1-1,-1 1 0,1-1 0,-1 0 0,1 0 0,-1 1 0,1-1 0,0 0 0,0 0 0,0 0 1,0 0-1,-1 0 0,2 0 0,-1 0 0,0 0 0,0 0 0,0 0 0,0 0 0,0-1 1,1 1-1,-1 0 0,0-1 0,1 1 0,-1-1 0,0 0 0,1 1 0,-1-1 0,1 0 0,-1 0 1,3 0-1,54 2 364,-44-3-307,10 1 148,0-2 1,0-1-1,38-9 0,-56 11-168,1-1-1,0 1 1,0 1 0,0-1 0,0 1 0,0 1 0,0-1 0,-1 1 0,1 0 0,0 1-1,0-1 1,-1 1 0,13 6 0,-16-6-51,1 0-1,-1 0 1,0 1-1,1-1 1,-1 1 0,0 0-1,-1-1 1,1 2-1,0-1 1,-1 0-1,0 0 1,1 1 0,-1-1-1,-1 1 1,1 0-1,-1 0 1,1-1 0,-1 1-1,0 0 1,0 0-1,-1 0 1,1 0-1,-1 0 1,0 5 0,1 16-21,-1-16 30,0 1 0,0-1 1,0 0-1,-4 15 0,3-20-3,0-1 1,0 1-1,-1-1 0,1 0 0,-1 0 1,0 0-1,0 0 0,0 0 1,0 0-1,-1-1 0,1 1 0,-1-1 1,1 1-1,-1-1 0,-6 3 1,-11 7 30,-1-1-1,0-1 1,0 0 0,-1-2 0,-1-1 0,1 0 0,-47 5 0,-4-5-278,-94-2-1,164-5 123,0 0-1,0 1 1,0 0-1,1-1 0,-1 1 1,0 0-1,0 1 1,0-1-1,1 0 1,-1 1-1,1-1 1,-1 1-1,1 0 0,-4 3 1,-9 6-3063,7-7-386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1:31.96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0 1 7603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1:32.29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17 7603,'167'-15'1449,"-131"13"-1073,-36 2-376,0 0-1,0 0 1,0 0 0,0 1 0,0-1-1,0 0 1,0 0 0,0 0 0,0 0 0,0 0-1,0 0 1,0 0 0,0 0 0,-1 0 0,1 0-1,0 0 1,0 0 0,0 0 0,0 0-1,0 0 1,0 0 0,0 0 0,0 0 0,0 0-1,0 0 1,0 1 0,0-1 0,0 0 0,0 0-1,0 0 1,0 0 0,0 0 0,0 0 0,0 0-1,0 0 1,0 0 0,0 0 0,0 0-1,0 0 1,0 1 0,0-1 0,0 0 0,0 0-1,0 0 1,0 0 0,0 0 0,0 0 0,0 0-1,0 0 1,0 0 0,0 0 0,0 0 0,1 0-1,-3 1 67,6 205 4755,0 5-4544,-4-210-363,-1 1-1,1-1 1,0 1 0,0-1 0,-1 1-1,1-1 1,-1 0 0,1 1-1,-1-1 1,1 0 0,-1 1 0,0-1-1,0 0 1,-1 2 0,0-2-331,1 0 1,0 1 0,0-1-1,-1 0 1,1 0 0,0-1-1,-1 1 1,1 0 0,-1 0-1,1-1 1,-1 1-1,0-1 1,-2 1 0,-8 0-4192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1:32.63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8036,'0'0'3327,"34"0"-3127,173 0-160,-26 14 45,-158-14-2086,-3 0-1459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1:33.00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308 0 8324,'0'0'3932,"-2"25"-3123,-8 170 47,10-153-725,-2 0 1,-1 0-1,-3 0 0,-14 58 0,7-52-48,-2-1 1,-2 0-1,-2-1 0,-2-1 0,-43 69 0,60-109-98,-1 1 0,1-1-1,-1 0 1,0 0 0,0-1-1,0 1 1,-1-1 0,-7 4-1,9-6-444,0 0 0,-1 0-1,1 0 1,0-1 0,-1 1-1,1-1 1,-9 0 0,-7 0-4537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1:34.00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50 11013,'0'0'5130,"6"-3"-4484,6-4-535,1 2-1,0-1 1,0 2 0,0 0 0,1 0-1,0 1 1,26-2 0,112 1 241,-45 3-261,27-2-1313,-134 3 232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1:34.37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44 1 11349,'0'0'4167,"-4"18"-3558,2 20-52,3 52 1,0-63-498,0-1 1,-2 1-1,0 0 0,-9 41 0,5-39-30,-6 16-265,2-40-3251,5-5-626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1:34.73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26 10981,'0'0'3546,"18"0"-2989,-3-1-467,145 7 199,-112-2 82,80-4-1,-49-2-1319,-77 2 584,1 0-1,0 0 1,-1-1 0,1 1-1,-1 0 1,1-1 0,0 1-1,-1-1 1,1 0 0,-1 0-1,0 0 1,1 0 0,-1-1-1,0 1 1,0-1-1,3-1 1,14-14-6390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1:35.53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1025 132 6643,'0'0'1913,"-20"-19"-1417,-63-60-154,81 76-313,-1 0 0,1 1 1,-1 0-1,0-1 0,0 1 0,0 0 1,0 1-1,0-1 0,0 0 1,0 1-1,0 0 0,-1 0 1,1 0-1,0 0 0,-1 0 1,1 0-1,-1 1 0,-6 0 0,-4 0 127,-218-5 1494,142 6-1080,69 0-485,-1 1-1,1 1 1,0 1 0,0 0 0,0 2 0,1 0 0,-1 2 0,2 0 0,-1 1 0,1 1 0,1 1 0,-1 1 0,2 0 0,0 1-1,0 1 1,-17 20 0,17-16 28,0 0-1,2 2 1,0 0-1,1 1 0,1 0 1,2 1-1,0 1 1,1-1-1,1 2 0,1-1 1,1 1-1,1 0 1,-4 45-1,7-40-13,-1 8 188,2 1 1,2-1 0,1 1-1,6 38 1,-3-60-228,1-1 1,1 1 0,0-1 0,1 0 0,17 27-1,53 66 108,-67-95-167,7 8 8,0-1 0,2-1-1,0-1 1,1-1 0,1 0-1,0-2 1,2 0 0,-1-2-1,2 0 1,0-1 0,0-2-1,1 0 1,0-2 0,0-1-1,1-1 1,0-1 0,1-1-1,-1-1 1,37-1 0,-43-2-9,-1 0-23,0 0 0,31-5 0,-43 3 9,0 0 1,0 0-1,0 0 1,-1-1-1,1 0 0,-1 0 1,1-1-1,-1 0 0,0 0 1,6-6-1,11-11-27,-1-1 1,-1-1-1,-1 0 1,31-51-1,-19 20 8,35-82 0,-59 115-12,0-1 1,-1 0-1,-1-1 1,-2 1-1,0-1 1,2-33-1,-11-27-2605,5 81 2433,0 0 0,-1 1 0,1-1 0,-1 0 0,1 0-1,-1 0 1,0 1 0,0-1 0,0 0 0,0 1 0,0-1 0,-1-1 0,-26-16-3943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1:37.00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9012,'0'0'9319,"17"0"-9025,190 0-188,-199 1-107,0-1-1,0 2 1,0-1-1,0 1 0,0 0 1,0 0-1,0 1 1,-1 0-1,1 1 1,-1 0-1,0 0 0,0 0 1,0 1-1,-1 0 1,0 0-1,1 1 1,-2 0-1,9 9 0,6 11 10,-2 2 0,0 0 0,18 40 0,-2-4 118,124 232-32,-156-292-1964,0 5-8274,-2-14 3765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1:37.44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602 0 8676,'0'0'1214,"-29"12"-843,-90 39-174,108-46-137,1 1 0,0 0-1,0 0 1,0 1 0,1 0 0,0 1 0,0 0-1,-14 17 1,-12 11 763,-18 8 210,-86 78 1198,121-104-2039,1 1-1,1 0 0,1 1 1,0 0-1,-14 29 0,26-42-176,1 0 0,-1-1 0,1 2 0,1-1-1,-1 0 1,1 0 0,0 11 0,0 11-2684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7:08.87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50 6739,'0'0'5074,"17"-7"-2502,251 9 728,353-8-2678,-267-29-419,-190 32 657,-121 2-5888,-74 1-5760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1:37.91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10037,'0'0'5514,"9"0"-4505,362 12 1577,-346-11-2601,55-2 26,-54 0-50,1 1 0,32 3 0,-44 0-1076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1:38.28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14070,'0'0'4018,"16"6"-3521,20 5-321,1-1 1,48 6 0,136 2-155,-124-19-2482,-59-5-910,-2-9-2430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1:39.46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4 126 8148,'0'0'8107,"1"-4"-7429,1 0-665,0 0 0,0 0 0,0 0 1,1 0-1,0 0 0,0 1 0,0-1 0,0 1 0,1 0 0,-1 0 0,1 0 0,0 0 0,-1 0 1,1 1-1,1 0 0,5-3 0,79-33 23,-82 36-36,5-3-25,1 1-1,0 0 1,0 1 0,1 0-1,-1 1 1,1 1-1,-1 0 1,1 1 0,20 2-1,-32-2 16,-1 1 0,1 0 0,-1-1-1,0 1 1,0 0 0,1 0 0,-1 0-1,0 0 1,0 0 0,0 0 0,0 1 0,0-1-1,0 0 1,0 1 0,-1-1 0,1 0-1,0 1 1,-1-1 0,1 1 0,-1-1-1,1 1 1,-1-1 0,0 1 0,1-1-1,-1 1 1,0 2 0,2 50-77,-2-44 66,1 28-22,-3 44-91,2-76 128,-1 1 0,0-1 0,-1 0 0,0 0 0,0 0 0,0 0 0,-1 0 0,1 0 0,-1-1 0,-5 8 0,-1-2 1,0 0 0,-1 0 0,0-1 0,0 0 0,-1-1 0,-23 16 0,25-21-5,0 1-1,0-1 1,0 0 0,-1-1-1,1 0 1,-1-1 0,0 0-1,0 0 1,0-1-1,-15 0 1,7 0-72,-34-2-679,50 1 738,1 0 0,0 0 0,0 0 0,0 0 0,-1 0 0,1-1 0,0 1 0,0 0 0,0-1 0,0 1 0,0-1 0,0 1 0,0-1 0,0 0 0,0 1 0,0-1 0,0 0 0,0 0 0,0 1 0,0-1 0,1 0 0,-1 0 0,0 0 0,1 0 0,-1 0 0,1 0 0,-1 0 0,1 0 0,-1-1 0,1 1 0,0 0 0,-1 0 0,1-2 0,0 3 653,126-3-154,78 3-504,-200 0 30,1 0 0,-1 0-1,0 1 1,0-1 0,0 1 0,1 0-1,-1 0 1,0 1 0,0-1 0,0 1-1,-1 0 1,1 0 0,0 0 0,-1 0-1,1 1 1,-1 0 0,0-1 0,0 1-1,0 0 1,0 1 0,0-1 0,-1 0-1,1 1 1,-1 0 0,4 7 0,-3 0 9,0 1 0,0-1 0,-1 1 1,-1-1-1,0 1 0,0 0 0,-2-1 1,-1 17-1,1-21-1,-1-1-1,0 0 1,0 0-1,-1 0 1,0-1 0,0 1-1,0-1 1,0 1-1,-1-1 1,0 0 0,0 0-1,-1-1 1,1 1-1,-1-1 1,0 0 0,0 0-1,-9 4 1,1 1 19,-2-1 1,1 0-1,-1-1 1,0 0-1,-30 8 0,24-12 75,0 0 0,0-1 0,-34-2 0,32 0 27,21 0-119,0 0 0,0-1 0,-1 1 0,1-1 0,0 0 0,0 1-1,0-1 1,-1 0 0,1 0 0,0 0 0,0-1 0,1 1 0,-1 0 0,0-1-1,0 1 1,-2-3 0,-2-13-2922,9 17-382,10 0-1619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1:39.88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9 54 13894,'0'0'1921,"-5"-2"-1529,1-1-159,11 1-48,31-1 67,72 2-36,-82 1-173,66 2-31,-36 0-444,1-2-1,-1-3 0,112-19 1,-169 21 330,1 1-221,-1 0 0,1-1 0,0 1 1,0 0-1,-1-1 0,1 0 0,-1 1 1,1-1-1,0 0 0,-1 0 0,0 0 0,1 0 1,-1 0-1,3-3 0,-3-3-3892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1:40.27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41 0 9652,'0'0'3589,"-5"30"-2784,-3 12-567,-1 0 119,-4 82 1,8 227 1328,6-215-1931,2-122-2038,7-10-1987,12-3-4545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1:40.69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217 1 10485,'0'0'3460,"-11"34"-2636,-32 111-381,38-123-314,0 0-1,2 0 1,0 0-1,1 1 1,3 38-1,-2 15 401,-3-40-437,-1 0 1,-1-1 0,-2 0 0,-2-1-1,-1 0 1,-2 0 0,-1-1 0,-24 40 0,27-52-418,9-17-3,0 0-1,0 1 1,0-1-1,-1 0 0,0-1 1,0 1-1,-4 5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1:41.53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533 185 13206,'0'0'1091,"0"-23"-888,0-106-118,0 128-85,0-1 0,-1 1-1,1-1 1,-1 1-1,1-1 1,-1 1 0,0 0-1,1-1 1,-1 1-1,0 0 1,0 0 0,0-1-1,0 1 1,0 0-1,0 0 1,0 0 0,-1 0-1,1 1 1,0-1-1,0 0 1,-1 0 0,1 1-1,-1-1 1,1 1-1,-1-1 1,1 1 0,-1-1-1,1 1 1,-1 0-1,-2 0 1,-54-3-44,49 3 39,-2 0-1,-13-1 34,0 2 0,-36 5 0,51-4-19,0 0 0,1 1 0,-1 0 0,1 1 0,-1 0 0,1 0 0,0 0 0,0 1 0,-13 11 0,15-11 34,0 1-1,0 0 0,1 0 1,-1 0-1,1 1 1,1-1-1,-1 1 1,1 1-1,0-1 1,1 0-1,0 1 1,0 0-1,1 0 0,0 0 1,0 0-1,0 0 1,1 0-1,1 0 1,-1 0-1,1 1 1,1-1-1,1 13 1,-1-17 11,0 1 0,0-1 0,1 0 1,-1 0-1,1 0 0,0 0 1,0 0-1,0 0 0,1-1 0,-1 1 1,1-1-1,0 1 0,0-1 1,4 4-1,58 43 576,-20-16-420,-22-12-212,-1 2 0,0 0 0,-2 1 0,-1 1 0,-1 1 0,-1 0 0,-2 1 0,-1 1 0,-1 1 0,-1 0 0,13 53 0,-23-77-15,-1 0 0,1 0 1,-1 0-1,-1 1 0,1-1 0,-1 0 1,0 1-1,-1-1 0,0 0 1,-1 8-1,1-11 12,0 0 0,-1-1 0,1 1 0,-1-1 0,1 1 0,-1-1 0,0 0 0,0 0 0,0 1 0,0-1 0,0 0 0,0-1 0,-1 1 0,1 0 0,-1-1 0,1 1 0,-1-1 0,1 0 0,-1 0 0,0 0 0,0 0 0,-5 1 0,-34 5-1,0-2-1,-1-2 1,-73-3 0,50-1-15,57 2 19,-1-2 0,1 1 0,-1-1 0,1 0 0,-1-1 0,1 0 0,0-1 0,-18-7 0,24 8-2,-1 0 1,1 0-1,0-1 0,0 1 1,0-1-1,0 0 1,0 0-1,0 0 1,1 0-1,0-1 1,-1 1-1,1-1 0,0 1 1,1-1-1,-1 0 1,1 0-1,0 0 1,-1 1-1,2-1 1,-1 0-1,0 0 0,1-1 1,0-4-1,-1-2-21,0 0 0,0-1 0,2 1 0,-1 0-1,1 0 1,1 0 0,0 0 0,0 0 0,2 0-1,-1 1 1,1-1 0,0 1 0,1 0 0,1 0-1,-1 1 1,1-1 0,12-12 0,25-19 459,2 2-1,1 2 1,3 2 0,76-43 0,-56 45-173,-51 26-230,-1-1 0,24-15 1,-38 21 53,0 0-2529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1:42.53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60 3298,'0'0'13841,"24"-9"-13569,77-29-195,-92 35-71,1 0 0,0 1 0,0 0-1,0 1 1,0 0 0,0 0 0,0 1 0,16 2 0,8 0 34,-21-2-22,0 0 0,0 1 0,0 1-1,0 0 1,0 1 0,-1 1-1,1 0 1,-1 0 0,23 12 0,-27-11-15,0 0 1,0 1-1,-1 0 1,1 0-1,-1 1 1,-1 0-1,1 0 0,-1 0 1,-1 1-1,1 0 1,-1 0-1,-1 0 1,1 1-1,3 11 1,0 6 34,-1 0 0,-1 1-1,-1 0 1,3 47 0,-9 116 222,-1-88-248,3-101-161,-1-1 0,0 0-1,1 1 1,-1-1-1,0 1 1,1-1 0,-1 0-1,1 0 1,-1 1-1,1-1 1,-1 0 0,1 1-1,-1-1 1,1 0-1,-1 0 1,1 0 0,-1 0-1,1 0 1,-1 0-1,1 0 1,-1 0 0,1 0-1,0 0 1,-1 0-1,1 0 1,-1 0 0,1 0-1,-1 0 1,1 0-1,-1 0 1,1-1 0,-1 1-1,1 0 1,-1 0-1,1-1 1,-1 1 0,1 0-1,-1-1 1,1 0-1,11-16-5695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1:42.91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658 0 13286,'0'0'1291,"-33"11"-834,-105 37-193,130-45-240,0 0 1,0 0-1,0 1 0,0 1 1,1-1-1,-1 1 1,1 1-1,1-1 1,-1 1-1,-9 10 1,-1 3 111,-139 119 983,-30 29-776,182-164-364,1 0-1,0 1 1,0-1-1,0 1 1,1-1-1,-1 1 1,1 0-1,0 0 1,0 0-1,0 1 1,0-1-1,1 0 1,0 1-1,0-1 1,0 1-1,0-1 1,1 6-1,0-9-1138,5-1-782,23 0-777,14 0-1211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1:43.28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42 15399,'0'0'2481,"25"0"-2275,179 0-70,-145 1-213,-13 0-212,-1-1 0,1-3 0,59-10 0,-104 12 139,-1 1 0,1 0-1,-1 0 1,0-1 0,1 1 0,-1 0-1,1-1 1,-1 1 0,0-1 0,1 1-1,-1 0 1,0-1 0,0 1 0,0-1-1,1 1 1,-1-1 0,0 1 0,0-1 0,0 1-1,0-1 1,0 1 0,1-1 0,-1 1-1,0-1 1,0 1 0,-1-1 0,1 1-1,0-1 1,0 1 0,0-1 0,0 0-1,0-1-643,0-9-3422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7:10.05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1 393 7059,'0'0'9842,"1"-13"-9394,5-24-874,2 1 0,18-49 0,0-2-177,9-47 297,-34 172 110,2-15 141,-3 609 1621,32-632-7649,-17 0 939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1:43.61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29 16648,'0'0'2225,"14"0"-1884,471 0-1536,-468 0-93,1-1 0,0 0 0,0-1 0,21-6 0,9-9-5969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1:44.56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114 268 8676,'0'0'3983,"1"-13"-3319,-1 6-592,1 1 0,0-1 1,0 1-1,0-1 0,1 1 0,0-1 0,0 1 0,1 0 0,-1 0 0,1 0 0,1 1 0,-1-1 0,1 1 0,0-1 0,0 1 0,0 1 0,11-10 0,-1 0 25,0 1 0,2 1 1,-1 0-1,1 1 0,1 0 0,0 2 0,1 0 1,0 1-1,0 0 0,0 2 0,1 0 0,0 1 0,20-2 1,-11 4 15,-7 0-37,1 1 1,0 1 0,-1 1-1,27 4 1,-46-3-78,-1-1 1,1 1-1,0 0 1,0 0-1,0 0 1,-1 0-1,1 0 1,-1 0-1,1 1 1,0-1-1,-1 0 1,0 1-1,1-1 1,-1 1-1,0 0 1,0-1-1,0 1 1,0 0-1,0 0 1,0 0-1,-1-1 1,1 1-1,-1 0 1,1 0-1,-1 0 1,1 4-1,1 61-75,-2-50 67,0-8-7,0 1 1,0 0-1,-1 0 0,0-1 0,-1 1 1,0-1-1,-1 1 0,1-1 0,-2 0 1,1 0-1,-2 0 0,1-1 0,-1 1 1,0-1-1,-1 0 0,0 0 0,0-1 1,-1 0-1,1 0 0,-9 6 0,-15 13-39,-1-1 0,-1-2 0,-1-1 0,-70 34 0,-154 46-137,234-90 220,20-10-18,0 0 0,0 0 0,-1 0 0,1 0 0,0-1 0,-1 1 0,1-1 0,-5 1 0,11 20 649,-1-20-616,1-1-1,0 1 1,-1 0 0,1-1 0,0 0 0,0 0-1,0 0 1,0 0 0,0 0 0,0 0 0,0-1-1,6 1 1,49 1 338,-35-1-184,15 0-11,25 3-8,117-8-1,-169 1-335,0 0 0,0 0 0,-1-1 0,1 0 0,-1-1 0,0 0 0,0 0-1,12-10 1,35-18-5926,-41 26 1818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1:45.14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71 362 12726,'0'0'3532,"2"-19"-3262,-1-1-268,-1 13-5,0-1 0,0 1 0,1 0 0,0 0 0,1-1 0,-1 1 0,1 0 0,1 0 0,-1 0 0,1 1 0,1-1 0,-1 1 0,7-10 0,55-95-3,-8 11 68,-50 96 145,-6 15-174,-4 18-36,-6-4 17,0-1-1,-2 0 1,-23 36 0,-2 7 14,7-6 36,-25 74 0,46-108 86,0 1-1,2 1 0,1-1 1,1 1-1,0 37 0,4-5-77,-3-61-1806,-10 0-2390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1:45.95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7972,'0'0'5431,"11"10"-4433,-6-6-902,0 0-22,-1 0-1,1 1 0,-1-1 1,0 1-1,0 0 1,0 0-1,-1 0 0,0 0 1,0 1-1,0-1 0,-1 1 1,0 0-1,0 0 0,0 0 1,0 0-1,-1 0 1,0 9-1,-1 649 1914,-15-483-1665,0 30-59,15-210-314,0-8-2486,0 0 1679,1-1 1,1 0 0,0 1-1,0-1 1,0 1-1,1 0 1,5-11 0,-1 2-1005,9-22-3474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1:47.49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83 93 1024,'0'0'12075,"15"-5"-11640,19-2-413,0 1 1,1 1-1,0 2 0,67 3 0,161 25-56,-60-3 35,595 1 301,-203-11-114,425 9 306,-915-27-454,0-4 0,-1-6 0,125-34 0,-111 22 9,235-24 1,-8 45 155,-340 6-169,0 2-1,-1-1 1,1 0 0,0 1-1,-1 0 1,1 0-1,0 1 1,-1-1-1,0 1 1,1 0 0,-1 0-1,5 3 1,-6-3-12,-1 0 1,0 0-1,0 0 1,0 0 0,0 1-1,0-1 1,-1 0 0,1 1-1,-1-1 1,1 1-1,-1-1 1,0 1 0,0 0-1,0 0 1,0 0-1,-1-1 1,1 1 0,-1 0-1,0 0 1,0 4-1,1 9-6,-1-6 9,0 0 0,0 0 0,-1 0-1,0 0 1,-1 0 0,0 0 0,-5 15-1,-165 392 343,122-282-127,-42 182 1,67-236-231,-3-1-1,-64 126 1,78-175-15,6-15 6,0 0-1,-17 27 1,21-37-3,-1-1-1,0 1 1,0-1-1,-1 0 1,1 0-1,-1-1 1,0 0-1,-1 0 1,1 0-1,-8 3 1,-26 9-9,-1-2 0,-1-1 0,0-3 0,-1-1 0,-64 5 0,-225-5-61,254-9 66,-338 1 29,-461-3 62,596-10-13,-59 0 103,78 8-181,-227 6 40,10 66-16,478-67-19,-164 31 143,162-31-139,0-1 1,-1 1-1,1-1 0,0 1 1,0 0-1,0 0 0,1 1 1,-1-1-1,0 1 0,-3 1 1,5-2-6,1 1 40,0 2 18,0-3 12,11-1-7108,14 0 1571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1:53.56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663 15 9428,'0'0'6518,"-7"0"-6425,-254-13-157,135 11 92,72 3 40,47 0-52,0 0-1,0 0 1,-1 1-1,1 0 1,0 0-1,1 1 1,-1 0-1,0 0 1,1 1-1,0-1 1,-1 2-1,2-1 1,-1 0-1,0 1 1,1 0-1,0 1 1,0-1-1,0 1 1,1 0-1,0 0 1,0 0-1,-5 12 1,0 0 52,1 0 0,0 1 0,1 0 0,1 0 1,1 0-1,1 1 0,-2 23 0,4-30 45,1 1 1,1 0-1,0 0 1,0 0-1,6 26 0,-4-35-72,0 0-1,0 0 1,0 1-1,1-2 1,-1 1-1,1 0 1,1 0-1,-1-1 0,0 0 1,1 1-1,0-2 1,0 1-1,1 0 1,-1-1-1,1 1 1,-1-1-1,7 2 1,3 1 28,-1-1 1,1 0 0,1-2-1,-1 1 1,0-2-1,1 0 1,0 0 0,-1-2-1,1 0 1,18-2 0,-6 1 80,49 5 1,-19 3-158,-38-6 0,-1 1 0,0 0 0,-1 2 0,19 5 0,-31-7 6,1 1 0,-1-1-1,1 1 1,-1 0 0,0 0-1,0 1 1,0-1 0,-1 1-1,1 0 1,-1 1 0,0-1-1,0 1 1,-1-1 0,1 1 0,-1 1-1,3 6 1,2 9-8,0 0 0,-2 1 0,-1 0 0,-1 0 0,0 1-1,-2-1 1,0 1 0,-2-1 0,-4 38 0,3-56 9,0 0 0,0 0 1,-1 0-1,1 0 0,-1 0 0,0 0 0,0 0 0,0-1 0,-1 1 0,1-1 0,-1 0 1,0 0-1,0 0 0,0 0 0,0 0 0,-7 4 0,-63 35 63,64-37-50,-16 6 24,0 0 0,0-2 0,-1-1 0,0-1 0,-32 4 0,4-4 56,-87-1 0,138-6-80,1 0 0,-1-1 1,0 1-1,1-1 1,-1 0-1,1 0 0,-1 0 1,1 0-1,0 0 1,-1 0-1,1-1 0,0 1 1,0-1-1,0 1 0,0-1 1,0 0-1,0 0 1,1 0-1,-1 0 0,1 0 1,-1 0-1,-1-3 0,-4-9 46,1 1 0,-10-28 0,1 1-50,3 14 33,9 20-44,1-1 0,-1 1 0,0 0 0,0 0 0,-1 1 0,0-1 0,0 1 0,-6-6 0,10 11-20,0 0 0,0-1 0,0 1-1,0 0 1,0 0 0,0 0 0,0 0 0,0 0-1,0-1 1,0 1 0,0 0 0,0 0 0,0 0-1,0 0 1,0-1 0,0 1 0,0 0 0,0 0-1,0 0 1,0 0 0,0 0 0,0-1-1,0 1 1,0 0 0,0 0 0,0 0 0,1 0-1,-1 0 1,0-1 0,0 1 0,0 0 0,0 0-1,0 0 1,0 0 0,0 0 0,1 0 0,-1 0-1,0 0 1,0 0 0,0-1 0,0 1-1,0 0 1,1 0 0,-1 0 0,0 0 0,0 0-1,0 0 1,0 0 0,1 0 0,-1 0 0,0 0-1,0 0 1,0 0 0,0 0 0,0 0 0,1 0-1,-1 0 1,0 1 0,0-1 0,23-3-1215,37 3-2185,-48 0 2007,38 0-4721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1:54.41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11 78 9476,'0'0'6830,"-7"0"-5647,3 0-1167,6 0 570,542 0-173,-543-3-1058,0 0 0,0-1 0,0 1-1,0 0 1,-1-1 0,1 1 0,-1-1-1,0 1 1,0-1 0,0 1 0,-2-6-1,2 1-1799,0-16-2670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1:54.90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8740,'0'0'5224,"7"0"-4581,371 0 2313,-247 11-3527,-75-11-4602,-22 0-19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1:56.18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343 0 9396,'0'0'2276,"-3"6"-2092,0 15 418,2 0 0,1 34 1,-1 24 354,-7-8-649,-3-1-1,-3 0 1,-4-1-1,-2-1 1,-3 0-1,-44 87 1,62-145-279,0 1 0,-1-1 0,0-1 1,-1 1-1,0-1 0,-11 10 0,14-15-50,0-1 1,0 0-1,0 0 1,-1 0-1,1 0 0,-1-1 1,0 0-1,0 0 1,0 0-1,0-1 1,0 1-1,0-1 0,0 0 1,0-1-1,-9 1 1,13-1-21,-1 0 0,1 0 0,0 0 0,0 0 0,-1 0 0,1 0 0,0-1 0,-1 1 0,1 0 0,0-1 0,0 1-1,0-1 1,-1 1 0,1-1 0,0 0 0,0 1 0,0-1 0,0 0 0,0 0 0,0 0 0,0 0 0,1 0 0,-1 0 0,0 0 0,0 0 0,1 0 0,-1 0 0,0-2 0,-4-40-33,6 34 70,-1 8 7,0 0 0,0-1 0,1 1 1,-1 0-1,1 0 0,-1 0 0,1-1 0,-1 1 0,1 0 0,0 0 0,-1 0 0,1 0 0,0 0 0,0 0 0,0 0 0,0 1 0,0-1 0,0 0 0,0 0 0,0 1 0,0-1 0,0 1 0,0-1 0,1 1 0,-1-1 0,0 1 0,0 0 0,2-1 0,44-6 54,-32 6-36,28-3 249,49 2-1,-80 2-157,-9 0-91,-1 1 0,0-1 0,0 1 0,0 0 0,0-1 0,0 1 0,0 0 0,0 0 0,0 1 0,-1-1 0,1 0 0,0 0 0,0 1 0,-1-1 0,1 1 0,-1 0 0,0-1 0,1 1 0,-1 0 0,0 0 0,0 0 0,0 0 0,0 0 0,0 0 0,-1 0 0,2 4 0,13 67 222,-12-52-141,2 3-69,10 55 502,-3 1 0,3 105 0,-12 35 730,41-301-6167,-28 54 642,8-14-5870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1:57.48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308 0 8708,'0'0'3466,"-6"3"-3218,-2 1-92,0 1 0,0 1 0,0 0 0,0 0 0,1 0 0,0 1 0,1 0 0,-12 15 0,-48 75 1385,42-51-1142,1 1 1,2 1-1,2 0 1,2 2-1,3 0 1,-9 52-1,15-30 0,2 0 0,4 82 1,2-108-168,0-40-202,1-1 1,0 1-1,0-1 1,0 1-1,1-1 1,0 1-1,0-1 1,0 0-1,1 0 1,-1 0-1,1 0 1,7 8-1,52 52 144,-28-32-61,22 15-37,-18-17-112,-35-30-116,0 0-1,1 1 1,-1-2 0,0 1-1,0 0 1,0-1 0,1 1-1,-1-1 1,0 0 0,0 0-1,1 0 1,-1 0 0,0-1-1,5-1 1,-6 2-472,1 0 0,-1-1 0,1 0-1,-1 0 1,1 1 0,-1-1 0,0 0 0,1-1-1,-1 1 1,0 0 0,3-3 0,10-15-5739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7:10.69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41 66 7571,'0'0'3477,"-4"10"-2509,-5 15-385,2 0-1,1 1 0,1-1 1,1 1-1,2 0 0,0 30 1,2-32-349,-1-13-103,1 0 0,0 1 0,1-1 1,0 0-1,1 0 0,3 12 0,-3-19-96,0 0 0,0 0 0,0-1-1,0 1 1,1 0 0,-1-1 0,1 0 0,0 1-1,1-1 1,-1 0 0,0 0 0,1-1 0,-1 1 0,1-1-1,0 0 1,0 0 0,0 0 0,0 0 0,5 1 0,2 0 61,2-1-1,-1 0 1,0 0 0,0-1 0,0-1 0,23-2 0,-1 1-55,-28 1-51,0-1-1,0-1 1,-1 1 0,1-1-1,0 0 1,-1 0 0,0 0-1,1-1 1,-1 0 0,0 0-1,0 0 1,-1-1 0,1 0-1,-1 0 1,0 0 0,1 0-1,-2-1 1,1 1 0,-1-1-1,1 0 1,4-10 0,-2 3-60,0 1 0,-1-1 0,0 0 0,-1-1 0,0 1 0,-1-1 1,-1 1-1,0-1 0,1-15 0,-3 18 53,0-9-5,0 1-1,-1 0 0,-1 0 1,-6-29-1,6 40 16,0 1-1,-1 0 0,0 0 1,0 0-1,-1 0 1,1 1-1,-1-1 0,0 1 1,-1 0-1,1 0 1,-1 0-1,0 1 1,0 0-1,0 0 0,-1 0 1,-7-4-1,5 4-20,-1 0 0,1 0-1,0 1 1,-1 0 0,0 0-1,0 1 1,1 0-1,-1 1 1,0 0 0,-16 1-1,18 0-51,1 0-1,0 1 1,0 0-1,0 1 1,0-1-1,0 1 1,0 0-1,0 1 1,0-1-1,1 1 1,-1 0-1,1 1 1,0-1-1,0 1 1,0 0-1,-5 6 1,4-4-127,0 1 1,1 0 0,0 0 0,0 0-1,0 1 1,-5 12 0,8-15-620,1 1 0,-1 0 0,1-1 0,0 1 1,0 0-1,1 10 0,0-5-2520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2:05.41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5 249 7780,'0'0'4524,"-1"-1"-4443,1 1-1,0 0 1,0 0 0,-1-1-1,1 1 1,0 0-1,0 0 1,-1-1-1,1 1 1,0 0-1,0-1 1,0 1-1,-1 0 1,1-1 0,0 1-1,0 0 1,0-1-1,0 1 1,0-1-1,0 1 1,0 0-1,0-1 1,0 1 0,0 0-1,0-1 1,0 1-1,0-1 1,0 1-1,0 0 1,0-1-1,31-30 663,0 2-1,2 1 0,2 1 0,39-24 0,-61 42-700,0 1 0,0 0 0,1 0 0,0 2 0,0 0 0,0 0 0,1 1 0,0 1 0,0 1 0,0 0 0,0 0 0,0 2-1,22 0 1,-33 0-40,-1 1-1,1 0 0,-1 0 0,1 1 0,-1-1 1,1 1-1,-1 0 0,0-1 0,1 2 1,-1-1-1,0 0 0,1 1 0,-1-1 0,0 1 1,4 2-1,-3 2-1,0-1 0,0 0 0,0 1-1,-1 0 1,1 0 0,-1 0 0,3 10 0,-1-4 6,-1-1 0,0 1 0,0 1 0,-2-1 0,1 0 0,-2 1 0,1-1 0,-2 1 0,0-1 0,0 1 0,-3 15-1,1-20 2,0 1-1,0 0 0,-1-1 1,-1 1-1,1-1 0,-1 0 1,0 0-1,-1 0 0,0 0 1,0-1-1,-1 0 0,0 0 1,0-1-1,-1 1 0,1-1 1,-9 5-1,-33 21 132,-75 36 0,30-19-81,82-43-28,-34 24-49,43-28 43,0-1 1,0 1-1,0 0 1,1-1 0,-1 1-1,1 0 1,-1 0-1,1 1 1,0-1-1,-1 0 1,1 0 0,1 1-1,-1-1 1,0 0-1,0 1 1,1-1-1,-1 1 1,1 2 0,6-3 3,-1 0 0,1 0 0,0-1 0,0 1 0,0-1 0,0-1 0,9 1 0,-11-1-9,193 9 335,-73-6-215,25-2 80,-80-2-3712,-55 0-364,-5-8-2521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2:06.09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5 470 13510,'0'0'4215,"0"-6"-4030,-3-36-75,2 0 0,2 0 1,1 0-1,3 0 0,1 1 1,2-1-1,21-62 1,-26 96-59,0 0 0,0 1 0,0-1 0,1 1 1,0-1-1,8-9 0,-12 17-46,1-1 0,-1 1 0,0 0 1,1-1-1,-1 1 0,1 0 0,-1-1 0,0 1 0,1 0 0,-1 0 0,1 0 0,-1 0 1,1-1-1,-1 1 0,1 0 0,-1 0 0,1 0 0,-1 0 0,1 0 0,-1 0 0,1 0 1,-1 0-1,1 0 0,-1 0 0,0 0 0,1 1 0,-1-1 0,1 0 0,-1 0 0,1 0 1,-1 1-1,1-1 0,-1 0 0,0 0 0,1 1 0,-1-1 0,1 0 0,-1 1 0,0-1 1,0 1-1,1-1 0,-1 0 0,0 1 0,0-1 0,1 1 0,-1-1 0,0 1 0,0-1 1,0 0-1,1 2 0,6 22-54,-7-23 62,15 110 374,-5 2 1,-7 159 0,-3-177-69,0-93-243,0 0 0,0 0 1,1 0-1,-1 0 1,1 0-1,-1 0 1,1 0-1,0 0 1,0 0-1,0 0 1,0 0-1,1 1 0,12 5-2772,0-13-6128,-4-4-819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2:06.61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55 0 13302,'0'0'6000,"-4"85"-5210,4-57-914,0 21 566,-6 51-1,4-84-985,-1 1 1,-1-1-1,-1 1 0,0-1 1,-1-1-1,-14 29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2:08.69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237 8 11957,'0'0'1961,"0"0"-1945,0 0 0,1 0 1,-1-1-1,0 1 0,0 0 0,0 0 0,0 0 0,0 0 0,0-1 0,0 1 0,0 0 0,0 0 0,0 0 0,1-1 0,-1 1 0,0 0 0,0 0 1,0 0-1,0-1 0,0 1 0,0 0 0,-1 0 0,1 0 0,0-1 0,0 1 0,0 0 0,0 0 0,0 0 0,0 0 0,0-1 0,0 1 0,0 0 0,0 0 1,-1 0-1,1 0 0,0-1 0,0 1 0,0 0 0,0 0 0,0 0 0,-1 0 0,1 0 0,0 0 0,0 0 0,0-1 0,0 1 0,-1 0 0,-64 89 1798,37-53-912,-46 76 0,63-90-754,1 0-1,1 0 0,0 1 1,2 0-1,1 0 1,1 1-1,1 0 1,1 0-1,1 0 1,1 27-1,1-40-110,0 12 86,0 0 0,6 34-1,-4-48-93,0-1 0,1 1 0,0-1 0,0 1 0,1-1-1,0 0 1,1 0 0,-1-1 0,12 14 0,-7-10-8,1 0 1,0 0 0,0-1-1,20 15 1,-24-21-21,1 0 1,-1-1-1,1 0 1,0-1-1,-1 1 0,1-1 1,0-1-1,0 1 1,1-1-1,-1 0 1,14-1-1,-9 1-9,0-2 0,1 1 0,-1-1 0,0-1-1,0 0 1,12-5 0,-18 5-8,-1-1-1,1 0 1,-1 0-1,1 0 1,-1-1-1,0 0 1,0 0-1,-1 0 1,1-1-1,-1 0 1,0 1-1,0-1 1,4-8-1,-2 4-10,0-1 0,-1-1 0,0 1-1,-1-1 1,0 0 0,0 0 0,3-20 0,-4 3-88,0-55 0,-3 79 111,0 1 5,-1 1-1,0 0 1,1-1 0,-1 1-1,0-1 1,0 1 0,0 0-1,-1 0 1,1 0 0,0 0-1,-1 0 1,1 0 0,-1 0-1,0 0 1,0 0 0,1 1-1,-1-1 1,0 1 0,-1-1-1,1 1 1,0 0-1,0 0 1,-1 0 0,1 0-1,0 0 1,-1 0 0,1 1-1,-1-1 1,-3 1 0,-10-3-15,1 0 1,-1 2-1,-21 0 0,5 0-14,21 0 24,0 1 1,0 0 0,-1 1-1,1 0 1,-17 4-1,24-4 4,0 1-1,0 0 1,1 0-1,-1 0 1,1 0-1,-1 0 1,1 1-1,0-1 1,-1 1-1,2 0 1,-1 0-1,0 0 1,0 0-1,1 1 1,0-1-1,0 1 1,0 0-1,-3 7 1,-13 34-33,-25 50-868,38-94-1715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2:09.53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 9156,'0'0'6814,"11"0"-6136,11 0-472,-3-1 355,1 1 1,38 5 0,-52-3-498,0-1 0,0 0 0,0 1 0,0 0 0,0 1 0,0-1 0,-1 1 0,1 0 0,-1 0 0,0 1 0,0 0 0,0 0 0,-1 0 1,9 9-1,-2 3 3,-1 1 0,0 0 0,-1 0 0,-1 1 0,-1 0 0,0 0 0,7 35 1,15 144 132,-16-84-84,-5-38 11,-3 139-1,-6-132-99,0-72-133,-1 0-1,-1 0 1,0 0-1,0 0 1,-1-1-1,0 1 0,-1-1 1,0 0-1,0 0 1,-1-1-1,0 1 1,0-1-1,-1-1 0,0 1 1,-1-1-1,0 0 1,0-1-1,-10 7 1,1-9-5748,9-4 366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2:10.95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21 0 8772,'0'0'6838,"1"0"-6770,0 0 0,0 0 0,0 0 0,-1 0 0,1 1-1,0-1 1,0 0 0,-1 0 0,1 0 0,0 1 0,0-1 0,-1 1 0,1-1 0,0 0 0,-1 1 0,1-1 0,0 1 0,-1-1 0,1 1 0,-1 0 0,1-1 0,-1 1-1,1 0 1,-1-1 0,1 1 0,-1 0 0,0-1 0,1 1 0,-1 1 0,2 283 1238,-4-243-1270,-17 123 396,11-113-279,-3 84 1,10-99-118,0-14-8,2 1 0,0-1-1,6 35 1,-5-49-22,1-1 0,0 0 0,0 0 0,0 0 0,1 0 0,0-1 1,1 0-1,-1 1 0,1-2 0,1 1 0,-1 0 0,1-1 0,9 7 0,-3-2-16,1-1 0,0-1 0,0 0-1,1 0 1,0-2 0,1 0 0,0 0 0,0-1 0,0-1-1,1-1 1,-1 0 0,1-1 0,0 0 0,0-2 0,21 1-1,-35-3-27,0 1-1,0-1 1,0 1-1,1-1 1,-1 0-1,0 0 1,0 0-1,0 0 1,0 0-1,0 0 1,0 0-1,-1-1 1,1 1-1,0-1 1,-1 0-1,1 1 1,-1-1-1,1 0 1,-1 0-1,0 0 1,0 0-1,0 0 1,0 0-1,0 0 1,0 0-1,0-4 1,2-3-47,0-1 0,-2 1 0,1 0 0,-1-1-1,0-11 1,-3 22 78,0-1 1,0 1-1,0 0 0,-1 0 0,1 0 0,0 0 0,0 0 0,0 0 0,1 1 0,-1-1 1,-3 4-1,-10 15 133,1 0 1,1 1 0,1 1 0,1 0 0,1 0 0,1 1-1,1 0 1,1 1 0,-5 28 0,0 25 399,-2 122 1,8-95-244,3-73-232,-2 1 0,-1-1 1,-17 47-1,19-64-37,3-9-3,0-1 1,-1 0-1,1 1 1,-1-1-1,0 0 1,0 0-1,-1 0 1,-3 5-1,-2 10 210,7-18-210,1 1 0,0-1 1,0 0-1,0 0 0,-1 1 1,1-1-1,-1 0 1,1 0-1,-1 0 0,1 0 1,-1 1-1,0-1 1,0 0-1,1 0 0,-1 0 1,0-1-1,0 1 0,0 0 1,0 0-1,0 0 1,0 0-1,0-1 0,0 1 1,-1-1-1,1 1 0,0-1 1,-3 1-1,4-1 16,-2 0-277,-2 0 599,4-4-6235,14-16-4462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2:18.69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647 196 12854,'0'0'2889,"-4"-5"-2790,-30-33 143,23 24-224,0 1 0,-1 0 0,-1 0 1,-1 1-1,1 1 0,-2 0 0,-20-12 0,12 14-14,1 1 0,-1 1 0,-1 2 0,1 0 1,-1 1-1,0 1 0,0 1 0,-48 3 0,63-1 5,0 0 0,0 1 0,0 0 0,0 1-1,0-1 1,1 2 0,-1-1 0,0 1 0,1 1 0,0 0 0,0 0 0,0 0-1,0 1 1,1 0 0,0 1 0,0-1 0,0 2 0,-11 12 0,11-9 35,0 0 0,0 1 1,2-1-1,-1 1 0,1 1 1,1-1-1,0 1 1,0-1-1,1 1 0,1 0 1,0 0-1,1 1 0,0 18 1,0-21-12,1-1 0,0 1 0,1 0 0,-1-1 0,2 1 0,0-1 0,0 1 0,0-1 0,1 0 0,1 0 0,0 0 1,0-1-1,0 1 0,1-1 0,1 0 0,-1 0 0,1 0 0,0-1 0,1 0 0,0 0 0,0-1 0,9 6 0,2 2 39,0-2 0,1 0 0,1-1 0,0-1 0,0-1 0,43 13 0,-1-7 291,74 10 0,-101-19-344,-1 1 0,-1 2 0,66 27-1,-78-26-12,1 0 0,-1 2-1,-1 0 1,0 2 0,-1 0-1,30 29 1,-41-35-8,-2 0 0,1 0 0,-1 1 0,0 0 0,-1 0 0,0 0 0,0 0 0,-1 1 0,-1 0 1,1 0-1,-2 0 0,1 1 0,-1-1 0,-1 0 0,0 1 0,0-1 0,-2 19 0,1-28 2,0 10-5,0 0-1,-1 0 1,0 0 0,-3 12 0,3-19 6,0-1 1,-1 1 0,1-1 0,-1 1-1,0-1 1,0 1 0,0-1 0,0 0-1,-1 0 1,0 0 0,1 0 0,-1-1 0,0 1-1,-7 4 1,-4 2 32,0 0 0,-1 0 0,0-2 0,-1 0 0,0 0 0,0-2 0,0 0 0,-1-1 0,1 0 0,-1-1 0,0-1 0,0-1 0,0-1 0,-26-1 0,39-1-25,0 1 0,0 0 0,0-1 1,0 0-1,0 0 0,1 0 0,-1 0 1,0-1-1,1 0 0,0 1 0,0-1 1,0 0-1,0 0 0,0-1 0,0 1 1,1-1-1,0 1 0,-3-6 0,-6-12 47,1 0-1,-8-25 0,12 30-23,-9-41 68,13 47-103,0 0 1,0 0-1,-1 0 1,0 1-1,-1-1 1,0 1-1,0-1 1,-8-11 0,11 20-10,0 0 0,0 0 0,1 0 1,-1-1-1,0 1 0,0 0 1,0 0-1,0 0 0,-1 1 1,1-1-1,0 0 0,0 0 0,0 1 1,-1-1-1,1 0 0,0 1 1,-1 0-1,1-1 0,-1 1 1,1 0-1,0-1 0,-1 1 0,1 0 1,-1 0-1,1 0 0,0 0 1,-1 1-1,1-1 0,-1 0 1,1 1-1,0-1 0,-1 0 0,1 1 1,0 0-1,-1-1 0,1 1 1,0 0-1,0 0 0,-2 1 1,1 0-42,-1 1 1,1 0-1,0 0 1,0 1 0,0-1-1,0 0 1,1 1-1,-1-1 1,1 1 0,0-1-1,0 1 1,0 0-1,0-1 1,1 5 0,-1-3-10,0-2-88,1-1 0,-1 1 0,1-1 0,0 1 0,0-1 0,0 1 0,0-1 0,0 1 0,0-1 0,0 1 0,1-1 0,0 0 0,-1 1 0,1-1 0,0 0 0,0 1 0,0-1 0,0 0 0,1 0 0,-1 0 0,0 0 0,1 0 0,0 0 0,-1 0 0,1 0 0,2 1 0,35 7-3718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2:19.27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60 12902,'0'0'4775,"5"-7"-4140,-3 4-627,0 0-1,-1 1 0,1-1 0,1 0 0,-1 1 0,0 0 0,0 0 1,1-1-1,0 2 0,-1-1 0,1 0 0,0 0 0,0 1 0,0-1 1,0 1-1,0 0 0,0 0 0,0 0 0,0 0 0,0 1 1,1-1-1,-1 1 0,0 0 0,7 0 0,38 1 130,-1 1 0,1 2-1,61 14 1,-53-8-514,1-2 0,0-3 1,66-3-1,-122-2 223,1 0 0,-1 1 0,0-1 0,0 0 0,0 0 0,0 0 0,0 0 0,0-1 1,0 1-1,0 0 0,0 0 0,0-1 0,0 1 0,0-1 0,0 1 0,0 0 0,0-1 0,0 0 1,0 1-1,0-1 0,0 0 0,-1 1 0,1-1 0,0 0 0,0 0 0,-1 0 0,1 0 0,-1 1 0,1-1 1,-1 0-1,1 0 0,-1 0 0,1 0 0,-1 0 0,0 0 0,0-1 0,1 1 0,-1 0 0,0 0 1,0 0-1,0 0 0,0 0 0,0 0 0,0 0 0,-1 0 0,1 0 0,-1-2 0,1-28-4819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2:19.62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8 13542,'0'0'2513,"43"-8"-2513,-4 19 0,13 3 0,15-3 16,3-4-32,13-7-560,8 0-368,3 0-449,4 0-1072,-3-7-2657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2:20.40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197 1 10261,'0'0'2211,"-7"12"-2091,2-3-73,0 0-1,0 1 1,1-1-1,1 1 1,-1 0-1,2 0 1,-1 0-1,1 0 1,1 0-1,0 1 1,0-1-1,1 0 1,2 21-1,22 66 562,-14-67-165,9 61 0,-12-10-138,-3 1-1,-9 116 0,1-167-269,-2-1 1,-1 0 0,-1-1-1,-1 1 1,-2-2 0,-15 29-1,-95 160 230,118-213-259,2-1 20,1-2-16,0 0 0,-1 0 0,1 0 0,0 0 0,-1 0 0,1 0 0,-1 0 0,0 0 0,1 0 0,-1-1 0,0 1 0,1 0 0,-1 0 0,0 0 1,0-1-1,0 1 0,0 0 0,0-1 0,1 1 0,-1-1 0,0 1 0,-1-1 0,0 1 0,2-45-69,0 39 56,0-1 0,1 0 0,0 0 0,0 0-1,0 1 1,1-1 0,0 1 0,0-1 0,0 1 0,1 0 0,-1-1-1,1 1 1,1 1 0,-1-1 0,1 0 0,0 1 0,0 0-1,0 0 1,0 0 0,7-5 0,-4 5 31,0 0 1,0 0-1,1 0 0,-1 1 0,1 0 0,0 0 1,-1 1-1,1 0 0,0 1 0,1 0 1,-1 0-1,0 0 0,0 1 0,10 1 1,-15 0-15,0 0 1,0 0 0,-1 0-1,1 1 1,0-1 0,-1 1-1,1-1 1,-1 1 0,1 0-1,-1 0 1,0 0 0,0 1-1,0-1 1,0 0 0,0 1-1,0-1 1,-1 1 0,3 4-1,24 58 86,-23-54-89,7 25 198,-1 1-1,-1-1 1,-2 2 0,4 55-1,-6 152 1148,-6-192-1234,0-53-106,7-23-7264,10-7 357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7:11.39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118 66 9172,'0'0'3663,"-9"18"-3257,-5 10-83,1 1 1,2 1-1,-13 49 1,19-53 80,1 1 0,1 0 0,1 0 0,2 0 1,4 43-1,-3-66-372,0-1 1,1 0-1,-1 1 0,1-1 1,0 0-1,0 0 1,0 0-1,1 0 0,-1 0 1,1 0-1,-1 0 1,1-1-1,0 0 1,0 1-1,0-1 0,0 0 1,0-1-1,1 1 1,-1 0-1,5 1 0,11 4 152,-1-1-1,27 6 0,-42-11-162,38 6 86,1-2-1,0-1 1,56-3 0,-96-1-110,1 0 0,0 0 1,-1-1-1,1 1 0,0-1 0,-1 1 0,1-1 1,-1 0-1,0 0 0,1-1 0,-1 1 1,0 0-1,1-1 0,-1 1 0,0-1 1,0 0-1,3-3 0,-1 0-11,0 0 0,-1-1 0,1 1 1,-1-1-1,0 0 0,-1 1 0,3-9 0,1-8-29,-1 0 0,-1-1 0,2-25-1,-2 12 50,-2 1-1,-1-1 0,-6-58 1,3 86-9,0 1 0,0 0 0,-1 0 1,1-1-1,-2 1 0,1 1 0,-1-1 1,0 1-1,0-1 0,-1 1 0,0 0 1,0 1-1,-1-1 0,1 1 0,-1 0 1,0 0-1,0 1 0,-1 0 0,-7-4 0,1 2-24,0 0-1,0 0 1,-1 2-1,1-1 1,-1 2-1,0 0 1,-1 0-1,1 2 0,-18-1 1,6 2-95,13-1-152,-1 0 0,0 1 0,1 1 0,-1 0 0,1 1 0,-1 0 0,1 1 0,0 0 0,0 1 0,0 1 0,-22 11 0,21-7-891,-7 3-3929,16-8-1023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2:21.47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35 330 13286,'0'0'1884,"-6"-16"-1860,6 13-29,-7-18 70,1 0 1,-7-42-1,12 57-7,1 0-1,-1-1 0,1 1 1,0 0-1,0 0 1,1-1-1,0 1 0,0 0 1,0 0-1,1 0 0,0 0 1,0 0-1,1 0 1,-1 0-1,1 1 0,0-1 1,7-8-1,-2 6 13,1 0 1,-1 1-1,2 0 0,-1 0 1,1 1-1,0 0 0,0 1 1,0 0-1,1 0 0,0 1 0,0 1 1,14-3-1,9 1-64,0 1-1,62 2 1,-88 2-3,-5 0-6,0 1 0,0 0 0,0 0-1,0 1 1,-1-1 0,1 1 0,0-1 0,0 1 0,-1 0 0,1 0 0,-1 0 0,0 0-1,1 0 1,-1 1 0,0-1 0,0 1 0,-1-1 0,3 4 0,29 53-15,-28-43 5,0 1 0,-1 0 0,-1 0 0,-1 0 0,0 0 0,-1 0 1,-3 35-1,2-17 4,-1-24 5,0 1 0,-1-1 0,-1 0 0,1-1 0,-2 1 0,1 0 0,-2-1 0,1 0 0,-1 0 0,-1 0 1,0 0-1,0-1 0,-1 0 0,0-1 0,-14 14 0,-8 5-6,-1-1-1,-67 45 1,72-56 31,-1-1-1,-36 13 1,26-11 19,36-13 1505,12 0-1196,20-2-219,359-1 589,-222 0-8366,-161 0 3176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2:22.01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0 525 1105,'0'0'14753,"2"-18"-14561,0 0-183,-2 6-20,2 0 0,-1 0 0,1 0 0,1 1-1,0-1 1,1 1 0,9-20 0,8-20-84,-2 0 0,15-63 1,-3 7 77,-17 75 609,-14 31-559,1 0 0,-1-1 0,1 1-1,0 0 1,-1 0 0,1-1-1,0 1 1,0 0 0,0 0 0,0 0-1,0 0 1,0 0 0,0 0-1,1 0 1,-1 0 0,0 1 0,3-2-1,-4 7-40,-25 423 1054,18-348-440,-17 102 115,9-89-682,15-68-674,0-17-4946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2:22.36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126 0 14983,'0'0'3060,"-9"22"-2852,-9 19-181,2 2-1,-16 68 1,12-32-4,12-53-392,1 0-1,2 0 0,0 0 1,-1 34-1,8-54-2802,8-5-1518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2:23.04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277 1 12902,'0'0'2953,"-24"35"-2091,-76 115-515,94-140-310,0-1 1,0 1-1,1 0 1,0 1 0,1-1-1,1 1 1,-1 0-1,-1 11 1,-1 4 83,-13 43 314,3 1 0,2 0 1,4 1-1,-1 80 1,11-148-429,0 1 0,1-1 0,-1 1 1,1-1-1,0 1 0,0-1 0,0 0 0,0 1 1,1-1-1,-1 0 0,1 0 0,0 0 0,0 0 1,0 0-1,0 0 0,0-1 0,1 1 0,-1-1 1,1 1-1,0-1 0,-1 0 0,1 0 0,0 0 1,0-1-1,1 1 0,-1-1 0,0 1 0,0-1 1,1 0-1,6 1 0,11 2 10,-1-1-1,1-1 1,0-1 0,24-2-1,-22 1 3,-19 0-26,0 0 0,1 0 0,-1-1 0,0 0 0,0 0 0,0 0 0,0 0 0,0 0 0,0-1 0,0 0 0,-1 0 0,1 0 0,-1 0 0,1 0 0,-1-1 0,5-3 0,-4 1-10,1-1 0,-1 1 0,0-1 0,-1 1 0,1-1 0,-1-1 1,0 1-1,-1 0 0,3-8 0,1-9-22,-2 0-1,0-1 1,-1 1-1,-2-41 1,-1 63 36,0-1 0,0 1 0,-1-1 0,1 1 0,0-1 0,-1 1 0,0 0 0,1-1 0,-1 1 0,0 0 0,0-1 0,1 1 0,-1 0 0,0 0 0,0 0 0,-1-1 0,1 1 0,0 0 0,0 1 0,0-1-1,-1 0 1,1 0 0,0 0 0,-1 1 0,1-1 0,-1 1 0,1-1 0,0 1 0,-1 0 0,1-1 0,-1 1 0,-2 0 0,-58-2-93,45 3 68,2 0 18,0 2 1,0 0-1,0 0 1,1 2-1,-1 0 1,1 0-1,1 1 1,-1 1-1,1 0 1,0 1-1,0 0 1,1 1-1,0 1 1,1 0-1,0 0 1,1 1-1,-15 19 1,23-26-151,0 0 1,0-1-1,1 1 0,-1 0 1,1 0-1,0 0 1,0 0-1,0 0 1,0 1-1,1-1 0,-1 0 1,1 0-1,0 0 1,1 0-1,0 7 1,1-11-165,-1 1 1,1 0 0,-1 0-1,1-1 1,-1 1-1,1-1 1,-1 1 0,1-1-1,0 0 1,-1 0 0,1 0-1,0 0 1,-1 0 0,1 0-1,0 0 1,-1 0 0,3-1-1,1 1-1011,33 0-4771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2:23.94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162 1 13574,'0'0'3146,"0"14"-2976,-2 0-115,0-1-1,-1 1 0,0-1 0,-1 0 1,-1 0-1,0 0 0,-8 15 0,-13 33 139,4 5-28,2 1-1,3 2 1,3-1-1,3 2 1,-4 109-1,16-176-158,-1-1 0,1 1-1,-1 0 1,1-1-1,0 1 1,0-1 0,0 1-1,0-1 1,0 1 0,1-1-1,-1 0 1,1 1-1,0-1 1,-1 0 0,1 0-1,0 0 1,0-1-1,0 1 1,1 0 0,-1-1-1,0 1 1,1-1-1,-1 0 1,0 0 0,1 0-1,0 0 1,-1 0-1,1 0 1,-1-1 0,1 1-1,3-1 1,14 3 14,-1 0 1,1-2-1,25-1 1,-28 0-10,-11-1-29,0 1 0,0-1 0,0 0 1,-1 0-1,1-1 0,-1 0 0,1 0 1,-1 0-1,0 0 0,1-1 0,-1 0 1,-1 0-1,1 0 0,0-1 1,-1 0-1,1 0 0,5-7 0,-1 0-60,-1 1 1,-1-2-1,1 1 0,-2-1 0,0 0 0,7-19 0,-82 140-63,51-73 299,1 0-1,2 1 1,2 1 0,2 0-1,1 1 1,2 1 0,-3 39 0,4 29 417,7-69-478,-3 0 0,-1 0 0,-2 0 0,-1 0 0,-14 41 1,-1-24 106,-43 79 0,63-132-218,1-3-60,1-11-1671,0-17-1441,0-7-2517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2:24.99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9700,'0'0'4952,"13"12"-4128,24 21-296,1-2 0,1-1-1,48 26 1,-13-8-299,424 276 252,7 6-482,-330-213 19,371 184-1,564 132 35,-546-225-21,134 126-104,-574-269 68,-100-50 47,-21-13 22,0 0-1,0 0 1,0 0-1,0-1 1,0 1-1,0-1 1,0 0 0,1 0-1,-1 0 1,0 0-1,1 0 1,-1-1-1,1 0 1,4 0 0,-3 1 408,-2-12-13489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2:25.80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3066 1 8420,'0'0'2214,"-5"12"-1728,-11 27-75,-2 0 0,-2-2 0,-29 41 0,-88 112 751,-150 132 102,-25-22-267,102-100-507,-264 237 108,180-169-201,-304 377 1017,245-246-558,321-365-817,-3 6 18,-1-2 0,-3-2 0,0-1-1,-60 39 1,86-69-9157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3:18.27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405 8 5555,'0'0'6888,"6"-1"-6501,2 0-1021,13-2 4134,-20 1-1773,-14 2-1382,-238 4-334,245-4-21,-1 0-1,1 1 1,0 0 0,-1 0 0,1 0 0,0 1 0,0 0-1,0 1 1,0-1 0,1 1 0,-1 0 0,1 0 0,-1 1-1,1 0 1,0 0 0,0 0 0,1 0 0,-1 1 0,1 0-1,0 0 1,0 0 0,1 0 0,0 1 0,-1-1 0,2 1-1,-5 10 1,-1 8 4,0 1 1,2 1-1,0-1 0,2 1 0,-1 30 0,4 79 612,38-139-486,18-31-156,-50 30 29,1 0 1,0 0 0,0 1 0,1 0 0,-1 1 0,1-1-1,0 1 1,0 1 0,0-1 0,0 1 0,1 0 0,-1 1-1,12-2 1,21 4 5,71 8-1,-93-6 2,-1 1 0,0 0 0,0 2 0,0 0 0,-1 0 1,26 15-1,-37-17 4,-1 0 0,1 0 0,-1 0 1,0 1-1,0-1 0,0 1 0,0 0 0,-1 0 1,0 0-1,0 1 0,-1-1 0,1 1 1,-1-1-1,0 1 0,-1 0 0,1 0 1,0 10-1,2 13 66,-2 0-1,-2 40 1,0-42 2,0 2-33,1-19-22,0 0 0,-1 0 0,0 0 0,0 0 0,-1-1 0,-1 1 0,0 0 0,0 0 0,-1 0 0,0-1 0,0 0 0,-1 1 0,-1-1 0,-8 14 0,2-9 36,0-1 0,-1 0 1,0-1-1,-1 0 0,0-1 1,-23 14-1,26-19-11,0-1 1,-1 0-1,0-1 0,0 0 0,0 0 0,0-1 1,0-1-1,-1 0 0,1 0 0,-20-1 0,24-1-20,1 1 0,-1-1 0,1-1 0,-1 0 0,1 1 1,-1-2-1,1 1 0,0-1 0,-1 0 0,1 0 0,0-1 0,0 0 0,1 0 0,-1 0 0,1-1 0,-1 0 0,1 0 0,0 0 0,1-1 0,-1 1 0,1-1 0,-5-7 0,8 12-19,-2-5 3,-1 0 0,0 1 0,0-1 0,0 1 0,0 0 0,-1 1-1,0-1 1,-8-4 0,13 8-11,-15 3-2190,5 2-305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3:19.53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452 0 9893,'0'0'3905,"-1"6"-3705,-3 2-91,-1 0 0,0 0 0,0 0 1,-1-1-1,0 0 0,-8 8 0,-12 14 341,-28 41 221,-75 129 0,-13 59 66,116-227-683,23-28-45,0 0 0,0 0 0,0 0 0,1 0-1,-1 1 1,1-1 0,-4 7 0,6-6 28,0-4 57,-1-3-610,0 0 59,1 0-1,-1-1 1,1 1 0,0 0 0,0-1-1,0 1 1,2-6 0,-1-5-1764,-1-7-1744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3:20.32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6323,'0'0'5381,"2"0"-5173,0 0-1,0 1 1,-1-1 0,1 0-1,0 1 1,0-1 0,-1 1 0,1 0-1,0-1 1,-1 1 0,1 0-1,1 1 1,75 107 2185,-28-45-1824,68 95 341,-104-136-775,0 0 1,-2 2-1,-1-1 1,0 1-1,8 35 1,-6-20 6,-9-30-60,-1 0 0,0-1 0,0 1 0,-1 1 1,1 16-1,-2-27-72,1 0 6,-1 0 30,-1 4-5401,0 3-218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6:22.24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52 0 10373,'0'0'2924,"-1"11"-2762,0 7-133,-17 179 404,-10-2-355,24-111-3931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7:12.13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36 7235,'0'0'5718,"7"0"-5177,156 5 3255,16 1-3246,-154-5-582,-19 0 5,0 0-1,1-1 1,-1 0-1,1 0 1,-1 0-1,1-1 0,-1 0 1,0 0-1,1-1 1,-1 1-1,0-1 0,0-1 1,0 1-1,7-5 1,-12-13-8921,-1 11 4807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3:21.25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32 116 6627,'0'0'4181,"0"-6"-1706,0 7-2421,0 0 0,0 1-1,-1-1 1,1 0 0,0 1-1,1-1 1,-1 1 0,0-1-1,0 0 1,1 1 0,-1-1-1,0 0 1,1 1 0,0-1-1,-1 0 1,1 0 0,0 0-1,-1 1 1,1-1 0,0 0 0,0 0-1,0 0 1,0 0 0,0 0-1,0-1 1,2 2 0,1-1 98,0 0 0,0 0 0,0-1 1,0 0-1,0 0 0,0 0 1,0 0-1,7-2 0,-9 1-127,0 1 0,0-1-1,-1 0 1,1 0-1,-1 0 1,1 0 0,-1 0-1,1 0 1,-1 0 0,0 0-1,1-1 1,-1 1-1,0-1 1,0 1 0,0-1-1,0 1 1,0-1 0,0 1-1,-1-1 1,1 0-1,0 1 1,-1-1 0,0 0-1,1 0 1,-1 1 0,0-1-1,0-2 1,4-57 546,-4 53-396,0 6-179,0 1 0,0-1 0,0 1 0,0 0 0,0-1 0,-1 1 0,1-1 0,0 1 0,-1-1 0,1 1 0,-1 0 0,1-1 0,-1 1 0,0 0 0,0 0 0,1 0 0,-1-1 0,0 1 0,0 0 0,0 0 0,0 0 0,0 0 0,0 0 0,-1 1 0,0-2 0,0 1-8,0 1-1,0 0 1,0-1-1,0 1 1,0 0-1,0 0 1,0 0-1,0 0 1,0 1-1,0-1 1,0 0-1,0 1 1,0 0-1,1-1 1,-1 1-1,0 0 0,0 0 1,1 0-1,-1 0 1,0 0-1,-1 2 1,-3 1-49,1 1 0,0 0 1,0 0-1,0 0 0,1 1 0,0-1 0,0 1 1,0 0-1,0 0 0,1 1 0,-3 8 0,-1 24-5649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3:22.56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489 9 4738,'0'0'7473,"0"-1"-7402,0 1-1,0-1 1,-1 1 0,1 0 0,0-1-1,0 1 1,0 0 0,0-1 0,0 1-1,-1 0 1,1-1 0,0 1-1,0 0 1,0 0 0,-1-1 0,1 1-1,0 0 1,-1 0 0,1-1 0,0 1-1,0 0 1,-1 0 0,1 0-1,0 0 1,-1-1 0,1 1 0,0 0-1,-1 0 1,1 0 0,-1 0 0,1 0-1,0 0 1,-1 0 0,1 0 0,0 0-1,-1 0 1,1 0 0,0 0-1,-1 0 1,1 0 0,-15 2 56,0 1 0,0 0 0,1 1 0,0 1 0,0 0 0,0 1 0,-15 8 0,-39 15 108,51-23-188,-1-1-1,1-1 1,-1 0-1,0-1 1,0-1-1,-21-1 1,38-1-21,-19 18-119,12-7 72,1 0 0,0 0-1,0 1 1,1 0 0,1 0 0,0 1 0,0-1-1,2 1 1,-5 21 0,3 4 85,2 0 1,2 41-1,1-78-50,1 1 0,-1-1 0,0 0-1,1 1 1,0-1 0,-1 0 0,1 0-1,0 0 1,-1 1 0,1-1 0,0 0-1,0 0 1,0 0 0,0 0 0,0 0-1,0 0 1,0-1 0,0 1 0,1 0-1,-1 0 1,0-1 0,0 1 0,1-1-1,-1 1 1,0-1 0,1 0 0,-1 1-1,0-1 1,1 0 0,-1 0 0,1 0 0,0 0-1,58 1 535,-44-2-352,-8-1-144,0 0 0,-1 0 0,1 0 0,-1-1 0,0 0 0,0-1 0,0 0 0,0 0-1,-1 0 1,12-10 0,30-17 57,-37 27-86,1 0-1,0 0 0,0 1 0,0 0 0,0 1 0,1 1 0,-1 0 0,0 0 0,1 2 0,19 1 0,-26 1-16,0 0 0,0 1 0,-1-1 0,0 1 0,0 0-1,0 0 1,0 1 0,0-1 0,-1 1 0,0 0 0,6 10 0,8 6 38,-10-11-45,-1 0 0,0 1 0,0 0 0,-1 0 0,-1 0 0,1 1 0,-2-1 1,0 1-1,0 1 0,-1-1 0,2 17 0,-2 2 29,0 1 0,-2 0 0,-5 43 0,3-69-18,-1 0 0,0 0 0,0 0 0,-1 0 0,1 0 0,-1 0 0,0-1 0,-1 1 0,0-1 0,0 0 0,0 0 0,0 0 0,-1-1 0,1 1 0,-1-1 0,0 0 0,-1-1 0,1 1 0,-12 4 0,-12 7 65,0-1 0,-47 14-1,75-27-73,-27 6 58,0 0 0,-1-2 0,1 0 0,-1-3 0,-48 0 0,74-2-50,0-1 0,0 1 0,0-1-1,0 1 1,1-1 0,-1 0 0,0 0-1,0 0 1,1-1 0,-1 1 0,1-1 0,-1 1-1,1-1 1,0 0 0,0 0 0,-3-3-1,-32-43 48,1 3-525,28 37 124,-16-16-1918,18 1-4317,6 10 572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3:23.36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0 377 9380,'0'0'6206,"2"-4"-6011,59-143 688,-35 80-783,38-72 0,-51 121-13,-7 16-29,-4 32-48,-3-15-45,1 24 87,-1-1 0,-3 1 0,-11 53 0,-56 204 1333,70-292-1433,-1 0 0,0-1 0,0 1 1,-1-1-1,1 1 0,-1-1 1,1 0-1,-6 4 0,-13 12-4730,9-12-1868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3:24.44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92 11205,'0'0'3564,"6"0"-2054,97 1-982,-16 2-176,0-5 1,117-17-1,64-30-226,-256 44-1598,-12-5-3293,0 6 2200,0-3-2493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3:24.95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40 1 9476,'0'0'5592,"0"3"-5136,1 145 1729,-3 174-696,-17-161-1080,8-81-226,6-55 567,2-10-2690,2-9-4911,1-12-1136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3:26.23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524 5 12438,'0'0'2708,"-8"-2"-2554,-17 0-132,-1 1-1,0 1 0,0 1 1,1 2-1,-43 8 0,22 0-11,-1-3-1,0-2 0,-68 1 1,114-7-8,0 18-140,-23 37 99,18-43 43,0 0-1,1 0 0,0 0 1,-4 19-1,5 5 69,1 1 0,2 55 0,2-44 153,-1-47-212,1 0 1,0 0 0,-1 0-1,1 0 1,0-1 0,-1 1-1,1 0 1,0 0 0,0 0-1,0-1 1,0 1 0,-1 0-1,1-1 1,0 1 0,0-1-1,0 1 1,1-1 0,-1 0-1,0 1 1,0-1 0,0 0-1,0 0 1,0 0 0,0 1-1,0-1 1,0 0 0,1-1-1,0 1 1,43 0 250,-36 0-247,6-2 6,1 0-1,-1-1 1,0 0-1,0-2 1,-1 1 0,1-2-1,-1 0 1,0-1-1,-1 0 1,17-12-1,-15 10 107,0 0 0,1 0 0,0 2-1,0 0 1,1 1 0,-1 0-1,28-4 1,-38 9-86,0 0-1,0 1 1,-1 0 0,1 0-1,0 0 1,0 1 0,0-1-1,-1 2 1,7 0 0,-9 0-45,1 0 0,-1 0 1,0 0-1,1 1 0,-1-1 1,0 1-1,-1-1 0,1 1 0,0 0 1,-1 0-1,1 0 0,-1 1 1,3 5-1,7 13 21,-1 0 0,-1 1 1,-1 1-1,-1-1 0,-1 1 0,-1 1 1,3 30-1,-2 21 12,-4 81 0,-3-155-31,0 3 7,0-1 1,-1 1-1,1 0 0,-1 0 0,0 0 1,0 0-1,-1-1 0,1 1 0,-1 0 1,0-1-1,-1 0 0,1 1 1,-1-1-1,0 0 0,0 0 0,0 0 1,0-1-1,-1 1 0,1-1 0,-1 0 1,0 0-1,0 0 0,0 0 0,0-1 1,-1 1-1,1-1 0,-1 0 0,1-1 1,-1 1-1,-8 1 0,-13 2 46,0-1 0,-1-1 0,1-1 0,-41-3 0,35 1-44,20 0 0,0-1 0,0 0 0,0 0 0,-1-1 0,2-1 0,-15-5 0,21 6-12,-1 0-1,0-1 1,1 1 0,0-1-1,0-1 1,0 1 0,0-1-1,0 0 1,1 0 0,0 0 0,0-1-1,0 0 1,0 1 0,-4-9-1,7 10-319,0 0-1,0 0 0,0 0 0,0 0 1,1 0-1,0 0 0,-1 0 0,1 0 1,0 0-1,1-4 0,-1-2-3099,0-5-2777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3:26.82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548 11 12710,'0'0'2820,"-2"-10"-2484,-6 11-331,-1 1 0,1 0 0,0 0 1,0 1-1,0 0 0,1 1 0,-1 0 0,1 0 0,0 0 1,0 1-1,-13 11 0,-2 0 106,-46 36 145,3 3 1,3 3-1,2 2 0,-67 86 0,117-136-1156,-6-8-6250,11-2 5788,0 0-1936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3:27.30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8836,'0'0'4495,"6"0"-3601,15 0-520,-20 0-354,0 0 0,0 0 1,-1 1-1,1-1 1,0 0-1,0 0 0,-1 1 1,1-1-1,0 1 1,-1-1-1,1 1 0,-1-1 1,1 1-1,0-1 0,-1 1 1,1-1-1,-1 1 1,1 0-1,-1-1 0,0 1 1,1 0-1,-1-1 1,0 1-1,1 0 0,-1 0 1,0-1-1,0 2 0,5 24 332,-4-21-196,8 60 650,2 19-80,4 0 1,39 129-1,-34-153-418,-12-34-58,1 1 1,21 44-1,-29-57-3225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3:28.34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10981,'0'0'3954,"13"0"-3594,324 11 2220,-137-7-1731,-93-4-3990,-128 6-1117,-9-2 745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3:28.78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11941,'0'0'1308,"10"19"-198,10 11-687,7 13 151,21 46 0,-34-55-197,-1 2 0,-3-1-1,0 1 1,-3 1 0,-1 0 0,-1 0 0,-2 74 0,-3-106-361,0 1 1,0-1-1,1 0 1,-1 0 0,1 0-1,1 0 1,-1 0-1,1 0 1,-1 0-1,5 7 1,15 8-2169,-18-19 1432,0 0 0,0 0 0,0 0 0,0 0 0,0 0 0,0-1 0,0 1 0,0-1 0,3 0 0,17 0-6430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7:12.54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57 8852,'0'0'6568,"4"0"-5983,333-10 2541,-112-19-7330,-190 21 493,-3-2-2431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3:29.82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453 1 10965,'0'0'2607,"-3"0"-2365,-9 1-186,-1 1-1,1 0 1,0 1 0,0 0-1,-16 8 1,-41 9 29,13-14 48,-103-1 1,119-5 295,39 0-324,-18 50 33,12-10-64,2-1-1,1 1 1,3 68-1,2-67 57,-1-39-111,0 1 0,0-1 0,0 1 0,1-1 0,-1 0 0,1 1 0,0-1 0,0 0 0,0 1 0,0-1 0,0 0 0,0 0 0,1 0 0,-1 0 0,1 0 0,0 0 0,-1 0 0,1 0 0,0-1 0,0 1-1,0-1 1,0 1 0,0-1 0,0 0 0,0 0 0,1 0 0,-1 0 0,0 0 0,1 0 0,-1-1 0,5 1 0,8 2 130,1-1 0,-1-1 0,1-1 1,16-1-1,-8 0 11,-18 0-152,0 0 0,0 0 0,0-1-1,0 0 1,-1 0 0,1-1 0,0 1 0,-1-1 0,0 0-1,1-1 1,-1 0 0,-1 1 0,8-8 0,38-23 117,-38 29-43,1 1 0,0 1 0,0 0 0,1 1 0,-1 0-1,0 1 1,1 1 0,16 1 0,-9-1-85,-16 0 4,1 0 0,-1 0 0,0 1 1,0 0-1,0 0 0,0 0 0,0 0 0,0 1 1,-1 0-1,1 0 0,0 0 0,-1 1 1,0 0-1,1-1 0,-1 1 0,4 4 1,-3-1-3,0 0 0,0 0 0,-1 0 1,0 0-1,0 1 0,0 0 1,-1 0-1,0 0 0,3 13 1,1 8 14,-2 1 0,-2-1 0,0 1 0,-2 41 0,-1-69-13,0 12 26,0 1 1,-1 0-1,0-1 0,-1 1 0,-1-1 1,-7 26-1,7-33-20,0 0 0,0-1 0,0 1-1,-1-1 1,0 0 0,0 0 0,0-1 0,0 1 0,-1-1 0,0 0 0,0 0-1,0-1 1,0 1 0,-1-1 0,1 0 0,-1 0 0,-10 3 0,-4-1 25,0 0 0,1-2 0,-1 0 0,0-1 0,-1-1 0,1-1 0,0-1 0,-32-5 0,46 5-63,0 0-1,0-1 1,0 1-1,0-1 1,0-1-1,0 1 1,0-1 0,1 0-1,-1 0 1,1-1-1,0 0 1,0 0 0,0 0-1,1 0 1,-1-1-1,1 1 1,0-1 0,0-1-1,1 1 1,-1 0-1,1-1 1,-4-9 0,5 8-814,0 0 1,1 0 0,-1 0 0,1 0 0,0 0 0,1 0 0,1-13-1,2-8-6155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3:30.44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572 1 9220,'0'0'4890,"-4"16"-4383,-4-1-390,-2-2-1,0 1 0,-1-1 0,-22 22 0,2-3 224,-31 33 217,-3-3 1,-87 66 0,46-43-524,103-83-190,1 0-1,-1 0 1,0 0 0,1-1-1,-1 1 1,0 0 0,0-1-1,0 0 1,0 0 0,0 0-1,-6 1 1,-22 0-6070,23-2 2429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3:30.89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9877,'0'0'3417,"8"2"-2897,-5-2-472,0 1 0,0 0-1,0 0 1,0 1-1,0-1 1,0 1-1,0-1 1,0 1 0,-1 0-1,1 0 1,-1 0-1,1 0 1,-1 1 0,0-1-1,3 5 1,0 2 178,1 0 0,-2 1 0,1-1 0,4 18 0,21 75 1170,31 208 1,-57-287-1233,0-1 0,2 0 0,0 0 0,2 0 0,12 26 0,-12-34-428,0 0 0,0-1 0,13 15 1,-13-18-1031,1-1 0,0 0-1,1 0 1,13 9 0,-6-7-7061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3:31.59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52 92 10949,'0'0'384,"0"5"-242,-5 37-12,-2 14 3085,22-86-2308,-10 21-840,0-2-98,0 0 0,-1-1 0,0 0 0,-1 1 0,-1-1 0,0 0 0,0-1 0,-1 1 0,-1 0 0,-1-19 0,1 24-15,-13 10-242,8 0 199,0 0 0,0 1 0,1-1 0,-1 1 0,1 0 1,0 1-1,0-1 0,1 1 0,-1-1 0,1 1 0,0 0 0,-4 9 0,4-8-633,0 1-1,1 0 1,-1-1-1,1 1 1,1 0-1,-2 8 0,3 6-3620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3:32.77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553 3 7331,'0'0'5558,"-7"-1"-4617,-12 0-698,0 1 0,0 1-1,0 0 1,0 2 0,0 0-1,0 1 1,0 1 0,-24 10-1,-64 14 424,74-25-472,0-1 1,-40-2 0,72-1-150,-4 26-368,-23 40 318,16-42 5,1 1-1,1 0 0,2 1 1,0 0-1,2 0 0,0 1 0,-2 45 1,7-48-32,1-18 44,-1 0 0,1 0 0,0 0 0,1 0 0,-1 0 0,4 10 0,-4-14-7,1-1 0,0 1 0,0-1 0,0 0 0,-1 1 0,2-1 0,-1 0 0,0 1 0,0-1 0,0 0 0,1 0 0,-1 0 0,0 0 0,1 0 0,-1 0 0,1-1 0,-1 1 0,1 0 0,-1-1 0,1 1 0,0-1 0,-1 0 0,1 1 0,-1-1 0,1 0 0,0 0 0,-1 0 0,4-1 0,19 2 7,-11 0-14,0-1 1,0 0-1,1-1 0,-1 0 0,0-1 0,0 0 0,-1-1 1,1 0-1,0-2 0,21-9 0,8-11-34,-27 15 50,0 0 1,0 2-1,1 0 1,0 1-1,25-8 1,-37 14-14,-1 0 1,1 1 0,-1 0-1,1 0 1,-1 0-1,1 0 1,-1 0 0,1 1-1,-1-1 1,0 1-1,1 0 1,-1 0-1,0 0 1,1 1 0,-1-1-1,0 1 1,0-1-1,0 1 1,0 0-1,-1 0 1,1 1 0,0-1-1,-1 1 1,0-1-1,1 1 1,-1 0 0,2 3-1,5 9 9,-1-1 0,-1 1-1,-1 0 1,8 24 0,-8-20 9,-1 0-16,-1 0 1,-1-1 0,-1 1-1,-1 0 1,0 0-1,-3 26 1,1-1 51,1-40-30,0 1 0,0-1 0,0 0 0,-1 1 0,1-1 0,-1 0 0,0 0-1,-1 0 1,1 0 0,-1 0 0,0 0 0,1 0 0,-2 0 0,1-1 0,0 1 0,-1-1 0,0 1 0,0-1 0,0 0 0,0 0 0,0 0 0,0-1 0,-1 1-1,0-1 1,1 0 0,-1 0 0,0 0 0,0 0 0,0-1 0,0 0 0,-5 2 0,-12 1 119,-1-1-1,0-1 1,0-1 0,-44-3-1,19 0-136,25 1 3,1-2-1,-1-1 1,1-1-1,0-1 1,-30-12-1,-6-1-103,56 18-42,0 1 0,1 0 0,-1-1-1,0 1 1,1-1 0,-1 1 0,0-1 0,1 0 0,-1 1 0,1-1 0,-1 0-1,1 1 1,-1-1 0,1 0 0,0 0 0,-1 1 0,1-1 0,0 0 0,0 0-1,0 1 1,-1-1 0,1 0 0,0 0 0,0 0 0,0 0 0,0 1-1,0-1 1,0 0 0,1 0 0,-1 0 0,0 1 0,0-1 0,1 0 0,-1 0-1,0 1 1,1-1 0,-1 0 0,1 0 0,12-14-5797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3:33.42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11045,'0'0'7724,"3"0"-7530,42 5 112,0-2-1,78-5 1,-29-1-324,-67 3-264,11 0 464,-11 0-8958,-20 0 4289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3:34.05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48 319 10485,'0'0'4797,"2"-27"-4667,9-86-84,-10 104-46,0 0 1,1 0-1,1 0 0,-1 0 1,1 1-1,1-1 1,0 1-1,8-13 1,6-17 0,-12 25 5,4-23 76,-6 39 716,0 9-828,-6 13 130,-1-1-1,-1 1 0,-2-1 1,0 0-1,-11 26 1,-12 52 507,-22 127 1020,45-207-1477,4-14-165,0 0 0,0 0 0,0 0-1,1 0 1,0 9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3:34.84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7 11717,'0'0'6209,"32"0"-4846,178-4-340,-120 2-2268,-11 1-4845,-97 1 1405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3:35.20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6531,'0'0'11525,"24"0"-11301,3 0 32,5 0-207,-1 4 47,-3 3-80,7 0-16,4 4 0,5-8-48,7 1-321,-4-4-623,4 0-1393,-4 0-2545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3:36.12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 11 2849,'0'0'13569,"-2"-10"-11659,8 11-1893,0 0-1,1 1 0,-1 0 1,0 0-1,-1 1 0,1 0 1,0 0-1,9 7 0,19 8 80,3-4-54,1-2 0,1-1 0,69 10 0,-105-20-46,-1-1 0,0 1 1,1 0-1,-1 0 0,0 0 0,0 0 0,0 1 0,0-1 0,0 1 0,0-1 0,0 1 0,0 0 1,0-1-1,-1 1 0,1 0 0,-1 0 0,1 0 0,-1 0 0,0 1 0,0-1 0,0 0 0,0 0 0,0 1 1,-1-1-1,1 0 0,-1 1 0,1-1 0,-1 4 0,2 11 0,-1 0-1,0 0 1,-3 20-1,1-9 0,1-3 1,1 1 24,-1 0 0,-2 0 0,0 0 0,-10 40 0,-4-4 96,3 0 0,-8 100 0,11 135 465,10-297-693,-8-5-5327,1-12 3862,5 11 186,-12-19-3555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7:13.64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103 1 9060,'0'0'4738,"-6"17"-2363,279-16-871,-267-1-1507,0 0-1,0 1 1,0 0-1,0 0 0,0 0 1,0 1-1,-1 0 0,1 0 1,-1 0-1,1 1 0,-1 0 1,0 0-1,0 0 1,0 1-1,0-1 0,-1 1 1,1 1-1,-1-1 0,0 0 1,0 1-1,-1 0 1,1 0-1,-1 0 0,0 0 1,0 0-1,-1 1 0,0 0 1,0-1-1,0 1 1,-1 0-1,1 0 0,-1 0 1,-1 0-1,1 0 0,-1 11 1,0 7-11,1-17 10,-1 0 1,1 0-1,-1 0 0,0 0 1,-1 0-1,0-1 0,0 1 1,-1 0-1,0 0 0,0 0 1,0-1-1,-1 1 1,0-1-1,0 0 0,-4 7 1,-11 8 8,-1-1-1,-1 0 1,-30 22 0,38-33-3,-1 0 0,0-1 0,0 0 0,-1-1 0,0 0 0,0-2-1,-25 8 1,1-10 17,38-3-23,-1 0 0,0 0 0,0 0-1,0 0 1,0 0 0,0 0 0,0-1-1,1 1 1,-1 0 0,0-1 0,0 1-1,0 0 1,1-1 0,-1 1 0,0-1 0,0 1-1,1-1 1,-1 1 0,0-1 0,1 0-1,-1 1 1,1-1 0,-1 0 0,1 0-1,-1 1 1,1-1 0,0 0 0,-1 0 0,1 0-1,0 1 1,-1-1 0,1 0 0,0 0-1,0 0 1,0-1 0,0 1-2,1 0 0,-1 0 0,1 0 0,-1 0-1,1 0 1,0 0 0,-1 0 0,1 0 0,0 0 0,0 0 0,-1 0 0,1 0 0,0 1-1,0-1 1,0 0 0,0 1 0,0-1 0,0 1 0,0-1 0,1 1 0,-1-1 0,0 1-1,0 0 1,0-1 0,0 1 0,1 0 0,-1 0 0,0 0 0,0 0 0,0 0 0,2 0 0,55 1-2,-36 0 14,-10-2 3,1 1 1,-1 0-1,0 1 1,1 0 0,-1 1-1,0 1 1,0 0 0,0 0-1,0 1 1,0 1 0,-1 0-1,19 12 1,-7-4-14,26 22-19,-47-33 22,1 0 0,-1 0 0,0 0 0,-1 1 0,1-1 1,0 1-1,-1-1 0,1 1 0,-1 0 0,0 0 0,0 0 0,0-1 1,0 1-1,-1 0 0,1 0 0,-1 0 0,1 4 0,-1-6 1,0 10 0,0 0-1,-1 0 0,0-1 1,-3 15-1,3-21 1,-1 0 0,0 0 0,0 1 0,0-1 0,0-1 0,-1 1 0,1 0 0,-1 0 0,0-1 0,0 0 0,-1 1 1,-6 4-1,-14 10 19,0-2 0,-2-1 0,0 0 1,0-2-1,-52 18 0,18-13 57,-106 18-1,111-31 548,31-5-3158,11-1-1699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3:36.45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15 8612,'0'0'8068,"3"0"-7228,126 2 521,40-1-1503,-58-5-4404,-85 0 1001,1-5-1452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3:37.20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5 12310,'0'0'5047,"16"-3"-4174,-4 2-856,0 1 0,0 0 0,0 0 0,0 1 0,-1 1 0,1 0 0,0 0 0,-1 1-1,0 1 1,13 5 0,-9-5 12,-1 0 0,1-1-1,0 0 1,-1-1-1,1-1 1,0 0-1,20-2 1,-16 1-60,-18 4 16,1 1 0,-1-1 0,0 1 1,-1-1-1,1 1 0,-1 0 0,0-1 0,0 1 1,-1 7-1,1-4-5,0 32 16,-2-1 0,-2 1 0,-10 50 0,1-6 84,3 1 0,4 0 0,6 111 0,1-88-422,2-108-734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3:37.55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25 11557,'0'0'5750,"23"0"-4971,174 0-227,-130 1-467,79-3-3660,-141 2 3013,0-1-1,0 1 0,-1-1 1,1-1-1,0 1 1,-1-1-1,1 0 0,4-2 1,11-7-3328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3:38.54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678 7 9732,'0'0'4346,"-32"-1"-3937,-157-2-71,44 3 95,128-1-440,15 1 12,-1 0 0,1-1 0,-1 1 0,1 0 0,-1 0 0,1 0 0,-1 0 0,1 1 1,-1-1-1,1 1 0,0-1 0,-1 1 0,1 0 0,0 0 0,-1 0 0,1 0 0,0 0 0,0 1 1,0-1-1,0 1 0,0-1 0,0 1 0,1 0 0,-1 0 0,0-1 0,-2 5 0,-4 7 84,1 0 0,0 0 0,0 0 0,2 1 0,-1 0 0,2 0 0,0 0 0,-2 17 0,1 9 507,1 70 0,4-109-580,0 1 1,1-1-1,-1 0 0,0 0 0,1 1 1,-1-1-1,1 0 0,-1 0 0,1 0 0,-1 1 1,1-1-1,0 0 0,0 0 0,-1 0 0,1 0 1,0 0-1,0 0 0,0-1 0,0 1 0,0 0 1,0 0-1,0-1 0,1 1 0,-1 0 0,0-1 1,0 1-1,0-1 0,1 0 0,-1 1 0,0-1 1,1 0-1,0 0 0,51 2 429,-40-3-459,186 1 134,-197 1-121,1 0 0,-1 0-1,1-1 1,-1 1 0,0 1 0,0-1 0,1 0-1,-1 0 1,0 1 0,0-1 0,0 1 0,-1 0-1,1 0 1,0-1 0,2 5 0,24 35 17,-22-30-16,-1 0 0,0 0 0,-1 0 0,0 1 0,-1 0 0,0 0 0,1 23 0,-1 90-15,-4-73 12,1-46 3,-1 0 0,0 0 0,0 0 1,0 0-1,0-1 0,-1 1 0,0 0 0,0-1 1,0 1-1,-1-1 0,0 0 0,0 0 1,-5 6-1,1-2 1,-1-1 0,0 0 0,0-1 0,0 0 0,-1 0 0,-16 9 0,0-3 2,0-1-1,0-2 1,-1 0 0,-53 11 0,45-15 2,0-2-1,0-1 1,0-2 0,-54-5 0,85 4-60,1 0 0,-1-1 0,1 0 0,0 1 0,-1-1 0,1 0 0,0 0 0,0-1 0,-1 1 0,1 0 0,0-1 0,0 1 0,0-1 1,1 1-1,-1-1 0,0 0 0,1 0 0,-1 0 0,1 0 0,-1 0 0,1 0 0,0-1 0,-2-3 0,2 1-1179,-1 1 1,1-1-1,0 0 1,0 0-1,0 1 1,0-11-1,1 1-4793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3:53.96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417 71 9092,'0'0'6985,"0"0"-6897,0 0 1,0 0-1,0 0 1,0 0-1,0 0 1,0 0 0,0 0-1,0-1 1,0 1-1,0 0 1,0 0-1,0 0 1,-1 0-1,1 0 1,0 0-1,0 0 1,0 0-1,0-1 1,0 1 0,0 0-1,0 0 1,0 0-1,0 0 1,0 0-1,1 0 1,-1 0-1,0 0 1,0-1-1,0 1 1,0 0 0,0 0-1,0 0 1,0 0-1,0 0 1,0 0-1,0 0 1,-108 1-108,-133-3 6,238 2 18,0-1 0,1 0 0,-1 0 0,1 0 0,-1 0 0,1 0 0,-1 0 1,1-1-1,0 1 0,-1-1 0,1 1 0,0-1 0,0 0 0,0 0 0,1 0 0,-1 0 0,0 0 0,1 0 0,-1-1 1,1 1-1,0-1 0,0 1 0,0-1 0,0 1 0,0-1 0,0 1 0,1-1 0,-1 0 0,1 1 0,0-1 1,0-5-1,0 7 35,-1 26-561,-9 83 609,6 184 0,4-277-82,0-8 1,0 0 1,1 1 0,0-1 0,0 1-1,0-1 1,1 0 0,0 0-1,5 12 1,-4-16 0,-2-2 38,4-1-10,1 0 0,-1 0 0,1 0 0,-1-1 0,0 0 0,1 0 0,-1 0 0,0-1 0,1 0 1,-1 0-1,0 0 0,0 0 0,-1-1 0,9-6 0,30-22 6,-29 19-34,1 0 0,0 1 0,1 1 0,0 0 1,1 1-1,0 1 0,0 1 0,29-9 0,-42 16-11,-1-1 0,0 1 0,1 0 0,-1 0 0,1 0 0,-1 0 0,1 1 0,-1-1 0,0 1 1,1 0-1,-1 0 0,0 0 0,0 1 0,0-1 0,1 1 0,-1-1 0,-1 1 0,1 0 0,0 0 0,0 1 0,3 4 0,3 3-12,-1 1-1,0 0 0,-1 0 1,8 16-1,-6-10 12,13 23 8,26 64 1,-41-86-5,-2 0 1,0 1 0,-1 0-1,-1 0 1,0 0 0,-1 25-1,-2-27-11,1-6 9,-1 1 1,0-1 0,0 0 0,-1 0-1,-1 0 1,0 0 0,0 0 0,-1 0-1,0 0 1,-1-1 0,-8 15 0,2-7 9,-1-1 1,-1-1 0,0 0-1,-1 0 1,-22 19 0,28-29-3,0-1 0,0 1 0,0-2 0,-1 1 0,0-1 1,0 0-1,0 0 0,0-1 0,0-1 0,-1 1 0,1-1 0,-1 0 1,0-1-1,-14 0 0,11 0 21,0-1 1,1-1 0,-1 0-1,-15-4 1,21 3-10,1 0 0,0 0 0,0-1 0,0 0 0,0 0 0,0 0 0,1 0 0,-1-1 0,1 0 0,-7-7 0,-3-3 20,1-1 1,0 0-1,1-1 1,1 0-1,0-1 1,-13-31-1,24 48-82,-6-20-266,8 11-5693,1 2-413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3:54.73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603 9 3986,'0'0'10885,"0"0"-10880,0 0 0,0 0 0,0-1 0,1 1 1,-1 0-1,0 0 0,0 0 0,0-1 0,0 1 0,0 0 0,0 0 1,0 0-1,0-1 0,0 1 0,0 0 0,0 0 0,0-1 0,0 1 1,0 0-1,0 0 0,0 0 0,0-1 0,0 1 0,0 0 0,0 0 1,0-1-1,0 1 0,0 0 0,0 0 0,0 0 0,0-1 0,-1 1 1,1 0-1,0 0 0,0 0 0,0 0 0,0-1 0,0 1 0,-1 0 1,1 0-1,0 0 0,0 0 0,0 0 0,-1-1 0,1 1 0,0 0 1,0 0-1,-1 0 0,1 0 0,0 0 0,0 0 0,0 0 1,-1 0-1,1 0 0,0 0 0,0 0 0,-1 0 0,1 0 0,0 0 1,0 0-1,0 0 0,-1 0 0,1 0 0,0 1 0,0-1 0,-1 0 1,1 0-1,0 0 0,0 0 0,-147 153 314,-9 10 440,140-145-660,-39 47 308,-65 57-1,116-119-420,-1 0 0,0 0 0,0 0 0,0 0-1,0-1 1,-1 0 0,1 0 0,-1 0 0,1-1 0,-1 0 0,-6 1-1,-20 0-4497,32-25-560,0-4 790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3:55.13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9444,'0'0'3679,"2"8"-3188,42 184 1856,-35-148-1554,1 5-274,44 229 918,-23-91-3369,-28-169-301,0-1 0,11 29 0,1-10-4292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3:55.81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20 27 8196,'0'0'5253,"0"0"-5221,1 0-1,-1 0 1,0 0 0,0 0 0,0-1-1,0 1 1,0 0 0,0 0 0,0 0-1,0 0 1,0-1 0,0 1-1,0 0 1,0 0 0,0 0 0,0 0-1,0 0 1,0-1 0,0 1 0,0 0-1,0 0 1,0 0 0,0 0 0,-1 0-1,1 0 1,0-1 0,0 1 0,0 0-1,0 0 1,0 0 0,0 0 0,0 0-1,0 0 1,-1 0 0,1 0 0,0-1-1,0 1 1,0 0 0,0 0 0,0 0-1,0 0 1,-1 0 0,1 0 0,0 0-1,0 0 1,0 0 0,0 0-1,0 0 1,-1 0 0,1 0 0,0 0-1,0 0 1,0 0 0,0 0 0,-1 0-1,1 0 1,0 0 0,0 0 0,-7 80 1563,9-80-1513,1 1-1,0 0 0,0 0 1,0-1-1,0 0 1,0 1-1,0-1 1,0 0-1,0 0 0,0-1 1,0 1-1,0-1 1,0 0-1,0 1 1,0-1-1,0 0 1,0-1-1,3-1 0,-4-3-19,1 1 0,-1-2 0,0 1-1,0 0 1,0 0 0,-1 0 0,0-1-1,0 1 1,-1-1 0,0 1-1,-1-10 1,1 7-37,-28 8-324,18 1 101,7-1-78,1 1-1,-1 0 1,1 0-1,-1 0 1,1 0-1,-1 0 1,1 0 0,-1 1-1,1-1 1,-1 1-1,1 0 1,-1-1-1,-3 3 1,1 7-5287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3:57.32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351 1 4434,'1'0'9365,"-5"12"-9243,-6 5 124,-1 0 0,-25 28 1,-15 23 172,17-7-127,3 2 0,3 1 0,2 1 0,3 1 0,3 1 0,3 0 0,-12 107 0,9 39 501,9 239 0,15-394-602,2-1 0,3 0 0,24 82 1,-6-24-32,-6-21 47,60 168 0,-53-200-46,60 95 0,-70-127-131,-11-20-15,0 0 0,0 0 0,1-1 0,0 0 0,1 0 0,0-1 0,17 13 0,-1-5 10,0-2 0,39 17 0,-63-30-68,-3-3-3182,-9-9-1852,-11-11-4055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4:01.12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447 24 12246,'0'0'2782,"-5"2"-2712,-10 3-33,0 0 1,0-1 0,-1 0-1,1-1 1,-1-1 0,-21 0 0,-105-4 668,124 1-593,2 0-62,0-1 0,0 0 0,0-1 0,1 0 0,-27-10 1,30-4 119,8 10-93,-1 23-2,0 14 159,2-1 0,1 1 0,3 46 0,0-20-113,-2-54-108,1 0 0,0 1 0,0-1 0,1 0 0,-1 1 0,0-1 0,1 1 0,-1-1 0,1 0 0,0 0 0,0 1 0,0-1 0,0 0 0,0 0 0,0 0 0,1 0 0,-1 0 0,1 0 0,-1-1 0,1 1 0,0 0 0,-1-1 0,3 2 0,1-1 46,0 0 1,0 0 0,-1-1-1,1 1 1,0-1 0,1 0-1,-1-1 1,0 1 0,0-1-1,6 0 1,294-4-82,-302 5 18,0-1 0,0 1 0,0 0 0,0 0 0,0 1 0,0-1 0,0 0 0,-1 1 0,1 0 0,-1 0 0,1-1 0,-1 1 0,0 1 0,1-1 0,-1 0 0,3 5 0,30 44-32,-35-51 35,6 11 0,0 1-1,-1-1 0,0 1 1,-1 0-1,0 1 1,-1-1-1,3 22 0,-3 3-1,-2 49 0,-1-50 3,0-33 2,0-1-1,-1 1 1,0 0-1,1 0 1,-1-1 0,0 1-1,0 0 1,-1-1-1,1 1 1,0-1-1,-1 1 1,1-1-1,-1 0 1,0 0-1,0 0 1,0 0-1,0 0 1,0 0 0,-1 0-1,1-1 1,0 1-1,-1-1 1,1 1-1,-1-1 1,0 0-1,1 0 1,-1 0-1,0-1 1,1 1 0,-1 0-1,-3-1 1,-13 3 29,0 0 1,1-2-1,-30-1 1,33 0-18,0 0 7,-1 0 0,1-1 0,0-1 0,0 0 0,0-2 0,0 1 0,1-2 0,-1 0 1,1 0-1,0-1 0,1-1 0,0-1 0,0 1 0,-22-19 0,22 16 29,5 5-18,1-1 1,1 1-1,-1-1 1,1 0-1,0 0 1,0-1-1,1 0 1,-9-13-1,8 0-2226,3-6-5237,3 15-43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7:14.14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9444,'0'0'6867,"7"0"-6413,417 18 2526,367-18-2879,-790 0-423,-4 0-5281,-19 2 1980,-12 10-2401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4:01.99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0 326 7812,'0'0'8801,"1"0"-8766,-1 0-1,1 0 1,0 0-1,0 0 1,-1 0-1,1 0 1,0 0-1,-1 0 1,1 0 0,0-1-1,-1 1 1,1 0-1,0-1 1,-1 1-1,1 0 1,-1-1 0,1 1-1,-1 0 1,1-1-1,-1 1 1,1-1-1,0 0 1,8-13-14,-1-1 0,0 0 0,6-16 0,2-5-4,71-151-33,-83 166 62,-4 20-57,0 12-459,0 18 440,-1 0 0,-1 1 0,-10 41 0,-52 293 892,63-355-862,-1-1 1,0 1-1,-1-1 0,0 0 0,-5 11 0,-8-2-3373,8-16-3745,4-1 352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4:02.42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8788,'0'0'9322,"21"7"-8479,9 1-712,0-1 1,1-2-1,0-1 0,0-1 1,0-1-1,54-5 1,-17 2-409,-67 2 50,0 0 0,0 1 1,-1-1-1,1 0 0,-1 1 0,1-1 1,-1 1-1,0-1 0,0 0 1,1 1-1,-1-1 0,0 1 1,0-1-1,0 1 0,-1-1 1,1 0-1,0 3 0,-1 1-1319,1 9-3219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4:03.26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22 10485,'0'0'6584,"5"0"-6106,579 0 1787,-532-4-2572,-52 4-126,0-1 0,0 0 0,-1 1-1,1-1 1,0 1 0,0-1 0,-1 1 0,1-1 0,0 1 0,-1-1 0,1 1-1,0-1 1,-1 1 0,1-1 0,-1 1 0,1 0 0,-1-1 0,1 1 0,-1 0-1,1-1 1,-1 1 0,1 0 0,-1 0 0,0-1 0,0 1 0,-23-6-5154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4:03.64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95 1 11141,'0'0'3364,"-3"21"-2515,-15 166 639,8-87-537,-35 154 0,43-240-964,-6 12 92,1 0-419,5-10-2744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4:06.30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0 743 5442,'0'0'7388,"22"-2"-4586,-16 0 1388,-5-4-4151,0 1-1,0 0 0,0 0 0,1 0 0,0 0 0,0 0 0,5-7 0,4-13-33,45-130-693,40-181-1,-80 282 609,-10 35 70,-1 0 0,-1 0 0,0 0 0,1-25 0,-5 44 8,0 0 0,0 0 0,0 0 0,1 1 0,-1-1 0,0 0 1,0 0-1,0 0 0,0 0 0,0 0 0,0 1 0,0-1 1,0 0-1,1 0 0,-1 0 0,0 0 0,0 0 0,0 0 1,0 0-1,0 1 0,1-1 0,-1 0 0,0 0 0,0 0 1,0 0-1,1 0 0,-1 0 0,0 0 0,0 0 0,0 0 0,0 0 1,1 0-1,-1 0 0,0 0 0,0 0 0,0 0 0,0 0 1,1 0-1,-1 0 0,0 0 0,0-1 0,0 1 0,0 0 1,1 0-1,-1 0 0,0 0 0,0 0 0,0 0 0,0 0 1,0 0-1,1-1 0,-1 1 0,0 0 0,0 0 0,0 0 0,0 0 1,0-1-1,1 203-42,30 220 0,-26-363 227,-4 113-1,-3-69-3156,-3-100-3637,-2-3 1931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4:06.81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8 9540,'0'0'6323,"8"0"-5920,181 2 1744,311-11-1108,-419 8-1437,-44 2-5207,-25-1 1008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4:07.40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96 10837,'0'0'5872,"6"0"-5256,126-7 225,-1-6-1,236-55 0,-357 65-799,5-1-479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4:07.84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67 1 9508,'0'0'4744,"-1"22"-3901,-6 176 774,4-132-599,-12 68 0,-2 29-320,15-73-421,-7 83-92,9-162-342,-2 5-923,-5-11-6730,3-5 2199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4:10.98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0 619 5122,'0'0'11627,"12"-16"-10189,-1-1-1424,-1 1 1,0-1-1,-2-1 1,0 0-1,8-27 0,21-103 14,-22 82-25,1 4 8,46-115 0,-49 159-62,-7 29-133,-5 40-79,-1-42 318,0 781 553,0-789-563,0-8-7061,0-11-918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4:11.57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32 5074,'0'0'9655,"15"-5"-8868,11-2-459,0 1 0,1 1-1,0 1 1,37-1 0,1057 5 931,-1120 0-1897,-17 0-11407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7:15.08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154 7 8052,'0'0'7878,"0"-7"-7591,0 13-345,-3 24 121,-2-1 0,-1 1 0,-1-1 0,-1-1 0,-25 55 1,1 3 174,19-50 122,2 0 1,1 1 0,1 0-1,2 1 1,-2 61-1,9-97-337,1 0 0,-1 0 0,1 0-1,0-1 1,0 1 0,0 0 0,0 0-1,0-1 1,0 1 0,0-1 0,1 1-1,-1-1 1,1 1 0,-1-1 0,1 0-1,-1 0 1,1 0 0,0 0 0,-1 0-1,1 0 1,0 0 0,0 0 0,0-1-1,0 1 1,0-1 0,0 0 0,0 1-1,0-1 1,2 0 0,61 5 364,-29-5-344,-15 2-39,0-2-1,0 0 1,-1-2 0,1 0 0,0-1 0,-1-1 0,0-1 0,23-9 0,-30 8-25,-5 2-47,0 0 0,0 1 1,0 0-1,0 0 0,17-2 1,-24 5-221,-1-11-16923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4:12.71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425 0 2593,'0'0'15228,"-4"4"-15241,-45 6-12,-2-2 0,1-2 1,-1-2-1,-76-4 0,81 0 16,45 0 7,-1 0 0,1 0 1,0 0-1,0 1 1,-1-1-1,1 0 0,0 1 1,0-1-1,-1 0 0,1 1 1,0 0-1,0-1 0,0 1 1,0 0-1,0-1 0,0 1 1,0 0-1,0 0 0,0 0 1,0 0-1,1 0 1,-1 0-1,0 0 0,1 0 1,-1 0-1,0 1 0,1-1 1,-1 2-1,-5 34 36,6-28 14,-6 35 179,3 0 0,1 0 0,6 64 0,-3-104-217,0-1 0,0 0 1,0-1-1,0 1 1,1 0-1,-1 0 1,1 0-1,0-1 1,-1 1-1,1-1 1,1 1-1,-1-1 0,0 0 1,0 0-1,1 0 1,-1 0-1,1 0 1,0-1-1,0 1 1,-1-1-1,1 0 1,0 0-1,0 0 0,0 0 1,0 0-1,0 0 1,1-1-1,3 1 1,15 1 65,0 0 1,45-2 0,-39-1-53,-21 1 3,1-1 0,-1 0 0,0 0 0,0-1 0,1 0 0,-1 0 0,0-1 0,9-4 0,25-9 488,-36 15-514,1-1 1,-1 1 0,1 0-1,-1 1 1,1 0 0,0-1-1,-1 2 1,1-1 0,0 1-1,-1 0 1,1 0 0,-1 0-1,1 1 1,-1 0 0,0 0-1,0 0 1,1 0 0,-1 1-1,-1 0 1,10 7-1,-4 3-5,-1-1-1,-1 2 0,1-1 1,-2 2-1,0-1 0,-1 0 1,0 1-1,-1 0 0,-1 1 1,0-1-1,-1 1 0,-1 0 1,-1 0-1,0-1 0,-1 20 1,-1-32 2,1 0 1,-1 0 0,0 0-1,1 1 1,-2-1 0,1 0-1,0 0 1,0-1 0,-1 1-1,0 0 1,1 0 0,-1-1 0,0 1-1,-1-1 1,1 1 0,0-1-1,-1 0 1,1 0 0,-1 0-1,1 0 1,-4 1 0,-10 6 2,1-1 1,-29 10-1,22-9-3,0-1 11,-1 0 1,0-2-1,0 0 0,0-2 1,0-1-1,-1 0 0,-44-2 1,64-2-7,0-1 0,1 1 0,-1-1 0,1 1 0,-1-1 0,1 0 0,0-1 0,0 1 0,0 0 0,0-1 0,0 0 0,-4-5 0,-21-17-488,-11 7-5184,27 12 600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4:13.58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 0 10597,'0'0'2924,"-1"1"-2874,1 0 0,0-1 0,0 1 0,-1 0 1,1 0-1,0-1 0,0 1 0,0 0 0,0 0 0,0-1 1,0 1-1,0 0 0,0 0 0,0 0 0,0-1 0,0 1 1,1 0-1,-1-1 0,0 1 0,1 0 0,-1 0 0,0-1 0,1 1 1,0 0-1,47 95 1355,23 51-49,2 62-352,78 372 1,-134-473-947,-5 1 0,-5 0 0,-12 191 0,2-261-54,-3 0 0,-1 0 0,-15 48 0,-49 114 18,21-62-36,45-101-432,5-33-116,8-15-7506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4:14.21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79 10341,'0'0'6822,"20"-7"-5224,396-15-427,-304 15-1841,-112 6 193,1 0 0,0 0 1,0 0-1,-1 0 0,1 0 0,0-1 0,-1 1 0,1 0 0,-1 0 1,0-1-1,1 1 0,-1 0 0,0-1 0,0 1 0,0 0 1,0-1-1,0 1 0,0-3 0,0-12-5819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4:14.60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 11 8340,'0'0'9361,"0"0"-9310,0-1 0,0 1-1,0 0 1,-1-1-1,1 1 1,0 0 0,0-1-1,0 1 1,0 0-1,0-1 1,0 1 0,0-1-1,0 1 1,0 0-1,0-1 1,0 1 0,0 0-1,0-1 1,0 1 0,0 0-1,0-1 1,1 1-1,-1 0 1,0-1 0,0 1-1,0 0 1,1-1-1,-1 1 1,0 0 0,1-1-1,343 19 927,-296-17-1195,60-3-3230,-75-4-1656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4:15.62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14 12166,'0'0'1942,"5"-14"43,-3 15-1964,0 1 1,0-1 0,0 0 0,0 1-1,0-1 1,0 1 0,0-1 0,-1 1-1,1 0 1,-1 0 0,1 0 0,1 3 0,12 12 338,-7-11-239,0-1 0,0-1 0,1 1 0,-1-1 0,1-1 0,0 1 0,0-2 0,0 1 0,0-1 0,0 0 0,12 0 0,19 0 63,55-4 0,-34 0-142,-53 2-40,0 0 0,0-1 1,0-1-1,0 1 0,-1-1 1,1 0-1,-1-1 0,1 0 1,-1 0-1,0 0 0,0-1 1,0 0-1,-1-1 0,9-7 1,-12 11-14,-2 1-48,-1 6-397,-2 55 448,-3 1 0,-2 0 0,-18 65 0,17-77 148,1 1 0,0 72-1,-6 53 277,6-135-406,2-18 0,1 1-1,2 0 1,0 27-1,2-50-116,-4-6-5398,3-12 3602,0 9 139,-9-30-4553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4:15.98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32 11445,'0'0'5718,"6"0"-5265,71-4 128,142 13-1,-22 0-516,-161-7-124,33-1-69,-65-1-124,0 0 1,1-1 0,-1 0-1,1 1 1,-1-1-1,0-1 1,0 1 0,0-1-1,1 0 1,-2 0 0,6-3-1,4-10-3023,-8-2-1275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4:16.71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11317,'0'0'5018,"71"18"-2662,-31-7-2143,0-3-1,69 7 0,1 0 5,-109-15-222,0 1 0,0 0 0,0 0 0,0 0 1,0 0-1,0 0 0,0 1 0,0-1 0,0 0 0,-1 0 0,1 1 0,0-1 1,-1 0-1,1 1 0,-1-1 0,1 0 0,-1 1 0,0-1 0,0 1 0,1-1 0,-1 1 1,0-1-1,-1 2 0,3 47-164,-2-42 151,0 11 4,0 78 45,-19 162 0,0-126 44,-14 80-22,29-191-58,-3 7-11,2 0 0,-2 54 0,7-82-286,-1-1 86,0 0-1,0-1 1,1 1-1,-1 0 1,0 0-1,1 0 1,-1 0-1,0-1 1,1 1 0,-1 0-1,1 0 1,-1-1-1,0 1 1,1-1-1,-1 1 1,1 0-1,-1-1 1,1 1-1,-1-1 1,1 0 0,-1 1-1,1-1 1,0 1-1,-1-1 1,1 1-1,0-1 1,-1 0-1,1 1 1,0-2-1,-8-21-4667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4:17.10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32 8740,'0'0'9567,"8"-2"-9079,43-4-473,0 1-1,0 3 1,67 4-1,-15 1-1787,-86-3 968,-10 0-77,0 1-1,0-1 1,1-1-1,-1 0 1,0 0-1,0 0 0,13-5 1,7-7-4043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4:18.08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512 0 6515,'0'0'4610,"-4"0"-4034,-342 0 2887,343 1-3428,0 1 1,0-1-1,0 1 0,0-1 0,1 1 0,-1 0 0,1 0 0,-1 0 0,1 0 0,0 0 1,0 1-1,-3 3 0,-26 34 295,31-40-330,-9 14 82,1 1 0,0-1 0,1 1 0,1 1 0,0-1 0,1 1 0,1 0 0,-4 26 0,2 7 574,2 78-1,4-126-634,0 0-1,1 0 1,-1 0 0,0 0-1,1 0 1,-1 0-1,1 0 1,0 0-1,-1 0 1,1 0 0,0 0-1,-1 0 1,1 0-1,0 0 1,0-1-1,0 1 1,0 0 0,0-1-1,0 1 1,0 0-1,0-1 1,0 1-1,0-1 1,0 0 0,0 1-1,0-1 1,0 0-1,1 0 1,-1 1-1,0-1 1,0 0 0,1 0-1,48 0 311,-37 0-284,8 0-39,-1 0 0,1-2 1,0 0-1,-1-1 1,0-1-1,29-9 0,-45 12-12,1-1-1,-1 1 1,1 1-1,0-1 1,-1 1-1,1 0 1,0 0-1,-1 0 0,1 0 1,0 1-1,-1 0 1,1 0-1,-1 0 1,1 0-1,-1 1 0,0 0 1,1 0-1,-1 0 1,0 0-1,0 1 1,0 0-1,-1-1 1,7 8-1,5 7 1,-1 0-1,0 1 1,-1 1-1,-2 0 1,0 1-1,-1 0 1,-1 1-1,0 0 1,-2 0-1,-1 1 1,0 0-1,-2 0 1,0 0-1,-2 1 1,0 34-1,-2-42 1,1 10 0,-2 0 0,-5 37 0,4-53 3,-1 1-1,1-1 1,-1-1-1,-1 1 1,0 0-1,0-1 1,-1 0-1,0 0 1,0 0-1,-7 8 1,3-6 2,-1-1 0,0 1-1,0-1 1,-1-1 0,0 0 0,0-1 0,-1 0 0,1 0-1,-2-2 1,1 1 0,-1-2 0,0 1 0,-18 3-1,-11-2 99,0-1-1,-82-2 1,116-3-78,6 0 13,0 0-1,0-1 1,0 1 0,-1-1-1,1 1 1,0-1 0,0 0-1,0 0 1,0 0 0,0 0-1,0 0 1,0 0 0,1 0-1,-1-1 1,0 1 0,0-1-1,1 1 1,-1-1 0,1 0-1,0 0 1,-1 1 0,-1-5-1,-11-12-1632,-6 8-5011,11 7-1007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4:21.86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501 0 7171,'0'0'8743,"0"5"-8612,0-4-130,0 0 0,0 0 1,0 0-1,0 1 1,0-1-1,-1 0 0,1 0 1,0 0-1,0 0 0,-1 0 1,1 0-1,-1 0 0,1 0 1,-1 0-1,1 0 1,-1 0-1,1 0 0,-1 0 1,0-1-1,0 1 0,1 0 1,-3 1-1,-31 8 40,-26-2 66,0-2 0,0-4 1,-70-5-1,13 1 3,116 2-88,0 0 1,0-1 0,-1 1 0,1 0 0,0 0-1,0 1 1,0-1 0,0 0 0,0 0-1,-1 0 1,1 1 0,0-1 0,0 1 0,0-1-1,0 1 1,0-1 0,0 1 0,0-1-1,0 1 1,0 0 0,1 0 0,-1 0 0,0-1-1,-1 2 1,0 27 675,3-10-872,-1 339 812,0-351-606,0 0 0,0 0 0,1 0 0,0-1 0,0 1 0,0 0 1,5 9-1,-5-14-17,0 0 0,0 0 0,0 0 0,0 0 1,1-1-1,-1 1 0,0 0 0,1-1 0,0 1 1,-1-1-1,1 0 0,0 1 0,0-1 0,0 0 1,-1 0-1,1 0 0,0 0 0,0-1 0,1 1 1,-1-1-1,0 1 0,0-1 0,0 1 0,0-1 1,0 0-1,4 0 0,3 0-5,0-1 0,1 1-1,-1-1 1,1-1 0,-1 0 0,0 0 0,0-1-1,0 0 1,0 0 0,-1-1 0,1 0-1,-1-1 1,0 0 0,0 0 0,-1-1 0,1 0-1,8-10 1,81-85-118,-2 1 24,-91 97 81,1 0 1,-1 1-1,1-1 0,-1 1 0,1 0 1,0 0-1,0 0 0,-1 1 1,1 0-1,0 0 0,1 0 0,5 0 1,2 0-10,0 1 0,-1 0 0,25 5 0,-33-4 9,1 1-1,-1-1 0,0 2 1,0-1-1,0 0 1,0 1-1,0-1 0,0 1 1,-1 0-1,0 0 1,1 1-1,4 6 0,36 51-4,-34-46 13,-2-2-8,0 0 0,-1 0 0,0 1 1,-1 0-1,-1 0 0,0 1 1,-1-1-1,2 21 0,-1 6-8,-2 72 0,-3-86 15,-1-19 6,-1-1 0,1 1 0,-2-1 0,1 1 0,-1-1 0,0 0-1,0 1 1,-1-2 0,0 1 0,0 0 0,-1-1 0,1 0 0,-1 0 0,-1 0 0,1-1 0,-11 9 0,5-5 6,1-1 0,-1 0 0,-1 0 1,0-1-1,0-1 0,0 0 0,-1 0 1,-25 6-1,17-7 67,-2-2 1,1-1 0,0 0-1,-1-2 1,-42-5-1,62 5-60,0-2-1,0 1 0,0 0 0,1 0 0,-1-1 1,0 0-1,1 0 0,-1 1 0,1-1 1,-1-1-1,1 1 0,0 0 0,0 0 0,0-1 1,0 0-1,-2-3 0,-26-55 73,14 28-63,14 30 19,0-6-5171,2-1 731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7:15.75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179 0 7139,'0'0'4176,"-4"17"-3675,2-7-429,-35 123 1838,13-54-852,4 2 0,3 0 0,-8 100 0,9-59-421,-15 144 321,30-263-917,1-1-1,-1 1 1,1 0 0,0-1 0,0 1-1,0 0 1,0-1 0,1 1 0,-1 0-1,1 2 1,7-3 108,7-14-541,-3-7-1988,-5-1-3387,-7 9-409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4:22.54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411 1 9748,'0'0'5190,"5"-1"-3630,-8 11-893,-188 207-616,-6 31 627,181-236-2894,16-12 2057,-1 0-1,1 0 1,0 0-1,-1 0 1,1 0-1,0 0 1,-1 0-1,1 0 0,-1-1 1,1 1-1,0 0 1,-1 0-1,1 0 1,0-1-1,0 1 1,-1 0-1,1 0 1,0-1-1,0 1 0,-1 0 1,1-1-1,0 1 1,0 0-1,0-1 1,-1 1-1,1 0 1,0-1-1,0 1 1,0 0-1,0-1 0,0 1 1,0-1-1,0 1 1,0 0-1,0-1 1,0 1-1,0 0 1,0-1-1,0 1 1,0-1-1,0 1 0,0-25-4047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4:23.04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 1 3073,'0'0'8997,"0"9"-8173,-1 69 401,6 154 1048,-2-199-2022,1-1 0,2 0 0,1-1 1,2 0-1,16 40 0,21 23 412,-25-54-422,22 62-1,-33-57-83,-1-2-751,4-17-3211,-9-19-703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4:29.80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22 0 9828,'0'0'1900,"-3"8"-1740,-1 5 269,0 0-1,1-1 1,0 1 0,1 1-1,1-1 1,0 0 0,1 1-1,2 24 1,-1-37-394,-1 0 0,1 0 1,0 0-1,0-1 0,0 1 1,0 0-1,0-1 0,0 1 0,0-1 1,0 1-1,0-1 0,0 1 0,0-1 1,0 0-1,0 0 0,0 1 1,0-1-1,0 0 0,0 0 0,1 0 1,0 0-1,33-1 242,-28 1-183,-5 0-62,0 0 1,-1 0-1,1 0 0,-1-1 0,1 1 1,0 0-1,-1-1 0,1 1 1,-1-1-1,1 0 0,-1 1 0,1-1 1,-1 0-1,0 0 0,1 0 1,-1 0-1,0 0 0,0 0 0,0 0 1,0 0-1,0 0 0,0-1 1,0 1-1,0 0 0,0-1 0,0 1 1,-1-1-1,1 1 0,0-2 1,1-5 93,-1 1 0,1-1 0,-1 0 1,-1 1-1,0-13 0,0 20-185,0 6-1157,0-6 1142,0 0-1,0 0 1,0 0-1,0 0 0,0 0 1,0 1-1,0-1 1,1 0-1,-1 0 1,0 0-1,0 0 0,0 0 1,0 0-1,0 0 1,0 1-1,0-1 1,0 0-1,0 0 1,0 0-1,0 0 0,0 0 1,0 0-1,0 1 1,0-1-1,-1 0 1,1 0-1,0 0 0,0 0 1,0 0-1,0 0 1,0 0-1,0 1 1,0-1-1,0 0 0,0 0 1,0 0-1,0 0 1,-1 0-1,1 0 1,0 0-1,0 0 0,0 0 1,0 0-1,0 0 1,0 0-1,0 0 1,-1 0-1,1 0 1,0 0-1,0 0 0,0 1 1,0-1-1,0 0 1,0-1-1,-1 1 1,1 0-1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4:31.51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1 128 13270,'0'0'4976,"11"-6"-4768,234-81 1238,-213 77-1456,0 3 1,0 0-1,1 2 0,53-1 1,-83 7-1,-1-1 0,0 0 0,0 1 0,0-1 0,0 1 0,0 0 1,0 0-1,-1-1 0,1 1 0,0 1 0,0-1 0,0 0 0,-1 0 0,1 1 1,-1-1-1,1 0 0,-1 1 0,0 0 0,1-1 0,-1 1 0,0 0 0,0 0 1,0 0-1,0-1 0,0 1 0,-1 0 0,1 0 0,-1 0 0,1 0 0,-1 1 1,0-1-1,1 4 0,0 11-18,0 0 0,0 1 0,-3 19 1,0-9-35,1-19 60,0 1 0,-1-1 0,0-1 0,-1 1 1,0 0-1,-1-1 0,1 1 0,-2-1 0,1 0 0,-1 0 1,0-1-1,-1 1 0,1-1 0,-2 0 0,1-1 0,-1 0 0,-13 10 1,-1 1 16,-1-2 1,-1 0 0,0-1 0,-50 20-1,60-30-14,1 0-1,-1-1 0,0 0 1,1-1-1,-1-1 0,0 0 1,-19-1-1,31 0 304,41-13-347,-22 6 8,1 2-1,0 0 1,0 1-1,1 1 0,-1 1 1,1 0-1,0 2 1,33 3-1,-48-2 35,-1 0 0,0 0 0,0 1 1,1-1-1,-1 1 0,0 0 0,-1 0 0,1 1 0,0-1 0,-1 1 0,1 0 0,-1 0 0,0 0 0,0 0 0,0 0 1,5 8-1,4 7-6,0 1 0,9 23 0,-12-26 6,-1 4-8,-1 0 1,-1 0 0,-1 0-1,-1 0 1,0 1 0,-2 0-1,0-1 1,-1 1 0,-4 33-1,3-12-3,0-37 10,0 0 1,-1 1 0,1-1-1,-1 0 1,0 0 0,0 0-1,-1 0 1,1 0 0,-1 0-1,-1 0 1,1-1-1,0 1 1,-1-1 0,0 0-1,0 1 1,0-1 0,-1 0-1,1-1 1,-1 1-1,0-1 1,0 1 0,-1-1-1,1-1 1,0 1 0,-1 0-1,0-1 1,1 0 0,-1 0-1,-6 1 1,-11 3 80,1-2 0,-1 0-1,0-1 1,-1-2 0,-28 0 0,46-2-54,0 0 0,0 0 0,0 0 1,-1 0-1,1-1 0,1 0 0,-1 0 0,0 0 0,0-1 0,1 1 1,-1-1-1,1 0 0,0-1 0,0 1 0,0-1 0,0 1 0,1-1 1,-1 0-1,1-1 0,0 1 0,1-1 0,-1 1 0,1-1 0,-1 0 1,1 0-1,1 0 0,-1 0 0,1 0 0,0 0 0,0 0 0,0 0 1,1-10-1,0 13-139,0-1 1,0 1 0,0 0-1,0 0 1,0 0 0,1 0 0,-1-1-1,1 1 1,-1 0 0,1 0-1,0 0 1,0 0 0,0 0-1,0 0 1,0 1 0,1-1-1,-1 0 1,3-3 0,1 2-902,-1 1 1,1-1-1,0 1 1,-1-1-1,1 1 1,1 1-1,5-3 1,15-5-5394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4:32.36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1 497 12806,'0'0'3591,"2"-10"-3482,35-192 736,14-59-633,-51 260-204,0 0 0,0 0 1,0 0-1,0 0 0,0 0 1,1 0-1,-1 1 0,0-1 0,0 0 1,1 0-1,-1 0 0,1 0 1,-1 0-1,1 0 0,-1 1 1,1-1-1,-1 0 0,1 0 1,0 1-1,-1-1 0,1 0 0,0 1 1,0-1-1,-1 1 0,1-1 1,0 1-1,0-1 0,0 1 1,0-1-1,0 1 0,0 0 1,-1 0-1,1-1 0,0 1 0,0 0 1,0 0-1,0 0 0,0 0 1,2 0-1,-2 1-12,1 0 0,-1 0 0,1 0 0,-1 0 0,0 1 0,1-1 0,-1 0 0,0 0 0,0 1 0,0-1 0,0 1 0,0-1 0,0 1 0,0 0 0,-1-1 0,1 1 0,-1 0 0,2 3 0,4 35 64,-2 2 1,-1-1-1,-6 71 0,1-25 328,2 398 1528,2-466-1958,0 11 169,-4-22-7786,-8-12 263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4:33.03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8020,'0'0'6597,"17"0"-6346,144 0 1275,-9 13 538,-48-1-1255,623 6 107,-727-18-983,1 1-731,-1 0 211,0 0 0,0 0 0,0 0 0,0 1 0,0-1-1,0 0 1,0 0 0,0 0 0,0 0 0,-1 1 0,1-1 0,0 0 0,-1 0 0,1 0 0,-2 2 0,-14 4-5368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4:34.43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477 1 12598,'0'0'5090,"0"1"-5087,0-1 0,0 1-1,0 0 1,0 0 0,0-1 0,0 1 0,0 0-1,0-1 1,0 1 0,-1 0 0,1 0-1,0-1 1,-1 1 0,1 0 0,0-1 0,-1 1-1,1-1 1,-1 1 0,1 0 0,-1-1 0,1 1-1,-2 0 1,-4 2-3,1 0 0,-1 0 0,0-1 0,-1 1 0,1-1 0,0-1 0,-1 1 0,-10 0 0,-9 3 0,-23 6 125,0-2 0,0-3-1,-94 0 1,143-6-72,-2 0-40,0 1-1,1-1 0,-1 0 0,0 1 1,1-1-1,-1 1 0,1 0 0,-1-1 1,1 1-1,-1 0 0,1 0 0,-1 0 1,1 0-1,0 0 0,0 0 0,-1 1 1,1-1-1,0 0 0,0 1 1,0-1-1,0 0 0,1 1 0,-1-1 1,0 1-1,1 0 0,-1-1 0,0 3 1,-15 47 33,11-23 238,1 2 0,2-1-1,1 0 1,5 53 0,-3-80-276,-1 0-1,1 1 1,-1-1 0,1 0-1,0 1 1,0-1-1,0 0 1,0 0-1,0 0 1,1 0 0,-1 0-1,1 0 1,-1-1-1,1 1 1,0 0 0,-1-1-1,1 1 1,0-1-1,0 1 1,0-1 0,0 0-1,0 0 1,1 0-1,-1 0 1,0-1-1,0 1 1,1 0 0,-1-1-1,3 1 1,8 0 27,0 0 0,1-1 1,-1 0-1,16-2 0,-15 0-31,-4 0 1,-1 0-1,1 0 1,-1-1 0,0-1-1,0 0 1,0 0-1,0 0 1,13-11-1,-14 10-9,-1 0-1,1 0 1,0 1 0,0 0-1,1 1 1,-1-1-1,1 2 1,0-1 0,0 1-1,15-2 1,-20 5-2,0-1 0,-1 1-1,1 0 1,-1 0 0,1 0 0,-1 0 0,1 1 0,-1 0 0,0-1 0,1 1 0,-1 0-1,0 1 1,-1-1 0,1 0 0,0 1 0,0-1 0,-1 1 0,0 0 0,3 4 0,7 10 1,-2 1 0,13 26 1,-7-12-23,-9-16 21,-1 0 0,-1 1 0,0-1 0,-1 1 0,-1 0 0,-1 0 0,0 0 0,-2 0 0,-1 34 0,0-20-3,1-29 9,-1-1 0,1 1 0,-1 0 0,0 0 0,0-1 0,0 1 0,0 0 0,0-1 0,0 1 0,0-1 1,0 1-1,-1-1 0,1 1 0,-1-1 0,1 0 0,-1 0 0,1 0 0,-1 0 0,0 0 0,1 0 0,-1 0 0,0-1 0,-2 2 0,-49 14-21,49-15 22,-21 3 12,1-1 0,-1-1 0,1-1 0,-29-3 1,-2 0 16,51 2-19,1-1-1,-1 1 1,1-1-1,-1 0 1,1-1-1,0 1 1,0 0-1,-1-1 1,1 0-1,0 0 1,1 0-1,-1 0 1,0 0-1,0-1 0,-3-3 1,-41-52 91,18 20-52,24 33-68,-1 0 1,1 1 0,-1-1-1,0 1 1,0 0-1,0 1 1,0-1-1,-1 1 1,1 0 0,-1 1-1,0-1 1,-10-1-1,2 0-37,14 3-246,1 1-1,-1 0 1,1-1 0,0 1 0,-1-1 0,1 1 0,0-1 0,-1 1 0,1-1 0,0 1 0,0-1 0,-1 0 0,1 1 0,0-1 0,0 1-1,0-1 1,0 0 0,0 1 0,0-1 0,0 1 0,0-1 0,0 0 0,0 1 0,0-1 0,0 1 0,0-1 0,0 1 0,1-1-1,-1 0 1,0 0 0,7-12-5738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4:35.25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32 10453,'0'0'7705,"21"0"-6083,482 0-2388,-518-18-6451,-10 4 110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4:35.61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78 11493,'0'0'5718,"8"-1"-5182,135-10 713,-98 10-960,0-3 0,60-11-1,-81 10-405,74-22-4002,-66 13-1422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4:36.57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12470,'0'0'4116,"5"0"-3713,10 2-302,-1 0 0,0 0 0,0 1 0,21 8 0,-18-5 51,0-1 1,1-1 0,29 3-1,-27-6-4,15 1 48,54-3 0,-80 0-189,1-1 0,0 1 0,0-2 0,-1 1 0,1-1 0,-1-1 0,0 1 0,0-2 0,0 1 0,8-7 0,-16 11-16,-1 0 0,0-1 1,0 1-1,1 0 1,-1 0-1,0-1 1,1 1-1,-1 0 1,0 0-1,0 0 0,1 0 1,-1 0-1,0 0 1,1-1-1,-1 1 1,0 0-1,1 0 1,-1 0-1,0 0 0,1 0 1,-1 0-1,0 0 1,1 0-1,-1 0 1,0 1-1,1-1 0,-1 0 1,0 0-1,1 0 1,-1 0-1,0 0 1,1 1-1,-1-1 1,0 0-1,0 0 0,1 1 1,4 14-90,-5 30 151,0-35-76,-23 413 781,10-125-233,13-280-647,0-18-705,4-9-6312,-4-10 2395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7:19.84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386 274 144,'0'0'4210,"6"-10"-3650,21-29-101,-25 36-89,-1 0 0,1 0 1,-1-1-1,0 1 0,0 0 0,0-1 0,0 0 0,0 1 0,-1-1 1,0 1-1,0-1 0,0-6 0,3-22-38,0 24-205,0 0 1,0 1-1,1 0 0,-1-1 1,2 1-1,-1 1 1,1-1-1,0 1 0,0 0 1,1 0-1,0 0 1,0 1-1,0 0 0,1 0 1,12-7-1,-6 1-204,-11 9 606,-1 1 0,1-1 0,-1 1 0,1-1-1,0 1 1,0 0 0,0-1 0,0 1 0,0 0-1,0 0 1,0 0 0,3 0 0,-6 0-508,1 1 1,-1-1-1,1 1 1,-1 0 0,1-1-1,-1 1 1,0 0-1,1 0 1,-1-1-1,0 1 1,1 0-1,-1 0 1,0 0-1,1 0 1,-1 0 0,0 0-1,1 0 1,-1 0-1,0 0 1,1 0-1,-1 0 1,0 0-1,1 1 1,-1-1-1,0 0 1,0 1-1,-84 25-24,63-18 23,0 0 0,-1-2 0,0-1 0,-23 3 0,-135-7-34,179-1 4,1-1-1,-1 1 0,0 0 1,0 0-1,0 0 1,0 0-1,1 1 0,-1-1 1,0 0-1,0 1 1,0-1-1,1 1 1,-1 0-1,0-1 0,1 1 1,-1 0-1,1 0 1,-1 0-1,1 0 0,-1 0 1,1 1-1,0-1 1,-1 0-1,1 1 0,0-1 1,0 1-1,0-1 1,0 1-1,0 0 1,0-1-1,0 4 0,-12 15 7,1 0 0,1 1 0,0 0 0,2 1 0,1 0 0,0 1-1,2 0 1,0 0 0,2 0 0,-3 44 0,27 309 84,-7-87-12,-6-80 0,5-149-76,-11-58 9,-1 1 1,1 0 0,0-1 0,0 1-1,1-1 1,-1 1 0,0-1-1,1 1 1,0-1 0,-1 0-1,1 0 1,0 0 0,0 0 0,0 0-1,0 0 1,1-1 0,-1 1-1,4 1 1,5-1 41,0 0 1,-1-1-1,1-1 0,0 1 0,21-4 0,5 1 26,226-17 219,-137 7-189,-76 11-126,-48 1 25,-4-8-7917,-4 2 2578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4:36.96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82 10837,'0'0'7305,"0"-1"-7263,0 1-1,0-1 1,0 1 0,1-1 0,-1 1 0,0-1 0,0 1 0,0-1 0,1 1 0,-1-1 0,0 1-1,0 0 1,1-1 0,-1 1 0,0-1 0,1 1 0,-1 0 0,1-1 0,-1 1 0,0 0 0,1 0-1,-1-1 1,1 1 0,-1 0 0,1 0 0,-1 0 0,1-1 0,-1 1 0,1 0 0,-1 0 0,1 0-1,-1 0 1,2 0 0,127 2 719,146-5-772,-263 2-305,-1-1-1,1 0 1,-1 0-1,0-1 1,18-8-1,-20 7-754,0 0 0,-1-1 0,0 0 0,9-8 0,4-5-3843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4:37.67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12166,'0'0'4722,"71"18"-2764,-42-9-1806,1-1-1,0-1 1,0-2-1,1-1 1,-1-1-1,1-1 1,43-4 0,-26 1-140,-47 1-18,0 1 1,0-1 0,0 1 0,0-1 0,0 1 0,-1-1-1,1 1 1,0-1 0,0 1 0,-1 0 0,1-1-1,0 1 1,-1 0 0,1 0 0,-1-1 0,1 1 0,-1 0-1,1 0 1,-1 0 0,1 0 0,-1 0 0,0 0 0,0-1-1,1 1 1,-1 0 0,0 0 0,0 0 0,0 0 0,0 0-1,0 0 1,0 0 0,0 0 0,-1 0 0,1 0 0,0 0-1,0 0 1,-1 0 0,0 1 0,1 3-15,1 60-76,1-34 83,-2 0-1,0 0 0,-3 0 0,0 0 0,-14 53 0,8-51 35,1-1 0,1 1-1,-4 54 1,7 101 14,4-159-49,0-28-98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4:38.05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1 117 11493,'0'0'6264,"24"-3"-4305,48 3-1630,20 2-243,0-4 0,177-28 0,-257 27-449,1 0 0,-1-1 0,0-1 0,22-11 0,14-18-5228,-28 15 281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4:39.24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584 1 9845,'0'0'4327,"-21"2"-4026,-134 20-205,127-18 116,0-2-1,-1 0 1,-39-4-1,7 0 360,56 3-558,0 0-1,-1 0 1,1 0 0,0 1 0,0 0-1,0 0 1,0 0 0,0 1 0,0 0-1,1 0 1,-1 0 0,1 0 0,0 1 0,0-1-1,-4 6 1,-6 5 54,1 2 0,-20 29 1,25-32-30,1 0 1,1 1-1,0 0 1,1 0-1,0 1 1,1-1 0,1 1-1,-3 25 1,3 13 450,3 61 1,1-52 75,-1-61-555,1 0 1,0 0-1,0 0 1,0-1-1,0 1 1,0 0-1,0-1 0,0 1 1,0-1-1,1 1 1,-1-1-1,0 0 0,0 1 1,0-1-1,0 0 1,1 0-1,-1 0 1,0 0-1,0 0 0,0 0 1,1 0-1,1-1 1,33-1 101,-25 0-125,0-2 0,0 1-1,-1-1 1,1-1 0,16-9 0,-18 8-2,0 1 1,1 1 0,-1-1-1,1 2 1,0-1-1,0 1 1,14-1-1,-9 1 34,0 2-1,0 0 1,0 1-1,0 0 1,0 1-1,0 1 1,0 1-1,0 0 1,0 0-1,-1 2 1,1 0-1,-1 0 1,22 13-1,-4 0-15,-19-11-11,-1 0 0,0 0 0,0 2 0,14 12 0,-22-18 4,-1 1-1,0-1 1,0 1 0,0 0-1,0 0 1,-1 0 0,0 1-1,0-1 1,0 1 0,0-1 0,-1 1-1,1 0 1,-1-1 0,-1 1-1,1 0 1,-1 0 0,1 5 0,-1 19-5,1-20 5,0 0-1,-1 0 1,0 0-1,0 0 1,-1-1-1,0 1 1,-1 0-1,0 0 1,0-1-1,-1 1 1,0-1-1,0 0 1,-1 0-1,0 0 1,-9 13-1,4-10 31,-1 0 0,0-1 0,-1 0 0,1-1 0,-2 0 0,1-1-1,-1 0 1,-1-1 0,1 0 0,-1-1 0,-15 5 0,5-4 41,-1-2 0,0 0 0,0-1 0,0-2 0,-40 0 0,18-1 237,30 0-174,0 0 1,0-1-1,0-1 0,0 0 1,0-1-1,-28-8 0,41 10-625,-12-4 1366,10 1-7807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4:43.97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449 1 4514,'-1'1'13502,"-20"13"-13374,-21 1-87,0-1 0,-1-2-1,0-1 1,-1-3 0,0-2-1,0-1 1,-80-3 0,123-2 220,1 31-319,0 38 204,3-1 1,3 1 0,21 97-1,-27-164-139,0-1 0,1 1 0,-1-1-1,0 0 1,1 1 0,0-1-1,-1 0 1,1 1 0,0-1 0,0 0-1,0 0 1,-1 0 0,1 0-1,0 0 1,1 0 0,-1 0 0,0 0-1,0 0 1,0 0 0,1 0-1,-1-1 1,2 2 0,31 0 308,-22-2-299,-5-1-6,1 0-1,-1 0 1,0-1-1,0 0 1,0 0-1,0-1 1,0 0 0,9-6-1,54-35 19,-64 40-25,15-10-3,4-3 1,40-21 0,-56 33 3,0 1 0,1 1 0,-1 0 0,1 0 0,0 1 0,0 0 0,0 0 0,15 1 0,-19 0-3,0 1 1,0-1 0,0 2-1,1-1 1,-1 1 0,0 0-1,0 0 1,0 0 0,0 1-1,0 0 1,0 0 0,0 1-1,-1-1 1,1 1 0,-1 1-1,0-1 1,1 1-1,-2 0 1,1 0 0,5 6-1,3 2-2,-1 1 0,-1 0-1,0 1 1,16 26 0,-22-31-1,-1 0 1,0 0-1,-1 1 1,0-1-1,0 1 1,-1 0 0,0 0-1,-1 0 1,1 17-1,-2 7 2,1-16 0,-1 0 0,-5 34-1,4-45 2,0-1-1,-1 1 0,0-1 1,-1 0-1,0 0 0,1 0 0,-2 0 1,1-1-1,-1 1 0,0-1 1,-8 9-1,1-2 19,-1-1 0,0-1 0,-1 0 0,-1 0 0,1-1 0,-1-1 0,-1 0 0,1-1 0,-1-1 1,-1 0-1,1-1 0,-1 0 0,0-2 0,0 1 0,0-2 0,0-1 0,0 0 0,-1 0 0,-27-4 0,40 1-3,1 1 1,-1-1-1,1 0 0,0 0 0,-1 0 0,1 0 0,0 0 0,0-1 0,0 1 0,1-1 0,-1 0 1,1 0-1,-1 0 0,1 0 0,0 0 0,0-1 0,0 1 0,1-1 0,-1 1 0,1-1 0,0 1 1,0-1-1,-1-6 0,-2-6-629,1-2 0,1 1 0,-1-32 0,3 48 349,0-1 0,1 1 0,-1 0-1,0 0 1,1 0 0,-1 0 0,0 0-1,1 0 1,0 0 0,-1 0 0,1 0-1,-1 0 1,1 0 0,0 0 0,0 1-1,0-1 1,-1 0 0,1 0 0,0 1-1,0-1 1,0 0 0,2 0 0,1-2-798,15-11-4540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4:44.57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516 5 11029,'0'0'3767,"0"0"-3759,0 0 0,0-1 0,0 1-1,0 0 1,-1 0 0,1-1 0,0 1 0,0 0 0,0 0-1,0 0 1,0-1 0,-1 1 0,1 0 0,0 0 0,0 0-1,0 0 1,-1-1 0,1 1 0,0 0 0,0 0 0,-1 0-1,1 0 1,0 0 0,0 0 0,-1 0 0,1 0 0,0-1-1,0 1 1,-1 0 0,1 0 0,0 0 0,0 0 0,-1 0-1,1 1 1,0-1 0,0 0 0,-1 0 0,1 0 0,0 0-1,0 0 1,0 0 0,-1 0 0,1 0 0,0 0 0,0 1-1,-1-1 1,-5 4 98,-1 1-1,1 0 0,0 0 1,1 0-1,-1 1 1,1 0-1,0 0 0,0 0 1,-3 7-1,-10 11 154,-94 124 750,-28 32-252,55-66-601,10-13-133,75-100-112,0-1 0,0 0 1,0 1-1,-1-1 0,1 0 0,0 1 1,0-1-1,0 0 0,0 1 0,0-1 1,0 0-1,-1 0 0,1 1 0,0-1 1,0 0-1,-1 0 0,1 1 0,0-1 1,0 0-1,-1 0 0,1 0 0,0 1 1,0-1-1,-1 0 0,1 0 1,0 0-1,-1 0 0,1 0 0,0 0 1,-1 0-1,1 1 0,0-1 0,-1 0 1,1 0-1,0 0 0,-1 0 0,1-1 1,0 1-1,-1 0 0,1 0 0,0 0 1,-1 0-1,1 0 0,0 0 0,0 0 1,-1-1-1,1 1 0,0 0 1,-1 0-1,1 0 0,0-1 0,0 1 1,-1 0-1,1 0 0,0-1 0,0 1 1,0 0-1,0 0 0,-1-1 0,1 1 1,0 0-1,0-1 0,0 1 0,0 0 1,0-1-1,0 1 0,0 0 0,0 0 1,0-1-1,-2-22-5874,2 22 5849,0-26-5475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4:44.98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9652,'0'0'5395,"1"-1"-5357,-1 1 0,1 0 0,0 0-1,0 0 1,-1 0 0,1 0 0,0 1 0,0-1 0,-1 0 0,1 0 0,0 0 0,0 1 0,-1-1 0,1 0-1,0 1 1,-1-1 0,1 1 0,-1-1 0,1 0 0,0 1 0,-1-1 0,1 1 0,-1 0 0,1-1-1,-1 1 1,0-1 0,1 1 0,0 1 0,5 63 1143,-3-23-704,2 0-1,1-1 1,3 0 0,18 57-1,92 170-62,-104-228-519,13 32 135,-25-67-486,0 0 1,0 0-1,0 0 0,0-1 0,1 1 0,4 3 0,7 4-4172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4:45.88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47 11941,'0'0'5979,"24"0"-5256,68 1 254,-17 1-716,139-15 1,-155 4-238,82 0 0,-140 9-104,-4-9-7935,-14 0 2802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4:46.29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12406,'0'0'3772,"9"1"48,40 2-3491,44 4-234,96-6 1,-92-2-1050,-77 7-4385,-17-5 3837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4:47.67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6739,'0'0'7756,"20"0"-5510,318 18-301,-285-18-1903,66-1-23,-115 1-13,-3 0-3,0 0 0,0 0 1,0 0-1,0 0 0,0 0 0,0 0 0,0 0 0,0-1 0,-1 1 0,1 0 0,0-1 0,0 1 1,0 0-1,0-1 0,-1 1 0,1-1 0,0 0 0,0 1 0,-1-1 0,1 0 0,0 1 1,0-2-1,0 1-3,-1 13-337,-3 37 348,-2 0 0,-14 63 0,9-62 161,2 0 1,-2 70-1,8-78 40,-2-1 0,-15 65-1,1-4-112,15-80-778,3-29-3562,3-33-2517,-3 8 2362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7:20.42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16 50 8756,'0'0'2844,"-3"0"-2804,-7 0 51,7 0 4236,147-1-1504,-76-1-2661,0-3 1,122-25 0,-175 27-167,-1 0 0,0 1 0,23-1 0,-36 3-15,-1 17-6963,0-6 3146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4:48.03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54 11093,'0'0'4842,"3"-1"-4356,21-1 46,-1 1-1,0 1 1,45 5 0,20 1-367,-59-6-582,1-1 0,40-6 0,-57 4-497,-1 0 1,1-1-1,0-1 1,18-9-1,9-9-3480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4:48.80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11813,'0'0'4819,"3"0"-4433,58 10 42,0-4 0,70-1 0,26-1-212,-156-2-230,0 0 1,0 0-1,-1 0 0,1 0 1,0 0-1,-1 0 0,0 0 1,0 0-1,1 0 0,-1 0 1,-1 1-1,1-1 1,-1 3-1,1 0 2,-12 313-76,7-35 819,7-172-747,-2-110-40,0-1-435,1 0 214,0 0-1,-1 0 1,1 0-1,0 0 1,0 0-1,-1-1 1,1 1-1,0 0 1,-1-1-1,1 1 1,0 0 0,-1-1-1,1 1 1,-1 0-1,1-1 1,0 1-1,-1-1 1,1 1-1,-1-1 1,0 1-1,1-1 1,-1 0 0,1 0-1,3-18-5423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4:49.18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61 10421,'0'0'6589,"13"-4"-6247,39-4 202,1 3 0,89 1 1,-43 5-428,113-3-2142,-205 1 1201,0 0 0,0 0 0,0 0 0,0-1 0,-1 0 0,1 0 0,12-7 0,8-10-4971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4:50.33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497 0 4674,'0'0'8716,"-8"2"-8172,-87 29 444,57-16-510,-54 11-1,49-17-340,-2-2 1,-74 2 0,118-9 36,-11 33-220,0 9 242,2 0 0,2 1 0,1 1 0,3-1 0,1 1 0,4 47-1,1-90-165,1 0 0,0 0 0,-1 0 0,1-1 0,0 1 0,0-1 0,-1 1 0,1-1 0,0 0 0,0 0 0,0 0 0,-1-1 0,4 1 0,1-1-7,2 0-31,0-1 0,0-1-1,0 1 1,0-2 0,0 1-1,0-1 1,-1 0 0,0-1-1,0 0 1,0-1 0,0 1 0,12-14-1,-8 9-14,1 0-1,0 1 0,22-11 1,-23 14 57,1 1 0,-1 1 0,1 0 0,1 1 0,-1 0 0,0 1 1,1 1-1,-1 0 0,16 1 0,-25 0-32,-1 0 0,1 0 0,0 0-1,-1 1 1,1-1 0,0 1 0,-1 0 0,1 0 0,-1 1-1,1-1 1,-1 1 0,0-1 0,1 1 0,-1 0 0,0 1 0,0-1-1,0 0 1,-1 1 0,1-1 0,-1 1 0,1 0 0,-1 0-1,0 0 1,0 0 0,0 1 0,0-1 0,-1 0 0,3 6-1,8 14-2,-1 1-1,-1 0 1,-2 0-1,0 0 0,-1 1 1,-1 0-1,-2 1 1,0-1-1,0 42 0,-4-59-4,0 4 11,0 0 0,-1 0 1,-4 21-1,4-28-1,0-1 0,-1 0 0,0 0-1,0 1 1,0-1 0,-1 0 0,1-1 0,-1 1-1,0 0 1,0-1 0,0 0 0,-8 7-1,1-3-1,-1 1-1,0-2 0,0 1 0,-1-2 1,1 1-1,-1-1 0,-1-1 0,1-1 1,-1 1-1,-22 2 0,-10-3 189,-79-2 0,59-2 294,62 0-458,1 1-1,-1-1 0,0 0 0,0 0 1,1 0-1,-1 0 0,0-1 1,1 1-1,-1-1 0,1 0 1,0 1-1,0-1 0,-1 0 1,1 0-1,0 0 0,-2-4 1,-3-12-6070,7 11 1015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4:51.17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135 15 9476,'0'0'3575,"0"6"-3393,-10 114 570,8-102-522,2-16-162,0 0 0,0 1 0,-1-1-1,1 0 1,0 0 0,1 0 0,-1 0 0,0 0 0,1 0 0,-1 0 0,1 0 0,1 3 0,-2-5-18,0 1-1,1-1 0,-1 0 0,0 1 0,1-1 0,-1 1 0,1-1 1,-1 0-1,1 1 0,-1-1 0,0 0 0,1 0 0,-1 1 0,1-1 1,0 0-1,-1 0 0,1 0 0,-1 1 0,1-1 0,-1 0 0,1 0 1,-1 0-1,1 0 0,-1 0 0,1 0 0,0 0 0,-1 0 0,2-1 1,0 0-9,1 0 1,-1 0-1,1-1 1,-1 1 0,1-1-1,-1 0 1,0 0-1,0 0 1,0 0 0,0 0-1,0 0 1,0 0-1,0-1 1,-1 1 0,3-5-1,0-4-68,0 0 0,-1 0 0,0-1 0,-1 1 0,0-1 0,-1 0 0,0 0 0,-1-23 0,-1 25-18,1 9 39,0 0 0,0 0 0,-1 0 0,1 0 1,0 0-1,-1 0 0,1 0 0,-1 0 0,0 0 0,1 0 0,-1 0 0,0 0 0,1 0 0,-1 0 0,0 0 0,0 1 1,0-1-1,0 0 0,0 1 0,0-1 0,0 1 0,0-1 0,0 1 0,0-1 0,0 1 0,0 0 0,0-1 0,0 1 1,0 0-1,0 0 0,0 0 0,-2 0 0,-48 0-182,35 0 144,11 1 32,1-1 0,-1 1 0,0 0 0,1 0 1,-1 0-1,1 0 0,-1 1 0,1 0 0,0 0 0,-1 0 0,1 1 0,0-1 0,1 1 0,-1 0 0,0 0 0,1 0 0,-1 1 1,1-1-1,0 1 0,0 0 0,-2 4 0,3-5-342,1 1 1,-1-1-1,0 1 1,1-1-1,0 1 1,0 0-1,0-1 1,1 1-1,-1 0 1,1 4-1,0-3-4045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4:52.48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673 1 11125,'0'0'3861,"-34"0"-3632,-216 10-178,216-9-49,-3 2 30,-1-2 0,1-2 0,-47-6 0,80 5-7,0 1 0,0 0 0,-1 1-1,1-1 1,0 1 0,-1 0 0,1 0-1,-1 0 1,1 0 0,-6 2 0,8 0 12,-1 0 1,0 0 0,1 0 0,-1 0-1,1 0 1,0 1 0,-1-1-1,1 1 1,0 0 0,1 0 0,-1 0-1,0 0 1,0 3 0,-11 20 135,1 0 0,1 1 0,2 0 0,0 0 0,-7 49 0,13-48-20,2 0 0,2 40 0,1-11-34,7-55-77,0-1 0,0 0 0,0-1-1,15-1 1,-17 1-21,19-1-20,-1-1 0,1-1 0,0-1 0,44-14 0,-50 13 21,0 0 0,1 2-1,-1 0 1,1 1 0,0 1 0,26 3-1,-42-1-19,0 1-1,0-1 0,0 1 0,-1 1 1,1-1-1,0 1 0,-1 0 0,0 0 1,1 0-1,-1 0 0,0 1 0,4 4 1,42 52-35,-43-53 24,-1 1 1,0 0-1,-1 0 0,0 0 0,0 1 0,-1 0 0,0 0 1,0 0-1,-1 0 0,-1 0 0,1 1 0,-1-1 0,-1 1 1,0 0-1,0 11 0,-1-16 5,-1 0 0,0-1 0,0 1 1,0 0-1,-1 0 0,1-1 0,-1 1 0,0-1 1,-1 0-1,1 1 0,-1-1 0,0 0 0,0-1 1,0 1-1,0 0 0,-1-1 0,1 0 0,-1 1 0,0-2 1,-8 6-1,-10 5 98,0-1 0,-44 16 0,49-21 5,-12 3 109,0-2 1,-1-1-1,0-1 0,0-1 0,0-2 0,-1-1 0,-31-2 0,57-1-196,1 0-1,-1 1 1,1-1 0,0-1-1,0 1 1,-1-1 0,1 1-1,0-1 1,0 0 0,1-1-1,-1 1 1,0-1 0,1 0-1,-4-3 1,-28-17-3,29 22 134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4:53.98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1 162 7139,'0'0'6371,"9"0"-5618,451 0 2386,634 0-2890,-782-18-293,0 0 29,673 15 1122,-949 0-962,1-1 0,-1-2 0,0-2 0,-1-1 1,44-17-1,-34 11-45,0 2 0,61-10 0,-96 22-101,36-6 71,1 2 0,0 2-1,79 6 1,-98 6 792,-18-5-2525,-1-1-4587,-36-9-5230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4:55.33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26 3057,'0'0'14797,"5"-2"-13890,30-4-613,1 1 1,57 0-1,-17 1-297,126 0-61,-142 5-8,-59-1 68,0 0 0,0 1 0,0-1 0,0 1 0,0-1 0,1 1 0,-1-1 0,0 1 0,0 0 0,0-1 1,0 1-1,-1 0 0,1 0 0,0 0 0,0 0 0,0 0 0,-1 0 0,1 0 0,0 0 0,-1 0 0,1 0 0,-1 0 0,1 0 0,-1 0 0,0 1 0,1-1 0,-1 0 0,0 0 1,0 0-1,0 1 0,0-1 0,0 2 0,-1 52-50,1-39 38,-1-11 13,0 0 0,0 1 0,-1-1 0,1 0 0,-1 0 0,0 0 0,-1-1 0,1 1 0,-1 0 1,0-1-1,0 0 0,0 1 0,0-1 0,-1 0 0,0-1 0,0 1 0,0-1 0,0 0 0,0 0 0,-10 5 0,-10 6-8,-1-1 1,-42 15-1,61-26 9,-13 4-31,-1 0 0,0-2 0,0 0 1,0-1-1,0-2 0,-28 0 0,47-2 39,0 0-1,0-1 0,1 1 1,-1 0-1,1-1 0,-1 1 1,1-1-1,-1 1 0,1-1 1,0 1-1,0-1 0,0 0 1,0 1-1,0-1 0,0 1 1,0-1-1,0 1 0,1-1 1,-1 1-1,0-1 0,1 1 1,0-1-1,-1 1 0,2-3 1,61 3-46,-30 0 32,0 0 0,0 3 0,35 5 0,-57-5 9,-1 0 0,-1 1 1,1 0-1,0 1 1,-1 0-1,1 0 1,-1 1-1,0 0 0,-1 1 1,0 0-1,1 0 1,-2 1-1,1 0 1,8 10-1,-2 1 7,0 1 0,-2 0 0,0 1 0,-1 0 0,0 1 0,-2 0 0,-1 1 0,-1 0 0,0 0 0,-2 1 0,0-1 0,-2 1 0,-1 0 0,0 27 0,-2-48-5,-1 1 0,1-1 0,-1 0-1,1 0 1,-1-1 0,0 1 0,0 0 0,0 0-1,0 0 1,0 0 0,-1-1 0,1 1 0,0-1-1,-1 1 1,1-1 0,-1 1 0,0-1 0,1 0-1,-1 0 1,0 0 0,0 0 0,0 0 0,0 0-1,0 0 1,0 0 0,0-1 0,0 1 0,0-1-1,0 0 1,-4 1 0,-10 1 7,-1 0 0,-30-2 0,36 0-1,-38 2 4,19-1 40,1-1 1,-44-6 0,65 5-33,0 0 1,0-1-1,0-1 1,0 1-1,1-1 1,-1 0-1,1-1 1,0 0-1,0 0 0,0-1 1,0 1-1,1-1 1,-10-10-1,12 11-17,0 0-1,0 0 0,0 0 0,0 0 0,1-1 1,0 1-1,0-1 0,0 0 0,0 0 0,1 0 1,0 0-1,0-1 0,0 1 0,1 0 0,-1-1 1,1 1-1,1-1 0,-1 0 0,1-7 0,0 11-148,0 0-1,1 0 0,-1 0 0,0 0 0,1 0 0,-1 0 0,1 1 1,-1-1-1,1 0 0,0 0 0,0 1 0,0-1 0,0 1 0,0-1 0,0 1 1,1-1-1,-1 1 0,0-1 0,1 1 0,2-2 0,36-16-5296,-37 17 4917,25-8-4656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4:56.15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1 388 13190,'0'0'4906,"4"-3"-4724,12-15-181,-1-1 0,-1 0 0,-1 0 1,-1-2-1,13-26 0,14-22-107,-8 5 72,-26 51-13,0 1 1,1-1-1,1 1 1,0 0-1,1 1 0,17-21 1,-25 32 43,0-1 1,1 1-1,-1 0 1,0 0-1,0-1 1,0 1-1,1 0 0,-1 0 1,0 0-1,0 0 1,1-1-1,-1 1 1,0 0-1,1 0 1,-1 0-1,0 0 0,0 0 1,1 0-1,-1 0 1,0 0-1,1 0 1,-1 0-1,0 0 1,1 0-1,-1 0 1,0 0-1,0 0 0,1 0 1,-1 0-1,0 0 1,1 0-1,-1 1 1,0-1-1,0 0 1,1 0-1,-1 0 0,0 0 1,0 1-1,1-1 1,-1 0-1,0 0 1,0 0-1,0 1 1,1-1-1,-1 0 0,0 0 1,0 1-1,0-1 1,0 0-1,0 0 1,0 1-1,0-1 1,1 0-1,-1 1 1,0-1-1,0 0 0,0 1 1,0-1-1,0 0 1,0 0-1,0 1 1,0-1-1,-1 0 1,1 1-1,0-1 0,0 0 1,0 1-1,-11 497 1428,8-442-1285,-14 161 16,16-200-155,-2 10-36,2-26-46,-10 9-6639,7-9 2305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4:56.67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82 12534,'0'0'6592,"2"-5"-6320,-1 3-247,0-1 0,0 1 0,0 0 0,0 0-1,0 0 1,1 0 0,-1 0 0,1 1 0,-1-1 0,1 0-1,0 1 1,0-1 0,0 1 0,0 0 0,0-1 0,3 0-1,47-12 523,28 7-388,163 5 0,-114 4-139,17-5-382,-165-8-6844,-10 1 824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7:20.96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46 12710,'0'0'5410,"17"0"-4879,151 11 398,5-11-1791,-172-1 719,0 1 0,0 0 0,0-1 0,0 0 0,0 1 1,0-1-1,0 1 0,0-1 0,0 0 0,0 0 0,0 0 0,0 0 0,0 0 0,-1 0 0,1 0 1,0 0-1,-1 0 0,1 0 0,-1 0 0,1 0 0,-1 0 0,1 0 0,-1-2 0,5-18-5421,-5 7 1443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5:37.74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0 203 1409,'0'0'1262,"0"3"-630,0 0-462,0 0-1,0 0 1,1-1 0,-1 1 0,0 0 0,1 0-1,0-1 1,0 1 0,0 0 0,0-1 0,0 1-1,0-1 1,0 0 0,1 1 0,0-1-1,-1 0 1,1 0 0,0 0 0,0 0 0,0 0-1,0 0 1,0 0 0,1-1 0,-1 1 0,0-1-1,1 0 1,-1 1 0,1-1 0,0 0-1,-1-1 1,1 1 0,0 0 0,-1-1 0,1 1-1,0-1 1,0 0 0,-1 0 0,4 0 0,13 0 12,-8 0-167,0 1 0,1-1 0,-1-1 0,0 0 0,0-1 0,0 0 0,0-1 0,20-7 0,-16 5 57,0 1 1,1 0-1,-1 0 0,1 2 0,0 0 1,0 1-1,0 0 0,19 3 1,-15-2-124,-19 0 55,0 0 0,0 0-1,1 0 1,-1 1 0,0-1-1,0 0 1,0 1 0,0-1-1,0 1 1,0 0 0,0-1-1,0 1 1,0 0 0,0-1-1,0 1 1,0 0 0,0 0-1,-1 0 1,1 0 0,0 0-1,0 0 1,-1 0 0,1 0-1,-1 0 1,1 0 0,-1 0-1,0 0 1,1 0 0,-1 1-1,0-1 1,0 0 0,0 0-1,1 0 1,-1 1 0,-1-1-1,1 0 1,0 0 0,0 2-1,0-1-1,0 0-1,-1 0 0,1 0 1,0 0-1,-1 0 1,1 0-1,-1 0 0,1 0 1,-1 0-1,0-1 0,0 1 1,0 0-1,0 0 1,0 0-1,0-1 0,-1 1 1,1-1-1,-1 1 1,1-1-1,-1 1 0,-2 1 1,-39 14-168,27-9 346,0-2 0,0 0 0,-1 0 0,0-2 0,0 0 1,0-1-1,-32 2 0,-81 9 2376,130-22-1321,0 7-1024,0-1-1,-1 1 0,1 0 0,0 0 0,0-1 1,0 1-1,0 0 0,0 0 0,0-1 1,0 1-1,1 0 0,-1 0 0,0-1 1,0 1-1,1 0 0,-1 0 0,1 0 1,0 0-1,-1 0 0,2-2 0,210-1 16,-1-9 0,315-59 0,-355 38-203,615-94-86,-597 111 128,221-48 1,-366 51-72,-44 14 60,-2 14 68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5:39.02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0 478 4114,'0'0'10912,"33"-3"-8920,13-1-1009,63 3-1,-64 2-832,83-9 0,214-56 132,-112 19-166,475-111 444,-540 106-281,-73 20-21,1 5 1,135-21-1,-168 43-115,74 3-1,-45 2-75,-89-2-168,0-1-374,-1-1 298,0 1 1,0-1 0,0 1-1,0 0 1,0-1-1,0 1 1,-1 0 0,1 0-1,0 0 1,-1 0 0,1 0-1,-1 0 1,1 0 0,-1 0-1,1 1 1,-1-1-1,1 1 1,-1-1 0,-2 0-1,-4-2-926,-37-18-4836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5:40.90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17 138 8740,'0'0'7718,"28"-4"-6429,-13-3-1122,-2 0 0,1-1 0,22-18 0,24-13-62,-45 31-96,1 1 0,0 0 0,0 1 0,0 1 0,1 1 0,0 0 0,0 2 0,0 0 0,1 0 0,25 2 0,-41 1-9,0-1 0,0 1 0,0 0 0,0-1 1,0 1-1,0 0 0,-1 0 0,1 0 0,0 1 0,-1-1 0,1 0 0,-1 1 0,1-1 0,-1 1 0,0-1 0,1 1 0,-1 0 1,0-1-1,0 1 0,0 0 0,0 0 0,-1 0 0,1 0 0,0 0 0,-1 0 0,1 0 0,-1 4 0,10 60 9,-10-66-9,2 18 1,-1 0 1,0 0 0,-1-1-1,-1 1 1,-1 0-1,-1-1 1,0 1-1,-1-1 1,-1 0-1,0 0 1,-15 31 0,20-48-2,-24 43 14,-1-1 0,-38 48 0,53-78-10,0-1-1,0 0 1,-1-1-1,-1 0 1,1 0 0,-2-2-1,1 1 1,-1-2-1,0 1 1,-1-2-1,-24 9 1,28-13-5,0 0 0,0-1 0,0 0 1,0-1-1,-10-1 0,-1 1-7,20-1 3,-1 1 1,0-1 0,1 0 0,0 1 0,-1-1 0,1 0-1,0 0 1,-1 0 0,1 0 0,0 0 0,0-1 0,0 1 0,0 0-1,0 0 1,0-1 0,0 1 0,0-1 0,1 1 0,-1-1-1,0 1 1,1-1 0,-1 1 0,1-1 0,0 1 0,-1-1 0,1 0-1,0 1 1,0-1 0,0-2 0,-2-62 26,2 55-31,0 3 13,0 0 0,0 0 0,1 0 0,0-1 0,0 1 0,1 0 1,0 0-1,0 1 0,1-1 0,0 0 0,0 1 0,1 0 1,0 0-1,0 0 0,1 0 0,-1 0 0,2 1 0,-1 0 1,1 0-1,0 0 0,0 1 0,0 0 0,1 0 0,10-5 1,-15 9 0,-1 0 0,1 0 1,0 0-1,0 1 0,-1-1 1,1 1-1,0-1 1,0 1-1,0-1 0,0 1 1,-1 0-1,1 0 0,0 0 1,0 0-1,0 1 0,0-1 1,0 0-1,-1 1 1,1-1-1,0 1 0,0 0 1,-1-1-1,1 1 0,0 0 1,-1 0-1,1 0 1,-1 0-1,1 0 0,-1 1 1,1-1-1,-1 0 0,0 1 1,2 1-1,3 6 53,-1 0 0,0 0 0,0 1 0,6 18 0,1 0 51,14 31 138,-13-29-153,27 47 0,-37-74-79,-1 1 1,1-1-1,1 1 1,-1-1-1,0 0 0,1 0 1,0 0-1,-1-1 1,1 0-1,0 1 0,0-1 1,0 0-1,1-1 0,-1 1 1,0-1-1,8 2 1,5-1-436,1 0-1,34 0 1,-44-2-54,-6-4-183,-1 0-1,0 0 0,0 0 0,0 0 1,-1 0-1,1 0 0,-1 0 0,0-4 1,0 5-155,2-26-3435,5-2-1286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5:42.13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517 1 6755,'0'0'5896,"-11"7"-5018,-1 2-694,0-1 0,-1 0-1,0-2 1,-1 1 0,1-1 0,-1-1 0,0-1 0,0 0 0,-1 0-1,1-2 1,-20 2 0,-25-6-41,35 0-88,0 2 0,0 0 0,-34 5 0,54-3-46,-1 0 0,0 0 0,0 0 0,1 1 0,0 0-1,-1 0 1,1 0 0,0 0 0,0 0 0,1 1 0,-1 0 0,1 0 0,-1 0 0,1 0 0,1 0 0,-6 10-1,-2 6 76,1 0 0,-10 31 0,11-23 203,2 0-1,1 1 1,2 0 0,0 0 0,3 49-1,0-71-203,1-5-60,-1-1-1,1 1 0,0-1 0,0 1 0,0-1 1,0 1-1,0-1 0,0 0 0,0 0 1,0 1-1,0-1 0,1 0 0,-1 0 0,1 0 1,-1 0-1,0-1 0,1 1 0,0 0 1,-1 0-1,1-1 0,-1 1 0,1-1 0,0 0 1,-1 1-1,1-1 0,0 0 0,-1 0 1,1 0-1,0 0 0,0 0 0,1-1 0,2 1-4,0 1 0,0-2-1,0 1 1,-1 0-1,1-1 1,0 0 0,0 0-1,-1 0 1,1-1-1,5-2 1,37-36-34,-30 24-5,0 2 0,23-16-1,-33 27 23,-1-1-1,1 1 0,0 0 0,0 0 0,0 1 1,0 0-1,0 0 0,0 0 0,1 1 0,13 0 0,92 1 110,-109 1-110,0 1 0,0-1 1,0 1-1,0 0 0,-1 0 0,1 0 0,0 0 1,-1 0-1,1 1 0,-1 0 0,0 0 1,0 0-1,5 6 0,31 45 15,-30-38 7,-1-1 0,-1 2-1,-1-1 1,0 1-1,-1 0 1,5 26-1,-6-4 159,1 72-1,-5-107-180,-1 0 1,0-1-1,0 1 0,-1 0 1,1-1-1,-1 1 0,0-1 1,0 0-1,0 1 0,0-1 1,-1 0-1,1 0 0,-1-1 0,0 1 1,1 0-1,-1-1 0,-1 1 1,1-1-1,0 0 0,-5 2 1,-12 7 5,-1 0 0,-23 7 1,38-15-5,-24 7 12,0-1 1,0-1 0,-1-2-1,0-1 1,0-2 0,0-1-1,-1-1 1,-56-6-1,86 5 2,0 0-1,-1 0 1,1-1-1,0 1 1,0-1 0,0 1-1,0-1 1,0 0-1,0 0 1,0 0-1,0 0 1,0 0-1,0 0 1,0 0-1,1-1 1,-1 1-1,0-1 1,1 1-1,-1-1 1,1 0-1,0 1 1,0-1-1,-2-3 1,-4-5 7,6 9-683,0-1 1,0 0-1,0 0 0,0 1 0,1-1 0,-1 0 1,0 0-1,1 0 0,-1 0 0,1 0 0,0 0 0,0 0 1,0 0-1,0 0 0,0-3 0,0 2 139,0-11-2917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5:47.68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478 0 13782,'0'0'1644,"-10"3"-1642,-40 10 118,-1-2-1,0-1 1,-90 3-1,7-13 268,132 4-388,1 0 0,-1 0 1,1 0-1,-1 1 0,1-1 0,0 1 1,1-1-1,-1 1 0,1-1 1,0 7-1,-2 7 19,-11 91 393,-1 120 0,14-218-372,0-4 26,0 0 1,0 0-1,1 0 1,0 0-1,0 0 1,2 8-1,-2-13-40,0 0 0,0 0 0,0 0 0,0-1-1,0 1 1,1 0 0,-1-1 0,0 1 0,1-1 0,-1 1 0,1-1 0,0 1-1,-1-1 1,1 0 0,0 0 0,0 0 0,0 0 0,0 0 0,-1-1 0,1 1-1,0 0 1,1-1 0,-1 0 0,0 1 0,0-1 0,2 0 0,4 1 10,-1-1 1,1 1 0,0-2 0,-1 1-1,1-1 1,-1 0 0,1 0 0,-1-1-1,0 0 1,1-1 0,-1 1-1,7-5 1,-5 1-33,0-1 0,0 1 0,-1-2 0,0 1 0,-1-1 0,0 0 0,0-1 0,6-10 0,-4 7-21,0 0 0,0 0 1,1 1-1,1 0 1,0 0-1,0 1 0,1 1 1,0 0-1,1 1 1,0 0-1,0 1 0,1 0 1,0 1-1,0 0 0,0 2 1,1-1-1,0 2 1,0 0-1,22-1 0,-35 4 18,0 0 0,0 0 0,0 1 0,0-1 0,0 1 0,0-1 0,0 1 0,0 0 0,-1 0 0,1 0 0,0 0 0,0 0 0,-1 0 0,1 0 0,-1 1 0,1-1 0,-1 0 0,3 4-1,-1 0 2,1 0-1,-1 0 1,0 1-1,0 0 1,4 11-1,-1 2 2,-2-1 1,0 1-1,2 22 0,2 216 280,-8-222-204,0-31-66,-1 1 1,1-1-1,-1 0 0,0 0 0,0 0 0,0 0 1,0 0-1,-1 0 0,1 0 0,-1 0 0,0 0 1,-1-1-1,1 1 0,0-1 0,-1 1 0,0-1 1,0 0-1,0 0 0,0-1 0,0 1 0,-1 0 0,1-1 1,-1 0-1,0 0 0,1 0 0,-1 0 0,0-1 1,0 1-1,0-1 0,-8 1 0,-12 3 21,-1-2-1,1 0 0,0-2 1,-29-2-1,26 1-57,-16 2 3,30-1-6,0 0-1,0 0 0,-1-1 0,1-1 1,0 0-1,-1-1 0,1 0 0,0-1 0,-19-8 1,29 10-183,1-1 0,0 0 1,0 1-1,0-1 0,0 0 1,0 0-1,0 0 0,1 0 1,-1-1-1,1 1 0,-1 0 1,1-1-1,0 1 1,0-1-1,0 0 0,0 1 1,1-1-1,-1 0 0,1 1 1,-1-1-1,1 0 0,0 1 1,0-1-1,1-5 0,-1-17-4439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5:48.34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11397,'0'0'4191,"12"0"-3734,0 0-367,0 0 0,0 1 0,0 0 1,0 1-1,0 0 0,0 1 1,0 0-1,-1 1 0,0 0 0,1 1 1,16 10-1,-4 2 29,-2 1-1,0 1 1,-1 2 0,-1 0-1,0 1 1,-2 0 0,-1 2-1,-1 0 1,20 41 0,-13-17-41,-2 1 0,-2 1 0,-2 0 0,13 72 0,-27-100 578,-2-11-1489,-1-40-15022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5:48.77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579 1 8516,'0'0'3412,"-17"12"-2486,-55 39-227,66-46-591,0 0 0,0 1 0,0 0 0,0 0 0,1 0 0,0 1 1,0-1-1,-5 11 0,-7 11 261,-94 107 1113,-51 67-883,118-145-550,25-34-49,1 1 1,0 1-1,-18 36 0,27-28-373,8-12-4587,1-17 790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5:49.51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57 12118,'0'0'4956,"7"-3"-3870,36 0-966,0 1 0,50 4 0,-7 1 57,236-3-287,-321-2-271,0 0 0,-1 1 0,1-1-1,0 0 1,-1 0 0,0 1 0,1-1-1,-1 0 1,0 0 0,0 0 0,0 0 0,0 0-1,-1 1 1,1-1 0,0 0 0,-1 0 0,0-3-1,-13-12-4412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5:49.87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9 14871,'0'0'4332,"4"-2"-3755,13 0-533,0 0-1,0 0 1,0 2 0,0 0 0,0 1 0,0 1-1,0 0 1,0 2 0,18 5 0,68 9 86,3-16-88,26 4-241,-131-6 102,-1 0 0,1 0 0,-1 0 0,1 0 0,-1 0 0,1 0 0,0 1 0,-1-1 0,1 0 0,-1 0 0,1 1 0,-1-1 0,1 0 0,-1 1 0,1-1 0,-1 1 0,0-1 0,1 1 0,-1-1 0,1 0 0,-1 1 0,0-1 0,1 1 0,-1 0 0,0-1 0,0 1 0,0-1 0,1 1 0,-1-1 0,0 1 0,0 0 0,0-1 0,0 2 0,1 11-4758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5:51.14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78 960,'0'0'13852,"4"-2"-12470,5-3-1074,1 1-1,-1 0 1,1 0 0,0 1-1,0 1 1,0-1 0,0 2-1,16-2 1,93 4 483,-54 1-787,30 0 61,-36 0-119,-1-3 1,59-7-1,-91 0-778,-26 8 759,0 0-1,0 0 1,0 0 0,0-1 0,0 1 0,1 0 0,-1 0-1,0 0 1,0-1 0,0 1 0,0 0 0,0 0-1,0 0 1,0-1 0,0 1 0,0 0 0,0 0 0,0-1-1,0 1 1,0 0 0,0 0 0,0-1 0,0 1-1,0 0 1,0 0 0,0 0 0,0-1 0,0 1 0,0 0-1,0 0 1,0 0 0,-1-1 0,1 1 0,0 0-1,0 0 1,0 0 0,0-1 0,0 1 0,-1 0 0,1 0-1,0 0 1,0 0 0,0 0 0,-1 0 0,1-1-1,0 1 1,-44-17-5849,6 6 792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7:21.43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43 9925,'0'0'5143,"4"0"-4497,45-5 797,61 1 0,-63 4-1335,-1-1 0,51-10-1,-67 5-834,36-6 1745,-44 10-4377,-1 1-3924,-17 1 3193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5:51.50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5 10901,'0'0'5528,"7"0"-4786,276 0 1549,-89 0-6346,-183-1 1286,-3-2-1481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5:54.14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0 227 10741,'0'0'2222,"4"-22"-1923,16-68 3,-18 85-214,0 0 1,0 0 0,1 1 0,-1-1-1,1 1 1,0-1 0,1 1-1,-1 0 1,1 1 0,0-1 0,0 0-1,0 1 1,0 0 0,0 0 0,1 0-1,-1 1 1,1-1 0,9-2 0,-4 0-65,10-2 91,2 0 0,-1 1 0,0 1 1,1 1-1,0 1 0,0 1 0,0 1 1,0 0-1,36 6 0,-55-5-118,0 2 1,0-1-1,0 0 0,1 1 0,-1-1 1,-1 1-1,1 0 0,0 0 0,0 0 1,-1 0-1,1 1 0,-1-1 0,0 1 1,1-1-1,-1 1 0,0 0 0,-1 0 1,1 0-1,-1 0 0,1 0 0,-1 0 1,0 0-1,2 7 0,1 4-8,0 1 1,-1 0-1,0 0 0,0 17 0,-3-30 11,2 19-2,-1 0 0,-1 0 0,-4 25-1,3-39 3,-1 0 0,0 0-1,0-1 1,0 1 0,-1-1-1,0 1 1,0-1 0,0 0-1,-1 0 1,0 0 0,-1-1-1,1 0 1,-7 7 0,0-1 10,-1-1 0,0 0 1,0-1-1,-1 0 0,0-1 1,0 0-1,-1-1 1,0-1-1,0 0 0,-1-1 1,1-1-1,-1 0 0,-1 0 1,1-2-1,-29 2 0,41-4-17,0 0 0,0 0 0,0 0 0,0 0 0,0 0 0,0 0 0,0-1 0,0 0 0,0 1 0,0-1 0,1 0 0,-1-1 0,0 1 0,1 0 0,-1-1 0,1 1 0,-5-5 0,5 3 4,0 0 1,0-1 0,1 1 0,-1-1 0,1 0-1,0 0 1,0 1 0,1-1 0,-1 0 0,1 0-1,-1 0 1,1 1 0,1-7 0,-1 10 20,1 10 19,-1 0 1,2-1-1,-1 1 1,2 0-1,-1-1 0,1 1 1,5 9-1,-3-12-3,0 1-1,0-1 1,1 0 0,0-1-1,0 1 1,1-1 0,0 0-1,0-1 1,0 1-1,1-2 1,0 1 0,0-1-1,0 0 1,0 0-1,11 2 1,1-2 92,0 0 1,0-2-1,0 0 1,0-1-1,35-3 1,-50 2-108,-1-1 1,1 0-1,-1 0 1,1 0 0,-1 0-1,1-1 1,-1 0-1,0 0 1,0 0-1,0 0 1,0 0-1,0-1 1,0 0-1,-1 0 1,1 0-1,-1 0 1,0 0 0,0-1-1,3-5 1,4-6 60,-1 0 0,-1-1 0,11-30 0,7-14 15,-22 57-1678,-1 12 125,-2 15-1385,-1-23 2441,0 27-4510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5:53.11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426 7 7283,'0'0'8839,"-1"-1"-8832,1 1-1,-1-1 0,0 1 1,1-1-1,-1 1 1,0-1-1,1 1 1,-1-1-1,0 1 1,0 0-1,0-1 1,1 1-1,-1 0 1,0 0-1,0-1 0,0 1 1,0 0-1,0 0 1,0 0-1,1 0 1,-1 0-1,0 0 1,0 0-1,0 1 1,-1-1-1,-90 23-6,67-15 0,-53 9 0,-114-9 7,177-8-6,14 0 7,1 33-3,0 181 524,0-210-517,0 0 1,0 0 0,1 0 0,-1 0 0,1-1-1,0 1 1,0 0 0,0 0 0,1-1-1,-1 1 1,1-1 0,0 1 0,0-1 0,0 0-1,0 0 1,0 0 0,1 0 0,0 0-1,-1 0 1,1-1 0,0 1 0,1-1-1,-1 0 1,0 0 0,0 0 0,1 0 0,-1-1-1,1 1 1,0-1 0,-1 0 0,1 0-1,6 0 1,-1 0 12,-3-1-11,-1 0 0,0 1 0,0-2-1,0 1 1,0 0 0,0-1 0,0 0-1,0 0 1,0-1 0,0 0 0,0 1 0,0-2-1,-1 1 1,1 0 0,6-5 0,75-68 13,-58 49-33,1 1 1,1 2-1,59-37 1,-86 59 6,-1 0 0,1 0-1,-1 0 1,1 0 0,-1 0-1,1 1 1,0-1 0,0 1 0,-1-1-1,1 1 1,0 0 0,0 0 0,0 0-1,-1 1 1,1-1 0,0 1 0,-1-1-1,1 1 1,0 0 0,-1 0 0,1 0-1,-1 1 1,1-1 0,-1 0 0,0 1-1,1 0 1,-1-1 0,0 1 0,0 0-1,0 0 1,0 0 0,1 3 0,6 8 19,0 0 0,-1 0 1,-1 1-1,10 23 0,-9-20-15,3 10 63,-1 0 1,-1 0-1,-1 1 1,-1 0-1,-2 0 1,-1 0-1,-1 1 1,-1 33-1,-2-60-58,0 1 1,-1-1-1,0 0 0,1 1 1,-1-1-1,0 0 1,0 0-1,-1 0 0,1 0 1,0 0-1,-1 0 0,1 0 1,-1 0-1,1 0 0,-1-1 1,0 1-1,0-1 1,0 1-1,0-1 0,0 0 1,0 0-1,0 0 0,0 0 1,-4 1-1,-62 19 88,64-20-89,-32 4-5,1-2 1,-1-1 0,-65-5-1,94 3-4,-1-1-188,-1 0-1,0 0 0,1-1 1,-1 0-1,1-1 0,0 0 1,-16-8-1,20 9 51,1 1 1,0-1-1,-1 0 0,1-1 1,0 1-1,0 0 1,1-1-1,-1 0 0,0 0 1,1 0-1,0 0 0,0 0 1,0 0-1,0 0 1,0-1-1,0 1 0,1-1 1,0 1-1,0-1 0,-1-5 1,1-13-3753,1-5-2254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5:54.90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79 57 8116,'0'0'4866,"1"-1"-4755,-1 0-1,0 0 1,0-1-1,0 1 1,0 0 0,-1 0-1,1 0 1,0 0 0,0 0-1,-1 0 1,1 0 0,-1-1-1,1 1 1,-1 0 0,1 0-1,-2-1 1,-1 4-71,0 1 0,0-1 1,0 1-1,0 0 1,1 0-1,-1 0 0,1 0 1,-1 0-1,1 0 0,0 1 1,0-1-1,1 1 0,-1-1 1,1 1-1,-2 7 0,0 0 22,0 0 0,1 0 0,0 1 0,0 15 0,2-26 239,33-2 78,-30 1-373,0-1 1,-1 0-1,1 0 0,-1 0 0,1 0 1,-1 0-1,1-1 0,-1 1 0,0-1 0,1 0 1,-1 1-1,0-1 0,0 0 0,0 0 0,-1-1 1,1 1-1,0 0 0,-1 0 0,1-1 1,-1 1-1,0-1 0,0 1 0,0-1 0,0 0 1,0 1-1,-1-1 0,1 0 0,-1-3 0,3-12 103,-1-1 0,0 1 0,-2-21 0,0 28 62,0 9-141,-32 2-126,28 1 43,0 0 1,-1 0-1,2 1 1,-1-1 0,0 1-1,0-1 1,0 1-1,1 1 1,-1-1 0,1 0-1,-1 1 1,1 0-1,0-1 1,0 1 0,1 1-1,-1-1 1,0 0-1,1 1 1,0-1 0,-3 6-1,4-6-531,-1 0-1,1 0 0,-1 0 0,1 1 1,0-1-1,1 0 0,-1 1 1,0-1-1,1 4 0,0-2-3267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5:57.00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475 9 4834,'0'0'7302,"9"-8"-2382,-28 20-4800,0-1-1,-1-1 1,0 0 0,0-2-1,-1 0 1,-40 9 0,21-10-88,0-2 0,-80 0 0,109-5-16,10 0-16,0 0 1,0 0 0,-1 0-1,1 0 1,0 0 0,0 0 0,-1 0-1,1 0 1,0 0 0,0 1-1,0-1 1,0 0 0,0 1-1,-1-1 1,1 1 0,0 0 0,0-1-1,0 1 1,0 0 0,0-1-1,1 1 1,-1 0 0,0 0 0,0 0-1,0 0 1,1 0 0,-1 0-1,0 0 1,1 0 0,-1 0-1,1 0 1,-1 0 0,1 2 0,-9 11 20,2 1 0,0 0 1,0 1-1,2-1 0,0 1 1,0 0-1,2 0 0,0 1 1,1-1-1,0 1 0,2 30 1,0-36 28,0-6-22,0 0 1,0 0-1,0-1 1,0 1-1,1 0 0,0 0 1,0-1-1,2 5 0,-2-7-16,0-1 0,0 1 0,0-1 0,0 1 0,0-1 0,1 0 0,-1 0 0,0 0 0,1 0 0,-1 0 0,1 0 0,0 0 0,-1 0 0,1 0 0,0-1 0,-1 1 0,1-1-1,0 1 1,0-1 0,-1 0 0,1 0 0,0 1 0,0-1 0,0 0 0,2-1 0,11 1 45,-4 1-42,1-1 0,-1 0 0,1 0 0,-1-1 0,0-1 0,1 0 0,-1-1 0,0 0 0,0 0 0,0-1 0,11-7 0,6-5-5,73-39-37,-89 51 36,-1-1 1,1 1 0,-1 1 0,1 0 0,0 1 0,0 0 0,18 0 0,-28 2-13,1 0 0,0 1 0,0-1 0,-1 0 0,1 1 0,0 0 0,-1 0 1,1 0-1,0 0 0,-1 0 0,1 0 0,-1 1 0,0-1 0,1 1 0,-1 0 0,0-1 0,0 1 1,0 0-1,2 4 0,0-1 1,0 1 0,-1 0 0,0 0 1,0 0-1,0 0 0,-1 1 0,3 12 1,0 7-10,-2 0 0,-1 1 0,-1 28 1,-1-53 7,1 24 4,-1-13 0,0-1 0,0 1 0,-4 19 0,2-26 4,1-1 0,-1 0-1,0 0 1,0 0 0,0 0-1,-1-1 1,0 1 0,0-1 0,0 1-1,-1-1 1,-6 6 0,2-2 13,-1 0 1,-1-1-1,1-1 0,-1 0 1,-1 0-1,1-1 0,-1 0 1,0 0-1,0-1 0,0-1 1,0 0-1,-21 2 1,-7-1 41,-1-2 0,-54-5 1,89 3-57,-7-2 1,0 0 0,0-1 0,0-1 0,0 0 1,1 0-1,-1-1 0,1-1 0,1 0 0,-1 0 0,1-1 0,0 0 1,-17-17-1,26 23-86,0 1 0,0-1 0,1 0 0,-1 0 0,0 1 0,0-1 0,1 0 1,-1 0-1,1 0 0,-1 0 0,1 0 0,-1 0 0,1 0 0,-1 0 0,1 0 1,0 0-1,0 0 0,0 0 0,-1 0 0,1 0 0,0 0 0,0 0 0,0 0 0,1 0 1,-1 0-1,0 0 0,0 0 0,0 0 0,1 0 0,-1 0 0,1 0 0,-1 0 0,1 0 1,-1 0-1,1 0 0,-1 0 0,2-1 0,32-26-6454,-32 26 6123,32-24-6226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5:57.63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8 227 10741,'0'0'4517,"0"0"-4491,0 0-1,-1 0 1,1 0 0,0 0 0,-1 0 0,1 0 0,0 0 0,-1 0 0,1-1 0,0 1 0,0 0 0,-1 0 0,1 0-1,0 0 1,0-1 0,-1 1 0,1 0 0,0 0 0,0 0 0,-1-1 0,1 1 0,0 0 0,0-1 0,0 1 0,0 0-1,-1 0 1,1-1 0,0 1 0,0 0 0,0-1 0,0 1 0,0 0 0,0-1 0,0 1 0,0 0 0,0-1 0,0 1-1,0 0 1,0-1 0,0 1 0,0 0 0,0 0 0,0-1 0,0 1 0,1 0 0,-1-1 0,0 1 0,0-1 0,57-163 136,-37 114 78,-21 55-246,0 0-1,0 0 0,1 0 1,-1 0-1,1 1 0,0-1 1,1 0-1,0 8 0,1 8 33,-2 472 2884,0-491-2792,9-7-3992,-2-16-1320,1-10-3213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5:59.49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646 33 16327,'0'0'1524,"-14"0"-1476,-31 0-41,-187-4-11,164-8 9,37 6 5,0 1 0,-39 0-1,68 6-6,1-1 0,-1 1 0,1 0 0,0 0 0,0 0 0,-1 1 0,1-1 0,0 0 0,0 0 0,0 1-1,0-1 1,0 0 0,0 1 0,1-1 0,-1 1 0,0-1 0,1 1 0,-1 0 0,1-1 0,0 1 0,-1 3 0,-9 43 62,9-43-48,-9 54 220,3 1 0,2 1 0,3-1 0,7 72-1,-5-131-222,0 0 0,0 1 0,1-1 0,-1 1 0,1-1 0,0 0 0,-1 1 0,1-1 0,0 0 0,0 1 0,-1-1 0,1 0 0,0 0 0,0 0 0,0 0 0,1 0 0,-1 0 0,0 0 0,0 0 0,0 0 0,1-1 0,1 2 0,1-1 23,0 1 0,0-1-1,1 0 1,-1 0 0,0 0 0,1 0 0,7-1-1,-6 0-13,0 0-1,0 0 1,0-1-1,0 1 0,0-1 1,-1-1-1,1 1 1,0-1-1,-1 0 0,1-1 1,-1 1-1,8-5 1,-7 1-22,1 1 1,0 1-1,0-1 1,0 1-1,1 1 1,-1-1-1,1 1 1,0 0-1,0 1 1,0 0-1,15-2 1,7 2-16,59 2 0,-42 1-19,-42-1 32,-1 0 0,0 1 0,0-1 0,0 1 0,1 0 0,-1 1 0,0-1 0,-1 1 0,1-1 0,0 1 0,0 0 0,-1 1 0,1-1 0,3 4 0,0 0-5,0 1 0,-1 0 0,0 0 1,0 0-1,-1 1 0,5 8 1,5 13-1,-2 0 1,16 53 0,-26-75 12,2 14 0,-1 0 1,0 0-1,-2 1 0,-1-1 0,-1 32 1,0-31 4,-1-16-6,0-1 1,0 0-1,0 0 0,-1 0 1,1 0-1,-2 0 1,1 0-1,0 0 0,-1-1 1,0 1-1,0-1 0,0 0 1,0 1-1,-1-2 1,0 1-1,0 0 0,0-1 1,0 0-1,0 1 0,-1-2 1,1 1-1,-10 3 1,-9 6 19,-1-2 0,0-1 0,-33 8 0,25-10 16,0-2 0,0-2 1,-1-1-1,-53-3 1,26 0 46,51-1-76,0 0-1,0 0 0,1-1 1,-1-1-1,1 1 1,0-2-1,0 1 1,0-1-1,1 0 1,-11-8-1,-3-3-39,-71-41-2764,83 47-200,7 0-1896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6:00.86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39 1 4018,'0'0'10527,"-3"0"-8079,4 0-1841,28 4-85,0-2 1,52-3-1,14 0-544,-91 1 15,0 0 1,0 1-1,1-1 1,-1 1 0,0 0-1,0 0 1,0 1-1,0-1 1,0 1 0,0 0-1,0 0 1,-1 0-1,1 0 1,-1 1-1,1 0 1,-1-1 0,0 1-1,0 0 1,0 1-1,-1-1 1,1 0-1,-1 1 1,0-1 0,1 1-1,-2 0 1,4 7-1,-2 1-7,0 0-1,-1 0 0,0 0 0,-1 0 0,0 0 0,-1 0 1,-1 0-1,-2 16 0,1-20 9,0-1 0,-1 0 0,0 1 0,0-1 0,0-1 1,-1 1-1,-1 0 0,1-1 0,-1 0 0,0 0 0,0 0 0,0-1 0,-1 1 0,0-1 1,0-1-1,-1 1 0,1-1 0,-9 4 0,3-1-1,0 0-1,-1-1 1,0-1-1,0 0 1,0 0-1,-1-2 1,1 1-1,-1-2 1,-20 2-1,22-4-14,-22-3-432,33 2 438,0 0 1,0 1 0,0-1 0,0 0 0,0 0 0,1 1-1,-1-1 1,0 0 0,0 0 0,1 0 0,-1 0 0,0 0 0,1 0-1,-1 0 1,1-1 0,0 1 0,-1 0 0,1 0 0,0 0 0,-1 0-1,1-1 1,0 1 0,0 0 0,0 0 0,0 0 0,1-2-1,-1-8-76,-1 5 80,1 0 0,0-1 0,1 1 1,-1 0-1,1 0 0,0 0 0,3-8 0,-2 11 13,-1 1 0,1 0 0,-1-1 0,1 1-1,0 0 1,0 0 0,0 0 0,0 0 0,0 1 0,0-1-1,1 1 1,-1-1 0,1 1 0,-1 0 0,1 0-1,-1 0 1,1 0 0,0 0 0,4 0 0,-3-1-5,0 1 1,1 1 0,-1-1-1,0 0 1,1 1-1,-1 0 1,0 0-1,0 1 1,1-1 0,-1 1-1,0 0 1,0 0-1,0 0 1,1 0 0,-1 1-1,0 0 1,-1-1-1,1 2 1,0-1 0,-1 0-1,1 1 1,-1 0-1,0-1 1,1 1 0,-1 0-1,-1 1 1,1-1-1,4 7 1,50 50 18,-38-41-16,0 1 1,17 25-1,-31-38 12,0 1-1,-1 0 1,1 0 0,-2 0-1,1 0 1,-1 0 0,-1 1 0,1 0-1,-1-1 1,1 15 0,-1 2 28,2 51 228,-4-71-258,-1-1 0,1 1 1,-1-1-1,0 1 1,0-1-1,0 0 0,-1 1 1,0-1-1,1 0 1,-1 0-1,-1 0 0,1 0 1,-5 6-1,-4 1 53,-1 1 0,0-2 0,0 0 0,-1 0 0,-1-1 0,0 0 0,0-2 0,0 1 1,-1-2-1,0 0 0,-1-1 0,1 0 0,-1-1 0,0-1 0,-29 3 0,-21-4 223,15 0 6,34 1-886,48 18-4797,-19-8-426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6:07.43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95 12342,'0'0'7467,"22"-4"-7291,37-8 48,73-25 0,-111 28-229,1 2 0,1 0-1,-1 1 1,1 1 0,0 2-1,0 0 1,1 1 0,31 2-1,-53 1 2,0-1 1,0 1-1,0 0 0,0 0 0,0 0 0,0 0 0,0 1 0,-1-1 0,1 0 0,0 1 0,-1-1 0,1 1 1,-1 0-1,0-1 0,1 1 0,-1 0 0,0 0 0,0 0 0,0 0 0,0 0 0,0 0 0,0 3 0,16 57-4,-14-46 0,51 290 100,2 7-83,-54-303-14,-2-7-5,1 1 1,-1-1-1,1 1 0,0-1 1,0 1-1,0-1 1,0 0-1,1 0 0,-1 1 1,1-1-1,0 0 0,0 0 1,0-1-1,3 4 1,-5-6-173,1 0 1,0 0 0,0 0 0,-1 0 0,1 0 0,0-1-1,-1 1 1,1 0 0,0-1 0,-1 1 0,1 0 0,0-1-1,-1 1 1,1-1 0,-1 1 0,1-1 0,-1 1 0,1-1-1,-1 0 1,1 1 0,-1-1 0,1 1 0,-1-1 0,0 0-1,0 1 1,1-1 0,-1 0 0,0 0 0,0 1 0,0-1-1,1 0 1,-1 0 0,0 1 0,0-1 0,0 0 0,-1 0-1,1-1 1,4-37-3792,-4 36 3135,0-39-3231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6:07.82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736 0 13430,'0'0'2233,"-28"3"-1625,-89 11-229,114-14-364,-1 1-1,0 0 0,0 0 0,1 0 1,-1 1-1,0-1 0,1 1 0,0 0 1,-1 0-1,1 0 0,0 0 0,0 1 1,0-1-1,0 1 0,1 0 0,-1 0 1,1 0-1,-1 0 0,-1 4 1,-7 7 97,-150 151 1052,99-105-854,-107 133 1,129-142-294,23-31-46,1 0 1,1 1 0,-15 29 0,29-48-322,-3 10-439,13-8-8656,18-4 5070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6:23.36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26 79 6547,'0'0'4223,"-5"1"-3225,5-1-943,-1 0-1,1 1 1,-1-1-1,1 0 1,-1 0-1,1 1 1,-1-1 0,1 0-1,-1 0 1,1 0-1,-1 0 1,0 0-1,1 0 1,-1 0-1,1 0 1,-1 0 0,1 0-1,-1 0 1,1-1-1,-1 1 1,1 0-1,-1 0 1,1 0-1,-1-1 1,1 1 0,-1 0-1,1-1 1,-1 1-1,1 0 1,-1-1-1,1 1 1,0 0-1,-1-1 1,1 1 0,0-1-1,-1 1 1,1-1-1,0 1 1,0-1-1,-1 1 1,1-1-1,0 1 1,0-1 0,0 1-1,0-1 1,0 1-1,0-1 1,-1 0-1,2 0 1,-1 0 11,1-1 0,0 0 0,0 1 0,0-1 0,0 1 0,1-1 0,-1 1 0,0 0 1,1-1-1,-1 1 0,1 0 0,-1 0 0,1 0 0,-1 0 0,1 0 0,0 0 0,0 1 0,1-1 0,29-10-70,0 2 0,0 1-1,0 2 1,1 1 0,0 2-1,0 1 1,35 2 0,-67 30-239,-2-12 221,0 1 0,-1-1 1,-1 0-1,0 0 0,-2 0 1,-7 19-1,-5 5 23,-30 51 0,-75 162 2,109-233-6,10-18 18,1-1-1,0 0 0,-1 1 1,2 0-1,-1-1 0,0 1 1,-1 6-1,2-10 45,-3 2-69,0-1-1,0 0 1,0 1 0,0 0 0,0 0 0,0 0 0,0 0 0,1 1-1,-1-1 1,1 1 0,-1 0 0,1 0 0,-3 4 0,-1 0-8,-9 10 41,15-8 209,33-6 68,-25-3-335,294 0 408,-300 2-370,1-1-1,-1 1 1,0-1-1,0 1 0,1 0 1,-1-1-1,0 1 0,0 0 1,-1 0-1,1 0 1,0 0-1,-1 0 0,1 0 1,-1 2-1,1-1 0,0-1-55,0 0 0,0 0 0,1 0 0,-1 0 0,0 0-1,1 0 1,-1 0 0,1 0 0,-1-1 0,1 1 0,0-1 0,0 1 0,0-1 0,0 0 0,0 1 0,0-1 0,0 0 0,0 0 0,0-1 0,1 1 0,-1 0 0,0-1 0,4 1-1,6 0-588,0 0 0,0-1 0,19-2 0,2 0-599,-13-2-2016,-1-13-1791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7:24.50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508 1 5410,'0'0'4739,"-1"2"-2068,1-1-2652,0 0-1,-1 0 1,1 0 0,-1 0-1,1 0 1,-1 0 0,1 0-1,-1 0 1,1-1-1,-1 1 1,0 0 0,0 0-1,1-1 1,-1 1 0,0-1-1,0 1 1,0-1-1,0 1 1,-1 0 0,-29 9-10,-1-2 1,0-1-1,0-2 1,-35 2-1,20-2-11,3 0 7,-135 11 62,179-14-27,0 1 0,0-1 0,1 0-1,-1 0 1,1 1 0,-1-1 0,1 0 0,0 0 0,0 0-1,0 0 1,0 0 0,1 0 0,1 3 0,13 14 113,-1 1 0,-1 1-1,20 38 1,-29-45-140,0-1-1,0 1 1,-1-1-1,-1 1 0,0 0 1,-1 1-1,0-1 0,-1 16 1,-1 1157 2503,-13-976-2265,6-140-148,-32 220 812,28-223-765,5-20-51,2 51 0,-6 49-12,-45 385 39,50-338 220,41-195-15,43-1-145,109-16-1,-110 10-108,93 3 0,-149 4-33,-21 0-36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6:08.25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32 15223,'0'0'4007,"11"1"-3663,92 3 15,0-5-1,154-21 0,-249 21-426,26-4-4639,59-3 1,-96 8-139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6:08.64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8 13238,'0'0'5130,"27"0"-4799,167 0 427,110 0 612,-101 0-3914,-180-2-508,-6-4-1982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6:09.46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316 48 13622,'0'0'2177,"21"-5"-2051,24-8 84,0 3 1,67-7 0,-93 15 230,1 2 0,-1 0-1,31 4 1,-44-3-415,1 1-1,-1 0 0,0 0 1,0 0-1,0 1 0,0 0 1,0 0-1,0 0 0,-1 1 1,0 0-1,0 0 1,0 0-1,9 11 0,-8-8-29,-1 0 1,0 1-1,0 0 0,0 0 0,-1 0 0,0 1 0,-1-1 1,0 1-1,0 0 0,-1 0 0,2 12 0,-1 7-17,-2-1 0,-3 43 0,1-64 18,-1 0 0,1 0 0,-1 0 0,-1 0 0,1 0 0,-1-1 0,0 1 0,0-1 0,-1 1 0,0-1 0,0 0 0,0-1 0,0 1 0,-1-1 0,0 0-1,1 0 1,-2 0 0,1 0 0,-10 4 0,-14 8-3,-1 0 0,-43 14-1,66-27 1,-12 3-2,-1 0-1,1-1 0,-1-1 0,-1-1 1,1-1-1,-39 0 0,58-4 5,0 0-1,0 0 1,0 0-1,0 0 1,0 0 0,0 0-1,1 0 1,-1 0-1,1 0 1,-1 0 0,1-1-1,0 1 1,0 0-1,0 0 1,0-1 0,0 1-1,0 0 1,1 0-1,-1 0 1,1 0-1,-1-1 1,1 1 0,0 0-1,0 0 1,1-2-1,16 0-20,-1 1 0,1 0 0,0 1 0,-1 1 0,1 1 0,22 2 0,5-1 3,-38-1 18,0 0 1,0 0-1,0 1 0,0 0 0,-1 0 1,1 1-1,0 0 0,-1 0 1,1 1-1,-1 0 0,0 0 1,0 0-1,0 1 0,0 0 0,-1 0 1,1 0-1,-1 1 0,0-1 1,0 1-1,-1 1 0,0-1 0,0 1 1,0-1-1,0 1 0,-1 0 1,0 1-1,0-1 0,3 13 1,2 9 1,-2 0 1,-1 0 0,-1 1 0,-2 0-1,-1 44 1,-1-68 28,0 0 0,-1 0 0,0 0 0,0 0 0,0 0-1,0 0 1,-1-1 0,0 1 0,0 0 0,0-1 0,-1 1 0,1-1-1,-1 0 1,-6 7 0,2-4 49,0 0 1,0-1-1,-1 1 0,0-2 0,0 1 1,0-1-1,-13 5 0,4-2 46,-1-1 1,0-1-1,-1-1 0,0-1 0,1 0 0,-1-1 0,-28 0 0,5-2-52,16 0-38,-53-6-1,70 4-37,0-1 0,0 0 0,0-1 0,1 0 0,-1 0 0,1-1 0,-1 0 0,1-1 0,-11-7 0,7 2-46,-2 1 0,0 0 0,0 1 1,0 1-1,-1 0 0,-18-5 0,20 8-983,0 1 0,0 1 0,-1 0-1,-22 1 1,1 1-5397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6:10.76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714 51 13622,'0'0'3202,"-12"3"-2565,-21-5-597,1-1-1,-1-2 0,-33-9 1,24 4 2,-51-5 1,-121 11 33,145 4-13,64 0-58,0 0 0,0 1 0,0-1 0,0 1 0,0 0 0,0 0 0,1 1 0,-1-1 0,0 1 0,1 0 0,-1 0 0,1 1 0,0-1-1,0 1 1,0 0 0,0 0 0,0 0 0,0 1 0,1 0 0,0-1 0,0 1 0,0 0 0,0 0 0,0 1 0,1-1 0,0 1 0,0-1 0,0 1 0,0-1 0,1 1 0,0 0 0,0 0 0,0 0 0,1 0 0,-1 0 0,1 6 0,0 23 49,-1-15 25,1 1 0,1-1 0,6 35 0,-6-48-60,1 1 0,1 0 1,-1-1-1,1 0 0,0 1 0,0-1 0,1-1 0,0 1 0,0 0 0,0-1 0,1 0 0,0 0 0,0 0 0,9 6 0,-3-3-2,1 0 0,0-1-1,1 0 1,0-1 0,0-1 0,0 0-1,1-1 1,18 4 0,10-2 108,61 2 0,-66-7-73,-1 2 0,55 12 1,-74-10-51,1 1 0,-1 0 0,1 2 0,-2 0-1,1 1 1,-1 0 0,-1 2 0,15 11 0,-20-13-1,0 0 0,0 0-1,-1 1 1,0 0 0,-1 1 0,0-1 0,-1 2-1,0-1 1,-1 1 0,0 0 0,7 22-1,-10-27 4,-1 1-1,0 0 0,0 1 0,-1-1 0,0 0 0,0 0 0,-1 1 0,0-1 0,-1 0 0,1 0 0,-2 1 0,1-1 0,-1 0 0,0 0 0,-1 0 0,0 0 1,0-1-1,-1 1 0,0-1 0,0 0 0,-1 0 0,0 0 0,0-1 0,0 0 0,-1 0 0,-10 9 0,0-4 16,-1-1 0,0 0 0,0-1 0,0-1 0,-1-1 0,0-1 0,-1 0 0,1-1 0,-25 3 0,-17-2 180,-98-2-1,118-4-96,28-1-72,0-1 1,1 0 0,-1 0-1,1-1 1,-1-1 0,1 0-1,0 0 1,0-1 0,1-1-1,0 0 1,0 0 0,0-1-1,-17-15 1,20 18 248,-10-7-1694,17 10 1289,0 1 0,0-1 0,0 1 0,0-1 0,0 1 0,0-1 0,0 1 0,0-1 0,0 1 0,0-1 0,0 1 0,0 0 0,0-1-1,0 1 1,1-1 0,-1 1 0,0-1 0,0 1 0,0 0 0,1-1 0,-1 1 0,0 0 0,1-1 0,-1 1 0,0 0 0,1-1 0,-1 1 0,0 0 0,1-1 0,-1 1 0,1 0 0,-1 0 0,0 0 0,1-1 0,-1 1 0,1 0 0,-1 0 0,1 0 0,-1 0 0,1 0 0,-1 0 0,1 0 0,-1 0 0,0 0 0,1 0 0,-1 0 0,1 0 0,33-7-4417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6:11.29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82 15479,'0'0'1844,"8"-4"-1522,21-6-183,0 2-1,1 0 0,-1 2 1,1 2-1,37-2 0,-1-1 92,234-18 348,-300 25-578,14-2-2515,-21 1-1722,-18 1 174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6:11.72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12374,'0'0'3740,"6"0"-2611,119-1 474,258 6-848,-321 5-1560,-29-3-1552,-2-3-3397,-18-4 399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6:12.53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178 2 4690,'0'0'11344,"0"-2"-10378,4 12-861,0 1 1,-1-1 0,0 1-1,0-1 1,-1 1-1,-1 0 1,1 13 0,0 92 36,-2-81-62,0 297-27,0-325-67,0 0 0,0-1 0,-1 1-1,1 0 1,-1 0 0,-1-1 0,0 1 0,1-1-1,-2 1 1,1-1 0,-1 0 0,0 0 0,0 0-1,-1 0 1,0 0 0,0-1 0,0 0 0,-1 0-1,0 0 1,0 0 0,0-1 0,0 0 0,-1 0-1,1 0 1,-1-1 0,0 1 0,0-1 0,0-1-1,-1 1 1,1-1 0,-1 0 0,1-1 0,-1 0-1,0 0 1,0 0 0,-7-1 0,9 0-50,-28 1-551,28 1 325,22 3 184,-8-4 114,0 2 0,0-1 1,0 1-1,0 0 1,0 1-1,-1 0 0,0 1 1,0 0-1,0 0 1,0 0-1,-1 1 0,0 0 1,7 8-1,-4-2 23,-1 0 0,0 0 0,-1 1 0,0 0 0,-1 1 0,0-1 0,5 20 0,2 16 264,-2 1 1,-2 0-1,5 85 1,-15-134-285,19 219 824,-19-167-582,0-52-317,0-5-1489,0-47-4628,0 13 1424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6:13.44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172 1 7828,'0'0'9158,"-6"10"-7397,83 1-1388,-15-4-218,-51-5-142,0 1-1,0 0 1,0 1-1,0 0 0,-1 1 1,1 0-1,-1 0 0,-1 1 1,1 1-1,11 9 1,-16-11-18,0 0 0,-1 0 1,1 1-1,-1-1 1,0 1-1,-1 0 0,1 1 1,-1-1-1,0 1 1,-1-1-1,0 1 0,0 0 1,0 0-1,-1 0 1,0 0-1,0 0 0,-1 11 1,1-13-1,-1 0 1,0 1 0,-1-1-1,1 0 1,-1 1 0,0-1-1,-1 0 1,1 0-1,-1 0 1,0 0 0,0 0-1,0 0 1,-1-1 0,0 1-1,0-1 1,0 0-1,0 1 1,-1-1 0,1-1-1,-1 1 1,0-1-1,0 1 1,-1-1 0,1 0-1,-1 0 1,1-1 0,-11 4-1,-10 7-69,-1-1 0,0-1 0,-1-2 1,0 0-1,-1-2 0,0-1 0,0-2 0,0 0 0,-46-1 0,73-4 74,1 0 1,-1 1-1,1-1 0,-1 0 1,1 0-1,0 0 0,-1 0 0,1 0 1,0 0-1,-1 0 0,1 0 1,0 0-1,0 0 0,0 0 1,0 0-1,0 0 0,0 0 0,1-1 1,-1 1-1,0 0 0,0 0 1,1 0-1,-1 1 0,0-1 1,1 0-1,0-2 0,11 0 20,0 0 0,1 0-1,-1 1 1,1 0 0,-1 1-1,1 1 1,-1 0 0,17 2 0,6-1-6,-22-1-1,-3 0-7,0 0 0,0 0-1,0 1 1,13 3 0,-19-3-9,0 1-1,0-1 1,-1 1-1,1 0 1,-1-1-1,1 2 1,-1-1-1,0 0 1,1 1-1,-1-1 1,-1 1-1,1 0 1,0 0-1,3 6 1,2 4 0,0 0 0,-1 1 0,-1 0 0,0 1 0,-1-1 0,-1 1 0,0 0 0,-1 0 0,2 18 0,-1 22 26,-4 69 0,-1-59 11,1-61-28,0-1 0,0 1 0,-1-1 0,1 0 0,-1 1 0,0-1 0,0 0 0,0 1 0,-1-1 0,1 0 0,-1 0-1,0 0 1,1 0 0,-1 0 0,-1-1 0,1 1 0,-3 2 0,0 0 17,0-1-1,-1 0 1,1-1 0,-1 1-1,0-1 1,0 0 0,-1 0-1,-8 2 1,-6 0 34,0-1 1,-1 0-1,1-2 0,-36 0 1,26-1-95,16 0-55,0-1 1,0 0-1,0-1 0,-1-1 0,-20-4 1,32 4 63,1 1 1,0 0 0,-1-1 0,1 1 0,0-1 0,0 0 0,0 0 0,0 0-1,0 0 1,0-1 0,1 1 0,-1-1 0,1 0 0,0 1 0,0-1 0,0 0-1,0 0 1,0-1 0,0 1 0,1 0 0,0-1 0,0 1 0,0 0 0,0-1-1,0 0 1,1 1 0,-1-1 0,1-4 0,0 4-109,-1-1-268,0 0-1,1 1 1,-1-1-1,1 0 1,0 0-1,1 1 1,-1-1-1,1 0 1,0 1-1,0-1 1,1 0-1,-1 1 1,1-1-1,0 1 1,0 0-1,1 0 1,2-5-1,27-19-5099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6:14.32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44 1 12182,'0'0'3759,"0"8"-3276,0-3-492,0 30 319,-1 1-1,-2-1 1,-9 48-1,2-33-96,2 0-1,2 0 0,2 1 0,4 58 0,0-94-184,1 0-10,1 1 0,0-1-1,1 0 1,1-1 0,0 1 0,1-1 0,0 0-1,1 0 1,1 0 0,0-1 0,15 21 0,-16-25-14,1-1 1,0 1 0,0-1 0,0 0-1,1 0 1,1-1 0,-1 0-1,1-1 1,0 0 0,0 0-1,1-1 1,0 0 0,0-1-1,0 0 1,0 0 0,21 3-1,-3-6 71,-27-1-91,-3 24-98,-2 1 102,0-1 0,-2 0 0,0 0-1,-2-1 1,0 0 0,-14 27 0,-16 44 200,-68 270 792,101-340-614,2-1 0,-2 29 1,5-51 118,0-10-1445,0-40-4312,0 15-2748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8:30.59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217 0 13254,'0'0'1734,"0"23"-1776,-1 292 359,-4-263-262,-3 1-1,-2-1 1,-2 0 0,-35 90-1,-7 32 63,40-109-77,2 0 0,-4 111 0,16 135 169,2-143-216,-1-66 13,1-31 5,-2-1-1,-4 1 1,-15 78-1,11-100 38,2 0-1,2 0 1,3 0-1,6 75 1,-3-113-38,1 0-1,0 0 1,1 0 0,0 0 0,1-1-1,0 1 1,1-1 0,0-1 0,8 11 0,12 22 44,-18-25-55,0 1 0,0 0 0,-2 0-1,-1 1 1,0-1 0,-1 1 0,2 28 0,-4 140-12,-4-99 8,2-4 15,7 259 9,-1-272-10,2-1 0,34 128 0,-3-74 8,-22-77-13,-3 0 1,-1 1-1,-2 0 0,-3 1 1,4 73-1,-11 19-4,-32 262 0,-3-204 565,-11 307 1,46 29-290,-4 143-210,-25-267 57,-1 49 365,25-363-403,5 1 0,4-1 1,32 170-1,-13-169-61,-5 1 0,-3 0 0,3 141 0,-10-48 546,44 254 0,-6-79-291,-36 109 57,-13-309-301,-22 304 31,0-70-38,1 342 89,10-409-125,-1 134 64,14 40-11,4-425-2,27 149-1,-3-48-12,22 665-33,-50-478 14,-3-342-7,-2 1 0,-2-1 0,0-1 0,-2 1 0,-16 35-1,-1 5 54,24-62-54,-5 12 39,1 1-1,0 0 1,1 0 0,2 1-1,0-1 1,1 1 0,1 35-1,1-55-89,1-4-587,5-51-5482,-5 15-3472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7:26.40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1 316 8900,'0'0'3810,"2"0"-3741,1 0-1,-1 1 1,1-1 0,-1 0-1,1-1 1,-1 1 0,0 0-1,1-1 1,-1 1 0,1-1-1,2-1 1,7-8-28,-1-1 1,0 0-1,0 0 0,-1-1 0,-1-1 0,0 0 1,14-27-1,-1 5 32,71-105 253,-93 139-306,1 0 0,-1 0 0,1 0 0,-1 0-1,1 0 1,0 1 0,-1-1 0,1 0 0,0 0 0,0 1 0,-1-1 0,1 0 0,0 1 0,0-1 0,0 0 0,0 1 0,0 0 0,0-1 0,0 1 0,0-1 0,0 1 0,0 0 0,2 0 0,-2 0-13,0 1 1,0-1-1,-1 1 0,1-1 0,0 1 0,0 0 0,-1 0 0,1-1 0,0 1 0,-1 0 0,1 0 1,-1 0-1,1 0 0,-1 0 0,1 0 0,-1 0 0,0 0 0,1 0 0,-1 1 0,9 68 43,-8-54 114,28 339 1148,-29-348-1249,1 0 0,-1 0 0,1-1 0,0 1 0,1 0 0,0-1 0,0 1 0,0-1-1,1 1 1,0-1 0,6 11 0,6-15-625,6-3-3649,-13 0 202,4 1-2917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59:43.6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1 110 2945,'12'1'10816,"39"2"-10181,-40-4-604,0-1 1,-1 0-1,1-1 1,0 0 0,18-8-1,41-10 57,73-3-63,-38 6 37,206-10 1,614 28 452,-689 10 154,114 8-314,2754-18 619,-2771 12-963,-5 1-1,208-6 4,-228-6-49,502-9 96,428-10 1057,-1138 18-1072,761 0 23,-305 46 14,-536-43-83,410 33-3,-376-36-18,393 14 29,-105-5 8,-50-4 8,153 18 57,-158-11-82,157 2-15,-43-11-73,-206-5-92,80-9 173,-162 12 15,124-2-33,51-21 248,143 20-202,-208 5-29,48 15 26,5-1-18,-180-21 27,111-21 0,-110 11-33,-88 12 18,1 0 1,-1-1-1,0 0 0,12-6 0,-14 6 10,0 0-1,0 0 0,1 0 1,-1 1-1,1 0 0,-1 1 0,10-1 1,11 1 201,-1-2 0,36-8 1,-31 0 209,-31 11-521,0 0 0,0 0 0,0-1 0,-1 1 0,1-1 0,0 1 0,0 0 0,-1-1 0,1 1 0,0-1 0,-1 0 0,1 0-89,0 1 89,-1-1 0,1 0 0,-1 1 0,1-1 0,-1 0 0,0 0 0,1 0 0,-1 1 0,0-1 0,1 0 0,-1 0 0,0 0 0,0 1 0,0-1 0,0 0 0,0 0 0,0 0 0,0 0 0,0 1 0,0-1 0,-1-1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0:10.80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1 408 5907,'0'0'10306,"16"-10"-9842,145-75-192,-107 59-239,0 2 0,78-22 0,-38 16-66,0 5 0,141-20 0,-101 19 16,-90 15 8,68-8 0,93 2 8,276-19-11,-410 32-12,-15 0 77,72 5 0,-107 1-22,-1 1-1,0 0 0,0 2 1,-1 0-1,1 1 1,-1 1-1,22 12 1,12 5 148,104 32 0,-97-37-13,74 35 1,-96-34 47,51 37 1,-68-41-85,1-1 0,0-1 0,2-1 0,-1-1 0,1-1 0,48 14 0,-35-16 13,-17-3-19,0-2 1,-1 0-1,30 1 0,-42-3-74,-1-1 0,1 1-1,-1 0 1,0 1 0,0 0 0,0 0 0,7 4-1,29 13 71,143 25 221,-178-43-288,-3-1-47,-1 0 0,1 0 1,-1 1-1,1-1 1,-1 1-1,0-1 0,1 1 1,-1 0-1,0 1 0,3 2 1,-6-3-1393,-7-4-2500,-13-13-3461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0:12.00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425 18 6723,'0'0'3335,"8"-2"-2711,27-8 99,-25 6 250,-15 3 664,-16 4 585,-5 13-2190,1 2 0,-36 32 1,33-26 21,-45 30 0,51-40-10,-13 9 136,-1-2 0,-74 32 0,94-44-179,15-8-2,0-1 0,0 1 1,0 0-1,0 0 0,0-1 1,0 1-1,0 0 0,0-1 1,0 1-1,-1-1 0,1 0 1,0 1-1,0-1 0,-1 0 0,-1 0 1,8 1-1171,-5-1 882,1 0 0,-1 1 0,1-1 0,0 0 0,-1 0 0,1 0 0,-1 0 1,1 0-1,-1 0 0,1 0 0,0 0 0,-1 0 0,1-1 0,-1 1 1,1 0-1,-1 0 0,1 0 0,-1-1 0,1 1 0,-1 0 0,1-1 0,-1 1 1,1 0-1,-1-1 0,0 1 0,1 0 0,-1-1 0,1 0 0,10-9-6186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0:12.83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4898,'0'0'4141,"8"33"-169,3-7-3237,-4-8-321,0-1 1,1-1-1,1 0 1,1 0-1,0-1 0,1 0 1,14 16-1,35 34 357,30 29 355,-28-28-107,-61-65-707,7 1-97,0-1-10042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0:16.04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205 299 2753,'0'0'8858,"66"0"-6449,-64 0-2355,0-1 1,0 1 0,0-1 0,0 0-1,0 0 1,0 0 0,0 0 0,0 0-1,0 0 1,-1 0 0,1-1-1,0 1 1,-1 0 0,1-1 0,-1 0-1,0 1 1,1-1 0,-1 0-1,0 0 1,0 0 0,0 1 0,0-1-1,0 0 1,-1 0 0,1-1-1,-1 1 1,1 0 0,-1-2 0,11-68 111,-11 64-94,1-122-91,-1 128 7,-1 0 1,1 0-1,0 1 0,-1-1 1,0 0-1,1 0 0,-1 1 1,0-1-1,0 0 1,0 1-1,0-1 0,0 1 1,0-1-1,0 1 0,0 0 1,-1-1-1,1 1 0,0 0 1,-1 0-1,1 0 0,-1 0 1,0 0-1,1 0 1,-1 0-1,0 1 0,1-1 1,-1 0-1,0 1 0,0 0 1,0-1-1,-2 1 0,-9-2-72,0 0 0,0 2 0,-18 0 0,19 0 46,6-1 31,1 1 0,-1 0 0,0 0 0,0 0 0,0 1 0,0 0 0,1 0 0,-1 0 0,0 1 0,1-1 0,-1 1 0,1 1 0,0-1 0,0 1 0,0 0 0,0 0 0,0 1 0,0-1 0,1 1 0,0 0 0,0 0 0,0 1 0,0-1 0,1 1 0,-1 0 0,-2 6-1,-3 5 26,0 1 0,2 0-1,0 0 1,0 1-1,2 0 1,0 0 0,2 1-1,-4 30 1,3 19 482,6 72 0,0-46 182,-2 65-225,0-158-449,1-3-656,0 0 193,0 0-1,-1-1 1,1 1 0,-1 0-1,0-1 1,1 1 0,-1 0 0,0-1-1,0 1 1,-1-3 0,1-4-1151,0-19-3861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0:16.45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1649,'0'0'10613,"10"0"-9514,316 0 1558,-216 0-4745,0 0-4316,-95 0 1647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0:17.03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283 4 6723,'0'0'3746,"-3"-1"-3274,1 0-448,0 1 1,1-1-1,-1 1 1,1 0-1,-1-1 1,1 1-1,-1 0 1,0 0-1,1 0 1,-1 0-1,0 0 1,1 1-1,-1-1 0,1 0 1,-1 1-1,0-1 1,1 1-1,-3 1 1,-23 25 708,27-27-730,-56 64 1119,31-37-700,1 0-1,1 1 1,2 2 0,-30 52-1,47-70-283,0 1-1,1-1 0,0 1 0,1 0 1,0 0-1,1 1 0,0-1 1,1 0-1,1 0 0,3 18 0,-4-29-138,1 0 0,0 1-1,0-1 1,0 0-1,1 0 1,-1 0-1,0 0 1,1 0-1,-1 0 1,1 0-1,0 0 1,0-1 0,0 1-1,0 0 1,0-1-1,0 0 1,0 1-1,0-1 1,0 0-1,0 0 1,1 0 0,-1-1-1,1 1 1,-1-1-1,0 1 1,4 0-1,8 1-1951,1 0-1,29-1 1,-38-1 716,20 0-4587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0:17.59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331 3 8836,'0'0'4189,"4"-1"-3580,-2-1-443,-4 3 1006,-4 0-1070,1 1-1,0-1 0,0 1 1,0 1-1,0-1 0,0 1 1,0 0-1,1 0 1,-8 7-1,-44 43 261,23-20-185,3-7-67,3-3 48,-38 43 1,14-18-485,42-45 164,3-1-1978,5-11-10199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0:18.44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 0 4898,'0'0'1214,"-1"6"6077,0 23-6880,6-19-180,0-1 0,0 1 0,1-1-1,0 0 1,11 11 0,-9-11-137,-1 1 0,0 0 0,-1 0 0,11 20 0,43 139 1309,-59-166-1367,0 0 1,0 1-1,1-1 1,-1 0-1,1 0 1,-1 0-1,1-1 1,0 1-1,1 0 1,-1-1-1,0 1 1,1-1-1,-1 0 1,1 1-1,0-1 1,-1-1-1,1 1 1,6 2-1,6 0-3125,2-2-3469,-13-2 2858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0:19.16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87 0 7507,'0'0'3738,"4"6"-3060,16 27 75,-12-21-407,0-1 0,-1 1-1,0 1 1,-1-1 0,-1 1-1,0 0 1,4 18 0,-1 27 214,-3 0 0,-3 1 1,-6 75-1,3-123-514,-1 0-1,-1 0 1,0-1 0,0 1-1,-1-1 1,0 0 0,-9 15 0,-47 68 279,21-35-106,21-37-142,16-19-110,-1 0 1,1 0-1,0 1 1,0-1-1,0 1 0,0 0 1,0 0-1,0-1 1,1 1-1,0 0 0,-1 0 1,1 0-1,-1 6 1,4-9-2415,8 0-3235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7:27.16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107 97 8676,'0'0'4194,"0"10"-3383,-7 122 884,2 83 121,6-208-1766,1-1 0,-1 1 0,1 0 0,0-1 0,0 1 1,1-1-1,0 1 0,0-1 0,1 0 0,-1-1 0,1 1 0,1 0 0,-1-1 0,1 0 1,0 0-1,0-1 0,0 1 0,1-1 0,-1 0 0,1 0 0,0-1 0,10 5 1,-1-1 27,1-1 1,0-1 0,0 0 0,0 0 0,1-2 0,-1 0-1,1-1 1,19 0 0,-29-2-75,-1 0 0,1-1 0,-1 0 0,1 0 0,-1 0 1,1 0-1,-1-1 0,0 0 0,0-1 0,0 0 0,0 1 0,-1-2 0,1 1 0,-1-1 0,1 0 0,-1 0 1,0 0-1,-1-1 0,1 1 0,-1-1 0,0 0 0,0-1 0,-1 1 0,1-1 0,-1 1 0,0-1 0,-1 0 0,1 0 1,-1 0-1,0-1 0,1-9 0,5-28-101,-2 0 1,-2 0-1,-1-1 1,-3 1-1,-7-60 1,6 97 86,-1 0 0,0 0-1,0 0 1,-1 0 0,1 0 0,-2 0 0,1 1 0,-1-1 0,0 1 0,0 0-1,-1 0 1,1 1 0,-1-1 0,-1 1 0,1 0 0,-1 0 0,0 1 0,0 0-1,-10-6 1,4 4-11,0 0 0,-1 0-1,0 1 1,0 0-1,0 1 1,0 1 0,-1 0-1,1 1 1,-25-1 0,28 3 5,-1 0 0,0 1 0,1 0 0,-1 1 0,1 0 1,0 0-1,-1 1 0,1 1 0,1-1 0,-1 2 0,0-1 0,1 1 0,0 1 1,0 0-1,0 0 0,1 1 0,-12 11 0,3-1-50,0 1 0,-16 23 1,10-8-2825,18-16-5215,5-12 3346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0:45.06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372 108 4274,'0'0'2494,"15"10"513,-15-10-1942,1 0-830,0 0 1,-1 0 0,1 0 0,-1 0 0,1 0 0,-1 0 0,1 0-1,-1 0 1,1-1 0,0 1 0,-1 0 0,1 0 0,-1-1-1,0 1 1,1 0 0,-1-1 0,1 1 0,-1 0 0,1-1-1,-1 1 1,0-1 0,1 1 0,-1-1 0,0 1 0,1-1-1,-1 1 1,0-1 0,0 1 0,0-1 0,1 1 0,-1-1-1,0 0 1,-2-26 932,1 22-1266,0 0 1,-1 0-1,0 0 0,0 0 0,0 0 0,-1 1 1,1 0-1,-6-8 0,3 8 86,0 1 1,0 0-1,0 0 1,0 0-1,0 1 0,-1-1 1,1 1-1,-1 1 1,1-1-1,-1 1 0,0 0 1,-7-1-1,-76 2-104,47 2 68,34-2 40,0 1 0,0 0 0,0 1 0,0 0 0,0 1 0,0-1 0,1 1 0,-1 1 0,1-1 0,0 1-1,0 1 1,-10 7 0,12-8 7,0-1 0,1 1 1,0 0-1,0 0 0,0 1 0,0-1 0,1 1 0,-1 0 0,1 0 0,1 0 0,-1 0 0,1 0 0,0 1 0,0-1 0,0 1 0,1-1 0,-1 1 0,1 8 0,1 15-16,-1-5 39,1-1 0,1 1 0,1 0 0,1 0 0,11 43 0,-6-43-10,-4-11 3,0 0 1,0 0-1,10 16 1,-12-26-3,-1 0 1,1-1 0,0 1-1,-1-1 1,1 0 0,0 1-1,1-1 1,-1 0 0,0 0-1,1 0 1,-1-1 0,1 1-1,-1 0 1,1-1-1,0 0 1,-1 0 0,1 0-1,0 0 1,0 0 0,5 1-1,13 0 71,0-1 0,0-1 0,27-2 0,-40 1-85,0 0 0,0-1 0,-1 0 1,1 0-1,-1-1 0,1 0 0,-1 0 1,0-1-1,0 0 0,0 0 0,-1 0 1,7-6-1,3-7-16,0-1 1,0-1 0,-2 0-1,0-1 1,-1 0 0,-1-1-1,-2 0 1,0-1 0,-1 0-1,0-1 1,-2 0-1,-1 0 1,-1 0 0,2-29-1,-6 2-63,-1 50 38,1 4-63,0 0 72,0 0 1,0 1-1,-1-1 0,1 0 0,-1 1 1,0-1-1,-1 9 0,1-7 13,0 12 2,-1 8 91,2-1 0,0 1 0,7 32 0,-6-49-34,1 0 0,0 0 0,1 0 1,0 0-1,0-1 0,0 0 1,1 0-1,0 0 0,1 0 0,0-1 1,0 0-1,11 10 0,-10-10-26,1-1-1,-1 1 1,1-1-1,0-1 0,1 1 1,-1-2-1,19 9 1,17-7-4043,-44-6 3831,1 0 0,-1 0-1,1-1 1,-1 1 0,0 0-1,1 0 1,-1-1 0,1 1-1,-1 0 1,0-1 0,1 1-1,-1-1 1,0 1 0,1 0-1,-1-1 1,0 1 0,0-1-1,1 1 1,-1-1 0,0 1-1,0 0 1,0-1 0,0 1-1,1-1 1,-1 1 0,0-1-1,0 1 1,0-1 0,0 1-1,0-1 1,0 1 0,-1-2-1,2 0-734,-1-21-5341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0:45.66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9620,'0'0'5077,"4"1"-4410,0 0-584,0 0 1,0 0-1,0 1 0,0 0 0,-1-1 0,1 1 0,0 1 0,-1-1 0,0 0 0,0 1 0,0 0 1,0 0-1,3 3 0,-1 1 12,0 0 0,-1 1-1,0-1 1,0 1 0,-1-1 0,3 12 0,22 66 442,81 229 1156,-97-281-1647,-2 1 0,-1 0 0,-2 1 0,-1 0 0,-2 0 0,-1 0-1,-2 0 1,-1 0 0,-7 43 0,3-60-42,-2 0 0,0 0 1,-1-1-1,-1 0 0,0 0 0,-2-1 0,0 0 0,-14 18 0,-21 35 7,37-55-17,6-12 3,0 0 1,1 1-1,-1-1 1,1 1-1,-1 0 0,1-1 1,0 1-1,0 0 1,0 0-1,0 4 0,1-7-15,16-10-13247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1:29.75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60 315 10229,'0'0'5079,"9"-1"-4889,16-1-101,51-9 1487,-70 10-1550,0-1-1,1 0 1,-1 0-1,0-1 0,0 1 1,0-2-1,-1 1 0,1 0 1,-1-1-1,8-6 1,-9 4-86,1 0-1,-1 1 1,0-2 0,0 1 0,-1 0 0,1-1 0,-2 1 0,1-1 0,-1 0-1,0 0 1,0 0 0,-1 0 0,1-8 0,0-7-140,-1-1-1,-1 0 1,-3-22-1,2 42 200,0 1 0,0-1 0,0 0 0,-1 0 0,1 1 0,-1-1 0,1 1 0,-1-1 1,0 1-1,0 0 0,0-1 0,0 1 0,0 0 0,-1 0 0,1 1 0,0-1 0,-1 0 0,0 1 0,1 0 0,-1-1 0,0 1 0,0 0 0,1 0 0,-1 1 0,0-1 0,0 1 0,0-1 0,0 1 0,0 0 0,-3 0 0,-1-1-1,1 1 1,0 0-1,0 0 0,-1 0 1,1 1-1,0 0 0,-1 0 0,1 1 1,0 0-1,0 0 0,0 0 0,1 0 1,-1 1-1,-6 4 0,2 3 30,0 0 0,1 1 0,0 0 0,1 1 0,0 0 0,0 0-1,1 0 1,1 1 0,0 0 0,1 1 0,1-1 0,0 1 0,-4 25 0,3-3 104,1 0 1,2 0 0,2 0-1,5 51 1,-1-60 70,2 0 0,9 28 0,-7-27 74,8 50 0,-2 357 727,-15-300-813,1-134-210,0-1-1,0 1 1,0 0-1,0-1 0,0 1 1,0-1-1,0 1 0,1-1 1,-1 1-1,0 0 1,0-1-1,1 1 0,-1-1 1,0 1-1,1-1 0,-1 1 1,0-1-1,1 0 1,-1 1-1,1-1 0,-1 1 1,1-1-1,-1 0 0,0 1 1,1-1-1,0 0 0,-1 0 1,1 1-1,-1-1 1,1 0-1,-1 0 0,1 0 1,-1 0-1,1 0 0,0 0 1,-1 0-1,1 0 1,-1 0-1,1 0 0,0 0 1,-1 0-1,1 0 0,-1 0 1,1 0-1,-1-1 1,1 1-1,-1 0 0,1 0 1,-1-1-1,1 1 0,-1 0 1,1-1-1,-1 1 1,1 0-1,-1-1 0,1 1 1,-1-1-1,0 1 0,1-1 1,-1 1-1,0-1 0,0 1 1,1-1-1,-1 1 1,0-1-1,0 1 0,0-1 1,1 0-1,-1 0 0,0-55-6484,0 35 2943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1:30.33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22 9076,'0'0'5864,"13"0"-5408,654 0 2620,-547-7-2640,-61 2-1368,0 3-4310,-56 1 2345,1-5-889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1:31.29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213 1 5106,'0'0'10777,"-2"13"-10853,-11 24 340,-30 62 1,10-25 479,10-21-465,3 1 1,2 1-1,2 0 1,3 1-1,2 1 1,3 0-1,-1 75 1,8-42-12,-2-38-108,4 0-1,11 90 1,-9-127-37,0-1 0,1 0 1,1 0-1,0 0 0,1-1 1,12 22-1,-14-30-332,-1 0 1,1-1-1,-1 1 0,1-1 1,1 1-1,-1-1 0,1-1 1,-1 1-1,1-1 0,8 5 1,-10-7-474,1 1 1,0-1-1,0 1 0,0-1 1,0-1-1,0 1 1,0 0-1,0-1 0,0 0 1,5 0-1,17-3-9234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1:35.80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0 493 9220,'0'0'2385,"0"4"-1934,0 13 256,0-13 3042,1-16-3416,1 1-312,1 1 0,0 0 0,1-1 0,5-9 0,8-24 37,109-337-178,-118 363 53,-5 19-87,-2 30-153,-1-20 277,-2 43 147,-3-2 1,-19 85-1,9-56 174,9-38-444,3-1 0,3 55-1,0-49-5984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1:36.72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142 26 10597,'0'0'1987,"-6"12"-1528,-18 80 1084,11-53-1127,3 0 0,1 2 0,2-1 0,-3 66 0,10 56 694,0-157-1102,0 1 0,1-1 0,-1 0 0,1 0 0,0 0 1,0 0-1,1 0 0,0-1 0,-1 1 0,2 0 0,-1-1 0,0 1 0,1-1 0,0 0 0,0 1 0,6 5 0,-3-5 16,1 1-1,0-1 1,0-1-1,0 1 1,0-1-1,1-1 0,-1 1 1,1-1-1,11 3 1,11 1 40,0-2-1,1-1 1,0-1 0,41-2 0,-67-1-58,0 1-1,0-1 1,0 0 0,0-1-1,-1 1 1,1-1 0,0 0-1,0 0 1,0 0 0,-1-1-1,1 0 1,0 0-1,-1 0 1,0 0 0,1-1-1,-1 1 1,0-1 0,0 0-1,-1-1 1,1 1 0,-1-1-1,1 1 1,-1-1 0,0 0-1,3-6 1,5-7-36,-1-1-1,-1 0 1,0-1 0,-2 1 0,0-1-1,-1-1 1,6-37 0,-7 21-15,-1 0 0,-3 0 0,-4-59 0,2 88 41,-1 0 0,0 0 0,0 0 0,-1 0 0,0 1-1,0-1 1,-1 1 0,1 0 0,-1 0 0,-1 0 0,1 1-1,-1-1 1,0 1 0,0 0 0,-9-6 0,-11-9-44,-57-34 1,77 51 40,-19-10-180,0 2-1,-1 0 0,0 1 0,-1 2 1,0 0-1,0 2 0,0 1 0,-1 1 1,0 1-1,-38 1 0,61 2-51,1 1-1,0 0 0,0 0 1,0 0-1,1 0 0,-1 0 1,0 1-1,0-1 0,0 1 0,1 0 1,-1 0-1,1 0 0,0 0 1,-1 0-1,1 0 0,0 1 1,0-1-1,1 1 0,-1 0 1,0-1-1,1 1 0,-1 0 1,1 0-1,-1 5 0,-7 13-3868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1:37.83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27 2 6771,'0'0'5749,"0"-1"-5228,0 42-191,2 4 92,-3 0 0,-1 0 0,-3 0 1,-12 56-1,16-100-378,1 0-1,-1 1 1,1-1 0,-1 0 0,1 1 0,0-1-1,0 0 1,0 1 0,0-1 0,0 1-1,0-1 1,0 0 0,0 1 0,0-1 0,1 0-1,-1 1 1,1-1 0,-1 0 0,1 1 0,-1-1-1,1 0 1,0 0 0,-1 0 0,1 0 0,0 0-1,0 1 1,0-2 0,0 1 0,0 0 0,0 0-1,2 1 1,3 1-6,0-1-1,0 0 1,0 0 0,1 0 0,-1-1-1,7 0 1,-12-1-44,25 3 28,1-2 0,33-2-1,-9-1-241,-50 2-166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1:38.24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 1 9428,'0'0'3092,"0"9"-2526,-4 448 3993,0-442-9732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1:38.91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197 0 9828,'0'0'3706,"0"20"-2996,-1 7-506,3 118 683,9-55 154,-3-31-373,0 60 0,-5 356 471,-3-452-1117,-2 0 0,-1 1 0,-1-1 0,-13 41 0,-40 88 7,35-98-23,-22 77-1,38-106-3,5-14-4,-1-1 0,0 0 0,-1-1 0,0 1 0,-1 0 0,0-1 0,0 0 0,-1 0 0,0 0 0,0 0 0,-14 15 0,7-21-6387,8-3 2219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7:28.22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8 215 7619,'0'0'3333,"-1"-7"-2674,0 3-551,-1-1 0,1 1-1,0-1 1,1 0 0,-1 0 0,1 1 0,0-1 0,0 0 0,0 0 0,1 1 0,-1-1 0,1 0 0,1 0 0,-1 1 0,0-1 0,1 1 0,0 0 0,0-1 0,1 1 0,-1 0 0,1 0-1,0 0 1,0 1 0,0-1 0,7-6 0,10-4 17,0 1-1,1 0 0,32-13 1,-43 22-114,0 0 1,0 1-1,1 0 1,-1 1-1,1 0 1,-1 1-1,1 0 1,0 1 0,-1 0-1,16 2 1,-24-1-7,0-1 1,0 1 0,1 0-1,-1 0 1,0 1 0,0-1-1,0 0 1,-1 1 0,1-1-1,0 1 1,0-1 0,-1 1 0,1 0-1,-1 0 1,0 0 0,1 0-1,-1 0 1,0 0 0,0 0-1,0 0 1,-1 0 0,1 0-1,0 1 1,-1-1 0,1 0-1,-1 4 1,5 66 72,-5-66-56,1 15-4,-2 0 1,-6 38-1,5-51-13,0 1 0,-1-1-1,0 0 1,0 0-1,-1 0 1,0 0 0,-1-1-1,1 0 1,-10 11-1,-25 24 16,27-31-13,1 0 0,1 2 1,-1-1-1,-8 16 0,19-27-17,3 0 276,0 0 0,0 0 0,1-1-1,-1 1 1,0-1 0,0 0 0,1 1 0,-1-2 0,7 0 0,-5 1-1,332-20 738,-319 18-3984,-36 3-1391,-9-1-2169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1:39.54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36 6611,'0'0'7422,"12"0"-4423,53 0-2340,41 1-443,9 0 174,132-15-1,-233 8-3481,-14 6 2996,0 0 0,0 0 0,1-1 1,-1 1-1,0 0 0,0 0 0,0 0 0,0-1 1,0 1-1,1 0 0,-1 0 0,0-1 1,0 1-1,0 0 0,0 0 0,0-1 0,0 1 1,0 0-1,0-1 0,0 1 0,0 0 0,0 0 1,0-1-1,0 1 0,0 0 0,0-1 0,0 1 1,0 0-1,0 0 0,0-1 0,0 1 0,-1 0 1,1 0-1,0-1 0,0 1 0,0 0 1,0 0-1,-1 0 0,1-1 0,0 1 0,0 0 1,0 0-1,-1 0 0,1 0 0,0-1 0,0 1 1,-1 0-1,1 0 0,0 0 0,0 0 0,-1 0 1,1 0-1,-17-7-4386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1:39.98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7235,'0'0'7756,"8"2"-6825,247 40 587,-169-29-1235,-1 1-140,-19-2-1912,1-3-4129,-28-5 469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1:41.05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33 356 9316,'0'0'5381,"-1"-12"-4772,0 7-639,0-5 155,-1 1 0,2-1 1,-1 1-1,2-1 0,-1 0 0,1 1 0,0-1 1,1 1-1,1 0 0,-1-1 0,6-11 0,0 5 0,1 1 0,1-1-1,0 1 1,1 1-1,1 0 1,0 1-1,1 0 1,28-22 0,-29 28-98,0-1 0,0 2 1,1 0-1,-1 0 1,1 1-1,1 1 1,-1 0-1,1 0 1,-1 2-1,1 0 0,0 0 1,18 1-1,20-1-100,-35 0 61,-1 1 0,1 1 1,0 1-1,0 0 0,17 4 0,-31-4 7,0 0-1,-1 0 1,1 1-1,0-1 1,0 1 0,-1-1-1,1 1 1,-1 0-1,0 0 1,1 0-1,-1 0 1,0 1-1,0-1 1,0 1-1,-1-1 1,1 1-1,-1 0 1,1-1 0,-1 1-1,0 0 1,0 0-1,0 0 1,0 0-1,-1 0 1,1 3-1,1 10-47,-1 1 0,0-1-1,-3 26 1,1-25 53,0-6-6,-1 0 0,0 0 0,-1-1 0,0 1 0,-1-1 0,0 1 0,-1-1-1,0-1 1,-12 19 0,-11 10 6,-32 35 1,34-42-2,-50 61-46,-147 170 99,204-242-63,2 0-1,0 2 1,-18 32-1,30-46 33,1 0-1,0 1 1,0 0 0,1 0-1,0 0 1,1 0 0,0 0-1,0 0 1,1 1 0,0-1-1,0 0 1,2 1 0,0 12-1,0-20-14,0-1-1,-1 1 1,1 0 0,0-1-1,1 1 1,-1 0 0,0-1-1,0 1 1,1-1-1,-1 0 1,0 1 0,1-1-1,0 0 1,-1 0-1,1 0 1,0 0 0,-1 0-1,1 0 1,0 0 0,0-1-1,2 1 1,49 12 23,-40-11-6,30 3 60,-32-4-361,0-1 0,-1 2 0,1 0 0,20 6 0,-30-8 0,-1 0 0,1 1-1,0-1 1,0 0 0,-1 1 0,1-1-1,0 1 1,-1 0 0,1-1 0,-1 1-1,1-1 1,-1 1 0,1 0 0,-1-1 0,1 1-1,-1 0 1,1 0 0,-1-1 0,0 1-1,0 0 1,1 0 0,-1 0 0,0-1-1,0 1 1,0 0 0,0 0 0,0 0-1,0 0 1,0-1 0,0 2 0,0 12-7910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1:41.62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83 1 9700,'0'0'1420,"-4"2"-985,0 0-370,1 0 0,0 1 1,0-1-1,0 1 0,1 0 1,-1 0-1,1 0 0,-1 0 1,1 0-1,0 1 0,0-1 1,1 0-1,-1 1 0,-1 5 0,0 0 394,0-1 0,1 1 0,0 0-1,1 0 1,-1 18 0,2-26-425,1 0 0,-1-1-1,0 0 1,1 1 0,-1-1 0,0 1 0,1-1-1,-1 1 1,1-1 0,-1 0 0,0 1 0,1-1-1,-1 0 1,1 1 0,-1-1 0,1 0 0,0 0-1,-1 1 1,1-1 0,-1 0 0,1 0 0,-1 0-1,1 0 1,-1 0 0,1 0 0,0 0 0,-1 0 0,2 0-1,24 0 236,-19 0-77,3 0-76,-4 0-9,0 0 1,0 0-1,0 0 1,0-1 0,0 0-1,0 0 1,11-4-1,-15 4-32,0 0-1,-1 0 1,1-1-1,0 1 0,-1-1 1,1 1-1,-1-1 0,1 0 1,-1 0-1,0 0 1,1 1-1,-1-1 0,0 0 1,0-1-1,-1 1 1,1 0-1,0 0 0,-1 0 1,1 0-1,-1-1 0,0 1 1,0 0-1,1 0 1,-2-1-1,1-3 0,-1 5-77,1 0 0,-1 0 0,0 0 0,0 0 0,1 0 0,-1 0-1,0 0 1,0 0 0,0 1 0,0-1 0,0 0 0,0 0 0,0 1 0,0-1 0,-1 1-1,1-1 1,0 1 0,0-1 0,0 1 0,-1 0 0,1 0 0,0-1 0,-1 1-1,1 0 1,0 0 0,0 0 0,-1 0 0,-1 1 0,-52 0-1141,42 0 463,-55 2-3228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2:26.62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222 418 11013,'0'0'6787,"10"3"-6557,-5-2-330,54 14 801,-56-15-640,-1 1-1,1 0 1,-1-1 0,1 0-1,0 0 1,-1 0 0,1 0 0,0 0-1,-1 0 1,1-1 0,0 1 0,-1-1-1,1 0 1,-1 0 0,1 0 0,-1 0-1,1 0 1,-1 0 0,0-1 0,0 1-1,0-1 1,3-1 0,2-9-83,-1-1 1,0 1-1,0-1 0,-1 0 1,-1 0-1,0-1 0,-1 1 1,3-25-1,-3-11-266,-2-55-1,-1 58 180,0 43 104,0 0 0,0-1 0,-1 1 0,1 0 0,-1 0 0,0 0 0,0 0 0,0 0 0,0 0-1,0 1 1,0-1 0,-1 0 0,0 0 0,1 1 0,-1-1 0,0 1 0,0 0 0,0-1 0,-1 1-1,1 0 1,0 0 0,-1 0 0,1 1 0,-1-1 0,0 1 0,0-1 0,0 1 0,1 0 0,-7-2-1,-6 0-21,0 0-1,0 1 0,0 1 0,-27 0 0,34 1 11,3 0 13,-1 1 0,0 0 0,0 0 0,0 0 0,1 0 0,-1 1 0,0 0 0,1 0 0,0 1 0,-1-1 0,1 1 0,-8 6 0,4-1-8,0 0 1,0 0-1,1 0 1,0 1 0,-12 20-1,6-7-2,1 2 0,1-1 0,2 2 0,0 0 0,-7 28 0,9-7 46,1 0 1,3 0 0,2 1-1,4 70 1,0-19 36,-2 718 1022,0-815-1129,0-14-5615,0-9 2409,-4-3-1134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2:26.98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13446,'0'0'3338,"9"1"-2933,90 15 2,-61-8-52,64 6 1,76-13-648,-98-2-4482,-60-1 393,-7-10-1069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2:27.46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249 0 11989,'0'0'1585,"-13"14"-963,1 0-462,4-6-74,0 0-1,1 0 1,0 1 0,1 0-1,-1 1 1,2-1 0,0 1-1,-8 19 1,-16 52 551,-60 187 1259,78-223-1651,1 2 0,2-1-1,3 1 1,0 48-1,5-90-238,-1 19 24,2-1-1,0 0 1,9 40 0,-9-56-39,2 0 0,-1 0 0,1 0 0,0 0 0,0-1 1,1 1-1,0-1 0,0 0 0,0 0 0,1-1 0,0 1 0,0-1 0,0 0 0,1 0 0,0 0 1,6 3-1,19 3-2056,1-9-3316,-8-2-1820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2:28.00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20 420 12710,'0'0'1307,"-3"-22"-1013,-5-41-280,0-65 1,7 99 13,3-60-85,-1 83 148,0 0-1,0 0 1,0 0 0,1 0-1,0 1 1,0-1 0,0 0-1,1 1 1,0-1 0,0 1-1,6-8 1,-8 12-30,-1 0-1,1 0 1,0 0-1,-1 1 0,1-1 1,0 0-1,0 0 1,-1 1-1,1-1 1,0 0-1,0 1 1,0-1-1,0 1 1,0-1-1,0 1 1,0-1-1,0 1 1,0 0-1,0-1 1,0 1-1,0 0 1,1 0-1,-1 0 1,0 0-1,0 0 1,0 0-1,1 1 1,0 0-42,-1 0 0,0 0 0,1 0 1,-1 0-1,0 0 0,0 0 0,0 1 0,0-1 1,0 0-1,0 1 0,0-1 0,0 1 0,-1-1 1,1 1-1,0 2 0,4 11-96,-2 0-1,0 0 1,0 16-1,-2-25 196,8 86-97,-7 182 1,-9-233 115,-1 2-3092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2:28.61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87 1 10917,'0'0'2649,"-4"3"-2153,0 0-409,1 1 0,0 1 0,-1-1-1,1 0 1,1 1 0,-1-1 0,1 1-1,-1 0 1,1 0 0,-2 9 0,-16 65 1074,15-53-980,-5 24 341,3-1 0,3 1-1,0 63 1,5-109-497,0 1 1,0-1-1,0 1 1,0-1-1,0 1 1,1-1-1,0 0 0,0 0 1,0 0-1,1 0 1,-1 0-1,1 0 1,0 0-1,0-1 1,0 1-1,0-1 1,1 0-1,-1 0 1,1 0-1,0-1 0,0 1 1,0-1-1,0 0 1,1 0-1,7 2 1,5 2 27,-1-1 0,1 0-1,0-1 1,0-1 0,30 1 0,-18-3-29,-5 1-7,0-1 1,0-2-1,27-3 0,-46 2-16,-1 0-1,0 1 0,1-1 0,-1-1 1,0 1-1,0-1 0,-1 0 0,1 1 1,0-2-1,-1 1 0,0 0 1,0-1-1,0 1 0,0-1 0,0 0 1,-1 0-1,0 0 0,0 0 1,0-1-1,2-4 0,1-5-1,0 0 0,-1-1 0,0 0-1,3-29 1,-7 41 3,4-28 25,-2 0 1,-5-62 0,2 84-31,0 0 0,-1 0 1,0 0-1,0 0 0,-1 1 0,-1-1 0,1 1 1,-1 0-1,-1 0 0,1 0 0,-2 1 0,1-1 1,-1 1-1,-11-11 0,7 11-173,1 0 1,-1 1-1,0 1 0,0 0 1,-1 0-1,1 1 0,-1 0 1,0 0-1,0 2 0,-1-1 1,1 1-1,-1 1 0,1 0 1,-1 1-1,1 0 0,-1 1 1,1 0-1,-19 4 0,20-2-560,1-1-1,0 1 1,1 1-1,-17 8 0,-4 2-3290,5-4-1301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2:29.29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79 1 9941,'0'0'3663,"1"0"-3429,2 23 46,-6-3-34,-1-1 0,0 0-1,-1 0 1,-1-1-1,-13 26 1,12-27-55,0 0 1,1 0-1,0 1 0,1-1 1,2 1-1,-1 0 0,1 20 1,3-37-178,0-1 0,0 1 0,1-1 1,-1 1-1,0 0 0,1-1 1,-1 1-1,0-1 0,1 1 1,-1-1-1,1 1 0,-1-1 1,1 1-1,-1-1 0,1 1 1,-1-1-1,1 0 0,-1 1 1,1-1-1,0 0 0,-1 0 1,1 1-1,0-1 0,-1 0 0,1 0 1,0 0-1,-1 0 0,1 0 1,0 0-1,0 0 0,28 0 239,-23 0-173,92 0 220,-46 0-4738,-49-2 1373,1-6-1628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7:29.07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344 1 4514,'0'0'4527,"-4"1"-3836,-1 1-542,1 1-1,-1-1 1,1 1-1,-1 0 1,1 0-1,0 1 1,0 0-1,0-1 1,1 1-1,-1 0 1,1 0-1,0 1 1,-5 8-1,-36 78 1496,26-52-1053,-15 34 90,3 2 1,3 1-1,-18 83 0,-28 243-201,69-372-408,1 0 0,1-1 0,2 1 0,1 0 0,6 40 0,-4-63-56,-1 1 0,2 0 0,-1-1 0,1 1 0,0-1 0,0 0 0,1 0 0,0-1 0,0 1 0,10 7 0,67 55 58,-66-57-57,19 15 120,2-2 1,1-1-1,59 26 1,-69-38-683,0-2 1,32 8 0,-39-13-1438,1-1 0,0-1 1,31 0-1,-12-3-6254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2:29.68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44 0 11045,'0'0'3180,"0"8"-2889,0 33 237,-1 0 0,-2 0 1,-13 58-1,-4 6-4,17-58-7005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2:30.24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166 0 12166,'0'0'1891,"1"14"-1560,34 320 2030,-31-281-1922,15 287 891,-19-326-1314,1 15 11,-1 1 0,-2-1-1,0 1 1,-3-1-1,-11 46 1,-66 149 56,-28 83-62,102-258-181,8-48-392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2:31.11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5442,'0'0'11078,"0"1"-10937,0 0 1,0 0 0,0 0-1,0-1 1,1 1 0,-1 0-1,0 0 1,1 0 0,-1-1 0,0 1-1,1 0 1,-1-1 0,1 1-1,0 0 1,-1-1 0,1 1-1,0 0 1,400 3-139,-400-4-158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2:31.61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11381,'0'0'4069,"32"0"-2191,71 16 87,-54-8-1672,84 3-1,-133-11-323,1 0 0,0 0 0,-1 0 0,1 0 0,0 0 0,-1 0 0,1 1 0,0-1 0,-1 0 0,1 0 0,-1 0 0,1 1 0,-1-1 0,1 0 0,0 1 0,-1-1 0,1 0 0,-1 1 0,1-1 0,-1 1 0,0-1 0,1 1 0,-1-1 0,1 1 0,-1-1 0,0 1 0,1-1-1,-1 1 1,0 0 0,0-1 0,0 1 0,1-1 0,-1 1 0,0 0 0,0-1 0,0 1 0,0 0 0,0-1 0,0 1 0,0-1 0,0 1 0,0 0 0,0-1 0,-1 1 0,1 0 0,0-1 0,-1 2 0,2 12-3842,6-7-110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2:33.34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0 414 8836,'0'0'6003,"0"-10"-4552,1 2-1341,0-1-1,1 0 1,0 0 0,0 0-1,1 1 1,0-1 0,0 1-1,1 0 1,0 0 0,1 0-1,5-8 1,14-17 65,33-35 1,-21 27 54,-22 24-225,1 2-1,0 0 1,1 1 0,0 0-1,1 2 1,27-16 0,-35 22-38,1 1 0,-1 0-1,1 1 1,0 0 0,1 1 0,-1 0 0,1 1 0,-1 0 0,1 0-1,0 1 1,-1 1 0,1 0 0,0 0 0,16 3 0,-26-3 26,0 1 0,0-1 0,0 1 0,0 0 0,-1-1 0,1 1 0,0 0 0,0 0 0,0-1 0,-1 1 0,1 0 0,0 0 0,-1 0 0,1 0 0,-1 0 0,1 0 0,-1 0 0,1 0 0,-1 0 0,0 0 0,0 0-1,1 2 1,3 29-34,-4-24 28,6 50-17,-4 0 1,-7 92 0,3-139 25,-1 0 1,0-1-1,0 0 1,-1 0-1,0 0 1,-1 0-1,0 0 1,-12 15-1,0-2-20,-40 43 0,41-51 30,-1 0 0,-1-1 1,0-1-1,-1 0 1,-28 13-1,-105 39-29,136-59 21,-6 6 75,21-12-68,1 1 1,0-1-1,0 0 1,0 0-1,0 0 1,0 1-1,0-1 1,0 0-1,0 0 1,0 0-1,0 1 1,0-1-1,0 0 1,0 0-1,0 0 1,0 1-1,0-1 1,1 0-1,-1 0 1,0 0-1,0 0 1,0 1-1,0-1 1,0 0 0,0 0-1,0 0 1,1 0-1,-1 0 1,0 1-1,0-1 1,0 0-1,0 0 1,1 0-1,-1 0 1,0 0-1,0 0 1,0 0-1,0 0 1,1 0-1,-1 1 1,0-1-1,0 0 1,0 0-1,1 0 1,-1 0-1,0 0 1,0 0-1,0 0 1,1-1-1,-1 1 1,49 3 397,-44-3-426,424 0 1239,-397 0-1248,-4 1-708,0-2 0,31-4 0,-53 4-67,0-1-1,-1 0 1,1 0-1,-1 0 0,0-1 1,6-3-1,12-10-3386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2:33.95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41 560 11973,'0'0'2263,"-3"-25"-2135,-10-194-117,13 167 191,-1-7 206,2 1 1,12-73-1,-13 131-386,0-1 1,0 0-1,0 1 0,0-1 1,0 1-1,0-1 1,0 0-1,1 1 0,-1-1 1,0 0-1,0 1 1,1-1-1,-1 1 0,0-1 1,1 1-1,-1-1 0,0 1 1,1-1-1,-1 1 1,1-1-1,-1 1 0,1-1 1,-1 1-1,1 0 1,0-1-1,-1 1 0,1 0 1,-1 0-1,1-1 0,0 1 1,-1 0-1,1 0 1,0 0-1,-1 0 0,1 0 1,-1 0-1,1 0 0,0 0 1,-1 0-1,2 0 1,-1 24-93,-2 126 332,-21 153-1,12-215-56,-11 65 86,18-119-218,5-21-2971,2-13-2085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2:34.81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252 0 5603,'0'0'6293,"-4"0"-5493,2 1-705,-1-1 0,1 1 0,-1 0 0,1 0 0,0 0 0,-1 0 0,1 0 0,0 0 0,0 1 0,0-1 0,0 1 0,0-1 0,0 1-1,0 0 1,0 0 0,1 0 0,-1 0 0,1 0 0,-3 4 0,-28 56 771,21-38-720,-28 61 853,-32 101 0,56-142-571,-13 69 1,24-93-322,2 1 0,0-1 0,1 1 0,1-1 1,6 41-1,-5-56-82,1-1 0,1 1 1,-1 0-1,1-1 0,0 0 1,0 1-1,0-1 0,0 0 0,1-1 1,-1 1-1,1 0 0,0-1 1,0 0-1,1 0 0,-1 0 0,1-1 1,5 3-1,8 4 0,0-1 0,0 0 0,25 5 0,1-4-70,1-1 1,0-3 0,0-2 0,51-2-1,-93-1 41,1-1-1,-1 1 1,1-1-1,0 1 1,-1-1-1,0 0 1,1 0-1,-1-1 0,0 1 1,1-1-1,-1 0 1,0 1-1,0-1 1,0-1-1,0 1 1,-1 0-1,1-1 1,-1 1-1,1-1 1,-1 0-1,0 0 1,0 0-1,0 0 1,0 0-1,-1 0 0,1-1 1,-1 1-1,0 0 1,0-1-1,1-5 1,2-10-16,-1 0 0,-1-1 0,0 0 0,-2-24 0,-1 29-12,1 12 28,-1 0-1,0 0 0,0 0 1,0 0-1,0 0 1,-1 0-1,1 0 1,-1 0-1,0 1 0,0-1 1,0 0-1,0 1 1,0 0-1,0-1 1,-1 1-1,1 0 1,-1 0-1,1 1 0,-1-1 1,0 0-1,0 1 1,0 0-1,0 0 1,0 0-1,0 0 0,-4-1 1,-11-3-17,-1 0-1,1 1 1,-20-1 0,6 1-21,-54 2 0,76 2 39,0 1 0,0 0-1,1 1 1,-1 0-1,0 0 1,1 1 0,-1 1-1,1-1 1,-14 9 0,15-8 2,0 1 1,1 0 0,0 0 0,0 1 0,0 0-1,1 0 1,-1 1 0,2 0 0,-1 0 0,1 0 0,0 0-1,0 1 1,-6 15 0,10-13-866,3-5-6032,4-5 1715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2:35.75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465 4 10645,'0'0'4266,"0"0"-4262,0 0 0,0 0 0,0 0 0,0 0 0,0 0 0,0 0 0,0 0-1,-1 0 1,1 0 0,0 0 0,0 0 0,0 0 0,0 0 0,0 0 0,0 0 0,0 0 0,-1 0 0,1 0 0,0 0 0,0 0 0,0 0 0,0 0 0,0 0 0,0 0 0,0 0 0,0 0 0,-1 0 0,1 0 0,0 0 0,0 0-1,0-1 1,0 1 0,0 0 0,0 0 0,0 0 0,0 0 0,0 0 0,0 0 0,0 0 0,-1 0 0,1 0 0,0-1 0,0 1 0,0 0 0,0 0 0,0 0 0,0 0 0,0 0 0,0 0 0,0 0 0,0-1 0,0 1-1,0 0 1,0 0 0,0 0 0,0 0 0,0 0 0,-6 1 32,-1 1 0,1 1 0,0-1-1,0 1 1,0 0 0,0 1 0,0-1-1,-10 9 1,-48 45 507,39-34-386,-84 67 452,65-56-549,1 2 0,-62 69 1,101-99-59,3-2-52,1-4-342,12-14-7668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2:36.22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7828,'0'0'4322,"1"16"-3378,1 4-752,1 0 0,1-1 0,0 1 0,10 23 0,-7-18 204,0 0 0,-2 1 0,4 39 0,-6-35 35,1-1 0,12 40-1,-13-59-246,1 0 0,0-1-1,0 1 1,1-1 0,1 0 0,0 0-1,11 13 1,-13-17-315,0-1 0,1 0 0,0 0 0,-1 0 0,1-1 0,7 4 0,-8-5-640,1 0 0,-1 0 0,1-1 0,-1 0 0,1 1 0,-1-2 0,1 1 0,8 0-1,-1-1-6986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2:36.94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36 297 9108,'0'0'2284,"3"-18"-1780,-2 9-447,1-10 27,1 1 0,1 0 1,1 0-1,0 0 1,12-24-1,52-92 2352,-69 134-2419,0 0 0,0 0 0,0 0 0,0 0 0,0 0-1,0 0 1,0-1 0,1 1 0,-1 0 0,0 0 0,0 0 0,0 0 0,0 0 0,0 0 0,0 0 0,0-1 0,0 1 0,0 0 0,0 0 0,0 0 0,0 0 0,0 0 0,0 0-1,0 0 1,1 0 0,-1 0 0,0 0 0,0 0 0,0 0 0,0 0 0,0-1 0,0 1 0,0 0 0,0 0 0,1 0 0,-1 0 0,0 0 0,0 0 0,0 0 0,0 0-1,0 0 1,0 0 0,0 0 0,1 0 0,-1 0 0,0 0 0,0 0 0,0 1 0,0-1 0,0 0 0,0 0 0,0 0 0,0 0 0,1 0 0,-1 0 0,0 0 0,0 0 0,0 0-1,0 0 1,0 0 0,0 0 0,0 1 0,0-1 0,0 0 0,0 0 0,0 0 0,0 0 0,0 0 0,3 14 162,-2 17-357,-1-30 208,-2 25-7,-2 0 0,-1 0-1,-1 0 1,-1 0 0,-1-1-1,-16 34 1,-3 12 165,10-22 55,2 1 0,3 0 0,-8 66 0,14 4-7802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7:29.89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10181,'0'0'2305,"10"15"-1710,-5-8-538,13 19 180,-1 1 0,-1 1 0,-1 0-1,-2 1 1,11 32 0,-4 43 825,-4 2 1,3 139 0,-14-177-946,0 402 585,-6-276-539,-1-161-161,-2 0 1,0 0-1,-12 39 1,11-48-3,4-19-948,1 0-1758,0-13-1358,0-22-5004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2:37.55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138 107 10085,'0'0'5434,"-3"7"-4794,-13 43-145,2 1 0,2 0 0,2 1 0,3 1 0,-2 93 0,9-143-473,0 1 1,0-1 0,1 0 0,-1 1-1,1-1 1,0 1 0,0-1 0,0 0-1,1 0 1,-1 0 0,1 1 0,-1-1-1,1-1 1,0 1 0,0 0-1,0 0 1,5 4 0,-1-3 8,-1 0-1,1 0 1,-1-1 0,1 0 0,0 0-1,1 0 1,-1-1 0,11 4 0,8-1 1,1-1 1,-1-2 0,46 0-1,-66-1-39,0-1 1,1-1-1,-1 1 0,0-1 1,0 0-1,1 0 0,-1 0 1,0-1-1,0 0 0,0 0 1,0 0-1,6-4 0,-6 1-22,1 0 0,-1 0 0,-1 0 1,1 0-1,-1-1 0,0 1 0,0-1 0,0 0 0,3-10 0,-1 3 9,-1-1 0,-1 1 1,0-1-1,0 0 0,-2 0 1,2-25-1,-4-92 66,-1 63-63,1 59-12,-1 0 0,0 1 0,0-1 0,-1 0 0,0 1 0,0-1-1,-1 1 1,0-1 0,-1 1 0,1 0 0,-2 0 0,1 1 0,-1-1 0,0 1 0,-1 0 0,1 1 0,-1-1 0,-1 1 0,1 0 0,-1 1 0,0-1 0,-1 1 0,1 1 0,-1-1 0,0 1 0,0 1 0,0-1 0,0 2 0,-1-1 0,1 1 0,-14-2 0,-16 0-1000,-56 0 0,-26-2-7171,98 2 4009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2:38.16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28 0 3169,'0'0'8780,"0"23"-6648,-14 153-250,1-43-2225,13-44-6121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2:38.77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146 2 9732,'0'0'3437,"-4"8"-3061,-9 20-4,1 0 1,2 2-1,-11 42 0,17-53-218,0 0-1,1-1 0,1 1 1,1 1-1,1-1 0,0 0 0,5 25 1,-4-42-126,0 1-1,0 0 1,0-1 0,0 1 0,1-1 0,-1 1 0,1-1 0,-1 1 0,1-1-1,0 0 1,0 0 0,0 0 0,0 0 0,1 0 0,-1-1 0,0 1-1,1-1 1,-1 1 0,1-1 0,0 0 0,-1 0 0,1 0 0,0 0-1,0-1 1,3 1 0,9 2 81,0-1-1,0-1 0,22-1 1,-27 0-91,2 0-7,9 1 45,0-2-1,32-4 1,-45 3-56,0 0-1,0-1 1,0 0 0,0 0 0,0-1 0,-1 0 0,1 0 0,-1-1 0,8-6-1,-6 4-1,-1-1 0,0 1-1,0-1 1,0-1 0,-1 0-1,-1 0 1,0 0 0,0-1-1,-1 1 1,0-1 0,0-1-1,3-12 1,-2 0 56,-2 0 0,0 0 0,-2 0 0,0-42 1,-2 63-55,0 0 0,0 0 1,-1 0-1,1 0 1,0 1-1,-1-1 1,0 0-1,1 0 1,-1 1-1,0-1 0,0 0 1,0 1-1,0-1 1,0 1-1,0-1 1,0 1-1,-1-1 1,1 1-1,-1 0 0,1 0 1,-2-1-1,-2-1-9,-1 0 0,1 0-1,0 1 1,-1-1-1,0 2 1,-10-3-1,-7 0-44,1 1 0,-38 1 0,-15 0-98,-66 2-1097,123 2 135,1 0 0,0 1 1,-20 6-1,-7 5-3686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2:40.67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11 8052,'0'0'6800,"17"0"-5615,554 5 1754,382-3-2821,-735-10-134,141-2 59,407 20 293,-77-7 258,-353-5-356,30 9 216,-327-6-387,-25 0-39,0 0 0,0-2 0,17-1 0,-78-5-6650,12 7-1915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2:41.93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0 350 8564,'0'0'7003,"32"-2"-5800,-25-5-1116,1 0-1,-1-1 1,0 0-1,-1 0 1,0-1-1,0 0 1,-1 0-1,0 0 1,7-20 0,-2 7-78,6-14-347,18-66-1,-7 18 184,-26 84 154,-1 0-1,0 0 1,0 0-1,0 1 1,0-1-1,0 0 1,0 0-1,0 0 1,0 1 0,0-1-1,0 0 1,1 0-1,-1 0 1,0 0-1,0 1 1,0-1-1,0 0 1,1 0 0,-1 0-1,0 0 1,0 0-1,0 0 1,0 0-1,1 0 1,-1 1 0,0-1-1,0 0 1,0 0-1,1 0 1,-1 0-1,0 0 1,0 0-1,0 0 1,1 0 0,-1 0-1,0 0 1,0 0-1,1 0 1,-1 0-1,0-1 1,0 1-1,0 0 1,0 0 0,1 0-1,-1 0 1,0 0-1,0 0 1,0 0-1,1 0 1,-1-1-1,0 1 1,0 0 0,0 0-1,0 0 1,0-1-1,4 20-26,-15 309 1778,6-135-955,5-166-739,0-26-29,2-17-5420,-2 7 3817,10-16-2751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2:42.55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121 93 12950,'0'0'1144,"0"9"-914,-4 10 5,0 0 1,0 0-1,-12 27 1,8-25 79,1 0 1,1 1 0,1-1 0,-3 27 0,7-36-256,0-2 82,0 1 0,1-1 1,0 1-1,1-1 1,3 14-1,-4-21-108,1 0-1,1 0 0,-1 0 0,0 0 1,1 0-1,0 0 0,-1 0 0,1 0 1,0-1-1,0 1 0,1-1 0,-1 0 1,1 1-1,-1-1 0,1 0 1,-1 0-1,1-1 0,0 1 0,0-1 1,0 1-1,4 0 0,11 3 8,0 0-1,1-2 1,0 0-1,0-1 1,0-1-1,33-2 1,-17 1-23,-30 0-20,0-1 1,-1 1 0,1-1 0,0 0-1,-1 0 1,1 0 0,-1-1 0,1 0 0,-1 0-1,0 0 1,0 0 0,0 0 0,0-1-1,7-6 1,-4 2-4,-1 0 1,1 0-1,-1-1 0,-1 1 1,1-1-1,-2-1 0,5-8 1,0-4 0,-1-1 0,0 1 0,-2-1 0,-1-1 0,4-35 0,-7 40 41,0 1 1,-1-1-1,-1 1 1,-1-1 0,-5-32-1,5 45-42,-1 1 0,0-1-1,1 1 1,-1 0-1,-1-1 1,1 1 0,-1 0-1,1 0 1,-1 0-1,0 1 1,0-1 0,-1 1-1,1-1 1,-1 1-1,0 0 1,0 1 0,0-1-1,0 1 1,0 0-1,0-1 1,-1 2 0,1-1-1,-1 1 1,0-1-1,1 1 1,-7 0 0,-27-4-387,1 2 1,-1 1 0,1 2 0,-49 7 0,71-5 72,0 2 0,1 0-1,-1 0 1,-18 9 0,-5 4-2827,25-11 1034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2:43.26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49 0 9380,'0'0'3370,"0"7"-2863,0 2-534,1 16 375,-1 1 0,-2-1 0,0 0 0,-1 0 0,-2-1 0,-12 40 0,12-49-141,1 1 0,0 0 0,1 0 0,1 0 0,1 0 0,0 0 1,2 19-1,2-34-153,1 1 0,0-1 0,0 0 0,0 0 0,0 0 0,0-1 0,0 0 0,0 1 0,0-1 0,7-1 0,-9 1-24,177 0-462,-178 0 408,-1 0-166,0 0 1,0 0-1,1 0 1,-1-1-1,0 1 1,0 0-1,1 0 1,-1 0-1,0 0 1,0 0-1,0 0 1,0-1-1,1 1 1,-1 0-1,0 0 1,0 0-1,0 0 1,0-1-1,1 1 1,-1 0 0,0 0-1,0 0 1,0-1-1,0 1 1,0 0-1,0 0 1,0 0-1,0-1 1,0 1-1,0 0 1,0 0-1,0-1 1,0 1-1,0 0 1,0 0-1,0-1 1,0 1-1,0 0 1,0 0-1,0 0 1,0-1-1,0-5-4028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2:43.70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111 0 7860,'0'0'5031,"-1"6"-4559,-4 24 302,-1-1 0,-14 37-1,10-36-107,2-1-1,-9 62 0,15-46-214,2-31-386,0 0-1,-1 0 0,0 0 1,-1-1-1,-1 1 0,0 0 1,-9 24-1,0-35-4319,5-3-51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2:44.63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324 0 7587,'0'0'5117,"-1"15"-4076,-2-5-861,0 0 1,-1-1-1,0 0 0,-1 0 0,0 0 1,0 0-1,-1 0 0,-7 7 0,-6 11 308,-19 37-57,2 2 0,4 1 0,2 2 0,3 1 0,4 1-1,3 1 1,-16 100 0,29-108-261,2 0-1,4 1 0,6 71 1,-2-114-149,0 0 0,2-1 0,0 1 0,2-1 0,16 39 0,61 99 93,-62-118-106,-6-13-636,1 0 0,33 41 0,-41-59 131,0-1 0,0 1 0,1-1-1,1-1 1,-1 0 0,1 0-1,0-1 1,1-1 0,15 7-1,23 1-7174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2:45.78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24 0 11253,'0'0'5416,"0"4"-4744,1-1-629,0 0 0,0 0 1,1-1-1,-1 1 0,1 0 0,-1-1 0,1 1 0,0-1 0,0 1 0,0-1 0,0 0 0,0 0 0,0 0 0,5 3 1,-2-1 36,0 0 1,-1 1 0,1 0 0,-1 0 0,7 10-1,26 71 233,-4 1-1,34 144 0,-56-192-255,-2 0 0,-2 0 0,-1 1 0,0 47 0,-5-56-40,0 12 4,-1 1 1,-3-1-1,-1 1 0,-2-1 0,-15 52 0,6-46-13,-2-2 0,-2 0-1,-2 0 1,-2-2 0,-2-1-1,-43 58 1,28-55-1209,39-46 1207,-1-2-1295,2-4-5135,0-22-126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7:30.74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3057,'0'0'10965,"40"0"-9460,199 0 1331,-238 0-2780,14 0-3813,5 0-3232,-8 0-684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2:47.49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18 10213,'0'0'6611,"32"0"-4629,203-18-1955,-234 18-78,-1 23-160,0-19 207,0 1-1,0 0 0,0 0 1,-1 0-1,0 0 1,0-1-1,0 1 1,0 0-1,-1-1 0,0 1 1,-4 8-1,3-9 2,-1 0-1,0 0 0,0 0 0,0-1 1,-1 1-1,1-1 0,-1 0 0,0-1 1,0 1-1,-8 3 0,0-1-31,0 1-1,-1-2 1,1 1 0,-1-2-1,0 0 1,1-1 0,-22 1-1,34-3-14,44-10 39,-28 7-32,0 1 0,0 0 0,0 2 0,0-1 0,0 2 0,21 3-1,-32-2 33,0 1 0,-1 0 0,1-1-1,-1 1 1,0 1 0,0-1-1,0 0 1,0 1 0,-1-1 0,1 1-1,-1 0 1,0 0 0,0 0-1,0 0 1,-1 0 0,2 8-1,-2 8-7,-1-15 7,0 0 1,0 0 0,0 0-1,0 1 1,-1-1 0,-2 7-1,2-10 10,0 1 0,0-1 0,0 0-1,0 0 1,-1-1 0,1 1 0,-1 0 0,0 0-1,1-1 1,-1 1 0,0-1 0,0 1 0,0-1-1,0 0 1,0 0 0,0 0 0,-3 1 0,-13 5 106,0-1 0,0-1 0,-1 0 0,0-2 0,0 0 0,1-1 0,-2-1 0,-31-2 0,50 1-117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2:48.05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5651,'0'0'9383,"14"0"-8839,452 0 1836,-462 0-2715,-1 0 1,1 1-1,-1 0 1,1 0-1,-1 0 1,1 0-1,-1 1 1,0-1 0,0 1-1,4 2 1,6 3-6133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2:49.06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27 82 6851,'0'0'8148,"2"-4"-7478,1 0-575,0-1 1,0 0 0,0 1 0,1 0 0,0 0 0,0 0 0,0 0 0,0 1 0,1 0 0,0 0 0,-1 0-1,1 0 1,0 1 0,0-1 0,0 1 0,1 1 0,-1-1 0,8-1 0,8-2 151,-1 1-1,1 1 1,37-1 0,1 4-359,-58 4 91,0 0 1,0 0-1,0 0 1,0 0-1,-1-1 1,1 1-1,-1 0 1,0 0-1,0 0 1,-1 4-1,1-5 15,1 4-7,-1 0 0,0-1 1,0 1-1,0 0 0,-1 0 1,0-1-1,0 1 1,-1 0-1,0-1 0,0 1 1,0-1-1,-1 0 0,0 0 1,0 0-1,0 0 0,-1 0 1,0-1-1,-6 7 1,-25 23-29,-2-2 0,-1-1 1,-1-2-1,-43 24 1,50-42 56,65-3 1638,46-3-1193,126-5-1,-74-4-186,-131 3-269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2:50.58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 8580,'0'0'6032,"9"0"-5440,184 0 3232,278 0-3451,-464-2-238,-22 1-14501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2:51.02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7860,'0'0'8934,"24"0"-7103,185 14-617,2 0-1180,-194-14-366,43 2-680,-57-1 292,0-1 0,-1 1 0,1 0 0,0 0 1,0 0-1,0 1 0,-1-1 0,1 0 0,-1 1 0,4 2 0,-2 0-4912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2:53.18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12 422 8308,'0'0'4893,"-12"-25"-3519,13 14-1217,0 0 0,1 0 1,1 0-1,-1 1 1,2-1-1,-1 1 0,2 0 1,-1 0-1,1 0 1,1 1-1,0 0 0,9-12 1,11-11 138,56-53 0,-61 66-244,0 0 0,1 2 0,1 1 0,1 1 0,46-23 0,-65 36-66,-1 0-1,0 1 1,1-1-1,-1 1 1,0 0 0,1 0-1,0 1 1,-1-1-1,1 1 1,-1 0-1,1 0 1,0 1-1,-1-1 1,1 1-1,-1 0 1,1 0-1,-1 1 1,0-1-1,1 1 1,-1 0-1,0 0 1,0 0-1,0 1 1,0-1 0,-1 1-1,1 0 1,-1 0-1,1 1 1,-1-1-1,0 1 1,-1-1-1,5 7 1,4 3-4,0 1 1,-1 0-1,0 1 0,-1 0 1,-1 0-1,-1 1 0,0 0 1,-1 1-1,0 0 0,-1-1 1,-2 1-1,5 34 0,-7-32-28,-1-1 0,-2 27 0,1-38 32,0-1 0,-1 0 1,0 0-1,0 0 0,0 0 0,0 0 0,-1 0 0,0-1 0,-1 1 0,-4 6 1,-19 21-2,-2-2 1,-1 0 0,-1-2-1,-50 36 1,15-20 94,-102 52 0,143-79-58,-9 4 65,47-14 1647,474 3-669,-305-12-652,-180 1-424,-2-11-13896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2:53.80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1 463 8628,'0'0'4874,"0"-28"-4532,0 9-301,-1-32 112,3 0 1,9-53-1,35-106 805,-41 326 1000,-3 12-1868,1-53 166,-3 0 0,-3 0-1,-19 109 1,15-161-237,-1 25-22,8-47-11,0 0-428,0 0 655,15-10-11653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2:54.53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197 0 9925,'0'0'3228,"-7"15"-2705,4-9-482,-101 239 2446,91-210-2198,2 0 0,2 1-1,1 0 1,2 1 0,-2 59-1,7-85-215,1-1-1,1 1 0,0-1 1,0 0-1,5 18 1,-4-24-26,0 1 1,1 0-1,-1-1 1,1 0-1,0 1 1,0-1-1,1 0 1,-1-1-1,1 1 0,0-1 1,0 1-1,0-1 1,6 3-1,2 2-11,1-1 0,-1 0 0,1-1-1,1 0 1,-1-1 0,1-1-1,26 5 1,-6-4-4,1-2 0,36-2 0,-68-2-36,0 0 0,0 0-1,0 0 1,0 0 0,0-1 0,0 1 0,0-1-1,-1 1 1,1-1 0,-1 0 0,1 0 0,-1-1 0,0 1-1,0 0 1,0-1 0,0 1 0,0-1 0,-1 0-1,1 1 1,-1-1 0,2-4 0,4-8-136,0 0 0,8-28 0,-11 21-4,0 1 1,-1-1 0,-2 1 0,0-33 0,-1 45 80,-1 8 53,1-1 0,-1 0 0,1 1 0,-1-1 0,0 1 0,0-1 0,0 0 0,1 1 1,-2 0-1,1-1 0,0 1 0,0 0 0,0-1 0,-1 1 0,1 0 0,0 0 0,-1 0 0,1 0 0,-1 0 1,1 1-1,-1-1 0,0 0 0,1 1 0,-1-1 0,0 1 0,1-1 0,-1 1 0,-3 0 0,-57-7-104,56 7 83,-9-2 20,0 1 0,0 1 0,0 1 0,0 0 0,0 1 0,0 0 0,0 1 0,1 1-1,-1 0 1,1 1 0,-26 13 0,30-13 11,1 1-1,-1 0 1,1 1-1,0-1 1,0 2-1,1-1 1,0 1 0,1 0-1,-1 1 1,2 0-1,-1 0 1,1 0-1,1 1 1,-1 0 0,2 0-1,-1 1 1,2-1-1,-1 1 1,1 0-1,1 0 1,0 0 0,0 0-1,2 0 1,-1 17-1,1-28-113,0 1 0,0-1 0,0 1 0,0 0 0,0-1 0,0 1 0,0 0 0,0-1 0,1 1 0,-1-1 0,0 1 0,0 0 0,0-1 0,1 1 0,-1-1 0,0 1 0,1-1 0,-1 1 0,1-1 0,-1 1 0,0-1 0,1 1 0,-1-1 0,1 0 0,-1 1 0,1-1 0,-1 0 0,1 1 0,-1-1 0,1 0 0,0 0 0,-1 1 0,1-1 0,-1 0 0,1 0 0,0 0 0,-1 0 0,1 0 0,0 0 0,0 0 0,30 1-5686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2:55.21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528 4 11077,'0'0'3874,"-7"-3"-3570,2 3-233,0 0 1,0 1-1,0-1 0,0 1 1,0 0-1,0 1 1,0-1-1,0 1 0,1 0 1,-1 0-1,1 1 0,0-1 1,-1 1-1,-4 4 1,-65 59 761,29-25-317,-25 17-207,3 3 1,-70 81-1,129-133-301,0 1 0,1 0 0,0 0 0,0 0 0,-6 15 0,11-17-3110,7-15 815,6-15-1664,-11 22 3927,13-28-6878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2:55.72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9188,'0'0'6307,"0"10"-5421,0 13-479,1 0 0,1 0 0,0 0 0,2-1 0,1 1 0,9 24 0,-1-15-250,2-1 1,1-1-1,2-1 0,0 0 1,30 34-1,-17-23-27,33 57-1,-62-92-131,0-1-1,-1 1 0,1-1 0,-1 1 0,1-1 0,-1 1 1,0 5-1,0 9-5108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7:31.33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52 273 9748,'0'0'3824,"-2"-8"-3662,-4-37 49,2 1-1,3-75 1,2 64 931,-1 54-683,0 30-771,2 70 306,1-46 79,-3 0 0,-10 81 1,-1-87-26,7-33-39,0 0 1,1 0 0,1 0-1,-1 17 1,3-31-106,-4 0-6780,0 0 2461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2:56.45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32 210 7780,'0'0'4287,"0"-5"-4058,0-13 290,0 0 1,1 0-1,0 0 0,2 0 0,0 0 0,1 1 0,1-1 1,0 1-1,12-23 0,-12 36 340,-2 12-712,-2 16-380,-1-22 300,-1 50 14,-3 0 0,-1-1 0,-13 53-1,16-94-65,-14 56 101,3 0 0,-7 129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2:57.03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43 1 11237,'0'0'4573,"-2"8"-3879,-11 42-183,3 1 1,2 0 0,2 1-1,2 100 1,4-148-492,0-1 0,1 1 0,-1 0-1,1 0 1,-1-1 0,1 1 0,0 0 0,1-1-1,-1 1 1,1-1 0,-1 1 0,1-1 0,0 0 0,0 0-1,1 0 1,-1 0 0,3 3 0,0-2 7,0 0-1,0 0 1,1-1 0,-1 1-1,1-2 1,0 1 0,-1 0-1,1-1 1,10 2 0,10 1 30,1-1 1,-1-2 0,52-1-1,-56-1-63,-10 1-26,0-1 0,0-1 0,-1 0 0,1-1 0,-1 0 0,1-1 0,14-5 0,-20 6 16,-1-1 0,1-1 0,-1 1 0,0-1 1,0 0-1,0 0 0,-1 0 0,1-1 0,-1 0 1,0 0-1,-1 0 0,1 0 0,-1-1 0,0 1 1,3-9-1,2-3 32,-2 0 0,0-1 0,-1 0-1,-1 0 1,3-30 0,-2-93 110,-5 132-123,0 5-5,-1 0 0,1 0 0,-1 1 1,0-1-1,0 0 0,0 1 0,-1-1 0,1 1 0,-1-1 0,0 1 0,0 0 1,0 0-1,0 0 0,-1 0 0,1 0 0,-1 0 0,0 0 0,0 1 1,0 0-1,0-1 0,0 1 0,0 0 0,0 1 0,-1-1 0,1 0 1,-1 1-1,0 0 0,1 0 0,-1 0 0,-5-1 0,-13-2-115,0 1 0,0 0 0,-41 2 0,58 1 69,-125 0-2666,46 0-3376,46 0-1036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2:57.55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63 0 9412,'0'0'6787,"0"33"-5602,-1 12-939,-2 0 0,-2-1 0,-3 1 0,-14 51 0,1 0-51,18-54-3343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2:58.14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174 1 10661,'0'0'2654,"-8"19"-2109,-3 9-363,2 1 0,0-1 0,2 2-1,-4 30 1,3 5 525,-4 79 745,12-141-1418,0 1 0,-1-1-1,1 0 1,0 1 0,1-1 0,-1 1 0,1-1 0,-1 1 0,1-1 0,0 0 0,0 1 0,1-1-1,-1 0 1,1 0 0,-1 0 0,1 0 0,0 0 0,0 0 0,1-1 0,-1 1 0,0-1 0,1 1-1,-1-1 1,1 0 0,0 0 0,0 0 0,0 0 0,0 0 0,0-1 0,0 0 0,1 1 0,-1-1 0,0 0-1,1-1 1,-1 1 0,0 0 0,1-1 0,-1 0 0,1 0 0,3 0 0,11 1 12,0 0 0,1-2 1,-1 0-1,30-5 0,-39 3-43,0 0-1,0 0 1,0-1-1,0 0 1,-1 0-1,0-1 1,1 0-1,-2-1 1,1 0-1,10-10 1,-7 5-2,0-1 0,-1 0 0,0 0 0,-1-1 0,0-1 0,-1 0 0,0 0 1,-1 0-1,6-21 0,-6 11 3,-1 1 0,-1-1 0,-2 0-1,0 0 1,-1-35 0,-2 56-6,-1 1 0,1 0 0,-1 0-1,0 0 1,0 0 0,0 0 0,0 0-1,0 0 1,0 0 0,-1 0 0,1 0 0,0 1-1,-1-1 1,0 0 0,1 1 0,-1-1 0,0 1-1,0 0 1,0 0 0,0-1 0,0 1 0,0 1-1,0-1 1,0 0 0,0 0 0,0 1-1,0-1 1,-1 1 0,-3-1 0,-12-2-36,0 1 1,-29 0-1,34 2 20,-18-2-337,-1 1-1,1 1 1,0 2 0,0 2 0,0 0 0,-33 10-1,-3 10-3533,0 1-2434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2:59.49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0 142 1217,'0'0'10807,"8"-2"-9433,181-27 3615,111 18-4293,67 13-443,409-6-276,-340-28-280,-40 2 211,-284 25 85,950-26 510,-995 31-511,1112 28 243,-573-14 24,-574-17-197,0-2 0,-1-2 0,43-13 0,-71 18-97,-2 1-69,-12 1-4271,-29 0-550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3:00.72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1 283 7716,'0'0'8467,"2"-7"-7506,22-51-444,2 1-1,48-75 1,-73 131-512,0-1 3,0 0-1,0 0 1,0 0 0,1 0-1,-1 0 1,1 0-1,-1 1 1,1-1-1,-1 1 1,1-1-1,0 1 1,0-1-1,0 1 1,0 0-1,0 0 1,2-1-1,-3 2-63,0 5-18,5 72 415,-6 131 0,-3-80 116,3-57-497,28-71-8698,-17 0 3363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3:01.30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36 57 9428,'0'0'4637,"0"7"-3943,-1 20-28,0-1 0,-2 1 1,-7 30-1,3-28-313,2-1 0,1 1 0,1-1 0,2 1 0,1 0 0,4 34-1,-3-60-341,0 0-1,0 0 0,0 0 1,0 0-1,1 0 0,-1 0 1,1 0-1,0 0 0,0-1 1,0 1-1,0-1 0,0 1 1,1-1-1,-1 0 0,1 0 1,-1 0-1,1 0 0,0 0 0,0 0 1,0-1-1,0 0 0,0 1 1,0-1-1,0 0 0,1-1 1,-1 1-1,5 0 0,11 2 24,0 0 0,0-1 0,23-2-1,-42 0-32,12-1-10,0 0-1,-1-1 1,0-1 0,1 0 0,-1 0 0,0-1 0,-1-1 0,1 0 0,-1 0 0,0-1 0,0 0 0,-1-1 0,1 0-1,-1-1 1,11-12 0,-3 3-32,-2-1 0,0 0-1,-1-1 1,0-1 0,-2 0-1,16-35 1,-20 35 74,-1 0 0,-1 0 1,-1 0-1,-1 0 1,-1-1-1,-1 0 0,0-40 1,-2 60-34,0-1 0,0 1 0,0-1 0,-1 1 1,1-1-1,0 1 0,-1 0 0,1-1 1,-1 1-1,0 0 0,1-1 0,-1 1 1,0 0-1,0 0 0,0-1 0,0 1 1,0 0-1,0 0 0,0 0 0,0 0 0,-2-1 1,-1 0-3,0 0 0,0 0 0,0 0 0,0 1 0,0-1 0,0 1 0,-7-1 0,-10 0-33,1 0 0,-32 2 0,35 1-15,-29-2-278,-108 6-5555,106 1 689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3:08.75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225 12 8468,'0'0'2967,"-2"-11"-2430,-2 11 2599,-21 26-2656,0 2 0,-21 30-1,7-7 347,30-39-670,0 0 0,1 0 0,0 1 0,1 1 0,1-1 0,0 1 0,0 0 0,-2 15 0,2-5 135,2 1-1,1 0 1,0 48 0,4-68-262,0 0 0,1 0 1,0 0-1,-1 0 0,2-1 1,-1 1-1,1 0 0,-1-1 0,1 1 1,0-1-1,1 0 0,-1 0 1,1 0-1,0-1 0,0 1 1,0-1-1,6 4 0,1 1 13,-1-1 0,1 0-1,0-1 1,1 0 0,0-1-1,15 5 1,1-5-24,0-1-1,0-1 1,1-2 0,33-2-1,-16 1-9,-41-1-16,1 1 1,-1-1 0,0 0-1,0 0 1,0 0-1,0-1 1,0 1 0,0-1-1,0-1 1,-1 1-1,1-1 1,-1 1-1,1-1 1,-1-1 0,0 1-1,0 0 1,5-7-1,-2 1-32,0 0-1,-1 0 0,0 0 1,-1-1-1,0 1 0,0-1 1,4-17-1,-3 10 17,-2 0 0,-1 0 0,0 0 0,-1 0 0,0-29 0,-2 45 19,-1-1 0,0 1 0,0 0 0,0 0 0,1-1 0,-1 1 0,0 0 0,0 0 0,-1 0 0,1 0 0,0 0 0,0 0 0,0 0 0,-1 1 0,1-1 0,0 0 0,-1 1 0,1-1 0,-1 1 1,1-1-1,-1 1 0,1 0 0,-1-1 0,-1 1 0,-43-7-50,44 6 55,-26-1-41,-1 0 0,-43 4 0,64 1 42,1 0 1,0 0-1,0 0 0,0 1 0,0 0 0,1 1 0,-1 0 0,1 0 0,1 0 0,-1 0 0,1 1 0,-7 9 0,-16 13 4,15-16 24,1 1-1,0 0 0,1 0 1,1 1-1,0 1 0,1 0 1,0 0-1,1 0 1,1 1-1,-10 32 0,16-32-424,1-11-1796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3:10.38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0 110 3554,'0'0'12557,"5"0"-11503,39 1-282,-21 1-444,0-2-1,0 0 1,-1-2-1,1 0 1,23-7-1,7-6-209,87-13-1,52 4-18,-171 24 73,-20 0-331,0 0 1,0 0-1,0 0 1,0 1 0,-1-1-1,1 0 1,0 0 0,0-1-1,0 1 1,0 0 0,0 0-1,0 0 1,0-1 0,0 1-1,0 0 1,0-1-1,0 1 1,0-1 0,4-16-8320,-5 5 2678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3:11.01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6 10613,'0'0'5338,"7"0"-4636,548 0 2846,-539-2-4938,-12 1 574,0 0 0,0 0-1,0 1 1,0 0-1,-1-1 1,1 1 0,0 1-1,0-1 1,0 0 0,5 2-1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7:31.82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25 10277,'0'0'4698,"13"0"-4522,29 0 74,342-13 2736,-257 2-4186,-126 11 570,-1 10-6064,0-6 1809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3:15.63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1 549 11589,'0'0'3813,"0"-29"-2327,1 12-1361,1 0 1,0 0-1,1 0 1,1 0 0,1 0-1,1 1 1,12-27-1,1 4 181,48-69 0,-52 87-217,1-1 0,1 2 0,1 1 0,0 0 0,34-26 1,-41 37-79,0 0 1,1 1 0,0 1 0,0 0 0,1 0 0,-1 1 0,1 1-1,0 0 1,1 0 0,-1 2 0,0-1 0,24 1 0,-33 1-11,0 1 0,1 0 1,-1 1-1,0-1 0,0 1 0,0 0 0,0 0 1,0 0-1,-1 0 0,1 1 0,0 0 1,-1 0-1,8 4 0,-6-1-1,0 0 0,0 1 0,0 0-1,-1 0 1,0 0 0,7 13 0,-1-1-12,-1 0 0,-1 1 0,-1 0 1,0 0-1,-1 0 0,-2 1 0,0 0 0,-1 0 0,-1 0 1,0 0-1,-2 0 0,0 0 0,-4 22 0,1-32 10,0 0 0,-1 0 0,0 0-1,0 0 1,-1-1 0,-1 0 0,1 0-1,-2 0 1,1-1 0,-1 0 0,0 0 0,-10 7-1,-16 14 5,-58 39 0,63-49-6,-16 13-2,-178 137 33,219-166-25,0 0 0,0 0-1,0 0 1,0 0 0,0 1-1,1-1 1,-1 1 0,1-1-1,0 1 1,0 0-1,1 0 1,-2 5 0,3-9 190,10 7 341,48 2-339,0-3 0,0-2 0,87-7 0,-37 1-60,-32-1-66,77-13 1,-119 11-72,-26 5 1026,-8 0-1304,1 0 0,0 0 1,-1 0-1,1 0 0,0 0 0,-1 0 0,1 0 0,0-1 0,-1 1 0,1 0 0,-1 0 1,1 0-1,0-1 0,-1 1 0,1 0 0,-1-1 0,1 1 0,-1 0 0,1-1 0,-1 1 1,1-1-1,-1 1 0,0-1 0,1 1 0,-1-1 0,1 1 0,-1-1 0,0 1 0,0-1 1,1 1-1,-1-1 0,0 0 0,0 0 0,8-16-4286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3:16.43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40 539 10309,'0'0'5653,"0"-9"-5141,0 3-493,0-17 260,0 1 0,2-1-1,7-37 1,20-51-47,40-125 320,-68 232-498,0 1 1,0-1-1,1 1 0,-1 0 0,1-1 0,0 1 0,0 0 0,0 0 0,0 0 0,0 0 0,1 0 0,-1 1 0,1-1 0,3-1 0,-5 4-88,-1 2-28,-2 26 85,-1-1-1,-1 1 0,-1-1 1,-2 0-1,0-1 0,-2 0 1,-17 35-1,3-6 179,2 1 0,3 0 0,2 2 0,3 0-1,2 0 1,-5 113 0,16-97-1682,19-98-11407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3:17.33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280 22 10341,'0'0'5661,"0"-2"-5525,0 1 0,0 0 1,0 0-1,0-1 0,0 1 0,-1 0 1,1-1-1,0 1 0,-1 0 0,1 0 1,0 0-1,-1-1 0,0 1 0,1 0 0,-2-1 1,0 3-128,0 0 0,-1 0 1,1 1-1,0-1 0,0 1 0,-1-1 1,1 1-1,1 0 0,-1 0 1,0 0-1,0 0 0,1 0 1,-1 0-1,-1 3 0,-23 43 336,12-22-93,-25 40 317,-51 113-1,79-150-505,0 1 1,2-1-1,1 2 0,2-1 0,0 1 0,-1 61 0,6-57 0,1-13-5,0 0 0,4 27 1,-3-42-50,1 1 1,0-1-1,0 1 1,1-1-1,0 0 1,0 0-1,0 0 1,1 0-1,0-1 0,6 7 1,4 4 19,0 0 0,1-2 0,1 0 0,24 19 0,-29-27-16,-1-1-1,1 1 1,0-2 0,1 0-1,-1 0 1,1-1 0,0 0 0,0-1-1,14 2 1,-25-5-13,14 3 9,0-2 0,1 1 0,23-3 0,-33 1-7,-1-1 0,1 0 0,-1-1 0,1 0 1,-1 0-1,0 0 0,0 0 0,0-1 1,0 1-1,0-1 0,0-1 0,-1 1 0,5-5 1,5-4-17,-1 0 1,0-1-1,-1-1 1,0 0-1,-1-1 1,-1 0-1,0 0 1,-1-1-1,-1-1 1,0 1-1,-2-2 1,1 1-1,-2 0 1,-1-1-1,0 0 1,-1 0 0,-1 0-1,0-23 1,-2 35 10,-1 0 1,-1 0 0,1 1-1,-1-1 1,0 0 0,0 1-1,-1-1 1,0 1 0,0 0 0,0 0-1,0 0 1,-1 0 0,0 1-1,0-1 1,0 1 0,0 0-1,-1 0 1,0 1 0,-10-7 0,4 3-6,0 0 1,-1 1 0,-1 0 0,1 1-1,-1 0 1,1 1 0,-27-5 0,26 6-2,-1 1 0,1 1 0,-1 0 0,0 1 0,1 0 0,-1 1 0,0 1 0,1 0 0,0 1 0,-1 0 0,1 1 0,0 1 0,0 0 0,1 0 0,0 1 0,0 1 0,0 0 0,-19 16 0,19-13-18,0 1 0,0 1-1,1-1 1,1 2 0,0-1 0,1 2 0,1-1 0,-1 1 0,2 0 0,0 1-1,1 0 1,-7 24 0,9-22-1505,1 1 0,1 0 0,-1 31 0,3-37-4630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3:18.27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653 0 7652,'0'0'9174,"-7"3"-8835,-15 11-119,1 1-1,0 2 1,1 0 0,-32 37-1,2-4-2,-82 79 516,-156 137-361,253-230-818,34-35-354,0-8-7593,-2-14 1136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3:18.66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12166,'0'0'2950,"0"18"-2368,-1 14-567,5 116 1728,-3-134-1504,1 0 0,0 0 0,1 0 0,1-1 0,0 1 0,1-1 0,0 1-1,14 22 1,49 52 265,-52-70-579,-1 0-1,-1 0 1,0 1-1,-2 1 1,0 1-1,-1-1 0,-1 2 1,10 31-1,-11-29-5830,-2-16-831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3:19.38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1 429 9540,'0'0'3570,"2"-9"-3210,7-20 144,1 0 0,29-54 0,3-7 132,40-86-116,-82 175-510,0 1-1,0-1 1,0 1-1,0-1 1,0 1-1,0-1 1,1 1 0,-1-1-1,0 1 1,0-1-1,0 1 1,1-1-1,-1 1 1,0-1 0,0 1-1,1-1 1,-1 1-1,1 0 1,-1-1-1,0 1 1,1 0-1,-1-1 1,1 1 0,-1 0-1,1-1 1,-1 1-1,1 0 1,-1 0-1,1-1 1,2 17 318,-5 27-191,-4-11-41,-2 0 0,-1 0 0,-27 60-1,-12 37 475,37-85-421,2 0 0,2 0-1,2 0 1,1 55 0,-1-65-663,-3-25-4014,1-8-869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3:20.01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91 40 9492,'0'0'4272,"0"4"-3664,-2 15-239,-1 0-1,0 0 1,-2-1-1,0 0 1,-1 1-1,-12 25 1,9-23-161,1 1-1,0 0 1,2 0-1,-6 39 1,8-27 91,3-1 1,0 1-1,7 55 0,-4-84-264,0 0-1,0 0 0,0-1 0,1 1 0,-1-1 0,1 1 0,0-1 0,0 0 0,1 0 0,-1-1 1,1 1-1,0-1 0,0 0 0,0 0 0,0 0 0,1 0 0,-1-1 0,1 1 0,0-1 0,9 3 1,5 1-12,1 0 1,0-1 0,38 4-1,-16-6-22,44-3-1,-34-1-81,-45 0 55,1 0-1,-1 0 0,1-1 0,-1 0 0,0 0 0,1-1 0,-1 0 0,-1 0 0,1-1 0,0 0 0,-1 0 1,0-1-1,0 1 0,0-1 0,0-1 0,-1 1 0,0-1 0,8-11 0,0-2-3,0 0-1,-1-1 0,-1-1 1,16-41-1,-19 34 40,-1-1 1,-1 0-1,-2 0 0,-1 0 0,-1 0 0,-3-39 1,1 54-11,0 9-4,0 0 0,-1 1 1,1-1-1,-1 0 0,0 1 0,-1-1 0,1 1 0,-1-1 1,0 1-1,0 0 0,0 0 0,0 0 0,-1 0 0,-5-7 1,2 5-10,-1 0 0,1 0 0,-1 1-1,0 0 1,0 0 0,0 1 0,-14-7 0,-4 2-60,1 1-1,-2 1 1,1 0-1,-40-3 1,-5 4-2020,-74 4 0,103 2-308,1 0-1845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3:20.95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162 0 8436,'0'0'4949,"0"4"-4624,-3 14-126,0-1 0,-2 0 0,0 0 0,0 0 0,-1-1 0,-2 0 0,1 0 0,-13 17 0,-12 32 67,25-50-155,-3 5 197,0 2 0,2-1 0,0 1 0,1 1 0,2-1 0,0 1 0,-3 44 0,48-67 271,39 0-604,45 0 144,-41 0-2831,-82 0 2067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3:21.49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189 0 8468,'0'0'3465,"0"7"-3056,-2 15 51,-2 0 0,0-1 1,-1 0-1,-1 0 1,-12 27-1,7-20 118,2 1-1,-11 52 1,14-28-37,-4-1 0,-1 0 0,-24 65 0,-8 20-451,41-127-843,0 1-5331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3:22.83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32 11541,'0'0'6401,"6"0"-5964,8 0-311,130 0 683,203-25 1,-301 20-842,-35 4-4302,-45 0-339,-5 1-585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7:32.73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78 7283,'0'0'7348,"2"-15"-5539,7 9-1696,0-1 0,0 1 1,0 1-1,1 0 0,0 0 0,0 0 1,0 2-1,1-1 0,-1 1 1,1 1-1,13-2 0,17-1-54,68 2 0,-90 3-82,-18 1 12,0-1 1,1 0-1,-1 1 1,0-1 0,1 1-1,-1-1 1,0 1 0,1 0-1,-1 0 1,0 0-1,0-1 1,0 1 0,0 0-1,0 0 1,0 0 0,0 1-1,0-1 1,0 0 0,0 0-1,-1 0 1,1 1-1,0-1 1,-1 0 0,1 1-1,-1-1 1,0 1 0,1-1-1,-1 0 1,0 1 0,0-1-1,0 3 1,1 56-253,-1-46 225,0-8 16,1 0 12,-1 0-1,0-1 1,0 1 0,0 0 0,0-1 0,-1 1 0,0 0 0,0-1 0,0 1 0,-1-1 0,0 1 0,0-1 0,-1 0 0,1 0 0,-1 0 0,0 0 0,0 0 0,-6 5 0,-25 22-13,-1-1 1,-60 38-1,87-63 27,-15 14 74,23-20-63,0 0 0,0 0 0,0 1 0,0-1 0,-1 0 0,1 0 0,0 0 0,0 1 0,0-1 0,0 0 0,0 0 0,0 1 0,0-1 0,0 0 0,0 0 0,0 0 0,0 1 0,0-1 0,0 0 0,0 0 0,0 1 0,0-1 0,0 0 0,0 0 0,0 1 0,0-1 0,0 0 0,0 0 0,0 1 0,1-1 0,-1 0 0,0 0 0,0 0 0,0 0 0,0 1 0,0-1 0,1 0 0,-1 0 0,0 0 0,0 0 0,0 1 1,1-1-1,-1 0 0,0 0 0,0 0 0,1 0 0,46 1 1601,-20-2-1556,-22 1-7,25 0 74,0 0-1,0-2 0,0-1 1,41-10-1,23-8 96,-88 19-139,-15-3-7423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3:23.33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6 2913,'0'0'13454,"4"-1"-12658,38-2-10,0 1 0,51 5 0,-3 0-204,0-3-128,-50 0-7127,-36 0 521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3:53.73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32 352 7684,'0'0'7507,"1"-26"-3292,5 8-4167,0 0 0,2 1 0,0 0 0,1 0 0,0 1-1,2 1 1,15-20 0,-7 9 12,-9 12-42,1 0 0,0 1 0,1 0 0,1 1 0,0 1 0,0 0 0,1 0 0,1 2 0,0 0 0,23-11 0,-34 18-19,0 0 1,0 1 0,-1 0-1,1 0 1,0 0 0,0 0-1,0 1 1,0 0 0,0-1 0,0 2-1,0-1 1,0 0 0,0 1-1,0-1 1,0 1 0,0 0 0,0 1-1,-1-1 1,1 1 0,0-1-1,-1 1 1,1 0 0,-1 0 0,0 1-1,0-1 1,0 1 0,0 0-1,0-1 1,0 1 0,-1 1 0,1-1-1,-1 0 1,4 7 0,-1 1-7,1 1 1,-2 0 0,1 0 0,-2 0 0,1 0-1,-2 1 1,0-1 0,0 1 0,-1 19-1,0 12 3,1-32 5,-1 1-1,-1-1 1,0 1-1,0-1 1,-2 1-1,1-1 1,-2 1-1,1-1 1,-2 0 0,0 0-1,0-1 1,-7 15-1,-41 44 21,-3-2-1,-106 102 0,83-90-11,-5 6 20,83-84-13,0-1 251,6-1-27,379 0 564,-209 0-7542,-157 0-980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3:54.75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0 534 10853,'0'0'5976,"4"-1"-5328,2-4-448,0 1 0,0-1 0,-1 0 0,1 0 0,-1-1 0,0 0-1,0 0 1,-1 0 0,0 0 0,6-13 0,35-83-121,-26 55 34,20-45-88,32-108 0,-62 182-88,-4 29-166,-3 32 63,-33 461 483,23-296 57,8-207-393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3:55.71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320 0 9941,'0'0'5826,"-8"0"-5511,5 0-285,0 0 1,1 1-1,-1-1 1,0 0-1,1 1 1,-1-1-1,0 1 1,1 0-1,-1 0 1,1 0-1,-1 0 0,1 0 1,0 1-1,-1-1 1,1 1-1,0 0 1,-2 1-1,-33 51 895,3 3-239,4 1 1,-24 63-1,43-91-563,1 0 0,2 0-1,1 1 1,1 0 0,2 1 0,0 41-1,4-55-71,-1-1 5,1 0 1,1 0-1,5 27 0,-4-38-48,0 1 0,0-1 0,1 0 0,0 0 1,0 0-1,0 0 0,1-1 0,0 1 0,0-1 0,0 0 1,1 0-1,6 6 0,-4-5-2,1 0 1,-1-1-1,1 0 1,0 0-1,0 0 1,1-1 0,0-1-1,-1 1 1,1-2-1,0 1 1,0-1-1,0 0 1,1-1-1,-1 0 1,0-1-1,1 1 1,12-3-1,-17 2-3,-1 0 0,0 0-1,1 0 1,-1-1 0,1 0 0,-1 0-1,0 0 1,0 0 0,1-1-1,-1 1 1,0-1 0,0 0 0,6-5-1,-4 1 3,0 0 0,0 0 0,-1-1 0,1 1 0,-2-1-1,7-11 1,-4 2-25,1 0-1,-2-1 0,0 0 1,-1 0-1,-1 0 1,-1-1-1,0 1 0,-1-1 1,-1 0-1,-2-33 1,0 48 18,1-1 0,-1 0 0,0 0 0,0 1 0,0-1 0,-1 1 0,1-1 0,-1 1 1,0-1-1,0 1 0,0 0 0,0 0 0,-1 0 0,1 0 0,-1 0 0,0 1 0,1-1 1,-1 1-1,0 0 0,-1-1 0,1 1 0,0 1 0,-1-1 0,1 0 0,-1 1 0,1 0 0,-1 0 1,-7-1-1,0-1-7,-1 0 0,1 2 1,-1-1-1,1 1 0,-1 1 0,0 0 1,1 1-1,-18 3 0,20-1 1,0 0 0,1 1 1,-1 0-1,1 0 0,0 1 0,0 0 0,0 0 0,1 1 0,-8 8 1,2-2 6,1 0 0,0 2-1,-19 27 1,15-16-1,1 0-1,1 1 0,2 0 1,-14 39-1,26-55-545,0-6-5782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3:56.75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205 30 7043,'0'0'6326,"-2"11"-5782,-2 9-322,-33 233 3857,29 23-2283,8-242-1733,0-29-55,0 1-1,0-1 1,0 0 0,1 0-1,0 0 1,0 0-1,1 0 1,0 0 0,-1 0-1,1 0 1,1-1-1,-1 1 1,1-1 0,0 1-1,0-1 1,0 0-1,0 0 1,1 0 0,0-1-1,0 1 1,0-1-1,0 0 1,0 0 0,1 0-1,-1-1 1,1 1-1,0-1 1,-1 0 0,10 2-1,10 1 33,0 0-1,-1-2 0,2 0 1,47-2-1,-60-1-24,-8 0-11,0-1 0,0 0 0,0 0 0,0 0 0,0 0 0,0 0-1,0-1 1,-1 1 0,1-1 0,0 0 0,-1 0 0,1-1 0,-1 1 0,0-1-1,0 0 1,0 0 0,0 0 0,0 0 0,-1 0 0,1 0 0,2-5 0,5-10-1,-1 0 1,0 0 0,7-23 0,-4 11 18,-3 2-25,-1 0-1,-1-1 1,-2 0 0,-1 0-1,-1 0 1,-2-1 0,-2-42-1,0 35-1,0 26 4,0 0-1,-1 0 1,0 0 0,-1 0-1,-1 0 1,1 1-1,-2-1 1,0 1 0,0 0-1,0 1 1,-1-1 0,-1 1-1,-11-13 1,7 10-6,0 0 0,0 1 0,-1 0 0,-1 1 0,0 0 1,0 1-1,-1 1 0,0 0 0,-15-6 0,17 10-4,-1 1 1,1 0-1,-1 1 1,1 0-1,-1 1 1,-13 0-1,19 1-1,0 0-1,0 1 1,0-1-1,-1 2 1,1-1-1,0 1 0,0-1 1,0 2-1,1-1 1,-1 1-1,-12 7 1,0 9-88,1 0 1,1 1-1,1 1 1,1 0-1,1 1 1,-15 31-1,13-25-524,-15 32-1801,19-19-3225,10-25-1884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3:58.01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131 60 5282,'0'0'8151,"-5"-2"-8023,3 1-176,1 0 89,0 1 0,0-1-1,0 0 1,0 1-1,0-1 1,0 1 0,0-1-1,0 1 1,0 0 0,0-1-1,-1 1 1,1 0-1,0 0 1,0 0 0,0 0-1,-1 0 1,1 0-1,0 0 1,0 0 0,0 1-1,-1-1 1,1 0-1,0 1 1,0-1 0,0 0-1,0 1 1,0 0 0,0-1-1,0 1 1,0 0-1,0-1 1,0 1 0,0 0-1,0 0 1,1 0-1,-1 0 1,0 0 0,0 0-1,1 0 1,-1 0 0,1 0-1,-1 0 1,0 2-1,-16 43 501,2 0 0,2 1 0,2 1 0,2 0 0,2 1 0,2-1 0,3 78 0,2-121-522,0 0 1,1-1-1,0 1 0,0-1 1,0 1-1,0-1 1,1 1-1,-1-1 1,1 0-1,0 1 1,0-1-1,1 0 1,-1-1-1,1 1 1,0 0-1,0-1 0,0 1 1,1-1-1,-1 0 1,1 0-1,0 0 1,0-1-1,0 1 1,0-1-1,0 0 1,0 0-1,1-1 0,-1 1 1,0-1-1,9 2 1,14 2 25,-1-1 0,1-1 1,-1-2-1,33-1 0,-33-1-26,-19 1-20,0 0 1,-1 0-1,1-1 0,0 0 1,-1-1-1,1 1 0,-1-1 1,0 0-1,0-1 0,11-5 1,-7 1-4,-1 0-1,0 0 1,0-1 0,-1-1 0,10-11 0,-6 6-6,0-1 1,-2 0-1,0-1 1,0 0-1,-2-1 1,0 0-1,0 0 0,-2-1 1,6-23-1,-5 2-12,-1 1 0,-2-1 0,-2-55 0,-2 76 23,1 14-3,0 0 0,-1 0 0,0 0 1,0 0-1,0 0 0,0 0 0,0 0 0,-1 0 1,0 0-1,0 0 0,0 0 0,0 0 0,-1 1 0,1-1 1,-1 0-1,0 1 0,0 0 0,-1-1 0,1 1 1,-1 0-1,1 0 0,-1 0 0,-5-4 0,-4-1-30,0 1-1,-1 0 1,0 0-1,-1 2 1,1-1-1,-1 2 1,0 0-1,0 1 1,-22-3-1,-5 2-130,0 3 1,-46 4-1,81-3 45,0 1 1,0-1 0,0 2 0,1-1 0,-1 0 0,0 1 0,1 0 0,0 1 0,-1-1 0,1 1 0,0 0-1,0 0 1,0 1 0,1-1 0,-1 1 0,1 0 0,0 1 0,-5 6 0,4-4-468,0 1 1,0 0-1,1 0 1,0 0-1,1 0 1,0 1-1,0 0 1,1-1-1,0 1 1,1 0-1,-1 11 1,1 9-3898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3:58.97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175 72 3410,'0'0'9420,"-13"8"-9031,2-1-243,0 1 0,1 0-1,0 0 1,1 1 0,-1 0-1,2 1 1,-1 0 0,2 0-1,-12 20 1,7-1 239,2 1 0,1 0 0,1 1 0,2 0 0,1 0-1,1 0 1,2 0 0,1 1 0,1-1 0,5 33 0,-3-58-350,0 1 0,0-1 0,0 1 1,1-1-1,-1 0 0,2 0 0,-1 0 0,1 0 0,-1-1 1,2 0-1,-1 1 0,0-1 0,1-1 0,6 6 0,-3-2 6,1-1-1,0 0 0,1 0 0,0-1 0,0-1 0,0 1 0,17 5 0,-21-9-31,1 0 0,0 0 0,-1-1 0,1 0 0,0-1 0,0 1-1,0-1 1,0 0 0,-1-1 0,1 0 0,0 0 0,0 0 0,-1-1-1,1 0 1,-1-1 0,1 1 0,-1-1 0,0 0 0,0-1 0,0 1-1,0-1 1,-1 0 0,0-1 0,0 1 0,0-1 0,0 0 0,7-11-1,0 0-24,0-1-1,-2-1 1,0 0-1,-1 0 0,-1-1 1,-1 0-1,-1 0 0,0-1 1,5-36-1,-4-7-16,-2-114-1,-5 136 30,-1 35 2,0 0 0,0 1 1,0-1-1,0 1 0,-1-1 0,0 1 1,0 0-1,-1 0 0,1 0 0,-1 0 0,0 0 1,0 1-1,-1-1 0,1 1 0,-1 0 0,0 0 1,0 0-1,-1 0 0,1 1 0,-1 0 0,0 0 1,0 0-1,0 0 0,0 1 0,-9-3 0,-3-2-237,0 1-1,-1 1 0,0 1 0,1 1 0,-1 0 0,-33 0 0,42 2-128,1 2 1,-1-1-1,1 1 1,0 0-1,-1 0 1,1 1-1,0 0 1,0 1-1,-14 6 1,18-6 107,0 0 1,0 0-1,0 0 1,1 0 0,-1 1-1,1-1 1,0 1-1,0 0 1,0 0 0,1 0-1,-1 0 1,1 1-1,0-1 1,0 1 0,1-1-1,-1 1 1,1 0-1,-1 9 1,-3 21-2329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3:59.86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359 60 7091,'0'0'6046,"-11"5"-5481,5-2-437,-1 1-1,1-1 0,0 1 1,1 0-1,-1 0 1,1 1-1,-1-1 0,1 1 1,1 1-1,-1-1 1,1 1-1,0-1 0,0 1 1,1 0-1,-4 7 1,-3 14 283,0-1 0,2 1 0,0 1 0,2-1 0,2 1 0,0 0 0,2 0 1,1 0-1,3 40 0,0-61-385,-1 0 0,1 0 0,1 0 0,-1 0 0,1 0-1,1-1 1,-1 0 0,1 1 0,0-1 0,0 0 0,1-1 0,0 1 0,0-1 0,8 7 0,-1-2 9,0 0 0,0-1 1,1 0-1,0-1 0,25 11 0,-27-15-20,-1-1 0,1 0-1,0-1 1,0 0 0,0-1 0,0 0-1,18-1 1,-22 0-14,0-1 0,0 0 0,0 0 0,0 0 0,0-1 0,-1 0 0,1 0 0,-1-1 0,1 0 0,-1 0 0,0 0 0,11-8 0,-2-4-5,-2 1 0,0-2 0,0 0 0,-2 0 0,0-1 0,0-1 0,-2 0 0,0 0 0,-1 0 0,-1-1 0,-1-1 0,-1 1 0,0-1 0,-2 0 0,0 0 0,-1 0 0,-1-22 0,-1 27 4,1-4 3,-1 0 0,-1 0-1,-1 0 1,-6-27 0,6 39-2,-1 1 0,1 0-1,-1 0 1,0 0 0,0 1-1,0-1 1,-1 1 0,0-1 0,0 1-1,-1 0 1,1 1 0,-1-1-1,0 1 1,0 0 0,-1 0 0,-10-6-1,1 4-16,0 0-1,0 1 1,0 0 0,-1 2-1,1-1 1,-1 2-1,0 0 1,0 1-1,0 1 1,-24 2-1,3-2-15,21 2 19,0 0 0,0 1-1,0 0 1,1 1 0,-1 1 0,1 1-1,0 0 1,0 1 0,1 0 0,0 1-1,0 1 1,1 0 0,-19 17 0,9-6-757,2 1 0,-28 31 0,31-29-1686,1 1 0,-16 28 0,20-26-3027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4:01.42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1 100 13078,'0'0'5525,"12"-2"-5394,323-29 753,-119 14-848,-91 13-36,20-2-2561,-143 6 2345,-1 0 1,1 0-1,-1 0 1,1-1-1,-1 1 0,1 0 1,-1-1-1,1 1 0,-1-1 1,0 0-1,1 1 0,-1-1 1,0 0-1,3-2 0,1-14-4907,-5 4-58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4:01.91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57 10373,'0'0'6072,"23"-3"-5840,394-26 718,-212 15-729,-75 4-752,-130 10 86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6:24.67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603 0 5763,'0'0'3476,"-17"0"-2769,-301 4 1977,146-4-2695,169 1 11,0-1 0,1 1 1,-1 0-1,0 0 0,1 1 0,-1-1 0,1 0 0,0 1 1,-1 0-1,1-1 0,0 1 0,0 0 0,0 0 0,0 0 1,0 1-1,1-1 0,-1 0 0,0 1 0,0 2 0,-25 51 16,20-27 74,1 0 0,1 0 0,2 1 0,0 0 1,4 44-1,-1-54-7,0-19-63,0 1 0,1-1 0,-1 1 0,1-1-1,0 1 1,-1-1 0,1 0 0,0 1 0,0-1 0,0 0 0,0 1 0,0-1 0,0 0-1,0 0 1,1 0 0,-1 0 0,0 0 0,0 0 0,1-1 0,-1 1 0,1 0-1,-1-1 1,1 1 0,-1-1 0,1 1 0,-1-1 0,1 0 0,-1 1 0,1-1 0,-1 0-1,1 0 1,1 0 0,67 0 658,-50-1-726,71-4 188,-65 2-104,0 1 0,1 1 0,-1 2 0,26 3 0,-47-3-37,0 1 0,-1-1 0,1 1-1,-1 0 1,0 0 0,1 0 0,-1 1 0,0 0-1,0-1 1,-1 1 0,1 1 0,-1-1 0,1 0-1,-1 1 1,0 0 0,0 0 0,-1 0 0,1 0-1,-1 0 1,0 0 0,0 1 0,2 4 0,2 12-2,0 1 0,0-1 1,2 34-1,-5-37 6,1 8 26,-1-1 0,-1 1 0,-1 0 0,-4 44 0,2-67-23,0 0 0,-1-1 0,1 1 0,-1-1 0,1 1 0,-1-1 0,0 0 0,0 1 0,0-1 0,0 0 0,0 0 0,0-1 0,-1 1 0,1 0 1,0-1-1,-4 2 0,-49 24 177,43-22-136,-11 4 68,0-2-1,0 0 1,-1-1 0,0-2 0,0 0-1,-1-2 1,1-1 0,-33-1-1,56-1-100,0 1 0,0 0 0,0 0 0,0-1-1,0 1 1,0-1 0,0 1 0,0-1-1,0 1 1,1-1 0,-1 1 0,0-1 0,0 0-1,0 1 1,1-1 0,-1 0 0,0 0-1,1 0 1,-1 0 0,1 1 0,-1-1 0,0-2-1,-12-29 52,-2-2-17,18 45-3630,-3-9 3442,0-1 0,0 0 0,0 1-1,0-1 1,0 0 0,0 1 0,1-1-1,-1 0 1,0 1 0,1-1 0,-1 0-1,1 0 1,0 0 0,-1 1-1,1-1 1,0 0 0,0 0 0,0 0-1,-1 0 1,1 0 0,0 0 0,0 0-1,1-1 1,-1 1 0,0 0 0,2 1-1,30 12-4797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7:49.28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51 295 1345,'0'0'14918,"0"-11"-11921,6-46-3064,3 31 24,2 0 1,19-35-1,-26 53 38,1 0-1,0 1 0,0 0 0,1-1 0,0 2 0,0-1 1,1 1-1,-1 0 0,1 0 0,1 1 0,13-8 0,-6 7 15,0 1 0,1 1 0,-1 0 0,1 1 0,0 1 0,24-1 0,3 3-127,51 6 0,-92-6 111,0 1-1,0-1 1,0 1-1,0-1 1,0 1 0,0 0-1,0 0 1,0 0-1,0 0 1,-1 0 0,1 0-1,0 1 1,-1-1-1,1 0 1,-1 1 0,0-1-1,1 1 1,-1 0 0,0-1-1,0 1 1,0 0-1,0 0 1,0 0 0,0 0-1,-1 0 1,1 0-1,-1 0 1,1 3 0,1 8-42,-1-1 0,0 1 0,-1 21 0,-1-16 0,1 3 39,0-1-1,-2 1 1,-1-1-1,0 1 1,-1-1 0,-2 0-1,0 0 1,-1-1-1,0 0 1,-18 30-1,7-16 24,-3-1-1,-1-1 1,-1-1-1,-1 0 1,-2-2-1,0-1 1,-2-1-1,-58 41 0,-80 67-30,166-134 21,0 0 1,0 0 0,-1 0 0,1 0-1,0 1 1,0-1 0,0 0 0,-1 0-1,1 0 1,0 0 0,0 0 0,0 1-1,0-1 1,-1 0 0,1 0 0,0 0-1,0 1 1,0-1 0,0 0 0,0 0-1,0 1 1,0-1 0,0 0 0,0 0-1,-1 1 1,1-1 0,0 0 0,0 0-1,0 1 1,0-1 0,0 0 0,1 0-1,-1 1 1,0-1 0,0 0 0,0 0-1,0 0 1,0 1 0,0-1 0,0 0-1,0 0 1,0 1 0,1-1 0,-1 0-1,0 0 1,0 0 0,0 0 0,1 1-1,17 3 92,36-3 4,-42-1-44,652-4 1308,-664 3-1474,0 0 0,0 0 1,0 0-1,0 0 0,0 0 0,0 0 0,0 0 0,0 0 0,-1 0 0,1 0 0,0 0 1,-1 0-1,1 0 0,-1 0 0,1 0 0,-1 1 0,1-1 0,-1 0 0,1 0 0,-1 0 1,0 1-1,0-2 0,-27-13-3152,-10-5-2177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4:02.52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422 1 8836,'0'0'4103,"-9"13"-3700,-10 13 278,2 2 0,1 0 0,-22 58 0,-107 299 2139,73-211-2296,-10 27-82,75-181-400,4-14-21,0 1 1,0 0-1,1 0 1,1 0-1,-1 1 0,0 11 1,2-18 26,0-4-3839,0-12-2393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4:04.61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41 188 9268,'0'-1'9050,"7"-13"-8917,8 0-98,2 1 0,0 0 0,0 1 0,1 1 1,20-9-1,4 0-33,54-17 1,-75 29-21,1 2 0,1 0 0,-1 2-1,1 0 1,35-1 0,-58 6 12,1-1 1,0 0-1,-1 1 1,1-1-1,-1 1 1,1-1-1,-1 1 1,1-1 0,-1 1-1,1-1 1,-1 1-1,1-1 1,-1 1-1,0-1 1,1 1-1,-1 0 1,0-1-1,0 1 1,1 0-1,-1-1 1,0 1-1,0 0 1,0-1-1,0 1 1,0 0-1,0 0 1,0-1-1,0 2 1,0 26-3,0-23-7,0 16 6,1-2 9,0-1-1,-2 0 0,0 1 1,-1-1-1,0 0 0,-2 0 0,0 0 1,-1 0-1,-15 32 0,7-25 3,0-1-1,-2 0 0,-1-1 1,-1-1-1,-1 0 0,0-2 1,-2 0-1,0-1 0,-2-1 1,0-1-1,0-1 0,-2-1 1,-45 22-1,31-22-19,24-11 23,1 0 0,1 2-1,-1 0 1,1 0 0,0 1 0,-11 8 0,22-14 8,1-1-8,-1 1 0,1-1 0,0 1 0,0-1 0,0 1 0,0 0 0,0-1 0,0 1 0,0-1 0,0 1 0,0-1 0,0 1 0,0 0 0,0-1 0,0 1 0,1-1 0,-1 1 0,0-1 0,0 1 0,1-1-1,-1 1 1,0-1 0,1 1 0,-1-1 0,0 1 0,1-1 0,0 1 0,15 5 134,0 0 0,1-2 0,-1 0 0,1 0 0,0-2 0,0 0 0,28-1 0,-14 1-53,286 2 405,-193-5-398,-123 0-481,1 1 0,-1-1-1,0 0 1,0 0 0,1 0 0,-1 0-1,0-1 1,0 1 0,0 0-1,0 0 1,0-1 0,0 1 0,-1-1-1,1 1 1,1-3 0,5-8-3746,8-8-2487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4:05.26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53 340 14038,'0'0'2273,"-5"-24"-2225,1 7-37,-2-11-5,1 0 0,1 0 0,2-1 0,1-29 0,1 44 51,2 0 1,0 1 0,0-1-1,1 0 1,1 1 0,0 0-1,9-19 1,-13 31 244,1 1 12,0 2-311,0 0 1,-1 0-1,1 0 0,-1 0 0,1 1 0,-1-1 0,0 0 0,0 0 0,0 0 0,0 0 0,-1 4 0,1-4 0,0 83 421,-4-1-1,-4 0 1,-19 84-1,18-111-184,2 1-1,3 0 0,4 75 0,0-66-203,3-67-586,0 0 1,-1 0 0,1 0 0,-1-1-1,1 1 1,-1-1 0,1 1 0,-1-1-1,1 0 1,-1 0 0,3-2 0,17-21-5875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4:05.99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221 0 1297,'0'0'17197,"-6"37"-17029,-37 46-1,-66 147 725,98-201-814,1 0 0,2 1 0,1 0 1,2 0-1,0 0 0,0 43 0,5-68-66,0 1-1,0-1 1,0 0-1,1 0 1,0 0 0,0 0-1,0 0 1,0 0-1,1 0 1,0-1 0,0 1-1,0 0 1,3 4 0,-1-5-5,0-1 0,-1 1 1,1-1-1,0 0 1,0-1-1,1 1 1,-1-1-1,0 0 1,1 0-1,0 0 1,-1 0-1,1-1 1,0 0-1,6 1 1,30 4 50,-1-2 1,82-2 0,-73-3-8,-46 1-51,0 0 1,1 0 0,-1 0-1,0-1 1,1 1 0,-1-1-1,0 0 1,0 0 0,0 0-1,0-1 1,0 1 0,0-1-1,0 0 1,0 1 0,-1-1 0,1 0-1,-1-1 1,1 1 0,-1 0-1,0-1 1,0 1 0,0-1-1,0 0 1,0 0 0,-1 1-1,1-1 1,1-5 0,-1 1-1,0 0 0,0 0 0,-1 0 0,0 0 0,0 0 0,-1-1-1,0 1 1,0 0 0,-1 0 0,0 0 0,-2-12 0,1 15-1,-1-1 0,1 1-1,0 0 1,-1 0 0,0 0 0,0 0-1,0 0 1,-1 1 0,1-1 0,-1 1-1,0 0 1,0 0 0,0 0-1,0 1 1,0-1 0,-1 1 0,1 0-1,-1 0 1,-9-2 0,0-1-5,-1 2 1,1-1-1,-1 2 1,0 0-1,-18 0 0,-4 1-39,22 0 29,0 0 0,0 2 0,-21 2 0,31-2 14,1 0 0,0 0 0,0 1-1,0-1 1,0 1 0,0 0 0,0 0 0,0 0 0,1 1-1,-1-1 1,1 1 0,-1 0 0,1 0 0,0 0 0,-5 7-1,0 1-25,1 1-1,0-1 0,1 1 0,0 0 1,1 1-1,0 0 0,-5 24 0,6-17-946,2-1 0,0 32-1,2-50 816,0 1-1,0-1 1,0 0-1,0 0 1,1 0-1,-1 0 1,1 0-1,-1 0 1,1 0-1,-1 0 1,1 0-1,-1 0 1,1 0-1,0 0 1,-1 0-1,1-1 1,0 1-1,0 0 1,0 0-1,0-1 1,-1 1-1,1-1 1,0 1-1,0-1 1,0 1-1,0-1 1,1 1-1,-1-1 1,0 0-1,0 0 1,0 1-1,0-1 1,0 0-1,0 0 1,0 0-1,2 0 1,35 1-5824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4:06.64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246 0 9845,'0'0'4983,"-22"27"-4327,-68 86-82,80-99-357,0 0 1,2 0-1,-1 1 0,2 0 1,0 1-1,1 0 0,0 0 0,-4 22 1,6-9 108,1-1 0,1 1 1,2 31-1,1-19-84,-1-39-229,0 1 0,0-1 1,1 1-1,-1 0 0,1-1 0,0 1 0,0-1 0,0 0 1,0 1-1,0-1 0,1 0 0,-1 1 0,0-1 1,1 0-1,0 0 0,0 0 0,-1 0 0,1-1 1,0 1-1,0 0 0,1-1 0,-1 1 0,0-1 1,0 0-1,1 0 0,-1 0 0,1 0 0,-1 0 1,1-1-1,-1 1 0,4 0 0,10 2 41,1-1 0,0-1-1,30-1 1,-28 0-24,-8 0-13,0 0 0,0-1-1,0 0 1,0 0 0,0-1 0,14-5 0,-18 4-17,-1 0 1,1-1 0,-1 1-1,-1-1 1,1 0-1,0-1 1,-1 0 0,0 1-1,0-2 1,0 1 0,5-9-1,-3 5-4,-1-1 0,-1 0 0,0 0 0,0 0-1,-1-1 1,0 1 0,-1-1 0,0 0 0,2-16 0,-2-9 10,-1-58 0,-3 56 2,1 33-9,0 1 0,0-1 0,-1 1 0,1 0 0,-1 0 0,0-1 1,0 1-1,-1 0 0,0 0 0,1 0 0,-1 0 0,0 0 0,-1 0 0,1 1 0,-1-1 0,-5-4 0,3 3-5,0 1-1,-1 0 1,1 0-1,-1 0 0,0 1 1,0 0-1,-1 0 1,1 0-1,-12-2 1,-3 1-56,0 0 0,-1 2 1,1 0-1,-1 1 1,-39 5-1,54-3 29,-1 1-1,1 0 0,0 0 1,-1 1-1,1 0 1,0 0-1,0 1 1,1-1-1,-1 2 1,1-1-1,0 1 1,0 0-1,0 0 1,1 0-1,0 1 0,0 0 1,-6 9-1,5-6-247,0 0-1,1 0 0,0 1 0,0 0 0,1 0 0,0 0 0,1 1 1,0-1-1,0 1 0,1 0 0,0 17 0,2-23 66,-1-2-18,1-1 1,-1 1-1,1-1 1,0 1-1,0-1 0,0 1 1,0-1-1,1 0 1,-1 1-1,1-1 0,-1 1 1,1-1-1,0 0 1,0 1-1,0-1 1,0 0-1,0 0 0,1 0 1,-1 0-1,1 0 1,-1 0-1,1 0 1,0 0-1,0-1 0,0 1 1,3 1-1,25 10-4096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4:07.37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154 1 11349,'0'0'4696,"-15"3"-4213,8 5-185,0 0 1,1 0 0,0 1 0,0 0 0,1 0 0,-7 17-1,8-18-140,-8 18 69,1 1 0,1 0 1,2 0-1,1 1 0,1 0 1,1 0-1,1 0 0,1 57 1,2-79-214,1 1 1,1-1 0,-1 1-1,1-1 1,0 0 0,0 0-1,1 1 1,0-1-1,3 9 1,-2-11-5,0 0-1,0 0 1,1 0-1,-1-1 1,1 1-1,0-1 0,0 0 1,0 0-1,0 0 1,0 0-1,1-1 1,5 3-1,3 1 31,1 0 0,1-1 0,-1-1 0,1 0 0,-1-1 0,23 2 0,89-2 50,-81-3-54,-38 0-36,0-1 0,0 0 1,0 0-1,0-1 0,-1 0 1,1 0-1,-1 0 0,1-1 0,-1 0 1,0 0-1,0-1 0,0 0 1,0 0-1,-1 0 0,0-1 1,0 1-1,0-1 0,0-1 0,-1 1 1,0 0-1,0-1 0,0 0 1,-1 0-1,0 0 0,4-10 0,1-3-1,-2 0 1,0 0-1,-1-1 0,0 0 0,-2 0 0,-1 0 0,1-30 0,-3 41 0,0 0 0,-1 0 1,0 0-1,0 0 0,-1 0 1,0 0-1,0 1 0,-1-1 0,-5-10 1,5 13-5,-1 0 1,0 1 0,-1-1-1,1 1 1,-1 0-1,0 0 1,-1 0 0,1 1-1,-1 0 1,1 0 0,-1 0-1,-11-4 1,3 2-12,0 1-1,-1 1 1,0 0 0,0 1 0,0 0-1,0 1 1,0 1 0,-1 1 0,1 0-1,-17 3 1,23-2 4,-1 1-1,1 0 1,-1 1 0,1 0 0,0 1-1,0 0 1,0 0 0,0 1-1,1 0 1,0 1 0,0-1-1,0 2 1,-8 8 0,-6 7-389,1 0 1,1 1-1,-17 27 1,8-3-2487,15-14-1939,1 0-5597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4:16.27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40 29 3986,'0'0'14164,"0"6"-14330,-1 1 161,0 1 0,0 0-1,-1-1 1,0 1 0,-1-1-1,-6 14 1,6-14 1,-1 1 1,1 0-1,1 0 0,-1 0 1,1 0-1,1 0 0,-1 9 1,2-16 10,-1 0 1,1 0 0,0-1-1,0 1 1,0 0 0,0-1 0,0 1-1,0 0 1,0 0 0,0-1 0,0 1-1,1 0 1,-1-1 0,0 1 0,0 0-1,1 0 1,-1-1 0,0 1-1,1-1 1,-1 1 0,1 0 0,-1-1-1,1 1 1,-1-1 0,1 1 0,-1-1-1,1 1 1,-1-1 0,1 1 0,0-1-1,-1 0 1,2 1 0,-1-1 2,1 0 1,-1-1-1,1 1 1,-1 0-1,1-1 1,-1 1-1,1-1 0,-1 0 1,0 1-1,1-1 1,-1 0-1,0 0 1,0 0-1,2-1 1,4-4 16,0 0 0,-1-1 0,0 0-1,9-13 1,-10 11-13,0 0 0,-1 0 0,0-1 0,0 0-1,-1 0 1,-1 1 0,0-2 0,0 1 0,-1 0-1,0 0 1,-1-20 0,0 30-49,-4 40-285,-4-15 246,6-17-576,-1 0 1,1 1-1,0-1 1,-1 16 0,5-23-2353,8-1-1122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4:16.79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28 4 7940,'0'0'3687,"-5"23"-3010,-3 11-448,4-17-45,0 1 0,1-1 1,1 1-1,1 0 0,0 23 0,2-39-141,-1 0 0,1 0 0,-1 0 0,1 0 0,0 0 0,0-1 0,0 1 0,0 0 0,0-1 0,0 1 0,0-1 0,0 1 0,1-1 0,-1 1-1,0-1 1,1 0 0,-1 0 0,1 1 0,0-1 0,-1 0 0,1-1 0,0 1 0,0 0 0,0 0 0,-1-1 0,1 1 0,0-1 0,0 0 0,0 1 0,0-1 0,0 0 0,0 0-1,0 0 1,3-1 0,1 1 32,-1 0 0,1 0 1,0 0-1,0-1 0,-1 0 0,1 0 0,0-1 0,-1 0 0,1 0 0,-1 0 0,6-3 0,-3-3 6,0 1 0,0-2 0,-1 1 0,0-1-1,0 0 1,-1-1 0,0 0 0,0 0 0,-1 0 0,-1 0 0,0-1 0,0 0-1,-1 0 1,-1 0 0,0 0 0,0 0 0,-1 0 0,0-21 0,-3 31-83,0 1 1,0 0 0,-1 0-1,1 0 1,0 0 0,0 0-1,0 0 1,0 0 0,0 1-1,0-1 1,-3 2 0,0 1-17,1 1 0,-1 0 0,1 0 0,0 0 0,0 0 0,0 1-1,1 0 1,-1-1 0,1 1 0,0 1 0,-3 7 0,-23 65-400,25-60-175,0 1 0,1-1 0,-1 27 0,3 21-4868,1-45-481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4:17.29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75 43 10741,'0'0'2030,"-6"-7"-1638,-21-21-314,21 21-86,5 7 36,0 0 1,0 1-1,0-1 1,0 1-1,0-1 1,0 1-1,0-1 1,0 1-1,0 0 1,1-1-1,-1 1 1,0 0-1,0 0 1,1 0-1,-1-1 1,0 1-1,1 0 1,-2 2-1,-1 6 98,-1 0 0,1 1-1,1-1 1,0 1 0,0 0 0,1 0-1,-1 19 1,30-29 88,-23-1-381,1 0 1,-1-1-1,0 1 1,0-1-1,0 0 1,0-1-1,0 1 1,0-1-1,0 0 1,-1 0-1,0 0 1,1-1 0,-1 1-1,-1-1 1,6-6-1,5-4-1662,14-10-3165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4:18.16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463 308 8628,'0'0'6995,"0"-3"-6451,1-38-359,1 22-280,-2 0 0,-4-34 0,4 47 66,-1 1 1,-1-1-1,1 1 0,-1 0 1,0-1-1,0 1 0,-1 0 1,1 0-1,-1 0 0,0 1 1,-1-1-1,1 1 0,-9-8 1,1 2-16,0 0 0,-1 1 1,-1 1-1,0 0 0,0 1 0,0 0 1,-1 1-1,-15-5 0,7 6 7,1 0-1,-1 1 0,0 2 1,-42-1-1,58 4 34,1-1 0,0 1 0,0 0 0,0 1 0,0-1 0,0 1 0,0 0 0,1 0 0,-1 1 0,1 0 0,-1-1 1,1 1-1,0 1 0,0-1 0,0 0 0,0 1 0,1 0 0,-1 0 0,1 0 0,0 0 0,1 1 0,-1-1 0,1 1 0,-1 0 0,1 0 0,-1 6 0,-5 10 13,2 0 0,1 0 0,0 0 1,-2 43-1,5-39 114,0 0 0,2 0 0,1-1 0,8 47 1,-8-65-94,1 0 1,-1-1 0,1 1-1,0-1 1,0 1 0,1-1-1,-1 0 1,1 0-1,1 0 1,-1 0 0,1-1-1,-1 1 1,1-1 0,1 0-1,-1 0 1,0 0 0,1-1-1,0 1 1,0-1 0,0 0-1,0-1 1,1 1 0,-1-1-1,0 0 1,1 0 0,9 1-1,-9-1 50,1-1-1,0 1 1,0-1-1,0-1 1,0 1 0,0-1-1,1 0 1,-1-1-1,0 0 1,0 0-1,-1-1 1,1 1 0,0-1-1,0-1 1,-1 1-1,1-1 1,-1-1 0,0 1-1,0-1 1,0 0-1,0 0 1,5-6-1,6-9-99,0-1 0,-2-1 0,0 0 0,22-45 0,-18 32-76,24-33-1,-42 63 68,-1 4-30,4 14-136,-2-6 176,1 14 116,2-1 0,0 0 0,13 32 0,-15-46-69,1 0-1,0 0 1,0-1 0,0 0-1,0 0 1,1 0 0,0 0 0,1-1-1,-1 0 1,1 0 0,0 0-1,0-1 1,0 0 0,12 6-1,-2-5 25,0 0 0,1-1 0,-1-1-1,1 0 1,0-1 0,-1-1-1,1-1 1,28-2 0,2 1 11,-37 1-92,1-1 1,0 0-1,0 0 1,0-1-1,-1 0 1,1-1-1,18-8 1,-24 9-348,0-1 0,0 0 1,0 0-1,0 0 1,0-1-1,-1 0 1,0 0-1,0 0 1,0 0-1,5-8 0,9-24-5061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7:50.57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378 11 4674,'0'0'6825,"0"0"-6711,0-1 1,0 1-1,1 0 1,-1-1-1,0 1 1,0 0-1,0-1 1,0 1-1,0 0 1,0-1-1,0 1 1,0-1 0,0 1-1,0 0 1,0-1-1,-1 1 1,1 0-1,0-1 1,0 1-1,0-1 1,0 1-1,-1 0 1,1-1-1,0 1 1,0 0 0,0 0-1,-1-1 1,0 1-1,-4 0-116,0 1-1,-1 1 1,1-1-1,0 1 1,0 0-1,0 0 1,0 1-1,0-1 1,0 1-1,1 0 1,-1 0-1,-5 6 1,-57 54 23,46-42-7,10-10 82,0 0 1,1 0 0,1 1-1,0 1 1,0-1 0,1 1-1,1 1 1,-9 22-1,10-17 105,1 0-1,0 1 1,2-1-1,0 1 1,1 0-1,2 23 1,0-33-186,-1-1 16,0 0 0,1-1-1,0 1 1,1 0 0,0 0 0,0 0 0,1-1 0,0 1-1,1-1 1,0 1 0,0-1 0,0 0 0,1 0 0,10 14-1,-10-17-2,-1-1 0,2 0-1,-1 0 1,0 0 0,1 0-1,-1-1 1,1 0 0,0 0-1,0 0 1,0-1 0,1 1-1,-1-1 1,0-1 0,1 1-1,9 1 1,7 0 139,0-2-1,40-1 1,-25 0-147,-32-1-20,-1 0 0,1 0 0,0-1-1,-1 1 1,1-1 0,-1 0-1,0 0 1,1 0 0,-1-1 0,0 1-1,0-1 1,-1 0 0,1 0-1,-1 0 1,1-1 0,-1 1 0,0-1-1,0 0 1,0 0 0,-1 0-1,0 0 1,1-1 0,1-4 0,4-9-78,-1 0 0,0-1 1,-1 0-1,4-27 1,-9 45 62,0-1 0,-1 0 1,0 0-1,0 0 1,1 0-1,-1 0 0,0 0 1,0 0-1,-1 0 1,1 0-1,0 1 0,-1-1 1,1 0-1,-1 0 1,1 0-1,-1 0 1,0 1-1,0-1 0,0 0 1,0 1-1,0-1 1,0 1-1,0-1 0,-1 1 1,1-1-1,-1 1 1,1 0-1,-1 0 0,-2-2 1,-3 0-14,-1 0 0,1 1 0,-1 0 0,1 0 0,-1 0 0,-9 0 1,-3 0 22,-1-2-26,-1 2 0,1 0 0,-1 1 0,1 2-1,-41 5 1,55-4 21,0 1 0,0-1 0,0 2-1,0-1 1,0 1 0,1 0 0,0 0-1,0 1 1,0-1 0,0 1 0,1 1 0,0-1-1,0 1 1,0 0 0,-5 9 0,-5 11-10,2 0-1,-18 46 1,15-32-76,-3-3-1628,3-15-2339,4-10-1016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4:19.02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372 295 7619,'0'0'5958,"28"-2"-4333,-26-1-1582,1 1 0,-1-1 0,0 0 1,0 0-1,0 0 0,0 0 1,-1 0-1,1 0 0,-1-1 0,0 1 1,0 0-1,0-1 0,0 1 0,-1-1 1,1-4-1,2-59-50,-3 60 21,0-8-20,0 5-83,0-1 1,0 1 0,-1 0 0,-3-14 0,3 21 66,0-1 0,-1 1 0,1-1 0,-1 1 0,1 0 1,-1 0-1,0 0 0,0 0 0,-1 0 0,1 1 0,-1-1 0,1 1 0,-1-1 0,0 1 0,0 0 0,-3-2 1,-3-1-7,0 0 1,-1 1 0,1 0 0,-1 1 0,0 0 0,0 0 0,0 1 0,-16-1 0,-7 1 22,-43 4 1,65-2 6,5 1 7,-1 0-1,1 1 1,0 0 0,0 0-1,0 0 1,0 1 0,0 0 0,1 0-1,-1 1 1,1-1 0,0 1-1,0 0 1,0 1 0,0-1 0,1 1-1,0 0 1,0 0 0,0 0 0,1 0-1,-1 1 1,-3 8 0,0 0 59,1 0 0,0 1 1,0-1-1,2 1 1,0 0-1,0 0 0,-1 30 1,4-37-36,0 7 57,0-1 1,1 0 0,1 0 0,0 1 0,6 25 0,-5-36-76,-1 0 0,1 0 0,0 0 0,1 0 0,-1 0 0,1 0 0,-1-1 0,1 1 0,0-1 0,0 0 0,1 0 0,-1 0 0,1 0 0,-1-1 0,1 1 0,0-1 0,0 0 0,0 0 0,0 0 0,0-1 0,1 0 0,5 2 0,18 2 47,0-1 0,1-1 1,-1-1-1,0-2 0,32-3 0,-56 3-57,0 0 0,0-1 0,0 0 0,0 0 0,0 0 0,0 0 0,0-1 0,0 1 0,0-1 0,0 0 0,-1 0 0,1-1 0,-1 1 0,0-1 0,1 1 0,-1-1 0,0 0 0,-1 0-1,1-1 1,0 1 0,2-6 0,3-6 22,-1 1 0,-1-1 0,-1 0 0,5-22 0,4-9-4,-6 18-44,-7 21 7,1 0 0,0 0 0,0 1-1,0-1 1,1 1 0,0 0 0,0-1 0,1 1 0,-1 1 0,7-8 0,-10 13 6,0 0-1,0 0 0,1 0 1,-1-1-1,0 1 1,0 0-1,0 0 1,1 0-1,-1 0 0,0 0 1,0 0-1,1 0 1,-1 0-1,0 0 1,0 0-1,1 0 0,-1 0 1,0 0-1,0 0 1,1 0-1,-1 0 1,0 0-1,0 0 0,1 1 1,-1-1-1,0 0 1,0 0-1,1 0 1,-1 0-1,0 0 0,0 0 1,0 1-1,0-1 1,1 0-1,-1 0 1,0 0-1,0 1 0,0-1 1,0 0-1,0 0 1,0 1-1,1-1 1,-1 0-1,0 0 0,0 1 1,0-1-1,19 52-28,-14-34 45,2-1 0,0 1 0,1-1 1,18 30-1,-22-42-20,0 0 0,0-1 0,0 1 1,1-1-1,-1 0 0,1 0 0,0-1 1,0 1-1,0-1 0,1 0 0,-1 0 0,1-1 1,0 0-1,-1 0 0,1 0 0,0-1 0,0 0 1,0 0-1,11 1 0,76-4-4910,-42-7-1676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4:19.41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194 24 12246,'0'0'2318,"-6"-5"-2078,-15-14-176,21 20-59,-1 0 0,0-1 0,0 1-1,0 0 1,1 0 0,-1 0 0,0 0 0,1 0-1,-1 0 1,1 0 0,-1 0 0,1 0 0,-1 0-1,1 0 1,0 0 0,0 0 0,0 0 0,-1 0-1,1 0 1,0 0 0,0 2 0,0 0 17,-40 141 1347,-13 58 154,4 314 62,39-351-1492,6-61-156,4-60-2843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4:21.10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0 379 7812,'0'0'7339,"26"-3"-6891,89-9-72,-87 11-179,1 0-1,-1 3 0,0 0 1,1 1-1,34 10 0,40 4 302,133-5-218,-232-13-276,0 0 0,1-1 0,-1 1 0,0-1 0,0 1 0,0-1 0,-1-1 0,1 1 0,0 0 0,-1-1 0,1 0 0,-1 0-1,0 0 1,0 0 0,0 0 0,-1-1 0,1 1 0,-1-1 0,1 1 0,2-8 0,4-7 12,0-1 0,0 0 0,5-21 0,27-89-11,-41 147-134,0 0-1,-1 0 1,-5 23-1,-2 1 152,3 1 0,1-1 0,2 54 0,2-93-17,0-1-1,0 1 0,0 0 0,1-1 0,-1 1 0,1-1 0,0 1 0,0-1 1,0 0-1,0 1 0,0-1 0,0 0 0,1 0 0,-1 1 0,1-1 0,-1 0 1,1-1-1,0 1 0,2 2 0,1-1 2,-1 0 0,1 0 0,0-1 0,0 1 0,0-1 0,0 0 0,0-1 1,10 3-1,2-2 13,-1 0-1,0-1 1,1-1 0,-1-1 0,23-3 0,-31 2-15,0 0 0,-1-1 1,1 0-1,-1-1 0,0 1 0,0-1 0,0-1 0,0 1 1,-1-1-1,0 0 0,0-1 0,0 1 0,-1-1 0,0 0 0,0-1 1,0 1-1,6-14 0,3-5-8,-2 0 0,0-1 0,13-47 0,-2-18-5,-16 55 29,23-59 1,-30 93-25,0 1 0,1-1-1,-1 0 1,1 1 0,-1-1 0,1 1 0,0-1 0,0 1-1,0-1 1,0 1 0,0 0 0,0-1 0,0 1 0,0 0-1,0 0 1,1 0 0,-1 0 0,0 0 0,1 0 0,-1 0 0,1 1-1,-1-1 1,1 0 0,-1 1 0,1-1 0,-1 1 0,1-1-1,0 1 1,-1 0 0,1 0 0,0 0 0,2 0 0,1 1-2,0 1 1,-1 0 0,1 0 0,-1 1 0,1-1-1,-1 1 1,0 0 0,0 0 0,6 7-1,-1-2 14,-1 1 0,0 0 0,0 1 0,-1 0 0,0 0 0,-1 0 0,0 1 0,-1 0 0,7 20 0,-1 6 62,10 66 0,-15-69-42,1-1 0,17 52 1,-22-81-25,0-1 1,1 1-1,-1-1 1,1 1-1,-1-1 1,1 0-1,0 0 1,0 0-1,0 0 1,1-1-1,-1 1 1,1-1-1,-1 0 1,1 0-1,0 0 1,0-1 0,0 1-1,0-1 1,0 0-1,0 0 1,0 0-1,9 0 1,-7 0 1,1-1-1,-1 0 1,1 0 0,-1 0 0,1-1 0,-1 0 0,1 0 0,-1-1-1,0 1 1,1-2 0,-1 1 0,0-1 0,0 0 0,5-3 0,0-3-25,-1 0 1,0-1 0,0 0 0,-1 0 0,-1-1-1,0 0 1,0 0 0,10-23 0,1-8 5,17-58 1,-22 60 7,29-64 1,-33 84 3,-8 14-1,0 1 0,0-1 1,1 1-1,0 0 0,0 0 0,0 0 1,1 1-1,-1-1 0,1 1 0,0-1 1,0 1-1,8-5 0,-11 9-13,0 0 1,0 0-1,0 0 0,0 0 0,0 0 0,0 0 1,0 0-1,0 1 0,0-1 0,0 0 0,0 1 1,0-1-1,0 1 0,0-1 0,0 1 0,0-1 1,-1 1-1,1 0 0,0-1 0,0 1 0,-1 0 1,1 0-1,0 0 0,-1-1 0,1 1 0,-1 0 1,1 0-1,0 2 0,18 35 41,-15-28-47,24 47 14,-3 2 0,-2 1 0,-4 0 0,-1 1 0,15 110-1,-33-170 9,0 0-1,0 0 1,0 0-1,0-1 1,0 1-1,0 0 1,0 0-1,0 0 1,1 0-1,-1 0 1,0 0-1,1 0 1,-1 0-1,1-1 1,-1 1-1,1 0 1,-1 0-1,1 0 1,-1-1-1,2 2 1,7-13 20,6-33-2,-2-1-40,1 0 0,2 1 0,24-44 0,-29 65 7,2 1 0,0 0 0,2 1 0,0 1 1,1 0-1,1 1 0,27-22 0,-42 38 9,1 1 0,0 0 0,0-1 0,1 1 0,-1 1 0,0-1 0,1 0 0,-1 1 0,1 0 0,-1 0 0,1 0 0,-1 0 0,1 0 0,0 1 0,0 0 0,-1-1 0,1 1 0,0 1 0,0-1 0,-1 1 0,1-1 0,0 1 0,-1 0 0,1 0 0,-1 1 0,1-1 0,-1 1 0,0-1 0,1 1 0,-1 0 0,0 1 0,0-1 0,0 0 0,-1 1 0,1-1 0,-1 1 0,1 0 0,-1 0 0,0 0 0,0 0 1,0 1-1,0-1 0,-1 0 0,1 1 0,-1-1 0,2 8 0,3 17-26,-1 1 1,-1 0 0,-1 0 0,-1 0 0,-5 50-1,1-36 39,7 67 0,-5-109-3,0 0 1,0 0-1,0 0 0,0 0 0,0 0 0,0 0 1,0 0-1,1 0 0,-1 0 0,0 0 0,1 0 1,-1 0-1,1 0 0,-1 0 0,1 0 0,-1-1 1,1 1-1,-1 0 0,1 0 0,0-1 0,-1 1 1,1 0-1,0-1 0,0 1 0,0-1 1,0 1-1,-1-1 0,1 1 0,0-1 0,0 1 1,0-1-1,0 0 0,0 0 0,0 1 0,0-1 1,0 0-1,0 0 0,0 0 0,0 0 0,0 0 1,0 0-1,0 0 0,0-1 0,0 1 0,0 0 1,0-1-1,0 1 0,0 0 0,0-1 0,0 1 1,-1-1-1,1 1 0,0-1 0,0 0 1,0 1-1,0-2 0,5-2 18,0 0 0,0-1-1,-1 0 1,0 0 0,0 0 0,8-11-1,18-38-9,34-83-1,-41 82 69,53-88 0,-74 138-35,0 1 0,0-1 0,1 1 1,0 0-1,0 0 0,0 1 0,0-1 0,9-5 0,-11 9-43,-1-1-1,1 0 1,-1 1-1,1-1 1,-1 1-1,1-1 1,-1 1 0,1 0-1,-1-1 1,1 1-1,-1 0 1,1 0-1,0 0 1,-1 0-1,1 0 1,-1 1 0,1-1-1,-1 0 1,1 1-1,-1-1 1,1 1-1,-1 0 1,1-1-1,-1 1 1,1 0 0,-1 0-1,0 0 1,0 0-1,1 0 1,-1 0-1,0 0 1,0 0-1,0 1 1,0-1 0,0 0-1,1 3 1,12 24-17,0 0 0,13 40 0,-15-35 29,32 59 1,-29-67 15,1 0 0,32 36 0,-44-55-35,1-1 0,0 0 0,1 0 0,-1 0 0,1 0 0,0-1 0,0 0-1,0 0 1,0-1 0,1 1 0,-1-1 0,1-1 0,0 0 0,0 1 0,0-2 0,10 2 0,46-3-3462,-29 0-2899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4:22.65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672 418 6611,'0'0'5419,"-5"-33"-2426,0 9-2851,-2 1 0,-1-1 1,0 1-1,-2 0 0,-17-28 1,21 40-148,-1 1 1,0 0-1,-1 1 1,0 0-1,0 0 1,-1 1-1,-1 0 1,1 0 0,-1 1-1,0 0 1,-1 1-1,1 0 1,-1 1-1,-19-7 1,5 5-36,0 0 0,0 1 0,0 2 0,-1 0 0,-49 1 0,67 3 33,-1 0 1,1 1-1,-1 0 1,1 1 0,0 0-1,0 0 1,0 1-1,0-1 1,0 2-1,1-1 1,-1 1-1,1 1 1,0-1 0,-11 10-1,9-5 13,0 0 1,0 1-1,1 0 0,0 0 0,1 1 1,0 0-1,1 0 0,-9 23 0,6-8 56,1-1 0,2 1-1,0 1 1,2-1 0,1 1 0,1 0-1,1 0 1,5 49 0,-3-70-40,1 1 1,0-1 0,0 0 0,0 0-1,1 1 1,0-2 0,0 1 0,0 0-1,1-1 1,0 1 0,0-1-1,0 0 1,1-1 0,0 1 0,0-1-1,0 0 1,0 0 0,1 0 0,-1-1-1,1 1 1,0-2 0,0 1 0,0 0-1,0-1 1,12 2 0,1 1-1,0-1 0,0-1 0,1-1 0,0 0 1,-1-2-1,1 0 0,33-5 0,-46 3-98,0 1-1,1-1 0,-1 0 1,0-1-1,0 0 1,0 0-1,0-1 1,0 1-1,-1-2 1,0 1-1,0-1 1,0 1-1,0-2 0,-1 1 1,1-1-1,-2 1 1,1-1-1,7-14 1,2-5-372,-2-1 1,-2-1 0,15-51-1,-18 52 357,1 0-1,2 0 1,17-34-1,-14 36 89,-10 17 22,0 1-1,0 0 0,1 0 1,0 0-1,0 1 0,8-10 1,-11 15 69,-3 88-52,0-45 398,2 0 1,9 83-1,-7-117-350,0 0 1,1 0-1,0 0 0,0 0 0,1 0 0,0-1 1,1 0-1,0 1 0,10 11 0,-12-16-59,1 0 0,0 0 0,0 0 0,0-1 0,0 1 0,1-1 0,-1 0-1,1-1 1,0 1 0,-1-1 0,1 0 0,1 0 0,-1 0 0,0-1 0,0 0 0,1 0 0,-1 0-1,8 0 1,-10-1-22,7 0 28,0 0 0,1-1-1,-1 0 1,14-3 0,-20 3-23,0-1 0,0 1 0,0-1 0,0 0 0,0-1 0,-1 1 0,1-1 0,-1 1 0,1-1 0,-1 0 1,0 0-1,0-1 0,3-4 0,21-32-80,-2-2 1,-2 0-1,34-91 1,-35 78-1,2 2 0,34-56 0,-54 101 56,1 0 0,1 1 0,-1-1 0,1 1 0,1 0 0,-1 1 0,1-1 0,0 1 0,0 1 0,1-1 0,0 1 0,0 1 0,0-1 0,0 1 0,1 1 0,0-1 0,0 2 0,0-1 0,0 1 0,0 0 0,0 1 0,17 0 0,-16 0-15,1 1 0,0 1 0,0 0 0,-1 0 0,1 1 0,-1 1 0,11 3 0,-17-4 1,-1-1-1,1 1 1,-1 0-1,0 1 1,0-1-1,0 1 1,0-1-1,0 1 1,0 0-1,-1 0 1,0 0-1,1 0 0,-1 0 1,0 1-1,0-1 1,-1 1-1,1-1 1,-1 1-1,0 0 1,0-1-1,0 1 1,1 7-1,0 0 98,-3-22-201,0 7 98,0 1-1,0-1 0,0 1 1,0 0-1,-1 0 0,1 0 1,-1 0-1,0 0 0,0 0 1,0 0-1,-4-4 0,1 4 5,0-1 0,-1 1 0,1 0-1,-1 0 1,0 1 0,0-1-1,0 1 1,0 1 0,0-1 0,0 1-1,-9-1 1,-73 2-312,67 1 323,13 0 54,0 1 1,0 0-1,0 0 0,0 1 0,1 0 1,-1 0-1,1 1 0,0 0 0,0 0 1,0 0-1,1 1 0,-1 0 0,1 1 1,0-1-1,1 1 0,-1 0 0,1 1 1,1-1-1,-8 13 0,4-5 62,-1 0 0,2 1-1,0 0 1,1 1 0,0-1 0,1 1 0,1 0-1,-4 30 1,6-22 98,1-1 0,1 0 0,1 1-1,5 34 1,-4-49-153,0-1 1,1 1-1,0-1 0,0 0 0,1 0 0,0 0 0,0-1 0,1 1 0,0-1 0,0 0 1,1 0-1,0-1 0,0 0 0,0 0 0,10 6 0,-2-2-25,0 0 1,1-2-1,0 0 0,1-1 1,0 0-1,0-1 0,1-1 1,-1-1-1,19 3 0,14-1 17,91-2-1,-132-3-86,-1-1 0,1-1-1,-1 1 1,1-1 0,-1 0 0,0-1-1,1 0 1,-1 0 0,0-1-1,0 0 1,0 0 0,-1 0 0,1-1-1,-1 0 1,0-1 0,0 1 0,0-1-1,0 0 1,-1 0 0,0-1-1,0 0 1,-1 0 0,1 0 0,5-11-1,4-14-530,0 0 0,-2-2-1,9-39 1,13-34-5134,-22 72 990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4:23.68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462 135 10677,'0'0'3308,"-10"-7"-3209,3 1-103,0 2 0,0-1 1,0 1-1,0 0 0,-1 0 1,0 1-1,0 0 0,0 1 1,0-1-1,0 2 0,0-1 0,-10 0 1,14 2-3,-85 5-26,81-4 88,0 1 0,1 0 1,-1 1-1,1 0 1,-1 0-1,1 0 0,0 1 1,-13 9-1,6-1 68,-1 1 0,2 0 0,0 1 1,0 0-1,1 1 0,1 0 0,0 1 0,2 1 0,0-1 0,0 1 0,2 1 0,0 0 0,1 0 0,1 0 0,0 1 0,1-1 0,2 1 0,0 0 0,0 22 0,2-33-57,0 0-1,0-1 0,1 1 0,0-1 0,0 1 0,1-1 0,2 9 0,-2-14-42,-1 1 1,1 0-1,-1-1 0,1 1 0,0-1 0,0 1 0,0-1 0,1 0 0,-1 0 0,1 0 1,-1 0-1,1 0 0,-1-1 0,1 1 0,0-1 0,0 0 0,0 0 0,-1 0 0,1 0 0,6 1 1,18 2 85,0-2 0,0-1 1,-1 0-1,35-5 1,-51 2-109,0 0 1,0-1 0,0 0-1,-1 0 1,1-1-1,-1 0 1,0-1-1,0 0 1,-1 0-1,1-1 1,-1 0 0,-1 0-1,1-1 1,-1 0-1,7-9 1,15-18-16,-3-1 0,26-43-1,-39 57 5,81-117-125,-89 172-71,-5-5 180,-1-17 30,0 1 0,1-1 0,1 1 0,0-1 0,5 19-1,-6-29 1,1 1 0,0 0 0,1 0 0,-1-1 0,0 1-1,1-1 1,-1 1 0,1-1 0,0 1 0,0-1-1,0 0 1,0 0 0,0 0 0,0 0 0,1 0 0,-1-1-1,1 1 1,-1-1 0,1 1 0,0-1 0,-1 0-1,1 0 1,0 0 0,0-1 0,0 1 0,-1-1-1,1 1 1,6-1 0,18 2 74,0-1 0,0-2 0,0-1-1,37-7 1,-52 7-51,0-2 0,0 0 1,-1 0-1,1-1 0,-1 0 0,0-1 0,-1-1 0,1 0 0,-1 0 0,0-1 0,16-16 0,-13 10-6,-1 0 0,0-1 0,14-24 0,-22 32 32,0-1 1,0 0-1,-1 0 1,0 0-1,-1 0 1,1 0-1,-1-1 0,-1 1 1,1-17-1,-16 35 5,-2 7-56,1 0 0,0 0 0,1 2 0,1 0 0,1 0 0,1 1 0,0 0 0,2 1 0,0 0 0,1 1 0,2 0 0,0 0 0,1 1 0,1-1 0,-1 33 0,5-53 1,1 0 0,-1 0 0,0 0 0,1 1 0,-1-1-1,1 0 1,0 0 0,0-1 0,0 1 0,0 0 0,0 0 0,0 0 0,0-1-1,1 1 1,-1 0 0,0-1 0,1 1 0,0-1 0,-1 0 0,1 1 0,0-1 0,0 0-1,-1 0 1,1 0 0,0 0 0,0 0 0,0-1 0,0 1 0,0-1 0,0 1 0,0-1-1,1 0 1,-1 0 0,3 0 0,11 1 23,1 0 0,0-2 0,24-3 0,-34 3-23,1-1 22,0 0-1,0 0 1,-1 0 0,1-1-1,-1 0 1,0-1-1,0 0 1,0 0 0,-1 0-1,1-1 1,-1 0-1,0 0 1,0-1 0,-1 0-1,1 0 1,-2 0-1,1 0 1,0-1 0,3-8-1,0 1 47,-1 0 0,-1 0 0,0-1-1,-1 0 1,0 0 0,-1 0 0,-1 0-1,2-31 1,-5-98 219,0 141-292,0-1 0,-1 1 0,1-1 0,-1 1 0,0-1-1,0 1 1,-1-1 0,1 1 0,-1 0 0,1-1 0,-1 1 0,0 0 0,0 0 0,0 1 0,-1-1 0,-3-4 0,1 3-14,-1 0 0,1 0 0,-1 1 1,0 0-1,0 0 0,0 0 0,0 0 0,-10-1 1,-9-2-144,0 2 0,0 0 0,-43 1 0,64 3 124,-64-1-746,9 0-4007,-99-12 0,90-1-2523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4:24.04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15127,'0'0'3169,"224"78"-3169,-177-60-96,-8 3-544,-15 4-1137,-12 0-1968,-12 3-3187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4:24.37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158 1 12758,'0'0'5939,"0"131"-5859,-15-96-64,-9 8-32,-8-8-96,-11 0-1985,0-13-3090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4:24.84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7187,'0'0'11862,"16"3"-14231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4:25.76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1 252 12582,'0'0'3623,"19"5"-3140,-9-2-427,14 4 122,0-1 1,1-1-1,0-1 0,30 1 0,-45-5-83,17 1 137,-1-1 0,1-2 0,0-1 0,34-8 0,-53 9-217,0-1 0,0 0 0,0 0 0,-1-1 0,1 0 0,-1 0 0,0-1 0,0 0 0,0 0 0,-1 0 0,0-1 0,0 0 0,0-1-1,-1 1 1,0-1 0,0 0 0,-1 0 0,5-9 0,-6 7-104,1-1 0,-2 1 0,1-1 0,-1 0 0,-1 1 1,0-1-1,0 0 0,-1-19 0,-1 26 67,1 1 0,-1-1 0,1 1 0,-1-1 0,0 1 0,0-1 0,0 1 0,0 0 1,-1-1-1,1 1 0,-1 0 0,1 0 0,-1 0 0,0 0 0,1 0 0,-1 0 0,0 1 0,0-1 0,-1 1 1,1-1-1,0 1 0,0 0 0,-1 0 0,1 0 0,-1 0 0,1 0 0,-1 0 0,1 1 0,-1-1 0,-3 1 1,-12-3-11,0 0 1,0 2 0,-21 1 0,32 0 5,3 0 24,-11-1-18,-1 1 1,1 1-1,0 0 0,-25 7 1,35-7 18,-1 2 0,1-1 0,0 0 0,0 1 0,0 0 0,0 0 0,1 1 1,-1-1-1,1 1 0,0 0 0,0 0 0,0 1 0,1-1 0,-1 1 0,-3 8 0,1-1 39,0 2 0,2-1-1,0 1 1,0 0 0,1-1-1,1 1 1,0 1 0,1-1-1,1 0 1,0 0 0,3 20-1,-3-29-8,1 1-10,-1 0 1,1 0 0,1 0 0,-1 0 0,1 0 0,0 0 0,0-1 0,1 1 0,-1-1 0,1 1-1,0-1 1,8 9 0,-4-5 6,1-1 0,1 0 0,-1 0 0,1-1 0,1 0 0,13 7 1,2-1 7,0-1 1,1-1-1,1-2 1,-1 0-1,29 4 1,-30-9-463,0-2 1,45 0 0,-62-2-52,-8 0 479,2 0-290,0 0 0,0 0 1,0 0-1,0 0 0,0 0 0,0 0 1,0-1-1,0 1 0,-1-1 0,1 1 1,0-1-1,2-1 0,14-25-5921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4:26.11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146 1 2977,'0'0'9221,"-138"212"-9221,130-159-80,8-10-3410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7:51.54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453 0 6611,'0'0'3031,"-12"16"-2458,-20 28-162,-27 49 0,-12 31 1516,-93 181 113,144-257-1746,1 1 0,3 1 0,2 0 0,3 1 1,-9 80-1,5 264 97,16-379-354,1 0 1,0 0-1,1-1 1,0 1 0,1-1-1,1 0 1,1 0-1,0-1 1,0 1-1,2-1 1,0-1-1,0 1 1,2-1-1,16 19 1,-10-15-306,1-1 0,0 0 0,34 23 0,-30-26-1137,0 0 1,0-2 0,33 13 0,8-5-4540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4:26.85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117 456 12214,'0'0'6178,"20"-3"-5668,-14 2-489,7 0 17,0-1 1,0-1-1,0 0 1,0-1-1,-1 0 1,1-1-1,-1 0 1,0-1-1,0 0 1,-1-1-1,14-11 1,-18 11-82,0 1-1,-1-1 1,0 0 0,0-1-1,-1 0 1,0 1 0,0-2 0,-1 1-1,0 0 1,-1-1 0,1 0-1,3-18 1,-4 1-510,0-1 0,-1 1 0,-3-32 0,1 19-116,0 36 633,1 0 0,-1-1 0,0 1 1,0 0-1,0-1 0,-1 1 0,1 0 1,-1-1-1,0 1 0,0 0 1,0 0-1,0 0 0,-1 0 0,1 0 1,-1 0-1,0 0 0,0 0 0,0 0 1,0 1-1,0-1 0,0 1 0,-1 0 1,1-1-1,-1 1 0,0 0 0,1 1 1,-1-1-1,0 0 0,0 1 1,0 0-1,-1-1 0,1 1 0,0 1 1,0-1-1,-1 0 0,1 1 0,-5-1 1,3 0 24,0 0 0,0 1-1,-1 0 1,1 0 0,0 0 0,0 0 0,-1 1 0,1 0 0,0 0 0,0 0 0,0 0 0,0 1 0,0 0 0,0 0 0,0 1 0,1-1 0,-1 1-1,1 0 1,0 0 0,0 0 0,0 1 0,0 0 0,1-1 0,-1 1 0,1 1 0,-6 8 0,-15 27 73,2 1-1,1 1 1,3 1 0,1 0-1,2 2 1,2 0 0,2 0-1,-6 60 1,5 4 630,6 1 0,10 154-1,14-43-326,2 118-604,-20-336-1293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4:27.17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12838,'0'0'2081,"217"7"-1841,-158 4-96,0 3 32,0-7-160,0 0-32,0-7-816,-8 0-1954,-4 0-2320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4:28.50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650 621 11621,'0'0'3199,"-12"-22"-3228,-41-66-307,50 84 307,-1-1 1,1 2 0,-1-1-1,1 0 1,-1 1 0,0-1-1,-1 1 1,1 0 0,-1 1 0,1-1-1,-1 1 1,0 0 0,1 0-1,-1 0 1,-10-2 0,1 2 7,1 1 0,-1 1 1,1-1-1,-18 4 1,-2-2-25,10-1 37,1 1 0,0 0-1,-38 8 1,48-5 22,0 0-1,1 0 1,-1 1 0,1 1 0,0 0 0,0 0-1,0 1 1,-10 10 0,8-7 83,0 0 0,2 1 0,-1 0-1,1 1 1,1 1 0,0 0 0,1 0 0,0 0 0,1 1 0,1 1-1,0-1 1,1 1 0,1 0 0,0 1 0,1-1 0,0 1-1,1 0 1,1 0 0,0 21 0,2-33-63,0 0 0,1 0 0,-1 0 0,1 0 0,0 0 0,0 0 1,0-1-1,0 1 0,1 0 0,-1 0 0,1-1 0,0 1 0,0-1 0,0 0 0,1 1 0,-1-1 0,1 0 1,4 3-1,-1-1 30,0-1 1,0 0 0,0 0 0,1-1-1,0 0 1,0 0 0,-1-1 0,2 1-1,9 1 1,10 0 90,0-1 0,1-2 0,-1 0 0,38-5 0,-58 3-161,0-1 0,0 1 0,0-1-1,0-1 1,-1 1 0,1-1 0,-1 0 0,0-1 0,0 1-1,0-1 1,0 0 0,0-1 0,-1 0 0,0 1-1,0-2 1,0 1 0,-1 0 0,0-1 0,0 0-1,4-9 1,7-13-149,-1-2 1,-1 0-1,9-37 0,-12 39 56,-1-5 52,-7 24 34,0 0 0,0 1 0,1-1-1,0 1 1,1-1 0,-1 1 0,2 0-1,-1 0 1,10-12 0,-6 80-555,-7-41 575,0 1 0,2-1 1,0 0-1,12 35 0,-13-48 0,0 0 0,0-1 0,1 0-1,0 0 1,0 0 0,0 0 0,0 0 0,1 0-1,0-1 1,0 0 0,0 1 0,1-2-1,-1 1 1,1 0 0,0-1 0,0 0-1,0 0 1,1 0 0,-1-1 0,10 3 0,-1-1 9,0 0 1,-1-1 0,1-1 0,0 0-1,1-1 1,-1-1 0,0 0-1,0-1 1,0 0 0,0-1 0,0-1-1,0 0 1,0-1 0,-1 0 0,0-1-1,0-1 1,0 0 0,-1-1 0,1 0-1,-1-1 1,13-12 0,-3-1-42,-1-2 1,-1 0-1,-1-1 0,-1-1 1,-1-1-1,-1-1 0,-2 0 1,-1-1-1,-1 0 1,15-54-1,-12 22-24,-3-1-1,-2 0 1,-3-1 0,-2-86-1,-5 147 50,0 0 0,0-1 0,0 1-1,0 0 1,0 0 0,-1-1 0,1 1-1,0 0 1,-1 0 0,1-1 0,-1 1 0,0 0-1,1 0 1,-1 0 0,0 0 0,0 0-1,1 0 1,-1 0 0,0 0 0,0 0 0,0 1-1,0-1 1,0 0 0,0 1 0,-1-1-1,1 0 1,0 1 0,0-1 0,0 1 0,0 0-1,-1-1 1,1 1 0,0 0 0,-1 0-1,1 0 1,0 0 0,0 0 0,-1 0 0,1 0-1,0 0 1,0 1 0,-3 0 0,-1-1-16,-1 2 0,1-1 1,-1 1-1,1 0 1,0 0-1,-1 0 1,1 1-1,0-1 0,-6 6 1,-3 5 7,1 0-1,0 2 1,1-1 0,1 1 0,0 1-1,1 0 1,1 1 0,0-1 0,-9 29-1,2-2 21,3 1-1,-15 84 1,22-87 17,1 1 0,3 1 1,1-1-1,5 44 0,-2-76-3,1 1 0,0-1-1,1 0 1,0 0-1,0-1 1,1 1-1,0-1 1,1 0 0,0 0-1,0-1 1,1 0-1,0 0 1,1 0-1,8 6 1,2 2 18,0-2 0,1 0 0,1-1 0,0-1 1,30 13-1,-27-16-49,0-2 0,1 0-1,0-1 1,0-2 0,0 0 0,0-2 0,1-1 0,-1 0 0,1-2 0,25-4 0,-44 4-28,0-1 1,1 0 0,-1 0 0,0-1-1,-1 0 1,1 0 0,0 0 0,-1 0-1,0-1 1,0 0 0,0 0 0,0-1-1,0 1 1,5-9 0,7-9 7,-1 0 0,14-28 1,-19 31 35,196-400 120,-182 351 90,-16 41-39,-7 23-78,-2 8 8,-13 52-116,8-38 35,1 1 0,0-1 0,-1 35 0,5-46-17,0-1 1,0 1 0,0-1-1,1 0 1,-1 1 0,2-1-1,-1 0 1,1 0 0,0 0-1,0 0 1,0 0 0,1 0-1,0 0 1,0-1 0,1 1-1,0-1 1,-1 0 0,2 0-1,-1 0 1,1-1 0,-1 0-1,1 1 1,0-2 0,1 1-1,5 3 1,34 21 213,50 22-1,30 17 167,-109-57-383,0 1 1,-1 1-1,-1 0 1,0 1-1,15 17 1,-26-27-13,0 1 0,0-1 0,-1 1 1,0 0-1,0 0 0,0 0 0,0 0 0,0 0 1,-1 0-1,0 0 0,0 1 0,1 7 0,-2-10 0,0 0 0,0-1 0,0 1 0,0 0 0,-1 0 0,1 0-1,-1-1 1,1 1 0,-1 0 0,0 0 0,0-1 0,0 1 0,0-1 0,0 1-1,0-1 1,0 1 0,0-1 0,0 1 0,-1-1 0,1 0 0,0 0 0,-1 0-1,1 0 1,-1 0 0,0 0 0,1 0 0,-1 0 0,0-1 0,1 1 0,-4 0-1,-26 5 18,1-1 0,-1-2 0,0-1 0,0-1 0,-32-4 0,-7 1-2,55 3 13,1-1 0,0-1 0,-1-1 1,1 0-1,-26-7 0,37 8-161,0-1 1,-1 1-1,1-1 0,0 1 1,0-1-1,0 0 0,0 0 0,0-1 1,0 1-1,0-1 0,1 1 1,-1-1-1,1 0 0,0 0 1,0 0-1,0 0 0,0 0 1,1 0-1,-1 0 0,1-1 1,0 1-1,0-1 0,0 1 1,0-1-1,0 1 0,1-1 1,0 0-1,0-5 0,0-1-1010,0 4-2653,0 0-800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4:29.31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536 246 12630,'0'0'4199,"19"-23"-4050,57-74 57,-74 95-180,0 0 0,0-1 0,0 1 1,0-1-1,-1 0 0,1 0 0,-1 0 0,1 1 0,-1-1 1,0 0-1,0-1 0,-1 1 0,1 0 0,-1 0 0,1 0 1,-1 0-1,0-1 0,0 1 0,-1-4 0,0-4-18,1 9-8,0 0 1,0 0 0,0 0-1,-1 0 1,1 0 0,-1 0-1,1 0 1,-1 0 0,1 1-1,-1-1 1,0 0-1,0 0 1,0 1 0,0-1-1,0 1 1,0-1 0,-1 1-1,1-1 1,-1 1 0,1 0-1,0-1 1,-1 1 0,0 0-1,1 0 1,-1 0-1,0 0 1,0 0 0,1 1-1,-1-1 1,-4 0 0,-4-1-13,-1 0 1,0 1-1,1 0 1,-18 2-1,11-1-9,13 0 19,-17-1-12,1 1 0,-1 1 1,0 0-1,0 2 0,0 1 0,1 0 1,-34 12-1,20 0 70,0 0 0,-61 43-1,78-47-29,1 1-1,0 0 1,1 1-1,0 1 1,1 0-1,1 1 0,-11 18 1,19-25 28,1 0-1,0 0 1,0 1 0,1-1 0,0 1-1,1 0 1,0 0 0,1 0 0,0 0 0,0 0-1,1 0 1,1 11 0,0-19-33,-1 0-1,1 0 1,0 0 0,0 0-1,0 0 1,0 0 0,1 0-1,-1 0 1,0-1 0,1 1-1,-1 0 1,1-1 0,0 1-1,-1-1 1,1 0 0,0 1-1,0-1 1,0 0 0,0 0-1,0 0 1,0 0 0,3 0-1,53 15 330,-51-14-308,30 3 87,0-1-1,0-3 1,61-3-1,-79 1-106,-10 0-18,0 0 0,0-1 1,0 0-1,-1 0 0,1-1 0,-1 0 0,0-1 0,0 0 0,0 0 0,13-9 0,6-8 9,39-36-1,7-5-7,-53 48-5,0 1 0,2 1 0,-1 1 0,29-11 0,-49 22 4,1-1 1,-1 1-1,1-1 0,-1 1 1,1 0-1,0 0 0,-1 0 1,1 0-1,-1 0 0,1 0 1,0 0-1,-1 0 1,1 1-1,-1-1 0,1 1 1,-1-1-1,1 1 0,-1-1 1,1 1-1,-1 0 0,0 0 1,1 0-1,-1 0 0,0 0 1,0 0-1,0 0 1,2 2-1,26 45 51,-5-6 35,-14-32-34,1 0 0,0-1 0,0 0 0,1-1 0,0-1 0,1 0 0,-1 0 0,1-1 0,1-1 1,-1 0-1,21 4 0,14 1 264,95 8-1,-21-13 300,-121-5-672,-1 0-36,1 1 0,-1 0 0,0 0 0,0 0 0,0-1 0,0 1-1,0 0 1,0 0 0,0-1 0,0 1 0,0 0 0,0 0 0,0 0 0,0-1 0,0 1 0,-1 0 0,1 0 0,0-1 0,0 1 0,-1 0 0,1-1 0,-1 1 0,1 0 0,-1-1 0,1 1-1,-1 0 1,1-1 0,-2 2 0,-27 11-4390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6:58.94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 89 6867,'0'0'5002,"-1"12"-4345,-1 384 6018,3-388-6621,1-1 0,0 0 0,1 1 0,0-1 1,0 0-1,1-1 0,-1 1 0,1-1 0,1 1 0,-1-1 1,1 0-1,6 5 0,-1-1 7,-1 0 0,1-1 0,1 0 0,0-1 0,0 0 0,14 7 0,-9-9-27,1 0 0,-1 0-1,1-2 1,0 0 0,-1-1 0,28 1 0,103-5 70,-140-1-104,1 1 0,-1-1 0,1 0-1,-1-1 1,0 0 0,0 0-1,0-1 1,0 0 0,0 0-1,-1 0 1,0-1 0,0 0-1,0 0 1,8-9 0,-1-1-5,0 0 0,-1-1 0,-1 0 0,15-28 0,-17 24-5,0-1 0,-2-1 0,0 1 0,-1-1-1,-2 0 1,4-32 0,-2-138-80,-6 153 86,0 35 2,0 0-1,-1-1 1,0 1 0,0 0 0,0-1 0,0 1 0,-1 0 0,1 0-1,-1 0 1,0 0 0,0 1 0,-1-1 0,1 0 0,-1 1 0,0 0 0,0-1-1,0 1 1,0 0 0,0 0 0,-1 1 0,1-1 0,-1 1 0,0 0-1,1 0 1,-1 0 0,0 0 0,-1 1 0,1-1 0,0 1 0,-6-1 0,-14-3-15,0 2 0,0 0 1,-1 1-1,-26 2 1,40 0 10,-7 0 5,0 2 0,0 0 0,-1 0 0,1 2 1,1 0-1,-1 2 0,1-1 0,0 2 0,0 1 0,0 0 0,-16 11 0,24-14-97,-18 11 211,2 0 0,-48 40 1,67-51-269,1 1 1,-1-1-1,1 1 1,0 0-1,1 0 1,0 1-1,0-1 1,0 1-1,0 0 0,1 0 1,1 0-1,-1 1 1,1-1-1,0 1 1,1-1-1,-1 1 1,1 8-1,1-1-5052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7:49.24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1 356 12118,'0'0'6306,"0"4"-5905,0 13-15,0-13 791,9-14-811,52-84-193,-47 70-186,1 0 0,1 1 0,0 0 0,2 2 0,1 0 0,37-33 0,-41 44 0,0-1 0,1 2-1,0 0 1,1 1 0,0 1-1,0 0 1,0 1-1,1 1 1,0 1 0,0 0-1,0 1 1,1 1 0,-1 1-1,0 1 1,20 2 0,-35-2 8,-1 1 1,1 0 0,-1 0-1,1 0 1,-1 0 0,1 1-1,-1-1 1,0 1 0,0 0 0,0-1-1,0 1 1,0 0 0,0 0-1,0 0 1,-1 0 0,1 0-1,-1 1 1,0-1 0,1 1-1,-1-1 1,0 0 0,0 1-1,0 0 1,0 4 0,3 7-16,-1-1 0,-1 1 1,2 23-1,-4 170-41,-1-194 59,0 0 1,-2-1 0,1 1 0,-2-1-1,1 0 1,-2 1 0,1-2-1,-2 1 1,0-1 0,0 1 0,-1-2-1,0 1 1,-1-1 0,0 0 0,-1 0-1,0-1 1,-11 8 0,-3 3-4,-2-1 0,0-1 0,-1-1-1,-1-1 1,-56 23 0,69-34-4,-6 4-17,0-1-1,-1 0 0,0-2 0,0-1 0,-1 0 0,-36 2 0,58-7 59,6 4 16,31 7 24,0-1 0,1-1 1,56 4-1,122-1 50,-103-7-120,54-2-7,-173 1-7340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7:50.02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63 351 12230,'0'0'4354,"-2"-7"-3941,-4-30-131,1 0 0,2-1 0,2 0 0,4-55 0,0 1 581,-3 85-783,0 6-29,0 19-369,-25 258 442,2-44 361,19 63 227,4-295-741,0-7-4787,0-14 1262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7:50.74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122 1 1697,'0'0'12240,"-5"7"-11760,-6 11-172,0 0 0,2 1 1,0 0-1,-12 40 0,-18 94 1454,32-117-1448,2 1 0,2-1 0,1 1 0,2 0 0,6 42 0,-5-72-293,0 0 1,1-1-1,0 1 1,1-1-1,0 0 1,-1 0-1,2 0 1,-1 0-1,1 0 1,0-1-1,0 0 1,0 0-1,1 0 1,0 0-1,0 0 1,0-1-1,1 0 1,-1 0-1,1-1 1,0 1-1,9 3 1,-5-3-11,1 0-1,-1 0 1,0-1-1,1-1 1,0 1-1,0-2 1,-1 0 0,1 0-1,0-1 1,0 0-1,0-1 1,21-3 0,-27 1-15,1 1 0,-1-1 1,0 1-1,0-2 0,0 1 1,0 0-1,-1-1 0,0 0 1,1 0-1,-1 0 0,0-1 1,-1 1-1,1-1 0,-1 0 1,0 0-1,3-7 0,1-1 4,-1 0 0,-1-1-1,0 0 1,0 0 0,3-22 0,-6 20-3,0-1 1,-1 0 0,-1 0 0,-4-32 0,3 47-4,0 1 0,0 0 0,0-1 1,0 1-1,0 0 0,-1 0 0,1 0 0,0 0 0,-1 0 1,1 0-1,0 0 0,-1 0 0,1 0 0,-1 1 1,1-1-1,-1 1 0,1-1 0,-1 1 0,0-1 0,1 1 1,-1 0-1,0 0 0,-1 0 0,-44-3-57,46 3 63,-15 0-22,-64 4-51,74-3 67,-1 1 0,1-1 0,0 1 0,0 1-1,0-1 1,1 1 0,-1 0 0,0 0 0,1 0 0,-7 6-1,1 1 32,0 0 0,1 1 0,0 0 0,1 1-1,-15 23 1,20-29-230,1 0 0,0-1 1,1 1-1,-1 0 0,1 0 0,1 1 0,-1-1 0,1 0 0,0 0 0,0 1 0,0-1 1,1 1-1,0-1 0,1 1 0,2 11 0,4-14-3005,20-3-1133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7:51.22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568 0 13558,'0'0'2620,"-16"6"-2401,4-2-181,3-2-11,0 1 0,0 0 0,0 1 0,1 0-1,-1 0 1,1 1 0,0 0 0,1 1 0,-1-1 0,-7 9-1,-310 346 1554,283-302-1536,31-41-45,-1 0 1,0-1 0,-22 21-1,32-34 61,0-1-1156,2-24-14507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7:51.65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11189,'0'0'4074,"0"8"-3447,0 1-437,0 0-1,1 0 1,0 0 0,1 0 0,0 0-1,0-1 1,1 1 0,6 12-1,21 44 370,-2 0 0,-3 2 0,28 124 0,-49-166-786,-1-1 0,-1 1 0,-2 28 1,0-42-505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7:52.38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8004,'0'0'5279,"14"18"-4476,30 39-191,10 9 855,81 132 0,-120-165-1329,-2 0 0,0 0 1,-2 1-1,10 59 0,10 146-27,-20-127 2,9 397 424,-20-505-535,-2 20-46,-2 0-1,0-1 1,-1 1 0,-1-1-1,-1-1 1,-2 1 0,0-1-1,-1 0 1,-1-1 0,-1-1-1,-1 1 1,-24 28 0,35-47-417,0 1 1,0-1 0,0 0-1,0 0 1,-1 0-1,1 0 1,0 0-1,-1 0 1,0 0-1,1-1 1,-4 2 0,-4-2-6410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7:52.09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95 0 6339,'0'0'7801,"0"11"-7105,0-1-548,1 14 233,-2 0-1,-1 0 1,-5 28-1,-17 41 88,3 1-1,5 0 1,-8 166-1,24-259-2411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7:52.65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95 1 12582,'0'0'2790,"-5"19"-2496,-12 56 618,3 0 1,-9 152-1,23-220-868,0-1 1,0 1-1,1 0 1,-1 0-1,1-1 0,1 1 1,-1 0-1,1-1 0,1 0 1,-1 1-1,4 6 1,-2-9-19,-1 0-1,0-1 1,1 1 0,0-1 0,-1 0 0,1 0 0,0 0 0,1 0 0,-1-1 0,1 0 0,-1 0 0,1 0 0,-1 0 0,1-1 0,0 0 0,6 1 0,6 2 17,0-2 0,1 0 0,-1-1 0,0 0 0,1-2 0,-1 0 0,30-6 0,-41 5-39,-1-1-1,1 0 1,0 0 0,-1-1 0,0 0-1,0 0 1,0 0 0,0-1-1,-1 1 1,0-1 0,0 0-1,0 0 1,0-1 0,-1 1-1,0-1 1,4-8 0,1-5 0,-1-1 0,-1 1 1,7-40-1,-7 13 24,0-87 0,-6 131-29,0-1-1,0 1 0,-1-1 1,1 1-1,-1-1 1,0 1-1,1 0 0,-1-1 1,0 1-1,0 0 1,-1 0-1,1 0 1,0 0-1,-1 0 0,1 0 1,-1 0-1,0 0 1,1 0-1,-4-1 1,0-1-2,0 0 0,-1 1 0,1 0 1,-1 1-1,0-1 0,0 1 0,-9-2 1,-9-1-95,-1 1-1,-46-2 1,68 6 74,-29-1-343,-74-1-1922,41 12-3795,43-3 277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7:53.99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58 230 8292,'0'0'6016,"-1"-1"-5835,0 1 1,0-1 0,1 0-1,-1 0 1,1 1-1,-1-1 1,1 0-1,-1 0 1,1 0-1,-1 0 1,1 0 0,0 0-1,-1 0 1,1 0-1,0 0 1,0 0-1,0 0 1,0-1-1,0-6-138,1 0 0,0 0-1,0 1 1,1-1 0,0 0-1,1 1 1,0-1 0,0 1-1,0 0 1,1-1 0,0 2-1,0-1 1,1 0 0,0 1-1,0 0 1,0 0-1,1 1 1,0-1 0,0 1-1,1 0 1,-1 1 0,15-8-1,-6 4-25,1 1 0,0 0-1,1 1 1,0 1 0,0 0-1,0 1 1,0 1-1,1 1 1,24-1 0,-23 2-25,-14 0-9,1 1-1,-1-1 0,1 1 0,-1 0 1,1 1-1,-1-1 0,9 3 0,-13-1 8,0 1 0,0-1-1,-1 0 1,1 1 0,-1-1 0,1 1-1,-1-1 1,0 1 0,1-1-1,-2 1 1,1-1 0,0 1 0,-1 3-1,1 3-13,0 1 20,0 0 0,0 0 0,-1 0 0,0 0 1,-1 0-1,0 0 0,-1-1 0,0 1 0,0 0 0,-1-1 0,0 0 0,0 0 0,-1 0 0,-1-1 0,0 1 0,-10 11 0,-32 36 7,-59 54 0,84-89-4,-1-1 0,-1-1-1,-1-1 1,0-1-1,-35 16 1,41-21 199,20-12-181,0 0 0,0 1 0,0-1 0,0 0 0,1 0 0,-1 1 0,0-1 0,0 0 0,0 0 0,0 0 0,0 1 0,0-1 0,1 0 0,-1 0 0,0 0 0,0 1 0,0-1 0,0 0 0,1 0 0,-1 0 0,0 0 0,0 0-1,1 1 1,-1-1 0,0 0 0,0 0 0,1 0 0,-1 0 0,0 0 0,0 0 0,1 0 0,-1 0 0,0 0 0,0 0 0,1 0 0,-1 0 0,0 0 0,0 0 0,1 0 0,-1 0 0,51-2 1253,-33 1-1492,49 4 331,0 4 0,68 14 0,-29-3 186,-87-15-253,-5-2 3,0 1-1,0 1 1,21 7 0,-33-8-50,-2-1-33,-2 16-3414,-8-13-1499,-2-1-3040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8:36.39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0 501 11461,'0'0'3575,"20"-57"-1142,112-349-2214,-126 369-707,-9 62 474,-1 0 0,-1 0 0,0 0 0,-2-1 0,-14 33 0,-9 32 50,15-33 108,2 2 0,2-1 0,3 1 0,0 79 0,7-119-447,1 12 996,0-29-882,0 0 1,0-1 0,0 1-1,0 0 1,1-1-1,-1 1 1,0-1 0,1 1-1,-1 0 1,0-1-1,1 1 1,-1-1 0,1 1-1,-1-1 1,0 1-1,1-1 1,-1 1 0,1-1-1,0 1 1,-1-1-1,1 0 1,-1 1 0,1-1-1,0 0 1,-1 0-1,1 1 1,0-1 0,-1 0-1,1 0 1,0 0-1,-1 0 1,1 0 0,0 0-1,11 0-3727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8:36.99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71 15 13222,'0'0'1878,"-1"11"-1712,-53 299 2678,47-267-2562,2-1 0,2 1 0,2 50 1,1-74-185,0-17-78,0 0 0,1 0 0,-1 0-1,0 0 1,1 0 0,-1 0 0,1 0 0,0 0 0,0 0 0,-1 0 0,1-1 0,1 1 0,-1 0 0,0-1-1,0 1 1,1-1 0,-1 1 0,0-1 0,3 2 0,1 0 7,0 0 1,0 0-1,0 0 0,0-1 1,0 0-1,11 3 1,2 0 5,1-2 0,0 0 1,22 0-1,6-1-14,-1-1 0,94-12 0,-125 8-55,0 0 1,0-1 0,0-1-1,0-1 1,0 0-1,-1 0 1,0-2 0,-1 0-1,0 0 1,0-1 0,0-1-1,20-20 1,-20 15 4,0-1 0,0-1 0,-2 1 0,0-2 0,-1 0 0,0 0 0,-2-1 0,11-32 0,-11 21 26,-1 0 0,-1-1 0,-2 0 0,1-60 0,-5 86 1,0-1-1,-1 1 1,0 0 0,0 0 0,0 0-1,0 0 1,-1 1 0,1-1-1,-1 0 1,-1 0 0,1 1 0,-1 0-1,1-1 1,-1 1 0,0 0 0,-1 0-1,1 1 1,-1-1 0,0 1 0,0-1-1,0 1 1,0 0 0,0 1 0,-1-1-1,1 1 1,-1 0 0,0 0-1,1 0 1,-1 1 0,-8-2 0,-14-3-204,0 2 1,-1 0 0,1 2 0,-39 2 0,44 1-149,-127 3-2132,51 4-2934,69-6 1442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9:14.75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277 158 9188,'0'0'8167,"5"-1"-7786,1-1-289,-3 2-22,-1 0-1,0 0 0,0-1 1,0 1-1,0-1 0,1 0 1,-1 1-1,0-1 0,0 0 1,0 0-1,-1 0 0,1-1 0,0 1 1,0 0-1,0-1 0,-1 1 1,1-1-1,-1 1 0,1-1 1,-1 0-1,0 0 0,0 0 1,0 0-1,0 0 0,0 0 1,0 0-1,0 0 0,0 0 1,-1 0-1,1-3 0,2-12-25,-1 11-66,-1-1 1,0 1-1,0 0 0,-1 0 0,0-1 1,0-6-1,-1 12 13,1-1 1,0 0 0,-1 1-1,0-1 1,1 1 0,-1-1-1,0 0 1,0 1 0,0-1-1,0 1 1,0 0 0,0-1-1,0 1 1,0 0 0,-1 0-1,1 0 1,0 0 0,-1 0-1,1 0 1,-1 0 0,1 0-1,-1 0 1,1 1 0,-1-1-1,0 1 1,-3-1 0,-21-4-66,-1 2 1,0 1 0,0 1 0,-40 4 0,-5 0 30,70-3 43,1 0-1,0 1 0,-1-1 0,1 1 0,0-1 0,-1 1 0,1 0 0,0-1 0,0 1 0,0 0 0,0 0 0,0 0 0,-1 0 0,2 0 1,-1 0-1,0 0 0,0 0 0,0 0 0,0 0 0,1 1 0,-1-1 0,0 0 0,1 0 0,0 1 0,-1-1 0,1 0 0,-1 1 0,1-1 0,0 1 1,0-1-1,0 3 0,-1 54 74,1-44-15,0-11-33,0 1 0,0-1 1,1 1-1,-1-1 0,1 1 1,0-1-1,0 0 0,0 1 0,0-1 1,0 0-1,1 0 0,0 0 1,-1 0-1,1 0 0,5 5 0,-2-3 1,0-1 1,1 1-1,0-1 0,0 0 0,0-1 0,0 1 0,8 2 0,2 0 1,-1 1 0,0 0 0,0 1-1,-1 1 1,0 0 0,-1 1-1,0 1 1,18 17 0,-17-13-22,39 50 34,-49-60-37,-1 0 0,0 0 0,-1 0 0,1 0 0,-1 0 0,0 1 1,0-1-1,0 1 0,-1-1 0,0 1 0,1 8 0,0 19-10,-1-27 3,0 0 1,-1-1-1,0 1 1,0 0-1,0-1 1,-2 8-1,1-11 5,0 1-1,0-1 0,0 0 0,0 0 0,0 0 0,0 0 0,-1 0 0,1-1 0,-1 1 0,1 0 0,-1 0 0,0-1 0,1 1 0,-1-1 0,0 0 0,0 0 0,0 1 0,0-1 0,-3 1 0,-25 10 19,0-2-1,0 0 0,-1-2 1,0-2-1,0 0 0,-1-2 1,-57-1-1,88-3-14,0-1 0,0 1 1,0-1-1,0 1 0,0-1 1,1 0-1,-1 0 0,0 1 0,0-1 1,0 0-1,1 0 0,-1 0 0,0 0 1,1 0-1,-1 0 0,1 0 0,-1 0 1,1 0-1,-1 0 0,1 0 0,0 0 1,-1 0-1,1 0 0,0-1 0,0 1 1,0 0-1,0 0 0,0 0 1,0-2-1,0-47 158,1 37-116,-1 9-38,0 0-1,1 0 0,0 0 1,-1 0-1,1 0 1,1 1-1,-1-1 0,1 0 1,-1 1-1,1-1 0,0 1 1,0-1-1,0 1 1,1 0-1,-1 0 0,1 0 1,0 0-1,0 1 1,0-1-1,0 1 0,6-4 1,12-12-28,21-17 15,-31 28 2,-1-1-1,0 0 0,-1 0 1,1-1-1,-2 0 1,1-1-1,-2 0 0,1 0 1,-1-1-1,-1 0 0,9-20 1,-12 24 4,0-1 1,0 1-1,0 0 1,1 0 0,0 0-1,0 1 1,0-1-1,1 1 1,0 0-1,1 0 1,-1 1 0,1-1-1,0 1 1,0 1-1,1-1 1,-1 1-1,1 0 1,8-3-1,9 0 17,-20 6-14,1 0-1,0 0 1,-1-1 0,1 1-1,-1-1 1,1 0-1,7-5 1,-11 6 88,-9-1-1529,-31 6-830,-21 16-2190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5:14.60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0 206 13542,'0'0'3154,"4"0"-3037,-3 0-112,0 0 0,0 0 1,0 0-1,0 0 0,0 0 0,0 0 0,0 1 0,0-1 0,0 0 1,0 0-1,0 1 0,-1-1 0,1 1 0,0-1 0,0 1 1,0-1-1,-1 1 0,1 0 0,0-1 0,-1 1 0,1 0 1,0-1-1,-1 1 0,2 1 0,12 33 204,1 56 242,-11-60-322,1-5-22,3 22 22,1 0 0,18 48 0,-23-84-119,0 0 0,1 0 0,1 0 0,0-1 0,1 1 0,0-2 0,0 1 0,1-1 0,1 0 0,0 0 0,0-1 0,20 14 0,-20-18 5,1-1 0,-1-1 0,1 1 0,0-2 0,1 1 0,-1-1 0,0-1 0,1 0 0,-1 0 0,0-1 0,1-1 0,12-1 0,-17 1 9,-1 0 0,0-1 0,0 1 0,0-1 0,0 0 0,0-1 1,0 1-1,0-1 0,-1 0 0,1 0 0,-1 0 0,0-1 0,0 1 0,0-1 0,0 0 1,-1 0-1,0-1 0,0 1 0,3-5 0,3-6 6,-1 0 0,0 0 0,-1-1 0,9-30 0,-8 14-36,-2 0-1,-1 0 1,-2 0 0,-1-1-1,-2 1 1,0-1 0,-7-33-1,6 58-11,0 0-1,-1 1 0,0-1 0,-1 1 0,1 0 1,-2 0-1,1 0 0,-1 0 0,0 0 0,0 1 1,0 0-1,-1-1 0,0 2 0,-1-1 0,1 1 1,-1-1-1,0 2 0,0-1 0,-1 1 0,1-1 0,-1 2 1,-12-6-1,-1 2-44,0 1-1,0 1 1,-1 0 0,1 2-1,-1 0 1,0 2 0,-23 0-1,32 1 25,1 0-1,0 0 1,0 2-1,0-1 1,0 1-1,0 1 1,-12 4-1,19-6 19,1 1 0,-1 0 0,1 0 0,0 0 0,0 1 0,0-1 0,0 1 0,1-1 0,-1 1 0,1 0-1,-1 0 1,1 0 0,0 0 0,0 0 0,0 1 0,1-1 0,-1 1 0,1-1 0,0 1 0,0 0 0,0-1 0,0 1-1,1 0 1,-1 7 0,0-6-8,1 1-1,0 0 0,0 0 1,0-1-1,1 1 0,0 0 1,0-1-1,0 1 0,0 0 1,1-1-1,0 0 0,1 1 1,2 5-1,-1-6 21,1 1 0,0-1 0,0 0 0,0 0 0,1 0 0,0-1 0,0 0 0,0 0-1,0-1 1,8 4 0,32 17 10,0-3-1,2-2 1,0-1 0,84 17-1,-108-31 10,48 0 1,-65-4-9,0 0 0,0-1 0,0 1 0,0-1 0,0-1 0,-1 1 0,1-1 0,0-1 0,-1 1 0,0-1 0,10-5 0,5-10-10,-1-1-1,-1-1 1,0 0-1,-2-1 1,0-1-1,-1-1 1,-2 0-1,0-1 1,-2-1 0,19-49-1,-26 55 251,-5 19-131,0 26-93,3 33 96,3 1 0,2-1 0,3-1 1,35 110-1,130 223 699,-105-245-655,-56-117-148,-2 1-1,-2 0 1,0 1 0,-2 0 0,-1 1 0,-2 0-1,-1 0 1,1 40 0,-6-72 35,-4-18 57,-36-83-141,14 41-11,-22-81 0,28 50 69,3 0-1,4-2 1,5 0 0,3 0-1,10-112 1,-3 188-29,0 0 0,2 0 0,0 0 0,1 1 0,0-1 0,1 1 0,1 1 0,1-1 0,0 1 0,1 0 0,1 1 0,0 0 0,1 1 0,0 0 0,1 0 0,0 1 0,1 1 0,1 0 0,-1 1 0,2 0 0,-1 2 0,1-1 0,32-11 0,-41 18 0,-1 0 1,1 0-1,0 1 0,-1 0 1,1 0-1,0 1 0,0-1 1,0 1-1,0 1 0,0-1 1,-1 1-1,1 0 1,0 0-1,0 1 0,-1-1 1,1 1-1,-1 1 0,1-1 1,-1 1-1,0 0 0,0 0 1,0 0-1,0 1 1,-1 0-1,0 0 0,1 0 1,-1 0-1,-1 1 0,1-1 1,5 10-1,-1-1 8,0 0-1,-1 1 1,0 0 0,-1 0-1,-1 0 1,0 1-1,-1 0 1,3 19 0,-4-5-4,0 0 1,-2 0 0,-4 42-1,1-59 1,0 0 0,-1 0-1,0 0 1,-1 0 0,-1-1-1,0 0 1,0 0-1,-1 0 1,-1 0 0,0-1-1,0 0 1,0-1 0,-2 1-1,-9 8 1,10-10 7,0-1 1,0 0-1,0-1 0,-1 0 1,0 0-1,0-1 1,0 0-1,-1 0 0,0-1 1,0-1-1,0 1 0,0-2 1,0 1-1,-1-2 1,1 1-1,-22-1 0,30-1-2,0-1 0,0 1 0,0-1-1,0 0 1,0 1 0,0-1-1,0 0 1,0 0 0,0-1 0,0 1-1,0 0 1,1-1 0,-1 1-1,0-1 1,1 1 0,0-1 0,-1 0-1,1 0 1,0 1 0,0-1 0,0 0-1,0 0 1,0 0 0,0 0-1,0-1 1,1 1 0,-1 0 0,1 0-1,-1-3 1,-1-10-38,1-1 0,0 1 0,1-20 0,1 16-76,-1 18 18,4 2 86,0-1 0,1 1 0,-1 0 0,0 0 0,0 0 1,0 1-1,1 0 0,-2-1 0,1 2 0,0-1 1,0 0-1,4 4 0,45 42-107,-20-17 84,-24-24 46,1 0 0,-1 0 0,2-2 1,-1 1-1,1-1 0,-1-1 0,1 0 0,1 0 0,21 4 0,-11-5 19,1-1 0,0-1 0,0-1 0,25-3 0,-39 1-31,-1 0 1,1 0-1,0-1 1,-1 0-1,1-1 0,-1 0 1,0 0-1,0 0 1,-1-1-1,1-1 1,-1 1-1,0-1 0,10-11 1,-3 2 13,-1 0 0,-1-1 0,0-1-1,-1 0 1,9-20 0,-4 1 20,-3-1 0,-1 0 0,-2-1-1,9-60 1,-1 3 87,-18 94-117,3-13 49,1-1 1,0 1-1,0 0 1,12-22-1,-15 33-57,1 0-1,0-1 0,0 2 1,1-1-1,-1 0 0,0 0 1,1 1-1,0-1 1,-1 1-1,1 0 0,0 0 1,0 0-1,1 0 0,-1 1 1,0-1-1,0 1 0,1 0 1,-1 0-1,1 0 0,-1 0 1,1 0-1,0 1 0,6 0 1,9-1-15,-7 0 2,0 1 1,0 0-1,1 1 0,-1 0 0,0 0 0,0 2 0,0-1 0,-1 2 0,1-1 0,0 1 1,18 10-1,9 12 0,38 19-27,-75-45 318,-4-6-203,1 3-82,-1 0 1,0 0-1,0 1 0,-1-1 1,1 0-1,0 1 0,-1-1 1,0 1-1,1 0 0,-1 0 1,0 0-1,0 0 0,0 0 1,0 1-1,-1-1 0,1 1 1,0 0-1,-1 0 0,1 0 1,-1 1-1,-5-1 0,-13-2-66,0 1 0,-29 2 0,34 0 63,9 1 10,0 0 0,0 0 0,0 1 0,0 0 0,0 1 0,1-1 0,-1 2 0,1-1 0,0 1 0,0 0 0,0 0 0,0 1 0,1 0 0,0 0 0,0 0 0,0 1-1,1 0 1,0 0 0,0 1 0,-7 11 0,4-6-1,1 1 0,0 0-1,1 0 1,0 1-1,1 0 1,1-1 0,0 2-1,1-1 1,1 0 0,-2 26-1,4-39 5,-1 17 9,2-1 1,0 1-1,0-1 0,5 18 1,-4-28-2,1-1 1,-1 1-1,1-1 1,0 0-1,1 0 1,0 0-1,-1 0 1,2-1-1,-1 1 1,1-1-1,0-1 1,0 1-1,7 5 1,2 0 19,0 0 0,1-1 1,1 0-1,0-1 0,0-1 0,0 0 1,1-1-1,0-1 0,29 5 0,5-4 98,103-1-1,-147-5-157,0-1 1,0 0-1,0 0 0,0-1 0,0 1 0,0-2 1,-1 1-1,1-1 0,-1 0 0,1 0 0,-1-1 1,0 0-1,0 0 0,-1 0 0,1-1 0,-1 0 0,0 0 1,0 0-1,-1-1 0,6-7 0,7-15-280,0 0-1,-2-1 1,16-41-1,12-21-274,-29 65 83,0 0-1068,29-39 0,-39 59 1306,0 1 0,1 0 0,-1 0 0,1 0 0,0 1 0,1-1-1,-1 1 1,1 0 0,-1 1 0,1 0 0,1 0 0,10-5 0,-14 8 227,-1-1 1,0 1 0,1-1-1,-1 1 1,0 0-1,1 0 1,-1 0 0,1 0-1,-1 1 1,0-1-1,1 0 1,-1 1 0,0 0-1,0-1 1,1 1-1,-1 0 1,0 0-1,0 1 1,0-1 0,0 0-1,0 1 1,3 2-1,1 3-6,0 0-1,0 1 1,-1 0-1,8 14 1,-11-16 139,1-1 1,-1 0 0,1 0-1,0 0 1,1 0 0,-1 0 0,1-1-1,0 0 1,0 1 0,0-2-1,0 1 1,1 0 0,0-1 0,0 0-1,0 0 1,6 3 0,-7-5 171,1 0 0,-1 0 1,1 0-1,0-1 0,-1 1 1,1-1-1,-1 0 0,7-1 1,-10 0-164,0 1 1,1 0 0,-1-1-1,0 1 1,0-1 0,0 1-1,0-1 1,0 0 0,0 1 0,0-1-1,0 0 1,0 0 0,0 0-1,0 0 1,0 0 0,0 0-1,-1 0 1,1 0 0,0 0-1,-1 0 1,1 0 0,-1-1 0,1 1-1,-1 0 1,0 0 0,1 0-1,-1-1 1,0 1 0,0 0-1,0-1 1,0 1 0,0-2-1,0-6 129,0 1 31,0-1-1,0 0 1,-1 0 0,0 0 0,0 1 0,-4-12 0,4 17-221,-1 0 0,1 0 0,-1 0-1,0 0 1,0 1 0,0-1 0,-1 1 0,1-1 0,0 1 0,-1 0-1,0 0 1,1 0 0,-1 0 0,0 0 0,0 0 0,0 1 0,0 0-1,0-1 1,-1 1 0,-3 0 0,-5-3-33,-1 1 0,1 0 0,-1 1 0,0 0-1,0 1 1,0 1 0,0 0 0,0 1 0,-24 4 0,27-3-10,1 1 0,-1 0 0,1 1 1,0 0-1,0 1 0,1 0 0,-1 0 0,1 0 0,0 1 1,0 1-1,1-1 0,0 1 0,-8 10 0,2 0 6,0 1 0,1 0 0,0 1 0,2 0 0,0 1-1,-9 28 1,14-33 2,1 0-1,0 1 0,1-1 0,1 1 0,0 0 1,1 0-1,1-1 0,0 1 0,5 25 1,-4-37-6,1 1 1,-1-1-1,1 0 1,0 0 0,1 0-1,-1 0 1,1 0-1,0 0 1,-1-1 0,2 1-1,-1-1 1,0 0-1,1 0 1,-1 0 0,1 0-1,0-1 1,0 1 0,0-1-1,1 0 1,-1 0-1,0-1 1,1 1 0,-1-1-1,1 0 1,-1 0-1,6 0 1,9 2 21,0-1-1,-1-1 1,1 0-1,0-2 1,22-3-1,-31 2-2,-1-1-1,0 0 1,0 0-1,-1-1 1,1-1-1,-1 1 1,0-1-1,0-1 1,0 1-1,-1-1 1,0-1-1,0 1 1,6-9-1,12-14-3,38-58-1,-55 77 7,0-1-1,-1-1 0,-1 1 0,0-1 0,0 0 0,-1-1 0,-1 1 0,0-1 0,-1 0 1,0 0-1,1-20 0,-4 33-125,1 29-216,0-12 317,1-1 1,0 0 0,2 1-1,0-1 1,0 0 0,2-1-1,0 1 1,1-1 0,0 0-1,11 16 1,-12-23 5,0-1 1,0 1-1,1-1 1,0 0-1,0-1 1,0 1-1,1-1 1,0-1-1,0 1 0,1-2 1,0 1-1,-1-1 1,1 0-1,1-1 1,-1 0-1,0 0 1,1-1-1,13 1 1,103-2 94,-123-1-82,1-1 0,-1 0 0,1 0 0,-1 0 0,1 0 0,-1 0 0,0-1 0,1 0 0,-1 1 0,0-1 0,0 0 0,0-1 0,-1 1 0,1 0 0,0-1 0,-1 0 0,0 1-1,1-1 1,-1 0 0,0 0 0,0 0 0,1-4 0,6-12 83,0 0-1,11-33 0,-15 35-90,19-53 37,38-95-71,-62 165 18,0 0 1,0 0 0,0 0-1,0 1 1,0-1 0,0 0 0,0 0-1,0 0 1,0 0 0,0 0-1,0 0 1,0 1 0,0-1-1,0 0 1,0 0 0,0 0-1,0 0 1,0 0 0,0 0-1,0 0 1,0 1 0,0-1 0,0 0-1,0 0 1,0 0 0,0 0-1,0 0 1,0 0 0,1 0-1,-1 1 1,0-1 0,0 0-1,0 0 1,0 0 0,0 0 0,0 0-1,0 0 1,0 0 0,0 0-1,1 0 1,-1 0 0,0 0-1,0 0 1,0 0 0,0 0-1,0 0 1,0 0 0,1 0-1,-1 0 1,0 0 0,0 0 0,0 0-1,0 0 1,0 0 0,0 0-1,1 0 1,-1 0 0,0 0-1,0 0 1,0 0 0,0 0-1,0 0 1,3 23-137,-1 26 111,-3 27 24,3 84 66,-2-157-54,0-1-1,0 1 1,1 0 0,-1-1-1,1 1 1,0-1-1,0 1 1,0-1 0,0 1-1,0-1 1,0 0-1,1 1 1,-1-1 0,1 0-1,-1 0 1,1 0-1,0 0 1,0-1 0,0 1-1,0 0 1,0-1-1,1 1 1,-1-1 0,0 0-1,1 0 1,-1 0-1,1 0 1,2 1 0,7 1 11,0-1 0,0-1 1,0 0-1,24-1 0,-21 0 31,-7-1-12,0 0 0,0-1-1,0 0 1,0 0 0,0-1-1,-1 0 1,1 0 0,-1-1-1,0 0 1,0 0 0,0-1-1,-1 0 1,0 0 0,9-9-1,3-4 85,0-2 0,-1 0 0,18-27 0,-25 32-54,-2 0 0,0-1 0,0 0 0,-1-1 0,-1 0 0,-1 0 0,-1 0 0,4-24 0,-3-11 199,-1-77 0,-4 111-257,0 16-8,0-1-1,0 0 0,-1 1 0,1-1 0,-1 0 0,1 1 0,-1-1 0,0 1 0,0-1 0,0 1 0,0-1 1,-1 1-1,1 0 0,-1-1 0,1 1 0,-1 0 0,0 0 0,0 0 0,-3-2 0,1 1-15,-1 0 0,1 0-1,-1 1 1,0-1 0,0 1-1,0 1 1,-1-1 0,1 1-1,-7-2 1,-6 1-62,0 1 1,1 1-1,-1 0 1,0 1-1,-21 4 0,25-1-503,0 0-1,0 0 0,1 2 0,-23 11 1,-31 12-5892,28-17 1269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5:14.99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17 2513,'0'0'14596,"3"-2"-14196,11-1-402,0-1 0,0 1-1,0 1 1,0 1 0,1 0-1,-1 1 1,0 0 0,21 4-1,13-2-765,-44-3 530,0 1 1,-1 0 0,1 1-1,-1-1 1,1 1 0,-1-1-1,1 1 1,-1 0 0,0 0 0,4 2-1,-5-2-35,-1 0-1,0 1 0,1-1 1,-1 0-1,0 1 1,0-1-1,1 1 0,-1-1 1,0 1-1,-1-1 1,1 1-1,0 0 1,0 0-1,-1-1 0,1 1 1,-1 0-1,1 0 1,-1 0-1,0 0 0,0 2 1,1 20-3289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5:15.46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28 0 10773,'0'0'4493,"1"14"-3554,2 414 595,-12-366-2806,-5-25-5217,6-25 1121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5:16.76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74 9540,'0'0'5568,"10"0"-4871,97 1 3,329-13 486,103-16-524,6 32-628,-151-1 38,-4 8-39,3 0-71,275-40 233,-165-1 160,-375 26-97,253 3 777,-386 7-9575,-5-5 161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7:53.52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130 9 5042,'0'0'9060,"1"-6"-7462,-2 3-1460,1 5 781,-4 11-926,-1 0-1,0 0 1,-1-1-1,-14 23 1,-7 14 9,26-46 7,-9 16 25,1 0-1,0 1 1,2 0 0,0 1 0,1 0-1,2 0 1,0 0 0,-2 27-1,7-47-18,0 0 0,0-1 0,0 1 0,0-1 0,0 1 0,0 0 0,0-1 0,0 0 0,0 1-1,0-1 1,1 0 0,-1 1 0,0-1 0,0 0 0,0 0 0,0 0 0,0 0 0,1 0-1,1-1 1,37 1 148,-28 0-119,32 0-159,84-11 0,-82-8-1583,-6-11-3570,-39 29 4914,0 0 0,0 0 0,0 0 0,-1 0 0,1 0 0,-1 0 0,1 0 0,0 0 0,-1 0 0,0 0 0,1 0 0,-1-1 0,0 1 0,1 0 0,-1 0 0,0-3 0,0-3-3027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5:20.91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344 577 11317,'0'0'4301,"4"0"-3800,5 1-408,-6-1-39,-1 0 0,0 1 0,0-1 1,1 0-1,-1 0 0,0 0 0,1 0 1,-1 0-1,0-1 0,0 1 0,1-1 1,-1 1-1,0-1 0,0 0 0,0 0 1,0 0-1,0 0 0,0 0 0,0-1 1,0 1-1,0-1 0,-1 1 1,1-1-1,-1 1 0,1-1 0,-1 0 1,1 0-1,-1 0 0,0 0 0,1-3 1,7-24-74,-1-1 1,-2 0-1,-2 0 1,0-1 0,-2 1-1,-1-1 1,-2 0-1,-7-48 1,7 66-65,-2 0-1,0 1 1,-1-1-1,0 1 1,0-1-1,-2 1 1,1 0-1,-2 1 1,1 0-1,-13-16 1,14 20 62,-1 1 0,1 0 0,-1 0 0,0 1 0,-1-1 0,0 1 1,1 1-1,-1-1 0,-1 1 0,1 0 0,-1 1 0,1 0 0,-1 0 1,0 1-1,0 0 0,0 0 0,-15-1 0,15 2 0,1 1 0,-1 0 0,1 1 0,-1 0 0,1 0 0,-1 0 0,1 1 0,0 0 0,0 0 0,-1 1 0,2 0 0,-8 4 0,5-1 19,1 1 0,0 0 0,0 0 0,1 1 0,-1 0 0,2 0 0,-1 0 0,-5 11 0,3-5 4,1 2 0,0-1 1,1 1-1,1 0 0,0 0 0,1 1 0,1-1 0,-2 23 0,2-1 1,2 1 1,4 60 0,-1-85 0,2-1 1,0 1-1,0-1 0,1 0 1,1 0-1,0 0 1,1 0-1,0-1 0,1 0 1,0-1-1,14 18 1,13 11 25,65 60 0,-66-68-23,22 15-26,-54-46 21,-1-1 0,1 0 0,-1 1 0,1-1 0,0 1 0,-1-1 0,1 0 0,-1 1 0,1-1 0,0 0 0,-1 0 0,1 0 0,0 1 0,-1-1-1,1 0 1,0 0 0,0 0 0,-1 0 0,1 0 0,0 0 0,-1 0 0,1-1 0,0 1 0,-1 0 0,1 0 0,0 0 0,-1-1 0,1 1 0,0 0 0,-1-1 0,1 1 0,-1 0 0,1-1 0,-1 1 0,1-1 0,-1 1 0,1-1 0,-1 1-1,1-1 1,-1 0 0,0 1 0,1-1 0,0 0 0,13-30 104,-13 28-103,43-107-94,-13 37-361,-3-1 0,-3-1-1,18-96 1,-42 163 426,-1 350 162,0-335-144,0-1 0,0 0-1,1 0 1,0 1 0,0-1 0,0 0 0,1 0 0,0 0 0,0 0 0,0 0 0,1-1 0,0 1 0,0-1 0,1 0 0,-1 0-1,1 0 1,0 0 0,1 0 0,-1-1 0,1 0 0,0 0 0,0 0 0,0 0 0,0-1 0,0 0 0,1 0 0,0-1 0,0 1-1,-1-1 1,1 0 0,1-1 0,-1 1 0,0-1 0,0-1 0,12 1 0,-14-1-113,16 1-1482,0-1 0,33-3 0,-2-12-4862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5:21.33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237 314 14599,'0'0'-1417,"-12"-35"971,-40-109 412,31 69 81,20 68-32,-1 1 0,0 0 0,0-1-1,0 1 1,-6-11 0,7 16-17,0 0 0,0 1 0,0-1 0,0 0 0,0 0 0,0 0-1,0 1 1,-1-1 0,1 0 0,0 1 0,0-1 0,-1 1 0,1-1 0,0 1 0,0 0 0,-1 0 0,1 0 0,-1-1 0,1 1 0,0 1 0,-1-1 0,1 0 0,0 0-1,-1 0 1,1 1 0,0-1 0,0 0 0,-1 1 0,1-1 0,0 1 0,0 0 0,-1-1 0,1 1 0,-2 2 0,-4 5 6,1 1 0,-1 1 0,1-1 0,1 1 0,0 0 0,0 1 0,1-1 1,1 1-1,-4 12 0,-3 19 91,-5 48 1,7 10 337,6 132 0,3-124-339,6 41 233,43 241 0,7 96-383,-57-361-2018,0-81-2490,0-41 168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5:23.06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1 741 9044,'0'0'1812,"37"-2"-1231,118-7-199,-126 7-278,-1 2 0,1 2 1,37 5-1,17 1 423,-54-8-398,-12 1 46,0-1 1,0-1-1,31-5 0,-42 4-109,0 0-1,-1 0 1,1 0-1,-1 0 1,1-1 0,-1 0-1,0 0 1,0-1 0,0 0-1,0 1 1,-1-2-1,0 1 1,0 0 0,6-8-1,5-11 29,-1 0 1,-1 0-1,-1-1 0,-1-1 0,-1 1 0,13-54 0,-11 20-85,-2 0 0,2-65 0,-12 118-13,0-1 14,0-1 0,0 1 1,1 0-1,0 0 0,0 0 0,0-1 0,1 1 0,0 0 0,0 1 1,1-1-1,-1 0 0,6-8 0,-7 14-13,-1 0 0,0-1 0,1 1 0,-1 0 1,0 0-1,1 0 0,-1-1 0,0 1 0,1 0 0,-1 0 0,1 0 0,-1 0 0,0 0 1,1 0-1,-1 0 0,0 0 0,1 0 0,-1 0 0,1 0 0,-1 0 0,0 0 0,1 0 1,-1 0-1,1 0 0,-1 0 0,0 0 0,1 1 0,-1-1 0,0 0 0,1 0 0,-1 0 1,0 1-1,1-1 0,-1 0 0,0 0 0,0 1 0,1-1 0,-1 0 0,0 1 0,0-1 0,1 0 1,-1 1-1,0-1 0,0 0 0,0 1 0,0-1 0,0 1 0,1 0 0,6 22-168,-6-19 161,31 152 90,4 15 94,-29-145-150,2-1 1,0 0-1,2 0 1,19 33-1,-27-53-4,1 1 1,0-1-1,0 0 0,0 0 0,0-1 0,1 1 0,0-1 0,0 0 0,0 0 0,1 0 0,-1-1 0,1 0 0,0 0 0,0-1 0,0 1 0,7 1 0,6 0 103,1-1 1,-1-1-1,1-1 0,20-1 0,-37 0-106,7-1 0,-1 0-1,1-1 0,-1 0 1,1-1-1,-1 0 1,0 0-1,0-1 0,-1 0 1,1 0-1,-1-1 1,0 0-1,0-1 0,0 0 1,-1 0-1,0-1 1,0 1-1,-1-2 0,10-13 1,-3 5-8,-1-2 0,-2 0 0,1 0 0,-2-1 0,-1 0 0,0 0 0,9-37 0,-8-1-9,-3 1 1,-1-1-1,-5-61 0,0 85-1,0 32-28,60-1-463,-41 0 498,0 1 0,0 0 0,1 2 0,-1 0 0,0 2-1,25 5 1,-41-7-9,-1 1 0,0-1 0,0 1 1,0-1-1,0 1 0,0 0 0,0 0 0,0 0 0,0 0 0,-1 0 0,1 0 0,-1 1 0,0-1 1,1 0-1,-1 1 0,0-1 0,0 1 0,-1 0 0,1-1 0,0 1 0,-1 5 0,4 63-2,-4-58 18,-2 88 51,-1-41-64,10 106 0,-6-160 4,0 0 0,0 0 0,0-1 0,1 1 0,0-1 0,0 1 0,0-1 0,1 0 0,0 0 0,0 0 1,0 0-1,1 0 0,-1-1 0,1 1 0,0-1 0,1 0 0,-1 0 0,1-1 0,-1 1 0,1-1 0,0 0 0,0-1 0,1 1 0,-1-1 0,1 0 0,-1 0 0,11 2 0,-8-3 3,-1 0-1,1 0 1,-1-1 0,0 0-1,1-1 1,-1 0-1,0 0 1,1 0 0,-1-1-1,0 0 1,0 0 0,0-1-1,0 0 1,-1 0 0,1-1-1,-1 0 1,0 0-1,0 0 1,0-1 0,0 1-1,9-12 1,2-7-11,0-1-1,-1-1 1,-2-1 0,0 0-1,-2 0 1,-1-2 0,14-50-1,-7 2-4,15-133 0,-32 207 5,-1 0 0,1 0 0,-1 0-1,1 1 1,0-1 0,-1 0 0,1 1 0,0-1 0,0 1 0,0-1 0,0 1 0,1-1 0,-1 1 0,0 0 0,1 0 0,-1-1 0,0 1 0,1 0 0,0 0 0,-1 0 0,1 1 0,0-1 0,-1 0 0,1 1 0,0-1 0,0 1 0,-1-1 0,1 1 0,0 0 0,0 0 0,0 0 0,-1 0 0,1 0 0,0 0 0,0 0 0,0 1 0,0-1 0,2 2 0,4-1-14,-1 1 0,1 0 0,-1 0 0,0 0 1,0 1-1,0 1 0,0-1 0,7 6 0,0 2 13,-1 0 0,-1 1 0,0 1 0,-1 0 0,0 1-1,-1-1 1,0 2 0,-1 0 0,-1 0 0,-1 0 0,10 28 0,-7-7-4,-2 0 1,-1 1-1,-2 0 1,1 50-1,-5-64-2,-2-15 14,1 1 0,0-1-1,1 0 1,0 0 0,0-1-1,1 1 1,5 15 0,-7-22-2,0-1 0,1 1 0,-1-1 0,0 1 0,1-1 0,-1 0 0,1 1 0,-1-1 0,1 1 0,-1-1 1,1 0-1,-1 0 0,1 1 0,-1-1 0,1 0 0,-1 0 0,1 1 0,-1-1 0,1 0 0,0 0 0,-1 0 0,1 0 0,-1 0 0,1 0 1,0 0-1,-1 0 0,1 0 0,-1 0 0,1 0 0,0-1 0,-1 1 0,1 0 0,-1 0 0,1-1 0,-1 1 0,1 0 0,0-1 0,18-17-63,-1-22-48,-1 0-1,-3-1 0,-1-1 0,9-51 1,20-66-6,-39 151 112,0 0 1,0 0 0,1 0-1,0 0 1,6-8 0,-8 13 2,0 1 1,-1 0-1,1 0 0,0 0 1,0 1-1,0-1 1,1 0-1,-1 1 1,0-1-1,1 1 0,-1 0 1,1 0-1,-1 0 1,1 0-1,-1 0 1,1 0-1,0 1 0,-1 0 1,1-1-1,3 1 1,-2 1-4,-1 0 0,1 0 0,-1 0 0,1 0 0,-1 0 1,0 1-1,0 0 0,0 0 0,1 0 0,-2 0 0,1 0 1,0 0-1,0 1 0,-1 0 0,1-1 0,-1 1 0,0 0 0,0 0 1,0 0-1,0 0 0,-1 0 0,1 1 0,1 5 0,7 15-33,-1 0-1,6 32 0,-11-39 33,11 49-13,8 92 1,-7-43 4,-16-115 19,0 1 1,0-1-1,0 1 1,0-1-1,0 1 1,0-1-1,0 1 1,0-1-1,1 1 1,-1-1-1,0 1 1,0-1-1,1 1 1,-1-1-1,0 1 1,1-1-1,-1 1 1,0-1-1,1 0 1,-1 1-1,1-1 1,-1 0-1,1 1 1,-1-1-1,1 0 1,-1 0-1,1 1 1,-1-1-1,1 0 1,-1 0-1,1 0 0,-1 0 1,1 0-1,-1 0 1,1 0-1,-1 0 1,1 0-1,-1 0 1,1 0-1,0 0 1,-1 0-1,1 0 1,-1 0-1,1-1 1,-1 1-1,1 0 1,-1 0-1,1-1 1,-1 1-1,1 0 1,-1 0-1,0-1 1,1 1-1,-1-1 1,1 1-1,-1 0 1,1-1-1,15-38 125,20-73 0,-5 12-65,-9 39-42,45-84-1,-55 122 7,2 1 0,0 0 1,1 1-1,1 1 0,1 0 1,33-29-1,-47 47-23,-1 0 0,1 0-1,-1 0 1,1 0 0,-1 1 0,1-1-1,0 1 1,0-1 0,0 1 0,0 0-1,0 0 1,0 1 0,0-1 0,0 1-1,0-1 1,0 1 0,5 0 0,-6 1-6,0-1 0,1 1-1,-1 0 1,0 0 0,0 0 0,0 0 0,0 1 0,0-1 0,0 1 0,-1-1 0,1 1 0,0-1 0,-1 1 0,1 0 0,-1 0 0,1 0 0,-1 0 0,0 0 0,0 0 0,0 0 0,0 0 0,1 4 0,9 27 21,-2 1 1,6 38-1,14 53 3,-25-113-23,0 0 1,1 0-1,0 0 0,1-1 0,1 0 0,0 0 0,14 16 0,-17-23-13,1 0-1,0 0 0,0 0 0,0-1 0,0 1 0,0-1 0,1-1 0,0 1 0,-1-1 0,1 0 0,0 0 0,0-1 0,0 1 0,1-1 0,5 0 0,-2-1-590,-1 1-1,1-2 1,-1 1-1,1-1 1,-1-1-1,1 0 1,-1 0-1,0-1 1,12-4-1,34-27-7347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5:24.27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576 448 9236,'0'0'5891,"0"-11"-5515,0 1-352,1 5 22,0-1 1,-1 0 0,0 0-1,0 0 1,-1 1-1,1-1 1,-1 0-1,-1 0 1,1 1 0,-1-1-1,0 1 1,0-1-1,0 1 1,-1 0 0,0 0-1,0 0 1,0 0-1,0 0 1,-1 1-1,0 0 1,-7-7 0,-9-1-53,-1 1 0,0 1 0,0 1 1,-1 1-1,0 1 0,0 0 0,-1 2 1,0 1-1,0 1 0,0 0 0,0 2 1,-26 2-1,40-1-6,1 1-1,0 0 1,-1 0 0,1 1 0,0 0 0,0 0-1,0 1 1,0 0 0,0 1 0,0-1 0,1 2 0,0-1-1,0 1 1,0 0 0,0 0 0,1 1 0,0 0-1,0 0 1,0 0 0,1 1 0,0 0 0,1 0-1,-1 0 1,-5 13 0,3-3 3,0 0 0,1 0 0,1 0-1,1 1 1,0 0 0,1 0 0,1 0 0,1 0 0,0 0 0,4 30-1,-2-43 7,0 0 0,0 0-1,0 0 1,1-1 0,0 1-1,0-1 1,0 1-1,1-1 1,-1 1 0,1-1-1,0 0 1,0-1 0,1 1-1,-1 0 1,1-1 0,0 0-1,0 1 1,0-2 0,0 1-1,0 0 1,1-1-1,-1 0 1,1 0 0,7 2-1,4 1 45,0 0-1,0-2 0,1 0 0,0-1 1,32 1-1,-46-4-33,-1 1 0,0 0 1,0-1-1,1 0 0,-1 1 1,0-1-1,0 0 0,0 0 1,0 0-1,0 0 0,0-1 1,0 1-1,0 0 0,-1-1 1,1 1-1,0-1 0,-1 0 1,1 0-1,1-2 0,25-46 22,-17 28-34,37-74-61,-31 57-213,44-68 0,-58 103 245,0-1-1,0 2 1,0-1-1,1 0 1,0 0-1,0 1 1,0 0-1,5-3 1,-8 5 17,0 0 1,0 1 0,0-1 0,1 1-1,-1 0 1,0-1 0,0 1 0,0 0-1,1 0 1,-1 0 0,0 0 0,0 0-1,0 0 1,1 0 0,-1 0 0,0 0 0,0 0-1,1 1 1,-1-1 0,0 0 0,0 1-1,0-1 1,0 1 0,0 0 0,0-1-1,0 1 1,0 0 0,0 0 0,0-1-1,0 1 1,0 0 0,0 0 0,-1 0-1,1 0 1,0 0 0,-1 0 0,1 0 0,-1 0-1,1 1 1,0 1 0,31 69-100,-19-42 96,0 0-1,2-1 0,1 0 1,26 33-1,-36-54-23,1 0-1,0-1 1,0 0-1,1 0 1,0-1-1,0 0 1,1 0-1,0-1 1,0 0-1,0-1 1,0 0-1,1 0 0,-1-1 1,1 0-1,0 0 1,0-2-1,0 1 1,14 0-1,-13-2-69,0 1 0,-1-1 0,1-1-1,0 0 1,-1-1 0,17-4 0,-21 4 89,0-1 0,-1 0 1,1 0-1,-1 0 0,0-1 1,0 1-1,0-1 0,0 0 0,-1-1 1,1 1-1,-1-1 0,4-6 1,15-26 108,-1 0 0,-2-1 1,-2-1-1,23-71 0,-25 62 101,3 1 0,44-81 0,-56 117-179,0 0 0,1 0 1,0 1-1,1 0 0,0 1 0,16-14 0,-19 19-5,0 0-1,0 0 1,1 1 0,-1 0 0,1 0-1,0 0 1,0 1 0,0 0 0,0 0 0,0 1-1,0 0 1,1 0 0,7 1 0,-10-1-18,0 1 1,0 0 0,0 0-1,-1 0 1,1 1 0,0 0 0,0 0-1,-1 0 1,1 0 0,0 1-1,-1-1 1,1 1 0,-1 0-1,0 1 1,0-1 0,0 1 0,0 0-1,0 0 1,0 0 0,-1 0-1,0 1 1,1-1 0,-1 1 0,-1 0-1,1 0 1,0 0 0,1 5-1,23 43-1970,-26-50 1843,-1-28 597,0 23-443,0 0-1,0 0 1,0 0-1,0 0 0,-1 0 1,1 0-1,-1 0 1,1 0-1,-1 1 0,0-1 1,0 0-1,-1 0 1,1 1-1,0-1 0,-1 1 1,0-1-1,1 1 1,-1 0-1,0-1 1,0 1-1,-1 0 0,1 0 1,0 1-1,-1-1 1,1 0-1,-1 1 0,1-1 1,-1 1-1,0 0 1,1 0-1,-1 0 0,0 0 1,0 1-1,0-1 1,-5 0-1,-8-1 10,1 0 0,0 0-1,-1 2 1,1 0 0,-1 0 0,-24 5-1,30-2 72,0-1-1,0 2 0,0-1 0,1 1 0,-1 1 1,1 0-1,0 0 0,0 1 0,1 0 0,-15 13 1,6-3 7,1 0 1,0 1-1,2 1 1,0 0 0,1 1-1,0 1 1,2 0 0,0 0-1,2 1 1,0 0-1,1 1 1,2 0 0,0 0-1,1 1 1,1 0-1,-1 32 1,5-36-34,-1-7-21,1 0 0,0 0 0,1-1 0,0 1 1,1 0-1,4 13 0,-4-21-29,1 1 0,-1-1 1,1 1-1,0-1 0,0 0 0,0 0 0,0 0 1,1 0-1,0-1 0,0 0 0,0 1 0,0-1 1,0-1-1,0 1 0,1-1 0,0 1 0,6 1 1,10 3 44,0-2 0,0 0 0,0-2 0,1 0 0,-1-1 0,1-2 0,34-2 0,-7 1-30,-27 1-14,0-2 0,0 0-1,0-2 1,-1 0-1,1-1 1,-1-2 0,0 0-1,-1-1 1,25-14 0,-30 15-421,-1-2 0,-1 0 0,0 0 0,0-2 0,-1 1 0,0-2 1,-1 1-1,0-2 0,-1 1 0,0-1 0,-1-1 0,0 0 0,7-18 0,-1 0-2955,-3-3-2829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5:25.26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639 263 14006,'0'0'1697,"-7"-11"-1163,1 1-482,-31-44-6,33 50-56,1 0 0,-1 0 0,0 1 0,0-1 0,0 1 0,-1 0 0,1 0 0,-1 0 0,0 1 0,1 0 0,-1 0 0,-6-2 0,-4 1 2,1 0 1,-1 0 0,0 2-1,0-1 1,1 2 0,-1 0-1,0 1 1,0 1 0,0 0-1,1 1 1,-1 0 0,1 1-1,0 1 1,0 0 0,0 1-1,1 1 1,0 0 0,0 0-1,1 1 1,-1 1 0,2 0-1,0 1 1,-13 14 0,1 1 84,1 1 1,1 2-1,2 0 0,-24 46 1,33-55-11,2 0 0,0 0 0,2 1 0,0 0 0,1 0 0,1 1 0,1-1 0,-2 34-1,5-42-31,0-5-9,0-1 0,0 0 0,0 0-1,1 0 1,0 1 0,2 7 0,-2-13-22,0 1 0,0 0 0,0 0 1,0 0-1,1-1 0,-1 1 0,0-1 0,1 1 1,-1-1-1,1 1 0,-1-1 0,1 0 1,0 0-1,0 0 0,-1 0 0,1 0 0,0 0 1,0 0-1,0 0 0,0-1 0,0 1 0,3 0 1,13 2 29,-1 0 0,1-1 0,0-1 0,0-1 1,0 0-1,-1-1 0,1-1 0,0-1 0,-1 0 0,0-1 1,0-1-1,0-1 0,0-1 0,-1 0 0,17-10 1,-11 3-20,0-2 0,-1 0 0,-1-1 0,34-38 0,-43 43 14,-1-1 0,-1-1-1,0 0 1,-1 0 0,-1 0 0,0-1-1,0 0 1,-2 0 0,5-19-1,-10 34-24,0 0-1,0 0 0,0 0 1,0 0-1,0 0 0,0 0 0,1 0 1,-1 0-1,0 0 0,0 0 1,0 0-1,0 0 0,0 0 0,0 0 1,0 0-1,0 0 0,0 0 1,1 0-1,-1 0 0,0 0 0,0 0 1,0 0-1,0 0 0,0 0 1,0 0-1,0 0 0,0 0 0,0 0 1,1 0-1,-1 0 0,0 0 1,0 0-1,0 0 0,0 0 1,2 23-2,0 30-48,-2-37 55,-1-7 0,1 0-1,1 0 1,-1 0-1,1 0 0,5 17 1,-6-24-6,1 1 1,1-1 0,-1 0-1,0 1 1,0-1-1,1 0 1,0 0-1,-1 0 1,1 0-1,0 0 1,0 0 0,0-1-1,0 1 1,0-1-1,0 1 1,0-1-1,1 0 1,-1 0 0,0 0-1,1 0 1,-1 0-1,1 0 1,-1-1-1,1 1 1,3-1-1,12 2 56,-1-1 0,0-1-1,0-1 1,0 0-1,0-1 1,0-1-1,0 0 1,0-2-1,-1 0 1,0 0-1,0-2 1,0 0-1,27-17 1,-9 0 18,-1 0 0,-2-2 1,0-2-1,45-52 0,-55 57-41,-7 8 41,-1 0 0,-1 0 0,15-23 0,-27 85-52,-5-13-49,-1-1 0,-13 38 0,10-40 36,1 0 0,-6 64 1,13-85-2,-1 33 30,2-42-40,0 0 0,0 0-1,0 1 1,0-1 0,1 0 0,-1 0 0,0 0-1,0 0 1,1 0 0,-1 0 0,0 0-1,1 0 1,-1 0 0,1 0 0,0 0-1,-1 0 1,1 0 0,0 0 0,-1 0 0,1 0-1,0-1 1,0 1 0,0 0 0,0-1-1,0 1 1,0 0 0,0-1 0,2 1 0,13 1 19,0-2 0,0 0 1,0 0-1,0-2 0,0 0 1,0-1-1,0-1 0,0 0 1,-1-1-1,0 0 0,28-16 1,-21 10 18,-1-2 1,-1 0-1,0-2 1,-1 0-1,0-1 1,-1 0-1,21-28 1,-28 31 13,-2-1 1,0-1-1,0 0 0,-2 0 1,0-1-1,0 0 1,-2 0-1,8-33 1,-9 24-11,0-1 1,-2 1-1,-1-1 0,-2 0 1,-3-31-1,3 51-42,-1 0-1,1 0 0,-1 0 1,0 0-1,-1 0 0,0 1 0,0-1 1,0 1-1,0-1 0,-1 1 0,0 0 1,0 1-1,0-1 0,0 1 0,-1 0 1,0 0-1,0 0 0,0 0 1,0 1-1,-1 0 0,1 0 0,-1 1 1,0-1-1,-10-2 0,-9-2-264,0 1-1,-1 1 1,0 1 0,-39-1-1,-83 4-4908,76 1 542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5:25.65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89 18408,'0'0'1793,"134"-81"-1793,-87 74-32,0 7 0,-12 0-368,-11 0-1521,-12 3-1440,-12 22-1009,0 11-1681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5:25.98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351 1 14823,'0'0'3633,"-114"187"-3280,94-130-193,-3 7-160,-5 0 0,-3-8-48,3-3 48,-7-7-961,-1-10-1328,1-12-3201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5:26.34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16648,'0'0'1024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6:21.04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1 469 10165,'0'0'4033,"19"-21"-3819,134-149-110,-142 154 17,0 0 0,0-1 0,-2-1 1,0 1-1,-2-2 0,1 1 0,-2-1 0,-1 0 0,5-30 0,2 1 170,-4 26-114,-5 31-386,-3 35 17,-14 73 179,6-65 12,0 67-1,8-105 23,-1 1-3,1-1 0,1 1 1,0-1-1,1 1 1,7 25-1,-8-36-5,1 0-1,-1-1 1,1 1-1,0-1 1,0 0 0,0 1-1,1-1 1,-1 0 0,1 0-1,0-1 1,0 1 0,0-1-1,0 1 1,0-1-1,0 0 1,1 0 0,-1 0-1,1 0 1,0-1 0,-1 0-1,1 1 1,0-1 0,0-1-1,0 1 1,0 0-1,7-1 1,2 1 91,0 0 0,0-1 0,0 0 0,0-1 0,0-1 0,14-3 0,-21 3-96,1-1 1,-1 1-1,0-1 1,0-1-1,0 1 0,-1-1 1,1 0-1,-1 0 1,0-1-1,0 1 1,0-1-1,-1 0 0,6-8 1,2-7-101,-1 0 1,0-1-1,-1 0 1,-2 0-1,0-1 1,5-26-1,-6 24 53,0 0 0,2 0 1,0 1-1,25-44 0,-33 66 37,-1 0 0,1 1 0,-1-1 0,1 0 0,-1 1 0,1-1 0,-1 0 0,1 1 0,0-1 0,-1 1 0,1-1 0,0 1 0,-1-1 0,1 1 0,0 0 0,0-1 0,-1 1 0,1 0 0,0 0 0,0-1 0,0 1 0,-1 0 0,1 0 0,0 0 0,0 0 0,0 0 0,-1 0 0,1 0 0,0 0 0,0 1 0,0-1 0,-1 0 0,1 0 0,0 1 0,0-1 0,0 0 0,-1 1 0,1-1 0,0 1 0,-1-1 0,1 1 0,0-1 0,-1 1 0,2 1 0,19 29-66,-14-9 60,0 0 0,-2 0 1,-1 1-1,0 0 0,-1 34 0,-1-28 18,1 0 1,11 48-1,-13-74 9,0 0 0,1 0 0,-1 0 0,1 0 0,-1 0 0,1-1 0,0 1 0,1 0 0,-1-1 0,0 1 0,1-1 0,-1 0 0,1 0 0,-1 0 0,1 0 0,0-1-1,0 1 1,0-1 0,0 1 0,0-1 0,0 0 0,1 0 0,-1-1 0,0 1 0,0 0 0,1-1 0,-1 0 0,0 0 0,1 0 0,-1 0 0,0-1 0,1 1 0,-1-1 0,0 0 0,0 0 0,0 0-1,0 0 1,4-3 0,-1 1-17,-1-1-1,1 1 0,-1-1 0,0-1 0,0 1 0,-1-1 0,1 1 0,-1-1 1,0-1-1,-1 1 0,5-9 0,34-72-9,-30 59 13,-4 8-2,-5 12-1,0-1 0,0 1-1,1-1 1,0 1-1,1 0 1,-1 1-1,10-10 1,-13 15-2,0 0 1,0 1-1,0-1 1,0 0-1,0 1 0,0 0 1,0-1-1,0 1 0,1 0 1,-1-1-1,0 1 1,0 0-1,0 0 0,1 0 1,-1 0-1,0 0 0,0 0 1,1 0-1,-1 1 0,0-1 1,0 0-1,0 1 1,0-1-1,0 1 0,0-1 1,1 1-1,-1 0 0,0-1 1,0 1-1,-1 0 1,3 1-1,28 29-9,-28-27 9,7 7 1,64 68 44,-67-72-39,-1-1 0,2 0 0,-1-1 0,1 0 0,-1 0 0,1 0 0,1-1 0,-1-1 0,13 5 0,-20-8 35,1 1-1,0-1 1,-1 0-1,1 1 1,0-1-1,0 0 1,-1 0-1,1 0 1,0 0-1,0-1 1,-1 1-1,1 0 1,0-1-1,-1 1 1,1-1-1,1 0 0,2-11-8376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6:21.67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20 0 9973,'0'0'3228,"2"7"-3036,-2-4-173,11 56 411,-2 0-1,1 69 0,-10-69-305,1 9 103,-2 0 0,-19 118 1,8-119 8,-5 98 1,15-64-3832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7:54.04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126 1 6051,'0'0'6691,"-1"19"-5627,-40 110 701,29-95-1603,1-1 0,1 2-1,-6 40 1,1 20-31,7-53-263,2 0 0,0 44 1,6-85-605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6:23.10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1 388 7796,'0'0'7646,"31"1"-6504,102 2-515,-102-1-304,-1 1 1,49 12 0,-59-10-189,1-1 0,31 1 0,-22-3-27,-9 0-26,1-1 0,34-4 0,-50 2-78,-1 1 0,1-2-1,0 1 1,-1-1-1,0 1 1,1-2 0,-1 1-1,0 0 1,0-1-1,0 0 1,0 0 0,-1-1-1,1 1 1,6-8-1,-2 1-83,-1-1 0,0-1 0,0 1 0,-1-1 0,0-1 0,-1 1 0,-1-1 0,0 0 0,-1-1 0,5-23 0,-4-3-326,-1-1-1,-3-55 0,-1 74 306,0 21 95,-1-1 0,1 1 0,-1-1 0,0 1 0,0-1 0,0 1 0,0-1 0,0 1 0,0 0 0,0-1-1,0 1 1,0 0 0,-1 0 0,1 0 0,0 0 0,-1 0 0,1 0 0,-1 0 0,1 0 0,-1 1 0,1-1 0,-1 1 0,0-1-1,1 1 1,-1 0 0,0-1 0,1 1 0,-1 0 0,-3 0 0,1 0-8,-1-1 1,1 1-1,-1 0 1,0 0 0,1 0-1,-1 1 1,1 0-1,-1 0 1,1 0-1,0 0 1,-9 4-1,7 0 13,-1 1-1,1-1 0,1 1 1,-1 0-1,1 1 1,0-1-1,0 1 0,1 0 1,-5 11-1,-30 74 8,31-61 56,1 0 0,2 1 0,0-1 1,3 1-1,1 54 0,1-83-48,0-1-1,1 1 1,-1 0 0,1 0-1,-1-1 1,1 1 0,0 0-1,0-1 1,0 1 0,1-1-1,-1 1 1,1-1 0,-1 0-1,1 1 1,0-1 0,0 0 0,0 0-1,0 0 1,0 0 0,0-1-1,0 1 1,1 0 0,-1-1-1,0 0 1,1 0 0,0 1-1,-1-1 1,1-1 0,0 1-1,-1 0 1,6 0 0,9 2 58,1-1 1,0-1-1,34-1 1,-27-1-35,-18 1-31,-1 0 0,1 0 0,0-1-1,-1 0 1,1 0 0,0 0 0,-1-1 0,0 0 0,1 0 0,-1-1 0,0 0 0,0 0 0,0 0 0,-1-1 0,1 0 0,-1 0 0,0 0 0,0-1 0,0 0-1,-1 0 1,1 0 0,-1 0 0,-1-1 0,6-7 0,5-11-29,-2 0 1,0-1-1,-1 0 0,8-30 0,-13 34 8,2 0-1,0 1 1,1 0 0,0 0-1,2 1 1,1 0-1,17-22 1,-28 40 12,-1 0 1,0 1-1,1-1 0,-1 0 1,1 1-1,-1-1 1,0 1-1,1-1 0,0 1 1,-1-1-1,1 1 0,-1 0 1,1-1-1,0 1 0,-1-1 1,1 1-1,0 0 0,-1 0 1,1-1-1,0 1 1,-1 0-1,1 0 0,0 0 1,0 0-1,-1 0 0,1 0 1,0 0-1,-1 0 0,1 0 1,0 0-1,0 0 1,-1 1-1,1-1 0,0 0 1,-1 0-1,1 1 0,0-1 1,-1 0-1,1 1 0,-1-1 1,1 1-1,0-1 0,-1 1 1,1-1-1,-1 1 1,1-1-1,-1 1 0,0-1 1,1 1-1,-1 0 0,1-1 1,-1 1-1,0 0 0,0-1 1,1 1-1,-1 0 1,0 1-1,11 48-113,-11-45 112,6 36 4,18 105 15,-20-129-13,0 0 0,2-1 1,0 0-1,0 0 0,2 0 0,12 19 1,-17-31 18,0 0 1,1 0 0,-1 0-1,1 0 1,0-1 0,0 0-1,0 0 1,0 0 0,7 3 0,-10-5 1,1 0 0,-1-1 0,1 1 0,-1-1 0,0 1 0,1-1 0,-1 1 0,1-1 0,-1 0 0,1 0 0,-1 0 0,1 0 0,0 0 0,-1 0 0,1 0 0,-1 0 0,1-1 0,-1 1 0,1-1 0,-1 1 0,0-1 0,1 1 0,-1-1 0,0 0 0,1 0 0,-1 1 0,0-1 0,0 0 0,1 0 0,-1 0 0,0 0 0,0-1 0,0 1 0,0 0 0,-1 0 0,2-3 0,8-16-5,-2-1 0,0 0 1,7-30-1,-13 36-15,2 1 0,-1 0 0,2 0 0,0 0 0,1 1 0,0 0 0,1 0 0,1 0 0,0 1 0,0 0 0,11-11 0,-19 23-7,1-1 0,-1 1 0,0 0 0,1-1 0,-1 1 0,0 0 0,1-1 1,-1 1-1,0 0 0,1 0 0,-1-1 0,1 1 0,-1 0 0,0 0 0,1 0 0,-1 0 0,1 0 0,-1-1 0,0 1 0,1 0 0,-1 0 0,1 0 0,-1 0 0,1 0 0,-1 0 0,1 0 0,-1 1 0,0-1 0,1 0 0,-1 0 0,1 0 0,-1 0 1,0 1-1,1-1 0,-1 0 0,1 0 0,-1 0 0,0 1 0,1-1 0,-1 0 0,0 1 0,1-1 0,-1 0 0,0 1 0,0-1 0,1 0 0,-1 1 0,0-1 0,0 1 0,0-1 0,0 0 0,1 1 0,-1-1 0,0 1 0,0-1 0,0 1 0,4 31-235,-3-27 213,4 51 19,-3-27 16,1 0-1,1 0 1,1 0 0,2-1-1,0 0 1,15 32-1,-20-55 9,1-1 1,-1 0-1,1 0 0,0 0 0,0-1 0,0 1 0,1-1 1,0 1-1,-1-1 0,1 0 0,0-1 0,5 4 0,-7-5 16,-1 0-1,1-1 0,0 1 0,0 0 0,-1-1 0,1 1 0,0-1 0,0 1 1,0-1-1,-1 0 0,1 0 0,0 0 0,0 0 0,0 0 0,0 0 0,0-1 1,-1 1-1,1-1 0,0 1 0,0-1 0,-1 0 0,1 1 0,0-1 0,-1 0 0,1 0 1,0 0-1,-1 0 0,0 0 0,1-1 0,-1 1 0,0 0 0,1-1 0,-1 1 1,1-3-1,16-26 55,-2-1-1,-2-1 1,0-1 0,15-57 0,-16 46-36,37-81 1,-50 124-52,1-1 0,0 1 0,-1-1 0,1 1 0,0 0 0,0-1 0,0 1 0,0 0 0,0 0 1,0-1-1,0 1 0,1 0 0,-1 0 0,0 0 0,0 1 0,1-1 0,-1 0 0,2 0 0,-2 1-2,0 0-1,0 0 1,0 0 0,0 0-1,0 0 1,0 0-1,0 1 1,0-1-1,0 0 1,0 1 0,-1-1-1,1 0 1,0 1-1,0-1 1,0 1 0,-1 0-1,1-1 1,0 1-1,-1-1 1,1 1 0,0 0-1,0 1 1,5 6-14,-1 1 0,0 1 1,-1-1-1,6 15 0,-3-6 34,5 8-8,-4-7-7,1 0 0,1-1-1,1 0 1,0 0-1,1-1 1,1-1 0,15 16-1,-26-30-114,1 0-1,0 0 1,-1-1 0,1 1-1,0-1 1,0 0-1,0 0 1,0 0-1,0 0 1,0 0 0,0-1-1,0 1 1,1-1-1,-1 0 1,0 0-1,0 0 1,0-1 0,0 1-1,0-1 1,0 1-1,5-2 1,1-1-1235,0-1 0,-1 1 0,1-1 0,-1-1 0,15-9 0,26-21-8200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6:23.74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409 253 10165,'0'0'2918,"1"-18"-2424,1-3-326,0 2 91,-1 0 0,0-1-1,-1 1 1,-5-28 0,4 42-239,-1 1 0,0 0 0,0 0 1,0 0-1,0 0 0,-1 0 0,0 0 0,1 1 1,-1-1-1,-1 1 0,1 0 0,0 0 0,-1 0 1,0 0-1,0 0 0,0 1 0,0 0 0,0 0 1,0 0-1,0 0 0,-8-1 0,-3-2 10,0 2 0,0-1 0,0 2 0,0 0 0,-21 0 0,26 2-17,-4 0 62,0 0 0,0 1 0,1 0 1,-20 5-1,28-5-51,0 1 0,0 0 0,1 0 0,-1 0-1,1 1 1,-1 0 0,1 0 0,0 0 0,0 0 0,0 0 0,1 1 0,-1 0 0,1 0-1,0 0 1,-4 7 0,-2 4 2,2 0 1,0 1-1,1 0 0,0 0 0,1 1 1,1-1-1,1 1 0,-2 20 0,2 2 22,2 0 0,5 58-1,-3-92-33,-1-1 0,1 1 0,0 0 1,1-1-1,-1 1 0,1-1 0,-1 0 0,1 1 0,1-1 0,-1 0 0,1 0 1,-1 0-1,1-1 0,0 1 0,0-1 0,1 1 0,-1-1 0,1 0 1,0 0-1,-1-1 0,1 1 0,0-1 0,1 0 0,-1 0 0,8 3 0,0-2 108,0 0 0,1 0 0,0-1 0,-1 0 0,1-2 0,0 1 0,0-1 0,17-3 0,-26 2-94,0 0 0,0-1 0,0 1 0,0-1 0,0 0 0,-1 0 0,1 0 0,-1-1 0,1 1 0,-1-1 0,0 1 0,0-1 0,0 0 0,0-1 0,-1 1 0,1 0 0,-1-1 0,0 1 0,2-5 0,7-14 12,0-1 0,7-27 0,-3 11 3,-8 25-31,2-12 24,-9 25-26,0 18-242,0-3 217,0 4 8,0-1 1,1 0-1,1 1 0,7 31 1,-8-45 8,0 1 1,1-1 0,-1 0 0,1 0 0,0-1-1,0 1 1,1 0 0,-1-1 0,1 1 0,0-1-1,0 0 1,0 0 0,0 0 0,0 0 0,1 0-1,-1-1 1,1 0 0,0 0 0,0 0 0,-1 0-1,1 0 1,1-1 0,-1 1 0,0-1 0,7 1-1,-2-1-124,0 0 0,0 0 0,0 0-1,0-1 1,0-1 0,0 1 0,0-1 0,0-1-1,0 0 1,12-4 0,-14 3-505,1-1 1,-1 0-1,0 0 1,-1-1-1,1 0 1,-1 0-1,0 0 1,0-1-1,0 0 1,-1 0-1,7-11 1,21-35-7714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6:24.10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134 1 13894,'0'0'4739,"8"209"-4419,20-149-160,-8 0-16,-5 0-112,-11-3-16,-4 0-16,0-4 0,0-7 0,-27-7-272,-21-11-977,-15-10-2176,-7-11-4051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6:25.00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96 5523,'0'0'5191,"36"0"-4052,20 1-644,152-2 2324,-133-7-1452,-1-2 1,77-22-1,39-6-1208,-129 31-331,-38 7-8946,-39 0 4903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6:25.36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14935,'0'0'4274,"0"7"-7780,4 0-5474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6:35.56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0 661 14599,'0'0'2358,"17"0"-2059,5 0-175,0-2 0,37-5 0,-49 5-5,0-1 0,0 0 0,0 0 0,0-1-1,0 0 1,-1-1 0,1 0 0,-1 0 0,16-14 0,-8 2-54,0-1-1,-2 0 1,0-2 0,-1 1 0,-1-2 0,-1 0 0,0 0 0,-2-1 0,14-41 0,-13 25-93,-2 0 1,-1-1 0,-1 0 0,-3 0-1,0-48 1,-3 71 22,-4-24-107,2 39 106,1-1-1,-1 1 0,0 0 0,1 0 0,-1 0 0,0 0 0,1 0 0,-1 0 0,0 0 1,0 0-1,0 0 0,0 0 0,0 1 0,0-1 0,0 0 0,0 1 0,-1-1 1,1 0-1,0 1 0,0 0 0,0-1 0,-1 1 0,1 0 0,0-1 0,-1 1 0,1 0 1,-2 0-1,-2-1-11,-1 1 1,1-1-1,-1 1 1,1 0-1,-1 0 1,1 1-1,-1 0 1,1 0-1,-1 0 1,1 0-1,0 1 1,0 0-1,-1 0 1,1 1-1,1-1 1,-1 1-1,0 0 1,1 0-1,-1 1 1,1-1-1,0 1 1,0 0-1,1 0 1,-1 1-1,1-1 1,-4 6-1,-12 20 0,2 0 0,1 1 0,2 0 0,0 1 0,3 1-1,0 0 1,2 1 0,-5 39 0,5 5 62,2 0 0,7 122-1,15 72 32,-15-42 222,0-199-3612,0-21-3634,0-44 3523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6:35.92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13 14343,'0'0'3276,"18"-2"-2860,518-9 520,-334 13-10548,-187-2 3102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6:36.38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293 0 9957,'0'0'3276,"-13"1"-2612,3 0-546,6-2-86,0 1 0,0 0 0,1 1 0,-1-1 1,0 1-1,0-1 0,0 1 0,1 0 0,-1 0 0,1 1 0,-1-1 0,1 1 0,-1 0 1,1 0-1,0 0 0,0 0 0,0 1 0,0-1 0,0 1 0,-3 4 0,-16 22 266,1 2-1,2 0 0,1 2 0,1 0 0,2 1 0,2 0 1,-13 51-1,12-28-27,4 1 1,2 1 0,-1 113 0,9-132-207,-1-10-8,1 1 0,1-1 0,10 52 0,-9-74-56,0-1-1,0 1 1,0-1 0,1 0 0,0 0-1,1 0 1,0 0 0,0 0-1,0-1 1,0 0 0,1 0 0,0 0-1,1-1 1,-1 1 0,1-1 0,0 0-1,0-1 1,1 0 0,12 7-1,-9-8-494,0-1 0,0 1 0,0-2 0,0 1 0,0-2 0,0 1 0,0-1 0,13-2 0,8 1-3683,5 1-3140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6:36.93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2 478 11797,'0'0'3149,"-1"-12"-2925,0-14-142,2 0 1,0 1 0,2-1-1,9-39 1,9-17 356,-17 57-306,2 1-1,0 0 1,2 1-1,1-1 1,0 1-1,2 1 1,18-29-1,-25 130-102,-28 210 444,0 3-287,24-290-1435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6:37.46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28 37 11589,'0'0'5059,"0"0"-5054,0 0 1,0 0 0,0 0-1,0 0 1,0 0 0,0 1-1,0-1 1,0 0-1,0 0 1,0 0 0,0 0-1,0 0 1,0 1 0,0-1-1,0 0 1,0 0 0,-1 0-1,1 0 1,0 0 0,0 1-1,0-1 1,0 0 0,0 0-1,0 0 1,0 0 0,0 0-1,-1 0 1,1 0-1,0 0 1,0 1 0,0-1-1,0 0 1,0 0 0,-1 0-1,1 0 1,0 0 0,0 0-1,0 0 1,0 0 0,0 0-1,-1 0 1,1 0 0,0 0-1,0 0 1,0 0 0,0 0-1,0 0 1,-1 0-1,1 0 1,0 0 0,0 0-1,0 0 1,0 0 0,0-1-1,-1 1 1,1 0 0,0 0-1,0 0 1,0 0 0,0 0-1,0 0 1,0 0 0,0 0-1,-1-1 1,1 1 0,0 0-1,0 0 1,-2 11 8,1 0-1,0 1 1,1 19 0,-2 22 155,-6 15 424,3 0 0,4 74 0,2-137-559,0 0-1,1 0 0,-1 0 1,1-1-1,1 1 0,-1-1 0,0 1 1,1-1-1,0 0 0,0 0 1,0 0-1,1-1 0,-1 1 1,1-1-1,0 0 0,0 1 0,0-2 1,0 1-1,0 0 0,1-1 1,-1 0-1,1 0 0,5 1 0,6 4 7,1-2-1,-1 0 1,1-1-1,0 0 0,26 1 1,-28-4-23,0 0 1,-1-1 0,1-1 0,0 0-1,23-5 1,-33 4-15,0 0 0,0 0 0,-1 0-1,1-1 1,0 1 0,-1-1 0,0 0 0,1-1-1,-1 1 1,0-1 0,-1 0 0,1 0 0,-1 0 0,0 0-1,0 0 1,0-1 0,0 0 0,3-7 0,-1-1 0,-1 0 0,1 0 0,-2 0 0,0 0 0,-1-1 0,1-18 0,-3-87 25,-2 53-21,2 59-14,0-1 1,-1 0 0,0 1-1,-1-1 1,1 1 0,-1-1 0,-1 1-1,1 0 1,-1 0 0,-1 0-1,1 0 1,-1 1 0,-1-1-1,1 1 1,-1 0 0,0 0 0,0 0-1,-1 1 1,1 0 0,-1 0-1,0 0 1,-1 1 0,1 0-1,-1 0 1,0 1 0,0 0 0,0 0-1,0 0 1,0 1 0,-1 0-1,1 1 1,-1-1 0,0 1-1,1 1 1,-9 0 0,-5-1-202,-79 0-1009,90 2 306,1 0 1,-1 0-1,1 1 1,0 0-1,0 1 0,0 0 1,0 1-1,-10 4 0,-6 7-6150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7:54.71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19 8036,'0'0'5306,"17"-2"-4690,316-11 2004,-162 10-2083,-97 3-3980,-48 0 525,-19 2-355,-6 7-1903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6:38.09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52 0 10549,'0'0'3337,"-4"17"-3030,-5 30-226,-29 169 1682,38-143-501,1-72-1214,1 0 0,0 0 0,0-1 1,0 1-1,0-1 0,0 1 0,0-1 1,0 1-1,0-1 0,0 0 1,0 0-1,1 0 0,-1 0 0,3-1 1,-2 1 30,180 0 353,-182 0-470,7 0-10780,-4 0 5061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6:38.47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71 0 7972,'0'0'4468,"-3"26"-3673,2-20-736,-19 199 1382,13-130-611,-21 95 1,17-115-876,10-42-410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6:39.04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11701,'0'0'2588,"6"23"-1878,0 4-557,-4-12-84,2-1 0,-1 0 0,2 0 0,0 0 0,1-1-1,0 0 1,14 22 0,3 5 216,-1 1 0,-3 1 0,-1 1 0,-2 0 0,-2 1 0,-2 1 0,8 57 0,-6 14 64,-3 195 0,-11-294-350,-2 0 1,0-1-1,0 1 1,-2-1-1,-10 32 1,-41 73 9,1-2-10,54-118-85,0-1-1,0 0 1,0 0-1,-1 0 1,1 1 0,0-1-1,0 0 1,0 0 0,0 1-1,0-1 1,0 0 0,0 0-1,0 0 1,0 1 0,0-1-1,0 0 1,0 0 0,0 1-1,0-1 1,0 0 0,0 0-1,0 0 1,0 1 0,1-1-1,-1 0 1,0 0-1,0 0 1,0 1 0,0-1-1,0 0 1,0 0 0,1 0-1,-1 1 1,0-1 0,0 0-1,0 0 1,1 0 0,-1 0-1,0 0 1,0 0 0,0 0-1,1 1 1,-1-1 0,0 0-1,0 0 1,0 0-1,1 0 1,-1 0 0,0 0-1,0 0 1,1 0 0,-1 0-1,0 0 1,0 0 0,1 0-1,14-4-4425,15-11-3930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6:39.53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8 12278,'0'0'2990,"31"-3"-1418,96 1 191,-39-1-1607,0 4 1,162 23 0,-242-21-2796,-25-4-2811,3 0 4649,-24 1-4052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6:39.89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14679,'0'0'3121,"216"0"-3041,-145 0-80,-8 0-64,-4 7-384,-12-4-1233,-8 1-512,-3-4-912,-9 0-4691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6:40.73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59 281 11109,'0'0'4629,"0"-18"-3738,4-57-424,-3 69-420,1-1 0,1 1 0,-1 0 0,1 0 0,0 0 0,0 0 0,1 1 0,0-1 0,0 1 0,0 0 0,0 0 0,1 0 0,0 1 0,0 0 0,0 0 0,9-5 0,3-5 77,-6 5-101,1 1 0,0 0 0,0 0 1,1 1-1,0 0 0,0 1 0,0 1 0,1 0 1,0 1-1,0 1 0,0 0 0,0 0 0,0 2 0,1 0 1,22 1-1,-34 0-34,0-1 1,0 1-1,0 1 1,0-1-1,0 0 1,0 1-1,0-1 1,0 1-1,0 0 1,-1 0-1,1 0 1,0 0-1,0 1 0,3 2 1,-4-2 0,0 1 0,0-1 0,0 1 0,0 0 1,-1 0-1,1 0 0,-1 0 0,0 0 0,0 0 0,0 0 0,0 0 0,-1 1 1,1 3-1,3 27-22,-2-1 0,-2 54 0,-1-29 8,-1-44 18,0 1 1,0-1 0,-1 0-1,-1 0 1,-1 0 0,0-1 0,0 1-1,-1-1 1,-1 0 0,0-1 0,-1 0-1,-1 0 1,1-1 0,-18 18 0,-13 10 5,-2-2 1,-64 47-1,77-63-3,-2-2 0,0-1-1,-53 24 1,81-42 286,26 0-22,483 14 1084,-478-10-991,-6-1-1596,-6-2-5356,-3-1 1996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6:41.33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1 429 13974,'0'0'2586,"-1"-8"-2152,2-5-384,1 0-1,0 0 1,1 0-1,1 0 1,0 1-1,0 0 0,12-22 1,-15 31-37,35-95 589,-28 71-549,1 1-1,1 0 1,2 0-1,0 1 1,18-26-1,-29 50-38,0 0-1,-1 0 0,1 0 0,0 0 1,-1 0-1,1 1 0,0-1 0,0 0 1,0 0-1,0 0 0,0 1 0,0-1 0,0 0 1,0 1-1,0-1 0,0 1 0,0-1 1,0 1-1,0 0 0,1 0 0,-1-1 1,0 1-1,0 0 0,0 0 0,2 0 1,-2 0 7,0 0-19,1-1 0,-1 1 0,1 0-1,-1 0 1,1 0 0,-1 0 0,1 0 0,-1 1 0,1-1 0,-1 0 0,1 1-1,-1-1 1,1 1 0,-1-1 0,0 1 0,3 1 0,0 5 0,-1 0 1,1 0-1,-1 0 1,-1 1-1,1-1 1,-2 1-1,1 0 0,-1-1 1,1 14-1,-2 82 47,-1-56-26,1-16-8,1 6 68,-1-1 0,-2 1 0,-2-1 0,-11 51-1,-12 1 4,8-27 79,-20 108 1,38-156-324,6-13-1403,9-19-2662,-9 12 3148,18-22-6478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6:42.04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321 27 13158,'0'0'3460,"0"-7"-2731,-1-10-475,-3 15-134,-11 26-105,-7 15-2,-43 51 228,23-34 26,3 1-1,-38 74 1,67-112-222,2-1 1,0 1-1,2 1 1,0-1 0,1 1-1,1 0 1,0 0-1,2 0 1,0 1-1,2-1 1,0 1 0,3 21-1,-1-36-37,0 0 0,0 0 0,1 0 0,0 0 0,0 0 1,0-1-1,0 1 0,1-1 0,0 0 0,0 0 0,1 0 0,-1-1 0,1 1 0,0-1 0,0 0 0,1-1 0,-1 1 0,1-1 0,9 4 0,10 5 23,1-1-1,1-2 1,29 7-1,-26-10-24,0-2-1,1-1 1,57-1 0,-71-2-42,-15-1 35,0 1 0,0-1 0,-1 0 0,1 0 0,0 0 0,0 0 0,-1 0 0,1 0 0,0 0 0,-1 0 0,1-1 0,-1 1 0,0 0 0,1-1 0,-1 0 0,0 1 0,0-1 0,0 0 0,0 1 0,0-1 0,0 0 0,-1 0 0,1 0 0,0 0 0,-1 0 0,0 0 0,1 0 0,-1 0 0,0-3 0,5-66 30,-5 68-26,0-17 6,1 1-11,-1 0 0,-1 0 0,-1 0 0,-1 0 0,-4-19 0,6 34-4,-1 0 0,1 0 0,-1 0 0,0 0 0,0 0 0,0 0 0,0 0 0,-1 1 0,1-1 0,-1 1-1,0 0 1,0 0 0,-1 0 0,1 0 0,0 0 0,-1 1 0,0-1 0,1 1 0,-1 0 0,0 0 0,0 1 0,0-1 0,0 1 0,-1 0 0,1 0 0,0 0 0,-1 0 0,-4 1 0,-3-1-5,-1 1 0,1 0 1,-1 1-1,1 0 0,0 1 1,-1 0-1,1 1 0,0 1 1,0 0-1,1 0 0,-1 1 1,1 1-1,0 0 0,0 0 1,1 1-1,0 0 0,0 1 1,0 0-1,-8 11 0,7-9-40,1 0 0,0 1-1,0 0 1,1 0 0,1 1-1,0 0 1,1 1 0,0 0 0,1 0-1,0 1 1,1-1 0,0 1-1,1 0 1,1 0 0,1 1 0,0-1-1,-1 19 1,3-32-79,0 1 0,0-1 0,0 1 0,0-1 0,1 0 0,-1 1 0,0-1 0,1 0 0,-1 1 0,0-1 0,1 0 0,0 1 0,-1-1 0,1 0 0,0 0 0,-1 0 0,1 1 0,0-1 0,0 0 0,0 0 0,2 1 0,-1-1-286,1 0 0,0 1 0,0-1 0,-1 0 1,1 0-1,0-1 0,0 1 0,0-1 0,5 1 0,33 0-4629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6:42.70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380 2 9220,'0'0'4493,"-11"-1"-3893,8 1-574,-2 0 18,0-1 0,0 1 0,0 0 0,-1 1 0,1-1 0,0 1-1,0 0 1,0 0 0,1 1 0,-1-1 0,0 1 0,0 0 0,1 0 0,-1 1 0,-7 5 0,-26 21 387,1 1 0,1 1 0,-36 43 0,61-61-319,1-1 0,1 2 0,0-1 0,1 1 0,0 1 0,1 0 0,1 0 0,0 0 0,1 0 0,0 1 0,2 0 0,0 0 0,-1 19 0,3-27-104,0 2 39,1 0 0,0 1 0,0-1 0,1 1 0,0-1 0,3 12 0,-2-18-22,0 0 1,-1 0-1,2-1 1,-1 1-1,0-1 1,1 1-1,0-1 1,-1 0-1,1 0 1,0 0-1,1 0 1,-1-1-1,1 1 1,-1-1-1,1 0 1,0 0-1,-1 0 1,5 1-1,10 4 10,0-1 0,0-1 0,1 0-1,-1-2 1,1 0 0,20 1-1,116-5 25,-135 0-51,-11 1-14,0-1 0,-1 0 0,0 0 0,1-1 0,-1 0 0,0 0 0,0-1 1,0 0-1,0-1 0,0 0 0,-1 0 0,0-1 0,0 0 0,0 0 0,0 0 0,-1-1 0,0 0 0,0 0 0,-1-1 0,1 1 1,-1-1-1,6-12 0,-3 3 8,-1-1-1,0 0 1,-1-1 0,-1 1 0,-1-1 0,0 0 0,-1 0 0,-1 0 0,-1-28 0,0 9 14,0 20-4,-1 0-1,0 0 1,-2 0-1,0 0 1,-4-20-1,4 32-12,0 0-1,0 0 1,-1 0-1,1 0 0,-1 0 1,0 0-1,0 1 1,0-1-1,-1 1 1,0 0-1,0 0 1,0 0-1,0 1 1,-1 0-1,1-1 1,-1 1-1,0 1 1,0-1-1,0 1 0,-6-3 1,-3 1-24,1-1 0,-1 2 1,-1-1-1,1 2 0,0 0 0,-1 1 1,1 0-1,-1 2 0,1-1 0,-1 2 1,1-1-1,0 2 0,0 0 0,0 1 1,0 0-1,0 2 0,1-1 0,0 1 0,0 1 1,1 0-1,-1 1 0,2 1 0,-1-1 1,-13 15-1,8-6-439,0 2 0,-17 23 0,30-36-29,0 0-1,0 0 1,0 1 0,1-1-1,0 1 1,0 0-1,1 0 1,0 0 0,0 0-1,1 1 1,-2 11-1,3 4-3147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7:09.22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19 11029,'0'0'8759,"5"0"-8340,266-18 208,-262 17-631,0 1 0,1 1 0,-1-1 0,1 2 0,-1-1 0,0 1 0,0 1 0,0-1 0,0 2 0,0-1 0,0 1 0,-1 0 0,0 1 0,0 0 1,0 1-1,0-1 0,-1 1 0,13 14 0,-5-3-8,1 1-1,-2 1 1,-1 0 0,0 1-1,13 29 1,41 114 10,-23-53 11,11 5-593,-55-115 442,0 0 1,0 0 0,0 0-1,0 1 1,0-1-1,0 0 1,0 0 0,0 0-1,0 0 1,0 1-1,0-1 1,1 0 0,-1 0-1,0 0 1,0 0 0,0 0-1,0 0 1,0 1-1,1-1 1,-1 0 0,0 0-1,0 0 1,0 0-1,0 0 1,0 0 0,1 0-1,-1 0 1,0 0-1,0 0 1,0 0 0,1 0-1,-1 0 1,0 0-1,0 0 1,0 0 0,0 0-1,1 0 1,-1 0-1,0 0 1,0 0 0,0 0-1,0 0 1,1 0-1,-1 0 1,0 0 0,0 0-1,0-1 1,0 1-1,1 0 1,-1 0 0,0 0-1,6-11-4057,1-9-1188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7:55.79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12 12 9748,'0'0'6577,"32"0"-5361,106-11-618,-104 11-646,55 7 0,-75-5 29,0 1 1,0 1 0,-1 0 0,1 1-1,-1 0 1,19 12 0,-29-16-5,-1 1 0,1-1 1,-1 1-1,0 0 0,0 0 0,0 0 0,0 0 1,0 0-1,0 0 0,-1 0 0,1 1 1,-1-1-1,1 1 0,-1-1 0,0 1 1,0-1-1,0 1 0,0 0 0,-1 0 0,1-1 1,-1 1-1,1 0 0,-1 0 0,0 0 1,0 0-1,-1-1 0,1 1 0,0 0 1,-1 0-1,-1 4 0,0-2-28,0 0-1,0 1 1,0-1-1,-1 0 1,1 0-1,-1-1 1,-1 1-1,1 0 1,-1-1-1,1 0 1,-1 0-1,0 0 1,-1 0-1,-4 3 1,8-7 40,-78 45-749,71-41 685,0-1-1,-1 1 1,1-2-1,-1 1 1,0-1 0,0 0-1,-16 1 1,24-3 656,37 0-180,-16-1-414,-11 1 1,0 0 0,0 0 0,0 1 0,0 0 0,12 3 0,-18-3 9,1 1 0,0 0 1,-1 0-1,1 0 0,-1 0 0,1 0 1,-1 1-1,0-1 0,0 1 1,0 0-1,0 0 0,-1 0 1,1 0-1,-1 1 0,3 4 1,0 1 2,-1 1 0,0-1 0,0 1 0,-1 0 1,0 1-1,-1-1 0,0 1 0,1 20 0,-2 6 3,-5 45 0,3-69-2,0-7 10,0 0 1,-1 0 0,0 0-1,0 0 1,0 0 0,-1-1 0,0 1-1,0-1 1,0 0 0,-1 1-1,0-2 1,0 1 0,0 0-1,0-1 1,-1 0 0,0 0 0,0 0-1,0-1 1,-5 4 0,-1 0 0,-1-1 1,1 0-1,-1-1 1,0 0-1,0-1 1,-1 0-1,1-1 1,-17 2-1,-11-2 80,-80-6 1,116 3-78,1-1 0,-1 0 0,1 0 0,-1 0 1,1 0-1,-1-1 0,1 1 0,0-1 1,0 0-1,0 0 0,0 0 0,-3-3 1,-20-11 151,23 15-167,2 1-45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7:09.67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727 3 1889,'0'0'11816,"-10"-1"-11416,5 1-369,-1-1-18,0 1-1,0-1 1,0 1-1,0 1 0,0-1 1,0 1-1,0 0 1,1 0-1,-1 1 0,0 0 1,0 0-1,1 0 0,-1 1 1,1-1-1,-7 6 1,-145 110 1978,97-76-1238,3 3 0,-70 68 0,-11 41-660,133-149-93,0 0 0,-1 0 0,1 0 0,-1-1 0,-8 4 0,-16 13-2166,27-20 1175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7:10.69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24 12 7796,'0'0'6197,"16"-11"-3724,-12 1423 1300,-5-1378-3770,-2 0 0,-2 0 1,-16 62-1,15-70-177,0 7 859,4-30-3088,4-17-3546,5-18-1372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7:11.50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148 479 10741,'0'0'4421,"4"0"-3720,52 5-102,-40-2-151,-1-2 1,32 0-1,-42-1-414,-1 0 1,1-1 0,0 0-1,0 0 1,-1-1-1,1 1 1,-1-1 0,0 0-1,1 0 1,-1 0-1,0-1 1,0 1 0,0-1-1,4-4 1,2-3-50,-1 0 0,0-1-1,0 0 1,-1 0 0,-1-1 0,0 0 0,-1 0 0,0-1 0,0 0 0,-2 0 0,5-17-1,-4 2-100,-1 1 0,-1-1-1,-1 1 1,-4-46 0,2 68 113,0 0 0,-1 1 0,0-1 0,0 0 0,0 1 0,-1-1 1,1 1-1,-1-1 0,0 1 0,-1 0 0,1 0 0,-1 0 0,1 0 0,-1 0 0,-1 0 1,1 1-1,0 0 0,-1-1 0,1 1 0,-1 0 0,0 1 0,0-1 0,0 1 1,-1 0-1,1 0 0,0 0 0,-1 0 0,-7-1 0,-10-2-43,0 1-1,-1 1 1,1 1-1,-38 2 1,50 0 26,4 0 12,0 1 0,0 0 0,1 0 0,-1 1 0,1-1 0,-1 1 0,1 0 0,0 1 0,0-1 0,-1 1 0,2 0 0,-1 0 0,0 1 0,1 0 0,-1-1 0,1 2 0,0-1 0,1 0 0,-1 1 0,1-1 0,0 1 0,0 0 1,0 0-1,-2 6 0,-6 14-1,1 1 1,0 0-1,-8 43 1,18-68 8,-16 76 188,4 0 0,-4 102 0,14 159 652,3-178-525,15-18-1332,-13-142-1951,-2-14-7230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7:11.85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 5987,'0'0'9796,"161"-3"-9460,-94 3-240,0 0-64,8 3 80,-4 1-112,4 0-16,-5-4-528,-3 0-800,-8 0-1602,-11 0-1920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7:12.19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209 0 10885,'0'0'2169,"-23"29"-1489,-70 92-234,89-115-396,0 0 1,0 0 0,1 0-1,-1 1 1,1-1 0,1 1-1,-1 0 1,1 0 0,0-1-1,1 2 1,0-1 0,-1 8-1,-1 10 218,-16 66 611,4 0 1,-5 145-1,20-116-1036,1-119 37,-1 1 1,0-1 0,1 1 0,-1-1 0,1 1-1,0-1 1,-1 1 0,1-1 0,0 1-1,0-1 1,0 0 0,0 0 0,0 1-1,0-1 1,0 0 0,0 0 0,0 0-1,0 0 1,1 0 0,-1-1 0,1 1 0,-1 0-1,0 0 1,1-1 0,-1 1 0,3 0-1,41 4-6382,-21-5-66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7:12.62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8 4482,'0'0'11376,"4"-1"-10738,177-5-205,-154 6-122,-24 0-279,1 1 1,-1 0-1,0 0 1,0 0-1,0 0 0,0 0 1,0 0-1,0 1 1,0 0-1,0-1 1,-1 1-1,1 0 0,-1 0 1,1 1-1,-1-1 1,0 0-1,0 1 0,0 0 1,3 4-1,32 62 275,-33-59-275,8 22 17,0 1 0,11 63 0,-16-63-62,1 0-1,2 0 1,14 31-1,-23-61-93,0 0-1,1-1 0,-1 1 0,1 0 1,-1-1-1,1 0 0,0 1 0,0-1 1,0 0-1,1 0 0,-1 0 0,0 0 1,1 0-1,-1-1 0,5 3 1,29 2-5661,-13-6 942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7:12.97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630 1 7091,'0'0'7678,"-27"4"-7509,-83 18-113,101-19-47,1 0 0,-1 0 0,1 1 0,0 0 0,1 1 0,-1 0 0,1 0 0,0 1 0,0-1 0,0 2 0,1-1 0,-8 10 0,-13 13 135,-306 289 1627,329-314-2164,-10 10 375,5-10-6563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7:13.44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13078,'0'0'3047,"6"8"-2511,50 58 616,-33-41-786,-1 1 1,-1 1 0,-1 0 0,20 39-1,-22-26-318,-2 2 0,-2-1 0,-2 2 0,-2-1 0,6 54 0,-8-23-56,-4-1 0,-7 102 0,-5-117 198,2-11-2143,4-15-4714,5-31 2134,10 0-1950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7:13.81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14375,'0'0'3812,"9"0"-3513,232 11-89,-179-8 92,45 0 159,-60-3-3294,-34 0 923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7:14.17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9476,'0'0'9455,"16"0"-8460,3 2-911,0 0-1,0 1 0,27 8 0,40 6 91,60-15-413,-81-3-2150,-37-2-1388,-4-8-2599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7:56.57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79 96 5122,'0'0'5920,"-4"-3"-5631,2 2-185,0-1 0,-1 1 0,1 0 0,-1 0 0,1 0 0,-1 0 0,1 0 0,-1 0 0,0 1 0,1-1 0,-1 1 0,0 0 0,0 0 1,1 0-1,-5 0 0,5 1-46,0-1 0,1 0 0,-1 1 0,1 0 0,0-1 0,-1 1 0,1 0 0,-1 0-1,1 0 1,0 0 0,0 0 0,-1 0 0,1 0 0,0 0 0,0 0 0,0 1 0,0-1 0,0 0 0,1 1 0,-1-1 0,0 1 0,1-1 0,-1 1 0,1-1 0,-1 1 0,1-1 0,0 1 0,-1-1 0,1 1 0,0 0 0,0-1 0,0 1 0,1 1 0,0-2-35,0 1 0,0-1-1,0 0 1,1 0 0,-1 0 0,1 0 0,-1 0 0,1 0-1,-1 0 1,1-1 0,-1 1 0,1-1 0,0 1-1,-1-1 1,1 1 0,0-1 0,-1 0 0,1 0 0,0 0-1,0 0 1,-1 0 0,1 0 0,0 0 0,-1 0 0,3-1-1,1 1 33,1-1-1,-1 1 1,1-1-1,-1 0 0,1 0 1,-1 0-1,0-1 1,7-2-1,-9 0-133,1 1-1,-1 0 1,1-1-1,-1 0 0,0 0 1,-1 0-1,1 0 1,-1-1-1,1 1 1,-1-1-1,0 1 1,-1-1-1,1 0 1,-1 1-1,0-1 1,0 0-1,-1 0 1,0 0-1,0-9 1,0 13 4,0 0 1,0 0-1,0 0 0,-1 0 0,1 0 1,0 1-1,0-1 0,-1 0 1,1 0-1,-1 0 0,1 0 1,-1 1-1,1-1 0,-1 0 1,0 0-1,1 1 0,-1-1 0,0 0 1,0 1-1,1-1 0,-1 1 1,0-1-1,0 1 0,0-1 1,0 1-1,1 0 0,-1-1 1,0 1-1,0 0 0,0 0 0,0 0 1,-2-1-1,0 0-293,-31-6-3111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7:15.44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1 291 9588,'0'0'4744,"0"0"-4714,0 0 0,0 0 1,0 0-1,0 0 0,1 0 1,-1 0-1,0 0 0,0-1 0,0 1 1,0 0-1,0 0 0,0 0 1,1 0-1,-1 0 0,0 0 1,0 0-1,0 0 0,0 0 0,0 0 1,1 0-1,-1 0 0,0 0 1,0 0-1,0 0 0,0 0 0,1 0 1,-1 0-1,0 0 0,0 0 1,0 0-1,0 0 0,0 0 0,0 0 1,1 0-1,-1 0 0,0 1 1,0-1-1,0 0 0,0 0 0,0 0 1,0 0-1,1 0 0,-1 0 1,0 0-1,0 1 0,0-1 0,0 0 1,0 0-1,0 0 0,0 0 1,0 0-1,0 1 0,0-1 0,0 0 1,0 0-1,0 0 0,0 0 1,0 0-1,0 1 0,0-1 0,0 0 1,0 0-1,0 0 0,0 0 1,0 0-1,0 1 0,0-1 1,98-124 1481,-77 103-1406,1 1-1,1 0 1,0 2 0,39-22-1,-47 32-102,-1 0-1,1 2 0,1 0 0,-1 1 0,1 0 0,0 1 0,0 1 1,1 0-1,28 0 0,-28 3-24,-4 0 1,1 0 0,-1 0 0,1 1 0,19 5-1,-28-4 13,0 0-1,0 0 0,0 0 0,-1 0 1,1 1-1,-1 0 0,0 0 1,0 0-1,0 1 0,0-1 1,0 1-1,-1 0 0,1 0 0,-1 0 1,3 5-1,-1 0-15,0 0 0,0 1 0,-1-1 0,0 1 0,-1 0 0,0 0 1,0 0-1,0 12 0,1 10-48,-3 43 0,-1-57 51,-1-8 13,0 0 1,-1-1-1,-1 1 1,0 0 0,0-1-1,-1 1 1,0-1-1,0 0 1,-1 0-1,0 0 1,-1-1-1,0 0 1,0 0 0,-13 11-1,-6 7-20,-2-2 0,-54 39 0,46-39 20,-1-2 0,-1-1-1,0-2 1,-2-2 0,-75 24-1,102-38-230,0 0 0,0-1 0,0 0 0,-19 0 0,31-2 453,12 0 740,131-12-429,9-1-203,-69 12-223,-24-1 9,114 12 1,-90-10-7696,-68 0 2658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7:16.05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12 406 10725,'0'0'3490,"-2"-10"-3210,-1-4-269,0 1 1,1-1 0,1 0-1,0 0 1,1 1 0,1-1-1,2-18 1,8-51 179,2-16 146,-12 91-233,2-1 0,-1 1 0,1-1 1,1 1-1,-1 0 0,1 1 0,1-1 0,9-13 0,-14 21-97,0 0 0,0 0 0,0 0 1,0 0-1,1 0 0,-1 0 0,0 0 0,0 0 1,0 0-1,0 0 0,1 0 0,-1 0 0,0 0 1,0 0-1,0 0 0,0 0 0,1 0 0,-1 0 1,0 0-1,0 0 0,0 1 0,0-1 1,1 0-1,-1 0 0,0 0 0,0 0 0,0 0 1,0 0-1,0 0 0,0 1 0,1-1 0,-1 0 1,0 0-1,0 0 0,0 0 0,0 0 0,0 1 1,0-1-1,0 0 0,0 0 0,0 0 0,0 0 1,0 1-1,0-1 0,0 0 0,0 0 1,0 0-1,0 0 0,0 1 0,0-1 0,0 0 1,0 0-1,0 0 0,0 0 0,0 1 0,0-1 1,0 0-1,2 24 54,-1 28-89,-2 43 430,-25 173 1,1-54 323,22-114-2876,4-112-121,2-14-1611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7:16.80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343 1 11253,'0'0'3847,"-7"3"-3329,2-1-476,1 0 1,0 0-1,0 1 1,0-1-1,1 1 1,-1 0 0,1 1-1,-1-1 1,1 0-1,0 1 1,0 0-1,-3 5 1,-31 62 706,14-22-557,2 2-1,2 0 1,2 2 0,3-1 0,2 2-1,3 0 1,2 0 0,-1 67 0,8-97-197,-1-12 12,1-1-1,1 1 1,3 21 0,-3-29-1,0 0 1,1 1 0,-1-1 0,1 0 0,0 0 0,1 0-1,-1 0 1,0-1 0,1 1 0,0-1 0,0 1 0,0-1-1,6 4 1,0 0 11,1 0 0,0-1 0,1-1 0,-1 0 0,1 0 0,0-1 0,0 0 0,0-1 0,1 0 0,-1-1 0,1 0-1,0-1 1,-1 0 0,1-1 0,0-1 0,0 1 0,19-5 0,-27 3-22,0 1-1,0-1 1,0 0 0,0-1 0,0 1-1,-1 0 1,1-1 0,-1 0-1,0 0 1,0 0 0,0 0-1,0-1 1,0 1 0,0-1 0,-1 0-1,0 1 1,0-1 0,0 0-1,2-5 1,0-3-11,0 0-1,0 1 1,-1-1-1,-1-1 1,3-21-1,-4 16 10,1-49-32,-2 65 36,0-1 0,0 1 0,-1-1 0,1 1 0,0-1 0,-1 1 0,0-1 0,0 1 0,0 0-1,0-1 1,0 1 0,0 0 0,0 0 0,-1-1 0,1 1 0,-1 0 0,1 1 0,-1-1-1,0 0 1,-3-2 0,-5 0-11,0 0-1,0 1 1,0 0-1,-1 0 1,0 1-1,1 1 1,-19-1-1,3 2-31,0 0 0,-29 6 1,44-3 40,0 0 0,0 1 0,0 0 1,0 1-1,0 0 0,1 1 1,0 0-1,0 1 0,1 0 1,-1 0-1,-13 15 0,11-10-12,1 1 0,-1 0 0,2 0 0,0 1 0,1 1-1,0-1 1,-10 26 0,18-37-189,0-1 0,0 0 1,0 1-1,1-1 0,-1 0 0,1 1 0,-1-1 0,1 1 0,0-1 1,0 1-1,0-1 0,1 3 0,-1-4-52,1 0 0,-1 0 0,1 0 0,0 0 0,-1 0 0,1 0 0,0 0 0,-1 0 0,1-1 0,0 1 0,0 0 0,0-1 0,0 1 0,-1 0 0,1-1 0,0 1 0,0-1 0,0 0 0,0 1 0,0-1 0,1 0 0,-1 1 0,0-1 0,0 0 0,0 0 0,0 0-1,0 0 1,1 0 0,35 0-7341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7:17.50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158 1 10565,'0'0'3161,"-2"16"-2659,-18 74 322,-40 112 1,51-176-592,2 1 0,0-1 1,2 1-1,1 1 1,0 31-1,4-44-189,-1-2 36,1 1 0,1-1 0,0 1 0,4 16 0,-3-25-50,0 0 0,0 0-1,0 0 1,1 0-1,-1-1 1,1 1 0,0-1-1,0 1 1,1-1 0,-1 0-1,1 0 1,0-1-1,0 1 1,5 2 0,2 2 27,0-2 1,1 1 0,0-1 0,0-1-1,0 0 1,1-1 0,-1 0 0,1-1 0,20 3-1,4-3-79,0-1 1,41-4-1,-72 1 15,0 0 1,0 0 0,0 0-1,-1-1 1,1 1-1,0-1 1,-1-1-1,0 1 1,1-1-1,-1 0 1,0 0 0,0-1-1,-1 1 1,1-1-1,-1 0 1,0 0-1,0-1 1,0 1-1,0-1 1,-1 0 0,0 0-1,0 0 1,0 0-1,-1-1 1,0 1-1,0-1 1,2-6-1,2-11 60,0 0-1,-2 0 0,0-1 1,-2 0-1,0-33 0,-1 19-33,0 19 5,-1-1 0,-3-27-1,2 42-23,0-1 0,0 1-1,-1 0 1,0-1 0,1 1-1,-2 0 1,1 0 0,0 1-1,-1-1 1,0 0 0,0 1-1,-1-1 1,-4-4 0,-3 0-16,1 0-1,-2 1 1,1 0 0,-1 1 0,-1 0 0,1 1 0,-1 0 0,0 1-1,0 0 1,-1 1 0,-21-3 0,-1 2-208,0 2-1,0 1 1,-47 5-1,76-3-7,0 1 0,0 1-1,1-1 1,-1 1 0,0 0-1,1 0 1,0 1 0,0 0-1,-1 0 1,2 1 0,-1 0-1,0 0 1,1 0 0,-1 0-1,-6 8 1,9-8-383,-1 1 0,1-1-1,0 0 1,0 1 0,1-1 0,-1 1 0,1 0 0,0 0-1,0 0 1,1 0 0,0 0 0,-2 10 0,2 7-4163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7:18.14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205 1 12550,'0'0'1422,"-6"13"-1081,-29 76 706,-36 142 1,66-201-817,1 0 0,1 0 0,2 0 0,5 51 0,-3-78-212,0 0 0,0 1 0,1-1 0,-1 0 0,1 0 0,-1 0 0,1 0 0,0 0 0,0 0 0,1-1 0,-1 1 0,1-1 0,-1 1 0,1-1 0,0 0 0,-1 0 0,1 0 0,0-1 0,1 1 0,-1-1 0,0 1 0,0-1 0,0 0 0,1 0 0,4 0 0,9 4 56,0-2 0,0 0 1,30 1-1,-28-3-34,14 0 13,-1 0 0,1-3-1,38-5 1,-60 5-40,-1-1 0,1 0 0,-1 0 0,0-1 0,0-1 0,0 0-1,0 0 1,-1 0 0,0-2 0,0 1 0,-1-1 0,1 0 0,11-13 0,-14 11 58,1 1 1,-2-1-1,1 0 1,-1 0 0,0-1-1,-1 1 1,0-1 0,0 0-1,-1 0 1,2-12-1,-1-6 127,-1 0 0,-1-44 0,-2 67-193,0 1-1,0 0 1,-1 0-1,0 0 1,1 0 0,-1 0-1,-1 1 1,1-1-1,-1 0 1,1 0 0,-1 1-1,0-1 1,0 1-1,-1-1 1,1 1 0,-1 0-1,-2-3 1,-1 1-5,0 1-1,0 0 1,0 0 0,0 0-1,0 0 1,-1 1 0,0 0-1,-13-3 1,-5 0-16,0 1 0,0 2 0,-1 0 0,-34 2 0,36 1-144,-14-1 155,0 2 1,-61 10 0,87-9-515,1 1 0,-1 0 0,1 1 0,0 1 1,0-1-1,0 2 0,0-1 0,1 1 0,0 1 0,1 0 0,-1 1 0,-12 12 0,2 1-4223,4-6-1835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7:21.71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9 1 8724,'0'0'4944,"-2"3"-3971,1-2-960,1-1 1,-1 0-1,1 1 0,-1-1 0,1 1 0,0-1 0,-1 1 0,1-1 0,0 0 0,-1 1 0,1-1 0,0 1 0,0-1 0,-1 1 1,1 0-1,0-1 0,0 1 0,0-1 0,0 1 0,0-1 0,0 1 0,0 0 0,0-1 0,0 1 0,0-1 0,0 1 0,0-1 1,0 1-1,0-1 0,0 1 0,1 0 0,-1-1 0,0 1 0,0-1 0,1 1 0,-1-1 0,0 0 0,1 1 0,-1-1 0,0 1 1,1 0-1,31 8 635,-24-8-408,191 30 545,1-8-1,317-6 0,-516-17-1296,-16 0-6867,-10 0 3577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7:22.47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12822,'0'0'3756,"35"7"-3454,214 39-41,-151-27-26,2-5 0,134 3 0,-155-14 194,-47 0-584,1-2 1,40-4-1,-73 36-77,4 244 453,-2-266 588,-1-8-2445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7:22.93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2257,'0'0'11952,"5"5"-10981,20 19-546,2-1 0,1-2 0,1 0-1,47 25 1,-15-9-97,-38-23-247,0 0-36,-1 0 0,-1 2 0,28 25-1,-43-35-47,0 0-1,-1 1 0,1 0 0,-2 0 0,1 0 0,-1 1 1,0-1-1,0 1 0,-1 0 0,0 0 0,-1 0 0,0 0 1,0 1-1,1 14 0,-3-20 5,2 11-23,-2 0-1,1 0 0,-2-1 0,-2 22 0,1-30 14,1-1-1,-1 1 0,1-1 0,-1 1 1,0-1-1,-1 0 0,1 0 1,-1 0-1,0 0 0,0 0 1,0 0-1,-1-1 0,1 1 0,-1-1 1,0 0-1,-5 3 0,-76 43-387,38-31-1503,0-10-3876,35-8 886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7:25.22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5 264 12726,'0'0'4092,"-1"0"-4062,1-1 0,0 0 0,-1 1 0,1-1-1,-1 0 1,1 1 0,0-1 0,0 0-1,-1 1 1,1-1 0,0 0 0,0 1 0,0-1-1,0 0 1,0 0 0,0 1 0,0-1 0,0 0-1,0 0 1,0 1 0,0-1 0,0 0 0,0 1-1,1-1 1,-1 0 0,0 0 0,0 1 0,1-1-1,0 0 1,11-14 142,1 1 0,0 0-1,1 1 1,24-17 0,-8 6-30,-9 6-43,1 2 0,1 0 0,0 1 1,31-14-1,-38 22-108,0 1-1,0 0 1,1 2-1,0-1 1,-1 2 0,1 0-1,34 0 1,-37 3-18,-10-1 19,0 1 0,0-1 0,0 1 0,0 0 0,0 0 0,0 1 0,0-1 0,0 1 0,0 0 0,0 0 0,0 0 0,0 0 0,0 1 0,-1 0 0,1 0 0,-1 0 0,1 0 0,-1 0 0,0 1 0,0-1 0,0 1 0,0 0 0,0 0 0,2 3 0,0 1 2,-1 0-1,0 0 0,0 0 1,0 1-1,-1-1 0,0 1 1,-1 0-1,0 0 0,0 0 0,-1 0 1,1 9-1,0 15-39,-4 49 0,1-54 40,-1-14 4,0 0 0,0 0 1,-1-1-1,-1 1 0,0-1 1,-1 0-1,0 0 0,-1 0 1,-14 21-1,-8 7-9,-42 45 0,60-73 10,-19 21-24,-1-2 1,-2 0-1,-1-2 1,-1-2-1,-74 46 1,107-73 40,1 0 0,-1 0 1,0 1-1,1-1 0,-1 0 1,0 1-1,1-1 0,-1 0 0,0 1 1,1-1-1,-1 1 0,1-1 1,-1 1-1,1-1 0,-1 1 0,1-1 1,0 1-1,-1-1 0,1 1 1,-1 0-1,1-1 0,0 1 1,0 0-1,-1-1 0,1 2 0,15 4 177,44-6-73,-46-1-34,650 8-89,-662-7-541,-1-4-7273,0-6 3284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7:25.75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17 415 7684,'0'0'6565,"-4"-26"-6271,-8-84-220,12 98-49,0 0-1,0 0 0,1 0 0,1 0 0,0 0 0,1 0 0,0 0 1,0 1-1,10-21 0,3-10 241,-8 8-123,-6 24 149,1-1 0,0 1 1,0 0-1,6-12 0,-5 90 198,-2 137-326,-5 222 826,-6-356-731,-1 11-3584,18-82-3677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7:59.51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253 1 7091,'0'0'1665,"-8"35"1203,-13 4-2102,1 0-1,1 1 1,-23 76 0,4 35 26,7 2 0,-18 233 1,42-279-660,-10 225 470,17-299-560,0-3 184,6 60 0,-4-78-180,1-1 0,0 0 1,0 1-1,1-2 0,1 1 0,0 0 0,0-1 0,11 15 0,216 293 443,-220-298-368,2 0-1,0-2 1,2 1-1,0-2 0,21 19 1,-35-35-108,0 1 0,0-1 0,0 0 0,0 0 1,0 0-1,0 0 0,0 0 0,0 0 0,0-1 1,0 1-1,1-1 0,-1 0 0,0 1 0,0-1 0,3 0 1,-5 2-2113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7:26.44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269 0 10613,'0'0'3663,"-14"4"-3044,2-2-471,7-1-98,0-1-1,1 1 1,-1 0 0,1 0-1,-1 1 1,1-1 0,0 1-1,-1 0 1,1 0-1,0 0 1,0 1 0,1 0-1,-1-1 1,0 1 0,1 0-1,-1 1 1,1-1-1,-3 6 1,-27 41 989,-44 94-1,67-122-901,2 0 0,0 0 0,1 0 0,2 1 0,0 0-1,1 0 1,-1 36 0,5-24-42,-1-15-46,1 0 0,1 0 0,1 0 0,4 23 1,-4-36-38,0 0 1,1-1 0,0 1-1,0 0 1,0-1 0,1 0 0,0 1-1,0-2 1,0 1 0,1 0 0,0-1-1,0 0 1,0 0 0,1 0 0,8 5-1,0-1 2,-1-1 0,1-1-1,0 0 1,1-1 0,0 0 0,29 6-1,-15-7-30,0-1-1,55-1 0,-79-3 9,-1 0 0,0 0-1,0-1 1,1 0 0,-1 0-1,0 0 1,0 0 0,0-1 0,0 1-1,0-1 1,0 0 0,0 0 0,-1-1-1,1 1 1,5-6 0,-4 2-2,1 0 1,-2 0-1,1 0 0,-1 0 1,0-1-1,0 0 1,-1 0-1,4-10 0,-1-2 5,0-2-1,-2 1 1,0-1-1,-2 1 1,1-37-1,-2 53 6,-1 1 0,0-1-1,0 0 1,-1 1 0,1-1 0,-1 1-1,0-1 1,1 1 0,-2 0-1,1-1 1,0 1 0,-1 0 0,1 0-1,-5-6 1,3 6-9,-1 0 1,1 1-1,-1-1 0,0 1 0,0 0 1,0 0-1,0 0 0,0 0 0,0 1 1,0 0-1,-6-1 0,-9-2-13,0 0-1,1 2 0,-1 1 0,0 0 1,0 1-1,0 1 0,-28 5 1,39-3 17,0 0 0,1 0 0,0 1 0,0 0 1,0 0-1,0 1 0,1 0 0,-1 0 0,1 1 0,-6 7 0,-1 2-5,0 0-1,1 0 0,-10 19 0,15-22-142,1 0 0,0 0 0,-5 17 0,4 16-3862,7-30-613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7:27.21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606 0 9316,'0'0'6345,"-4"0"-6308,-7 3 16,-1 0 0,1 0-1,0 1 1,0 1 0,1 0 0,-1 0 0,1 1 0,0 0 0,-16 14-1,-1-2 116,-21 18 138,2 2 0,2 1-1,1 3 1,-66 83 0,70-75-201,-64 109 1,100-151-186,0 2-1155,-4-7-5566,0-3 3346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7:27.67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9941,'0'0'3964,"5"0"-3353,-4 0-576,0 0 1,1 0-1,-1 1 0,0-1 1,1 0-1,-1 1 0,0-1 1,1 0-1,-1 1 0,0 0 1,0-1-1,0 1 0,0 0 1,1-1-1,-1 1 0,0 0 1,0 0-1,0 0 0,-1 0 1,1 0-1,0 0 0,0 0 1,0 0-1,0 2 0,13 40 1052,-10-29-840,14 55 541,4 0 0,60 125 0,31 28-412,-101-182-278,-2-3-2430,2-21-4665,-2-12-1340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7:28.40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1 294 5298,'0'0'7572,"5"-12"-6676,108-202 2557,-71 147-3083,-42 153-644,-4-32 426,-15 66 1,-5 50 585,15-73 187,1-23-2829,6-25-8522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7:29.07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138 51 7395,'0'0'7313,"-6"3"-6715,3-1-533,0 1 0,-1-1 0,1 1 0,0 0 1,0 0-1,1 0 0,-1 1 0,1-1 0,-1 1 0,1-1 1,0 1-1,1 0 0,-4 8 0,-19 69 574,11-32-283,5-27-184,1 0 0,1 1 0,1 0-1,0 0 1,2 0 0,1 0 0,1 0 0,1 1 0,3 29-1,-1-48-145,0 1-1,0-1 0,1 0 0,-1-1 0,1 1 1,0 0-1,0-1 0,1 1 0,0-1 1,-1 0-1,1 0 0,1-1 0,-1 1 0,0-1 1,1 0-1,0 0 0,0 0 0,6 2 1,3 1 16,0 0 0,0-1 1,0 0-1,0-1 1,26 3-1,4-2-71,-1-2 1,1-3-1,56-5 0,-92 3 5,1-1-1,-1 1 0,1-2 0,-1 1 0,0-1 1,0 0-1,-1 0 0,1-1 0,-1 0 1,0-1-1,-1 0 0,1 0 0,-1 0 1,0-1-1,5-7 0,1-1 25,-1-1 0,-1 1-1,-1-2 1,0 0 0,-1 0 0,6-19 0,-7 12 20,-1 1 1,-2-1-1,0 0 1,-2 0-1,0-1 0,-2 1 1,-1 0-1,-4-32 1,4 52-23,0-1 0,-1 0 0,1 1 0,-1-1 1,0 1-1,0 0 0,-1-1 0,1 1 0,-1 0 0,0 0 1,0 1-1,0-1 0,-7-5 0,3 3-6,-1 0 0,-1 0-1,1 1 1,-1 0 0,0 1 0,-11-5 0,-7 1-18,-1 0 1,1 2 0,-50-6 0,-138 2-242,123 10-2891,31 0-1778,44 0 915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7:29.82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0 181 13526,'0'0'2054,"7"-23"-1760,22-71-129,-28 90-127,0 0 0,0 1 0,0-1 0,0 1 0,1-1 0,0 1 0,0 0 0,0-1 0,0 1 0,0 0 0,1 0 0,-1 0 0,1 1 0,0-1 0,0 1 0,0-1 0,0 1 0,0 0 0,0 0 0,4-1 0,-6 3 282,-1 11-504,-2 15 181,-1 0-1,-1-1 1,-2 1-1,-12 36 1,8-31 87,2 1 0,-7 50 0,14 70-479,1-162-13249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7:30.34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225 1 7876,'0'0'4898,"-5"19"-3983,-6 23-542,3-1-1,-4 58 1,8-46 360,1-21-223,2-1 0,1 1-1,6 51 1,-5-80-472,0 0-1,0 0 1,0 0 0,0 0 0,1 0-1,-1 0 1,1 0 0,0 0 0,0 0 0,0-1-1,0 1 1,1-1 0,-1 0 0,0 0-1,1 0 1,0 0 0,-1 0 0,1 0 0,0 0-1,0-1 1,0 0 0,0 0 0,1 0 0,-1 0-1,0 0 1,4 0 0,11 2 69,0-1 1,0 0-1,30-3 1,-24 1-62,-15 0-40,0 0-1,0-1 1,0 0-1,-1 0 1,1-1 0,0 0-1,0-1 1,-1 1-1,16-9 1,-19 8-5,0 0 1,0-1 0,-1 0 0,0 0 0,1 0-1,-1 0 1,-1-1 0,1 1 0,-1-1-1,1 0 1,-1 0 0,-1 0 0,1-1-1,-1 1 1,0-1 0,2-6 0,1-11 68,-1 0 0,-1 0 1,-1 0-1,-1 0 0,-4-42 0,3 62-73,-1 1-1,1-1 0,-1 0 1,0 0-1,0 0 0,0 0 1,0 1-1,0-1 1,0 1-1,-1-1 0,1 0 1,-1 1-1,0 0 0,0 0 1,0-1-1,0 1 0,0 0 1,-3-2-1,-1 0-5,0 1 1,0-1-1,-1 1 0,1 0 0,-1 0 1,0 1-1,-9-2 0,-8-1-33,-1 1 0,0 2 0,-32 0 0,38 2-215,0 0-1,-1 1 0,1 1 0,0 0 0,0 2 1,1 0-1,-1 1 0,1 1 0,0 1 0,-18 9 1,-19 16-2531,0 3-1772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7:31.61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3 5715,'0'0'9887,"15"0"-9444,450 17 712,677 0-93,-739-20-1041,1289 3 190,-1354-25-438,-289 19 344,-1 4-107,0 2 0,-1 2-1,1 2 1,47 10 0,-79-12-19,-7 1-745,-24-2-3617,-29-1-1020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7:32.48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11 11237,'0'0'6144,"13"0"-5445,27-3-352,-9-1-178,0 2 0,1 1 0,-1 1 1,34 6-1,-56-3-159,-1 0 0,0 1 0,0 0 0,0 1 0,0 0 0,-1 0 0,1 0 0,-1 1 0,-1 0 0,1 1 0,-1-1 0,0 1 0,6 11 0,3 2-12,-2 1 0,-1 1 1,17 38-1,-9 2 23,-2 0 0,11 71 0,-16-72-14,-8-24-302,5 26-808,-9-59 996,0 0 0,0 0-1,0 0 1,1 0 0,0 0 0,-1 0 0,2-1-1,-1 1 1,0 0 0,1-1 0,2 3 0,14-2-9015,-10-4 2973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7:32.90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657 2 12230,'0'0'1563,"-7"-1"-1422,0 1-95,0 0-1,0 0 0,1 1 0,-1 0 0,1 1 1,-1-1-1,1 1 0,-1 0 0,1 1 0,0 0 0,0-1 1,0 2-1,0-1 0,1 1 0,-7 6 0,-228 171 2242,199-145-1957,2 2-1,2 1 0,-50 69 1,56-69-314,19-24-63,1 0 0,0 0 0,1 1 0,-13 27 0,22-41-1050,9-23-10903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6:25.30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8 5731,'0'0'5890,"13"-7"-3342,198 9-798,-114-1-3270,-8-1-6199,-109 0 4369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03.31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25 390 10101,'0'0'4882,"-15"10"-3007,12-18-1846,2 1 0,-1-1-1,1 0 1,0 0-1,0 0 1,1 0 0,0 0-1,1 1 1,1-10-1,-1-12-17,-1 15-6,0 1 1,1-1 0,0 1 0,1-1-1,1 1 1,0 0 0,6-15 0,-6 21 17,1-1 1,0 1 0,1 0 0,0 0-1,0 1 1,0-1 0,1 1 0,0 0 0,0 1-1,0-1 1,1 1 0,0 0 0,7-3-1,3-3-3,1 2-1,-1 0 0,2 1 1,-1 1-1,1 1 0,0 0 1,0 2-1,0 0 0,1 1 1,0 1-1,27 0 0,-46 2-23,1 0 0,0 1 0,-1-1-1,1 0 1,-1 1 0,1-1 0,-1 1-1,1 0 1,-1 0 0,1-1 0,-1 1-1,0 0 1,1 0 0,-1 0-1,0 0 1,0 1 0,0-1 0,0 0-1,0 0 1,0 1 0,1 1 0,17 36 1,-13-23-7,6 7 4,-2 1 0,-1 1 0,-1-1-1,-1 1 1,-1 1 0,-2-1 0,0 1 0,-2 0 0,0 0 0,-3 31 0,0-51 6,-1 0 1,0 0-1,0 0 1,0-1-1,0 1 1,-1-1-1,0 1 0,0-1 1,-1 0-1,1 0 1,-7 7-1,-56 54 38,40-42-17,-52 54-3,-95 91 20,171-162 1193,12-3-848,20-3-482,-25-1 206,584-18 1067,-589 18-1217,1-1-226,-1 1 114,0-1 0,0 0 1,1 1-1,-1-1 0,0 1 0,0-1 1,0 0-1,0 1 0,0-1 0,0 0 1,0 1-1,0-1 0,0 0 0,0 1 1,0-1-1,0 0 0,0 1 0,-1-1 1,1 1-1,0-1 0,0 0 0,-1 1 1,1-1-1,0 1 0,-1-1 0,0 0 1,-11-18-4075,-9-4-3686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7:34.18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28 0 9636,'0'0'8850,"20"0"-8093,195 0-687,-214 0-132,-1 26-279,-1-20 334,1-1 0,-2 0 0,1 0 0,0 1 0,-1-1 0,0 0 0,0-1 0,-1 1 0,0 0-1,1-1 1,-1 1 0,-1-1 0,1 0 0,-1 0 0,1 0 0,-1 0 0,0-1 0,-1 1 0,1-1 0,0 0 0,-1-1 0,-8 5 0,2-2-66,-1 1 1,0-1 0,0-1-1,0 0 1,-1-1-1,1 0 1,-1-1 0,-23 1-1,36-3-12,36 0 634,148-7-487,-183 8-60,1 0 0,-1-1 1,0 1-1,1 0 0,-1 0 0,0 0 0,0 0 1,0 1-1,0-1 0,0 0 0,0 0 1,0 0-1,0 1 0,-1-1 0,1 1 1,0-1-1,-1 1 0,1-1 0,-1 1 1,1-1-1,-1 1 0,0-1 0,0 1 0,0-1 1,0 1-1,0 1 0,3 46-54,-3-48 51,0 1 0,0-1 0,0 0 0,0 1 0,-1-1 0,1 0 0,-1 0 0,1 0 0,-1 1 0,1-1 0,-1 0 0,0 0 0,0 0 0,1 0 0,-1 0 0,0 0 1,0 0-1,0 0 0,0 0 0,0-1 0,-2 2 0,-34 12-5,-40-7 22,-64-7-296,139 0 66,1 1 0,0-1 0,0 0 0,0 1 0,0-1 0,0 1 0,0 0 0,0-1 0,0 1 0,0 0 0,0-1 0,0 1 0,0 0 0,1 0 0,-1 0-1,0 0 1,0 0 0,1 0 0,-1 0 0,1 0 0,-2 2 0,-5 13-6097,7-15 5363,-1 3-4351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7:34.68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9845,'0'0'5901,"8"0"-5397,361 0 3176,-242 0-6197,-3 0-5188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7:35.47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69 11717,'0'0'4776,"18"-5"-4720,227-56 1563,-244 60-1624,0 1 0,0-1 1,0 1-1,0 0 0,0 0 0,0 0 0,0-1 0,0 1 0,0 0 0,0 0 0,0 1 0,0-1 0,0 0 0,1 0 1,-1 0-1,0 1 0,0-1 0,0 0 0,0 1 0,-1-1 0,1 1 0,0-1 0,0 1 0,0 0 0,0-1 0,0 1 1,-1 0-1,1 0 0,0-1 0,-1 1 0,1 0 0,0 0 0,0 2 0,0 1-20,0 0-1,-1 1 0,1-1 1,-1 0-1,0 1 1,-1-1-1,0 5 0,0 14-55,0-17 76,0-1-1,0 1 1,-1-1 0,1 1 0,-1-1 0,-1 0-1,1 1 1,-1-1 0,0 0 0,0-1 0,0 1-1,-1 0 1,0-1 0,-5 5 0,-66 59-64,63-58 66,-63 46 17,74-56 743,30 0 479,373 0-167,-387-1-1034,1-1 0,-1 0-1,1-1 1,17-6-1,8-2 31,-29 11-96,1 0-1196,-5-5-3587,2-4-1877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7:36.76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40 6515,'0'0'8903,"8"0"-5099,29 3-3329,78-1 85,-43 1-504,-1-3-1,1-4 0,103-17 1,-169 18-48,-6 3-182,0 0 1,1 0-1,-1 0 0,0 0 0,0-1 0,1 1 0,-1 0 0,0 0 0,0 0 1,1 0-1,-1-1 0,0 1 0,0 0 0,0 0 0,0 0 0,1-1 0,-1 1 1,0 0-1,0 0 0,0-1 0,0 1 0,0 0 0,0 0 0,0-1 0,0 1 0,0 0 1,0 0-1,0-1 0,0 1 0,0 0 0,0-1 0,0 1 0,0 0 0,0 0 1,0-1-1,0 1 0,0 0 0,0 0 0,0-1 0,0 1 0,0 0 0,-1 0 0,1-1 1,0 1-1,0 0 0,0 0 0,0 0 0,-1-1 0,1 1 0,0 0 0,0 0 1,0 0-1,-1 0 0,1 0 0,0-1 0,0 1 0,-1 0 0,1 0 0,0 0 0,0 0 1,-1 0-1,1 0 0,-1 0 0,-22-7-5903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7:37.12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12358,'0'0'4954,"6"1"-4156,71 14-510,-50-8-140,50 6 0,226-9-437,-185-5-7282,-100 1 1683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7:58.60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 7652,'0'0'11093,"10"0"-10725,39-1-91,46 0-151,-1 4 1,153 24-1,-178-17-333,0-3 1,116-3-1,-153-4-355,-31 0 524,12-3-1980,-11-9-2846,-2 2-128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7:59.30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10101,'0'0'5082,"14"3"-4580,191 25 413,27 5-147,-214-28-775,0 0 1,30 15-1,11 2-5,-58-21 8,0-1 0,0 0 0,-1 0 0,1 0 1,0 1-1,0-1 0,0 0 0,0 1 0,-1-1 0,1 1 0,0-1 0,-1 1 1,1 0-1,0-1 0,-1 1 0,1-1 0,0 1 0,-1 0 0,1 0 1,-1-1-1,1 1 0,-1 0 0,0 0 0,1 0 0,-1-1 0,0 1 0,0 0 1,1 0-1,-1 0 0,0 0 0,0 0 0,0 0 0,0-1 0,0 1 0,0 0 1,0 0-1,-1 0 0,1 0 0,0 1 0,-1 8-14,2 51-43,0-12 80,-1 1-1,-3-1 1,-11 61-1,6-59 211,0-1-2103,8-50 1808,0 0 1,0 0 0,-1 0-1,1 0 1,0-1-1,0 1 1,0 0 0,0 0-1,0 0 1,0 0-1,0 0 1,0 0 0,0 0-1,0 0 1,0 0-1,0 0 1,0 0 0,0 0-1,0-1 1,-1 1-1,1 0 1,0 0 0,0 0-1,0 0 1,0 0-1,0 0 1,0 0 0,0 0-1,0 0 1,0 0 0,-1 0-1,1 0 1,0 0-1,0 0 1,0 0 0,-1-33-3556,1-17-5935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7:59.73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11781,'0'0'4181,"9"7"-3741,22 15-70,64 31 0,22 13 311,-103-57-647,0 1 0,-1 0 0,0 1 0,0 1 0,17 22 0,-24-26-21,0 1 0,-1 1 0,0-1 0,0 1 0,-1 0 0,-1 0 0,0 0 0,0 0 0,-1 1 0,1 10-1,0 15-21,-2 58-1,-2-46 20,1-43 25,-1-1 0,0 1 0,0-1 0,0 1 0,0-1 0,-1 0-1,0 0 1,0 0 0,0 0 0,0 0 0,0 0 0,-1 0 0,0-1 0,0 1-1,0-1 1,0 0 0,0 0 0,-1 0 0,1 0 0,-7 3 0,-39 17-1562,1-15-7214,40-8 2901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8:12.79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119 19 1409,'0'0'13232,"1"-4"-12151,5-11 112,-2 15-522,-1 29-384,-8 50-379,-6-38 137,-1-1-1,-2 0 1,-26 52-1,10-23 0,22-54-63,7-11-31,-1-1 0,0 1-1,1-1 1,-1 1 0,1 0 0,0 0 0,0 0 0,1-1 0,-1 6 0,13-12-10198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8:13.35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134 33 8724,'0'0'3820,"-11"14"-3385,-2 3-178,1 0 0,1 1 0,1 0 0,0 0 0,-13 40 0,14-33 78,2 1-1,1 0 0,1 0 1,2 1-1,0 0 1,2 0-1,1-1 0,3 35 1,-2-59-315,0 0 0,0 1 1,-1-1-1,1 0 0,0 0 0,1 0 1,-1 0-1,0 0 0,1 0 0,-1-1 1,1 1-1,-1 0 0,1-1 1,0 1-1,0-1 0,0 0 0,0 1 1,0-1-1,0 0 0,0 0 0,0 0 1,0 0-1,0-1 0,1 1 1,-1-1-1,3 1 0,9 1 33,-1 0 0,0-2-1,20 0 1,-15 0-40,-9-1-20,0 0 1,1-1 0,-1 0 0,0 0 0,0-1-1,0 0 1,0-1 0,-1 0 0,1 0 0,-1-1-1,0 0 1,0 0 0,-1-1 0,10-9-1,6-6-59,-2-2-1,0 0 0,18-29 1,-30 38 119,0-1 1,-1 0 0,0 0 0,-2 0-1,0-1 1,0 0 0,-2-1-1,0 1 1,-1-1 0,0 0 0,-2 1-1,0-1 1,-1-24 0,0 39-36,0 0 0,-1-1 0,1 1 0,-1 0 0,1 0 1,-1-1-1,0 1 0,1 0 0,-1 0 0,0 0 0,-1 0 0,1 0 0,0 0 0,0 0 1,-1 0-1,1 0 0,-1 1 0,0-1 0,-3-2 0,0 0-13,-1 1-1,1 0 1,-1 0-1,0 0 1,0 1-1,0 0 1,-8-2-1,-7 0-46,-1 1 0,0 0 0,-29 1-1,40 2-201,0-1 0,-1 1 0,1 1 0,0 0 0,0 1 0,0 0 0,0 0 0,0 1 0,1 1 0,-1 0 0,1 0 0,0 1 0,0 0 0,0 1 0,1 0 0,-9 8 0,-25 24-3184,6 1-1548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04.04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22 5539,'0'0'8748,"40"0"-4933,-2 0-3365,23 1-243,-1-3 0,1-2 0,59-12 0,-118 16-714,1-1 1108,2 1-8558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8:20.63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25 12005,'0'0'6118,"20"0"-5758,361 0 571,-329 0-886,-16-2 5,-1 3 0,54 7 0,-88-8-191,-1 0 1,1 1-1,-1-1 1,1 0-1,-1 0 0,1 1 1,-1-1-1,1 0 1,-1 0-1,1 0 0,-1 0 1,1 0-1,-1 0 1,1 0-1,-1 0 0,1 0 1,0 0-1,-1 0 1,1 0-1,-1 0 1,1 0-1,-1 0 0,1 0 1,-1-1-1,1 1 1,-1 0-1,1 0 0,-1-1 1,1 1-1,-1 0 1,1-1-1,-1 1 0,0-1 1,1 1-1,-1 0 1,0-1-1,1 1 0,-1-1 1,0 1-1,0-1 1,1 1-1,-1-1 0,0 1 1,0-1-1,0 1 1,1-1-1,-1 1 1,0-1-1,0 0 0,0 1 1,0-1-1,0 0 1,0-19-5711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8:20.99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13366,'0'0'4429,"27"5"-3845,84 16-328,-78-13-142,0 2 0,38 16 0,15 3-42,-25-10 92,-8-3-895,-17-9-3566,-23-6-1644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8:22.17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0 119 12230,'0'0'5191,"7"-6"-4505,6-6-642,0 1 1,1 0-1,1 1 0,0 1 1,0 0-1,0 1 0,1 0 1,1 2-1,-1 0 0,1 1 1,0 0-1,0 2 1,0 0-1,1 0 0,18 1 1,-31 2-44,0-1 0,0 1 0,0 0 0,0 0 0,0 1 0,0-1 0,0 1 0,0 0 1,0 1-1,0-1 0,-1 1 0,1 0 0,0 0 0,-1 0 0,0 1 0,1-1 0,-1 1 0,0 0 1,-1 0-1,1 1 0,0-1 0,-1 1 0,0 0 0,0 0 0,0 0 0,0 0 0,-1 1 1,3 4-1,24 48 34,-3 1 0,-3 2 0,20 74 0,36 90 6,-77-220-143,9 18-73,-2-17-2151,1-8-3344,-5-6 2276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8:22.54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842 0 12854,'0'0'1694,"-21"1"-1312,-71 6-1,87-6-318,-1 0 0,1 1 0,0 0 0,1 0 0,-1 0 0,0 0 0,0 1 0,1 0 0,0 0 0,-1 0 0,1 1 0,0-1 0,1 1 0,-6 5 0,-6 7 294,-33 28-177,-197 169 1149,174-156-922,-123 73 1,187-125-669,-1 0 1,0-1-1,-1 0 1,1 0-1,-1-1 1,1 0-1,-16 2 1,22-15-8925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8:23.64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331 1 10149,'0'0'8684,"17"0"-8031,-11 0-637,11-1-14,0 1 1,0 1-1,0 1 1,0 0 0,23 7-1,-36-8-7,0 1-1,0-1 0,0 1 0,0 0 0,-1 0 1,1 1-1,0-1 0,-1 1 0,0 0 1,1-1-1,-1 2 0,0-1 0,-1 0 0,1 0 1,-1 1-1,1 0 0,-1-1 0,0 1 1,0 0-1,0 0 0,-1 0 0,0 0 0,0 0 1,0 1-1,0-1 0,0 0 0,-1 6 1,2-1-2,-1 1 1,0-1 0,-1 1 0,0-1-1,-1 0 1,0 1 0,0-1 0,-1 0 0,0 0-1,-1 0 1,0 0 0,0 0 0,-1 0-1,0-1 1,-1 0 0,0 0 0,-11 15-1,9-15 5,0 0-1,-1-1 0,1 0 1,-1 0-1,-1 0 1,1-1-1,-1-1 0,-1 1 1,1-2-1,0 1 0,-13 3 1,3-3-56,0-1 1,0 0-1,0-2 1,0 0 0,-25-1-1,43-2 56,1 1 0,0 0-1,-1 0 1,1-1 0,-1 1-1,1 0 1,-1-1 0,1 1-1,0 0 1,-1-1 0,1 1-1,0-1 1,-1 1 0,1 0-1,0-1 1,0 1-1,-1-1 1,1 1 0,0-1-1,0 1 1,0-1 0,0 1-1,0-1 1,-1 1 0,1-1-1,0 1 1,0-1 0,0 1-1,0-1 1,1 1 0,-1-1-1,0 1 1,0-1 0,0 1-1,0-1 1,0 1 0,1-1-1,-1 1 1,0-1 0,0 1-1,1-1 1,-1 1 0,0 0-1,1-1 1,-1 1 0,0-1-1,1 1 1,0-1 0,12 1-37,-2 0-1,0 0 1,1 0 0,-1 1-1,21 5 1,-28-4 30,0-1 0,1 1 1,-1 0-1,0 1 1,0-1-1,0 1 0,0 0 1,-1 0-1,1 0 1,-1 0-1,0 0 0,0 1 1,0 0-1,0-1 1,3 7-1,-3-2 1,1 1 1,-1 1-1,-1-1 0,0 0 1,0 1-1,-1-1 0,0 1 1,-1-1-1,0 1 0,-1 13 1,0 1 6,1-20 1,-1 0 1,0 0 0,0-1 0,0 1-1,-1 0 1,1 0 0,-1-1 0,0 1-1,0-1 1,0 0 0,-1 1 0,1-1-1,-1 0 1,1 0 0,-1-1-1,0 1 1,0 0 0,-1-1 0,1 0-1,0 0 1,-1 0 0,1 0 0,-1 0-1,0-1 1,1 0 0,-6 2-1,-10 3 32,0-1 0,0 0 0,-38 3-1,-92-5 429,66-5-7821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8:24.05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11973,'0'0'6054,"28"0"-5846,214 0 414,276 0-956,-522 21-6909,-12-11 3679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8:24.79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114 46 10453,'0'0'7675,"11"1"-7267,4 0-348,1-1-1,0 0 0,-1-1 0,1-1 0,-1 0 0,18-6 0,-8 0-9,-1 1 0,1 1-1,0 1 1,1 1 0,45-1 0,-70 6-55,0-1 1,0 0-1,-1 1 1,1-1-1,0 1 1,-1-1-1,1 1 1,0 0 0,-1-1-1,1 1 1,-1 0-1,1-1 1,-1 1-1,1 0 1,-1-1-1,0 1 1,1 0-1,-1 0 1,0-1-1,1 1 1,-1 0-1,0 0 1,0 0-1,0 0 1,0-1-1,0 1 1,0 0-1,0 1 1,1 30 8,-1-27-20,0 18-8,1-16 20,0 0 0,-1 1-1,0-1 1,-1 1 0,1-1 0,-1 1 0,-1-1 0,0 0-1,0 1 1,0-1 0,-1 0 0,1 0 0,-7 9 0,-4 1-1,-1-1 1,-1 0-1,0-1 0,-1-1 1,-35 25-1,-97 47-30,96-59 25,-54 39 0,105-66 18,1 0 0,0 0 0,-1 0 0,1 1 0,-1-1 0,1 0 0,-1 0-1,1 1 1,0-1 0,-1 0 0,1 1 0,0-1 0,-1 1 0,1-1 0,0 0 0,0 1 0,-1-1 0,1 1 0,0-1 0,0 1-1,0-1 1,-1 0 0,1 1 0,0-1 0,0 1 0,0-1 0,0 1 0,0-1 0,0 1 0,0-1 0,0 1 0,0-1 0,0 1 0,0-1-1,1 1 1,-1-1 0,0 1 0,0-1 0,0 1 0,1-1 0,-1 0 0,0 1 0,0-1 0,1 1 0,-1-1 0,0 0 0,1 1 0,-1-1-1,0 0 1,1 1 0,-1-1 0,1 0 0,-1 0 0,0 1 0,1-1 0,-1 0 0,1 0 0,-1 0 0,2 1 0,33 10 578,-35-11-581,84 14 393,106 6 0,-145-17-348,101 6-31,-145-9-123,-4 0-4568,-14 3-221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8:08.19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103 422 12934,'0'0'1659,"-6"-4"-1517,5 3-99,-1 0 1,0-1-1,0 1 0,1-1 1,-1 1-1,0-1 1,1 0-1,0 0 0,-1 0 1,1 0-1,0 0 1,0 0-1,0 0 1,0 0-1,1 0 0,-2-4 1,-1-45 854,3 47-896,1-11 61,0 0 1,1 0-1,0 1 1,1-1-1,1 0 0,0 1 1,1 0-1,1 0 1,0 0-1,1 1 1,0 0-1,1 0 0,0 0 1,16-16-1,-15 19-59,0 1 0,0 0 0,1 1 0,0 0 1,1 1-1,-1 0 0,1 0 0,1 1 0,-1 1 0,1 0 0,0 0 0,0 1 0,1 1 0,-1 0 0,1 1 0,-1 0 0,19 0 0,-23 1-16,1 1-1,-1 0 0,0 1 0,0 0 0,0 0 1,0 1-1,11 3 0,-16-3 3,0 0 0,1 0 1,-1 1-1,0-1 0,0 1 1,-1-1-1,1 1 0,-1 0 0,1 0 1,-1 0-1,0 0 0,0 0 0,0 1 1,0-1-1,-1 1 0,1-1 1,1 8-1,3 18-30,-1-1 0,-2 1 0,0 0 0,-2 0 0,-2-1 0,-4 43 0,2-51 38,-1-1 1,-1 0-1,0 0 1,-2-1-1,0 0 1,0 0-1,-2 0 1,-1-1-1,-15 22 1,-1-3-4,-1 0 1,-3-2 0,-33 31 0,46-50 10,-1 0 1,-1 0-1,0-2 0,-1-1 1,0 0-1,-1-1 1,0-1-1,-1-1 1,0-1-1,0-1 1,-39 7-1,113-6 1323,17-2-964,78 19 1,-2-1-236,-98-20-1883,0-10-6034,-23-5 365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8:08.77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6 469 11477,'0'0'2967,"-1"-1"-2956,1 1 0,0-1 0,-1 1 1,1-1-1,-1 1 0,1-1 0,0 1 0,-1-1 0,1 1 1,0-1-1,-1 1 0,1-1 0,0 0 0,0 1 0,0-1 1,0 0-1,0 1 0,-1-1 0,1 1 0,0-1 0,0 0 1,1 1-1,-1-1 0,0 0 0,0 1 0,0-2 0,3-11-5,0 1 0,1-1 0,1 1 0,0-1 0,7-13 0,12-29 207,-21 48-167,55-149 698,-48 132-496,2 1 1,0 0-1,2 1 1,21-28-1,-27 47 180,-3 14-191,0 37-148,-6 60-122,-23 111 397,1-13 432,11-86-908,28-151-17130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8:09.56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453 0 10229,'0'0'3158,"-9"1"-2819,-1 1-191,1 1 0,0 0-1,0 1 1,1-1 0,-1 2-1,1-1 1,0 1 0,0 0-1,0 1 1,1 0 0,-1 0 0,2 1-1,-11 12 1,-11 15 251,2 1 1,2 1-1,1 1 1,2 2-1,1 0 0,-15 44 1,25-49-226,2 0 0,1 0-1,1 0 1,2 1 0,2 0 0,3 58 0,-1-56-47,0-33-116,1 0 0,-1-1 0,0 1-1,1 0 1,0-1 0,0 1 0,0-1-1,1 1 1,-1-1 0,1 1 0,0-1-1,0 0 1,0 0 0,0 0-1,0 0 1,1 0 0,3 3 0,1 0 16,-1-1 0,1 0 0,0-1 0,1 0 0,-1 0 0,1 0 0,11 3 0,3 0 3,0-2 0,-1 0 0,2-2 0,-1 0 0,25-1 0,-11-1-17,-27 0-12,1 0 0,-1-1 0,1 0 0,0 0 0,-1-1 0,1 0 0,0-1 1,-1 0-1,0 0 0,1-1 0,-1 0 0,0-1 0,-1 0 0,16-9 0,-16 6-14,0 0-1,0 0 0,-1-1 1,1 0-1,-2 0 0,1 0 0,-1-1 1,0 0-1,-1 0 0,6-16 1,-6 11-8,0-1 1,-2 0-1,0 0 1,-1 0 0,0-1-1,-1-25 1,-1 38 17,-1-1 1,0 1-1,0 0 0,0 0 1,0 0-1,0 0 0,-1 0 1,1 1-1,-1-1 0,0 0 1,0 1-1,0-1 0,0 1 0,0 0 1,0-1-1,-1 1 0,1 0 1,-1 0-1,1 1 0,-1-1 1,0 0-1,0 1 0,0 0 1,0 0-1,0 0 0,-5-1 1,-8-3-12,-1 0 1,1 2 0,-29-3 0,14 3-9,0 2 1,0 1 0,-56 7-1,68-3 21,0 0-1,0 2 0,0 0 1,0 0-1,1 2 0,0 1 1,-17 10-1,14-6-15,1 0 0,0 1 0,1 0 0,1 2 0,-30 31 0,40-31-190,8-7-3972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05.12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36 137 6947,'0'0'3709,"-1"-6"1161,0-23-3634,4 23-1178,1 0 0,0 0 1,0 1-1,1-1 0,0 1 0,0 1 0,0-1 0,0 0 0,1 1 0,-1 0 0,12-5 0,-7 3-61,0 1-1,1 0 1,-1 1-1,1 0 1,0 1-1,19-4 1,-26 6-9,0 1 1,0-1-1,0 1 1,0 0 0,0 0-1,0 0 1,0 0-1,0 1 1,0-1 0,6 3-1,-9-2 3,1 1 0,-1-1 0,1 1 0,-1-1 0,0 1 0,0-1 0,0 1 0,0 0 0,0-1 0,0 1 0,-1 0 0,1 0 0,-1-1 0,1 1-1,-1 0 1,1 0 0,-1 0 0,0 0 0,0 0 0,0 0 0,0 0 0,-1 4 0,2 35 1,-2 47-9,0-81 14,-1 0 0,1 0 0,-1 0 0,0-1 0,-1 1 0,1 0 0,-1-1 0,-1 1 0,1-1 0,-6 7-1,-5 5 5,0 0 0,-2-1 0,0-1 0,0 0 0,-2-2 0,0 0 0,-34 21 0,49-34-1,-7 4 3,0 0 0,0 1 1,0 0-1,-10 9 0,19-14 318,26-1 578,174 0-14,-178-3-236,-6 0-2155,-3 2-4573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8:10.25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602 4 9652,'0'0'6099,"0"-1"-5547,0-1-338,-16 5-91,-39 29 217,2 2 1,-79 65-1,73-52-126,3-3-51,3 3-1,-77 87 1,98-105-123,16-24-2596,16-9-1440,0-8 2156,0 8 513,0-22-4075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8:10.65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8500,'0'0'3887,"0"13"-3127,-1 71 403,6 190 2175,1-246-3230,0 1-1,2-1 1,1 0 0,1-1 0,1 0-1,2-1 1,0 0 0,2-1-1,1-1 1,19 23 0,-21-32-1657,1-12-3471,-1-3-153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8:11.20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166 154 10453,'0'0'2217,"3"-24"-1942,11-74-102,-14 96-119,0 0 1,0 0-1,0-1 1,0 1-1,1 0 1,-1 0-1,1 0 1,0 0-1,0 0 1,0 0-1,0 0 1,0 0-1,2-3 1,0 16 1735,-8 12-1611,-1 1 1,-1-1-1,-2-1 0,0 0 0,-1 0 0,-15 22 1,-9 24 414,-30 86 554,58-133-1043,0 1 0,1 0 1,1 0-1,1 0 0,0 30 1,3-7 64,0-25-9014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8:11.78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71 31 9540,'0'0'4074,"0"13"-3516,0 15-122,-2-1 0,-1 0 0,-8 37 1,-3-14 183,1 0 0,3 1 0,2 0 0,-2 75 0,10-122-588,0 1 0,1-1 0,-1 0-1,1 0 1,0 1 0,0-1 0,0 0 0,0 0 0,1 0 0,0 0 0,0 0 0,0-1 0,0 1 0,0-1 0,1 1 0,5 5 0,-3-5-6,0 1 0,1-1 1,0 0-1,0-1 1,0 0-1,0 1 0,0-2 1,1 1-1,9 2 1,12 0 11,0 0 0,-1-2 0,1-1 0,30-2 0,-45 0-16,-5 0-18,1 0 0,-1-1 1,1 0-1,-1-1 0,1 1 1,-1-2-1,0 1 0,1-1 1,-1-1-1,-1 1 0,12-7 1,-9 2-10,-1 1 0,1-1 0,-1-1 0,0 0 1,-1 0-1,0-1 0,9-15 0,-5 6 8,-1 0-1,-1-1 1,-1 0-1,-1 0 1,-1-1 0,-1 0-1,6-38 1,-5 4 44,0-102 0,-7 152-47,0 1 1,-1-1-1,1 1 1,-1-1 0,0 1-1,0 0 1,0-1-1,-1 1 1,0 0-1,0 0 1,0 0-1,0 0 1,0 0-1,-1 1 1,0-1-1,0 1 1,0-1-1,0 1 1,0 0-1,-1 0 1,1 0-1,-1 1 1,0-1-1,0 1 1,0 0-1,0 0 1,0 1-1,0-1 1,0 1-1,-1-1 1,-4 1 0,-16-4-67,-1 1 1,1 2-1,-1 0 1,-34 4-1,23-2-181,-3 1-2121,0 0 0,-57 11 0,61-4-2258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8:14.75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20 5907,'0'0'7286,"10"-2"-6595,49-6 893,0 2-1,85 3 1,133 18-1388,-49-1 257,602 45-288,-693-47-160,1186 21 449,-985-34-393,0-9-18,-119 2 26,526 1 558,-665 0-531,141-28 0,-217 34-92,2 0 11,1 0 1,-1 0 0,0-1-1,1 0 1,-1 0 0,0-1 0,0 1-1,-1-1 1,1-1 0,0 1 0,7-7-1,-13 9-25,-30 1-1559,-47 2-6376,27 7-3255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8:16.18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5 248 8084,'0'0'9743,"-1"-6"-9266,0 3-437,0 0 0,1 0 0,-1 0 0,1-1 0,-1 1 0,1 0 0,0-1 0,1 1 0,-1 0-1,0 0 1,1-1 0,0 1 0,0 0 0,0 0 0,0 0 0,0 0 0,1 0 0,-1 0 0,1 0-1,0 0 1,0 1 0,3-5 0,8-8-15,0 1 1,1 0-1,0 1 1,2 0-1,-1 1 0,1 1 1,1 1-1,0 0 0,0 1 1,1 1-1,0 0 0,0 2 1,1 0-1,0 1 0,0 1 1,1 0-1,35 0 0,-51 3-30,1 1-1,0 1 1,-1-1-1,1 1 1,-1-1-1,1 1 1,-1 1-1,0-1 1,1 1-1,-1-1 1,0 1-1,0 0 1,0 1-1,7 5 1,-6-3-3,0 0 1,0 1-1,-1 0 1,0 0 0,0 0-1,0 0 1,-1 1-1,5 12 1,-1 3-4,-1 0 0,-2 0 0,0 1 0,-1-1 0,-1 1 0,-1 0 0,-4 42 0,2-58 10,-1 0 0,0 0 0,0 0 1,0 0-1,-1-1 0,1 1 0,-2-1 0,1 0 0,-1 1 1,0-2-1,0 1 0,0 0 0,-1-1 0,-10 9 0,-10 8-9,-52 36 0,52-40 8,-21 17 2,32-23-1,0 0 1,0-1-1,-1-1 1,-1-1-1,0 0 1,0 0-1,0-2 1,-1 0-1,-28 7 1,80-14 110,0 1 0,0 2-1,35 7 1,89 8 209,-134-17-342,194-2-600,-216 0 178,1 1 0,-1-1 1,0 0-1,0 0 0,1 0 0,-1 0 0,0-1 1,0 1-1,0-1 0,0 0 0,-1 0 0,1 0 1,0 0-1,-1 0 0,1-1 0,-1 1 0,3-5 1,8-13-5060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8:16.72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4 368 11509,'0'0'4661,"6"-26"-4586,17-83-243,-18 92 93,0 0-1,1 1 1,14-27 0,-15 35 75,-1 0 1,-1 0-1,1-1 0,-2 1 0,1-1 1,2-14-1,-2-5-214,3-10 1307,-3 73-331,-7 23-334,-2 0 1,-2-1-1,-29 103 1,29-130-319,6-21-93,-10 35 81,2 0 0,2 1 0,-4 71 0,12-115-272,3-6-3283,10-22-526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8:17.32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126 0 11877,'0'0'2626,"-7"22"-1970,-19 51-397,-49 154 1859,68-193-1729,2 0 0,2 1 0,1 57-1,1-89-361,2 1 0,-1-1 0,0 1 0,1-1 0,0 1 0,0-1 0,0 0-1,0 1 1,0-1 0,1 0 0,-1 0 0,1 0 0,0 0 0,0 0-1,0 0 1,0 0 0,5 4 0,-2-3 7,0-1 0,0 1-1,1 0 1,-1-1 0,1 0 0,0-1-1,0 1 1,13 2 0,6 0 21,0-1 1,0-1 0,46-1-1,-67-2-53,8 0 2,8 0 1,0 0 0,1-2 0,27-4 0,-41 4-8,0 0 0,0-1 0,0 0 0,0 0 0,0-1 0,0 1-1,-1-1 1,0-1 0,0 1 0,0-1 0,0 0 0,6-8 0,-6 8 5,-1-1 0,0-1 0,0 1 1,0-1-1,-1 0 0,0 0 0,0 0 1,0 0-1,-1-1 0,0 0 0,-1 1 1,0-1-1,0 0 0,-1 0 1,1 0-1,-2 0 0,1-1 0,-1 1 1,-2-16-1,1 23-4,0 0 1,0 0-1,0-1 1,0 1-1,0 0 1,0 1-1,0-1 1,0 0-1,0 0 0,0 0 1,-1 1-1,1-1 1,0 0-1,-1 1 1,1-1-1,0 1 1,-1 0-1,1-1 1,0 1-1,-1 0 1,1 0-1,-1 0 0,1 0 1,-2 0-1,-49 0-65,37 1 47,2 0 14,-1 0 0,1 1 0,-1 0 0,1 2 0,0-1 0,0 1 0,1 1 0,-1 1 0,1-1 0,0 2 0,1 0-1,-16 11 1,5 0-9,0 1-1,1 0 0,1 1 1,-32 44-1,51-62-11,-1 0 0,1 0-1,0 1 1,-1-1 0,1 0 0,0 1-1,0 0 1,1-1 0,-2 6-1,1 5-3071,4-12-1047,10-1-2358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8:17.89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577 18 2801,'0'0'14071,"0"-2"-13428,-2-13-468,-1 14-193,0 2 31,-5 0 18,0 0 0,0 0-1,0 1 1,1 0 0,-1 1-1,0 0 1,-12 6 0,-58 36 333,53-30-221,-37 24 129,1 4 1,2 2 0,3 2-1,-82 89 1,128-128-535,6-11-2450,4-18-4396,1 5 5638,-1-26-3289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8:18.25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12742,'0'0'4426,"8"5"-4146,-1-1-213,-1 0 1,0 1-1,0 0 1,0 0-1,-1 0 1,0 1-1,0 0 1,0 0-1,-1 0 1,0 1-1,0 0 0,0-1 1,3 13-1,31 82 442,-30-72-434,2-1 1,1 0-1,1 0 0,1-2 0,2 1 0,33 45 1,-42-66-218,0-1 1,0 1 0,0-1 0,1 0 0,0-1 0,0 0 0,0 0 0,13 5 0,36 6-5465,-24-11-1616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06.19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86 0 11797,'0'0'3199,"2"7"-2815,3 2-299,0 0-1,1 0 1,0-1-1,0 1 1,1-1-1,0 0 1,10 8-1,21 26 428,63 92 669,-89-115-1086,-1 0 1,-1 0 0,-1 1 0,-1 1-1,10 37 1,19 66 28,-23-79 6,18 82 0,-21-19-28,-3 168 1,-8-256-102,-1 8 8,-2-1 1,0 1-1,-2-1 1,-17 52 0,-50 100-8,56-144 8,-1 0-1,-2-1 0,-43 57 1,56-84-10,-5 8 3,0-1 0,-1-1-1,-1 0 1,-1 0-1,1-1 1,-2-1-1,-20 12 1,-63 20 72,91-35-1079,19-3-4766,10-5 746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8:18.62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75 0 9540,'0'0'6470,"0"9"-5806,0 21-355,1 26 291,-2 0 1,-3-1-1,-11 56 1,12-101-571,-13 60 8,2 2 1,3-1-1,0 75 1,11-145-1242,11-4-12665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8:19.11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136 49 12070,'0'0'3767,"-16"29"-3306,-52 93-285,62-110-92,0 0 1,1 1-1,0 0 0,1 0 0,1 1 1,0-1-1,-2 25 0,0 2 331,1-13-15,1 0 1,1 0 0,1 0 0,4 28-1,-3-53-384,1 0 0,0 0-1,-1 0 1,1 0 0,0-1-1,0 1 1,0 0 0,0-1-1,1 1 1,-1-1 0,0 1-1,1-1 1,-1 1-1,1-1 1,-1 0 0,1 0-1,-1 0 1,1 0 0,0 0-1,0 0 1,-1 0 0,1-1-1,0 1 1,0-1 0,0 1-1,4 0 1,60 5 130,-58-5-125,6-1-6,20 2 24,60-6-1,-83 2-40,0 1 0,-1-2 0,1 0 0,-1 0 0,0 0 0,1-2 0,-2 1 0,1-1 0,16-11 0,-14 6-12,1 0-1,-2-1 1,1 0 0,-2-1 0,1 0 0,-2-1-1,0 0 1,0-1 0,-1 0 0,-1 0-1,0 0 1,8-26 0,-7 8 32,-1 0 0,-1 0 0,-2 0 0,-1-1 0,-2-36 0,-1 65-19,0 0 1,0 0-1,-1 0 1,0-1 0,1 1-1,-2 0 1,1 0 0,0 0-1,-1 1 1,0-1-1,0 0 1,0 1 0,0-1-1,0 1 1,-1-1 0,0 1-1,1 0 1,-1 0 0,0 0-1,-1 1 1,1-1-1,0 1 1,-1-1 0,0 1-1,1 0 1,-1 1 0,0-1-1,0 1 1,0-1-1,0 1 1,-5 0 0,-15-4-20,0 2 0,0 1 0,0 1-1,-32 2 1,19 0-33,23-1-61,-1 1 0,0 0 0,0 1-1,-25 6 1,-3 12-2020,37-16 1060,1 0-1,1 0 1,-1 0 0,0 1 0,-7 9-1,6 1-7358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8:19.88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79 171 14439,'0'0'2481,"-1"-13"-2236,0-41-103,2 50-95,1 1 0,-1-1 0,1 1 0,-1-1 0,1 1 0,0 0 0,0-1 0,1 1 0,-1 0 0,1 0 0,-1 1 0,1-1 0,0 1 0,0-1 0,0 1 0,0 0 0,1 0 0,4-3 0,3-1 129,-4 1-82,0 1 0,1-1-1,0 2 1,0-1-1,0 1 1,0 0-1,1 1 1,16-3 0,70 0-59,-93 5-32,-1 0-4,1 0 1,0 0-1,0 0 0,0 1 1,-1-1-1,1 1 0,0-1 1,0 1-1,-1-1 0,1 1 1,-1 0-1,1 0 0,0 0 1,-1 0-1,1 0 1,-1 0-1,0 1 0,1-1 1,-1 0-1,0 1 0,1 1 1,0 1-4,1 0 1,-1 0-1,0 0 1,-1 0-1,1 0 1,-1 1-1,0-1 1,1 7-1,-1 4-5,0 0 0,-1 0 0,0 0 0,-4 22 0,2-29 9,-1-1-1,1 1 1,-1-1-1,-1 1 1,1-1-1,-1 0 1,-1 0 0,1 0-1,-1-1 1,0 0-1,-1 0 1,-9 9-1,-12 8-5,-46 31-1,58-43 5,-180 105-30,343-109 1275,-140-6-1258,67 2-326,90-7 1,-164 4 143,0 0 0,0 0 0,0 0 0,0 0 0,0-1 0,0 1 1,0 0-1,0-1 0,0 1 0,0 0 0,0-1 0,0 1 0,0-1 0,0 0 1,-1 1-1,1-1 0,0 0 0,0 1 0,-1-1 0,1 0 0,0 0 1,-1 0-1,1 0 0,-1 0 0,1 0 0,-1 0 0,1 0 0,-1-1 0,5-15-7142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8:26.25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1610 0 8548,'0'0'2308,"-15"4"-2223,-1-1-47,8-2-23,1 0 1,-1 1 0,1 0 0,0 0-1,0 1 1,0 0 0,0 0-1,0 1 1,-12 8 0,-275 184 1646,-24 18-771,49 2-57,92-69-489,-28 4 134,161-123-409,-1-1 0,-89 37-1,125-60-167,12-1-913,18-3-2491,-16 0 2484,17 0-4683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8:27.09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1375 0 10645,'0'0'2233,"-37"24"-1988,-120 78-127,-86 59 1044,-67 48 1251,227-147-1591,-97 94 1,-59 86-121,233-236-699,-43 38 53,35-33-40,1 0-1,0 1 0,-17 21 0,30-27-633,8-7-992,12-7-3095,7-10-1322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8:28.52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86 7507,'0'0'7332,"32"-4"-4870,293-14-588,-292 15-1790,165-15-81,207-14-62,-289 29-2112,-124-4-10187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8:29.19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6 10293,'0'0'4847,"18"-1"-3878,444-4 1242,-221 28-1847,84 3-205,-309-27-159,-12 0-5,1 1 1,0-1 0,0 1-1,0 0 1,-1 0 0,1 1 0,0-1-1,0 1 1,-1 0 0,8 3-1,-11 26-348,-2-21 306,0 22 47,-2-1 0,-2 0 0,0 0 0,-2-1 0,-1 0 0,-17 38 0,19-47 13,1 1-1,0-1 1,2 1-1,0-1 1,1 1 0,2 26-1,0-46-300,1-3-1003,1 0 753,0 0 0,0-1 0,-1 1 0,1 0 1,-1-1-1,0 0 0,0 1 0,0-1 0,0 0 0,0 1 1,0-1-1,0-5 0,0 1-298,7-31-2701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8:29.59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10341,'0'0'5325,"20"3"-5013,-11-1-294,12 1 135,0 1 0,0 1 0,0 1 0,0 1 0,33 16 0,-36-12-66,-1 1 0,0 0 0,-1 1 0,0 1 0,-1 0 0,-1 1 0,23 31 0,-29-34-79,0 0-1,-1 1 1,-1-1-1,1 2 1,-2-1 0,0 1-1,-1-1 1,0 1 0,-1 1-1,0-1 1,1 28-1,-4-6 7,1-16-18,-1 0 1,-1-1 0,-4 22 0,4-34 2,-1-1 0,0 1 0,0-1 1,-1 1-1,0-1 0,0 0 0,0 0 0,-1 0 0,0 0 0,0-1 1,0 1-1,-8 6 0,-4 3-44,1-2 1,-2 0 0,-33 20-1,43-29-644,-1 0 0,0 0 0,-1-1-1,1 0 1,-1-1 0,-16 3-1,-7-4-5627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8:30.97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1 188 9748,'0'0'6291,"7"-5"-5466,30-22-392,1 3 0,2 0 0,71-29 0,-83 41-402,1 3 0,0 0 0,1 2 0,0 1 1,0 1-1,55-1 0,-82 6-34,0 0 0,0 1 1,-1-1-1,1 1 0,0 0 1,0 0-1,-1 0 0,1 0 0,-1 1 1,1-1-1,-1 0 0,0 1 0,0 0 1,1 0-1,-1 0 0,0 0 0,-1 0 1,1 0-1,0 0 0,0 0 0,-1 1 1,0-1-1,1 1 0,-1-1 0,1 4 1,3 8 6,0 0-1,-1 0 1,4 21 0,-8-35-4,39 360 88,-2-19-43,-36-334-223,6 28 553,-7-34-465,1 0 1,-1 0 0,0 0-1,0 0 1,1 0-1,-1 0 1,0 0 0,1 0-1,-1 0 1,1 0-1,0 0 1,-1 0 0,1-1-1,-1 1 1,1 0 0,0 0-1,0-1 1,0 1-1,-1 0 1,1-1 0,0 1-1,0-1 1,0 1-1,1 0 1,2-5-3192,0-14-2431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8:31.46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835 1 6531,'0'0'6208,"-23"7"-5677,-4 1-383,16-6-70,0 1-1,-1 1 1,1 0-1,1 0 1,-1 1-1,1 0 1,0 1-1,0 0 1,0 1-1,-11 10 1,-415 400 4089,407-386-4122,3 0-37,-1-2 0,-2-1 0,-57 43 0,71-65-846,14-6 670,1 0 0,-1 0 0,1 0 0,-1-1 0,1 1 1,0 0-1,-1 0 0,1 0 0,-1-1 0,1 1 0,0 0 0,-1 0 1,1-1-1,0 1 0,-1 0 0,1-1 0,0 1 0,-1-1 0,1 1 1,0 0-1,0-1 0,-1 1 0,1-1 0,0 1 0,0 0 1,0-1-1,0 1 0,0-1 0,0 1 0,-1-1 0,1 1 0,0-1 1,0 1-1,0-1 0,1 1 0,-1 0 0,0-1 0,0 0 0,0-36-6096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07.65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2 290 9957,'0'0'4732,"-1"-5"-3883,1-15-738,0 1 0,1 0 0,1 0-1,1 0 1,1 0 0,0 0 0,1 0 0,1 1 0,1 0 0,1 0 0,0 1 0,1 0 0,12-16-1,-13 23-35,-8 18-77,-2 13-25,0 2 30,-1 1 0,-1 0 0,-10 35 0,-6 36 110,12-5 258,3 95 0,5-184-416,-1 12-7708,-9-12 3871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8:32.69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28 50 10485,'0'0'6325,"2"-2"-5442,3-2-792,-1 0-1,1 1 0,0 0 0,0 0 0,1 1 0,-1-1 0,0 1 1,1 0-1,0 0 0,11-1 0,64-10-54,-80 13-31,117-4-85,-116 5 76,1-1 1,-1 1 0,1 0-1,-1-1 1,0 1 0,1 0-1,-1 0 1,0 1-1,0-1 1,0 0 0,0 1-1,0-1 1,0 1 0,0 0-1,-1 0 1,1 0-1,0 0 1,-1 0 0,1 0-1,-1 0 1,0 0 0,0 0-1,0 1 1,0-1-1,0 0 1,-1 1 0,1-1-1,-1 1 1,1-1 0,-1 4-1,3 13-28,-1-1-1,0 36 1,-2-44 36,0-2-9,1 1-1,-2-1 0,1 1 0,-1-1 0,0 1 0,-1-1 1,0 0-1,0 1 0,-1-1 0,0 0 0,0 0 0,-1-1 0,0 1 1,0-1-1,-1 0 0,0 0 0,0 0 0,-1-1 0,1 1 1,-9 5-1,1 0 8,-1-1-1,-1 0 1,0-1 0,0 0 0,-1-1-1,0-1 1,-1-1 0,-32 10 0,48-16-8,0-1 0,1 0 0,-1 0 0,0 1 0,1-1 0,-1 0 0,0 0 1,0 0-1,1 0 0,-1 0 0,0 0 0,0 0 0,1 0 0,-1 0 0,0-1 0,0 1 0,1 0 1,-1 0-1,0-1 0,1 1 0,-1 0 0,0-1 0,1 1 0,-1-1 0,0 1 0,1-1 0,-1 1 1,1-1-1,-1 1 0,1-1 0,-1 0 0,1 1 0,0-1 0,-1 0 0,1 1 0,0-1 0,-1 0 1,1 1-1,0-1 0,0 0 0,0 0 0,0 1 0,-1-1 0,1 0 0,0 0 0,0 1 1,1-3-1,-1 2-2,0-1 0,0 1 0,0-1 1,0 1-1,1-1 0,-1 1 0,1-1 1,-1 1-1,1-1 0,0 1 1,-1 0-1,1-1 0,0 1 0,0 0 1,0-1-1,0 1 0,0 0 0,0 0 1,0 0-1,2-2 0,7 1-38,0 0-1,-1 0 0,1 1 1,0 0-1,0 1 1,19 1-1,1 0-59,-26 0 104,0 0 1,-1 0-1,1 0 1,0 1-1,-1-1 0,1 1 1,-1 0-1,1 0 1,-1 1-1,0-1 0,0 0 1,0 1-1,0 0 1,4 6-1,-1-3-1,-1 0-1,0 0 1,0 1-1,-1 0 1,0 0-1,6 12 1,-8-13-1,0 0 1,-1-1 0,1 1-1,-1 0 1,0 0-1,-1 0 1,1 0-1,-1 0 1,0 0-1,-1 0 1,1 0-1,-3 8 1,2-11 1,-1 0 1,1 1 0,-1-1-1,0 0 1,0 0 0,0 0-1,0-1 1,-1 1 0,1-1-1,-1 1 1,0-1 0,1 0-1,-1 1 1,0-2 0,0 1-1,-1 0 1,1 0 0,0-1-1,0 0 1,-1 0 0,-5 2-1,-32 8 199,0-2 0,-1-2 0,0-1 0,-54 0 0,95-6-211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8:33.09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 9636,'0'0'6659,"17"0"-5954,516 0 1232,-472-1-1568,-30-1-1096,-1 2-3509,-29 7-3560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8:33.90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28 90 8340,'0'0'7321,"4"-4"-6735,2-4-445,1 1 0,1 1-1,-1-1 1,1 1-1,0 1 1,1-1-1,-1 1 1,1 1-1,0-1 1,0 2-1,0-1 1,1 1-1,-1 1 1,19-3 0,13 0 7,0 1 0,55 4 1,-52 0-251,-43 0 100,1 1 0,-1-1 0,0 0 0,1 0 0,-1 1 0,0-1 0,1 1 0,-1-1 0,0 1 0,0-1 0,1 1 0,-1 0 0,0 0 0,0 0 0,0-1 0,0 1-1,0 0 1,0 0 0,0 0 0,0 1 0,-1-1 0,1 0 0,0 0 0,0 0 0,-1 1 0,1-1 0,-1 0 0,0 1 0,1-1 0,-1 0 0,0 1 0,1 1 0,0 53-119,-1-40 74,-1-10 45,0 0-1,0 1 1,-1-1-1,1 0 1,-2 0-1,1 0 1,0-1-1,-1 1 1,0-1-1,-1 1 1,1-1-1,-1 0 1,0 0-1,0-1 1,-1 1-1,1-1 1,-8 6-1,-13 10-3,-1-2 0,-33 19 0,31-20 0,-6 4 26,-26 17 9,-73 34-1,129-69-17,3-3 203,150 21 1210,4-18-827,-34-1-1596,-41 4-4751,-62-6 841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8:34.96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47 11365,'0'0'6360,"4"0"-6013,138 1 852,171-3-437,-130-15-1949,-183-1-8401,0 8 3692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8:35.39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10405,'0'0'5640,"16"0"-5371,314 0 2106,-148 0-1617,-144 0-4142,1 0-3694,-26 0-1907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9:41.89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11717,'0'0'4429,"7"0"-4250,69 1 1033,137 20 1,42 7-880,-12-1-274,-225-25-69,-15-3 3,-1 1 0,0 0 0,0 1 0,0-1 0,0 0 0,0 1 0,0-1 0,0 1 0,0-1 0,0 1 0,0 0 0,-1 0 0,1 0 0,3 2 0,-4-2-99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9:42.59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7587,'0'0'4901,"12"0"-4394,30 1-168,1 1 0,0 2 0,53 11 0,-27 2 92,1-3 1,106 7-1,142-13 684,-317-8-1117,0 1 0,0 0 0,-1-1 1,1 1-1,0-1 0,-1 1 0,1 0 0,-1 0 1,1-1-1,-1 1 0,1 0 0,-1 0 0,0 0 1,1-1-1,-1 1 0,0 0 0,0 0 1,0 0-1,1 0 0,-1 0 0,0 0 0,0 0 1,0 1-1,2 33-56,-2-25 55,2 212 79,-3-117 13,1-104-105,2-2-225,-1-1 0,1 1-1,-1-1 1,1 1 0,-1-1-1,1 1 1,-1-1 0,0 0 0,0 0-1,0 0 1,0 0 0,0 0 0,0 0-1,0 0 1,0-3 0,7-38-2725,-6 32 1684,3-35-4198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9:43.01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10741,'0'0'3297,"16"10"-2624,126 90 186,-79-55-359,-40-29-422,-1 0 0,0 1 0,32 34 0,-48-44-82,0 0 0,-1 0 0,0 1 0,0 0 0,0 0 0,-1 1 0,-1-1 0,1 1-1,-1 0 1,-1 0 0,0 0 0,0 0 0,0 0 0,-2 0 0,1 11 0,0-9 28,-2-1 1,1 1-1,-1 0 1,-1-1-1,-2 12 1,2-17-5,0 0-1,-1 0 1,1 0 0,-1-1 0,0 1-1,0-1 1,-1 1 0,1-1 0,-1 0-1,0 0 1,-7 5 0,7-6-176,-4 4 177,0 0 0,-1-1 0,0 0 1,-17 9-1,-4-9-3485,30-11 554,0-22-692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9:45.12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7 10293,'0'0'4831,"28"0"-4262,74-4 369,47 2-695,-144 3-220,0 0-1,0 1 1,0-1-1,0 1 1,0 0-1,-1 0 1,1 1-1,0 0 1,-1 0-1,0 0 1,0 0-1,0 0 1,0 1-1,4 5 1,48 62 257,-50-63-244,240 400 1152,-241-400-1167,32 69 3,-27-53-12,1-2 1,0 0 0,18 25-1,-20-26-111,-9-16-3502,0 0-3746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9:45.54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666 5 10165,'0'0'2857,"0"0"-2833,-1-1 1,1 1-1,0 0 0,-1-1 1,1 1-1,0 0 1,-1-1-1,1 1 0,0 0 1,-1 0-1,1-1 1,-1 1-1,1 0 0,0 0 1,-1 0-1,1 0 0,-1 0 1,1 0-1,-1-1 1,1 1-1,-1 0 0,1 0 1,-1 0-1,1 0 1,0 0-1,-1 1 0,1-1 1,-1 0-1,1 0 0,-1 0 1,1 0-1,0 0 1,-1 1-1,1-1 0,-1 0 1,1 0-1,0 1 1,-1-1-1,1 0 0,0 0 1,-1 1-1,1 0 0,-25 17 529,2 1-1,-40 40 1,2 0 145,-178 164 496,49-43-550,184-174-722,3-3-110,0 0 0,1-1 0,-1 1 0,0-1-1,0 1 1,-1-1 0,1 0 0,0 0 0,-1-1 0,-6 3 0,10-9-5458,0-22-199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08.12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25 9300,'0'0'7265,"9"0"-6558,433-17 1438,-342 11-2373,-57 4-5760,-45 5 2394,-4 9-939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9:46.64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138 22 11333,'0'0'3082,"13"9"-2698,-7-8-378,0-1-1,0 1 1,0-1 0,0-1 0,1 1 0,-1-1-1,0 0 1,0 0 0,0-1 0,-1 1 0,1-1-1,7-4 1,34-8 50,56 11 349,-102 3-402,-1 1 0,1-1-1,0 1 1,0 0 0,0-1 0,-1 1-1,1 0 1,0 0 0,-1 0 0,1-1-1,-1 1 1,1 0 0,-1 0 0,1 0 0,-1 0-1,0 0 1,1 0 0,-1 0 0,0 0-1,0 0 1,0 0 0,0 0 0,0 0-1,0 0 1,0 0 0,0 1 0,1 40 70,-2-33-66,1-4 2,-1 0-1,0-1 1,0 1 0,0 0 0,0 0-1,-1 0 1,0-1 0,0 1 0,-1-1-1,1 0 1,-1 0 0,0 1 0,0-2 0,0 1-1,0 0 1,-1-1 0,1 1 0,-1-1-1,-6 4 1,-11 7 170,0-1 0,-39 17 0,41-21-62,10-4-82,3-2-16,0 0 0,0 0-1,0-1 1,0 0 0,0 0-1,-1 0 1,1-1 0,-10 2-1,134-13 342,35 9-469,-151 1 108,-1 1 0,0-1 0,1 0-1,-1 1 1,1-1 0,-1 1 0,0 0 0,1-1 0,-1 1-1,0 0 1,0 0 0,1 0 0,-1 0 0,0 0 0,0 0 0,0 0-1,0 0 1,0 0 0,-1 0 0,1 1 0,0-1 0,0 0-1,-1 1 1,1-1 0,-1 0 0,1 1 0,-1-1 0,0 1 0,1-1-1,-1 1 1,0 2 0,2 57 10,-2-47-13,0-7 8,-1-1 0,1 0 0,-1 0 0,0 0 0,-1 0 0,1 0 0,-1 0 0,0 0 0,-1 0 1,1 0-1,-1-1 0,0 1 0,0-1 0,-1 0 0,-7 7 0,4-4 23,0-2-1,-1 1 1,-1-1 0,1 0-1,-1-1 1,0 0 0,0 0-1,-17 5 1,-3-1 29,0-2 0,0-1 0,-1-1 0,1-2-1,-48 0 1,74-3-134,1 0-1,-1 0 0,0 0 1,0 0-1,1 0 0,-1-1 1,0 1-1,1-1 1,-1 1-1,0-1 0,1 0 1,-1 0-1,1-1 0,-1 1 1,1 0-1,0-1 0,0 0 1,-1 1-1,1-1 1,-3-3-1,4 4-320,0 0 1,0 1 0,-1-1-1,1 1 1,0-1-1,0 1 1,-1 0 0,1 0-1,0-1 1,-1 1-1,1 0 1,0 0 0,-1 0-1,-2 1 1,-1-1-1280,-11 0-3517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9:47.08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3362,'0'0'11661,"19"1"-11218,54 4-378,207 10 1543,63-15-3188,-342 0 548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9:47.84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15 8004,'0'0'6501,"6"0"-6084,231-13 2344,-146 12-2615,-89 4-162,-1 0-1,-1 0 1,1 0-1,0 0 1,-1 0-1,1 0 0,-1 0 1,0 0-1,0 0 1,-1 0-1,1 4 0,-1 0 6,1-2 5,-1 1 1,0-1-1,-1 1 1,1 0-1,-1-1 1,0 0-1,0 0 1,-1 1-1,0-1 1,0-1-1,0 1 1,0 0-1,-1-1 0,0 1 1,0-1-1,-6 5 1,-12 10-6,0-2 0,-27 16 0,21-14 31,-28 15-35,42-26 14,0 0-1,0 1 1,0 0-1,1 1 1,-15 16-1,27-26 14,0 1-1,0 0 1,0-1 0,1 1 0,-1 0-1,0 0 1,1 0 0,-1-1 0,1 1-1,-1 0 1,1 0 0,-1 0 0,1 0-1,-1 0 1,1 0 0,0 0-1,0 0 1,0 0 0,-1 0 0,1 0-1,0 0 1,0 0 0,0 0 0,1 1-1,-1-1 1,0 0 0,0 0 0,1 1-1,0-1 16,0 1 0,1-1-1,-1 0 1,1 0 0,-1 0 0,1 0-1,-1 0 1,1 0 0,0 0 0,-1-1-1,1 1 1,0 0 0,-1-1 0,1 1-1,2-1 1,12 2 186,0 0 0,31-2 0,-38 0-185,116 0 132,-124 0-474,-4-25-7938,-10 15 2937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9:48.78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431 1 4914,'0'0'7689,"-7"5"-7163,-15 18-128,1 1 1,1 1-1,1 1 1,2 1-1,-22 42 1,10-19-56,-14 24 13,4 3 1,2 0-1,5 3 0,3 0 0,-33 147 0,54-172-257,3-1 0,4 97-1,2-82-55,0-41-36,1 0-1,2 0 1,1-1 0,1 0-1,1 0 1,2 0 0,0-1-1,22 43 1,7-1-711,88 119 1,-101-153-363,1-1 1,2-1 0,1-2-1,2-1 1,34 26 0,28 4-2348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9:49.87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234 2 7235,'0'0'5360,"1"-1"-5278,0 1 0,1 0 0,-1 0 0,0 0 0,0-1 0,0 1-1,1 1 1,-1-1 0,0 0 0,0 0 0,0 0 0,1 1 0,-1-1 0,0 0 0,0 1 0,0-1-1,0 1 1,0-1 0,1 2 0,7 22 392,-1 1 0,-2 1 0,-1-1 0,4 40-1,-2-17-174,18 112 146,7 28 223,12 330 1,-41-407-508,0-58-103,-3 0 0,-1-1 0,-3 1 0,-13 60 0,0-52 13,-3 0 1,-2-2-1,-3-1 1,-3 0-1,-2-3 0,-2 0 1,-72 91-1,101-143-179,0 1 0,-1 0 0,1-1 0,-1 1 0,0-1 0,0 0 1,0 0-1,0-1 0,0 1 0,-1-1 0,1 0 0,-1 0 0,1 0 0,-1-1 0,0 1 0,0-1 0,0 0 0,0-1 0,0 1 0,1-1 1,-10 0-1,14-2-175,-1 0 1,0 1 0,0-1 0,1 0 0,-1 1-1,1-1 1,-1 0 0,1 1 0,0-1 0,-1 0 0,1 0-1,0 0 1,0 1 0,0-1 0,1 0 0,0-2-1,-1-2-706,0-34-3768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9:52.00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36 69 6755,'0'0'4290,"7"0"-3415,3 0-572,-1-2 0,1 1 0,-1-1-1,1 0 1,-1-1 0,0 0 0,0-1 0,0 0-1,10-6 1,-4 3-18,1 1-1,0 0 1,0 2-1,0-1 1,0 2-1,1 0 1,0 1-1,-1 1 1,1 1-1,18 1 1,-34-1-285,0 0 1,0 0 0,0 1 0,1-1-1,-1 0 1,0 1 0,0-1-1,0 0 1,0 1 0,0-1 0,0 1-1,0 0 1,0-1 0,0 1 0,0 0-1,-1 0 1,1 0 0,0-1 0,0 1-1,-1 0 1,1 0 0,1 2-1,9 32 9,-6 38 0,-5-72-9,0 18-10,1-12 14,0-1 0,-1 1 1,0 0-1,0 0 1,-1-1-1,1 1 1,-1 0-1,-1 0 1,0-1-1,0 1 0,0-1 1,0 0-1,-1 1 1,0-1-1,-1 0 1,1-1-1,-9 11 1,-3 0 2,-1-1 1,0-1-1,-1 0 1,0-1 0,-1-1-1,-1-1 1,0 0-1,0-1 1,-1-2 0,0 0-1,-1-1 1,-42 9-1,-3-15-474,65-1 702,33 0 350,270-4 92,-223 1-1029,-78 3 155,-13 0-11201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9:52.83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8884,'0'0'6134,"10"0"-5921,77 6 700,211 9 578,31-15-1374,-270-4-2142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9:53.76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 10341,'0'0'5925,"6"1"-5565,113 0 529,-90-3-713,-1 1-1,1 2 1,-1 0-1,1 2 1,33 8 0,-60-10-178,0 0 0,0-1 0,0 1 0,0 0 0,0 0 0,-1 1 0,1-1 0,0 0 0,0 1 0,-1-1 0,1 1 0,-1-1 0,1 1 0,-1 0 0,0-1 0,1 1 0,-1 0 0,0 0 0,0 0 0,-1 0 0,1 0 0,0 0 0,0 0 0,-1 3 0,2 4-28,-1 1-1,-1-1 1,0 1-1,-1 12 0,0 3 28,0-19 3,0-1-1,-1 1 0,1-1 1,-1 0-1,0 1 1,0-1-1,-1 0 0,0 0 1,0-1-1,0 1 1,0-1-1,0 1 1,-1-1-1,0 0 0,0 0 1,0-1-1,-6 5 1,-3 2-29,-1 0 1,0-1 0,0 0-1,-25 10 1,31-17-237,-1 1 0,1-1 0,-1-1 0,1 1 0,-1-1 0,0-1 0,-12 0 0,18 0 64,2-3 171,0 0 1,1 0-1,-1 0 1,0 0-1,1 0 1,-1 0-1,1 0 1,0 0-1,0 0 1,1 0-1,-1-4 1,1 1 63,-1 6 198,68-2 466,-36 0-638,1 2 0,49 5 0,-76-4-63,0 0 0,-1 1 0,1 0 0,-1 0 0,0 0 0,0 0 0,0 1 0,0 0 0,0 0 0,0 1 0,-1-1 0,1 1 0,-1 0 0,0 0 0,0 0 0,-1 1 0,1-1 0,-1 1 0,0 0 0,0 0 1,-1 0-1,1 0 0,-1 0 0,0 1 0,1 7 0,2 10 9,0 0 0,-2 1 1,-1 0-1,-1 37 0,-2-57 4,1 1 1,-1-1-1,0 1 0,-1-1 0,1 1 0,-1-1 0,0 0 0,0 0 0,0 0 0,-1 0 0,1 0 1,-1 0-1,0-1 0,0 0 0,-1 1 0,1-1 0,0 0 0,-1 0 0,0-1 0,0 1 1,0-1-1,0 0 0,0 0 0,0 0 0,-5 1 0,-16 7 44,0-2-1,0-1 1,-28 5-1,47-11-47,-29 4-148,-1-2-1,-56-1 1,90-2 102,2 0-51,-1 1 0,1-1 0,0 0-1,-1 0 1,1 0 0,-1 0 0,1 0 0,-1 0-1,1 0 1,0 0 0,-1-1 0,1 1 0,-1 0-1,1 0 1,0 0 0,-1 0 0,1 0 0,0-1-1,-1 1 1,1 0 0,0 0 0,-1-1-1,1 1 1,0 0 0,-1 0 0,1-1 0,0 1-1,0 0 1,-1-1 0,1 1 0,0 0 0,0-1-1,0 1 1,-1-1 0,1 1 0,0 0 0,0-1-1,0 1 1,0-1 0,0 1 0,0 0 0,0-1-1,0 1 1,0-1 0,0 1 0,0 0 0,0-2-1,0-10-5345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9:54.42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96 9284,'0'0'8778,"3"-5"-7903,-1 2-858,0 1 1,0-1-1,1 1 0,-1 0 1,1 0-1,0 0 1,-1 0-1,1 0 0,0 1 1,0-1-1,0 1 1,1 0-1,-1 0 1,0 0-1,0 0 0,1 0 1,4 1-1,76-7 118,-44 5-119,195-2 54,-17 1-39,-182-4-196,-24-3-2091,-12 9 2009,0 1 0,0-1 0,0 0 0,0 1-1,0-1 1,0 0 0,-1 1 0,1-1 0,0 0 0,0 1 0,0-1-1,-1 1 1,1-1 0,0 0 0,0 1 0,-1-1 0,1 1 0,-1-1-1,1 1 1,0-1 0,-1 1 0,1-1 0,-1 1 0,1-1 0,-2 1 0,-21-14-4726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9:54.81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25 13094,'0'0'5362,"189"-7"-5314,-126 7-16,0 0 129,4 0 159,4 0-272,11 0-48,5 0-80,11 0-497,-7 0-2224,-1-18-3570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08.99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32 89 7860,'0'0'5074,"2"-16"-4199,3 11-640,0 0 0,1 1-1,-1 0 1,1 0 0,0 1 0,6-4-1,9-6 420,-15 10-575,-1-1 1,1 1-1,0 0 0,1 0 0,-1 1 1,0 0-1,1 0 0,-1 0 1,1 1-1,-1 0 0,1 0 0,0 1 1,8 0-1,-13 1-81,0-1-1,0 1 1,-1 0 0,1 1 0,0-1 0,-1 0-1,1 0 1,0 1 0,-1-1 0,0 1-1,1-1 1,-1 1 0,0 0 0,0-1-1,0 1 1,0 0 0,0 0 0,0 0 0,-1 0-1,1 0 1,0 0 0,-1 0 0,0 0-1,1 0 1,-1 3 0,2 59-27,-2-50 4,0 4-18,0-11 40,1 0 0,-1 0 0,0 0 1,-1 0-1,0 0 0,0 0 0,0 0 0,-1 0 0,0 0 0,0 0 1,-1-1-1,-6 11 0,-20 24 21,-2-2 0,-1-1 0,-2-2 0,-42 35 1,74-70-13,-2 13 65,4-13 815,381-1 965,-380 0-1926,10 10-3022,-9 0-1153,1-2-3743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9:55.37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115 0 12005,'0'0'4661,"0"16"-4226,1 18-202,-2 1 1,-1-1-1,-2 1 0,-10 41 0,-18 43 213,-19 154-1,40-163-349,11-109-251,17-4-9337,5-12 2574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9:55.93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76 43 10725,'0'0'4474,"0"6"-4093,-4 35 174,0 0-1,-3 0 1,-2-1-1,-25 74 0,29-98-477,1 1-1,1-1 0,1 1 0,0 0 0,1 0 1,1 0-1,0-1 0,5 29 0,-4-42-68,1 0-1,-1 0 0,0-1 1,1 1-1,0 0 1,0-1-1,0 0 1,0 1-1,0-1 1,0 0-1,0 0 1,1 0-1,-1 0 1,1 0-1,0-1 1,-1 1-1,1-1 1,0 0-1,0 0 1,0 0-1,0 0 1,0 0-1,0-1 1,6 1-1,11 2 33,-1-1 0,33 0 0,-46-2-37,27 0-10,-11 1 8,0-2 0,39-5-1,-52 5-24,-1-1-1,0-1 0,0 0 1,0 0-1,0-1 1,0 1-1,-1-2 1,0 1-1,0-1 0,12-10 1,-13 8 3,1 1 1,-1-2 0,0 1-1,0-1 1,-1 1 0,0-2-1,-1 1 1,1 0 0,-2-1-1,1 0 1,-1 0-1,3-16 1,-3 5 12,0 0 0,-2 1 0,0-1 0,-2 0 1,-2-22-1,1 36 3,1-1 1,-1 1-1,0 0 1,-1 0-1,0 0 1,0 0-1,0 1 1,0-1 0,-1 1-1,0-1 1,0 1-1,-1 1 1,1-1-1,-1 1 1,0-1-1,0 1 1,-10-5-1,-11-7-86,0 2-1,-41-17 0,67 30 87,-57-21-815,-23-10-3978,36 8-1549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9:57.25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489 116 10629,'0'0'3449,"0"-43"-2387,0 40-1063,0 0-1,0 0 1,0 0-1,0 1 1,0-1-1,-1 0 1,1 0-1,-1 0 1,0 1-1,0-1 1,0 0-1,0 1 1,0-1-1,-1 1 1,1-1-1,-1 1 1,1 0-1,-4-3 1,2 2-3,-1 1 0,0 0 0,0 0 0,0 1 0,0-1 0,0 1 0,0 0 0,0 0 0,-1 0 0,1 1 0,0-1 0,-5 1 0,-11-2-37,1 1 0,0 1 0,0 1 0,-35 5 0,45-4 46,1 1-1,-1 0 1,1 0 0,0 1 0,0 0-1,0 0 1,1 1 0,-1 0-1,1 0 1,1 1 0,-1 0-1,-9 10 1,12-11 9,1 0-1,-1 0 1,1 1-1,0-1 1,1 1 0,-1 0-1,1 0 1,0 0-1,1 0 1,-1 0 0,1 0-1,0 1 1,0 7-1,1-9 4,0 0 0,0 1 0,0-1 0,1 0 0,0 0 0,0 0 0,0 0 0,0 0-1,1 0 1,0 0 0,0 0 0,0 0 0,1-1 0,-1 1 0,1-1 0,4 5 0,0-2-10,1 1 0,-1 0 0,-1 1 0,1-1 0,-1 1 0,-1 0 1,0 1-1,6 14 0,105 221 57,-95-202-71,-8-17-10,15 43 1,-26-62 15,0 1 0,0 0 0,0-1 1,-1 1-1,0 0 0,-1 0 1,0 0-1,0 0 0,-1 0 0,-2 12 1,2-17 2,-1 0 1,0-1-1,0 1 1,0-1-1,0 0 0,0 1 1,0-1-1,0 0 1,-1 0-1,1-1 1,-1 1-1,0 0 1,0-1-1,1 1 1,-1-1-1,0 0 0,-5 1 1,-54 15 3,19-9-6,0-3-1,0-1 1,0-3-1,-62-5 1,104 4 1,-1 0 0,0-1 0,1 1 0,0-1 0,-1 1 0,1-1 0,-1 0 0,1 0 0,0 0 0,0 0 0,-1 0 0,1 0 0,0 0 0,0 0 0,0 0 0,0 0 0,0-1 0,0 1 0,0 0 0,1-1 0,-1 1 0,0 0 0,1-1 0,-1 1 0,1-1 0,0 1 0,-1-1 0,1 1 0,0-1 0,0-2 0,0-53 20,0 48-20,1 2 12,1 1 0,-1-1 0,1 1 0,0 0 0,1-1 0,-1 1 0,1 0 0,1 1 0,-1-1 0,1 0 0,0 1 0,6-6 0,66-65 298,-36 39-183,133-126 670,-156 148-781,0 1-1,1 0 1,29-16-1,-17 11-106,-20 12-93,3-2-52,-4 7-4280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9:57.92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392 1 7507,'0'0'4269,"-6"19"-3581,3-12-641,-13 42 867,-34 68 1,42-103-710,-196 408 2593,182-365-2637,2 1-1,3 1 1,2 0 0,3 1-1,-7 103 1,19 160-9,3-294-216,0 0-1,2-1 1,1 0 0,1 0-1,16 39 1,-15-48-1160,1-1 1,0 0-1,1-1 0,25 32 1,-5-16-4409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9:58.71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221 1 10805,'0'0'5026,"5"11"-4687,28 100 316,-4 1-1,-6 2 1,-4 0 0,6 199 0,-24-221-457,2-43-132,-3 0 0,-1 1 0,-3-1 0,-19 86 0,8-81-38,-3-1 0,-30 63 0,39-98-34,-1 0 1,0 0-1,-1-2 1,-1 1-1,-1-1 1,0-1-1,-1 0 1,-1-1 0,-24 19-1,32-29-226,0 0-1,0 0 1,-1 0 0,0-1-1,-13 5 1,17-7-809,0-1 1,0 1-1,0 0 1,0-1-1,0 0 0,0 0 1,-7-1-1,5-2-7944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09:59.87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148 56 7363,'0'0'6425,"-1"-4"-5601,1 3-767,-1 0 1,1 0-1,0-1 1,0 1-1,0 0 1,-1-1-1,1 1 0,1 0 1,-1-1-1,0 1 1,0 0-1,0-1 1,1 1-1,-1 0 0,1-1 1,-1 1-1,1 0 1,-1 0-1,1 0 0,0-1 1,0 1-1,-1 0 1,1 0-1,0 0 1,0 0-1,0 1 0,1-2 1,2 0 23,0 0 1,0 0-1,1 1 0,-1 0 0,0-1 1,0 2-1,1-1 0,6 0 1,3-1-20,-2 1-63,1-1 0,0 2-1,0 0 1,24 3 0,-35-3-3,-1 1 0,1 0 0,-1 0 0,1 0 0,-1 1 0,0-1 0,1 0 0,-1 0 0,0 1 0,0-1 0,0 1 0,0-1 0,0 1 0,0-1 0,-1 1 0,1 0 0,0 0 0,-1-1 0,1 1 0,-1 0 0,0 0 0,0-1 0,1 1 0,-1 3 0,1 53-27,-1-46 42,0-7-15,1 2 3,-1 1 1,0 0-1,0 0 0,0-1 0,-1 1 1,0 0-1,-1-1 0,1 1 0,-1-1 1,-1 0-1,0 1 0,0-1 1,0 0-1,-1-1 0,0 1 0,-6 8 1,-14 11 5,0-2 0,-1 0 1,-1-2-1,-1-1 0,-50 30 1,70-48-12,1 0 1,-1 0 0,0-1-1,0 0 1,0 0 0,0 0-1,0-1 1,0 0 0,0-1-1,-11 0 1,17 0-107,0-23-309,0-29 131,1 50 285,0 0 0,0 0 1,1 0-1,-1 0 0,0 0 0,1 0 0,0 0 0,-1 0 0,1 1 1,0-1-1,0 0 0,0 0 0,0 0 0,0 1 0,0-1 1,1 1-1,-1-1 0,3-2 0,4 3 41,-1 0 0,1 0 0,-1 0 1,1 1-1,-1 0 0,1 1 0,-1-1 0,9 3 0,33 14 56,-40-13-49,0 0-1,0-1 1,0 0-1,0 0 1,11 0-1,-4-1 11,-1 0-1,0-2 1,1 0-1,-1-1 1,1 0 0,-1-1-1,0-1 1,0-1-1,28-9 1,-28 8-2319,-15 5 2204,1 0-1,-1 0 1,0 0-1,0 0 0,1 0 1,-1 0-1,0 0 1,0 0-1,1 0 1,-1 0-1,0 0 1,0 0-1,1 0 1,-1 0-1,0 0 1,1 0-1,-1 0 1,0 1-1,0-1 1,0 0-1,1 0 0,-1 0 1,0 0-1,0 1 1,1-1-1,-1 0 1,0 0-1,0 0 1,0 1-1,0-1 1,1 0-1,-1 0 1,0 0-1,0 1 1,0-1-1,0 0 0,0 0 1,0 1-1,0-1 1,0 0-1,0 1 1,0-1-1,0 0 1,0 0-1,0 1 1,0-1-1,0 0 1,0 0-1,0 1 1,0-1-1,0 0 1,0 0-1,0 1 0,0-1 1,0 0-1,-1 0 1,1 1-1,0-1 1,0 0-1,-1 1 1,-8 18-3543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0:00.40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8500,'0'0'6470,"22"0"-6140,157 10 810,-17 0-348,80 9-675,-226-16-250,-15 19-6761,-1-12 2303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0:01.46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22 10325,'0'0'5258,"22"-3"-4983,36-6-55,74 0 0,-122 9-140,0 0 0,0 1-1,0 0 1,-1 0 0,1 1-1,0 0 1,13 6 0,-20-7-83,0 1 0,0-1 0,0 1-1,-1 0 1,1 0 0,-1 0 0,1 0 0,-1 0 0,0 1 0,1-1 0,-1 1 0,0-1 0,-1 1 0,1 0 0,0 0 0,-1 0 0,0 0 0,1 0 0,-1 0-1,-1 0 1,1 0 0,0 0 0,-1 0 0,1 1 0,-1-1 0,0 4 0,0-1-7,0 1 0,0 0 0,0 0 0,-1 0 1,1 0-1,-2 0 0,-1 8 0,2-12 9,-1 0 0,1 0 0,-1-1 0,0 1 0,0-1 0,0 1 0,0-1 0,0 0 0,-1 0 0,1 1 0,0-2 0,-1 1 0,0 0 0,1 0 0,-1-1 0,-6 3 0,-8 3-81,-1 1 0,-1-2 0,1 0 0,-1-2 0,0 0 0,0-1 0,-35 2 0,54-5-94,5-3 6,1 1 61,-1 0 1,1 0-1,0 0 1,10-1-1,-10 2 111,74-5 134,-74 6-126,-1 0 0,1 1 0,-1-1 0,1 1 0,-1 0 0,0 0 0,0 1 0,0 0-1,1 0 1,-2 0 0,1 0 0,6 5 0,2 3 4,1 1-1,-2 0 1,0 1-1,11 14 1,-19-21-6,0 0 1,-1 1 0,1-1-1,-1 1 1,-1 0 0,1 0 0,-1 0-1,0 0 1,-1 0 0,1 1-1,-1-1 1,0 0 0,0 10 0,-1 0 46,0-10-25,0 1 1,0-1 0,0 1-1,-1-1 1,0 1 0,0-1-1,-3 11 1,2-15-6,1 1-1,-1-1 1,0 1 0,0-1-1,0 0 1,0 0 0,0 0-1,0 0 1,-1 0 0,1 0 0,-1-1-1,1 1 1,-1-1 0,0 1-1,1-1 1,-1 0 0,0 0-1,0-1 1,0 1 0,-4 0 0,-19 3 134,-1-1 0,1-1 0,-39-3 0,22 1 136,40-1-215,-1 1 0,0-1 0,1 0 1,-1 0-1,1 0 0,-1-1 0,1 1 1,0-1-1,0 0 0,-1 1 0,1-2 1,0 1-1,1 0 0,-1-1 0,-3-2 1,-6-17-3924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0:04.05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1 114 8180,'0'0'8041,"36"0"-6998,710-36-392,-697 30-637,1-1 0,60-18 1,-106 21-553,-6-15-7579,-11 2 2384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0:04.76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8212,'0'0'5162,"18"0"-4700,260 15 1304,-90 2-1090,251-9 0,-296-9-660,-142 2-20,0-1 0,-1 1-1,1-1 1,-1 1-1,1-1 1,0 1-1,-1 0 1,1-1-1,-1 1 1,0-1-1,1 1 1,-1 0 0,1 0-1,-1-1 1,0 1-1,0 0 1,1 0-1,-1-1 1,0 1-1,0 0 1,0 0-1,0 0 1,0-1 0,0 2-1,3 28-37,-3-21 30,7 65 174,-5 109 0,-2-104-72,2-72 521,-1-5-2319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09.86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75 0 6275,'0'0'5872,"0"32"-4616,-4 32 2842,28-67-2441,-22 1-1661,0 0 0,0 0 0,0-1 0,0 0 0,0 1 0,-1-1 0,1 0 0,-1 0 1,0 1-1,0-1 0,0 0 0,0 0 0,0-1 0,-1 1 0,1 0 0,-1 0 0,0 0 0,0 0 0,0 0 0,0 0 0,-1-1 0,0-3 0,1-9-401,-4 15 319,1 0-1,-1 0 1,0 1 0,1-1 0,-1 1-1,0 0 1,0 0 0,1 0 0,-6 1-1,3-1-296,6 0 333,-33 0-2693,12 0-2510,9 0-1508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0:05.29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 1 8500,'0'0'3108,"2"9"-2622,-1-5-432,-1 0 54,1-1 1,0 1-1,-1 0 0,2-1 0,-1 1 0,0-1 0,1 1 0,-1-1 0,1 0 0,0 0 0,0 0 1,0 0-1,1 0 0,-1 0 0,1 0 0,-1-1 0,1 1 0,0-1 0,0 0 0,0 0 1,4 2-1,31 14 654,-14-8-444,-1 2 1,0 0 0,39 29-1,-56-36-313,-1 0-1,0-1 1,0 2-1,0-1 1,0 0-1,-1 1 1,0 0-1,-1 0 1,1 0-1,-1 1 1,0-1-1,-1 1 1,1 0-1,-1-1 1,-1 1-1,1 0 0,-1 0 1,0 0-1,-1 8 1,0-4-3,1-1-1,0-1 0,-1 1 1,0 0-1,-1 0 0,0-1 0,0 1 0,-1 0 1,-1-1-1,1 1 0,-2-1 0,1 0 0,-1 0 1,0 0-1,-1-1 0,-7 10 0,1-3-7,-2-1-1,0-1 1,-1 0 0,0-1-1,-1 0 1,0-1-1,-1-1 1,0 0-1,0-1 1,-1-1-1,-31 10 1,27-15-1598,6-2-3089,13-1 3418,-3 0-4084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0:17.33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1 113 1985,'0'0'7129,"4"-8"2209,4-5-8029,4 3-1255,1 1-1,-1 0 1,2 1 0,-1 1 0,1 0-1,0 1 1,0 0 0,1 1-1,0 1 1,0 0 0,17-2-1,21 0-49,99 1-1,-131 5 29,-16 1-37,0 0-1,0 0 1,1 0-1,-1 1 1,0 0-1,-1 0 1,1 0-1,0 1 1,-1-1-1,1 1 1,-1 0-1,0 1 1,0-1-1,0 1 1,0-1-1,0 1 1,-1 1-1,0-1 1,0 0 0,0 1-1,2 5 1,9 15 19,-1 0 1,14 43 0,-27-67-14,85 254 44,-43-121-7,-38-122-49,0 0 0,1 0 0,0-1 0,1 1 0,0-1 0,1 0 0,10 13 0,-7-20-764,-8-17-15693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0:17.87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838 19 9204,'0'0'4245,"-2"-3"-3810,0 2-397,0-1-1,0 1 1,0-1 0,0 1 0,0 0 0,-1-1 0,1 1 0,0 0 0,-1 1 0,1-1 0,0 0 0,-1 1-1,1-1 1,-1 1 0,1 0 0,-1 0 0,1 0 0,-1 0 0,1 0 0,-1 0 0,1 1 0,-1-1-1,1 1 1,0 0 0,-1 0 0,1 0 0,0 0 0,0 0 0,-3 2 0,-11 6 217,0 0 1,1 1-1,-15 14 1,12-11 84,-34 26 155,3 3-1,0 1 0,-61 73 0,-37 37-221,15-19-31,99-97-65,18-23-120,1 1 0,1 1-1,1 0 1,0 0 0,-14 28 0,25-43-67,1 0 1,-1 0-1,1 1 1,-1-1-1,1 0 1,-1 0-1,1 0 1,0 0-1,0 0 1,0 0-1,0 0 1,-1 1-1,1-1 0,1 0 1,-1 0-1,0 0 1,0 0-1,0 1 1,1-1-1,-1 0 1,1 1-1,0-1-91,-1-1-1,1 1 1,0-1-1,0 1 1,-1-1-1,1 1 1,0-1-1,0 1 1,0-1-1,0 0 1,-1 0-1,1 1 1,0-1-1,0 0 1,0 0-1,0 0 1,0 0-1,0 0 1,0 0-1,1 0 1,4-1-846,0 0 0,0-1 0,-1 0 0,1 0 0,-1 0 0,10-5 0,12-10-4162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0:18.72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75 7652,'0'0'7942,"4"-1"-3881,21-2-3763,280-7 430,-40 10-2347,-265-1 1444,1 1 0,-1 0 0,1 0 0,-1-1 0,0 1-1,1 0 1,-1-1 0,1 1 0,-1 0 0,1-1 0,-1 1 0,0 0 0,1-1 0,-1 1-1,0-1 1,0 1 0,1-1 0,-1 1 0,0-1 0,0 1 0,0-1 0,1 1 0,-1-1-1,0 1 1,0-1 0,0 1 0,0-1 0,0 0 0,0 1 0,0-1 0,0-22-4133,-1 18 2513,1-14-3863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0:19.30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9492,'0'0'5235,"62"0"-1591,-53 0-3501,393 10 1552,-297-9-1465,-83 4-1506,4 0-6228,-10-5 839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0:20.81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1 457 8788,'0'0'8420,"0"-10"-8129,0-14-289,0 1 1,1 0 0,1 0-1,1-1 1,2 2 0,7-28-1,39-124-170,-30 95 104,-19 74-159,0 11 84,1 27 43,-2 45 143,-5 15 293,-20 109-1,11-110 210,-1 112 0,13-133-263,-1-53-8653,9-36 3384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0:21.55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27 140 8340,'0'0'5077,"-1"50"-3599,-1-40-1335,-8 70 1257,-1 84 0,11-123-1072,-2-21-175,2-1-1,0 0 1,2 0-1,0 1 1,7 30-1,-7-45-115,0 0 0,0 0-1,1 0 1,-1 0 0,1 0 0,0-1-1,1 1 1,-1-1 0,1 0-1,-1 0 1,1 0 0,1 0-1,-1-1 1,0 0 0,1 1-1,0-2 1,-1 1 0,1 0-1,0-1 1,1 0 0,-1 0-1,0-1 1,0 0 0,10 2-1,4 0-17,0-1-1,0 0 0,0-2 0,0 0 1,0-1-1,0-1 0,0 0 0,0-2 0,-1 0 1,1-1-1,-1-1 0,0-1 0,-1-1 0,0 0 1,0-1-1,28-20 0,-19 11-29,-1 0 1,-1-2-1,-1-1 0,23-26 1,-39 39 39,0-1 1,0 0-1,-1-1 0,0 0 1,-1 0-1,0 0 0,0-1 1,-1 1-1,-1-1 0,0 0 1,0 0-1,-1-1 0,-1 1 1,1-15-1,-1-7 130,0 25-150,0 0 0,0-1 0,-1 0 0,-1 1 1,1-1-1,-1 1 0,-1 0 0,1-1 0,-1 1 0,-1 0 0,0 0 1,0 0-1,0 0 0,-9-13 0,-3 3-13,-1 0 0,-1 2 0,0 0 0,-1 0 0,-36-22 0,39 30-27,0 0 1,-1 1 0,0 0 0,0 2 0,0 0-1,-1 0 1,1 2 0,-32-3 0,-158 4-2954,116 3-4200,56-1-782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0:22.50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1 367 12086,'0'0'4890,"7"-13"-4760,6-9-102,11-20 18,-1-2 0,32-86 0,-35 20 199,-17 104-218,9 7-198,-8 655 206,-4-656-262,-1 1 0,1-1 0,-1 0 0,1 1 0,-1-1 0,1 1 0,-1-1 0,1 0 0,-1 0 0,1 1 0,-1-1 0,0 0 0,1 0 0,-1 0 0,1 0 0,-1 1 0,0-1 0,1 0 0,-1 0 0,0 0 0,1-1 0,-1 1 0,-1 0 0,1 0-488,-14 0-3023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0:22.91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75 5603,'0'0'9705,"19"-4"-9256,18-3 4,0 1 1,55-2-1,322 8 1164,-413 0-1687,0 0 0,1 0 0,-1 0 0,0 0 0,0 0 0,0 0 0,0 0 0,1-1 0,-1 1 0,0 0 0,0-1 0,0 1 0,0-1 0,0 0 0,0 1 0,1-2 0,-1 1-446,0-1-1,0 0 0,0 1 1,-1-1-1,1 1 1,0-1-1,-1 0 1,0 0-1,1 1 0,-1-1 1,0 0-1,0 0 1,0 0-1,0 1 0,0-3 1,0-10-4889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0:23.70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237 12 3426,'0'0'9572,"8"-12"-6816,-10 21-2659,0 0 1,-1 0 0,0-1-1,0 1 1,-1-1-1,0 1 1,-6 8-1,-7 16 54,7-8-36,1 0-1,1 1 1,2 0-1,0 1 1,-2 28-1,0 135 464,8-188-563,0 0 1,1 0 0,-1 0-1,0 0 1,1-1 0,-1 1-1,1 0 1,0 0 0,-1 0 0,1 0-1,0 0 1,0-1 0,0 1-1,1-1 1,-1 1 0,0 0-1,0-1 1,1 0 0,2 3-1,0-1 13,1-1-1,-1 1 0,0-1 0,1 0 0,0 0 0,0 0 1,7 1-1,6 0 27,0 0 0,1-1 0,20-1 0,-32-1-48,0 0 1,0 0 0,0-1 0,0 1-1,0-1 1,-1-1 0,1 0 0,0 0-1,10-4 1,-14 4-7,0 0 1,-1 0-1,0-1 0,1 1 1,-1 0-1,0-1 0,0 0 1,0 1-1,-1-1 0,1 0 0,-1 0 1,1 0-1,-1 0 0,0 0 1,0 0-1,0 0 0,-1 0 0,1-1 1,-1 1-1,1 0 0,-1 0 1,0-1-1,-1-3 0,1-14-15,1 13-6,-1 0 0,0 0 0,0 0 0,-1 0 0,0 0 0,-5-15 0,5 21 18,0-1-1,-1 0 1,0 0 0,1 1-1,-1-1 1,0 1-1,-1 0 1,1-1-1,0 1 1,-1 0 0,1 0-1,-1 1 1,1-1-1,-1 0 1,0 1-1,0 0 1,0-1 0,0 1-1,0 0 1,0 1-1,-5-2 1,-2 0-6,0 0 0,1 1 1,-1 0-1,0 1 0,0 0 0,0 0 1,0 1-1,0 0 0,1 1 1,-1 0-1,1 0 0,-1 1 0,1 1 1,0-1-1,0 2 0,0-1 0,0 1 1,1 0-1,0 1 0,0 0 0,-7 7 1,14-12-3,-11 8-222,1 1 0,0 0 0,1 0 1,0 1-1,0 1 0,1-1 0,1 2 0,0-1 1,1 1-1,-11 24 0,3 9-5394,11-24 798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23.56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100 19 8820,'0'0'4530,"0"-12"-4046,0 6-368,-1 8 653,-9 58-630,-27 84 1,19-83 24,-14 92 1,32-152-139,-1 0 0,1 0 0,0 1 0,0-1 0,-1 0 0,1 1 0,0-1 0,0 0 0,0 1 0,1-1 0,-1 0 0,0 0 0,0 1 0,1-1 0,-1 0 0,1 0 0,-1 1 0,1-1 0,-1 0 0,1 0 0,0 0 0,0 0 0,-1 0 0,1 0 0,0 0 0,2 1 0,0-1 38,0 0 0,0 0-1,0 0 1,0-1 0,0 1-1,0-1 1,0 0 0,0 0-1,5-1 1,6 1-40,174 0-18,-188 0-108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0:24.43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50 7395,'0'0'7324,"16"-2"-6884,165-22 1234,204 1 0,292 23-991,-677 0-1062,-18 0-8137,-7 0 2959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0:25.72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54 1 11381,'0'0'5766,"8"0"-5476,1 0-196,47-1 481,1 3 0,-1 2 0,80 16-1,-134-19-585,0 0-1,0 0 1,0 0 0,0 0-1,0 0 1,0 0-1,0 1 1,0-1-1,0 1 1,-1 0-1,1-1 1,0 1-1,-1 0 1,0 0 0,1 0-1,-1 0 1,0 0-1,0 0 1,0 0-1,0 1 1,-1-1-1,1 0 1,-1 1-1,1-1 1,-1 0-1,1 3 1,0 9-61,-1 0 0,0-1 1,-2 19-1,1-24 49,0-2 19,-1-1 0,1 0 0,-1 0-1,0 0 1,-1 0 0,1 0-1,-1-1 1,0 1 0,0-1-1,-1 1 1,1-1 0,-1 0-1,0-1 1,0 1 0,0-1 0,0 1-1,-10 4 1,1 0 1,-1 0 0,-1 0 0,1-2 0,-1 0 0,-16 4-1,20-7-155,0 0 0,-1-1 0,0 0 0,-12-1 0,23-3 175,0 0-1,0 0 0,1 0 0,-1 0 1,1 0-1,-1 0 0,1 0 0,0 0 1,0-1-1,0 1 0,0 0 0,0 0 1,0 0-1,1 0 0,-1-1 0,1 1 1,0 0-1,-1 0 0,1 0 0,2-2 1,24-1-13,0 2 0,0 1 0,0 1 0,31 2 1,-54 1-3,0-1 0,1 1 0,-1-1 0,-1 1-1,1 1 1,0-1 0,0 0 0,-1 1 0,0 0 0,1 0 0,-1 0 0,0 0 0,0 0 0,-1 1 0,1-1 0,-1 1 0,1 0 0,1 4 0,6 11 28,0 1-1,7 23 1,-13-29-32,-1 1 0,0-1 0,-2 0 0,1 1 0,-2 0 0,0-1 0,-1 1 0,-3 17 0,3-29 3,-1 0 0,1-1 0,-1 1 0,0-1 0,0 1 0,0-1 0,0 0 0,0 0 0,-1 0 0,1 0 0,-1 0 0,1-1 0,-1 1 0,0-1 0,0 1 0,-5 1 0,-52 17 0,23-13 28,-1-1 0,1-3-1,-70-1 1,81-2-3,18-1 42,1 0 0,-1-1 0,0 0 0,1 0 0,0-1 0,-1 0 0,1 0-1,0 0 1,0-1 0,-9-8 0,5 5-342,6 5-2428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0:27.28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96 3169,'4'-4'14508,"2"1"-15025,26-2 925,0 0 0,54 0 0,-31 3-285,242-3 49,-175 7 45,212-24 0,-155 9-14,-36 4-166,-125 5-676,-22-1-2472,-31-3-1284,-6 1 550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0:27.95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54 7700,'0'0'6893,"18"-3"-6375,295-30 1507,334 16-407,-370 17-8124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0:28.45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16 0 9812,'0'0'2852,"1"21"-2201,9 98 651,6 103 1011,-15-169-2032,0 2 187,-2 1 1,-16 101 0,7-103-233,2 1 1,-1 99-1,10-153-374,-1-1 0,0 1 0,1 0 0,-1-1 0,1 1 0,-1-1 0,1 1 0,-1-1 0,1 1 1,-1-1-1,1 0 0,0 1 0,-1-1 0,1 0 0,0 1 0,-1-1 0,1 0 0,0 0 0,-1 0 0,1 1 0,0-1 0,-1 0 0,1 0 0,0 0 0,-1 0 0,1 0 0,0 0 0,0-1 0,-1 1 0,1 0 0,0 0 0,1-1 0,4 1-991,21 0-4511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0:29.35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1 548 9812,'0'0'4483,"2"-36"-4035,8 2-309,2 0 1,1 1 0,31-56-1,2-3-78,-16 17-27,38-76 124,-68 151-153,0 0-1,0 0 1,0 0 0,0 0-1,0-1 1,0 1 0,0 0 0,0 0-1,0 0 1,0 0 0,0-1 0,0 1-1,0 0 1,0 0 0,0 0 0,0 0-1,0 0 1,1-1 0,-1 1 0,0 0-1,0 0 1,0 0 0,0 0 0,0 0-1,0 0 1,1 0 0,-1 0-1,0-1 1,0 1 0,0 0 0,0 0-1,0 0 1,1 0 0,-1 0 0,0 0-1,0 0 1,0 0 0,0 0 0,0 0-1,1 0 1,-1 0 0,0 0 0,0 0-1,0 0 1,0 0 0,1 0 0,-1 0-1,0 0 1,0 0 0,0 0-1,0 1 1,0-1 0,1 0 0,-1 0-1,0 0 1,0 0 0,0 0 0,0 0-1,0 0 1,0 1 0,4 13 38,-3 23-93,-1-36 67,-3 33 129,-1 0 0,-2 0 0,-1-1 0,-2 0 0,-14 34 0,-8 33 448,4 1-129,1-12-158,4 0 0,-12 113 1,33-156-367,20-48-4679,-11-12 176,-3-12-1764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0:30.03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111 81 10165,'0'0'2822,"-5"12"-2443,-14 40 217,2 2 0,2-1 0,3 2 0,1 0 1,4 0-1,-1 66 0,7-99-436,1-12-49,0 0 1,0 0-1,1-1 1,0 1-1,4 16 1,-4-22-83,1-1 1,0 1-1,0 0 0,0-1 1,0 1-1,0-1 1,1 0-1,0 0 0,-1 0 1,1 0-1,1 0 0,-1-1 1,0 1-1,0-1 1,1 0-1,-1 0 0,6 2 1,4 1 8,1 0 0,-1-1 0,1-1 0,-1 0 0,1 0 0,28 0 0,-7-3 57,58-6 0,-83 4-111,0 0 1,-1-1-1,0 1 1,1-2-1,-1 1 1,0-1-1,-1-1 1,1 0-1,-1 0 1,0 0-1,0-1 1,0-1-1,-1 1 1,0-1-1,0 0 0,-1-1 1,8-11-1,-6 6-12,0 0-1,-1 0 0,0 0 1,-1-1-1,-1 0 0,0 0 1,-1-1-1,-1 0 0,0 1 1,1-27-1,-4-145-54,-1 177 84,-1 0-1,0 0 0,-1 1 0,0-1 1,0 1-1,0 0 0,-1 0 1,-1 0-1,1 0 0,-1 1 1,-1 0-1,1 0 0,-1 0 1,0 1-1,-8-6 0,0-2-12,-2 2-1,0 0 1,0 0 0,-1 2-1,-32-16 1,27 19-176,-1 1-1,1 1 1,-1 1 0,1 1 0,-1 1-1,0 1 1,0 1 0,-27 3 0,47-3 76,-1 1 1,0-1 0,0 1 0,1 0-1,-1 0 1,1 1 0,-1-1-1,1 1 1,-1 0 0,1 0-1,0 0 1,0 0 0,0 0 0,0 1-1,-3 2 1,-32 46-5110,38-49 5006,-16 20-4870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0:31.25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158 0 8580,'0'0'2494,"0"3"-2323,-2 14 185,-1-1 0,0-1 0,-1 1 0,-1 0 0,-1-1 0,0 0 0,0 0 0,-15 22-1,-18 46 753,36-73-1117,-9 20 266,1 0 0,2 1 0,1 0 0,-5 38 0,6 6 466,7-75-499,52-1 157,-29-1-375,0 2 0,-1 0 0,43 7 0,-42 0-49,0 1-1,34 15 1,-54-17 481,-1-2-2380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0:31.79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209 0 10453,'0'0'3407,"0"15"-3143,0 0-44,1 1 23,-1 0 0,-1 0 0,0-1 0,-1 1 0,-1 0 0,0-1 0,-8 22-1,-100 278 2018,58-153-1636,47-146-383,1 1-1,1 0 0,0 1 0,2-1 0,-2 19 0,37-36-2868,-12 0-1536,-8 0-2901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02.9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29 15863,'0'0'2385,"232"-28"-2401,-173 28-128,-4 0-560,-12 0-1441,-15 0-1249,-20 0-960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24.10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47 0 9861,'0'0'5141,"0"16"-4776,-1 55 385,-14 104-1,5-37-361,5-42-210,4-50-141,2-36-31,0 0-1,-1 0 0,-1-1 1,0 1-1,0 0 0,-1-1 1,-3 11-1,0-13 624,3-5-2003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01.4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21 370 12534,'0'0'2774,"-2"-5"-2320,-3-17-321,4 17-151,2 16 26,0 0 0,0-1 1,-1 1-1,-1 0 0,0 0 1,-3 16-1,-2 19 115,3 120 381,3-163-496,-1 0-1,1 0 0,1 0 1,-1 0-1,0 0 0,1 0 0,-1 0 1,1-1-1,0 1 0,0 0 1,0 0-1,1 0 0,-1-1 1,0 1-1,1-1 0,0 1 1,0-1-1,-1 0 0,1 1 1,1-1-1,-1 0 0,0 0 1,0-1-1,1 1 0,-1 0 1,1-1-1,0 1 0,4 1 0,4 0 25,1-1 0,0 0 0,-1 0 0,1-1-1,23-1 1,-27-1-26,0-1-1,1 0 1,-2 0 0,1 0-1,0-1 1,0 0-1,-1-1 1,0 0 0,0 0-1,0 0 1,0-1-1,0 0 1,-1-1 0,0 1-1,0-1 1,-1 0-1,6-7 1,2-4-24,0-1 0,-1 0 0,0 0-1,-2-1 1,13-29 0,-18 29-44,0 0-1,-1-1 1,0 1-1,-2-1 1,-1 1-1,-1-38 0,0 31 0,0 19 53,-1 0 0,0 1 0,0-1 0,0 0 0,-1 1 0,0-1 0,0 1 1,0 0-1,-1-1 0,0 1 0,0 1 0,-1-1 0,0 0 0,0 1 0,0 0 1,-1-1-1,1 2 0,-1-1 0,0 1 0,-1-1 0,1 1 0,-1 1 1,1-1-1,-1 1 0,-8-3 0,-1 0-21,0 0 1,-1 1-1,1 1 0,-1 0 1,0 2-1,0-1 0,0 2 1,0 0-1,-27 3 1,40-2 24,1 1 1,0-1 0,0 1-1,-1 0 1,1 0 0,0 0-1,0 0 1,0 0 0,0 0-1,0 0 1,0 1 0,1-1-1,-1 1 1,0-1 0,1 1-1,-1 0 1,1 0 0,-1 0 0,1 0-1,0 0 1,0 0 0,0 0-1,0 0 1,0 0 0,0 0-1,1 0 1,-1 1 0,1-1-1,-1 3 1,-1 9-6,1 1 0,0-1 0,2 23 0,-1-17 7,1-14 5,0 0 1,0 0 0,1 1-1,0-1 1,0 0 0,1 0-1,-1 0 1,1-1-1,1 1 1,-1-1 0,1 0-1,0 1 1,0-2 0,0 1-1,1 0 1,-1-1 0,1 0-1,8 5 1,1 2 4,1-1 0,1-1 0,0 0 0,0-1-1,26 9 1,-19-12-5,0-1-1,0-1 1,1-1 0,-1-1-1,47-4 1,-61 2-5,-1 0-13,-1 0-1,1-1 1,-1 0 0,1 0-1,-1-1 1,0 0-1,0 0 1,0-1 0,0 0-1,-1 0 1,0-1-1,0 1 1,0-1 0,0-1-1,9-11 1,-2 1-45,0 0 0,-1-1 1,-1-1-1,15-31 0,-9-1 89,-17 50-27,1 0 0,-1 0 0,0 0 0,1 0 0,-1-1 0,0 1 0,0 0 0,1 0 0,-1 0 0,0 0 0,1 0 0,-1 0 0,0 0 0,1 1 0,-1-1-1,0 0 1,0 0 0,1 0 0,-1 0 0,0 0 0,1 0 0,-1 0 0,0 1 0,0-1 0,1 0 0,-1 0 0,0 0 0,0 1 0,0-1 0,1 0 0,-1 0 0,0 1 0,0-1 0,0 0 0,0 0 0,1 1 0,-1-1 0,0 0 0,0 1 0,0-1 0,0 0 0,0 1 0,0-1 0,0 0 0,5 13-23,97 472 436,-86-418-366,6 21 148,10 96 1,-31-90 57,-1-94-108,-7-25 366,6 13-505,-5-11-17,-14-54-288,3 0 1,-13-141-1,28-86-516,3 171 726,-1 118 115,1 0 0,0 0 1,2 0-1,-1 1 1,2-1-1,0 1 0,1-1 1,0 1-1,1 0 0,1 1 1,0 0-1,15-22 1,-15 27-21,-1 0 1,1 1 0,0-1 0,0 2-1,1-1 1,0 1 0,1 0-1,-1 1 1,1 0 0,0 0 0,0 1-1,0 0 1,1 0 0,-1 1 0,1 0-1,0 1 1,0 1 0,0-1-1,16 1 1,4 0-16,40 3-34,-66-1 40,0 0-1,0 0 1,1 0 0,-1 1 0,0-1 0,0 1 0,0 0 0,-1 1 0,1-1 0,0 0-1,-1 1 1,0 0 0,6 5 0,-2 0-5,0 1 1,0 1-1,-1-1 0,0 1 0,0 0 1,-1 0-1,0 1 0,-1-1 1,-1 1-1,4 12 0,-3 4-11,0 0-1,-2 0 1,-1 32-1,-2-51 17,0 1 0,-1-1 0,0 1 0,0-1 0,-1 1 0,0-1 0,-1 0 0,0 0 0,0-1 0,0 1 0,-1-1 0,0 0 0,0 0 0,-1 0 0,0-1 0,0 0 0,-1 0 0,0-1 0,-8 6 0,4-3-27,0 0 0,-1-1 0,0-1 0,0 0 0,-1 0 1,1-1-1,-1-1 0,0 0 0,-1-1 0,1-1 0,-26 3 1,38-5-26,-1 0 0,0 0 0,0 0 0,1 0 1,-1 0-1,0 0 0,0 0 0,1-1 1,-1 1-1,0-1 0,0 1 0,1-1 1,-1 1-1,1-1 0,-1 0 0,0 0 1,1 0-1,0 0 0,-1 0 0,1 0 1,-1 0-1,1-1 0,-1-1 0,0 0-76,1-1 1,0 0-1,0 1 0,1-1 0,-1 0 0,1 1 0,0-1 0,0 0 1,1-4-1,-1-6-179,-1 12 270,1-1 0,0 0 0,0 0-1,0 1 1,0-1 0,0 0-1,1 0 1,-1 1 0,1-1 0,0 0-1,-1 1 1,1-1 0,1 1-1,-1-1 1,0 1 0,0-1-1,1 1 1,0 0 0,2-3 0,0 3 28,0 0 1,0 1 0,1-1-1,-1 1 1,1 0 0,-1 0-1,1 1 1,-1-1 0,1 1-1,-1 0 1,7 1 0,-8-1 8,-1 1 1,1-1 0,0 1-1,-1-1 1,1 1-1,-1 0 1,1 0 0,-1 0-1,0 0 1,1 1-1,-1-1 1,0 1 0,0-1-1,0 1 1,2 2-1,31 36 6,1 1 43,-30-36-14,1-1 0,0 0-1,0 0 1,0 0-1,0 0 1,1-1 0,-1-1-1,1 1 1,-1-1-1,14 1 1,4 0 188,52-2 1,-40-1-65,-28-1-145,1-1-1,-1 1 1,0-1 0,0-1 0,0 0 0,0 0-1,-1-1 1,1 0 0,-1 0 0,0-1-1,0 0 1,-1-1 0,1 1 0,10-12 0,-7 7-25,-1-1 1,1-1 0,-2 0 0,0 0-1,0-1 1,-2 0 0,1 0 0,8-23 0,16-77-63,-21 68 167,18-45 0,-28 86-80,1 0 1,0 1-1,0-1 0,0 1 1,0-1-1,0 1 0,1 0 0,0 0 1,-1 0-1,1 0 0,0 0 0,1 1 1,-1 0-1,0-1 0,1 1 0,-1 0 1,1 0-1,0 1 0,-1-1 0,1 1 1,0 0-1,0 0 0,0 0 0,0 1 1,0-1-1,0 1 0,0 0 1,0 0-1,0 0 0,0 1 0,0-1 1,0 1-1,5 2 0,6 1-8,0 0 0,0 2 1,0 0-1,-1 0 0,0 1 0,0 1 0,15 11 0,-20-12 27,-6-4-3,0 0-1,1-1 1,-1 1-1,1-1 0,0 0 1,0 0-1,0 0 1,0 0-1,0-1 1,0 0-1,0 0 0,9 2 1,-23-21 32,6 14-110,-1 1 0,1-1 0,-1 1 0,0 0 0,0 0 0,0 0 1,0 1-1,0-1 0,-1 1 0,1 0 0,-1 1 0,1 0 1,-1 0-1,0 0 0,-7 0 0,-13 0-26,-53 4 1,71-2 90,-2 0 22,1 1-1,-1 0 1,1 0-1,0 1 1,0 1-1,0 0 1,0 0 0,1 0-1,0 1 1,-1 1-1,2-1 1,-1 1-1,1 0 1,0 1-1,0 0 1,1 0-1,-7 9 1,5-5 64,1-1 0,0 1-1,1 0 1,0 1 0,1-1 0,0 1-1,1 0 1,0 0 0,1 1 0,1-1 0,0 1-1,-1 20 1,2 4 345,0-20-255,1 1-1,1-1 0,5 28 1,-5-38-158,1 0 0,0-1 0,1 1 0,-1-1 0,1 0 0,1 0 0,-1 0 0,1 0 0,0-1 0,0 1 0,1-1 0,9 8 0,-6-4 18,1-1-1,1 0 1,0 0-1,0-1 0,0 0 1,1-1-1,0 0 0,0-1 1,0 0-1,1-1 0,-1 0 1,1-1-1,0 0 0,1-1 1,11 1-1,-4-3-28,-8 1-13,0 0 0,0-1 0,0-1 0,0 0 0,0 0 0,0-1 0,0-1 0,0 0 0,-1-1 0,0 0 0,22-11 1,-13 2-252,-1-2 0,0 0 0,-1-1 0,-1 0 1,16-21-1,-12 11-1254,-2-2 0,-1 0 1,15-32-1,-9 17-1960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02.5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595 118 9652,'0'0'2628,"-23"-8"-2572,-75-23-50,86 28-8,0 0 0,0 1 1,0 0-1,0 1 1,0 1-1,0 0 0,-17 1 1,-8 1-2,26-1 51,1-1 1,-1 2 0,1-1-1,-1 1 1,1 1 0,0 0-1,0 0 1,0 1 0,1 1-1,-1-1 1,-15 11 0,13-6 113,-1 1 0,1 1 0,0 0 1,1 0-1,1 1 0,0 1 1,-11 17-1,8-10 21,2 1 1,1 1-1,0-1 1,1 2-1,2-1 1,0 1-1,1 0 1,2 1-1,0-1 1,0 36-1,4-56-160,0-1 1,1 0-1,-1 1 1,1-1-1,-1 0 0,1 0 1,0 1-1,0-1 1,0 0-1,0 0 0,1 0 1,-1 0-1,0 0 1,1 0-1,0-1 0,-1 1 1,1 0-1,0-1 0,0 1 1,0-1-1,0 0 1,0 1-1,0-1 0,0 0 1,0 0-1,0-1 1,1 1-1,-1 0 0,0-1 1,5 1-1,7 2 88,1-1 0,0-1 0,24 0 0,-31-1-55,16 0-2,0-1 0,0 0 1,0-2-1,0-1 0,-1-1 1,28-10-1,-40 11-63,0-1-1,0 0 0,0-1 1,-1-1-1,0 1 1,0-2-1,0 1 1,-1-1-1,0-1 1,-1 1-1,0-2 1,0 1-1,-1-1 1,7-12-1,-6 8-53,-1-1 1,-1-1-1,-1 1 0,0-1 1,-1 0-1,0 0 0,-2 0 1,0-1-1,0-31 0,-2 47 50,0 13-339,0 15 366,-1-10 18,1 0-1,1 0 0,5 32 0,-5-44-6,1 0-1,0 0 1,0 1-1,0-1 1,0-1 0,1 1-1,0 0 1,0-1-1,0 1 1,1-1 0,-1 0-1,1 0 1,0 0-1,0-1 1,0 1 0,8 4-1,-5-3 10,0-1 0,1 1-1,-1-1 1,1 0 0,1-1 0,-1 0-1,0 0 1,1-1 0,-1 0 0,1 0-1,-1-1 1,1 0 0,12-1-1,-11 0 2,11 1 29,0-2 1,1 0-1,26-6 0,-40 5-57,0 0-1,0-1 1,0 0 0,-1-1-1,1 0 1,-1 0-1,0 0 1,0-1 0,0 0-1,-1-1 1,10-8-1,-4 2 27,-1 0 1,0 0-1,-1-1 0,0-1 0,-1 1 0,0-2 0,-1 1 0,-1-1 0,0 0 0,-1-1 1,-1 1-1,0-1 0,-1-1 0,-1 1 0,-1 0 0,1-19 0,-3 32 47,-1 4-102,-1-1 17,1 0-1,0 1 0,-1 0 0,1-1 1,-1 1-1,1 0 0,0-1 0,0 1 0,0 0 1,-1 0-1,1 0 0,0 0 0,0 0 0,0 0 1,0 1-1,0-1 0,1 0 0,-1 0 1,0 1-1,1-1 0,-2 2 0,-15 39 1,13-32-4,-2 9 22,0-1 0,1 1-1,2 0 1,-1 0-1,2 1 1,0 31 0,3-50-11,-1 0 1,1-1 0,-1 1-1,1 0 1,-1 0 0,1-1-1,0 1 1,-1 0 0,1-1-1,0 1 1,0-1-1,-1 1 1,1 0 0,0-1-1,0 0 1,0 1 0,-1-1-1,1 0 1,0 1 0,0-1-1,0 0 1,0 0 0,0 0-1,0 1 1,0-1 0,0 0-1,0 0 1,1-1 0,39 1 121,-30 0-64,-2 0 6,0 0-1,0-1 1,0 0-1,1 0 1,-1-1-1,-1 0 1,1 0 0,0-1-1,0 0 1,-1-1-1,0 0 1,0 0-1,0-1 1,0 0 0,-1 0-1,0-1 1,0 0-1,10-11 1,-8 9-34,-2-1 1,1-1-1,-1 1 1,-1-1 0,0 0-1,0-1 1,-1 1-1,0-1 1,-1 0-1,0-1 1,-1 1-1,0-1 1,-1 1-1,0-1 1,-1 0-1,-1 0 1,1 0-1,-2 1 1,0-1-1,-3-16 1,3 24-34,0 0 1,-1 1-1,1-1 1,-1 0 0,0 1-1,0-1 1,0 1-1,-1 0 1,1-1-1,-1 1 1,0 1-1,1-1 1,-1 0-1,-1 0 1,1 1-1,0 0 1,-1 0-1,1 0 1,-1 0-1,1 0 1,-1 1-1,0-1 1,0 1-1,0 0 1,0 1 0,-4-2-1,-15-2-107,-1 1 0,1 1 0,-28 2 0,46 0 65,-8 0-54,-54-1-2720,-111 15 0,113-7-822,-1-3-1964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03.2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13286,'0'0'5699,"51"117"-5379,-43-67 48,-5 3-160,-3 3-144,0-3-48,0-3-16,0 3 48,-7-14-96,-1-7-224,0-7-2065,8-18-3682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07.5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1 927 9076,'0'0'7166,"32"0"-5450,-24 0-1518,-2-1-135,1 1 0,-1 0 0,0 0 0,1 0 0,-1 0 0,0 1 0,1 0 0,-1 1 0,0-1 0,0 1 0,0 1 0,0-1 0,0 1 0,0 0 0,-1 0 0,1 0 0,-1 1 0,8 7 0,101 117 40,-16-15-81,-38-50 27,3-3 0,2-3-1,135 90 1,-191-139-16,-3-4 30,-4-18-50,-2-29-347,-1 0-1,-2 0 0,-13-58 0,-3 1-269,5 0 0,3-2 0,5 1 0,10-145 0,0 207 590,1 0-1,2 0 0,14-44 1,45-112 102,-24 77-78,-37 103 8,1 0 0,0 0 0,2 1 0,-1 0 0,2 0 0,12-16-1,-17 27 34,0 1-1,0 0 0,0-1 0,0 1 0,0 1 0,1-1 0,-1 0 0,0 1 0,1 0 1,-1 0-1,1 1 0,0-1 0,-1 1 0,1 0 0,0 0 0,-1 0 0,6 2 0,6-2 105,762 0 1664,-755 1-1741,0 0-1,32 7 1,-54-8-114,0 1 0,0-1 0,0 0 0,-1 0 0,1 0 0,0 1 0,0-1 0,-1 0 0,1 1 0,0-1 0,0 1 0,-1-1 1,1 1-1,-1-1 0,1 1 0,0 0 0,-1-1 0,1 1 0,-1 0 0,1-1 0,-1 1 0,0 0 0,1-1 0,-1 1 0,0 0 1,1 0-1,-1 0 0,0-1 0,0 1 0,0 0 0,0 0 0,0 0 0,0 0 0,0-1 0,0 1 0,0 0 0,0 0 0,0 0 1,0-1-1,-1 1 0,1 0 0,0 0 0,0 0 0,-1-1 0,1 1 0,-1 1 0,-1 0-265,1 0-1,0 0 0,-1 0 1,1 1-1,-1-2 0,1 1 1,-1 0-1,0 0 0,0 0 1,0-1-1,0 1 0,0-1 1,0 0-1,0 1 0,-3 0 1,-39 6-4486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09.2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324 149 12534,'0'0'3417,"5"-12"-3305,-3 9-105,0-3 25,1 0 0,0 0 0,0 1 1,0-1-1,0 1 0,1 0 1,0 0-1,0 0 0,0 1 1,1-1-1,-1 1 0,1 0 1,0 1-1,7-5 0,10-4 334,-13 6-300,1 0 0,0 1 0,0 0 1,0 0-1,0 1 0,1 1 0,0 0 0,-1 0 0,23-2 0,-32 7-69,1-1-1,-1 1 1,0-1-1,-1 1 0,1-1 1,0 1-1,0-1 1,-1 1-1,1 0 1,-1 0-1,1-1 0,-1 1 1,0 0-1,0 0 1,1-1-1,-1 1 0,0 0 1,-1 1-1,2 44-9,-1-45 12,1 26 7,0-16-7,0 0 0,-1 0 0,-1 0 0,0 0 0,0 0-1,-1 0 1,-1 0 0,0-1 0,0 1 0,-1-1 0,-1 1 0,-7 13 0,3-12 4,-14 24 20,-1-2 1,-2-1 0,-36 36 0,53-61-20,0-1 0,0 0 0,-1 0 1,0-1-1,0-1 0,-1 0 1,1 0-1,-1-1 0,-1 0 0,1-1 1,-1 0-1,0-1 0,1-1 1,-1 0-1,-1 0 0,-12 0 0,17-2-45,-1 0-1,0-1 0,1 1 1,-1-2-1,1 1 0,-1-1 0,1 0 1,-16-7-1,19 6 9,0-1 0,-1 0 0,1 1 0,1-2 0,-1 1 1,0 0-1,1-1 0,0 0 0,0 0 0,1-1 0,-1 1 0,-3-10 0,2 4-17,1 0 0,0 0-1,1-1 1,0 0-1,1 0 1,0 1-1,1-1 1,0 0 0,2-19-1,-1 29 46,0 1-1,0 0 0,1 0 1,-1 0-1,1 0 1,-1 0-1,1 0 0,-1 0 1,1 0-1,0 0 1,-1 0-1,1 0 0,0 1 1,0-1-1,0 0 1,0 0-1,0 1 0,0-1 1,0 0-1,0 1 1,0-1-1,0 1 0,0-1 1,0 1-1,0 0 1,0 0-1,0-1 0,0 1 1,1 0-1,-1 0 1,0 0-1,2 0 0,49 0-63,-34 1 38,-14-1 29,0 1 1,0 0-1,0 0 0,0 0 1,1 0-1,-2 1 1,1 0-1,0-1 1,0 2-1,0-1 0,-1 0 1,1 1-1,-1-1 1,0 1-1,5 5 0,48 60 54,-20-21 76,-24-34-1,0-1 0,1 0 0,24 17 0,-31-25-23,0 0 1,1-1-1,0 0 1,0 0-1,0-1 1,0 0-1,0 0 1,0-1-1,1 0 0,-1 0 1,12 0-1,-13-2-85,0 0-1,0 0 1,1-1 0,-1 0-1,0 0 1,0 0-1,-1-1 1,1 0 0,0 0-1,-1 0 1,0-1-1,1 1 1,-2-1 0,1-1-1,0 1 1,-1-1-1,0 1 1,7-11 0,-4 7-218,0 0 1,0 0 0,1 1-1,0 0 1,0 1-1,10-7 1,0 8-847,-8 8-3275,-6 6 644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09.8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 9941,'0'0'5293,"17"-6"-4912,-13 5-325,1 0-1,0 1 0,0 0 1,0 0-1,0 1 0,0-1 1,0 1-1,0 0 1,-1 0-1,1 1 0,0-1 1,-1 1-1,1 0 1,-1 0-1,0 1 0,1-1 1,-1 1-1,-1 0 0,1 0 1,0 0-1,-1 1 1,1-1-1,-1 1 0,0 0 1,0 0-1,3 6 1,7 12 36,0 1 1,-2 1 0,16 44 0,-16-38-26,10 24 122,28 51-1,-39-87-162,0-1-1,1-1 0,1 0 0,0 0 0,1-1 0,25 22 0,-23-25-320,25 19 954,-38-29-893,1-1-1,-1 0 1,0 0-1,1 0 1,-1 0 0,1-1-1,0 1 1,-1-1-1,1 1 1,-1-1 0,1 0-1,0 0 1,-1 0-1,1 0 1,-1-1 0,6 0-1,-4-4-3548,0-7-2001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10.2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489 0 8308,'0'0'3930,"-19"6"-3461,-65 19-47,73-21-246,1 0 0,1 1 0,-1 1 0,1-1 0,0 2 0,0-1 0,1 1 0,-13 13 0,-4 3 278,-149 143 1422,117-109-1821,35-28 207,21-28-427,0 0 0,0 0-1,0 0 1,0 1 0,0-1 0,0 0-1,0 1 1,1-1 0,-1 0-1,1 1 1,-1-1 0,1 1 0,0-1-1,-1 1 1,1-1 0,0 1-1,0-1 1,0 1 0,0 2-1,16-4-6749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11.2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95 36 8020,'0'0'5370,"18"-10"-4047,0 4-1253,1 1 0,1 1 0,-1 1-1,1 1 1,-1 0 0,36 2 0,-31-1-73,-18 0-1,0 0 0,1 1 1,-1 0-1,0 0 1,0 1-1,0-1 0,9 3 1,-14-1 0,0 1 1,0-1-1,0 0 1,0 0-1,0 1 0,-1-1 1,1 0-1,-1 1 1,0-1-1,0 0 1,1 1-1,-2-1 1,1 1-1,0-1 1,-1 4-1,0 2 1,2-2 1,-1-1 1,-1 0-1,1 1 0,-1-1 1,0 0-1,0 1 0,-1-1 1,1 0-1,-1 0 0,-4 8 1,0-4-2,-1-1 0,0 0 1,0 0-1,-11 9 0,10-9 2,-1 1 3,0-1 0,-1 0 1,1 0-1,-2-1 0,1 0 0,-1-1 0,0 0 1,0-1-1,-1 0 0,0-1 0,1 0 0,-2 0 1,1-2-1,-21 3 0,33-5 29,0-1-32,0 0-1,0 0 1,0 0 0,0 0 0,1 0-1,-1 0 1,0 0 0,1 0-1,-1 0 1,1 0 0,-1 0 0,1 0-1,-1 0 1,1 0 0,0 1-1,-1-1 1,1 0 0,0 0 0,0 1-1,0-1 1,0 1 0,-1-1-1,1 0 1,0 1 0,0 0 0,0-1-1,0 1 1,0-1 0,0 1-1,0 0 1,0 0 0,0 0 0,1 0-1,-1 0 1,1 0 0,48-2 0,-40 2 10,-1 0 26,0 0 0,0 1 1,1-1-1,-1 2 0,0-1 0,-1 1 1,1 1-1,11 4 0,-16-5-26,1 1 0,-1-1 0,0 1 0,-1 0 0,1 1 0,-1-1 0,1 0 1,-1 1-1,0 0 0,0 0 0,0 0 0,-1 0 0,0 0 0,1 1 0,-1-1 0,-1 1 0,3 7 0,-1-1 31,0 0 1,-1 0 0,0 0-1,-1 0 1,0 17 0,-1-25-18,0 0 1,0 1 0,-1-1 0,1 0 0,-1 0 0,1 0-1,-1 0 1,0-1 0,0 1 0,0 0 0,-1 0 0,1 0-1,0-1 1,-1 1 0,0-1 0,0 1 0,0-1 0,0 0-1,0 1 1,0-1 0,-1 0 0,1-1 0,-5 4 0,-17 5 21,0-2 0,-1-1 0,0-1 0,0 0 0,0-2 0,0-2 0,-52 1 0,74-4-88,0 1 1,0 0-1,0-1 1,0 1-1,0-1 1,0 0-1,0 0 1,1 0-1,-1 0 1,0-1-1,1 1 1,-1-1-1,0 0 1,1 1-1,0-1 1,0 0-1,-1 0 0,1-1 1,0 1-1,1 0 1,-1-1-1,0 1 1,-1-4-1,0 0-521,0 0-1,1 0 1,-1-1-1,1 1 0,1 0 1,-1-1-1,1 0 1,0 1-1,1-11 0,0-12-4769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12.0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34 8580,'0'0'4986,"24"0"-4340,172 0 728,-124 1-683,-37 1-552,0-1 0,0-2 0,0-2 1,0-1-1,55-14 0,-82 16-118,0-1 1,0 1-1,0 1 1,1-1-1,15 0 1,-23 2-15,1 0 0,0 1 0,0-1 0,0 0 0,0 1-1,0-1 1,-1 1 0,1-1 0,0 1 0,0 0 0,-1 0 0,1 0 0,0 0 0,-1 0 0,1 0-1,-1 0 1,1 0 0,-1 1 0,0-1 0,1 0 0,-1 1 0,0-1 0,0 1 0,0 0 0,0-1-1,0 1 1,-1 0 0,1 0 0,0 2 0,8 41 242,-2-1 0,-3 2 0,-1-1 0,-5 74 0,0-32 165,2-85-402,0-1-1,0 0 0,0 1 1,0-1-1,0 1 0,1-1 1,-1 1-1,0-1 1,1 0-1,-1 1 0,1-1 1,-1 0-1,1 1 0,0-1 1,0 0-1,-1 0 0,1 0 1,0 0-1,0 1 0,0-1 1,0 0-1,0-1 0,1 1 1,1 1-1,0 0-561,0-1-1,1 0 1,-1 0 0,1 0 0,-1-1-1,1 1 1,0-1 0,6 0 0,2 0-4301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12.8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86 9396,'0'0'8225,"11"-6"-7878,8-1-262,-1 1-1,1 1 1,1 0 0,-1 1-1,1 1 1,35 0-1,256-4 122,-280 8-236,-22 0-117,0 0 1,1-1 0,-1 0 0,1 0 0,15-4 0,-24 4-34,-1-1-1,1 1 1,0-1 0,0 0 0,-1 1 0,1-1-1,0 0 1,-1 1 0,1-1 0,0 0-1,-1 0 1,1 1 0,-1-1 0,0 0 0,1 0-1,-1 0 1,1 0 0,-1 0 0,0 0-1,0 0 1,0 1 0,0-1 0,1 0 0,-1 0-1,0 0 1,-1 0 0,1 0 0,0-2-1,0-10-4191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6:25.73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 0 7700,'0'0'3273,"-1"4"-2606,1-2-641,0-1 0,0 0 0,0 0 0,0 0 0,0 0 0,1 0 0,-1 0 0,0 0 0,1 0 0,-1 0 0,1 0 0,-1 0 0,1 0 0,-1 0 0,1 0 0,0 0 0,-1 0 0,1 0 0,0 0 1,0-1-1,0 1 0,-1 0 0,1-1 0,0 1 0,0 0 0,0-1 0,0 1 0,2 0 0,47 12 882,56-7 508,-36-4-1145,-35 0-684,1-2 0,42-5-1,-61-5-5370,-9 3-69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24.69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4722,'0'0'12974,"8"0"-12299,428 10 518,-348-9-1366,-54-1-720,68 7 1,-89-5-468,0 1 1,-1 1-1,1 0 0,22 10 1,-22-5-2438,-8 1-1901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13.2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13190,'0'0'3858,"224"0"-3762,-180 0-80,3 0 16,-4 0-32,-3 0 16,-1 0-64,0 0-160,1 0-1041,-1 0-1216,0 0-1393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13.8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48 17 10709,'0'0'5274,"4"-4"-4895,-4 3-363,0 1 1,0-1-1,1 0 0,-1 1 1,1-1-1,-1 0 0,0 1 1,1-1-1,-1 0 0,1 1 1,-1-1-1,1 1 0,0-1 1,-1 1-1,1-1 0,0 1 0,-1 0 1,1-1-1,0 1 0,-1 0 1,1-1-1,0 1 0,1 0 1,0 28 421,-2-23-427,1 72 467,-4 0 0,-19 120 1,12-147-1267,-19 110 2339,25-107-4658,4-1-4306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14.4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96 25 8564,'0'0'3530,"-11"20"-2765,-2 3-438,1-1 0,2 2 0,0 0 0,1 0 0,2 1 0,-7 33 0,8-3 508,2 1 0,6 99 0,-1-152-814,0 0-1,-1-1 1,1 1-1,0-1 0,1 1 1,-1-1-1,0 0 0,1 1 1,-1-1-1,1 0 1,0 0-1,-1 0 0,1 0 1,0 0-1,0 0 0,0-1 1,1 1-1,-1-1 1,0 1-1,1-1 0,-1 0 1,1 0-1,-1 0 0,1 0 1,-1 0-1,1-1 1,0 1-1,-1-1 0,1 0 1,5 0-1,10 2 57,0-2-1,0 0 0,23-4 1,-35 3-49,2-1-24,1 0 0,0-1 0,-1 0 0,0-1-1,0 0 1,0 0 0,0-1 0,0 1 0,-1-2 0,0 1-1,0-1 1,-1 0 0,7-8 0,7-8-57,-1-1 1,27-42-1,-35 47 31,-1-1-1,0 0 1,-2 0-1,0 0 1,-1-1-1,-1 0 1,-1-1-1,-1 0 1,-1 1-1,0-1 1,-2 0-1,0 0 1,-3-25-1,1 43 20,-1-1 0,1 1-1,-1 0 1,1-1-1,-1 1 1,0 0 0,-1 0-1,1 0 1,0 0 0,-1 1-1,1-1 1,-1 1 0,0-1-1,0 1 1,0 0-1,0 0 1,0 0 0,-1 1-1,1-1 1,0 1 0,-1 0-1,1 0 1,-1 0-1,-6-1 1,-9-3-148,0 1 0,0 2 0,-25-2 0,-72 3-3252,68 1-216,16 0-1252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15.7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305 77 8900,'0'0'3901,"-5"-3"-3795,-23-24-54,25 24-46,1-1 0,-1 1 1,-1-1-1,1 1 0,0 0 1,-1 0-1,1 0 0,-1 1 0,0-1 1,0 1-1,0 0 0,0 0 0,0 1 1,-1-1-1,1 1 0,0 0 0,-1 0 1,-6-1-1,-13 2-6,15-1 3,1 1 0,-1 0 0,0 1-1,0-1 1,0 2 0,-12 2 0,18-2 0,0-1 1,0 1 0,0-1-1,1 1 1,-1 0 0,0 0-1,1 0 1,-1 0 0,1 0-1,0 1 1,0-1 0,0 1-1,0 0 1,0-1 0,1 1-1,-1 0 1,1 0 0,0 0-1,0 0 1,0 0 0,0 0-1,0 4 1,-4 15 169,2-1 1,1 1-1,1 0 1,1 0-1,3 30 1,-3-48-157,1-1 0,0 1 1,0 0-1,0 0 1,1-1-1,-1 1 0,1 0 1,0-1-1,0 1 1,0-1-1,0 0 0,0 0 1,1 0-1,0 0 1,0 0-1,4 3 0,4 2 15,1 0 0,0-1 0,17 8 0,-18-10-10,-1 0 1,0 1 0,0 0-1,10 8 1,-10-5-28,-1 0 0,0 1 0,0 0 0,-1 1 0,0 0 0,-1 0 0,0 1 0,-1 0 0,0 0 0,4 15 0,-4-6 10,-1 0-1,-1 0 0,-1 1 0,-1 0 0,0 31 0,-3-51-1,1-1 0,0 1 0,-1-1 0,1 1 0,-1-1 0,1 0 0,-1 1 0,0-1 0,0 0 0,1 1 0,-1-1 0,0 0 0,0 0 0,0 0 0,-1 0 0,1 0 0,0 0 0,0 0 0,0 0 0,-1 0 0,1 0 0,0-1 0,-1 1 0,1 0 0,-1-1 0,-1 1 0,-47 11 107,30-8-47,-6 1-25,0 0 1,0-2-1,0-2 0,-35-1 1,36 0-20,24 0-12,0-1 0,-1 1 1,1-1-1,-1 1 0,1-1 1,0 0-1,0 1 1,0-1-1,-1 0 0,1 0 1,0 0-1,0 0 0,0 0 1,0 0-1,0-1 0,1 1 1,-1 0-1,0 0 1,0-1-1,1 1 0,-1 0 1,1-1-1,-1 1 0,1-1 1,0 1-1,-1 0 0,1-1 1,0 1-1,0-1 1,0 1-1,1-3 0,-1-63 312,1 47-92,-1 11-185,1-1 0,0 1-1,0-1 1,1 1 0,1-1-1,0 1 1,0 0 0,0 0 0,1 0-1,1 0 1,-1 1 0,1 0-1,11-13 1,-8 9-12,16-21 49,1 0-1,2 2 1,1 2 0,2 0-1,63-47 1,-81 67-77,-2 2-3,0 0-1,-1 0 0,0-1 1,-1-1-1,13-15 0,-34 42-6913,-9 3 1947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18.9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 11429,'0'0'6086,"7"0"-6046,626-3 403,-590 1-2055,-33 1-2038,-29 0 847,-14 1-380,-2 0-1294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19.5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 4626,'0'0'8972,"34"-2"-8366,231-4 456,158 14 224,-331-8-1436,-92 46 25,-4 207-435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19.9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11669,'0'0'3095,"1"16"-2873,-1-5-196,0-7-16,0 1 0,0-1-1,0 1 1,0-1-1,1 1 1,0-1 0,0 1-1,0-1 1,0 0-1,1 1 1,0-1 0,-1 0-1,2 0 1,-1 0-1,0 0 1,1 0 0,0-1-1,0 1 1,5 5-1,77 40 124,11 7 41,-88-50-164,-1 0-1,1 0 1,-1 0-1,-1 1 1,1 0-1,-1 0 1,0 1-1,9 15 0,-13-18-100,0 0 0,0 0 0,-1 0 0,1 0 0,-1 0 0,0 0 0,-1 1 0,1-1 0,-1 0 0,0 1 0,0-1 0,-2 9 0,2-11-26,-1 0 0,0 0 0,0 0 0,0 0 1,0 1-1,0-1 0,-1-1 0,1 1 0,-1 0 0,0 0 0,0-1 0,0 1 0,0-1 0,0 1 0,-1-1 0,1 0 0,-1 0 0,1 0 0,-1 0 0,-5 3 0,-26 3-3100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26.8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1 152 11093,'0'0'6913,"0"-5"-6561,1 0-292,0 1 1,0 0-1,0 0 1,1 0 0,-1 0-1,1 0 1,0 0-1,0 1 1,0-1-1,1 0 1,-1 1 0,1 0-1,0-1 1,3-2-1,2-1-7,1 1-1,-1-1 0,1 1 0,0 1 1,16-7-1,-3 3-43,0 1 0,1 0 0,0 2 0,42-6 0,53 11-108,-116 2 94,1-1-1,-1 1 1,0 0-1,0 0 1,0 0-1,1 0 1,-1 0-1,0 0 1,0 1-1,0-1 0,-1 1 1,1-1-1,0 1 1,0 0-1,-1 0 1,1-1-1,-1 1 1,0 0-1,0 1 1,2 2-1,23 51 22,-21-43-20,180 435 586,-182-441-606,1-1 1,-1 1-1,1-1 0,0 0 1,1-1-1,7 9 0,-11-13-512,-1-1 218,1 0 0,0 0 0,-1 0 0,1 1 0,-1-1 0,1 0 0,0-1 0,-1 1-1,1 0 1,-1 0 0,1 0 0,0 0 0,-1 0 0,1 0 0,-1-1 0,1 1 0,-1 0 0,1-1 0,-1 1 0,1 0-1,-1-1 1,1 1 0,-1 0 0,1-1 0,-1 1 0,0-1 0,1 1 0,-1-1 0,0 1 0,1-2 0,10-22-5410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27.1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567 14 12134,'0'0'3647,"-3"-3"-3165,2 2-478,-1 0-1,0 0 0,0 0 0,1 0 0,-1 0 0,0 0 0,0 0 0,0 1 0,0-1 0,0 1 0,0-1 1,0 1-1,0 0 0,0 0 0,0 0 0,0 0 0,0 0 0,0 0 0,0 1 0,0-1 0,0 0 0,0 1 1,0 0-1,0 0 0,1-1 0,-1 1 0,-2 2 0,-57 33 158,54-31-110,-44 35 442,1 2 1,2 3-1,-67 79 0,-53 52-721,165-173-480,-2 1 709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28.2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71 65 10405,'0'0'3956,"0"-1"-3933,0 1-1,0 0 1,-1 0-1,1 0 1,0 0-1,0 0 1,-1-1-1,1 1 0,0 0 1,0 0-1,-1 0 1,1-1-1,0 1 1,0 0-1,0 0 1,0-1-1,-1 1 1,1 0-1,0 0 1,0-1-1,0 1 1,0 0-1,0-1 1,0 1-1,0 0 0,0 0 1,0-1-1,0 1 1,0 0-1,0-1 1,0 1-1,0 0 1,0 0-1,0-1 1,0 1-1,0 0 1,0-1-1,0 1 1,1 0-1,-1 0 1,0-1-1,0 1 0,0 0 1,1-1-1,21-8 138,0 0-1,0 1 1,1 1-1,0 1 1,1 2-1,-1 0 1,1 1-1,35 1 1,-58 2-163,1 0 1,0 1-1,-1-1 1,1 1-1,-1-1 1,1 1-1,-1-1 1,1 1-1,-1 0 1,0 0-1,1 0 1,-1 0-1,0 0 1,0 0-1,0 0 1,1 0-1,-1 1 1,0-1 0,-1 0-1,1 1 1,0-1-1,0 0 1,0 1-1,-1-1 1,1 1-1,-1-1 1,1 1-1,-1 0 1,0-1-1,0 1 1,1 1-1,2 60-29,-3-52 34,0 3 18,1-8-20,-1 0 1,1 0-1,-1 0 0,0 0 0,-1 0 0,0-1 1,0 1-1,0 0 0,0 0 0,-1-1 1,0 1-1,0-1 0,-1 1 0,1-1 0,-1 0 1,0 0-1,-1 0 0,-5 6 0,-1-2 36,0-2 0,0 1 0,-1-2 0,0 1 0,-1-1 0,1-1 0,-1 0 0,0-1 0,0 0 0,-1-1 1,1 0-1,-1-1 0,0 0 0,1-1 0,-19-1 0,178 0-52,-142 1 18,-1 0 1,1 1 0,-1-1-1,0 1 1,1 0 0,-1 0-1,0 0 1,0 0 0,-1 1-1,1-1 1,0 1 0,-1 0-1,7 7 1,-5-4-8,1 1 1,-1-1-1,0 1 1,0 1-1,-1-1 0,6 16 1,-5-6-11,0 0 0,-2 1 0,0 0 0,-1 0 1,0 0-1,-3 28 0,1-42 19,-1 0 1,0 1-1,0-1 1,0 0-1,-1 0 0,1 0 1,-1 0-1,0 0 1,0-1-1,-1 1 1,1 0-1,-1-1 1,0 0-1,0 1 0,0-1 1,0 0-1,0-1 1,0 1-1,-1-1 1,0 1-1,1-1 0,-1 0 1,0 0-1,0-1 1,-5 2-1,-4 2 16,0 0 0,0-1 1,0-1-1,-1 0 0,1-1 0,-25 1 0,-151-3 692,189 0-530,3 0-1652,41 2-6168,-13 7-1316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25.81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43 7 10405,'0'0'5666,"11"-1"-5292,13 0-303,236-4 1317,-257 5-1392,-1 0-1,1 1 1,0-1-1,-1 0 1,1 1-1,0 0 0,-1 0 1,1-1-1,-1 2 1,1-1-1,-1 0 1,1 0-1,-1 1 1,0-1-1,0 1 1,0 0-1,0 0 1,0 0-1,0 0 0,0 0 1,0 0-1,-1 0 1,1 0-1,-1 1 1,0-1-1,0 1 1,1 2-1,0 2-31,0 1 1,-1-1-1,0 0 0,-1 1 1,0-1-1,0 0 0,0 1 1,-4 13-1,3-17 27,-1 1 0,0-1 0,0 0 0,-1 1 0,1-1 0,-1-1 0,0 1 0,0 0 0,0-1 0,0 1 0,-1-1 0,1 0 0,-1 0 0,0 0 0,0-1 0,-5 4 0,-4 1-42,-1 0 1,0 0 0,-25 8-1,35-14-9,-1 1-39,0-1 1,1 1-1,-1-1 1,0 0-1,0 0 1,0 0-1,-9-1 1,14 0 95,-1 0 0,1 0-1,0 0 1,0 0 0,0 0 0,0 0 0,0-1 0,-1 1 0,1 0 0,0 0-1,0 0 1,0 0 0,0 0 0,0-1 0,0 1 0,0 0 0,0 0 0,0 0-1,0 0 1,0-1 0,-1 1 0,1 0 0,0 0 0,0 0 0,0 0 0,0-1-1,0 1 1,0 0 0,0 0 0,1 0 0,-1 0 0,0-1 0,0 1-1,0 0 1,0 0 0,0 0 0,0 0 0,0 0 0,0-1 0,0 1 0,0 0-1,0 0 1,1 0 0,-1 0 0,0 0 0,0-1 0,0 1 0,12-3-92,18 3 20,-28 0 72,4-1 4,-1 2 0,1-1 0,-1 1 0,1 0 0,-1 0 0,1 0 0,-1 1 0,1 0 0,-1 0 0,0 0 0,0 0 0,0 1 0,0 0 0,-1 0-1,1 1 1,-1-1 0,0 1 0,0 0 0,0 0 0,0 0 0,4 6 0,-3-1-4,-1-1 0,0 1-1,0 0 1,0 0 0,-1 0-1,0 1 1,-1-1 0,0 1-1,-1-1 1,0 1 0,0 14-1,-1 16 31,1-21-12,0 0 1,-2 0 0,-1-1 0,-4 26 0,4-38 1,0 0-1,0 0 0,0-1 1,-1 1-1,0 0 0,0-1 1,0 0-1,-1 0 0,1 0 1,-1 0-1,-1 0 0,1-1 1,-1 0-1,1 0 0,-1 0 1,0 0-1,-7 3 0,-3-1 60,1 0-1,-1-1 1,0-1-1,0 0 0,0-1 1,-1-1-1,1 0 0,-1-1 1,1-1-1,-20-2 0,9 2 9,21 0-31,0 0 0,0 0 0,0-1 0,0 0 1,0 0-1,1 0 0,-1-1 0,0 1 0,1-1 0,-1 0 0,1-1 0,-1 1 1,1-1-1,0 0 0,0 0 0,1 0 0,-1 0 0,0-1 0,1 1 0,0-1 1,0 0-1,-5-9 0,7 11-166,-4-9 1308,5 11-1254,0 0-1,0 0 0,-1 0 0,1 0 1,0 0-1,0 0 0,0 0 1,0 0-1,0 0 0,0 0 0,0 0 1,0 0-1,0 0 0,0 0 0,0 0 1,-1 0-1,1 0 0,0 0 1,0 0-1,0 0 0,0 0 0,0 0 1,0 0-1,0 0 0,0 0 0,0 0 1,-1 0-1,1 0 0,0 0 1,0 0-1,0 0 0,0 0 0,0 0 1,0 0-1,0 0 0,0 0 1,0 0-1,0 0 0,0 0 0,-1 0 1,1 0-1,0-1 0,0 1 0,0 0 1,0 0-1,0 1-170,0 0-1,0 0 1,1 0 0,-1-1 0,0 1-1,0 0 1,1 0 0,-1 0-1,0-1 1,1 1 0,-1 0 0,1 0-1,-1-1 1,1 1 0,-1 0-1,1-1 1,0 1 0,-1-1 0,1 1-1,0-1 1,1 2 0,19 8-4986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28.8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40 11637,'0'0'6699,"3"-4"-6288,-1 1-389,0 1 0,1 0 0,-1 0-1,1 0 1,-1 1 0,1-1 0,0 1 0,0-1-1,-1 1 1,1 0 0,0 0 0,0 0 0,0 0-1,0 1 1,1-1 0,-1 1 0,6 0 0,72 0 322,-43 2-227,428-2 22,-448-5-1773,-18 1-2028,-12 0 386,-20 3-1777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29.1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33 13990,'0'0'5603,"27"-32"-5603,9 32 0,7 0 0,12 0 0,4 0 0,16 0 0,0 0 0,3 0-32,-18 0-496,-9 0-1073,-8 0-1568,-15 0-2242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29.8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10 4802,'0'0'5232,"0"-9"1622,0 608-4557,0-598-3207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30.4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146 23 12070,'0'0'3761,"-9"14"-3339,-1 3-296,3-8-46,1 1 1,0 1-1,1-1 0,0 1 0,1-1 1,0 2-1,-3 13 0,-67 231 1694,72-246-1733,0 1-1,0 0 1,1-1 0,0 1-1,1 0 1,0-1 0,1 1-1,2 14 1,-2-24-33,0 0 1,0 1-1,0-1 1,0 0-1,0 0 1,0 1-1,0-1 0,1 0 1,-1 0-1,0 0 1,1-1-1,-1 1 1,0 0-1,1 0 1,-1-1-1,1 1 1,-1-1-1,1 1 1,0-1-1,-1 0 0,1 0 1,-1 0-1,3 1 1,48-1 74,-36-1-62,-6 1-10,10 0 5,0 0 1,-1-1-1,30-6 0,-42 5-24,1 0 0,-1-1 0,0 0-1,0 0 1,0-1 0,0 1 0,-1-2 0,1 1 0,-1-1 0,0 0-1,0 0 1,6-8 0,-3 3 11,0-1-1,-1 0 1,-1-1-1,0 0 0,0 0 1,-1 0-1,-1-1 1,0 0-1,-1 0 1,5-23-1,-5 5 22,-1 1 0,-1-1 0,-4-53 0,1 78-31,0 1 0,0-1 0,0 1-1,-1-1 1,0 1 0,0 0 0,0-1 0,-1 1 0,0 0 0,0 1 0,0-1-1,0 0 1,-1 1 0,0 0 0,0 0 0,0 0 0,0 0 0,-1 0 0,1 1 0,-1 0-1,0 0 1,0 0 0,0 1 0,0 0 0,-9-3 0,-5-1-242,0 0 0,0 2 1,-1 0-1,1 2 0,-1 0 0,-21 0 1,27 2-135,3 0-17,1 0-1,-1 0 1,0 1-1,-12 3 1,21-4 153,-1 1 1,1 0 0,0-1 0,-1 1-1,1 0 1,0 0 0,0 0-1,0 1 1,0-1 0,0 0-1,0 1 1,0-1 0,1 1 0,-1 0-1,0 0 1,1-1 0,0 1-1,-1 0 1,1 0 0,0 0-1,0 1 1,0-1 0,0 0-1,-1 5 1,1 10-4380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31.3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407 60 8148,'0'0'6557,"-11"-9"-6284,-33-29-255,42 36-20,0 1 0,0 0 0,0-1 0,-1 1-1,1 0 1,0 0 0,-1 0 0,1 0 0,0 1 0,-1-1-1,1 1 1,-1-1 0,0 1 0,1 0 0,-1 0 0,1 0 0,-1 0-1,1 1 1,-4 0 0,-6 0-13,5 0 19,1-1 1,0 1 0,0 0 0,-1 0 0,1 1 0,0 0 0,0 0 0,0 0-1,1 1 1,-1 0 0,1 0 0,-1 0 0,1 1 0,0-1 0,0 1 0,0 1-1,1-1 1,0 1 0,-5 5 0,4-3 39,0 1 1,0 0-1,1-1 0,0 2 0,0-1 0,1 0 1,0 1-1,0-1 0,1 1 0,0 0 0,1 0 1,-1 18-1,2-22-28,-1 0-4,1 0 0,-1 0 0,1 0 0,0 0 0,1 1 0,-1-1 0,1 0 0,0 0 0,0 0 0,1 0-1,-1 0 1,1-1 0,0 1 0,1 0 0,-1-1 0,1 1 0,0-1 0,0 0 0,0 0 0,7 7 0,1-3 27,0 0 1,0 0-1,1-1 1,1-1-1,18 8 1,-18-9-41,-1 1 0,0 0 0,0 0 0,-1 1 1,16 13-1,-24-17-4,0 0 1,-1 1 0,1-1-1,-1 1 1,0 0 0,0 0 0,0 0-1,-1 0 1,1 0 0,-1 0-1,0 0 1,0 0 0,0 8-1,2 64-59,-4-55 42,1 88 83,0-108-61,0 0-1,0 0 1,-1 0 0,1-1-1,0 1 1,-1 0-1,1-1 1,-1 1 0,1 0-1,-1-1 1,1 1-1,-1 0 1,1-1-1,-1 1 1,0-1 0,1 1-1,-1-1 1,0 1-1,1-1 1,-1 0-1,0 1 1,0-1 0,0 0-1,1 1 1,-1-1-1,0 0 1,-1 0-1,-30 5-38,21-3 32,-30 2-20,-1-2 1,-69-4 0,98 1 25,8 1 0,1 0 1,0 0 0,0 0 0,-1-1 0,1 0-1,0 0 1,0 0 0,0 0 0,0-1-1,0 1 1,0-1 0,1 0 0,-1 0 0,0-1-1,1 1 1,0-1 0,-1 1 0,1-1 0,0 0-1,0 0 1,1-1 0,-1 1 0,1-1 0,0 1-1,-1-1 1,2 0 0,-1 0 0,0 0-1,1 0 1,0 0 0,-1 0 0,2 0 0,-1 0-1,0 0 1,1 0 0,0-1 0,0-5 0,0 9 0,0-19-15,1-1 1,4-29-1,-4 43 16,1-1 0,1 1 0,-1 0 0,1 0 0,0 0 0,1 0-1,0 0 1,0 1 0,9-12 0,26-24 231,3 2 0,65-51 0,-6 7 222,-97 80-452,1 0 1,-1 0 0,0-1-1,0 1 1,0-1-1,-1 0 1,4-6 0,-2-11-3983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31.8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119 0 10549,'0'0'1851,"-3"22"-1466,-62 363 3366,61-364-3612,-13 65 606,-11 161 1,27-56-637,1-185-135,0 0-1,1 1 0,0-1 1,0 0-1,1 1 1,-1-1-1,1 0 1,1 0-1,-1-1 1,1 1-1,0 0 1,0-1-1,1 1 1,-1-1-1,1 0 1,0 0-1,10 8 1,-7-8-390,-1 0 0,2 0 1,-1 0-1,1-1 1,-1 0-1,1-1 0,0 1 1,10 2-1,51 4-5765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32.5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11605,'0'0'4650,"17"11"-4412,-5-3-193,-5-4-28,-2-1 0,1 1 0,0 0-1,-1 0 1,0 0 0,0 1-1,0 0 1,0 0 0,-1 0 0,0 0-1,0 1 1,0 0 0,-1 0 0,1 0-1,-2 0 1,1 0 0,2 10 0,7 49 290,-4 0 0,-2 1 1,-3-1-1,-7 75 1,2-17 36,2 348-392,0-471-73,0 0 1,0 1-1,0-1 1,0 0-1,0 0 1,0 0 0,0 0-1,0 1 1,0-1-1,0 0 1,0 0-1,0 0 1,0 1 0,0-1-1,0 0 1,0 0-1,-1 0 1,1 0-1,0 1 1,0-1 0,0 0-1,0 0-120,-1 0 121,1 0 0,0 0-1,0 1 1,0-1-1,0 0 1,0 0-1,-1 0 1,1 0 0,0 0-1,0 0 1,0 0-1,-1 0 1,1 0-1,0 0 1,0 0 0,0 0-1,-1 0 1,1 0-1,0 0 1,0 0-1,0 0 1,-1 0 0,1 0-1,0 0 1,-2 0-1578,-10 0-7231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33.2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46 12134,'0'0'2798,"-1"0"-2752,1-1-1,0 1 1,-1-1-1,1 0 1,0 1-1,0-1 1,0 1 0,0-1-1,-1 0 1,1 1-1,0-1 1,0 0-1,0 1 1,0-1-1,0 0 1,1 1-1,-1-1 1,0 0 0,0 1-1,0-1 1,0 1-1,1-1 1,-1 0-1,0 1 1,1-1-1,-1 1 1,1-1-1,9-4 24,0 0-1,0 1 0,0 1 1,0 0-1,1 0 0,-1 1 0,1 0 1,18 0-1,94 4 46,-84 0-85,-31-1-34,0-1 0,-1 1-1,1 1 1,-1-1 0,1 1-1,-1 0 1,0 1 0,9 4-1,-13-6-6,-1 1 0,1-1 0,-1 1 0,1 0 0,-1 0 0,0 0 0,1 0 0,-1 0 0,0 1 0,0-1 0,-1 1 0,1-1 0,0 1 0,-1 0 0,0-1 0,0 1 0,0 0 0,0 0 0,0 0 0,0 0 0,-1 0 0,1 0 0,-1 6 0,0-2-2,1 0 8,0-1 1,-1 1 0,0-1-1,-1 1 1,1-1-1,-1 1 1,0-1-1,-1 1 1,0-1-1,0 0 1,0 0 0,0 0-1,-1 0 1,0 0-1,-1 0 1,1-1-1,-6 7 1,-16 11 6,-2 0 0,-1-1 0,-1-2-1,0-1 1,-60 28 0,44-33 43,38-13-34,0 1 1,0 0 0,1 0-1,-1 0 1,-10 6-1,15-7-12,0 1 0,0 0 0,0-1 0,1 1 0,-1 0 0,0 0 0,1 0 0,-1 0 0,1 0 0,-1 0 0,1 0 0,0 0 0,0 0 0,0 1 0,0-1 0,1 1-1,-1-1 1,1 0 0,-1 1 0,1 2 0,-2 12 121,0-5-1,1 0 1,0 0-1,2 22 0,0-31-92,-1 0-1,1 0 1,-1 0 0,1-1-1,0 1 1,0 0-1,0-1 1,0 1 0,1 0-1,-1-1 1,1 0-1,-1 1 1,1-1 0,0 0-1,0 0 1,0 0-1,0 0 1,0 0 0,1 0-1,-1-1 1,4 3-1,9 3 81,1-1 0,0-1-1,0 0 1,0-1 0,25 3-1,89 3-240,-81-8-251,52 6-4860,-63-1-1439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33.9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11 13094,'0'0'5424,"17"-2"-5264,320-7 315,-117 9-1142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34.3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12166,'0'0'3985,"272"21"-3969,-190-10-32,-3-4 32,-8 0-32,-4-7-64,-16 4-800,-8-4-673,-11 0-896,-13 0-1489,-3 0-2225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29.66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469 16 10069,'0'0'4684,"13"-14"-1832,-33 14-2873,-58-1 3,1 3 0,0 4 0,-80 15 0,154-20-12,1-1-1,-1 0 1,0 1 0,1 0-1,-1 0 1,1 0 0,-1 0-1,1 0 1,-1 0 0,1 0-1,-1 1 1,-2 2 0,4-2 4,0 0 0,0 1 0,1-1 0,-1 1 0,1-1 0,-1 1-1,1-1 1,0 1 0,0-1 0,0 1 0,0 4 0,0 2 93,3 236 36,-6 267 773,-12-376-785,7-86 317,0 64 0,8-114 328,61-1-532,0-3 0,113-22-1,-143 19-202,-15 2 32,-1 2-1,32-4 1,-47 7-14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34.8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0 460 6915,'0'0'7756,"15"-20"-7225,-5 6-449,18-23 393,41-77 0,-47 63-242,-1 0 0,-3-2-1,12-57 1,-27 101-241,-2 8-8,-1 30-133,-4 18 187,-2-1 1,-1 0-1,-3-1 1,-29 85-1,-9 38 706,40-131-670,1 0 0,3 1 0,-1 42 0,5-78-973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35.4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83 1 9492,'0'0'3236,"-9"32"-2635,-32 105-196,31-97 162,2 0 1,1 1-1,2 0 0,3 0 0,1 52 0,2-45 150,-1-44-685,0-1 0,1 1 0,-1-1 0,1 1 0,0 0 0,0-1 0,0 0 1,0 1-1,1-1 0,-1 0 0,1 0 0,0 0 0,0 0 0,0 0 0,0 0 1,1 0-1,-1-1 0,1 1 0,0-1 0,-1 0 0,1 1 0,0-1 0,0-1 1,1 1-1,-1 0 0,0-1 0,1 0 0,-1 1 0,0-1 0,1-1 0,5 2 1,14 2 63,-1-2 0,1 0 0,45-3 0,-35 1-36,-29 0-56,15 0 12,0 0-1,0-1 1,-1-1-1,27-6 1,-39 6-28,1 0 1,0-1-1,-1 0 1,1-1-1,-1 1 1,0-1-1,0 0 1,-1-1-1,1 1 1,-1-1-1,0 0 1,0 0-1,-1-1 1,8-11-1,-7 9-11,0 0-1,-1-1 0,0 0 1,-1 0-1,1 0 0,-2 0 1,1 0-1,1-17 0,-2-78-14,-2 61 39,-1 35-2,0-1 1,0 1-1,-1-1 1,0 1-1,0 0 1,-1 0-1,0 0 1,0 0-1,-1 0 1,0 1-1,0 0 1,-1 0-1,0 0 1,0 0-1,-1 1 1,-12-12-1,10 11-37,0 0-1,0 1 0,-1 0 1,0 1-1,0 0 0,0 0 1,-1 1-1,0 0 0,0 0 1,0 1-1,0 1 0,0 0 1,-18-2-1,-111 2-2643,47 4-3213,56 1-778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36.3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4 330 2097,'0'0'12336,"-1"-16"-11493,-1-51-480,2 59-327,0 0-1,1 0 1,0 1-1,1-1 1,-1 0-1,1 0 1,1 1 0,0 0-1,0-1 1,0 1-1,1 0 1,7-10-1,9-22 82,-13 23-13,-3 5-53,0 0-1,1 0 1,0 1 0,1-1 0,0 1-1,8-9 1,-14 81-91,-4-26 85,-2 0 0,-1-1 0,-12 36 0,-8 35 127,20-67-243,1 1 0,0 57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37.0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292 1 9812,'0'0'4736,"-5"14"-3901,-35 66 693,28-58-1045,-17 42 1,17-33-350,2 1 1,1 0-1,2 0 1,1 1-1,1 0 1,2 0 0,2 0-1,2 41 1,0-71-125,0-1 1,0 1 0,1 0 0,-1-1-1,0 1 1,1-1 0,0 1-1,0-1 1,-1 0 0,1 1-1,0-1 1,1 0 0,-1-1-1,0 1 1,1 0 0,-1 0 0,1-1-1,-1 0 1,1 1 0,0-1-1,-1 0 1,1 0 0,0-1-1,0 1 1,3 0 0,11 3 70,0-1-1,32 1 1,-37-3-85,2 0-32,0 0 1,0-1-1,1-1 1,-1 0-1,15-4 1,-26 5 28,0-1 1,0 0 0,-1 0-1,1 0 1,0 0 0,-1-1 0,1 1-1,-1-1 1,1 1 0,-1-1-1,0 0 1,0 0 0,0 0-1,0 0 1,0 0 0,0 0 0,0-1-1,-1 1 1,1-1 0,-1 1-1,0-1 1,0 1 0,0-1-1,0 0 1,0 0 0,0 1 0,-1-1-1,0 0 1,1 0 0,-1 0-1,0-3 1,0 1 6,0 0-5,0 0 0,0-1 1,0 1-1,-1 0 0,1 0 1,-1 0-1,-3-7 0,3 10 6,0 1-1,0-1 0,0 1 0,-1-1 1,1 1-1,0-1 0,-1 1 1,1 0-1,-1 0 0,0 0 0,1 0 1,-1 0-1,0 0 0,0 0 0,1 0 1,-1 1-1,0-1 0,0 1 0,0-1 1,0 1-1,-3 0 0,-26-5 2,0 1 0,0 1 0,-44 3 0,63 1-7,1 0 0,-1 1 0,0 1-1,1 0 1,-1 0 0,1 1 0,0 1 0,0 0 0,1 0 0,-1 1 0,-18 14 0,17-10 54,1 0 1,0 0 0,1 1-1,-12 15 1,0 14-1748,21-35 682,-1 1 1,1-1-1,-1 1 1,2-1-1,-1 1 1,0 6-1,1-1-7145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38.5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79 14311,'0'0'4658,"19"-3"-4533,273-8 668,-175 10-639,131-17 1,54-26-208,-275 43-527,-29 1-1626,-70 0-1833,19 0-603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39.1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50 8756,'0'0'7563,"34"-2"-7018,243-13 581,-99 17-110,226-8-568,-329-8-416,-58 10-60,0 0 0,1 2 0,24-2 0,-41 4-55,-1 3-130,-1 86 178,-18 126 1,19-213-135,-4 34 386,4-11-6092,0-30 953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39.5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7299,'0'0'7972,"13"19"-7270,1 6-523,-8-14-104,1 0 0,0 0 0,0-1 0,1 0 0,0-1 0,0 0 0,1 0-1,11 8 1,9 7 40,-7-7 125,-2 1 1,36 40-1,-50-51-207,-1 0-1,0 0 1,-1 0 0,0 1 0,0-1-1,-1 1 1,0 0 0,0 0 0,-1 0-1,0 1 1,0-1 0,-1 0 0,1 16-1,-2-1-26,1-18-12,0 0-1,-1 1 1,0-1 0,0 0-1,0 0 1,0 0 0,-1 0-1,0 0 1,0 0 0,0 0-1,-1 0 1,0 0 0,0-1-1,0 1 1,0-1 0,-1 1-1,0-1 1,-4 5 0,-39 29-1627,12-20-2937,17-10-2223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43.3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0 103 11621,'0'0'3845,"9"-1"-3669,-4 0-219,24-2 684,0-2 0,0 0 0,52-19 0,-50 11-609,0 2 1,0 1-1,0 2 0,1 1 1,1 1-1,-1 2 0,65-1 1,-94 6-36,-1-1 0,1 1 0,0 0-1,0 0 1,-1 0 0,1 0 0,-1 0 0,1 0 0,-1 1 0,0-1 0,1 1 0,-1-1 0,0 1 0,0 0 0,0 0 0,0 0-1,0 0 1,-1 0 0,1 1 0,-1-1 0,1 1 0,1 2 0,5 12 4,0 0 0,7 24 0,-4-9 32,75 197 114,-76-193-121,-2 0 0,-1 1 0,-2 0 0,1 58 1,-6-51-10520,0-56 3890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43.7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583 0 10101,'0'0'3278,"-35"22"-2912,-109 73 104,135-89-382,0 0 1,0 1 0,1 1 0,-1-1 0,2 1 0,-1 1 0,-8 12 0,-2 3 203,-45 47 616,4 3 1,-81 132 0,120-178-907,17-24-72,0-1-1,0 0 1,0 1-1,1 0 1,0-1 0,-1 1-1,1 0 1,1 0-1,-1 0 1,1 1 0,-2 5-1,17-9-9421,11-1 3996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44.4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78 12630,'0'0'2724,"10"-4"-2132,25-5-272,2 0 1,-1 2-1,70-3 1,-11 1 208,231-14-862,-353 16-16403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30.18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4466,'0'0'7131,"13"0"-3242,45 0-1796,248 0-659,-174 0-10186,-110 0 4286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44.7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14 13382,'0'0'3962,"0"0"-3947,0-1-1,-1 1 1,1 0 0,0 0-1,0-1 1,0 1 0,0 0-1,-1 0 1,1-1 0,0 1-1,0 0 1,0 0 0,0-1-1,0 1 1,0 0 0,0-1-1,0 1 1,0 0 0,0-1-1,0 1 1,0 0 0,0-1-1,0 1 1,0 0 0,0 0-1,0-1 1,0 1 0,1 0-1,-1-1 1,0 1 0,0 0-1,0 0 1,0-1 0,1 1 0,-1 0-1,0 0 1,1-1 0,219 0 1010,53-1-2074,-93 6-4837,-138-1-792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45.9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1337 10757,'0'0'4474,"13"-3"-4282,4-1-97,1 1-1,33-2 1,-44 5-30,1 0 1,-1 1-1,1 0 0,-1 0 0,1 1 1,-1-1-1,0 1 0,0 1 0,0 0 1,0 0-1,11 7 0,6 8 99,-2 1 0,0 2 0,-2 0 0,0 1 0,-1 1 0,-1 1 0,15 27 0,-15-22-89,1-2-1,1 0 1,1-2 0,2 0 0,33 28 0,-32-35-40,1-1 0,0-1 0,2-1 0,0-1-1,0-2 1,1 0 0,1-2 0,0-1 0,0-2 0,0-1 0,1-1 0,0-1-1,49 0 1,-77-30-83,-4 3 18,-1-1-1,-1 1 1,0 0 0,-16-44-1,9 35-23,-8-48-1,12 20-185,2-1 0,3 1-1,6-68 1,3 84-43,1 0 0,2 0 1,3 1-1,29-70 0,1-7 291,-29 75 152,-3 0-1,-1-1 0,-3-1 0,-1 1 0,-2-75 0,-6 105-161,0 0 0,-1 0 0,-1 0 0,0 0-1,-1 1 1,-1 0 0,-1 0 0,-16-29-1,14 30 3,1-1 0,1 0-1,0-1 1,1 0-1,1 0 1,0 0 0,1 0-1,1-1 1,-1-18-1,4 30 40,-1-1 0,2 0-1,-1 1 1,1-1-1,-1 0 1,2 1-1,-1-1 1,0 1-1,1 0 1,0-1-1,1 1 1,2-6 0,1 5 34,0 0 0,0-1 0,0 2 0,1-1 0,0 1 0,0 0 0,10-5 0,-4 3 23,-1 1 0,1 0-1,0 1 1,0 1-1,1 0 1,-1 0 0,1 2-1,19-2 1,17 1 45,51 3 0,-35 2-113,-10 1 4,108 19-1,-57-5-104,-106-17 36,-1 0 1,1 0 0,-1 0-1,1 0 1,-1 0 0,1 0-1,-1 0 1,1 1 0,-1-1-1,1 0 1,-1 0 0,0 0-1,1 1 1,-1-1 0,1 0-1,-1 1 1,0-1 0,1 0-1,-1 1 1,0-1 0,0 0-1,1 1 1,-1-1 0,0 1-1,0-1 1,1 0 0,-1 1-1,0-1 1,0 1 0,0-1-1,0 1 1,0-1 0,0 1-1,0-1 1,0 1 0,0-1-1,0 1 1,0-1 0,0 1-1,0 1-127,-1-1-1,1 0 0,0 0 1,-1 0-1,0 1 0,1-1 1,-1 0-1,0 0 0,1 0 1,-1 0-1,0 0 0,0 0 1,0 0-1,0 0 0,0 0 1,-1 0-1,-32 13-2751,-14-3-1488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46.9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 11141,'0'0'5731,"18"0"-5454,344 0 990,-339 0-1221,-16-1-42,-1 1 1,1-1-1,0 2 0,0-1 1,0 1-1,7 2 0,-13-3-9,1 1 0,-1-1 0,1 1 0,-1 0 0,1 0 0,-1 0 0,0 0 0,1 0 0,-1 0 0,0 0 0,0 0 0,0 0 0,0 1 0,0-1 0,0 0 0,0 1 0,0-1 0,-1 1 0,1-1 0,0 1 0,-1-1 0,1 1 0,-1 0 0,0-1 0,1 1 0,-1-1 0,0 1 0,0 0 0,0 3 0,0 6-13,0 1-1,-1 0 1,0 0 0,-5 20 0,5-27 14,-1 0 1,-1-1-1,1 1 0,-1-1 1,1 1-1,-1-1 1,-1 0-1,1 0 0,0 0 1,-1-1-1,0 1 1,0-1-1,-6 4 0,-2 2-93,-1 0-1,0 0 1,-1-1-1,0-1 0,0-1 1,-1 0-1,1 0 1,-1-2-1,-1 0 1,1 0-1,0-2 1,-1 0-1,-21 0 0,38-41-200,1 38 299,0 0 0,0-1 1,0 1-1,0 0 1,0 0-1,0 0 1,1 0-1,-1 0 0,0 1 1,0-1-1,1 1 1,-1-1-1,0 1 1,6 0-1,41 1 34,-28 0-25,-3-1 3,-3-1 0,1 2 0,0 0 0,15 3 0,-25-3-4,-1 0-1,1 1 0,-1 0 1,1 1-1,-1-1 0,0 1 1,0 0-1,0 0 1,0 0-1,-1 1 0,8 6 1,-6-4-7,-1 0 1,0 1 0,0-1-1,0 1 1,-1 0-1,0 0 1,0 0 0,-1 0-1,0 1 1,0 0-1,3 12 1,-3 2 5,-1 0 0,0 43 0,-2-47-7,-1-13 0,0-1 0,0 1 0,-1-1 0,1 1 0,-1-1 0,0 0 0,0 0 0,0 0 0,0 0 0,-1 0 0,0 0 0,0 0 0,0-1 0,0 0 0,-1 0 0,1 1 0,-1-2 0,1 1 0,-1 0 0,0-1 0,0 0 0,-1 0 0,-5 2 0,-9 5 9,-1-1-1,0-2 0,-38 9 0,41-11 21,-1-1 0,1-1-1,0-1 1,-1-1 0,1 0-1,-32-4 1,46 2-11,0 1 0,1 0 0,-1 0-1,0-1 1,1 0 0,-1 1 0,1-1 0,0 0 0,-1 0-1,1 0 1,0-1 0,0 1 0,0 0 0,1-1 0,-1 1-1,1-1 1,-1 0 0,1 0 0,0 1 0,-2-6 0,1-1 9,-1 0 1,1 0 0,1-1 0,-1 1 0,1-14-1,1 22-238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47.7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0 360 10789,'0'0'5045,"2"-16"-4866,2-7-173,1 0 0,1 0 0,17-41 0,-12 32 10,12-54 0,-2 8 58,-14 64 124,-3 23-203,-3 33-108,-2-36 153,-10 360 598,11-130-1428,0-252-8358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48.3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150 0 11733,'0'0'2292,"-4"7"-1870,-8 19 14,0 0 0,2 1 1,0 1-1,2-1 1,2 1-1,-5 33 1,5-8-33,2 1 1,5 83-1,0-131-382,-1-1-1,1 1 0,1 0 0,-1 0 1,1-1-1,0 1 0,0-1 1,1 0-1,0 1 0,0-1 0,0 0 1,0-1-1,1 1 0,0-1 1,0 1-1,0-1 0,0 0 0,1-1 1,-1 1-1,1-1 0,0 0 0,0 0 1,0 0-1,1-1 0,-1 1 1,7 1-1,4 1 20,0-1 1,1-1 0,-1 0-1,1-1 1,-1 0-1,1-1 1,32-4-1,-43 2-41,0-1 0,1 0 0,-1 0 0,0-1 0,0 1 0,-1-1 0,1-1 0,-1 1 0,1-1-1,-1 0 1,0 0 0,0-1 0,-1 1 0,1-1 0,-1 0 0,0 0 0,-1 0 0,1-1 0,-1 0 0,4-9 0,5-9-16,-2 0 0,-1-1 1,10-45-1,-11 19 18,-1 1-1,-3-1 0,-3-56 1,-1 104-4,0 0 1,-1 0-1,1 1 0,-1-1 1,0 0-1,0 0 1,0 0-1,0 1 1,-1-1-1,1 0 1,-1 1-1,1-1 1,-1 1-1,0 0 1,0-1-1,0 1 0,0 0 1,-1 0-1,1 1 1,0-1-1,-1 0 1,1 1-1,-1-1 1,0 1-1,1 0 1,-1 0-1,0 0 1,0 0-1,0 0 1,-3 0-1,-10-2-37,-1 0-1,1 2 1,-32-1-1,22 2-34,5-1-40,-1 0 0,1 2 1,0 0-1,0 1 0,0 2 1,1 0-1,-1 1 0,1 1 1,-21 9-1,29-9-239,-45 26-830,54-30 729,0 0 0,1 1 0,0-1 1,-1 1-1,1-1 0,0 1 0,0 0 0,1-1 0,-1 1 1,-1 4-1,2 4-3898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48.9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359 4 7988,'0'0'6219,"-16"-4"-5961,14 6-232,-1 0-1,1-1 0,-1 1 1,1 0-1,0 1 0,0-1 0,0 0 1,0 0-1,0 1 0,0-1 1,1 1-1,-2 3 0,-5 5 143,-29 37 358,2 1 0,3 2 0,1 1 0,-28 69 0,53-106-429,1 1 0,0-1 0,2 0-1,0 1 1,0 0 0,2 0 0,0 0 0,1 0 0,2 20-1,-2-34-87,1-1 0,-1 0 0,1 0 0,0 0 0,0 0 0,-1 0 0,1 0-1,0 0 1,0 0 0,0 0 0,0-1 0,0 1 0,0 0 0,0-1 0,1 1-1,-1 0 1,0-1 0,0 0 0,0 1 0,1-1 0,-1 0 0,0 1 0,0-1-1,3 0 1,37 3 128,-35-2-114,5-1 17,13 2-51,-1-1-1,0-2 1,0 0-1,0-1 1,31-7 0,-49 7-1,0 1 0,0-1 0,0 0 0,-1 0 0,1 0 0,-1 0 0,1-1 0,-1 0 0,0 0 0,0 0 0,0-1 0,-1 1 0,1-1 0,-1 0 0,0 0 0,0 0 0,0 0 0,0 0 0,-1-1 0,0 1 0,0-1 0,0 0 0,0 0 0,-1 0 0,0 1 0,0-1 0,0 0 0,-1-1 0,1 1 0,-2-8 0,2-7 15,-1 14 9,1 1 1,-1-1 0,-1 0 0,1 1 0,-1-1 0,-1-6 0,1 10-10,1 1 1,-1-1 0,0 1-1,0-1 1,0 1-1,0-1 1,0 1 0,0-1-1,0 1 1,-1 0 0,1 0-1,0 0 1,-1 0 0,1 0-1,-1 0 1,1 0 0,-1 0-1,1 0 1,-1 1 0,0-1-1,1 1 1,-1-1 0,0 1-1,-1-1 1,-18-2-19,1 0 0,-1 1 0,1 1 0,-1 1 1,1 1-1,-1 1 0,1 1 0,0 0 0,0 2 0,0 0 0,0 1 1,1 1-1,-31 16 0,8-2-1635,14-12-3146,14-7-921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50.2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8132,'0'0'5061,"5"0"-4712,50 3 779,0 2 0,76 19 1,65 7-1128,275-13 12,-238-3 185,-211-13-195,0 1 0,23 7 0,-26-5 4,0-1 0,0-1 0,23 1 0,-41-4 5,0 0-1,0 1 1,0-1 0,0 0 0,0 0 0,0 1-1,0-1 1,0 1 0,-1-1 0,1 1-1,0-1 1,0 1 0,-1 0 0,1-1 0,0 1-1,-1 0 1,1-1 0,0 1 0,-1 0-1,1 0 1,-1 0 0,1 0 0,-1-1 0,0 1-1,1 0 1,-1 0 0,0 0 0,0 0-1,0 0 1,1 2 0,2 38-42,-2-19 42,3 12 177,-1 1 0,-2 0 0,-3 38 0,0 11 1010,2-83-1177,12-1-1833,-5 0-2344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52.6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1 173 12774,'0'0'5784,"8"-11"-5515,-3 3-230,-4 5-29,1 0 0,-1 0 0,1 1 0,-1-1 0,1 0 0,0 1 0,0 0 0,1-1 0,-1 1 0,0 0 0,1 0 0,-1 0 1,1 0-1,0 1 0,0-1 0,-1 1 0,1 0 0,0-1 0,0 1 0,0 0 0,1 1 0,-1-1 0,4 0 0,30-1 330,65-12 0,-24 2-113,125-21 107,-2 0-566,-63 25-3679,-127 2-2559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53.0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39 12982,'0'0'4634,"36"-5"-4396,119-19-22,-100 18-26,0 3 0,72 4 0,-35 1-144,182-2 13,-156 0-3181,-141 0-7571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53.4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40 1 12870,'0'0'2182,"0"31"-1539,-1 5-468,0-14-44,0 1 1,2-1 0,1 0 0,1 0-1,1 1 1,8 28 0,-1 3 196,-3 1 1,-2 0 0,-2 1-1,-5 67 1,1-67-14,-2-13-64,-3 0-1,-1 0 1,-24 81-1,0 0-1052,25-95-994,1 0 1,0 41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30.64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32 10869,'0'0'4984,"36"0"-3293,5 0-1194,32 1-354,-1-3 0,88-15 0,-126 8-99,-30 8-3381,-23-3-8030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53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244 1 8356,'0'0'8046,"-7"26"-7720,-1-1-279,-1 7 13,1-1 0,2 1 1,-4 43-1,4-27 123,-2 0 1,-2-1-1,-28 81 0,-69 131-499,93-229 30,12-25-515,0 0 0,0 1 0,0-1 1,1 0-1,-1 1 0,1-1 1,0 10-1,1-6-5554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54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67 189 14407,'0'0'1688,"0"18"-1458,0-17-224,-2 35 174,-1 0 1,-1-1 0,-11 41-1,4-39 201,2-1 0,1 1 0,2 1 0,-3 68 0,9-101-358,0 0 0,0 1 0,1-1 0,-1 0 0,1 0 0,0 0 0,1 0 0,-1 0 0,1 0 0,0 0 0,4 7 0,-4-9-3,1 0 0,-1 0 0,1-1 0,0 1 0,0-1 0,0 1 0,0-1 0,1 0 0,-1 0 0,1-1 0,-1 1 0,1-1 0,-1 1 0,1-1 0,0 0 0,5 0 0,5 2-5,0 0 0,0-1-1,0-1 1,1 0 0,-1-1 0,0-1-1,0 0 1,0-1 0,0 0 0,0-1-1,0-1 1,-1 0 0,1-1 0,-1 0-1,0-1 1,-1 0 0,1-2-1,-1 1 1,-1-1 0,1-1 0,-1 0-1,9-11 1,-5 5-20,-1-1-1,-1-1 1,-1 0 0,-1-1-1,0 0 1,-1-1 0,-1 0-1,-1-1 1,0 0 0,4-23-1,-2 0-12,-3 0-1,-2-1 0,1-82 1,-6 119 14,-1 1 0,1-1 0,-1 1 0,0-1 1,0 1-1,-1-1 0,0 1 0,0 0 0,0 0 1,-1 0-1,0 0 0,0 0 0,-1 1 0,1-1 1,-1 1-1,-5-5 0,2 3-7,-1 1 1,1 0-1,-1 1 0,0-1 1,-1 1-1,1 1 1,-1 0-1,0 0 1,0 1-1,-15-4 0,-10 1-378,0 2 0,0 1 0,0 2 0,0 2 0,-38 4 0,65-4-115,0 0-1,0 0 1,1 1 0,-1 0 0,1 0 0,-1 0-1,1 1 1,-11 6 0,-5 6-3930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55.0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40 0 11381,'0'0'3031,"-1"13"-2735,-4 68 660,4-29 364,-16 96 0,11-118-1106,2 1-1,1 0 1,1 45-1,4-75-182,0 0 0,0 0 0,0 0 0,1 0 0,-1-1 0,0 1 0,1-1 0,-1 0 0,0 0 0,1 0 0,-1 0 0,5 0 0,-7 0-12,233-4-222,-233 4-227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1:55.3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 0 8724,'0'0'6977,"0"21"-6204,0-9-632,0 20 399,-1-1 0,-9 51 0,-5 17-110,5 1 1,3 107-1,7-199-489,0 0 1,1 0-1,0 0 0,1 0 0,0 0 0,3 9 0,-3-13-748,-1 0 0,1 0 0,0-1 0,0 1 0,0-1 0,1 0 0,-1 0 0,5 5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2:40.54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119 213 10997,'0'0'3783,"-6"-3"-3452,-18-8-142,18 8 772,-3 8-742,0 12-140,1 1 1,1 0 0,0 0-1,1 0 1,1 1 0,-5 37 0,4-27-33,-1 25 18,1-1 0,3 93 0,4-104-57,-1-40-7,0 1 0,0 0 0,0-1 0,1 1 0,-1-1 0,1 1 0,-1-1 0,1 1 0,0-1 0,0 0 0,0 1 0,1-1 0,-1 0 0,0 0 0,1 0 0,0 0 0,-1 0 0,1 0 0,0 0 0,0 0 0,0-1 0,0 1 0,0-1 0,0 1 0,1-1 0,4 2 0,-1-1 1,0 0 1,0-1 0,0 1-1,1-1 1,-1-1 0,0 1-1,1-1 1,-1 0 0,13-2-1,-15 0-16,0 1 0,-1-1 0,1 0 0,0 0 0,-1 0 1,1-1-1,-1 1 0,0-1 0,0 0 0,0 0 0,0 0 0,0 0 0,-1-1 0,1 1 0,-1-1 0,0 1 0,0-1 0,1-4 0,33-79-323,-32 74 288,6-22-89,-2 0-1,-2-1 1,-1-1-1,-1 1 1,-2-1 0,-5-50-1,3 22-111,0 61 228,0 1 0,0-1 0,-1 0 0,1 1 0,-1-1 0,1 1 0,-1 0 0,0-1 0,-1 1 0,1-1 0,0 1-1,-1 0 1,0 0 0,0 0 0,0 0 0,0 0 0,0 0 0,-1 1 0,1-1 0,-1 1 0,1 0 0,-1-1 0,0 1 0,0 0 0,0 1 0,0-1 0,-1 0 0,-4-1 0,-5 0-39,0-1-1,-1 2 1,1 0 0,-1 1 0,-27 0 0,40 1 58,-1 0 1,1 1-1,-1-1 0,1 0 0,-1 1 0,1-1 0,0 1 0,-1 0 0,1-1 0,0 1 1,0 0-1,0 0 0,-1 0 0,1 0 0,0 0 0,0 0 0,0 0 0,0 0 1,0 0-1,1 0 0,-1 1 0,0-1 0,1 0 0,-1 1 0,0-1 0,1 0 0,0 1 1,-1-1-1,1 1 0,0-1 0,0 0 0,-1 3 0,-1 56-71,3-43 41,-1-11 39,1-1 1,0 1-1,0 0 1,0 0-1,0-1 1,1 1-1,0-1 1,0 1-1,1-1 1,0 0 0,0 0-1,0 0 1,0 0-1,1-1 1,0 1-1,0-1 1,0 0-1,0 0 1,0 0-1,1-1 1,0 1 0,0-1-1,0 0 1,0-1-1,0 1 1,8 2-1,1 0 15,1 0-1,0-1 1,0-1-1,0 0 1,0-1-1,0-1 1,1 0-1,-1-1 1,18-2-1,-26 1-15,0-1 0,0 0 1,0 0-1,0-1 0,0 0 0,0 0 0,-1-1 0,0 0 1,0 0-1,0 0 0,0-1 0,8-7 0,9-12-9,30-40 1,-19 22-20,52-54 135,-86 95-105,2 0 0,-1 0 0,0 0 0,0 0 0,0 1 0,0-1 0,0 0 0,1 1 0,-1-1 0,0 1 0,0 0 0,1-1 0,-1 1 0,0 0 0,1 0 0,-1 0 0,0 0-1,1 0 1,-1 0 0,1 0 0,-1 0 0,0 0 0,0 1 0,1-1 0,-1 0 0,0 1 0,1-1 0,-1 1 0,0 0 0,0-1 0,0 1 0,0 0 0,0 0 0,0 0 0,0 0 0,0 0-1,0 0 1,0 0 0,0 0 0,0 0 0,-1 0 0,1 0 0,0 0 0,-1 1 0,1-1 0,-1 0 0,1 3 0,10 57 86,-2 0-1,1 75 1,3 32 98,-9-138-162,6 50 400,2 0 0,41 134 0,-51-209-350,4 15-181,-3-17 315,-2-11 466,-15-144-766,1 14-215,14-205 25,2 318 276,1 0 0,1 1 0,1-1 1,1 1-1,18-41 0,-19 52 48,0 0-1,2 0 1,-1 0-1,1 1 1,1 0-1,0 1 0,1 0 1,0 0-1,1 1 1,22-17-1,-25 25-43,0-1 0,0 1 0,1 0 0,-1 1 0,0 0 0,0 0 0,1 1 0,-1 0-1,0 0 1,1 1 0,11 3 0,-18-3-3,0-1-1,0 1 1,0 1 0,0-1-1,0 0 1,0 0 0,0 1 0,0-1-1,-1 1 1,1 0 0,-1-1-1,1 1 1,-1 0 0,1 0-1,-1 0 1,1 2 0,19 41-9,-13-24 7,0-3-6,-1-1-1,-1 2 1,-1-1-1,0 1 1,-1 0-1,-1 0 1,-1 0-1,-1 0 1,-1 0-1,-3 31 1,3-45 5,-1-1 1,0 0 0,0 1-1,-1-1 1,1 0 0,-1 0-1,0 0 1,0 0 0,0 0-1,0-1 1,-1 1 0,0-1-1,1 1 1,-1-1 0,-1 0-1,1 0 1,0 0 0,-1-1-1,1 1 1,-1-1 0,0 0-1,0 0 1,0 0 0,-8 3-1,-2-1-28,0 0-1,1-1 0,-2 0 1,1-1-1,0 0 0,-17-1 1,26-1-33,0 0 1,1 0 0,-1 0 0,1-1 0,-1 1-1,0-1 1,1 0 0,-8-3 0,10 3 46,1 0 0,0-1 1,-1 1-1,1 0 1,0 0-1,-1-1 0,1 1 1,0-1-1,0 1 0,0-1 1,0 1-1,1-1 1,-1 0-1,0 0 0,1 1 1,-1-1-1,1 0 0,-1 0 1,1 1-1,0-1 1,0 0-1,0 0 0,0 0 1,0-2-1,0 3 44,4 1-26,0-1 0,0 1 0,-1 0-1,1 0 1,0 0 0,0 1 0,0-1 0,-1 1 0,1 0 0,0 0 0,-1 0 0,1 1 0,3 1-1,52 31 14,-5-3 37,-40-27-29,-1-1-1,1 0 0,-1-1 1,1 0-1,0-1 0,22-1 1,-28 0-20,-5-1 6,0 1 0,0-1-1,-1 0 1,1 0 0,0 0-1,-1 0 1,1 0 0,-1-1-1,1 1 1,-1-1 0,0 1-1,1-1 1,-1 0 0,0 0 0,0 0-1,0 0 1,-1-1 0,1 1-1,2-5 1,31-60 43,-24 44 0,24-53-4,-26 51 1,2 1 0,1 0-1,1 0 1,1 2 0,30-38 0,-41 55-30,0 1 0,1 0 0,-1 0 1,1 0-1,0 0 0,0 1 0,1 0 0,-1-1 0,1 1 1,-1 1-1,1-1 0,0 1 0,0 0 0,0 0 0,1 0 1,-1 1-1,0 0 0,1 0 0,-1 0 0,11 0 0,-9 2-36,0 0-1,0 0 0,0 1 1,0-1-1,0 1 0,-1 1 1,1 0-1,-1-1 0,10 7 1,-10-5-15,1-1 1,-1 0-1,1 0 0,0 0 1,0-1-1,0 0 1,0 0-1,0-1 1,12 1-1,-10-2-3,-7 0 36,-1 1-1,1-1 1,0 0-1,-1 0 1,1 0-1,0-1 1,0 1-1,-1 0 1,1 0-1,-1-1 1,1 1-1,0-1 1,1-1 0,-2 1 5,0-1 0,0 1 0,-1-1 0,1 1 0,-1-1 0,1 0 1,-1 1-1,1-1 0,-1 0 0,0 0 0,0 1 0,0-1 1,0 0-1,0-3 0,-2 4-11,1 0 0,0 0-1,0 0 1,-1 0 0,1 1 0,-1-1 0,1 0 0,-1 1 0,1-1 0,-1 1 0,1 0-1,-1-1 1,1 1 0,-1 0 0,1 0 0,-1 0 0,0 0 0,1 0 0,-1 0 0,1 0-1,-1 1 1,-2 0 0,-3-1-8,-22 0-12,20-2 26,0 2 0,0 0 0,0 0 0,0 0 1,0 1-1,0 0 0,0 1 0,0 0 0,1 1 1,-1-1-1,1 2 0,-14 6 0,10-3 11,1 1 1,1 0-1,-1 1 1,1 0-1,1 1 0,-1 0 1,2 0-1,-1 1 0,2 0 1,-1 0-1,2 1 0,-1 0 1,2 0-1,-1 1 1,2 0-1,0 0 0,0 0 1,1 0-1,1 0 0,0 1 1,1-1-1,0 18 1,1-13-3,0-8 18,0 1-1,0-1 0,1 1 1,3 13-1,-3-20-9,0 0-1,1 0 1,0-1-1,-1 1 1,1 0-1,1 0 1,-1-1-1,0 0 1,1 1-1,0-1 1,0 0-1,0 0 1,0 0-1,6 3 1,1 1 21,1-1-1,0-1 1,0 0 0,0 0-1,1-1 1,-1 0 0,1-1 0,24 3-1,6-2 22,51-2-1,-72-2-52,-15-1-60,0 0 0,0 0 0,-1 0 0,1 0 0,-1-1 0,1 0 0,-1 0 1,1-1-1,-1 1 0,0-1 0,0 0 0,-1-1 0,1 1 0,0-1 0,-1 0 1,0 0-1,4-5 0,9-12-1553,-1 0 1,20-36 0,-14 23-1425,4-3-1009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2:41.68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415 90 2817,'0'0'11752,"0"-4"-11247,1 1-503,-1-1 0,0 1 1,-1 0-1,1 0 1,-1 0-1,1 0 0,-1 0 1,0 0-1,0 0 1,0 0-1,0 0 0,-1 0 1,1 1-1,-1-1 1,0 0-1,0 1 0,0-1 1,0 1-1,0 0 1,0 0-1,-1 0 1,1 0-1,-1 0 0,1 0 1,-1 1-1,0-1 1,1 1-1,-1-1 0,-6 0 1,-6-2-3,0 2 0,0 0 0,0 0 0,0 1 0,-17 2 0,11-1 21,13 1 8,1 1 0,0-1 0,0 1 0,0 0 0,0 1 0,0 0 0,0 0 0,1 0 0,0 1 0,-1 0 0,1 0 0,0 0 0,1 1 0,-1 0 0,1 0 1,0 1-1,0-1 0,-5 10 0,-8 11 164,0 0 0,-26 57 0,39-71-143,0 0 1,1 0-1,0 1 0,1-1 0,0 1 1,1 0-1,0 0 0,1-1 0,1 1 1,0 0-1,2 14 0,-2-25-39,1-1 0,-1 1 1,1-1-1,0 0 0,-1 1 0,1-1 0,0 0 0,0 0 0,0 1 1,0-1-1,0 0 0,0 0 0,0 0 0,0 0 0,0 0 0,1-1 1,-1 1-1,0 0 0,0 0 0,1-1 0,-1 1 0,1-1 1,-1 1-1,1-1 0,-1 0 0,0 1 0,1-1 0,2 0 0,50 1 161,-39-1-136,-6 0-31,3 1-3,1 0 0,-1-1 0,0-1 0,0 0 0,0-1 1,0 0-1,0 0 0,0-1 0,0-1 0,-1 0 0,1-1 0,-1 0 1,16-10-1,-18 7-23,1 0-1,-1-1 1,0 0 0,-1 0 0,0-1 0,-1 0 0,0-1 0,0 1-1,-1-1 1,0-1 0,-1 1 0,7-23 0,8-7 71,-15 34-28,-1-1 0,0 0 0,0 0 0,0-1 0,-1 1 1,-1-1-1,3-13 0,-1 168 74,-4-136-102,-1-2 14,1 0 0,1 0 0,-1 0 0,1 0 0,4 14 0,-4-19-2,0-1-1,0 0 1,0 0-1,1 0 1,-1 1-1,1-1 1,-1-1-1,1 1 1,0 0-1,0 0 0,-1 0 1,1-1-1,1 1 1,-1-1-1,0 0 1,0 0-1,0 0 1,1 0-1,-1 0 0,0 0 1,1 0-1,3 0 1,14 2 47,2-1 1,-1-1 0,0 0 0,27-4-1,7 1 60,-48 2-91,-1-1-1,0-1 1,1 1-1,-1-1 1,0 0-1,0 0 1,0-1-1,0 0 1,-1 0-1,1 0 1,-1-1-1,0 0 1,0 0-1,0 0 1,0 0-1,-1-1 1,1 0-1,4-7 1,10-14 160,-1-1 0,20-41 1,-23 40-32,17-41 68,-31 68-200,-1 4-80,-2 9 50,0-1 1,-1 1 0,0-1 0,-1 0 0,0 0 0,-1 0 0,0 0 0,-11 15 0,-13 34 26,23-46-1,1 0 0,1 1 0,1-1 0,0 1 0,0 0-1,2 0 1,0-1 0,0 1 0,3 21 0,-1-35-9,0-1-1,-1 1 1,1 0-1,0 0 0,0-1 1,0 1-1,0 0 1,-1-1-1,1 1 1,0-1-1,0 1 1,0-1-1,0 0 0,0 1 1,0-1-1,0 0 1,1 0-1,-1 0 1,0 0-1,0 0 1,0 0-1,0 0 0,1 0 1,35-1 49,-27 1-49,8 0 15,-1 0 0,1-2 0,-1 0 0,1 0 0,32-11 0,-40 9 2,-1 0 1,1-1 0,-1 0 0,0 0 0,-1-1-1,1 0 1,-1-1 0,0 0 0,-1 0 0,0-1-1,10-12 1,-10 10 16,-1 0-1,0 0 1,-1-1 0,0 0-1,0 0 1,-1 0 0,-1 0-1,0-1 1,-1 0 0,0 1-1,0-1 1,-1 0 0,-1 0-1,-1-19 1,1 28-38,-1 0 0,1 0 0,0-1 1,-1 1-1,1 0 0,-1 0 0,0 0 0,0 1 0,0-1 0,-1 0 0,1 0 0,-1 1 1,1-1-1,-1 0 0,0 1 0,0 0 0,-3-4 0,0 2 0,0 1-1,0-1 0,0 1 1,0 0-1,0 1 1,0-1-1,-1 1 0,-9-3 1,-7 1-14,0 0 0,1 1 0,-45 1 0,-27 4-88,-31 1-1391,43-9-3743,54-1 1254,3-6-1276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2:42.05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54 12182,'0'0'5330,"71"-39"-5186,-44 39-128,1-7-16,-4 3 32,7 1-64,-3 3-48,-5 0-304,5 0-368,-12 0-401,-1 0-1488,-11 0-1937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2:42.41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1 13366,'0'0'5427,"27"102"-5411,-27-63 32,0 0 16,0-7-48,0 0-32,-4 0-128,-8-8-577,1-9-3024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2:45.41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382 26 12982,'0'0'3015,"2"-7"-2911,5-11-96,-7 25 32,-6 27 85,-10-11-55,0 0 1,-1-1-1,-31 29 0,-4 7 9,-104 159 32,116-158-102,38-57-8,-1 3-3,1 0 1,-2-1 0,1 0 0,0 1 0,-1-1-1,0-1 1,0 1 0,-6 4 0,9-8-130,3-25-9351,4 11 6913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2:46.62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1 428 6707,'0'0'7788,"1"-4"-6660,2-5-922,1 0 1,0 1-1,1-1 0,0 1 0,1 0 1,0 1-1,0-1 0,9-8 0,20-27-80,36-72-219,-49 76 39,1 2-1,2 0 0,31-33 0,-57 70 54,1 0-1,0 1 0,0-1 1,0 0-1,1 1 0,-1-1 1,0 1-1,0-1 0,0 0 1,0 1-1,0-1 1,0 0-1,0 1 0,1-1 1,-1 0-1,0 1 0,0-1 1,0 0-1,1 0 0,-1 1 1,0-1-1,1 0 0,-1 0 1,0 1-1,0-1 0,1 0 1,-1 0-1,0 0 1,1 1-1,-1-1 0,1 0 1,-1 0-1,0 0 0,1 0 1,-1 0-1,0 0 0,1 0 1,-1 0-1,1 0 0,-1 0 1,0 0-1,1 0 1,-1 0-1,0 0 0,1 0 1,-1 0-1,0 0 0,1-1 1,-1 1-1,0 0 0,1 0 1,-1 0-1,0-1 0,1 1 1,-1 0-1,0 0 1,0-1-1,1 1 0,-1 0 1,0 0-1,0-1 0,1 1 1,-1 0-1,0-1 0,0 1 1,0 0-1,0-1 0,0 1 1,1-1-1,-2 36-165,1-26 145,0 43 23,-2 0 0,-15 86 0,-3-48 143,4 0 0,-8 158 0,24-224-57,-1 1 1,-1 0-1,-2-1 0,0 0 1,-2 0-1,0 0 1,-18 41-1,17-35-605,6-29-117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31.11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 21 8404,'0'0'5546,"-4"0"-4079,6 0-895,80 2 1774,-23 0-2123,0-3 1,84-12 0,-124 12-371,-4 1-2234,-1-4-4074,-6-2-463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2:47.18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96 36 8964,'0'0'4816,"-2"8"-4582,-41 168 1043,2-21 210,37-132-1203,1 0 0,1 0 0,1 0 0,3 33 0,-1-53-266,0-1 0,0 1 0,0-1 0,0 1 0,1-1 0,-1 0 0,1 0 0,0 0 0,0 0 0,0 0 0,0 0 0,0 0 0,0-1 0,0 1 0,0-1 0,1 1 0,-1-1 1,0 0-1,1 0 0,-1 0 0,1 0 0,0 0 0,-1-1 0,1 1 0,3-1 0,10 3 40,-1 0 0,0-2 0,17 1 0,-17-2-51,1 0-1,-1-1 0,0-1 0,0 0 1,27-8-1,-35 8-18,1-2 0,-1 1 0,-1-1 0,1 0 0,-1-1 0,1 0 0,-1 0 0,0 0 0,-1 0 0,1-1 0,-1 0 0,0 0 0,4-8 0,-1 1 4,0-1 0,-1 0 1,-1 0-1,0 0 0,-1-1 1,-1 0-1,0 0 0,3-29 1,-3-7 40,-3-68 0,-1 62-22,0 53-12,-1 0 1,1 0 0,0 0 0,-1 1 0,0-1 0,0 0-1,0 1 1,0-1 0,0 0 0,-1 1 0,0-1 0,0 1-1,0 0 1,0 0 0,0-1 0,-1 2 0,1-1 0,-1 0-1,0 0 1,0 1 0,0-1 0,0 1 0,0 0 0,0 0-1,-1 0 1,1 1 0,-1-1 0,1 1 0,-1 0 0,0-1 0,-5 1-1,-13-3-737,0 1-1,0 1 0,0 1 1,-32 3-1,13 0-3366,25-2 303,3 0-1896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2:48.18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91 3 10341,'0'0'5087,"-1"-3"-4638,-22 56-73,21-45-335,-15 36 169,3 1 0,1 0-1,-7 57 1,20-51 196,0-49 229,39-1-345,-25 0-303,0 0 1,0-1-1,0-1 1,0 0-1,0-1 1,15-3-1,-23 3-132,0 1 0,1 1 1,-1-1-1,0 1 0,0 0 0,11 1 0,5 0-6834,-18-1 3415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2:48.60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213 1 8324,'0'0'4951,"0"9"-4532,-4 18 33,0-1 0,-2 0-1,-1 0 1,-1 0 0,-17 37-1,-4 16 235,13-32-448,-5 16 158,-16 77 0,32-106-370,5-26-81,-1 1 0,-1-1 0,1 0 0,-1 0 0,0 0-1,-6 13 1,7-21-146,1 1 0,-1 0 0,1-1-1,-1 1 1,1-1 0,-1 1 0,0-1 0,1 1 0,-1-1-1,0 1 1,1-1 0,-1 0 0,0 1 0,1-1-1,-1 0 1,0 1 0,0-1 0,0 0 0,1 0 0,-1 0-1,0 0 1,0 0 0,0 0 0,1 0 0,-1 0-1,-1 0 1,-13 0-7197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2:49.30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253 0 9780,'0'0'3591,"-13"33"-2892,-4 8-504,-3 10 329,-22 76 1,28-76 85,-86 326 1822,84-299-2286,4 1 1,-6 149-1,18-209-145,0 0 1,0 0 0,1 1 0,7 32 0,-7-46-15,1 1 0,0-1 0,1 0 0,-1 0 0,1-1 0,1 1 0,-1 0 0,1-1 0,0 0 0,0 0 0,0 0 0,1 0 0,0-1 0,10 8 0,8 2-953,0-1 0,1-1 0,0-1 0,1-1 1,0-1-1,1-2 0,31 6 0,40 3-5306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2:50.11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1 12470,'0'0'1579,"5"5"-1307,2 4-163,0 0 1,-1 0-1,0 1 0,0 0 0,-1 0 0,0 0 1,-1 0-1,5 18 0,21 105 904,-18-75-698,6 27 103,-3 1 0,-4 0 0,0 100 0,-11-130-346,2-22-56,-1-1 0,-3 1-1,0 0 1,-2 0 0,-2-1-1,-10 35 1,10-49-475,-16 34 1361,4-34-2211,-7-12-3334,13-7-779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2:51.34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6 5 8052,'0'0'7192,"47"0"-5658,-1-2-1292,-30 0-237,1 2 0,0 0 0,0 1 0,19 3 0,-33-3-6,0 0-1,0 0 0,-1 0 1,1 1-1,-1-1 0,1 1 1,-1 0-1,1 0 1,-1 0-1,0 0 0,0 0 1,0 0-1,0 0 1,0 1-1,-1-1 0,1 1 1,-1 0-1,0-1 0,1 1 1,-1 0-1,0 0 1,-1-1-1,2 5 0,1 5-3,-1 1 0,0-1 0,-1 1 0,-1 13 0,1-21 2,-1-1 0,-1 1 0,1-1 0,0 1 0,-1-1-1,0 1 1,0-1 0,-1 0 0,1 1 0,-1-1 0,0 0 0,0 0 0,0 0 0,-1 0 0,-4 5-1,0-2 3,0-1-1,-1 0 0,0 0 1,0-1-1,0 0 0,-12 5 1,7-4-2,0-1 0,0 0 0,0-1 0,-1 0 0,0-1 0,1 0 0,-1-1 0,0-1 1,0-1-1,-16 0 0,30-7-13,-1-13-47,1 19 63,0 1 0,0-1 0,0 1 0,0-1 0,0 1 0,0 0 0,0-1 0,0 1 0,0-1 0,1 1 1,-1-1-1,0 1 0,0 0 0,0-1 0,1 1 0,-1-1 0,0 1 0,0 0 0,1-1 0,-1 1 0,0 0 0,1-1 0,-1 1 0,0 0 0,1 0 0,-1-1 0,1 1 0,-1 0 0,0 0 0,1-1 0,-1 1 0,1 0 0,-1 0 0,1 0 0,39-2-5,-28 1 3,0 0 0,0 1 0,-1 0 0,1 0 0,0 1 0,0 1 0,22 6 0,-11 0-1,13 8 25,-14-1 2,-19-14-19,-1 0-1,0 0 1,0 0 0,0 0 0,0 1 0,0-1 0,0 1 0,0-1-1,0 1 1,0 0 0,-1 0 0,1 0 0,-1 0 0,0 0 0,1 0-1,-1 0 1,0 0 0,0 0 0,0 1 0,0-1 0,-1 0 0,1 1-1,-1-1 1,1 1 0,-1-1 0,0 0 0,0 5 0,0-3 0,0 0 1,0 1 0,0-1-1,-1 0 1,1 0 0,-1 1-1,0-1 1,-1 0 0,1 0-1,-1 0 1,1 0 0,-1 0-1,0 0 1,-3 3-1,1-3 5,0 0 0,-1 0-1,1-1 1,-1 0-1,1 0 1,-1 0-1,0 0 1,0-1-1,0 1 1,-10 2-1,-6 0 12,0 0-1,-1-2 1,1 0-1,0-1 0,-33-2 1,53 0-18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2:51.74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1 3970,'0'0'10807,"27"0"-10110,12-1-528,159 3 1078,-141 2-807,110 5 238,-61-2-614,-105-6-263,-1-1 0,1 1 0,-1-1 1,1 1-1,-1 0 0,1-1 0,-1 1 0,0 0 0,1-1 0,-1 1 0,0 0 0,0-1 0,1 1 0,-1 0 0,0 0 0,0-1 1,0 1-1,0 0 0,0 0 0,0 0 0,0-1 0,0 1 0,0 0 0,0 0 0,-1-1 0,1 2 0,0 2-2271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2:52.65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49 92 10085,'0'0'3471,"24"-12"-3285,-9 5-120,8-6 206,2 2 0,-1 0 0,1 2-1,1 0 1,40-7 0,-63 16-231,5-2 67,1 1 0,0 1 0,-1-1 0,1 2 1,-1-1-1,13 3 0,-19 1-111,-1 0 1,0 0 0,0 1-1,-1-1 1,1 0 0,-1 1-1,0-1 1,0 0 0,0 1-1,-2 5 1,2 1-12,-1-4 8,0 1 0,-1-1 0,0 1 0,0-1 0,-1 0 0,0 0 0,0 0 0,-1 0 0,0 0 0,0-1 0,0 1 0,-1-1 0,0 0 0,0-1 0,0 1 0,-1-1 0,-9 7 0,-12 8-6,0-1 0,-50 27 0,16-24 13,48-18 3,-1 1 1,0 0-1,1 1 1,-17 9 0,30-15 36,0 0 0,0 0 0,-1 0 0,1 0 0,0 1 0,-1-1 0,1 0 0,0 0 0,0 0 0,-1 0 0,1 1 0,0-1 0,0 0 0,-1 0 0,1 1 0,0-1 0,0 0 0,0 0 0,0 1 0,-1-1 0,1 0 0,0 1 0,0-1 0,0 0 0,0 0 0,0 1 0,0-1 0,0 0 1,0 1-1,0-1 0,0 0 0,0 1 0,0-1 0,0 0 0,0 1 0,0-1 0,11 8 501,19 0-191,10-4-91,0-2-1,63-5 0,-21 1-7,3 2 447,-51 0-4919,-33 7-7167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2:55.37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57 7267,'0'0'9055,"0"0"-8953,0 0 0,0-1-1,0 1 1,1-1 0,-1 1 0,0 0 0,0-1-1,1 1 1,-1-1 0,0 1 0,1 0-1,-1 0 1,0-1 0,1 1 0,-1 0-1,0-1 1,1 1 0,-1 0 0,0 0 0,1 0-1,-1 0 1,1-1 0,-1 1 0,1 0-1,-1 0 1,0 0 0,1 0 0,-1 0 0,1 0-1,-1 0 1,1 0 0,-1 0 0,1 0-1,422-7 350,-410 7-811,38-2 842,-31-5-2216,-19 6 1485,-1 1 0,1-1 0,0 0 0,-1 1 1,1-1-1,-1 1 0,1-1 0,-1 0 0,1 1 1,-1-1-1,0 0 0,1 0 0,-1 1 0,0-1 0,1 0 1,-1 0-1,0 0 0,0 1 0,0-1 0,0-1 0,0-8-4908,0 3-2009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2:55.93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65 9204,'0'0'6606,"17"-6"-5528,65-2 1184,-45-1-1722,51-4-1,-53 9-505,64-16 0,-92 19-49,1-1-1,-1 1 1,1 1-1,0-1 1,11 2-1,0-1-614,-19 0 528,1 1-1,0-1 0,0 0 0,-1 1 1,1-1-1,0 0 0,-1 1 1,1-1-1,-1 1 0,1-1 1,0 1-1,-1-1 0,1 1 0,-1-1 1,1 1-1,-1-1 0,1 1 1,-1 0-1,0-1 0,1 1 0,-1 0 1,0-1-1,0 1 0,1 0 1,-1 0-1,0-1 0,0 1 0,0 0 1,0 1-1,2 16-6572,-2-4-1382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32.46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496 1 8564,'0'0'4263,"-9"22"-4100,-33 37 556,3 1 1,-46 96-1,2 36 378,-44 83-716,111-248-297,1 1 0,1 1-1,2-1 1,1 2 0,1 0-1,1 0 1,2 1 0,1 0-1,1 0 1,0 39 0,4-33 55,7 143 310,-4-152-394,3 0-1,0 0 1,2-1 0,13 37-1,19 36-1,5-1 0,4-2 0,72 106-1,-94-163-67,-2-3-147,55 66 0,-63-94-2116,-4-11-2599,-4-3-757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2:59.58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1 457 13446,'0'0'4797,"15"-2"-3946,-5-9-705,-1 0-1,0-1 1,-1 0-1,-1-1 1,11-22 0,7-12-140,-3 11-143,-2-2-1,-2 0 0,-1-1 0,-2-1 0,15-59 0,-29 77 64,-1 21 63,-1 24-224,-1-7 235,-1 1 0,-1-1 0,-1 0 0,-7 18-1,-12 41 96,-6 72 214,-18 224 1,48-305-309,0-54-8059,7-41 1569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3:00.23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130 1 11109,'0'0'3036,"-9"4"-2649,4-1-332,1-1 0,0 1 0,0 0 0,0 0-1,0 0 1,0 1 0,1-1 0,-1 1 0,1 0 0,0 0 0,0 0 0,1 1-1,-1-1 1,1 1 0,0-1 0,0 1 0,0 0 0,1 0 0,-1 0 0,0 6 0,-13 51 614,1 1 1,4 0-1,2 1 1,1 84 0,6-101-461,-1-25-158,2-1 1,0 1-1,5 25 1,-5-42-34,1 0 0,1 0 0,-1 0 1,1 0-1,0 0 0,0 0 1,0 0-1,1 0 0,-1-1 1,1 1-1,1-1 0,-1 0 1,0 0-1,1 0 0,0 0 0,0-1 1,7 6-1,-3-7 9,-1 1 0,1-1 0,0 0 0,0-1 0,0 0 0,0 0 0,0 0 1,0-1-1,0-1 0,13-1 0,9 0-18,-18 1-31,1 0 0,-1-2 0,0 1 0,0-2 0,0 1 1,-1-2-1,1 0 0,-1 0 0,0-1 0,-1 0 0,1-1 0,-1 0 0,0 0 0,-1-2 1,0 1-1,0-1 0,10-13 0,-5 5-16,0-1 1,-1-1 0,-1 0-1,0 0 1,-2-1-1,0-1 1,-2 0-1,11-36 1,-15 30 23,0 0 1,-2 0 0,-2-51-1,0 31 9,0 40 6,0 1-1,-1-1 1,1 1-1,-1 0 1,0-1-1,-1 1 1,0 0-1,0-1 1,0 1-1,0 0 1,-1 0-1,0 1 1,-1-1-1,1 1 1,-1-1-1,0 1 1,0 0-1,-1 1 1,1-1-1,-1 1 1,0 0-1,0 0 1,-8-5-1,0 3-1,0 0 0,0 1 0,-1 1-1,1 0 1,-1 1 0,0 0 0,0 1 0,0 0-1,-26 2 1,8-1-197,10 1 75,1 0 0,-41 6 0,53-4-441,0 0-1,1 1 1,-1 0-1,1 0 1,-15 9-1,8-5-2471,9-6-1408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3:01.38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249 1 8772,'0'0'7897,"-32"2"-7502,23 3-326,0 0 0,1 2 0,0-1 1,0 1-1,0 0 0,0 0 0,1 1 0,1 0 0,-1 0 1,-6 12-1,6-10 18,-7 9 17,0 2 0,1 0 0,1 0 0,1 1 0,1 0 0,1 1 1,1 1-1,1-1 0,1 1 0,1 0 0,2 0 0,0 1 0,0 34 0,3-54-77,0 0 0,0 0 0,0 0 0,1 0 0,0 0 0,-1 0 0,2 0 0,-1-1 0,1 1 0,-1 0 0,1-1 0,3 6 0,-1-6-8,0 0 0,0 1 0,1-2 0,0 1 0,-1 0 0,1-1 0,0 0 0,1 0 0,9 4 0,3-1-15,-1-1 0,2 0-1,-1-2 1,0 0 0,1-1-1,-1 0 1,1-2 0,23-2-1,-7 2-52,-30-1 30,1 1 0,-1-1-1,0-1 1,0 1 0,0-1-1,1 0 1,-2 0-1,1 0 1,0-1 0,0 0-1,-1 0 1,1 0-1,-1 0 1,0-1 0,0 1-1,0-1 1,-1 0-1,1-1 1,-1 1 0,0 0-1,0-1 1,-1 0 0,1 1-1,-1-1 1,2-6-1,1 0-24,-1-1 1,-1 0-1,1 0 0,-2 0 0,0 0 0,0 0 0,-1 0 0,0-1 0,-1 1 0,-2-15 0,1 25 42,0 1-1,1 0 0,-1-1 0,0 1 1,0 0-1,0-1 0,0 1 1,0 0-1,0 0 0,0 0 0,-1 0 1,1 0-1,0 0 0,-1 0 1,1 0-1,-1 1 0,1-1 0,0 0 1,-1 1-1,0-1 0,1 1 1,-1 0-1,1-1 0,-1 1 0,-2 0 1,-48-3-3,45 3-5,-2 0 10,-10 0 4,1 1 0,-34 4-1,45-3 7,0 0 1,0 0-1,1 1 0,-1-1 0,1 1 0,-1 1 0,1 0 0,0-1 0,0 2 1,-7 6-1,-4 4 32,2 0 1,0 1 0,-16 23 0,26-32-9,0-1 1,1 1 0,1 1-1,-1-1 1,1 0 0,0 1-1,1 0 1,-1 0 0,2 0-1,-1 0 1,0 15 0,2-22-3,0 0 5,0 4-26,0-4-3,0 19-7025,0-26-192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3:07.163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0 478 11141,'0'0'6801,"1"-19"-6591,-1-4-163,0 14-26,0 0 1,0 0-1,1 0 1,0 1-1,1-1 1,0 0-1,0 1 1,1 0-1,0-1 1,6-11-1,39-94 62,-28 64-52,3 0 0,31-52 0,-42 89-58,-6 19-37,-4 29-64,-2-28 115,-2 115 68,-23 160-1,15-187-182,4 132 0,6-225-960,2-2 679,-1-1 0,1 1 1,0 0-1,0-1 0,-1 1 0,1-1 1,0 1-1,-1-1 0,1 0 0,0 0 1,-1 1-1,1-1 0,-1 0 0,1-1 1,-1 1-1,0 0 0,1 0 0,0-2 1,18-20-4152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3:07.67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68 111 11333,'0'0'4626,"-2"-4"-4386,-3 3-201,0 10 44,-8 30 179,-10 62 358,20-86-519,-4 33 215,1 1 1,3 1-1,3 51 1,0-55-201,0-43-95,0 1 0,0 0 0,0 0 0,0-1 0,1 1-1,0 0 1,0 0 0,0-1 0,0 1 0,0-1 0,1 1 0,0-1 0,-1 0 0,1 1 0,0-1 0,1 0 0,-1 0 0,1 0-1,-1-1 1,1 1 0,6 4 0,-3-4 30,1 0 1,-1 0-1,1 0 0,0-1 0,0 0 1,0 0-1,0-1 0,0 0 0,0 0 1,0-1-1,8 0 0,-10 0-34,19 0 31,0-1 0,30-4 1,-46 3-49,0 0 0,0 0-1,-1-1 1,1 0 0,0 0 0,-1 0 0,0-1 0,1-1-1,-2 1 1,10-8 0,2-3-21,-2-1 1,1 0-1,-2-1 0,0-1 0,-2 0 0,0-1 1,0 0-1,-2-1 0,-1-1 0,0 1 1,-1-2-1,-2 1 0,0-1 0,-1 0 0,-1-1 1,-1 1-1,-2-1 0,1-30 0,-3-55-125,0 104 138,0 1 1,-1-1 0,1 0-1,-1 0 1,0 0 0,0 1-1,0-1 1,-1 0 0,1 1-1,-1-1 1,0 1 0,0 0-1,0-1 1,0 1 0,-1 0 0,1 0-1,-1 1 1,0-1 0,0 0-1,0 1 1,0 0 0,0-1-1,0 1 1,-1 1 0,1-1-1,-1 0 1,1 1 0,-1 0-1,0 0 1,-6-1 0,-11-3-86,-1 2-1,0 1 1,0 0 0,-26 3 0,28-1-92,13 0-87,0 1 1,0 0-1,0 0 1,0 1-1,1 0 1,-1 0-1,0 0 1,1 1-1,0 0 0,-10 7 1,-31 12-4058,23-15 330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3:08.34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352 0 10085,'0'0'4767,"-20"8"-4271,4-2-406,8-3-46,1-1 1,-1 1-1,1 1 1,0-1-1,0 1 0,0 1 1,0-1-1,1 1 0,0 0 1,0 1-1,0-1 0,0 1 1,1 0-1,-9 14 0,-26 43 324,13-21-158,-26 54-1,47-82-159,0 1-1,0 0 1,2 0-1,0 0 1,0 0-1,1 1 1,1 0-1,1 16 1,0-16 77,3 14 144,-2-29-263,1-1-1,-1 1 1,1 0 0,-1 0-1,1-1 1,0 1 0,-1 0 0,1-1-1,0 1 1,0 0 0,-1-1-1,1 1 1,0-1 0,0 1-1,0-1 1,0 0 0,0 1 0,0-1-1,0 0 1,-1 0 0,1 1-1,0-1 1,0 0 0,0 0-1,0 0 1,0 0 0,1-1 0,17 1 17,-2 1 17,-1-1-1,32-5 1,-42 3-37,0 1 1,0-1-1,0 0 0,-1-1 0,1 1 1,-1-1-1,1 0 0,-1 0 0,0-1 1,0 0-1,6-5 0,-4 1-10,1 0 0,-1 0 0,-1 0 1,1-1-1,-2 0 0,1 0 0,-1-1 0,0 0 1,-1 0-1,0 0 0,-1 0 0,0 0 0,-1-1 0,0 1 1,0-1-1,-1 0 0,-1 0 0,0 1 0,0-1 0,-3-13 1,3 23 3,-1 0 1,1 0 0,-1 0 0,1 0 0,-1 0-1,0 0 1,1 1 0,-1-1 0,0 0 0,0 0-1,0 1 1,0-1 0,0 1 0,0-1-1,0 1 1,1-1 0,-1 1 0,-1 0 0,1-1-1,0 1 1,0 0 0,0 0 0,0 0 0,0-1-1,-1 1 1,-31-1-12,28 1 8,-13 0-18,0 0 0,-1 1 0,1 1 0,-22 6-1,33-6 18,-1 1-1,1 0 1,0 0 0,0 1-1,0 0 1,0 0-1,0 1 1,1-1-1,0 1 1,0 1 0,-10 11-1,10-11-10,0 1 1,1 0-1,0 0 0,0 0 1,1 0-1,0 1 0,0 0 1,0 0-1,1 0 0,1 0 1,-1 1-1,1-1 0,1 1 0,0-1 1,0 1-1,0 15 0,1-16-17,0-6-188,0 0 0,-1 0 0,1 1 0,0-1 0,0 0 0,0 0 0,0 1 0,1-1 0,-1 0 0,1 0 0,-1 0 0,1 1 0,0-1 0,0 0 0,0 0 0,0 0 0,0 0 0,0 0 0,1 0 0,-1-1 0,0 1 0,1 0 0,0-1 0,-1 1 0,1-1 0,2 2 0,32 13-5661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3:09.04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1 167 7587,'0'0'6980,"2"-5"-6233,-2 3-708,1 1 0,-1-1 1,1 1-1,0 0 1,-1-1-1,1 1 0,0 0 1,0 0-1,0 0 1,0-1-1,0 1 0,1 0 1,-1 0-1,0 0 1,0 1-1,1-1 0,-1 0 1,0 0-1,1 1 1,-1-1-1,3 0 0,39-2 1642,-30 3-1523,99-7 298,0-4-1,149-36 1,-228 41-441,-20 3-16,267-44-284,-249 41-562,-31 4-529,-6 0-279,-48-1-2377,3 3 527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3:09.41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32 12470,'0'0'5106,"19"-5"-4772,13-3-281,-1 1 0,1 2 1,51-2-1,361 7-492,-256 0-6445,-167 0 3239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3:09.76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186 0 10213,'0'0'3484,"-13"24"-2862,-45 79-86,49-86-310,1 1 1,1 0 0,1 1-1,0-1 1,-4 28-1,-2 6 213,-5 18-131,3 0 1,3 0-1,4 1 1,0 97-1,7-159-489,0-3 211,0-1 0,0 1 0,0 0 0,1 0 0,0 0 0,0 0 0,3 7 0,11 5-1743,16-10-3535,-5-8-1627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3:10.18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155 0 9588,'0'0'6582,"0"8"-6334,-2 30 96,0 0 1,-3-1-1,0 1 0,-3-1 0,-17 51 0,-9 19 131,-34 184 0,63-202-1344,5-76-394,1-11-1914,2-2-1823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33.34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0 383 9044,'0'0'6502,"7"-4"-6278,1-3-228,0 0 1,-1-1-1,0 0 0,0 0 1,-1 0-1,0-1 0,-1 0 1,0 0-1,0-1 1,3-10-1,26-55-16,-18 35 24,1 2 1,3 0-1,31-46 0,-51 84-2,0 0 1,0 0-1,0 0 0,0 0 0,0 0 1,1 0-1,-1 0 0,0 0 0,0 0 0,0 0 1,0 0-1,0-1 0,0 1 0,0 0 1,0 0-1,1 0 0,-1 0 0,0 0 1,0 0-1,0 0 0,0 0 0,0 0 0,0 0 1,1 0-1,-1 0 0,0 0 0,0 0 1,0 0-1,0 0 0,0 0 0,0 1 0,0-1 1,1 0-1,-1 0 0,0 0 0,0 0 1,0 0-1,0 0 0,0 0 0,0 0 1,0 0-1,0 0 0,0 0 0,1 1 0,-1-1 1,0 0-1,0 0 0,0 0 0,0 0 1,0 0-1,0 0 0,0 0 0,0 1 0,0-1 1,0 0-1,0 0 0,0 0 0,0 0 1,0 0-1,0 0 0,0 1 0,0-1 1,0 0-1,0 0 0,0 0 0,0 0 0,0 0 1,2 19 18,-1 30-25,-1-44 33,-19 326 872,14-268-526,4 69 0,2-62-7261,1-72 3989,8-10-302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3:10.69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186 0 14070,'0'0'1404,"-18"23"-1185,-56 74-25,67-87-116,0 1-1,1 0 0,0 0 0,1 0 1,0 0-1,1 1 0,0 0 0,-3 19 1,-4 11 205,2-11-53,2 0 0,1 1 0,1 0 0,2 1 0,2 53 0,1-84-213,0 0 1,0 0-1,0 0 0,0 0 1,1 0-1,-1 0 1,1-1-1,0 1 1,-1 0-1,1 0 0,0-1 1,0 1-1,0 0 1,0-1-1,0 1 1,1-1-1,-1 1 1,0-1-1,3 3 0,0-2 8,0 1-1,0-1 1,0 0-1,0 0 1,0-1-1,0 1 0,1-1 1,6 1-1,11 1 34,-1-1-1,44-3 1,-38 0-47,-20 1-9,0 0 0,0-1 0,0 0 0,0-1 0,0 1 0,0-1-1,0-1 1,-1 1 0,1-1 0,-1 0 0,1-1 0,10-7 0,-8 3-6,0 0-1,0-1 1,-1 1 0,0-2 0,0 1-1,-1-1 1,7-12 0,-4 2 5,0 0 0,-1 0-1,-1-1 1,-1 0 0,-1-1 0,-1 1 0,4-45-1,-6 33 18,-2 0 0,-5-48 0,3 77-22,0 1 0,0-1 0,0 1 1,-1-1-1,1 1 0,-1 0 0,0-1 1,0 1-1,0 0 0,0 0 0,-1 1 1,1-1-1,-1 0 0,0 1 0,1-1 1,-1 1-1,0 0 0,0 0 0,-1 0 1,1 1-1,0-1 0,-1 1 0,1-1 1,-7 0-1,-8-3-60,0 1 1,-1 1 0,-30-1-1,32 3-2,-73 0-2395,54 1-702,0 0-2164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3:11.64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490 40 9380,'0'0'6603,"-4"-6"-6472,2 3-137,0 1 1,0-1-1,-1 1 1,1-1-1,0 1 1,-1 0-1,1 0 1,-1 0-1,0 0 1,0 1-1,0-1 0,0 1 1,0-1-1,0 1 1,0 0-1,0 0 1,0 1-1,0-1 1,-1 1-1,1-1 1,0 1-1,0 0 0,-1 0 1,-5 1-1,-23-1 9,0 0-1,0 2 1,1 2-1,-45 10 1,68-12 13,0 0 1,1 1 0,-1 0-1,1 0 1,0 0-1,0 1 1,0 0 0,0 1-1,1-1 1,0 1-1,0 1 1,0-1 0,0 1-1,1 0 1,0 0-1,0 1 1,1-1 0,0 1-1,0 0 1,0 0-1,1 1 1,0-1 0,-3 13-1,5-15 4,-1 0 1,1 0-1,1 0 0,-1 0 1,1 0-1,0 1 0,0-1 0,0 0 1,1 0-1,-1 0 0,1 0 1,1 0-1,1 6 0,-1-8 9,0 1-1,1-1 1,-1 1-1,1-1 0,-1 0 1,1 0-1,0 0 1,0 0-1,1 0 1,-1-1-1,0 0 0,1 0 1,0 1-1,-1-2 1,7 3-1,8 3 32,0-1 0,30 4 0,7 3-32,-53-11-31,1 0 0,-1 0 1,1-1-1,-1 1 0,0 1 0,0-1 0,0 0 0,0 0 0,-1 1 0,1-1 0,-1 1 0,1 0 0,-1-1 0,0 1 0,0 0 0,1 4 1,15 26-23,5 0 17,-1 1 1,-2 1 0,23 58-1,-40-85 11,0 0 0,-1 0 0,0 1-1,0-1 1,-1 0 0,-1 17 0,0-4-1,1-20-3,0 1 0,0-1 1,-1 1-1,1-1 0,0 1 1,-1-1-1,1 0 1,-1 1-1,0-1 0,1 0 1,-1 1-1,0-1 0,0 0 1,0 0-1,0 0 0,0 0 1,0 0-1,0 0 1,0 0-1,0 0 0,-1 0 1,1 0-1,-3 1 0,-37 12-22,23-9 19,-13 4 14,0-2-1,-1-1 1,1-2 0,-1-1 0,-61-2 0,90-1-10,-1 0 0,1 0 0,-1-1 0,1 0 0,-1 1 0,1-1 0,0-1 0,-1 1 0,1 0 0,0-1 0,0 0 0,0 1 0,0-1 0,0 0 0,1-1 0,-1 1 0,0 0 0,1-1 0,0 0 0,-1 1 0,1-1 0,0 0 0,1 0 0,-1 0 0,0 0 0,1-1 0,0 1 0,0 0 0,0-1 0,0 1 0,-1-6-1,-1-12-5,0-1-1,1 1 0,1-1 0,3-23 0,-2 15-22,0 22 37,0 0 1,1-1 0,0 1-1,1 0 1,0 0 0,0-1-1,0 1 1,1 1 0,0-1-1,1 0 1,0 1 0,7-11 0,-2 6 95,1 1 1,0 0 0,1 1-1,0 0 1,1 0 0,16-9-1,-12 8 29,0 1-1,1 1 0,27-11 1,-37 17-140,-1 1 1,1 0 0,-1 1-1,1-1 1,0 1 0,0 0-1,0 1 1,-1 0-1,1 0 1,0 0 0,0 1-1,0 0 1,9 3-1,-14-3-158,1 1-1,-1-1 0,1 1 0,-1 0 0,0 0 0,1 0 1,-1 0-1,0 0 0,-1 1 0,1-1 0,0 0 0,-1 1 0,1 0 1,0 2-1,11 14-3555,6 0-4669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3:13.50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1 273 3778,'0'0'6547,"36"0"-6489,186 0 86,-221 0-68,0 0-1,0-1 0,0 1 0,0-1 0,0 1 0,0-1 0,0 0 0,0 1 0,0-1 0,-1 0 1,1 0-1,0 1 0,0-1 0,-1 0 0,1 0 0,-1 0 0,1 0 0,-1 0 0,1 0 0,-1 0 0,1 0 1,-1 0-1,0 0 0,0 0 0,1-1 0,-1 1 0,0-2 0,3-32 544,-1-66-1328,0-3-4177,-4 98 2408,-8 5-2010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3:14.90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343 11 7571,'0'0'3818,"15"-11"-2796,-13 12-938,0-1 1,-1 1-1,1 0 1,0 0-1,-1 0 0,1 0 1,-1 0-1,1 0 1,-1 1-1,0-1 0,0 0 1,1 1-1,-1-1 1,0 1-1,0-1 0,0 1 1,0-1-1,-1 1 1,1 0-1,0 0 1,-1-1-1,1 1 0,-1 0 1,1 3-1,12 57-168,-11-51 208,4 30 11,3 81 0,-9-120-135,-1 0 1,1 0-1,-1 0 0,0 0 1,0 0-1,0 0 0,0 0 1,0 0-1,-1 0 0,1 0 1,0-1-1,-1 1 0,1 0 1,-1-1-1,0 1 1,0-1-1,1 0 0,-1 0 1,0 1-1,0-1 0,-4 1 1,-58 23-5,35-14 2,16-5 4,-1 1 4,-1 0-1,0-1 1,-1 0-1,1-1 1,-1-1-1,0-1 0,-21 3 1,-65 1-284,100-7 235,1 0-1,-1 0 1,0 0-1,0 0 0,0 0 1,1 1-1,-1-1 1,0 1-1,0-1 0,1 1 1,-1 0-1,0-1 0,1 1 1,-3 1-1,0 9-3893,8-6 978,16-4-875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3:29.56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44 1 11989,'0'0'0,"-40"24"-4498,36-24 1569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4:28.08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157 93 1088,'0'0'14460,"0"0"-14339,0 1 0,-1-1 0,1 0-1,-1 0 1,1 1 0,-1-1 0,1 0-1,-1 1 1,1-1 0,0 0-1,-1 1 1,1-1 0,0 1 0,-1-1-1,1 0 1,0 1 0,0-1-1,0 1 1,-1-1 0,1 1 0,0-1-1,0 1 1,0-1 0,0 1-1,0-1 1,0 1 0,0 0 0,-2 11-110,0 1 0,-1-1 0,0 0 0,-1 0 0,0-1 0,-1 1 0,-8 14 0,-14 39 7,19-37 125,1 0-1,1 1 1,2 0 0,1 0-1,1 0 1,5 56-1,-1-76-126,0 1 0,0-1-1,1 0 1,1 0 0,-1 0 0,1-1-1,1 1 1,5 7 0,47 64 56,-56-79-72,5 5 16,-1 1 0,2-1 0,-1 0 1,1-1-1,0 1 0,0-1 1,0-1-1,1 1 0,0-1 0,0-1 1,0 0-1,0 0 0,0 0 0,1-1 1,-1 0-1,1-1 0,0 1 1,-1-2-1,15 0 0,197 5 75,-213-6-91,1-1 1,-1 1 0,0-1-1,0 0 1,0 0-1,0-1 1,-1 0 0,1-1-1,-1 1 1,1-1-1,-1 0 1,-1-1 0,1 1-1,0-1 1,-1 0-1,0-1 1,0 1 0,-1-1-1,0 0 1,7-11 0,4-9-31,-1 0 0,-1-1 0,16-49 0,-20 41 16,-2 0 0,-2-1-1,-1 1 1,-2-1 0,-4-63 0,1 32 83,1 60-67,-1-1-1,0 0 1,0 1 0,-1-1-1,0 1 1,-1-1-1,1 1 1,-1 0 0,-1 0-1,1 0 1,-1 1 0,-1-1-1,1 1 1,-1 0 0,0 0-1,0 0 1,-7-5-1,4 4-5,-1 0 0,1 1 0,-1 0 0,-1 0 0,1 1 0,-1 0 0,0 1 0,0 0 0,0 1 0,-1 0 0,-17-3 0,-18 2-32,-64 3 1,51 2 34,41 1-4,0 1 0,0 1 0,0 1 0,1 0 0,0 1 0,0 1 0,0 0 0,-22 15-1,-18 6-22,49-25-34,0 2 0,0-1 0,0 1 0,0 0 1,1 1-1,0-1 0,0 1 0,1 1 0,-1 0 1,1-1-1,1 2 0,-10 14 0,11-15-693,1 1-1,0-1 1,0 0-1,1 1 1,0 0-1,0-1 1,1 1-1,0 0 1,0 12-1,1 8-5577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3:57.68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83 0 12198,'0'0'3086,"4"4"-2584,1 8-374,-1 0 0,0 1-1,-1-1 1,0 1 0,-1-1 0,1 19 0,-3 86 401,-1-62-352,0-10-47,-2 0 0,-2 1 0,-2-1 0,-20 67 1,15-69-58,-5 16 34,2 0 0,-7 65 0,21-91-29,1-33 367,0-27-207,1 16-240,0-1 0,1 1 1,0-1-1,1 1 0,1 0 1,-1 0-1,10-18 0,47-78-101,-42 76 108,-12 21-4,8-15-14,1 1-1,1 0 1,2 0 0,20-20-1,-33 38 5,0 1-1,0 0 1,1 1-1,0 0 0,0 0 1,0 0-1,0 0 0,1 1 1,0 0-1,-1 0 0,1 1 1,0 0-1,0 0 0,0 1 1,0 0-1,1 0 1,-1 0-1,0 1 0,0 0 1,1 1-1,10 1 0,-13 0 4,0 0 0,-1 0 0,1 0 0,-1 0 0,0 1 0,1 0-1,-1 0 1,-1 0 0,1 0 0,0 1 0,-1-1 0,1 1 0,-1 0 0,0 0-1,-1 0 1,5 8 0,3 8-18,0 0 0,8 28 0,-7-15 25,-1 2-1,-2-1 1,-1 1 0,-2 0-1,-2 0 1,-1 1-1,-1-1 1,-6 42 0,4-69-3,-1-1 0,0-1 1,-1 1-1,1 0 1,-1 0-1,-1-1 1,1 0-1,-1 0 1,0 0-1,0 0 1,-1 0-1,0-1 1,0 0-1,0 0 1,-1 0-1,1-1 1,-1 0-1,0 0 1,-10 5-1,3-2 2,-1 0 0,0-1-1,0-1 1,0 0 0,-1-1 0,1 0 0,-1-1 0,-19 1 0,21-3-44,-5 0 53,0-1-1,0 0 0,-29-4 0,43 3-44,0 0 0,0 0 0,0 0 0,0 0 0,0-1 0,0 1 1,0-1-1,0 0 0,1 0 0,-1-1 0,1 1 0,-1-1 0,1 0 0,0 1 0,0-1 0,0-1 0,1 1 0,-1 0 0,1-1 0,-4-7 0,4 7-648,1-1 0,0 0 0,1 1 0,-1-1 0,1 0 0,0 0 0,0-8 1,1 0-2111,-1-9-2678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3:58.24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11029,'0'0'2977,"14"14"-2021,27 30-464,-1 2 1,43 63 0,-50-54-51,-3 2 1,25 63 0,-42-86-322,-2 0 0,-1 1 0,-1 1 0,-3 0 0,4 43 0,-8 210 335,-6-242-347,-2 0 0,-2 0-1,-2 0 1,-16 47 0,-1-21-70,-3-1 0,-3-1 0,-3-2 0,-45 64 0,44-81-7848,37-64 859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3:59.94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223 747 11669,'0'0'2236,"4"1"-1497,11 3-455,1-1 0,-1-1 0,23 1 1,-34-3-228,1 0 1,0 0-1,0 0 1,0 0 0,-1-1-1,1 0 1,0 0-1,-1-1 1,1 1 0,-1-1-1,1 0 1,-1 0-1,0 0 1,0-1-1,0 1 1,4-4 0,4-9 5,-1 0 0,0 0 0,-1-1 0,-1 0 0,0 0 0,-1-1 0,-1 0 0,-1-1 0,0 0 0,6-36 0,-3-8-87,3-117 0,-10 131 45,1 21-3,-3 1 1,0-1 0,-6-43 0,4 66-22,1-1-1,-1 1 0,0 0 0,0 0 1,-1 0-1,1 0 0,-1 1 1,0-1-1,0 1 0,0-1 0,-1 1 1,1 0-1,-1 0 0,1 0 0,-1 1 1,0-1-1,0 1 0,0 0 1,-1 0-1,1 1 0,0-1 0,-1 1 1,-6-1-1,4 0-5,0 0-1,0 1 1,0 0 0,0 1 0,0 0-1,-1 0 1,1 0 0,0 1 0,0 0-1,0 0 1,0 1 0,0 0 0,1 0-1,-1 0 1,-6 4 0,-6 7-1,2 1-1,0 1 1,0 0-1,2 1 1,0 1 0,1 0-1,0 1 1,1 1 0,2 0-1,0 0 1,-14 36 0,0 8 8,3 1 1,-22 107 0,30-85 80,5 0-1,3 1 1,8 138 0,1-191 30,2-1 0,1 1 0,2-1 1,17 45-1,-13-43 43,-2 1 0,-1 0 1,6 56-1,-2-11-99,-13-78-4829,1-12 1902,1-17-884,-5-5-2629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4:00.31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14 11557,'0'0'3140,"17"-2"-2625,545-9 1469,-342 13-5790,-182-2 762,-2 0-1251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34.02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209 160 8868,'0'0'5384,"0"7"-4653,-4 304 2409,4-306-3100,0 1 1,0-1-1,1 0 0,0 1 1,0-1-1,0 1 0,1-1 1,0 0-1,0 0 0,0 0 1,1 0-1,-1 0 0,1-1 1,0 1-1,6 6 0,-3-5 20,0-1-1,0 0 0,0 0 0,1-1 1,-1 0-1,1 0 0,0-1 0,0 1 0,14 3 1,7-1 62,0 0 0,0-2 0,1-1 1,50-1-1,-74-3-122,0 0 1,0 0 0,0-1-1,-1 0 1,1 0-1,-1 0 1,1 0-1,-1-1 1,1 1-1,-1-1 1,0 0 0,0 0-1,-1-1 1,1 1-1,-1-1 1,0 0-1,1 0 1,-2 0 0,5-7-1,8-13-24,-1 0 0,11-29 0,-23 48 15,10-25-64,-1 1 0,-1-2 0,-2 0 0,-1 0 0,-2 0 0,0-1 0,-3 0 0,0 0 0,-5-49-1,2 77 73,0 0-1,-1 0 1,1 1-1,-1-1 0,0 0 1,0 1-1,0-1 1,0 1-1,0 0 0,-1 0 1,0 0-1,0 0 1,0 0-1,0 0 0,0 1 1,0 0-1,-1-1 1,1 1-1,-1 0 0,1 1 1,-1-1-1,-4-1 1,-9-3-14,-1 0 1,1 0 0,-27-3 0,-25 2-430,1 2 1,-129 9-1,185-3 297,0 1 0,0 0 0,0 1 1,0 0-1,0 1 0,1 0 0,0 1 0,0 0 1,0 0-1,-11 9 0,14-9-462,1 1 0,0-1 1,0 1-1,1 1 0,0-1 0,0 1 0,0 0 1,-7 13-1,3 4-2921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4:00.85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359 3 8788,'0'0'4741,"-4"-2"-4133,2 2-574,0 0-1,-1-1 1,1 1-1,0 0 1,0 0-1,-1 1 1,1-1 0,0 0-1,-1 1 1,1 0-1,0-1 1,0 1-1,0 0 1,0 0-1,0 0 1,0 0-1,0 0 1,0 1 0,0-1-1,0 1 1,1-1-1,-1 1 1,1 0-1,-1-1 1,1 1-1,-1 0 1,1 0 0,-1 3-1,-11 14 305,-21 39 1,24-39-95,-39 73 671,-57 149 0,86-184-801,2 0 0,3 1-1,3 0 1,-7 69 0,18 35 46,1-157-157,0 0 1,0 0 0,1 0-1,-1-1 1,1 1-1,1 0 1,-1 0-1,0-1 1,1 1-1,0 0 1,0-1 0,1 0-1,-1 1 1,1-1-1,0 0 1,0 0-1,0-1 1,0 1-1,1-1 1,-1 1 0,1-1-1,0 0 1,0-1-1,0 1 1,1-1-1,-1 1 1,1-1 0,-1-1-1,1 1 1,7 1-1,12 2-923,0-1-1,0-1 1,1-1-1,46-3 1,-34 1-2341,14 0-3718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4:01.90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443 553 2769,'0'0'9746,"0"0"-9674,0 0 1,-1 0-1,1 0 1,0 0-1,0 0 1,-1 0-1,1 0 0,0 0 1,0 0-1,-1 0 1,1 0-1,0 0 0,-1-1 1,1 1-1,0 0 1,0 0-1,-1 0 1,1 0-1,0 0 0,0-1 1,0 1-1,-1 0 1,1 0-1,0 0 0,0-1 1,0 1-1,0 0 1,-1 0-1,1 0 0,0-1 1,0 1-1,0 0 1,0 0-1,0-1 1,0 1-1,0 0 0,0-1 1,0 1-1,0 0 1,0 0-1,0-1 0,0 1 1,0 0-1,0-1 1,0 1-1,0 0 1,0 0-1,0-1 0,8-55 170,-1 4 84,1-65 0,-7 91-313,-2 0-1,0 1 1,-2-1-1,-9-41 1,9 59-11,1 1 0,-1-1 0,-1 0 0,0 1 0,0 0 0,0 0 0,-1 0 0,0 0 0,0 1 0,-1 0 0,1 0 0,-2 0 0,1 1 0,0 0 0,-1 0 0,0 1 0,0 0 0,-13-6 0,3 4-31,-1 1 0,0 0 0,0 1 0,0 2 0,0-1 0,-1 2 0,-31 2 0,45-1 22,0 2-1,0-1 1,0 0-1,1 1 0,-1 0 1,0 0-1,1 0 0,0 1 1,0 0-1,-1-1 1,1 1-1,1 1 0,-1-1 1,0 1-1,1-1 1,0 1-1,0 0 0,0 0 1,0 0-1,-3 8 0,-4 7-8,0 0 0,1 0 0,-9 31 0,11-20 5,1 1-1,2-1 1,1 1-1,1 0 1,3 41-1,0-24 9,-1-46 4,0-1 0,0 1 0,0 0 0,1 0-1,-1-1 1,0 1 0,1 0 0,0-1 0,-1 1 0,1-1-1,0 1 1,0-1 0,0 1 0,0-1 0,0 0 0,0 1-1,0-1 1,1 0 0,-1 0 0,0 0 0,2 2 0,2-1 4,-1 0 0,0 1 0,1-1 0,0-1 0,-1 1 0,1-1 0,8 2 0,-2-2 3,0 1 1,1-2-1,-1 0 0,0 0 1,0-1-1,15-3 1,-20 2-22,-1 0 0,0 0 0,0-1 0,0 1 0,0-1 0,0-1 0,-1 1 0,1-1 0,-1 1 0,0-1 0,0 0 0,0-1 0,5-7 1,-1-1-32,0 1 1,-1-1 0,-1 0-1,6-15 1,2-12 22,-3 10 116,26-56-1,-37 86-93,0 0 0,0 0-1,0-1 1,1 1 0,-1 0 0,0 0 0,0 0-1,0 0 1,0 0 0,0 0 0,0 0-1,0 0 1,0 0 0,0-1 0,0 1 0,0 0-1,0 0 1,0 0 0,0 0 0,0 0-1,1 0 1,-1 0 0,0 0 0,0 0-1,0 0 1,0 0 0,0 0 0,0 0 0,0 0-1,0 0 1,1 0 0,-1 0 0,0 0-1,0 0 1,0 0 0,0 0 0,0 0-1,0 0 1,0 0 0,0 0 0,1 0 0,-1 0-1,0 0 1,0 0 0,0 0 0,0 0-1,0 0 1,0 0 0,0 0 0,0 0 0,0 0-1,1 0 1,-1 0 0,0 1 0,0-1-1,0 0 1,0 0 0,0 0 0,0 0-1,0 0 1,0 0 0,0 0 0,0 0 0,0 1-1,4 11 28,-1 13-15,14 415 969,-17-192 194,0-247-1205,6-5-2623,27-39-5229,-13 15 2385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4:02.37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339 1 11317,'0'0'3543,"-3"2"-3084,-3 2-397,0 1 0,1 0 0,0 0 0,0 0 0,1 0 0,-1 1 0,-5 10 1,-16 19 467,-205 227 487,215-249-1886,16-13 731,0 0-1,-1 1 0,1-1 0,0 0 0,0 0 1,-1 1-1,1-1 0,0 0 0,-1 0 0,1 1 0,0-1 1,-1 0-1,1 0 0,0 0 0,-1 0 0,1 1 1,-1-1-1,1 0 0,0 0 0,-1 0 0,1 0 0,-1 0 1,1 0-1,0 0 0,-1 0 0,1 0 0,-1 0 0,1 0 1,0-1-1,-1 1 0,1 0 0,0 0 0,-1 0 1,1 0-1,0-1 0,-1 1 0,1 0 0,0 0 0,-1-1 1,1 1-1,0 0 0,-1 0 0,1-1 0,0 1 1,0 0-1,-1-1 0,1-14-4292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4:02.76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11157,'0'0'3882,"7"5"-3391,0 2-389,0 0 1,0 1 0,-1 0-1,0 0 1,0 0-1,0 1 1,-2 0-1,6 11 1,31 89 1120,-23-56-797,5 7-257,-3 2 0,21 119 0,-33-156-1300,-4-20-4835,-1-5 1913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4:03.17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10725,'0'0'3337,"0"17"-2536,0 470 2908,0-272-10681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4:03.69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60 0 12374,'0'0'2033,"0"16"-1601,-4 442 3156,4-454-3571,0 0-1,1 0 1,-1 0-1,1-1 1,0 1-1,0 0 1,1-1 0,-1 1-1,1 0 1,-1-1-1,1 1 1,0-1-1,0 0 1,1 0 0,-1 0-1,1 0 1,-1 0-1,1 0 1,0-1-1,0 0 1,0 1 0,1-1-1,-1 0 1,0 0-1,1-1 1,-1 1-1,1-1 1,0 1 0,-1-1-1,6 0 1,11 4 23,0-2 0,0 0 0,1-2 0,26 0 0,-42-1-39,1-1 5,-1 0-1,1 0 0,-1 0 1,1-1-1,-1 0 1,1 0-1,-1 0 1,0-1-1,0 1 0,0-1 1,0 0-1,-1-1 1,1 1-1,-1-1 1,0 0-1,0 0 0,0-1 1,0 1-1,-1-1 1,0 1-1,0-1 1,0 0-1,4-10 1,1-3-21,-1 0 1,0-1 0,-2 0 0,0 0 0,4-34-1,-4-9-53,-6-108 0,1 166 63,0 0 0,-1 0 0,1 0-1,-1 0 1,0 0 0,0 0 0,-1 0-1,1 0 1,-1 0 0,0 1-1,0-1 1,0 1 0,-1-1 0,1 1-1,-1 0 1,0 0 0,1 0 0,-1 0-1,-1 0 1,1 1 0,0-1 0,-1 1-1,1 0 1,-1 0 0,0 0-1,1 1 1,-1-1 0,0 1 0,-5-1-1,-11-2-211,0 1 0,0 1 0,0 0-1,-36 3 1,22 0-478,7-1-1152,0 0 0,0 2 0,-29 6 0,19 0-2867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4:04.42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123 0 11125,'0'0'2951,"-9"6"-2570,5-3-351,0-1-2,1 0 1,-1 1 0,1 0-1,-1 0 1,1 0 0,0 0-1,0 1 1,0-1 0,0 1-1,1-1 1,-1 1 0,1 0-1,0 0 1,0 0 0,-1 6 0,-8 24 143,2 0 1,1 1-1,2 0 1,2 0-1,-1 36 1,4-39-47,0-17-18,1 0 1,0 0-1,2 15 1,-1-26-94,0-1 1,-1 1 0,1-1 0,0 1-1,1-1 1,-1 0 0,0 0-1,1 1 1,0-1 0,0 0 0,0-1-1,0 1 1,0 0 0,0 0 0,1-1-1,0 0 1,5 5 0,-1-3 19,0 0 1,1-1-1,0 1 0,0-1 1,0-1-1,0 0 1,0 0-1,1 0 0,15 0 1,-20-2-27,0 1 0,0-2 0,0 1-1,0 0 1,0-1 0,0 0 0,0 1 0,0-2 0,0 1 0,0 0 0,-1-1-1,1 0 1,0 0 0,-1 0 0,0 0 0,1 0 0,-1-1 0,0 1 0,0-1 0,0 0-1,4-6 1,-1-1 4,-1 0 0,-1-1 0,0 1 0,0-1 0,-1 1 0,0-1 0,-1 0 0,-1 0 0,1 0 0,-2-1 0,1 1-1,-3-16 1,2 26-11,0 0 0,-1-1 0,1 1-1,-1-1 1,1 1 0,-1 0 0,0-1-1,1 1 1,-1 0 0,0 0 0,0 0-1,0-1 1,0 1 0,0 0 0,0 0-1,0 0 1,0 1 0,-1-1 0,1 0 0,0 0-1,0 1 1,-1-1 0,1 0 0,0 1-1,-1-1 1,1 1 0,-1 0 0,1 0-1,0-1 1,-1 1 0,-2 0 0,-59-1-78,47 1 79,10 1-4,0 0 0,1 0 0,-1 0-1,0 0 1,1 1 0,0 0 0,-1 0 0,1 1-1,0-1 1,0 1 0,0 0 0,0 1-1,0-1 1,1 1 0,-7 6 0,3-1-152,0 0 0,0 1 0,1 0-1,0 0 1,0 1 0,-6 15 0,8-3-1827,5-9-2691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4:05.11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9700,'0'0'5424,"2"3"-4575,4 3-733,-1 1 0,0-1-1,0 1 1,-1 1 0,0-1 0,0 0 0,-1 1 0,4 13 0,20 77 541,-22-77-396,14 69 136,-3 0 0,3 115 1,-12 184-218,-8-286-58,-2-52-118,-2-1 1,-2 0-1,-3 0 1,-21 64 0,9-34-15,22-80 32,-4 26-1454,8-21-2345,9-12 309,9-15 414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4:05.62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61 8404,'0'0'7457,"8"-5"-6841,7-2-347,0 1 0,0 0-1,0 2 1,1-1 0,-1 2 0,1 0 0,0 1 0,27 0 0,47 2-235,51 0 188,-47 0-3570,-93-18-9464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4:05.98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12246,'0'0'4866,"141"0"-4546,-89 7-240,7 4 0,-4-8-48,4 4 0,-4-7-64,-4 0-320,-8 0-1025,-3 0-1376,-9 0-1681,-3 0-3490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0:38:35.42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123 159 9428,'0'0'3839,"2"-3"-3585,5-9-194,0 1 0,1 0 0,0 1 0,1 0 0,0 0 0,1 1 0,0 0 0,0 0 0,1 1 0,0 1 0,0 0 0,1 0 0,0 1 0,0 1 0,0 0 0,1 0 0,-1 1 0,1 1 0,0 0 0,1 1 0,23-1 0,-35 6-63,0 0-1,-1 0 1,1 0-1,-1 1 0,0-1 1,0 0-1,0 1 1,-1-1-1,1 1 0,-1-1 1,0 1-1,0 5 0,0-7 6,2 161-5,-3-87 27,0-66-15,0-1 0,-1 0-1,0 0 1,0 0-1,-1 0 1,-1 0-1,1 0 1,-1-1-1,-1 0 1,1 0 0,-7 8-1,-6 8 34,-1-1-1,-27 26 0,37-42-12,0 0 0,0 0 0,-1-1 0,0 0 0,0 0 0,0-1 0,-1-1 0,0 1 0,0-1 0,-19 4 1,5-3 30,-1-1 0,1-2 0,-39 0 0,62-2-54,0-1 0,-1 1-1,1 0 1,0-1-1,0 1 1,0-1-1,0 1 1,0-1-1,0 0 1,0 1-1,1-1 1,-1 0-1,0 0 1,0 0 0,0 0-1,1 0 1,-1 0-1,1 0 1,-1 0-1,0 0 1,1 0-1,0 0 1,-1 0-1,1 0 1,0 0-1,-1 0 1,1 0 0,0 0-1,0-1 1,0 1-1,0-2 1,0-47 61,0 37-53,0 10-7,0 0 0,0 1 0,0-1 0,1 0 0,-1 0 0,1 0 0,0 0 0,-1 1 0,1-1 0,0 0 0,0 1 0,1-1 0,-1 1 0,1-1 0,-1 1 0,1 0 0,0-1 1,0 1-1,0 0 0,0 0 0,4-3 0,-1 3-4,-1 0 0,1-1 1,0 2-1,0-1 0,0 0 1,0 1-1,0 0 1,1 0-1,-1 1 0,0 0 1,7 0-1,-6 0 4,0 1 0,0 0 0,0 0 0,0 1 0,0-1 0,0 2 0,-1-1 0,1 0 0,-1 1 0,1 0 0,-1 0 1,0 1-1,0-1 0,6 7 0,8 9 95,0 0-1,16 23 1,-2-3-11,-28-33-324,8 9 468,1 0 0,1-1-1,21 15 1,-31-25-418,1-1-1,0 1 0,0-1 1,0-1-1,11 4 1,-12-4-423,-1-1 0,1-1 0,0 1 0,0-1 0,-1 0 0,1 0 1,0 0-1,-1-1 0,7-1 0,4-3-5770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4:07.11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531 337 9220,'0'0'4354,"0"-19"-3585,0-137-118,0 150-648,-1 1 1,1-1-1,-1 1 1,1-1-1,-2 0 1,1 1 0,-1 0-1,1-1 1,-2 1-1,1 0 1,0 0-1,-1 0 1,0 0 0,0 1-1,-1-1 1,-4-4-1,2 3-3,-1 0 0,1 1 0,-1 0-1,-1 1 1,1-1 0,-1 1-1,1 1 1,-1 0 0,-14-4 0,-10 0-4,-1 1 0,1 2 1,-1 1-1,-43 2 0,75 1 5,-11 0 8,0 0 1,0 1 0,0 0-1,0 1 1,1 0 0,-1 1 0,1 1-1,-1-1 1,-16 9 0,24-9-2,-1 0 1,1 0-1,0 0 1,0 1-1,0-1 1,0 1-1,1 0 1,0 0-1,-1 0 1,1 0-1,1 1 1,-1 0-1,1-1 1,0 1-1,0 0 1,0 0-1,0 0 1,1 0-1,0 0 1,0 0-1,0 1 1,1-1 0,0 9-1,0 11 48,-1-13-22,1-1 0,1 1 0,0 0 0,4 20 0,-4-27-10,1-1 1,0 0 0,0 0 0,0 1-1,0-1 1,1-1 0,-1 1 0,1 0-1,0-1 1,0 1 0,1-1 0,-1 0-1,1 0 1,-1 0 0,8 4 0,77 38 173,-62-33-61,49 30-1,-66-36-122,-1 0-1,0 0 1,-1 1-1,0 0 0,0 1 1,0-1-1,-1 2 0,0-1 1,7 14-1,34 64 7,-24-47 5,-1 1 1,23 63-1,-43-98-7,-1 0 0,0-1 0,0 1 1,0 0-1,0 0 0,-1 0 0,1-1 0,-1 1 0,-1 0 0,1 0 0,-2 9 0,1-11 5,0-1 0,-1 1 0,1-1-1,0 1 1,-1-1 0,1 1 0,-1-1 0,0 0 0,1 0-1,-1 0 1,0 0 0,0 0 0,-1 0 0,1-1 0,0 1-1,-1-1 1,1 1 0,-1-1 0,1 0 0,-5 2 0,-23 4 24,0-1 0,-1-1 0,1-1 0,-1-2 0,0-1 0,-31-4 1,1 2-18,57 1-24,-1 0 1,1 0-1,0 0 1,0-1-1,-1 0 1,1 0 0,0 0-1,0-1 1,0 1-1,0-1 1,1 0-1,-1 0 1,0 0-1,1-1 1,-1 1-1,1-1 1,-5-4-1,4 1 6,-1 0-1,1 0 1,0 0-1,1 0 1,0 0-1,0-1 0,0 1 1,1-1-1,-3-12 1,1-4 11,0-1 1,2 1-1,1-1 1,1 0 0,5-32-1,-3 46-13,0-1-1,1 0 0,0 1 1,1 0-1,1 0 0,-1 0 1,1 0-1,1 1 0,0 0 0,10-12 1,-3 5 54,1 0-1,0 2 1,1 0 0,28-20 0,-32 27-47,1 0 1,-1 1 0,1 1-1,0 0 1,1 0-1,-1 2 1,1-1-1,0 1 1,15-1 0,14 1-29,64 3 1,-43 1-78,20 9 132,-5 1-1425,-28-15-3504,-33-5 1718,2-9-851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4:31.48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1 666 11797,'0'0'6449,"8"2"-5990,21 5-9,-10-3-164,-1 0 0,1-1 0,31 1 1,-44-4-277,0 0 1,1-1-1,-1 0 1,0 0-1,0 0 1,0-1-1,0 0 1,0 0-1,0 0 1,0-1-1,0 0 1,-1 0-1,0-1 1,1 1 0,6-8-1,5-6-60,-1-1-1,0 0 1,-2-1 0,0-1-1,-1 0 1,-2-1 0,0 0-1,-1-1 1,0 0 0,11-46-1,-10 17-80,-3-2-1,-1 1 0,-1-100 1,-6 149 126,0 0 0,1 1 0,-1-1 0,-1 0 0,1 0 0,0 0 0,-1 1 0,1-1 0,-1 0 0,0 1 0,0-1 0,0 0 0,0 1 0,0-1 0,-1 1 0,1 0 0,-1-1 0,0 1 0,1 0 0,-1 0 0,0 0 0,0 0 0,0 0 0,-1 0 0,-4-2 0,0 1-20,-1 1 0,0 0-1,-1 1 1,1 0 0,0 0 0,0 0 0,-14 2 0,15 0 12,1 0 1,0 0 0,-1 1 0,1 0 0,0 0-1,0 1 1,0 0 0,0 0 0,0 0-1,1 0 1,0 1 0,-1 0 0,1 0-1,1 1 1,-1-1 0,1 1 0,-1 0-1,1 1 1,1-1 0,-6 10 0,-6 10 2,1 2 0,1 0 0,-11 32 1,15-31 10,1 0 0,1 1 0,2 0 0,-3 46 0,7 121 52,2-99 27,11 376 675,-12-354-154,0-38-1784,0-39-4520,0-63 1074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4:31.82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33 13014,'0'0'3692,"11"0"-3121,239 14 1444,79-23-1597,-111-13-4574,-214 21 3827,36-9-6556,-34 6 1202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4:32.38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361 1 9588,'0'0'3306,"-5"0"-2853,1 0-383,0 1 0,0 0-1,0 0 1,0 1 0,0 0-1,0-1 1,1 1 0,-1 0-1,1 0 1,-1 1 0,1-1-1,0 1 1,0 0 0,0 0-1,0 0 1,0 0 0,-1 4-1,-49 70 1378,44-63-1298,-26 51 329,1 2 1,4 1-1,3 1 1,3 1-1,-29 144 0,40-126-289,5 1 0,3 0 0,7 106-1,0-173-172,1-1 0,1 1 0,0-1 0,2 0 0,0 0 0,1-1 0,12 24 0,-11-28-126,0 0 0,2-1-1,-1 0 1,2 0-1,0-1 1,0 0-1,2-1 1,-1-1-1,16 12 1,-24-21-339,1 0 0,-1 0 0,1 0 0,-1-1 0,1 0 0,0 0 0,-1 0 0,1-1 1,0 1-1,10 0 0,19-1-4479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4:33.42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372 313 7908,'0'0'7040,"-1"0"-6901,0-1 0,1 0 0,-1 0 0,1 1 0,-1-1-1,1 0 1,-1 0 0,1 0 0,0 1 0,-1-1 0,1 0 0,0 0 0,0 0-1,-1 0 1,1 0 0,0 0 0,0-1 0,9-18-83,-2 0-1,0-1 1,-2 0 0,0-1 0,-1 1-1,-2-1 1,0 0 0,-1-22 0,-1 42-71,0-1 1,0 0 0,-1 1 0,1-1-1,-1 1 1,1-1 0,-1 1 0,0-1 0,0 1-1,0 0 1,0-1 0,-1 1 0,1 0-1,0 0 1,-1 0 0,0 0 0,0 0 0,-2-2-1,0 0 1,-1 1-1,1 0 1,-1 0 0,0 1-1,0 0 1,0-1-1,0 2 1,-7-3-1,-7 0-24,-1 1 0,1 1-1,-35 0 1,51 2 37,-16-1-17,1 1 0,0 1 0,-1 1 0,1 0 0,-32 9 0,45-9 11,1 0 1,-1 0 0,1 0-1,0 1 1,-1-1 0,1 1-1,0 0 1,1 1-1,-1-1 1,1 1 0,-1-1-1,1 1 1,0 0 0,0 0-1,1 0 1,-1 1 0,1-1-1,0 0 1,0 1 0,0 0-1,1-1 1,0 1 0,0 0-1,0 0 1,0 0-1,1 8 1,-2 2-2,1-1 1,1 1-1,1 0 0,3 22 0,-2-31 19,-1 0-1,1 0 1,0-1-1,1 1 0,-1-1 1,1 1-1,0-1 1,1 0-1,-1 0 0,1 0 1,0-1-1,0 1 1,8 5-1,74 56 130,-75-59-127,1 0 0,-1-1-1,1 0 1,0-1 0,0 0 0,15 3 0,-21-7-3,-1 1 1,1-2-1,-1 1 1,1-1-1,-1 0 1,1 0-1,0 0 1,-1-1-1,1 0 1,-1 0-1,1 0 0,-1-1 1,0 1-1,0-1 1,1-1-1,-1 1 1,-1-1-1,1 0 1,0 0-1,-1 0 1,1-1-1,-1 1 1,6-8-1,1-3-58,-1-1 1,-1 0-1,-1 0 0,0 0 0,-1-1 0,7-22 0,-3 9 86,21-41 1,-27 165 36,-9 244 809,4-338-1520,0-8-11684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4:33.87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426 1 3169,'0'0'12620,"-11"0"-12367,7 0-240,0 0 0,0 0 1,-1 0-1,1 1 0,0 0 0,0 0 1,0 0-1,0 0 0,0 1 0,0-1 1,0 1-1,1 0 0,-1 0 0,1 1 1,-1-1-1,1 1 0,0 0 0,0 0 1,0 0-1,0 0 0,0 0 0,1 0 0,0 1 1,-1 0-1,-1 5 0,-110 154 1085,-27 43-464,98-126-864,42-80 7,1 1 0,0-1-1,-1 1 1,1-1 0,-1 0-1,1 1 1,-1-1 0,1 0-1,-1 0 1,0 1 0,1-1-1,-1 0 1,1 0 0,-1 0-1,1 0 1,-1 1 0,0-1-1,1 0 1,-1 0 0,1 0-1,-1 0 1,0-1 0,1 1-1,-1 0 1,1 0 0,-1 0 0,0 0-1,1-1 1,-1 1 0,1 0-1,-1 0 1,1-1 0,-1 1-1,1 0 1,-1-1 0,1 1-1,-1-1 1,1 1 0,-1-1-1,1 1 1,0-1 0,-1 1-1,1-1 1,0 1 0,0-1-1,-1 1 1,1-1 0,0 1-1,0-1 1,0 0 0,0 1 0,-1-1-1,1 1 1,0-1 0,0 0-1,0 1 1,1-2 0,-1-18-4553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4:34.31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9652,'0'0'3309,"2"4"-2618,51 134 2660,-37-92-2602,1-1 1,24 44-1,39 67-52,-76-148-759,0 0 1,0 1-1,-1 0 0,0-1 1,0 1-1,-1 0 0,0 0 1,-1 1-1,0 12 1,-1-21-1036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4:34.77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83 1 12662,'0'0'2942,"-2"22"-2256,-12 182 384,8-159-560,-21 79 0,15-79-386,-9 69-1,20-86-279,2-16-2238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4:35.39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 87 11093,'0'0'4039,"0"22"-3244,-2 92 236,4 127 812,-1-234-1807,0 0 0,0 0 0,0 0 0,1 0 0,0 0 0,0-1 0,1 1 0,0-1 0,0 0 0,0 0 0,1 0 0,0 0 0,0 0 1,1-1-1,-1 0 0,1 0 0,1 0 0,-1 0 0,0-1 0,1 0 0,0 0 0,0-1 0,0 1 0,0-1 0,1-1 0,-1 1 0,1-1 0,11 2 0,11 2 0,-1-1-1,1-1 0,0-2 0,1-1 0,43-4 0,-68 2-36,1-1 0,-1 1 0,0-1 1,0 0-1,1 0 0,-1-1 0,-1 1 0,1-1 0,0 0 0,-1-1 0,1 1 0,-1-1 0,0 0 0,0 0 0,0 0 0,-1 0 1,0-1-1,0 1 0,0-1 0,0 0 0,4-10 0,3-8-41,-1-1-1,0 0 1,6-36 0,-8 19 23,-2-1 1,-1 1-1,-4-53 1,0 66 12,0 21 3,0 1 0,-1 0 0,0-1 0,0 1 0,0 0 0,-1 0 0,0 0 0,0 0 0,-1 0 0,1 0 0,-1 1 0,-1-1 0,1 1 0,-1 0 0,0 0 0,0 0 0,0 0 0,-1 1 0,1 0 0,-1-1 0,0 2 0,-7-5 0,1 2-26,0 0-1,0 1 1,-1 1 0,0 0-1,0 0 1,0 1-1,0 0 1,0 2-1,-1-1 1,-19 1 0,22 1-42,-3-1-178,-1 1-1,0 0 1,1 1-1,-1 0 1,1 1-1,-1 1 1,1 0-1,0 1 1,0 0-1,-14 8 1,12-5-556,-27 18-2394,18-6-1841,14-7-1489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11:14:36.13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229 1 6323,'0'0'7139,"-5"0"-6640,1 0-474,0 0 0,0 0-1,0 0 1,-1 0 0,1 1 0,0 0 0,0 0-1,0 0 1,0 0 0,0 1 0,1-1 0,-1 1-1,0 0 1,1 0 0,-1 0 0,-3 4 0,-10 10 187,0 0 0,1 2 0,1 0 0,1 0 0,-14 25 0,21-31-114,0 1 0,2-1 0,-1 1 0,2 0 0,-1 1 0,2-1 0,0 1 0,1 0 0,0 0 0,0 14 0,2-5 41,-1-14-58,1 0 0,0 0 0,1-1 0,0 1 0,3 11 0,-3-16-68,0-1-1,0 0 1,1 0 0,-1 0 0,1-1 0,0 1 0,0 0 0,0-1 0,0 1-1,1-1 1,-1 0 0,0 1 0,1-1 0,0 0 0,0-1 0,-1 1 0,7 2-1,0 0 18,-1 0 0,1-1 0,0 0 0,0-1 0,1 0 0,-1 0 0,0-1-1,1 0 1,-1-1 0,0 0 0,1 0 0,-1-1 0,1 0 0,16-5 0,-21 4-27,0 0 0,0 0 0,-1 0 0,1 0 0,-1-1 0,1 1 0,-1-1 0,0 0 0,0-1 0,0 1 0,-1-1 0,1 1 0,-1-1 0,0 0 0,0-1 0,0 1 0,-1 0 0,1-1 0,-1 1 0,0-1 0,-1 0 0,1 0 0,-1 0 0,0 0 0,0 0 1,0 0-1,-1 0 0,1-9 0,-1 11-1,0 0 1,0 0-1,0 0 1,0 0-1,0 0 1,-1 0-1,1 0 1,-1 0-1,0 0 1,0 0-1,0 0 1,0 0-1,0 0 1,-1 1-1,1-1 1,-4-4-1,1 4-8,1 1-1,-1 0 1,0 1-1,0-1 1,1 1-1,-1-1 0,0 1 1,0 0-1,-1 1 1,1-1-1,0 1 1,-6 0-1,3-2-16,1 2 1,-1-1-1,0 1 0,1 0 1,-1 0-1,0 0 1,0 1-1,1 0 0,-1 1 1,1 0-1,-1 0 0,1 0 1,0 0-1,0 1 1,0 0-1,0 1 0,0-1 1,0 1-1,1 0 0,0 1 1,0-1-1,0 1 1,1 0-1,-7 9 0,2-4-98,-25 37-1388,23-10-2439,10-18-195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4F01C-EB8A-498E-92DA-CC0DD2F0A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7E5F60-1733-DF6D-0EE9-B696F2966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A8311A-877C-7999-B16D-6211F0326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2D0A9-4981-4378-BE80-E1E94816AE1C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F81DC1-9B91-9D7A-EA13-A97FC51FC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62F346-653F-E954-2890-58420F5B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109A-0BAA-48CE-A312-93DEC34AB3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89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B6B86-A662-64F4-9D08-AFA6CF41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22F219-580B-D1B9-524B-045126938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39A034-42F4-7457-84F8-7B9C436A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2D0A9-4981-4378-BE80-E1E94816AE1C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4B2E0F-6F05-CE36-40BE-9FBD42AEF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CDCBF3-747E-B446-CB91-DB812AC8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109A-0BAA-48CE-A312-93DEC34AB3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45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D585CF-5857-7B47-0B87-0AC8C21211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122119-9089-70BE-0636-20E5A33B8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6AE1CA-75E3-82AE-248C-5511BE56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2D0A9-4981-4378-BE80-E1E94816AE1C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7665F0-B70D-0894-93AD-3B0CC1091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C25395-0E2B-D4AE-DD68-F10ADCB5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109A-0BAA-48CE-A312-93DEC34AB3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45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C5C16-10B3-A2F5-4ED4-21E27882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24B1DB-B96D-D86D-F299-9FBC1F8B5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D597F1-6F5B-7BB5-2784-159A5BF6C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2D0A9-4981-4378-BE80-E1E94816AE1C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E48C61-3923-4E1C-4DD1-D31C4E3D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FE0EC7-EBC0-EF46-D566-CFF77074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109A-0BAA-48CE-A312-93DEC34AB3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35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38522-2C77-7430-5884-378D73BF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AB4BDA-D169-D393-7F2A-DC8F39D3A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48269A-7649-0597-9BBE-3D2B6A19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2D0A9-4981-4378-BE80-E1E94816AE1C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5ED3AC-6CEC-8A14-0885-3F75B6FBE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0977C4-4BB0-9FA4-E203-3A2914A33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109A-0BAA-48CE-A312-93DEC34AB3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30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D258D-DE6A-4C8C-58E8-B7F90829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159E2-B0B2-E2A1-4F79-E2F1F8E99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8D7B49-DC67-B852-5BD1-0F0CA58BC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6061F4-66D7-7576-8973-3A732B17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2D0A9-4981-4378-BE80-E1E94816AE1C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3F3202-5709-5980-BB78-4FF33C033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954761-D58E-EE9E-CA26-6063D833B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109A-0BAA-48CE-A312-93DEC34AB3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65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73AD8-9588-8F1D-9C15-94492CB6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603336-961D-CDF2-1C79-E4AF8D66F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A5F625-2829-7FE9-F8E5-37F2A9BEA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4CA75A-D9EA-636B-E236-7E9A2F197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EC943F3-14E6-59EE-6E34-90CF8E5CC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D49783E-744A-BDD4-D34F-38E5B2510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2D0A9-4981-4378-BE80-E1E94816AE1C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26C4A5F-D099-2A00-4D94-1AD16066F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4451AE1-544D-8015-171F-F3FD283F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109A-0BAA-48CE-A312-93DEC34AB3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76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4D85E-AD7F-A639-DB7C-395245785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916EC4E-6CCC-DFEA-02AD-A146BD845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2D0A9-4981-4378-BE80-E1E94816AE1C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8035E5F-C576-37DB-912E-41AA156E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85B53F-24C7-A8C9-44FD-424394E5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109A-0BAA-48CE-A312-93DEC34AB3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50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9481D7-A1C5-E0D0-D724-7E9ECEDA3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2D0A9-4981-4378-BE80-E1E94816AE1C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205DC42-B538-4EC2-AEC4-66D4D25D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0B9E1F0-D748-5938-F6AC-FF6F9DB3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109A-0BAA-48CE-A312-93DEC34AB3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276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51542-8125-14B2-4742-9C0BB8CDD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093B83-4ED6-CAB1-9EA2-B2562A981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68D17F-BFF9-C776-45E4-213E9B8CB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87F888-06E7-08CA-8EF2-5FF2540E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2D0A9-4981-4378-BE80-E1E94816AE1C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B8623B-D948-1C98-CB17-B9032088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71A2CD-BAE1-FA36-E44C-1B5C1934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109A-0BAA-48CE-A312-93DEC34AB3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32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E5396-A8BE-7124-43CB-5BFA4B7D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090F1AD-6822-676F-2C91-AEED4269A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6B5775-10C3-D813-521B-8A6855871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D19582-104F-E1C4-AC73-23916250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2D0A9-4981-4378-BE80-E1E94816AE1C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5D70ED-1A25-3B6A-DD2B-00CE480A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D8123B-6A28-DFBB-0580-83D75574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109A-0BAA-48CE-A312-93DEC34AB3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5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0BA270B-A1FC-1C18-D103-C7FA39B1D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1635B2-DB9F-06F7-82B0-0A0381AF8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29768A-6005-0D31-15CD-61F6D63AF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2D0A9-4981-4378-BE80-E1E94816AE1C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3538FB-0D70-9371-5D64-C8223BB94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FCDDA4-133C-603D-8D71-30C35181F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E109A-0BAA-48CE-A312-93DEC34AB3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96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324" Type="http://schemas.openxmlformats.org/officeDocument/2006/relationships/image" Target="../media/image162.png"/><Relationship Id="rId531" Type="http://schemas.openxmlformats.org/officeDocument/2006/relationships/customXml" Target="../ink/ink265.xml"/><Relationship Id="rId170" Type="http://schemas.openxmlformats.org/officeDocument/2006/relationships/image" Target="../media/image85.png"/><Relationship Id="rId268" Type="http://schemas.openxmlformats.org/officeDocument/2006/relationships/image" Target="../media/image134.png"/><Relationship Id="rId475" Type="http://schemas.openxmlformats.org/officeDocument/2006/relationships/customXml" Target="../ink/ink237.xml"/><Relationship Id="rId32" Type="http://schemas.openxmlformats.org/officeDocument/2006/relationships/image" Target="../media/image16.png"/><Relationship Id="rId128" Type="http://schemas.openxmlformats.org/officeDocument/2006/relationships/image" Target="../media/image64.png"/><Relationship Id="rId335" Type="http://schemas.openxmlformats.org/officeDocument/2006/relationships/customXml" Target="../ink/ink167.xml"/><Relationship Id="rId542" Type="http://schemas.openxmlformats.org/officeDocument/2006/relationships/image" Target="../media/image271.png"/><Relationship Id="rId181" Type="http://schemas.openxmlformats.org/officeDocument/2006/relationships/customXml" Target="../ink/ink90.xml"/><Relationship Id="rId402" Type="http://schemas.openxmlformats.org/officeDocument/2006/relationships/image" Target="../media/image201.png"/><Relationship Id="rId279" Type="http://schemas.openxmlformats.org/officeDocument/2006/relationships/customXml" Target="../ink/ink139.xml"/><Relationship Id="rId486" Type="http://schemas.openxmlformats.org/officeDocument/2006/relationships/image" Target="../media/image243.png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346" Type="http://schemas.openxmlformats.org/officeDocument/2006/relationships/image" Target="../media/image173.png"/><Relationship Id="rId553" Type="http://schemas.openxmlformats.org/officeDocument/2006/relationships/customXml" Target="../ink/ink276.xml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413" Type="http://schemas.openxmlformats.org/officeDocument/2006/relationships/customXml" Target="../ink/ink206.xml"/><Relationship Id="rId497" Type="http://schemas.openxmlformats.org/officeDocument/2006/relationships/customXml" Target="../ink/ink248.xml"/><Relationship Id="rId357" Type="http://schemas.openxmlformats.org/officeDocument/2006/relationships/customXml" Target="../ink/ink178.xml"/><Relationship Id="rId54" Type="http://schemas.openxmlformats.org/officeDocument/2006/relationships/image" Target="../media/image27.png"/><Relationship Id="rId217" Type="http://schemas.openxmlformats.org/officeDocument/2006/relationships/customXml" Target="../ink/ink108.xml"/><Relationship Id="rId564" Type="http://schemas.openxmlformats.org/officeDocument/2006/relationships/image" Target="../media/image282.png"/><Relationship Id="rId424" Type="http://schemas.openxmlformats.org/officeDocument/2006/relationships/image" Target="../media/image212.png"/><Relationship Id="rId270" Type="http://schemas.openxmlformats.org/officeDocument/2006/relationships/image" Target="../media/image135.png"/><Relationship Id="rId65" Type="http://schemas.openxmlformats.org/officeDocument/2006/relationships/customXml" Target="../ink/ink32.xml"/><Relationship Id="rId130" Type="http://schemas.openxmlformats.org/officeDocument/2006/relationships/image" Target="../media/image65.png"/><Relationship Id="rId368" Type="http://schemas.openxmlformats.org/officeDocument/2006/relationships/image" Target="../media/image184.png"/><Relationship Id="rId575" Type="http://schemas.openxmlformats.org/officeDocument/2006/relationships/customXml" Target="../ink/ink287.xml"/><Relationship Id="rId228" Type="http://schemas.openxmlformats.org/officeDocument/2006/relationships/image" Target="../media/image114.png"/><Relationship Id="rId435" Type="http://schemas.openxmlformats.org/officeDocument/2006/relationships/customXml" Target="../ink/ink217.xml"/><Relationship Id="rId281" Type="http://schemas.openxmlformats.org/officeDocument/2006/relationships/customXml" Target="../ink/ink140.xml"/><Relationship Id="rId502" Type="http://schemas.openxmlformats.org/officeDocument/2006/relationships/image" Target="../media/image251.png"/><Relationship Id="rId76" Type="http://schemas.openxmlformats.org/officeDocument/2006/relationships/image" Target="../media/image38.png"/><Relationship Id="rId141" Type="http://schemas.openxmlformats.org/officeDocument/2006/relationships/customXml" Target="../ink/ink70.xml"/><Relationship Id="rId379" Type="http://schemas.openxmlformats.org/officeDocument/2006/relationships/customXml" Target="../ink/ink189.xml"/><Relationship Id="rId586" Type="http://schemas.openxmlformats.org/officeDocument/2006/relationships/image" Target="../media/image293.png"/><Relationship Id="rId7" Type="http://schemas.openxmlformats.org/officeDocument/2006/relationships/customXml" Target="../ink/ink3.xml"/><Relationship Id="rId239" Type="http://schemas.openxmlformats.org/officeDocument/2006/relationships/customXml" Target="../ink/ink119.xml"/><Relationship Id="rId446" Type="http://schemas.openxmlformats.org/officeDocument/2006/relationships/image" Target="../media/image223.png"/><Relationship Id="rId292" Type="http://schemas.openxmlformats.org/officeDocument/2006/relationships/image" Target="../media/image146.png"/><Relationship Id="rId306" Type="http://schemas.openxmlformats.org/officeDocument/2006/relationships/image" Target="../media/image153.png"/><Relationship Id="rId45" Type="http://schemas.openxmlformats.org/officeDocument/2006/relationships/customXml" Target="../ink/ink22.xml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348" Type="http://schemas.openxmlformats.org/officeDocument/2006/relationships/image" Target="../media/image174.png"/><Relationship Id="rId513" Type="http://schemas.openxmlformats.org/officeDocument/2006/relationships/customXml" Target="../ink/ink256.xml"/><Relationship Id="rId555" Type="http://schemas.openxmlformats.org/officeDocument/2006/relationships/customXml" Target="../ink/ink277.xml"/><Relationship Id="rId152" Type="http://schemas.openxmlformats.org/officeDocument/2006/relationships/image" Target="../media/image76.png"/><Relationship Id="rId194" Type="http://schemas.openxmlformats.org/officeDocument/2006/relationships/image" Target="../media/image97.png"/><Relationship Id="rId208" Type="http://schemas.openxmlformats.org/officeDocument/2006/relationships/image" Target="../media/image104.png"/><Relationship Id="rId415" Type="http://schemas.openxmlformats.org/officeDocument/2006/relationships/customXml" Target="../ink/ink207.xml"/><Relationship Id="rId457" Type="http://schemas.openxmlformats.org/officeDocument/2006/relationships/customXml" Target="../ink/ink228.xml"/><Relationship Id="rId261" Type="http://schemas.openxmlformats.org/officeDocument/2006/relationships/customXml" Target="../ink/ink130.xml"/><Relationship Id="rId499" Type="http://schemas.openxmlformats.org/officeDocument/2006/relationships/customXml" Target="../ink/ink249.xml"/><Relationship Id="rId14" Type="http://schemas.openxmlformats.org/officeDocument/2006/relationships/image" Target="../media/image7.png"/><Relationship Id="rId56" Type="http://schemas.openxmlformats.org/officeDocument/2006/relationships/image" Target="../media/image28.png"/><Relationship Id="rId317" Type="http://schemas.openxmlformats.org/officeDocument/2006/relationships/customXml" Target="../ink/ink158.xml"/><Relationship Id="rId359" Type="http://schemas.openxmlformats.org/officeDocument/2006/relationships/customXml" Target="../ink/ink179.xml"/><Relationship Id="rId524" Type="http://schemas.openxmlformats.org/officeDocument/2006/relationships/image" Target="../media/image262.png"/><Relationship Id="rId566" Type="http://schemas.openxmlformats.org/officeDocument/2006/relationships/image" Target="../media/image283.png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63" Type="http://schemas.openxmlformats.org/officeDocument/2006/relationships/customXml" Target="../ink/ink81.xml"/><Relationship Id="rId219" Type="http://schemas.openxmlformats.org/officeDocument/2006/relationships/customXml" Target="../ink/ink109.xml"/><Relationship Id="rId370" Type="http://schemas.openxmlformats.org/officeDocument/2006/relationships/image" Target="../media/image185.png"/><Relationship Id="rId426" Type="http://schemas.openxmlformats.org/officeDocument/2006/relationships/image" Target="../media/image213.png"/><Relationship Id="rId230" Type="http://schemas.openxmlformats.org/officeDocument/2006/relationships/image" Target="../media/image115.png"/><Relationship Id="rId468" Type="http://schemas.openxmlformats.org/officeDocument/2006/relationships/image" Target="../media/image234.png"/><Relationship Id="rId25" Type="http://schemas.openxmlformats.org/officeDocument/2006/relationships/customXml" Target="../ink/ink12.xml"/><Relationship Id="rId67" Type="http://schemas.openxmlformats.org/officeDocument/2006/relationships/customXml" Target="../ink/ink33.xml"/><Relationship Id="rId272" Type="http://schemas.openxmlformats.org/officeDocument/2006/relationships/image" Target="../media/image136.png"/><Relationship Id="rId328" Type="http://schemas.openxmlformats.org/officeDocument/2006/relationships/image" Target="../media/image164.png"/><Relationship Id="rId535" Type="http://schemas.openxmlformats.org/officeDocument/2006/relationships/customXml" Target="../ink/ink267.xml"/><Relationship Id="rId577" Type="http://schemas.openxmlformats.org/officeDocument/2006/relationships/customXml" Target="../ink/ink288.xml"/><Relationship Id="rId132" Type="http://schemas.openxmlformats.org/officeDocument/2006/relationships/image" Target="../media/image66.png"/><Relationship Id="rId174" Type="http://schemas.openxmlformats.org/officeDocument/2006/relationships/image" Target="../media/image87.png"/><Relationship Id="rId381" Type="http://schemas.openxmlformats.org/officeDocument/2006/relationships/customXml" Target="../ink/ink190.xml"/><Relationship Id="rId241" Type="http://schemas.openxmlformats.org/officeDocument/2006/relationships/customXml" Target="../ink/ink120.xml"/><Relationship Id="rId437" Type="http://schemas.openxmlformats.org/officeDocument/2006/relationships/customXml" Target="../ink/ink218.xml"/><Relationship Id="rId479" Type="http://schemas.openxmlformats.org/officeDocument/2006/relationships/customXml" Target="../ink/ink239.xml"/><Relationship Id="rId36" Type="http://schemas.openxmlformats.org/officeDocument/2006/relationships/image" Target="../media/image18.png"/><Relationship Id="rId283" Type="http://schemas.openxmlformats.org/officeDocument/2006/relationships/customXml" Target="../ink/ink141.xml"/><Relationship Id="rId339" Type="http://schemas.openxmlformats.org/officeDocument/2006/relationships/customXml" Target="../ink/ink169.xml"/><Relationship Id="rId490" Type="http://schemas.openxmlformats.org/officeDocument/2006/relationships/image" Target="../media/image245.png"/><Relationship Id="rId504" Type="http://schemas.openxmlformats.org/officeDocument/2006/relationships/image" Target="../media/image252.png"/><Relationship Id="rId546" Type="http://schemas.openxmlformats.org/officeDocument/2006/relationships/image" Target="../media/image273.png"/><Relationship Id="rId78" Type="http://schemas.openxmlformats.org/officeDocument/2006/relationships/image" Target="../media/image39.png"/><Relationship Id="rId101" Type="http://schemas.openxmlformats.org/officeDocument/2006/relationships/customXml" Target="../ink/ink50.xml"/><Relationship Id="rId143" Type="http://schemas.openxmlformats.org/officeDocument/2006/relationships/customXml" Target="../ink/ink71.xml"/><Relationship Id="rId185" Type="http://schemas.openxmlformats.org/officeDocument/2006/relationships/customXml" Target="../ink/ink92.xml"/><Relationship Id="rId350" Type="http://schemas.openxmlformats.org/officeDocument/2006/relationships/image" Target="../media/image175.png"/><Relationship Id="rId406" Type="http://schemas.openxmlformats.org/officeDocument/2006/relationships/image" Target="../media/image203.png"/><Relationship Id="rId588" Type="http://schemas.openxmlformats.org/officeDocument/2006/relationships/image" Target="../media/image294.png"/><Relationship Id="rId9" Type="http://schemas.openxmlformats.org/officeDocument/2006/relationships/customXml" Target="../ink/ink4.xml"/><Relationship Id="rId210" Type="http://schemas.openxmlformats.org/officeDocument/2006/relationships/image" Target="../media/image105.png"/><Relationship Id="rId392" Type="http://schemas.openxmlformats.org/officeDocument/2006/relationships/image" Target="../media/image196.png"/><Relationship Id="rId448" Type="http://schemas.openxmlformats.org/officeDocument/2006/relationships/image" Target="../media/image224.png"/><Relationship Id="rId252" Type="http://schemas.openxmlformats.org/officeDocument/2006/relationships/image" Target="../media/image126.png"/><Relationship Id="rId294" Type="http://schemas.openxmlformats.org/officeDocument/2006/relationships/image" Target="../media/image147.png"/><Relationship Id="rId308" Type="http://schemas.openxmlformats.org/officeDocument/2006/relationships/image" Target="../media/image154.png"/><Relationship Id="rId515" Type="http://schemas.openxmlformats.org/officeDocument/2006/relationships/customXml" Target="../ink/ink257.xml"/><Relationship Id="rId47" Type="http://schemas.openxmlformats.org/officeDocument/2006/relationships/customXml" Target="../ink/ink23.xml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54" Type="http://schemas.openxmlformats.org/officeDocument/2006/relationships/image" Target="../media/image77.png"/><Relationship Id="rId361" Type="http://schemas.openxmlformats.org/officeDocument/2006/relationships/customXml" Target="../ink/ink180.xml"/><Relationship Id="rId557" Type="http://schemas.openxmlformats.org/officeDocument/2006/relationships/customXml" Target="../ink/ink278.xml"/><Relationship Id="rId196" Type="http://schemas.openxmlformats.org/officeDocument/2006/relationships/image" Target="../media/image98.png"/><Relationship Id="rId417" Type="http://schemas.openxmlformats.org/officeDocument/2006/relationships/customXml" Target="../ink/ink208.xml"/><Relationship Id="rId459" Type="http://schemas.openxmlformats.org/officeDocument/2006/relationships/customXml" Target="../ink/ink229.xml"/><Relationship Id="rId16" Type="http://schemas.openxmlformats.org/officeDocument/2006/relationships/image" Target="../media/image8.png"/><Relationship Id="rId221" Type="http://schemas.openxmlformats.org/officeDocument/2006/relationships/customXml" Target="../ink/ink110.xml"/><Relationship Id="rId263" Type="http://schemas.openxmlformats.org/officeDocument/2006/relationships/customXml" Target="../ink/ink131.xml"/><Relationship Id="rId319" Type="http://schemas.openxmlformats.org/officeDocument/2006/relationships/customXml" Target="../ink/ink159.xml"/><Relationship Id="rId470" Type="http://schemas.openxmlformats.org/officeDocument/2006/relationships/image" Target="../media/image235.png"/><Relationship Id="rId526" Type="http://schemas.openxmlformats.org/officeDocument/2006/relationships/image" Target="../media/image263.png"/><Relationship Id="rId58" Type="http://schemas.openxmlformats.org/officeDocument/2006/relationships/image" Target="../media/image29.png"/><Relationship Id="rId123" Type="http://schemas.openxmlformats.org/officeDocument/2006/relationships/customXml" Target="../ink/ink61.xml"/><Relationship Id="rId330" Type="http://schemas.openxmlformats.org/officeDocument/2006/relationships/image" Target="../media/image165.png"/><Relationship Id="rId568" Type="http://schemas.openxmlformats.org/officeDocument/2006/relationships/image" Target="../media/image284.png"/><Relationship Id="rId165" Type="http://schemas.openxmlformats.org/officeDocument/2006/relationships/customXml" Target="../ink/ink82.xml"/><Relationship Id="rId372" Type="http://schemas.openxmlformats.org/officeDocument/2006/relationships/image" Target="../media/image186.png"/><Relationship Id="rId428" Type="http://schemas.openxmlformats.org/officeDocument/2006/relationships/image" Target="../media/image214.png"/><Relationship Id="rId232" Type="http://schemas.openxmlformats.org/officeDocument/2006/relationships/image" Target="../media/image116.png"/><Relationship Id="rId274" Type="http://schemas.openxmlformats.org/officeDocument/2006/relationships/image" Target="../media/image137.png"/><Relationship Id="rId481" Type="http://schemas.openxmlformats.org/officeDocument/2006/relationships/customXml" Target="../ink/ink240.xml"/><Relationship Id="rId27" Type="http://schemas.openxmlformats.org/officeDocument/2006/relationships/customXml" Target="../ink/ink13.xml"/><Relationship Id="rId69" Type="http://schemas.openxmlformats.org/officeDocument/2006/relationships/customXml" Target="../ink/ink34.xml"/><Relationship Id="rId134" Type="http://schemas.openxmlformats.org/officeDocument/2006/relationships/image" Target="../media/image67.png"/><Relationship Id="rId537" Type="http://schemas.openxmlformats.org/officeDocument/2006/relationships/customXml" Target="../ink/ink268.xml"/><Relationship Id="rId579" Type="http://schemas.openxmlformats.org/officeDocument/2006/relationships/customXml" Target="../ink/ink289.xml"/><Relationship Id="rId80" Type="http://schemas.openxmlformats.org/officeDocument/2006/relationships/image" Target="../media/image40.png"/><Relationship Id="rId176" Type="http://schemas.openxmlformats.org/officeDocument/2006/relationships/image" Target="../media/image88.png"/><Relationship Id="rId341" Type="http://schemas.openxmlformats.org/officeDocument/2006/relationships/customXml" Target="../ink/ink170.xml"/><Relationship Id="rId383" Type="http://schemas.openxmlformats.org/officeDocument/2006/relationships/customXml" Target="../ink/ink191.xml"/><Relationship Id="rId439" Type="http://schemas.openxmlformats.org/officeDocument/2006/relationships/customXml" Target="../ink/ink219.xml"/><Relationship Id="rId590" Type="http://schemas.openxmlformats.org/officeDocument/2006/relationships/image" Target="../media/image295.png"/><Relationship Id="rId201" Type="http://schemas.openxmlformats.org/officeDocument/2006/relationships/customXml" Target="../ink/ink100.xml"/><Relationship Id="rId243" Type="http://schemas.openxmlformats.org/officeDocument/2006/relationships/customXml" Target="../ink/ink121.xml"/><Relationship Id="rId285" Type="http://schemas.openxmlformats.org/officeDocument/2006/relationships/customXml" Target="../ink/ink142.xml"/><Relationship Id="rId450" Type="http://schemas.openxmlformats.org/officeDocument/2006/relationships/image" Target="../media/image225.png"/><Relationship Id="rId506" Type="http://schemas.openxmlformats.org/officeDocument/2006/relationships/image" Target="../media/image253.png"/><Relationship Id="rId38" Type="http://schemas.openxmlformats.org/officeDocument/2006/relationships/image" Target="../media/image19.png"/><Relationship Id="rId103" Type="http://schemas.openxmlformats.org/officeDocument/2006/relationships/customXml" Target="../ink/ink51.xml"/><Relationship Id="rId310" Type="http://schemas.openxmlformats.org/officeDocument/2006/relationships/image" Target="../media/image155.png"/><Relationship Id="rId492" Type="http://schemas.openxmlformats.org/officeDocument/2006/relationships/image" Target="../media/image246.png"/><Relationship Id="rId548" Type="http://schemas.openxmlformats.org/officeDocument/2006/relationships/image" Target="../media/image274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87" Type="http://schemas.openxmlformats.org/officeDocument/2006/relationships/customXml" Target="../ink/ink93.xml"/><Relationship Id="rId352" Type="http://schemas.openxmlformats.org/officeDocument/2006/relationships/image" Target="../media/image176.png"/><Relationship Id="rId394" Type="http://schemas.openxmlformats.org/officeDocument/2006/relationships/image" Target="../media/image197.png"/><Relationship Id="rId408" Type="http://schemas.openxmlformats.org/officeDocument/2006/relationships/image" Target="../media/image204.png"/><Relationship Id="rId212" Type="http://schemas.openxmlformats.org/officeDocument/2006/relationships/image" Target="../media/image106.png"/><Relationship Id="rId254" Type="http://schemas.openxmlformats.org/officeDocument/2006/relationships/image" Target="../media/image127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296" Type="http://schemas.openxmlformats.org/officeDocument/2006/relationships/image" Target="../media/image148.png"/><Relationship Id="rId461" Type="http://schemas.openxmlformats.org/officeDocument/2006/relationships/customXml" Target="../ink/ink230.xml"/><Relationship Id="rId517" Type="http://schemas.openxmlformats.org/officeDocument/2006/relationships/customXml" Target="../ink/ink258.xml"/><Relationship Id="rId559" Type="http://schemas.openxmlformats.org/officeDocument/2006/relationships/customXml" Target="../ink/ink279.xml"/><Relationship Id="rId60" Type="http://schemas.openxmlformats.org/officeDocument/2006/relationships/image" Target="../media/image30.png"/><Relationship Id="rId156" Type="http://schemas.openxmlformats.org/officeDocument/2006/relationships/image" Target="../media/image78.png"/><Relationship Id="rId198" Type="http://schemas.openxmlformats.org/officeDocument/2006/relationships/image" Target="../media/image99.png"/><Relationship Id="rId321" Type="http://schemas.openxmlformats.org/officeDocument/2006/relationships/customXml" Target="../ink/ink160.xml"/><Relationship Id="rId363" Type="http://schemas.openxmlformats.org/officeDocument/2006/relationships/customXml" Target="../ink/ink181.xml"/><Relationship Id="rId419" Type="http://schemas.openxmlformats.org/officeDocument/2006/relationships/customXml" Target="../ink/ink209.xml"/><Relationship Id="rId570" Type="http://schemas.openxmlformats.org/officeDocument/2006/relationships/image" Target="../media/image285.png"/><Relationship Id="rId223" Type="http://schemas.openxmlformats.org/officeDocument/2006/relationships/customXml" Target="../ink/ink111.xml"/><Relationship Id="rId430" Type="http://schemas.openxmlformats.org/officeDocument/2006/relationships/image" Target="../media/image215.png"/><Relationship Id="rId18" Type="http://schemas.openxmlformats.org/officeDocument/2006/relationships/image" Target="../media/image9.png"/><Relationship Id="rId265" Type="http://schemas.openxmlformats.org/officeDocument/2006/relationships/customXml" Target="../ink/ink132.xml"/><Relationship Id="rId472" Type="http://schemas.openxmlformats.org/officeDocument/2006/relationships/image" Target="../media/image236.png"/><Relationship Id="rId528" Type="http://schemas.openxmlformats.org/officeDocument/2006/relationships/image" Target="../media/image264.png"/><Relationship Id="rId125" Type="http://schemas.openxmlformats.org/officeDocument/2006/relationships/customXml" Target="../ink/ink62.xml"/><Relationship Id="rId167" Type="http://schemas.openxmlformats.org/officeDocument/2006/relationships/customXml" Target="../ink/ink83.xml"/><Relationship Id="rId332" Type="http://schemas.openxmlformats.org/officeDocument/2006/relationships/image" Target="../media/image166.png"/><Relationship Id="rId374" Type="http://schemas.openxmlformats.org/officeDocument/2006/relationships/image" Target="../media/image187.png"/><Relationship Id="rId581" Type="http://schemas.openxmlformats.org/officeDocument/2006/relationships/customXml" Target="../ink/ink290.xml"/><Relationship Id="rId71" Type="http://schemas.openxmlformats.org/officeDocument/2006/relationships/customXml" Target="../ink/ink35.xml"/><Relationship Id="rId234" Type="http://schemas.openxmlformats.org/officeDocument/2006/relationships/image" Target="../media/image117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76" Type="http://schemas.openxmlformats.org/officeDocument/2006/relationships/image" Target="../media/image138.png"/><Relationship Id="rId441" Type="http://schemas.openxmlformats.org/officeDocument/2006/relationships/customXml" Target="../ink/ink220.xml"/><Relationship Id="rId483" Type="http://schemas.openxmlformats.org/officeDocument/2006/relationships/customXml" Target="../ink/ink241.xml"/><Relationship Id="rId539" Type="http://schemas.openxmlformats.org/officeDocument/2006/relationships/customXml" Target="../ink/ink269.xml"/><Relationship Id="rId40" Type="http://schemas.openxmlformats.org/officeDocument/2006/relationships/image" Target="../media/image20.png"/><Relationship Id="rId136" Type="http://schemas.openxmlformats.org/officeDocument/2006/relationships/image" Target="../media/image68.png"/><Relationship Id="rId178" Type="http://schemas.openxmlformats.org/officeDocument/2006/relationships/image" Target="../media/image89.png"/><Relationship Id="rId301" Type="http://schemas.openxmlformats.org/officeDocument/2006/relationships/customXml" Target="../ink/ink150.xml"/><Relationship Id="rId343" Type="http://schemas.openxmlformats.org/officeDocument/2006/relationships/customXml" Target="../ink/ink171.xml"/><Relationship Id="rId550" Type="http://schemas.openxmlformats.org/officeDocument/2006/relationships/image" Target="../media/image275.png"/><Relationship Id="rId82" Type="http://schemas.openxmlformats.org/officeDocument/2006/relationships/image" Target="../media/image41.png"/><Relationship Id="rId203" Type="http://schemas.openxmlformats.org/officeDocument/2006/relationships/customXml" Target="../ink/ink101.xml"/><Relationship Id="rId385" Type="http://schemas.openxmlformats.org/officeDocument/2006/relationships/customXml" Target="../ink/ink192.xml"/><Relationship Id="rId245" Type="http://schemas.openxmlformats.org/officeDocument/2006/relationships/customXml" Target="../ink/ink122.xml"/><Relationship Id="rId287" Type="http://schemas.openxmlformats.org/officeDocument/2006/relationships/customXml" Target="../ink/ink143.xml"/><Relationship Id="rId410" Type="http://schemas.openxmlformats.org/officeDocument/2006/relationships/image" Target="../media/image205.png"/><Relationship Id="rId452" Type="http://schemas.openxmlformats.org/officeDocument/2006/relationships/image" Target="../media/image226.png"/><Relationship Id="rId494" Type="http://schemas.openxmlformats.org/officeDocument/2006/relationships/image" Target="../media/image247.png"/><Relationship Id="rId508" Type="http://schemas.openxmlformats.org/officeDocument/2006/relationships/image" Target="../media/image254.png"/><Relationship Id="rId105" Type="http://schemas.openxmlformats.org/officeDocument/2006/relationships/customXml" Target="../ink/ink52.xml"/><Relationship Id="rId147" Type="http://schemas.openxmlformats.org/officeDocument/2006/relationships/customXml" Target="../ink/ink73.xml"/><Relationship Id="rId312" Type="http://schemas.openxmlformats.org/officeDocument/2006/relationships/image" Target="../media/image156.png"/><Relationship Id="rId354" Type="http://schemas.openxmlformats.org/officeDocument/2006/relationships/image" Target="../media/image177.png"/><Relationship Id="rId51" Type="http://schemas.openxmlformats.org/officeDocument/2006/relationships/customXml" Target="../ink/ink25.xml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96" Type="http://schemas.openxmlformats.org/officeDocument/2006/relationships/image" Target="../media/image198.png"/><Relationship Id="rId561" Type="http://schemas.openxmlformats.org/officeDocument/2006/relationships/customXml" Target="../ink/ink280.xml"/><Relationship Id="rId214" Type="http://schemas.openxmlformats.org/officeDocument/2006/relationships/image" Target="../media/image107.png"/><Relationship Id="rId256" Type="http://schemas.openxmlformats.org/officeDocument/2006/relationships/image" Target="../media/image128.png"/><Relationship Id="rId298" Type="http://schemas.openxmlformats.org/officeDocument/2006/relationships/image" Target="../media/image149.png"/><Relationship Id="rId421" Type="http://schemas.openxmlformats.org/officeDocument/2006/relationships/customXml" Target="../ink/ink210.xml"/><Relationship Id="rId463" Type="http://schemas.openxmlformats.org/officeDocument/2006/relationships/customXml" Target="../ink/ink231.xml"/><Relationship Id="rId519" Type="http://schemas.openxmlformats.org/officeDocument/2006/relationships/customXml" Target="../ink/ink259.xml"/><Relationship Id="rId116" Type="http://schemas.openxmlformats.org/officeDocument/2006/relationships/image" Target="../media/image58.png"/><Relationship Id="rId158" Type="http://schemas.openxmlformats.org/officeDocument/2006/relationships/image" Target="../media/image79.png"/><Relationship Id="rId323" Type="http://schemas.openxmlformats.org/officeDocument/2006/relationships/customXml" Target="../ink/ink161.xml"/><Relationship Id="rId530" Type="http://schemas.openxmlformats.org/officeDocument/2006/relationships/image" Target="../media/image265.png"/><Relationship Id="rId20" Type="http://schemas.openxmlformats.org/officeDocument/2006/relationships/image" Target="../media/image10.png"/><Relationship Id="rId62" Type="http://schemas.openxmlformats.org/officeDocument/2006/relationships/image" Target="../media/image31.png"/><Relationship Id="rId365" Type="http://schemas.openxmlformats.org/officeDocument/2006/relationships/customXml" Target="../ink/ink182.xml"/><Relationship Id="rId572" Type="http://schemas.openxmlformats.org/officeDocument/2006/relationships/image" Target="../media/image286.png"/><Relationship Id="rId225" Type="http://schemas.openxmlformats.org/officeDocument/2006/relationships/customXml" Target="../ink/ink112.xml"/><Relationship Id="rId267" Type="http://schemas.openxmlformats.org/officeDocument/2006/relationships/customXml" Target="../ink/ink133.xml"/><Relationship Id="rId432" Type="http://schemas.openxmlformats.org/officeDocument/2006/relationships/image" Target="../media/image216.png"/><Relationship Id="rId474" Type="http://schemas.openxmlformats.org/officeDocument/2006/relationships/image" Target="../media/image237.png"/><Relationship Id="rId127" Type="http://schemas.openxmlformats.org/officeDocument/2006/relationships/customXml" Target="../ink/ink63.xml"/><Relationship Id="rId31" Type="http://schemas.openxmlformats.org/officeDocument/2006/relationships/customXml" Target="../ink/ink15.xml"/><Relationship Id="rId73" Type="http://schemas.openxmlformats.org/officeDocument/2006/relationships/customXml" Target="../ink/ink36.xml"/><Relationship Id="rId169" Type="http://schemas.openxmlformats.org/officeDocument/2006/relationships/customXml" Target="../ink/ink84.xml"/><Relationship Id="rId334" Type="http://schemas.openxmlformats.org/officeDocument/2006/relationships/image" Target="../media/image167.png"/><Relationship Id="rId376" Type="http://schemas.openxmlformats.org/officeDocument/2006/relationships/image" Target="../media/image188.png"/><Relationship Id="rId541" Type="http://schemas.openxmlformats.org/officeDocument/2006/relationships/customXml" Target="../ink/ink270.xml"/><Relationship Id="rId583" Type="http://schemas.openxmlformats.org/officeDocument/2006/relationships/customXml" Target="../ink/ink291.xml"/><Relationship Id="rId4" Type="http://schemas.openxmlformats.org/officeDocument/2006/relationships/image" Target="../media/image2.png"/><Relationship Id="rId180" Type="http://schemas.openxmlformats.org/officeDocument/2006/relationships/image" Target="../media/image90.png"/><Relationship Id="rId236" Type="http://schemas.openxmlformats.org/officeDocument/2006/relationships/image" Target="../media/image118.png"/><Relationship Id="rId278" Type="http://schemas.openxmlformats.org/officeDocument/2006/relationships/image" Target="../media/image139.png"/><Relationship Id="rId401" Type="http://schemas.openxmlformats.org/officeDocument/2006/relationships/customXml" Target="../ink/ink200.xml"/><Relationship Id="rId443" Type="http://schemas.openxmlformats.org/officeDocument/2006/relationships/customXml" Target="../ink/ink221.xml"/><Relationship Id="rId303" Type="http://schemas.openxmlformats.org/officeDocument/2006/relationships/customXml" Target="../ink/ink151.xml"/><Relationship Id="rId485" Type="http://schemas.openxmlformats.org/officeDocument/2006/relationships/customXml" Target="../ink/ink242.xml"/><Relationship Id="rId42" Type="http://schemas.openxmlformats.org/officeDocument/2006/relationships/image" Target="../media/image21.png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345" Type="http://schemas.openxmlformats.org/officeDocument/2006/relationships/customXml" Target="../ink/ink172.xml"/><Relationship Id="rId387" Type="http://schemas.openxmlformats.org/officeDocument/2006/relationships/customXml" Target="../ink/ink193.xml"/><Relationship Id="rId510" Type="http://schemas.openxmlformats.org/officeDocument/2006/relationships/image" Target="../media/image255.png"/><Relationship Id="rId552" Type="http://schemas.openxmlformats.org/officeDocument/2006/relationships/image" Target="../media/image276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412" Type="http://schemas.openxmlformats.org/officeDocument/2006/relationships/image" Target="../media/image206.png"/><Relationship Id="rId107" Type="http://schemas.openxmlformats.org/officeDocument/2006/relationships/customXml" Target="../ink/ink53.xml"/><Relationship Id="rId289" Type="http://schemas.openxmlformats.org/officeDocument/2006/relationships/customXml" Target="../ink/ink144.xml"/><Relationship Id="rId454" Type="http://schemas.openxmlformats.org/officeDocument/2006/relationships/image" Target="../media/image227.png"/><Relationship Id="rId496" Type="http://schemas.openxmlformats.org/officeDocument/2006/relationships/image" Target="../media/image248.png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14" Type="http://schemas.openxmlformats.org/officeDocument/2006/relationships/image" Target="../media/image157.png"/><Relationship Id="rId356" Type="http://schemas.openxmlformats.org/officeDocument/2006/relationships/image" Target="../media/image178.png"/><Relationship Id="rId398" Type="http://schemas.openxmlformats.org/officeDocument/2006/relationships/image" Target="../media/image199.png"/><Relationship Id="rId521" Type="http://schemas.openxmlformats.org/officeDocument/2006/relationships/customXml" Target="../ink/ink260.xml"/><Relationship Id="rId563" Type="http://schemas.openxmlformats.org/officeDocument/2006/relationships/customXml" Target="../ink/ink281.xml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216" Type="http://schemas.openxmlformats.org/officeDocument/2006/relationships/image" Target="../media/image108.png"/><Relationship Id="rId423" Type="http://schemas.openxmlformats.org/officeDocument/2006/relationships/customXml" Target="../ink/ink211.xml"/><Relationship Id="rId258" Type="http://schemas.openxmlformats.org/officeDocument/2006/relationships/image" Target="../media/image129.png"/><Relationship Id="rId465" Type="http://schemas.openxmlformats.org/officeDocument/2006/relationships/customXml" Target="../ink/ink232.xml"/><Relationship Id="rId22" Type="http://schemas.openxmlformats.org/officeDocument/2006/relationships/image" Target="../media/image11.png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325" Type="http://schemas.openxmlformats.org/officeDocument/2006/relationships/customXml" Target="../ink/ink162.xml"/><Relationship Id="rId367" Type="http://schemas.openxmlformats.org/officeDocument/2006/relationships/customXml" Target="../ink/ink183.xml"/><Relationship Id="rId532" Type="http://schemas.openxmlformats.org/officeDocument/2006/relationships/image" Target="../media/image266.png"/><Relationship Id="rId574" Type="http://schemas.openxmlformats.org/officeDocument/2006/relationships/image" Target="../media/image287.png"/><Relationship Id="rId171" Type="http://schemas.openxmlformats.org/officeDocument/2006/relationships/customXml" Target="../ink/ink85.xml"/><Relationship Id="rId227" Type="http://schemas.openxmlformats.org/officeDocument/2006/relationships/customXml" Target="../ink/ink113.xml"/><Relationship Id="rId269" Type="http://schemas.openxmlformats.org/officeDocument/2006/relationships/customXml" Target="../ink/ink134.xml"/><Relationship Id="rId434" Type="http://schemas.openxmlformats.org/officeDocument/2006/relationships/image" Target="../media/image217.png"/><Relationship Id="rId476" Type="http://schemas.openxmlformats.org/officeDocument/2006/relationships/image" Target="../media/image238.png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280" Type="http://schemas.openxmlformats.org/officeDocument/2006/relationships/image" Target="../media/image140.png"/><Relationship Id="rId336" Type="http://schemas.openxmlformats.org/officeDocument/2006/relationships/image" Target="../media/image168.png"/><Relationship Id="rId501" Type="http://schemas.openxmlformats.org/officeDocument/2006/relationships/customXml" Target="../ink/ink250.xml"/><Relationship Id="rId543" Type="http://schemas.openxmlformats.org/officeDocument/2006/relationships/customXml" Target="../ink/ink271.xml"/><Relationship Id="rId75" Type="http://schemas.openxmlformats.org/officeDocument/2006/relationships/customXml" Target="../ink/ink37.xml"/><Relationship Id="rId140" Type="http://schemas.openxmlformats.org/officeDocument/2006/relationships/image" Target="../media/image70.png"/><Relationship Id="rId182" Type="http://schemas.openxmlformats.org/officeDocument/2006/relationships/image" Target="../media/image91.png"/><Relationship Id="rId378" Type="http://schemas.openxmlformats.org/officeDocument/2006/relationships/image" Target="../media/image189.png"/><Relationship Id="rId403" Type="http://schemas.openxmlformats.org/officeDocument/2006/relationships/customXml" Target="../ink/ink201.xml"/><Relationship Id="rId585" Type="http://schemas.openxmlformats.org/officeDocument/2006/relationships/customXml" Target="../ink/ink292.xml"/><Relationship Id="rId6" Type="http://schemas.openxmlformats.org/officeDocument/2006/relationships/image" Target="../media/image3.png"/><Relationship Id="rId238" Type="http://schemas.openxmlformats.org/officeDocument/2006/relationships/image" Target="../media/image119.png"/><Relationship Id="rId445" Type="http://schemas.openxmlformats.org/officeDocument/2006/relationships/customXml" Target="../ink/ink222.xml"/><Relationship Id="rId487" Type="http://schemas.openxmlformats.org/officeDocument/2006/relationships/customXml" Target="../ink/ink243.xml"/><Relationship Id="rId291" Type="http://schemas.openxmlformats.org/officeDocument/2006/relationships/customXml" Target="../ink/ink145.xml"/><Relationship Id="rId305" Type="http://schemas.openxmlformats.org/officeDocument/2006/relationships/customXml" Target="../ink/ink152.xml"/><Relationship Id="rId347" Type="http://schemas.openxmlformats.org/officeDocument/2006/relationships/customXml" Target="../ink/ink173.xml"/><Relationship Id="rId512" Type="http://schemas.openxmlformats.org/officeDocument/2006/relationships/image" Target="../media/image256.png"/><Relationship Id="rId44" Type="http://schemas.openxmlformats.org/officeDocument/2006/relationships/image" Target="../media/image22.png"/><Relationship Id="rId86" Type="http://schemas.openxmlformats.org/officeDocument/2006/relationships/image" Target="../media/image43.png"/><Relationship Id="rId151" Type="http://schemas.openxmlformats.org/officeDocument/2006/relationships/customXml" Target="../ink/ink75.xml"/><Relationship Id="rId389" Type="http://schemas.openxmlformats.org/officeDocument/2006/relationships/customXml" Target="../ink/ink194.xml"/><Relationship Id="rId554" Type="http://schemas.openxmlformats.org/officeDocument/2006/relationships/image" Target="../media/image277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49" Type="http://schemas.openxmlformats.org/officeDocument/2006/relationships/customXml" Target="../ink/ink124.xml"/><Relationship Id="rId414" Type="http://schemas.openxmlformats.org/officeDocument/2006/relationships/image" Target="../media/image207.png"/><Relationship Id="rId456" Type="http://schemas.openxmlformats.org/officeDocument/2006/relationships/image" Target="../media/image228.png"/><Relationship Id="rId498" Type="http://schemas.openxmlformats.org/officeDocument/2006/relationships/image" Target="../media/image249.png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30.png"/><Relationship Id="rId316" Type="http://schemas.openxmlformats.org/officeDocument/2006/relationships/image" Target="../media/image158.png"/><Relationship Id="rId523" Type="http://schemas.openxmlformats.org/officeDocument/2006/relationships/customXml" Target="../ink/ink261.xml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358" Type="http://schemas.openxmlformats.org/officeDocument/2006/relationships/image" Target="../media/image179.png"/><Relationship Id="rId565" Type="http://schemas.openxmlformats.org/officeDocument/2006/relationships/customXml" Target="../ink/ink282.xml"/><Relationship Id="rId162" Type="http://schemas.openxmlformats.org/officeDocument/2006/relationships/image" Target="../media/image81.png"/><Relationship Id="rId218" Type="http://schemas.openxmlformats.org/officeDocument/2006/relationships/image" Target="../media/image109.png"/><Relationship Id="rId425" Type="http://schemas.openxmlformats.org/officeDocument/2006/relationships/customXml" Target="../ink/ink212.xml"/><Relationship Id="rId467" Type="http://schemas.openxmlformats.org/officeDocument/2006/relationships/customXml" Target="../ink/ink233.xml"/><Relationship Id="rId271" Type="http://schemas.openxmlformats.org/officeDocument/2006/relationships/customXml" Target="../ink/ink135.xml"/><Relationship Id="rId24" Type="http://schemas.openxmlformats.org/officeDocument/2006/relationships/image" Target="../media/image12.png"/><Relationship Id="rId66" Type="http://schemas.openxmlformats.org/officeDocument/2006/relationships/image" Target="../media/image33.png"/><Relationship Id="rId131" Type="http://schemas.openxmlformats.org/officeDocument/2006/relationships/customXml" Target="../ink/ink65.xml"/><Relationship Id="rId327" Type="http://schemas.openxmlformats.org/officeDocument/2006/relationships/customXml" Target="../ink/ink163.xml"/><Relationship Id="rId369" Type="http://schemas.openxmlformats.org/officeDocument/2006/relationships/customXml" Target="../ink/ink184.xml"/><Relationship Id="rId534" Type="http://schemas.openxmlformats.org/officeDocument/2006/relationships/image" Target="../media/image267.png"/><Relationship Id="rId576" Type="http://schemas.openxmlformats.org/officeDocument/2006/relationships/image" Target="../media/image288.png"/><Relationship Id="rId173" Type="http://schemas.openxmlformats.org/officeDocument/2006/relationships/customXml" Target="../ink/ink86.xml"/><Relationship Id="rId229" Type="http://schemas.openxmlformats.org/officeDocument/2006/relationships/customXml" Target="../ink/ink114.xml"/><Relationship Id="rId380" Type="http://schemas.openxmlformats.org/officeDocument/2006/relationships/image" Target="../media/image190.png"/><Relationship Id="rId436" Type="http://schemas.openxmlformats.org/officeDocument/2006/relationships/image" Target="../media/image218.png"/><Relationship Id="rId240" Type="http://schemas.openxmlformats.org/officeDocument/2006/relationships/image" Target="../media/image120.png"/><Relationship Id="rId478" Type="http://schemas.openxmlformats.org/officeDocument/2006/relationships/image" Target="../media/image239.png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282" Type="http://schemas.openxmlformats.org/officeDocument/2006/relationships/image" Target="../media/image141.png"/><Relationship Id="rId338" Type="http://schemas.openxmlformats.org/officeDocument/2006/relationships/image" Target="../media/image169.png"/><Relationship Id="rId503" Type="http://schemas.openxmlformats.org/officeDocument/2006/relationships/customXml" Target="../ink/ink251.xml"/><Relationship Id="rId545" Type="http://schemas.openxmlformats.org/officeDocument/2006/relationships/customXml" Target="../ink/ink272.xml"/><Relationship Id="rId587" Type="http://schemas.openxmlformats.org/officeDocument/2006/relationships/customXml" Target="../ink/ink293.xml"/><Relationship Id="rId8" Type="http://schemas.openxmlformats.org/officeDocument/2006/relationships/image" Target="../media/image4.png"/><Relationship Id="rId142" Type="http://schemas.openxmlformats.org/officeDocument/2006/relationships/image" Target="../media/image71.png"/><Relationship Id="rId184" Type="http://schemas.openxmlformats.org/officeDocument/2006/relationships/image" Target="../media/image92.png"/><Relationship Id="rId391" Type="http://schemas.openxmlformats.org/officeDocument/2006/relationships/customXml" Target="../ink/ink195.xml"/><Relationship Id="rId405" Type="http://schemas.openxmlformats.org/officeDocument/2006/relationships/customXml" Target="../ink/ink202.xml"/><Relationship Id="rId447" Type="http://schemas.openxmlformats.org/officeDocument/2006/relationships/customXml" Target="../ink/ink223.xml"/><Relationship Id="rId251" Type="http://schemas.openxmlformats.org/officeDocument/2006/relationships/customXml" Target="../ink/ink125.xml"/><Relationship Id="rId489" Type="http://schemas.openxmlformats.org/officeDocument/2006/relationships/customXml" Target="../ink/ink244.xml"/><Relationship Id="rId46" Type="http://schemas.openxmlformats.org/officeDocument/2006/relationships/image" Target="../media/image23.png"/><Relationship Id="rId293" Type="http://schemas.openxmlformats.org/officeDocument/2006/relationships/customXml" Target="../ink/ink146.xml"/><Relationship Id="rId307" Type="http://schemas.openxmlformats.org/officeDocument/2006/relationships/customXml" Target="../ink/ink153.xml"/><Relationship Id="rId349" Type="http://schemas.openxmlformats.org/officeDocument/2006/relationships/customXml" Target="../ink/ink174.xml"/><Relationship Id="rId514" Type="http://schemas.openxmlformats.org/officeDocument/2006/relationships/image" Target="../media/image257.png"/><Relationship Id="rId556" Type="http://schemas.openxmlformats.org/officeDocument/2006/relationships/image" Target="../media/image278.png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53" Type="http://schemas.openxmlformats.org/officeDocument/2006/relationships/customXml" Target="../ink/ink76.xml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360" Type="http://schemas.openxmlformats.org/officeDocument/2006/relationships/image" Target="../media/image180.png"/><Relationship Id="rId416" Type="http://schemas.openxmlformats.org/officeDocument/2006/relationships/image" Target="../media/image208.png"/><Relationship Id="rId220" Type="http://schemas.openxmlformats.org/officeDocument/2006/relationships/image" Target="../media/image110.png"/><Relationship Id="rId458" Type="http://schemas.openxmlformats.org/officeDocument/2006/relationships/image" Target="../media/image229.png"/><Relationship Id="rId15" Type="http://schemas.openxmlformats.org/officeDocument/2006/relationships/customXml" Target="../ink/ink7.xml"/><Relationship Id="rId57" Type="http://schemas.openxmlformats.org/officeDocument/2006/relationships/customXml" Target="../ink/ink28.xml"/><Relationship Id="rId262" Type="http://schemas.openxmlformats.org/officeDocument/2006/relationships/image" Target="../media/image131.png"/><Relationship Id="rId318" Type="http://schemas.openxmlformats.org/officeDocument/2006/relationships/image" Target="../media/image159.png"/><Relationship Id="rId525" Type="http://schemas.openxmlformats.org/officeDocument/2006/relationships/customXml" Target="../ink/ink262.xml"/><Relationship Id="rId567" Type="http://schemas.openxmlformats.org/officeDocument/2006/relationships/customXml" Target="../ink/ink283.xml"/><Relationship Id="rId99" Type="http://schemas.openxmlformats.org/officeDocument/2006/relationships/customXml" Target="../ink/ink49.xml"/><Relationship Id="rId122" Type="http://schemas.openxmlformats.org/officeDocument/2006/relationships/image" Target="../media/image61.png"/><Relationship Id="rId164" Type="http://schemas.openxmlformats.org/officeDocument/2006/relationships/image" Target="../media/image82.png"/><Relationship Id="rId371" Type="http://schemas.openxmlformats.org/officeDocument/2006/relationships/customXml" Target="../ink/ink185.xml"/><Relationship Id="rId427" Type="http://schemas.openxmlformats.org/officeDocument/2006/relationships/customXml" Target="../ink/ink213.xml"/><Relationship Id="rId469" Type="http://schemas.openxmlformats.org/officeDocument/2006/relationships/customXml" Target="../ink/ink234.xml"/><Relationship Id="rId26" Type="http://schemas.openxmlformats.org/officeDocument/2006/relationships/image" Target="../media/image13.png"/><Relationship Id="rId231" Type="http://schemas.openxmlformats.org/officeDocument/2006/relationships/customXml" Target="../ink/ink115.xml"/><Relationship Id="rId273" Type="http://schemas.openxmlformats.org/officeDocument/2006/relationships/customXml" Target="../ink/ink136.xml"/><Relationship Id="rId329" Type="http://schemas.openxmlformats.org/officeDocument/2006/relationships/customXml" Target="../ink/ink164.xml"/><Relationship Id="rId480" Type="http://schemas.openxmlformats.org/officeDocument/2006/relationships/image" Target="../media/image240.png"/><Relationship Id="rId536" Type="http://schemas.openxmlformats.org/officeDocument/2006/relationships/image" Target="../media/image268.png"/><Relationship Id="rId68" Type="http://schemas.openxmlformats.org/officeDocument/2006/relationships/image" Target="../media/image34.png"/><Relationship Id="rId133" Type="http://schemas.openxmlformats.org/officeDocument/2006/relationships/customXml" Target="../ink/ink66.xml"/><Relationship Id="rId175" Type="http://schemas.openxmlformats.org/officeDocument/2006/relationships/customXml" Target="../ink/ink87.xml"/><Relationship Id="rId340" Type="http://schemas.openxmlformats.org/officeDocument/2006/relationships/image" Target="../media/image170.png"/><Relationship Id="rId578" Type="http://schemas.openxmlformats.org/officeDocument/2006/relationships/image" Target="../media/image289.png"/><Relationship Id="rId200" Type="http://schemas.openxmlformats.org/officeDocument/2006/relationships/image" Target="../media/image100.png"/><Relationship Id="rId382" Type="http://schemas.openxmlformats.org/officeDocument/2006/relationships/image" Target="../media/image191.png"/><Relationship Id="rId438" Type="http://schemas.openxmlformats.org/officeDocument/2006/relationships/image" Target="../media/image219.png"/><Relationship Id="rId242" Type="http://schemas.openxmlformats.org/officeDocument/2006/relationships/image" Target="../media/image121.png"/><Relationship Id="rId284" Type="http://schemas.openxmlformats.org/officeDocument/2006/relationships/image" Target="../media/image142.png"/><Relationship Id="rId491" Type="http://schemas.openxmlformats.org/officeDocument/2006/relationships/customXml" Target="../ink/ink245.xml"/><Relationship Id="rId505" Type="http://schemas.openxmlformats.org/officeDocument/2006/relationships/customXml" Target="../ink/ink252.xml"/><Relationship Id="rId37" Type="http://schemas.openxmlformats.org/officeDocument/2006/relationships/customXml" Target="../ink/ink18.xml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44" Type="http://schemas.openxmlformats.org/officeDocument/2006/relationships/image" Target="../media/image72.png"/><Relationship Id="rId547" Type="http://schemas.openxmlformats.org/officeDocument/2006/relationships/customXml" Target="../ink/ink273.xml"/><Relationship Id="rId589" Type="http://schemas.openxmlformats.org/officeDocument/2006/relationships/customXml" Target="../ink/ink294.xml"/><Relationship Id="rId90" Type="http://schemas.openxmlformats.org/officeDocument/2006/relationships/image" Target="../media/image45.png"/><Relationship Id="rId186" Type="http://schemas.openxmlformats.org/officeDocument/2006/relationships/image" Target="../media/image93.png"/><Relationship Id="rId351" Type="http://schemas.openxmlformats.org/officeDocument/2006/relationships/customXml" Target="../ink/ink175.xml"/><Relationship Id="rId393" Type="http://schemas.openxmlformats.org/officeDocument/2006/relationships/customXml" Target="../ink/ink196.xml"/><Relationship Id="rId407" Type="http://schemas.openxmlformats.org/officeDocument/2006/relationships/customXml" Target="../ink/ink203.xml"/><Relationship Id="rId449" Type="http://schemas.openxmlformats.org/officeDocument/2006/relationships/customXml" Target="../ink/ink224.xml"/><Relationship Id="rId211" Type="http://schemas.openxmlformats.org/officeDocument/2006/relationships/customXml" Target="../ink/ink105.xml"/><Relationship Id="rId253" Type="http://schemas.openxmlformats.org/officeDocument/2006/relationships/customXml" Target="../ink/ink126.xml"/><Relationship Id="rId295" Type="http://schemas.openxmlformats.org/officeDocument/2006/relationships/customXml" Target="../ink/ink147.xml"/><Relationship Id="rId309" Type="http://schemas.openxmlformats.org/officeDocument/2006/relationships/customXml" Target="../ink/ink154.xml"/><Relationship Id="rId460" Type="http://schemas.openxmlformats.org/officeDocument/2006/relationships/image" Target="../media/image230.png"/><Relationship Id="rId516" Type="http://schemas.openxmlformats.org/officeDocument/2006/relationships/image" Target="../media/image258.png"/><Relationship Id="rId48" Type="http://schemas.openxmlformats.org/officeDocument/2006/relationships/image" Target="../media/image24.png"/><Relationship Id="rId113" Type="http://schemas.openxmlformats.org/officeDocument/2006/relationships/customXml" Target="../ink/ink56.xml"/><Relationship Id="rId320" Type="http://schemas.openxmlformats.org/officeDocument/2006/relationships/image" Target="../media/image160.png"/><Relationship Id="rId558" Type="http://schemas.openxmlformats.org/officeDocument/2006/relationships/image" Target="../media/image279.png"/><Relationship Id="rId155" Type="http://schemas.openxmlformats.org/officeDocument/2006/relationships/customXml" Target="../ink/ink77.xml"/><Relationship Id="rId197" Type="http://schemas.openxmlformats.org/officeDocument/2006/relationships/customXml" Target="../ink/ink98.xml"/><Relationship Id="rId362" Type="http://schemas.openxmlformats.org/officeDocument/2006/relationships/image" Target="../media/image181.png"/><Relationship Id="rId418" Type="http://schemas.openxmlformats.org/officeDocument/2006/relationships/image" Target="../media/image209.png"/><Relationship Id="rId222" Type="http://schemas.openxmlformats.org/officeDocument/2006/relationships/image" Target="../media/image111.png"/><Relationship Id="rId264" Type="http://schemas.openxmlformats.org/officeDocument/2006/relationships/image" Target="../media/image132.png"/><Relationship Id="rId471" Type="http://schemas.openxmlformats.org/officeDocument/2006/relationships/customXml" Target="../ink/ink235.xml"/><Relationship Id="rId17" Type="http://schemas.openxmlformats.org/officeDocument/2006/relationships/customXml" Target="../ink/ink8.xml"/><Relationship Id="rId59" Type="http://schemas.openxmlformats.org/officeDocument/2006/relationships/customXml" Target="../ink/ink29.xml"/><Relationship Id="rId124" Type="http://schemas.openxmlformats.org/officeDocument/2006/relationships/image" Target="../media/image62.png"/><Relationship Id="rId527" Type="http://schemas.openxmlformats.org/officeDocument/2006/relationships/customXml" Target="../ink/ink263.xml"/><Relationship Id="rId569" Type="http://schemas.openxmlformats.org/officeDocument/2006/relationships/customXml" Target="../ink/ink284.xml"/><Relationship Id="rId70" Type="http://schemas.openxmlformats.org/officeDocument/2006/relationships/image" Target="../media/image35.png"/><Relationship Id="rId166" Type="http://schemas.openxmlformats.org/officeDocument/2006/relationships/image" Target="../media/image83.png"/><Relationship Id="rId331" Type="http://schemas.openxmlformats.org/officeDocument/2006/relationships/customXml" Target="../ink/ink165.xml"/><Relationship Id="rId373" Type="http://schemas.openxmlformats.org/officeDocument/2006/relationships/customXml" Target="../ink/ink186.xml"/><Relationship Id="rId429" Type="http://schemas.openxmlformats.org/officeDocument/2006/relationships/customXml" Target="../ink/ink214.xml"/><Relationship Id="rId580" Type="http://schemas.openxmlformats.org/officeDocument/2006/relationships/image" Target="../media/image290.png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116.xml"/><Relationship Id="rId440" Type="http://schemas.openxmlformats.org/officeDocument/2006/relationships/image" Target="../media/image220.png"/><Relationship Id="rId28" Type="http://schemas.openxmlformats.org/officeDocument/2006/relationships/image" Target="../media/image14.png"/><Relationship Id="rId275" Type="http://schemas.openxmlformats.org/officeDocument/2006/relationships/customXml" Target="../ink/ink137.xml"/><Relationship Id="rId300" Type="http://schemas.openxmlformats.org/officeDocument/2006/relationships/image" Target="../media/image150.png"/><Relationship Id="rId482" Type="http://schemas.openxmlformats.org/officeDocument/2006/relationships/image" Target="../media/image241.png"/><Relationship Id="rId538" Type="http://schemas.openxmlformats.org/officeDocument/2006/relationships/image" Target="../media/image269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77" Type="http://schemas.openxmlformats.org/officeDocument/2006/relationships/customXml" Target="../ink/ink88.xml"/><Relationship Id="rId342" Type="http://schemas.openxmlformats.org/officeDocument/2006/relationships/image" Target="../media/image171.png"/><Relationship Id="rId384" Type="http://schemas.openxmlformats.org/officeDocument/2006/relationships/image" Target="../media/image192.png"/><Relationship Id="rId202" Type="http://schemas.openxmlformats.org/officeDocument/2006/relationships/image" Target="../media/image101.png"/><Relationship Id="rId244" Type="http://schemas.openxmlformats.org/officeDocument/2006/relationships/image" Target="../media/image122.png"/><Relationship Id="rId39" Type="http://schemas.openxmlformats.org/officeDocument/2006/relationships/customXml" Target="../ink/ink19.xml"/><Relationship Id="rId286" Type="http://schemas.openxmlformats.org/officeDocument/2006/relationships/image" Target="../media/image143.png"/><Relationship Id="rId451" Type="http://schemas.openxmlformats.org/officeDocument/2006/relationships/customXml" Target="../ink/ink225.xml"/><Relationship Id="rId493" Type="http://schemas.openxmlformats.org/officeDocument/2006/relationships/customXml" Target="../ink/ink246.xml"/><Relationship Id="rId507" Type="http://schemas.openxmlformats.org/officeDocument/2006/relationships/customXml" Target="../ink/ink253.xml"/><Relationship Id="rId549" Type="http://schemas.openxmlformats.org/officeDocument/2006/relationships/customXml" Target="../ink/ink274.xml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46" Type="http://schemas.openxmlformats.org/officeDocument/2006/relationships/image" Target="../media/image73.png"/><Relationship Id="rId188" Type="http://schemas.openxmlformats.org/officeDocument/2006/relationships/image" Target="../media/image94.png"/><Relationship Id="rId311" Type="http://schemas.openxmlformats.org/officeDocument/2006/relationships/customXml" Target="../ink/ink155.xml"/><Relationship Id="rId353" Type="http://schemas.openxmlformats.org/officeDocument/2006/relationships/customXml" Target="../ink/ink176.xml"/><Relationship Id="rId395" Type="http://schemas.openxmlformats.org/officeDocument/2006/relationships/customXml" Target="../ink/ink197.xml"/><Relationship Id="rId409" Type="http://schemas.openxmlformats.org/officeDocument/2006/relationships/customXml" Target="../ink/ink204.xml"/><Relationship Id="rId560" Type="http://schemas.openxmlformats.org/officeDocument/2006/relationships/image" Target="../media/image280.png"/><Relationship Id="rId92" Type="http://schemas.openxmlformats.org/officeDocument/2006/relationships/image" Target="../media/image46.png"/><Relationship Id="rId213" Type="http://schemas.openxmlformats.org/officeDocument/2006/relationships/customXml" Target="../ink/ink106.xml"/><Relationship Id="rId420" Type="http://schemas.openxmlformats.org/officeDocument/2006/relationships/image" Target="../media/image210.png"/><Relationship Id="rId255" Type="http://schemas.openxmlformats.org/officeDocument/2006/relationships/customXml" Target="../ink/ink127.xml"/><Relationship Id="rId297" Type="http://schemas.openxmlformats.org/officeDocument/2006/relationships/customXml" Target="../ink/ink148.xml"/><Relationship Id="rId462" Type="http://schemas.openxmlformats.org/officeDocument/2006/relationships/image" Target="../media/image231.png"/><Relationship Id="rId518" Type="http://schemas.openxmlformats.org/officeDocument/2006/relationships/image" Target="../media/image259.png"/><Relationship Id="rId115" Type="http://schemas.openxmlformats.org/officeDocument/2006/relationships/customXml" Target="../ink/ink57.xml"/><Relationship Id="rId157" Type="http://schemas.openxmlformats.org/officeDocument/2006/relationships/customXml" Target="../ink/ink78.xml"/><Relationship Id="rId322" Type="http://schemas.openxmlformats.org/officeDocument/2006/relationships/image" Target="../media/image161.png"/><Relationship Id="rId364" Type="http://schemas.openxmlformats.org/officeDocument/2006/relationships/image" Target="../media/image182.png"/><Relationship Id="rId61" Type="http://schemas.openxmlformats.org/officeDocument/2006/relationships/customXml" Target="../ink/ink30.xml"/><Relationship Id="rId199" Type="http://schemas.openxmlformats.org/officeDocument/2006/relationships/customXml" Target="../ink/ink99.xml"/><Relationship Id="rId571" Type="http://schemas.openxmlformats.org/officeDocument/2006/relationships/customXml" Target="../ink/ink285.xml"/><Relationship Id="rId19" Type="http://schemas.openxmlformats.org/officeDocument/2006/relationships/customXml" Target="../ink/ink9.xml"/><Relationship Id="rId224" Type="http://schemas.openxmlformats.org/officeDocument/2006/relationships/image" Target="../media/image112.png"/><Relationship Id="rId266" Type="http://schemas.openxmlformats.org/officeDocument/2006/relationships/image" Target="../media/image133.png"/><Relationship Id="rId431" Type="http://schemas.openxmlformats.org/officeDocument/2006/relationships/customXml" Target="../ink/ink215.xml"/><Relationship Id="rId473" Type="http://schemas.openxmlformats.org/officeDocument/2006/relationships/customXml" Target="../ink/ink236.xml"/><Relationship Id="rId529" Type="http://schemas.openxmlformats.org/officeDocument/2006/relationships/customXml" Target="../ink/ink264.xml"/><Relationship Id="rId30" Type="http://schemas.openxmlformats.org/officeDocument/2006/relationships/image" Target="../media/image15.png"/><Relationship Id="rId126" Type="http://schemas.openxmlformats.org/officeDocument/2006/relationships/image" Target="../media/image63.png"/><Relationship Id="rId168" Type="http://schemas.openxmlformats.org/officeDocument/2006/relationships/image" Target="../media/image84.png"/><Relationship Id="rId333" Type="http://schemas.openxmlformats.org/officeDocument/2006/relationships/customXml" Target="../ink/ink166.xml"/><Relationship Id="rId540" Type="http://schemas.openxmlformats.org/officeDocument/2006/relationships/image" Target="../media/image270.png"/><Relationship Id="rId72" Type="http://schemas.openxmlformats.org/officeDocument/2006/relationships/image" Target="../media/image36.png"/><Relationship Id="rId375" Type="http://schemas.openxmlformats.org/officeDocument/2006/relationships/customXml" Target="../ink/ink187.xml"/><Relationship Id="rId582" Type="http://schemas.openxmlformats.org/officeDocument/2006/relationships/image" Target="../media/image291.png"/><Relationship Id="rId3" Type="http://schemas.openxmlformats.org/officeDocument/2006/relationships/customXml" Target="../ink/ink1.xml"/><Relationship Id="rId235" Type="http://schemas.openxmlformats.org/officeDocument/2006/relationships/customXml" Target="../ink/ink117.xml"/><Relationship Id="rId277" Type="http://schemas.openxmlformats.org/officeDocument/2006/relationships/customXml" Target="../ink/ink138.xml"/><Relationship Id="rId400" Type="http://schemas.openxmlformats.org/officeDocument/2006/relationships/image" Target="../media/image200.png"/><Relationship Id="rId442" Type="http://schemas.openxmlformats.org/officeDocument/2006/relationships/image" Target="../media/image221.png"/><Relationship Id="rId484" Type="http://schemas.openxmlformats.org/officeDocument/2006/relationships/image" Target="../media/image242.png"/><Relationship Id="rId137" Type="http://schemas.openxmlformats.org/officeDocument/2006/relationships/customXml" Target="../ink/ink68.xml"/><Relationship Id="rId302" Type="http://schemas.openxmlformats.org/officeDocument/2006/relationships/image" Target="../media/image151.png"/><Relationship Id="rId344" Type="http://schemas.openxmlformats.org/officeDocument/2006/relationships/image" Target="../media/image172.png"/><Relationship Id="rId41" Type="http://schemas.openxmlformats.org/officeDocument/2006/relationships/customXml" Target="../ink/ink20.xml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86" Type="http://schemas.openxmlformats.org/officeDocument/2006/relationships/image" Target="../media/image193.png"/><Relationship Id="rId551" Type="http://schemas.openxmlformats.org/officeDocument/2006/relationships/customXml" Target="../ink/ink275.xml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46" Type="http://schemas.openxmlformats.org/officeDocument/2006/relationships/image" Target="../media/image123.png"/><Relationship Id="rId288" Type="http://schemas.openxmlformats.org/officeDocument/2006/relationships/image" Target="../media/image144.png"/><Relationship Id="rId411" Type="http://schemas.openxmlformats.org/officeDocument/2006/relationships/customXml" Target="../ink/ink205.xml"/><Relationship Id="rId453" Type="http://schemas.openxmlformats.org/officeDocument/2006/relationships/customXml" Target="../ink/ink226.xml"/><Relationship Id="rId509" Type="http://schemas.openxmlformats.org/officeDocument/2006/relationships/customXml" Target="../ink/ink254.xml"/><Relationship Id="rId106" Type="http://schemas.openxmlformats.org/officeDocument/2006/relationships/image" Target="../media/image53.png"/><Relationship Id="rId313" Type="http://schemas.openxmlformats.org/officeDocument/2006/relationships/customXml" Target="../ink/ink156.xml"/><Relationship Id="rId495" Type="http://schemas.openxmlformats.org/officeDocument/2006/relationships/customXml" Target="../ink/ink247.xml"/><Relationship Id="rId10" Type="http://schemas.openxmlformats.org/officeDocument/2006/relationships/image" Target="../media/image5.png"/><Relationship Id="rId52" Type="http://schemas.openxmlformats.org/officeDocument/2006/relationships/image" Target="../media/image26.png"/><Relationship Id="rId94" Type="http://schemas.openxmlformats.org/officeDocument/2006/relationships/image" Target="../media/image47.png"/><Relationship Id="rId148" Type="http://schemas.openxmlformats.org/officeDocument/2006/relationships/image" Target="../media/image74.png"/><Relationship Id="rId355" Type="http://schemas.openxmlformats.org/officeDocument/2006/relationships/customXml" Target="../ink/ink177.xml"/><Relationship Id="rId397" Type="http://schemas.openxmlformats.org/officeDocument/2006/relationships/customXml" Target="../ink/ink198.xml"/><Relationship Id="rId520" Type="http://schemas.openxmlformats.org/officeDocument/2006/relationships/image" Target="../media/image260.png"/><Relationship Id="rId562" Type="http://schemas.openxmlformats.org/officeDocument/2006/relationships/image" Target="../media/image281.png"/><Relationship Id="rId215" Type="http://schemas.openxmlformats.org/officeDocument/2006/relationships/customXml" Target="../ink/ink107.xml"/><Relationship Id="rId257" Type="http://schemas.openxmlformats.org/officeDocument/2006/relationships/customXml" Target="../ink/ink128.xml"/><Relationship Id="rId422" Type="http://schemas.openxmlformats.org/officeDocument/2006/relationships/image" Target="../media/image211.png"/><Relationship Id="rId464" Type="http://schemas.openxmlformats.org/officeDocument/2006/relationships/image" Target="../media/image232.png"/><Relationship Id="rId299" Type="http://schemas.openxmlformats.org/officeDocument/2006/relationships/customXml" Target="../ink/ink149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66" Type="http://schemas.openxmlformats.org/officeDocument/2006/relationships/image" Target="../media/image183.png"/><Relationship Id="rId573" Type="http://schemas.openxmlformats.org/officeDocument/2006/relationships/customXml" Target="../ink/ink286.xml"/><Relationship Id="rId226" Type="http://schemas.openxmlformats.org/officeDocument/2006/relationships/image" Target="../media/image113.png"/><Relationship Id="rId433" Type="http://schemas.openxmlformats.org/officeDocument/2006/relationships/customXml" Target="../ink/ink216.xml"/><Relationship Id="rId74" Type="http://schemas.openxmlformats.org/officeDocument/2006/relationships/image" Target="../media/image37.png"/><Relationship Id="rId377" Type="http://schemas.openxmlformats.org/officeDocument/2006/relationships/customXml" Target="../ink/ink188.xml"/><Relationship Id="rId500" Type="http://schemas.openxmlformats.org/officeDocument/2006/relationships/image" Target="../media/image250.png"/><Relationship Id="rId584" Type="http://schemas.openxmlformats.org/officeDocument/2006/relationships/image" Target="../media/image292.png"/><Relationship Id="rId5" Type="http://schemas.openxmlformats.org/officeDocument/2006/relationships/customXml" Target="../ink/ink2.xml"/><Relationship Id="rId237" Type="http://schemas.openxmlformats.org/officeDocument/2006/relationships/customXml" Target="../ink/ink118.xml"/><Relationship Id="rId444" Type="http://schemas.openxmlformats.org/officeDocument/2006/relationships/image" Target="../media/image222.png"/><Relationship Id="rId290" Type="http://schemas.openxmlformats.org/officeDocument/2006/relationships/image" Target="../media/image145.png"/><Relationship Id="rId304" Type="http://schemas.openxmlformats.org/officeDocument/2006/relationships/image" Target="../media/image152.png"/><Relationship Id="rId388" Type="http://schemas.openxmlformats.org/officeDocument/2006/relationships/image" Target="../media/image194.png"/><Relationship Id="rId511" Type="http://schemas.openxmlformats.org/officeDocument/2006/relationships/customXml" Target="../ink/ink255.xml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248" Type="http://schemas.openxmlformats.org/officeDocument/2006/relationships/image" Target="../media/image124.png"/><Relationship Id="rId455" Type="http://schemas.openxmlformats.org/officeDocument/2006/relationships/customXml" Target="../ink/ink227.xml"/><Relationship Id="rId12" Type="http://schemas.openxmlformats.org/officeDocument/2006/relationships/image" Target="../media/image6.png"/><Relationship Id="rId108" Type="http://schemas.openxmlformats.org/officeDocument/2006/relationships/image" Target="../media/image54.png"/><Relationship Id="rId315" Type="http://schemas.openxmlformats.org/officeDocument/2006/relationships/customXml" Target="../ink/ink157.xml"/><Relationship Id="rId522" Type="http://schemas.openxmlformats.org/officeDocument/2006/relationships/image" Target="../media/image261.png"/><Relationship Id="rId96" Type="http://schemas.openxmlformats.org/officeDocument/2006/relationships/image" Target="../media/image48.png"/><Relationship Id="rId161" Type="http://schemas.openxmlformats.org/officeDocument/2006/relationships/customXml" Target="../ink/ink80.xml"/><Relationship Id="rId399" Type="http://schemas.openxmlformats.org/officeDocument/2006/relationships/customXml" Target="../ink/ink199.xml"/><Relationship Id="rId259" Type="http://schemas.openxmlformats.org/officeDocument/2006/relationships/customXml" Target="../ink/ink129.xml"/><Relationship Id="rId466" Type="http://schemas.openxmlformats.org/officeDocument/2006/relationships/image" Target="../media/image233.png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326" Type="http://schemas.openxmlformats.org/officeDocument/2006/relationships/image" Target="../media/image163.png"/><Relationship Id="rId533" Type="http://schemas.openxmlformats.org/officeDocument/2006/relationships/customXml" Target="../ink/ink266.xml"/><Relationship Id="rId172" Type="http://schemas.openxmlformats.org/officeDocument/2006/relationships/image" Target="../media/image86.png"/><Relationship Id="rId477" Type="http://schemas.openxmlformats.org/officeDocument/2006/relationships/customXml" Target="../ink/ink238.xml"/><Relationship Id="rId337" Type="http://schemas.openxmlformats.org/officeDocument/2006/relationships/customXml" Target="../ink/ink168.xml"/><Relationship Id="rId34" Type="http://schemas.openxmlformats.org/officeDocument/2006/relationships/image" Target="../media/image17.png"/><Relationship Id="rId544" Type="http://schemas.openxmlformats.org/officeDocument/2006/relationships/image" Target="../media/image272.png"/><Relationship Id="rId183" Type="http://schemas.openxmlformats.org/officeDocument/2006/relationships/customXml" Target="../ink/ink91.xml"/><Relationship Id="rId390" Type="http://schemas.openxmlformats.org/officeDocument/2006/relationships/image" Target="../media/image195.png"/><Relationship Id="rId404" Type="http://schemas.openxmlformats.org/officeDocument/2006/relationships/image" Target="../media/image202.png"/><Relationship Id="rId250" Type="http://schemas.openxmlformats.org/officeDocument/2006/relationships/image" Target="../media/image125.png"/><Relationship Id="rId488" Type="http://schemas.openxmlformats.org/officeDocument/2006/relationships/image" Target="../media/image244.png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563.xml"/><Relationship Id="rId299" Type="http://schemas.openxmlformats.org/officeDocument/2006/relationships/customXml" Target="../ink/ink1654.xml"/><Relationship Id="rId21" Type="http://schemas.openxmlformats.org/officeDocument/2006/relationships/customXml" Target="../ink/ink1515.xml"/><Relationship Id="rId63" Type="http://schemas.openxmlformats.org/officeDocument/2006/relationships/customXml" Target="../ink/ink1536.xml"/><Relationship Id="rId159" Type="http://schemas.openxmlformats.org/officeDocument/2006/relationships/customXml" Target="../ink/ink1584.xml"/><Relationship Id="rId170" Type="http://schemas.openxmlformats.org/officeDocument/2006/relationships/image" Target="../media/image1587.png"/><Relationship Id="rId226" Type="http://schemas.openxmlformats.org/officeDocument/2006/relationships/image" Target="../media/image1615.png"/><Relationship Id="rId268" Type="http://schemas.openxmlformats.org/officeDocument/2006/relationships/image" Target="../media/image1636.png"/><Relationship Id="rId32" Type="http://schemas.openxmlformats.org/officeDocument/2006/relationships/image" Target="../media/image1519.png"/><Relationship Id="rId74" Type="http://schemas.openxmlformats.org/officeDocument/2006/relationships/image" Target="../media/image1540.png"/><Relationship Id="rId128" Type="http://schemas.openxmlformats.org/officeDocument/2006/relationships/image" Target="../media/image1566.png"/><Relationship Id="rId5" Type="http://schemas.openxmlformats.org/officeDocument/2006/relationships/customXml" Target="../ink/ink1507.xml"/><Relationship Id="rId181" Type="http://schemas.openxmlformats.org/officeDocument/2006/relationships/customXml" Target="../ink/ink1595.xml"/><Relationship Id="rId237" Type="http://schemas.openxmlformats.org/officeDocument/2006/relationships/customXml" Target="../ink/ink1623.xml"/><Relationship Id="rId279" Type="http://schemas.openxmlformats.org/officeDocument/2006/relationships/customXml" Target="../ink/ink1644.xml"/><Relationship Id="rId43" Type="http://schemas.openxmlformats.org/officeDocument/2006/relationships/customXml" Target="../ink/ink1526.xml"/><Relationship Id="rId139" Type="http://schemas.openxmlformats.org/officeDocument/2006/relationships/customXml" Target="../ink/ink1574.xml"/><Relationship Id="rId290" Type="http://schemas.openxmlformats.org/officeDocument/2006/relationships/image" Target="../media/image1647.png"/><Relationship Id="rId304" Type="http://schemas.openxmlformats.org/officeDocument/2006/relationships/image" Target="../media/image1654.png"/><Relationship Id="rId85" Type="http://schemas.openxmlformats.org/officeDocument/2006/relationships/customXml" Target="../ink/ink1547.xml"/><Relationship Id="rId150" Type="http://schemas.openxmlformats.org/officeDocument/2006/relationships/image" Target="../media/image1577.png"/><Relationship Id="rId192" Type="http://schemas.openxmlformats.org/officeDocument/2006/relationships/image" Target="../media/image1598.png"/><Relationship Id="rId206" Type="http://schemas.openxmlformats.org/officeDocument/2006/relationships/image" Target="../media/image1605.png"/><Relationship Id="rId248" Type="http://schemas.openxmlformats.org/officeDocument/2006/relationships/image" Target="../media/image1626.png"/><Relationship Id="rId12" Type="http://schemas.openxmlformats.org/officeDocument/2006/relationships/image" Target="../media/image1509.png"/><Relationship Id="rId108" Type="http://schemas.openxmlformats.org/officeDocument/2006/relationships/image" Target="../media/image1556.png"/><Relationship Id="rId54" Type="http://schemas.openxmlformats.org/officeDocument/2006/relationships/image" Target="../media/image1530.png"/><Relationship Id="rId96" Type="http://schemas.openxmlformats.org/officeDocument/2006/relationships/image" Target="../media/image1550.png"/><Relationship Id="rId161" Type="http://schemas.openxmlformats.org/officeDocument/2006/relationships/customXml" Target="../ink/ink1585.xml"/><Relationship Id="rId217" Type="http://schemas.openxmlformats.org/officeDocument/2006/relationships/customXml" Target="../ink/ink1613.xml"/><Relationship Id="rId6" Type="http://schemas.openxmlformats.org/officeDocument/2006/relationships/image" Target="../media/image1506.png"/><Relationship Id="rId238" Type="http://schemas.openxmlformats.org/officeDocument/2006/relationships/image" Target="../media/image1621.png"/><Relationship Id="rId259" Type="http://schemas.openxmlformats.org/officeDocument/2006/relationships/customXml" Target="../ink/ink1634.xml"/><Relationship Id="rId23" Type="http://schemas.openxmlformats.org/officeDocument/2006/relationships/customXml" Target="../ink/ink1516.xml"/><Relationship Id="rId119" Type="http://schemas.openxmlformats.org/officeDocument/2006/relationships/customXml" Target="../ink/ink1564.xml"/><Relationship Id="rId270" Type="http://schemas.openxmlformats.org/officeDocument/2006/relationships/image" Target="../media/image1637.png"/><Relationship Id="rId291" Type="http://schemas.openxmlformats.org/officeDocument/2006/relationships/customXml" Target="../ink/ink1650.xml"/><Relationship Id="rId44" Type="http://schemas.openxmlformats.org/officeDocument/2006/relationships/image" Target="../media/image1525.png"/><Relationship Id="rId65" Type="http://schemas.openxmlformats.org/officeDocument/2006/relationships/customXml" Target="../ink/ink1537.xml"/><Relationship Id="rId86" Type="http://schemas.openxmlformats.org/officeDocument/2006/relationships/image" Target="../media/image1546.png"/><Relationship Id="rId130" Type="http://schemas.openxmlformats.org/officeDocument/2006/relationships/image" Target="../media/image1567.png"/><Relationship Id="rId151" Type="http://schemas.openxmlformats.org/officeDocument/2006/relationships/customXml" Target="../ink/ink1580.xml"/><Relationship Id="rId172" Type="http://schemas.openxmlformats.org/officeDocument/2006/relationships/image" Target="../media/image1588.png"/><Relationship Id="rId193" Type="http://schemas.openxmlformats.org/officeDocument/2006/relationships/customXml" Target="../ink/ink1601.xml"/><Relationship Id="rId207" Type="http://schemas.openxmlformats.org/officeDocument/2006/relationships/customXml" Target="../ink/ink1608.xml"/><Relationship Id="rId228" Type="http://schemas.openxmlformats.org/officeDocument/2006/relationships/image" Target="../media/image1616.png"/><Relationship Id="rId249" Type="http://schemas.openxmlformats.org/officeDocument/2006/relationships/customXml" Target="../ink/ink1629.xml"/><Relationship Id="rId13" Type="http://schemas.openxmlformats.org/officeDocument/2006/relationships/customXml" Target="../ink/ink1511.xml"/><Relationship Id="rId109" Type="http://schemas.openxmlformats.org/officeDocument/2006/relationships/customXml" Target="../ink/ink1559.xml"/><Relationship Id="rId260" Type="http://schemas.openxmlformats.org/officeDocument/2006/relationships/image" Target="../media/image1632.png"/><Relationship Id="rId281" Type="http://schemas.openxmlformats.org/officeDocument/2006/relationships/customXml" Target="../ink/ink1645.xml"/><Relationship Id="rId34" Type="http://schemas.openxmlformats.org/officeDocument/2006/relationships/image" Target="../media/image1520.png"/><Relationship Id="rId55" Type="http://schemas.openxmlformats.org/officeDocument/2006/relationships/customXml" Target="../ink/ink1532.xml"/><Relationship Id="rId76" Type="http://schemas.openxmlformats.org/officeDocument/2006/relationships/image" Target="../media/image1541.png"/><Relationship Id="rId97" Type="http://schemas.openxmlformats.org/officeDocument/2006/relationships/customXml" Target="../ink/ink1553.xml"/><Relationship Id="rId120" Type="http://schemas.openxmlformats.org/officeDocument/2006/relationships/image" Target="../media/image1562.png"/><Relationship Id="rId141" Type="http://schemas.openxmlformats.org/officeDocument/2006/relationships/customXml" Target="../ink/ink1575.xml"/><Relationship Id="rId7" Type="http://schemas.openxmlformats.org/officeDocument/2006/relationships/customXml" Target="../ink/ink1508.xml"/><Relationship Id="rId162" Type="http://schemas.openxmlformats.org/officeDocument/2006/relationships/image" Target="../media/image1583.png"/><Relationship Id="rId183" Type="http://schemas.openxmlformats.org/officeDocument/2006/relationships/customXml" Target="../ink/ink1596.xml"/><Relationship Id="rId218" Type="http://schemas.openxmlformats.org/officeDocument/2006/relationships/image" Target="../media/image1611.png"/><Relationship Id="rId239" Type="http://schemas.openxmlformats.org/officeDocument/2006/relationships/customXml" Target="../ink/ink1624.xml"/><Relationship Id="rId250" Type="http://schemas.openxmlformats.org/officeDocument/2006/relationships/image" Target="../media/image1627.png"/><Relationship Id="rId271" Type="http://schemas.openxmlformats.org/officeDocument/2006/relationships/customXml" Target="../ink/ink1640.xml"/><Relationship Id="rId292" Type="http://schemas.openxmlformats.org/officeDocument/2006/relationships/image" Target="../media/image1648.png"/><Relationship Id="rId24" Type="http://schemas.openxmlformats.org/officeDocument/2006/relationships/image" Target="../media/image1515.png"/><Relationship Id="rId45" Type="http://schemas.openxmlformats.org/officeDocument/2006/relationships/customXml" Target="../ink/ink1527.xml"/><Relationship Id="rId66" Type="http://schemas.openxmlformats.org/officeDocument/2006/relationships/image" Target="../media/image1536.png"/><Relationship Id="rId87" Type="http://schemas.openxmlformats.org/officeDocument/2006/relationships/customXml" Target="../ink/ink1548.xml"/><Relationship Id="rId110" Type="http://schemas.openxmlformats.org/officeDocument/2006/relationships/image" Target="../media/image1557.png"/><Relationship Id="rId131" Type="http://schemas.openxmlformats.org/officeDocument/2006/relationships/customXml" Target="../ink/ink1570.xml"/><Relationship Id="rId152" Type="http://schemas.openxmlformats.org/officeDocument/2006/relationships/image" Target="../media/image1578.png"/><Relationship Id="rId173" Type="http://schemas.openxmlformats.org/officeDocument/2006/relationships/customXml" Target="../ink/ink1591.xml"/><Relationship Id="rId194" Type="http://schemas.openxmlformats.org/officeDocument/2006/relationships/image" Target="../media/image1599.png"/><Relationship Id="rId208" Type="http://schemas.openxmlformats.org/officeDocument/2006/relationships/image" Target="../media/image1606.png"/><Relationship Id="rId229" Type="http://schemas.openxmlformats.org/officeDocument/2006/relationships/customXml" Target="../ink/ink1619.xml"/><Relationship Id="rId240" Type="http://schemas.openxmlformats.org/officeDocument/2006/relationships/image" Target="../media/image1622.png"/><Relationship Id="rId261" Type="http://schemas.openxmlformats.org/officeDocument/2006/relationships/customXml" Target="../ink/ink1635.xml"/><Relationship Id="rId14" Type="http://schemas.openxmlformats.org/officeDocument/2006/relationships/image" Target="../media/image1510.png"/><Relationship Id="rId35" Type="http://schemas.openxmlformats.org/officeDocument/2006/relationships/customXml" Target="../ink/ink1522.xml"/><Relationship Id="rId56" Type="http://schemas.openxmlformats.org/officeDocument/2006/relationships/image" Target="../media/image1531.png"/><Relationship Id="rId77" Type="http://schemas.openxmlformats.org/officeDocument/2006/relationships/customXml" Target="../ink/ink1543.xml"/><Relationship Id="rId100" Type="http://schemas.openxmlformats.org/officeDocument/2006/relationships/image" Target="../media/image1552.png"/><Relationship Id="rId282" Type="http://schemas.openxmlformats.org/officeDocument/2006/relationships/image" Target="../media/image1643.png"/><Relationship Id="rId8" Type="http://schemas.openxmlformats.org/officeDocument/2006/relationships/image" Target="../media/image1507.png"/><Relationship Id="rId98" Type="http://schemas.openxmlformats.org/officeDocument/2006/relationships/image" Target="../media/image1551.png"/><Relationship Id="rId121" Type="http://schemas.openxmlformats.org/officeDocument/2006/relationships/customXml" Target="../ink/ink1565.xml"/><Relationship Id="rId142" Type="http://schemas.openxmlformats.org/officeDocument/2006/relationships/image" Target="../media/image1573.png"/><Relationship Id="rId163" Type="http://schemas.openxmlformats.org/officeDocument/2006/relationships/customXml" Target="../ink/ink1586.xml"/><Relationship Id="rId184" Type="http://schemas.openxmlformats.org/officeDocument/2006/relationships/image" Target="../media/image1594.png"/><Relationship Id="rId219" Type="http://schemas.openxmlformats.org/officeDocument/2006/relationships/customXml" Target="../ink/ink1614.xml"/><Relationship Id="rId230" Type="http://schemas.openxmlformats.org/officeDocument/2006/relationships/image" Target="../media/image1617.png"/><Relationship Id="rId251" Type="http://schemas.openxmlformats.org/officeDocument/2006/relationships/customXml" Target="../ink/ink1630.xml"/><Relationship Id="rId25" Type="http://schemas.openxmlformats.org/officeDocument/2006/relationships/customXml" Target="../ink/ink1517.xml"/><Relationship Id="rId46" Type="http://schemas.openxmlformats.org/officeDocument/2006/relationships/image" Target="../media/image1526.png"/><Relationship Id="rId67" Type="http://schemas.openxmlformats.org/officeDocument/2006/relationships/customXml" Target="../ink/ink1538.xml"/><Relationship Id="rId272" Type="http://schemas.openxmlformats.org/officeDocument/2006/relationships/image" Target="../media/image1638.png"/><Relationship Id="rId293" Type="http://schemas.openxmlformats.org/officeDocument/2006/relationships/customXml" Target="../ink/ink1651.xml"/><Relationship Id="rId88" Type="http://schemas.openxmlformats.org/officeDocument/2006/relationships/image" Target="../media/image1547.png"/><Relationship Id="rId111" Type="http://schemas.openxmlformats.org/officeDocument/2006/relationships/customXml" Target="../ink/ink1560.xml"/><Relationship Id="rId132" Type="http://schemas.openxmlformats.org/officeDocument/2006/relationships/image" Target="../media/image1568.png"/><Relationship Id="rId153" Type="http://schemas.openxmlformats.org/officeDocument/2006/relationships/customXml" Target="../ink/ink1581.xml"/><Relationship Id="rId174" Type="http://schemas.openxmlformats.org/officeDocument/2006/relationships/image" Target="../media/image1589.png"/><Relationship Id="rId195" Type="http://schemas.openxmlformats.org/officeDocument/2006/relationships/customXml" Target="../ink/ink1602.xml"/><Relationship Id="rId209" Type="http://schemas.openxmlformats.org/officeDocument/2006/relationships/customXml" Target="../ink/ink1609.xml"/><Relationship Id="rId220" Type="http://schemas.openxmlformats.org/officeDocument/2006/relationships/image" Target="../media/image1612.png"/><Relationship Id="rId241" Type="http://schemas.openxmlformats.org/officeDocument/2006/relationships/customXml" Target="../ink/ink1625.xml"/><Relationship Id="rId15" Type="http://schemas.openxmlformats.org/officeDocument/2006/relationships/customXml" Target="../ink/ink1512.xml"/><Relationship Id="rId36" Type="http://schemas.openxmlformats.org/officeDocument/2006/relationships/image" Target="../media/image1521.png"/><Relationship Id="rId57" Type="http://schemas.openxmlformats.org/officeDocument/2006/relationships/customXml" Target="../ink/ink1533.xml"/><Relationship Id="rId262" Type="http://schemas.openxmlformats.org/officeDocument/2006/relationships/image" Target="../media/image1633.png"/><Relationship Id="rId283" Type="http://schemas.openxmlformats.org/officeDocument/2006/relationships/customXml" Target="../ink/ink1646.xml"/><Relationship Id="rId78" Type="http://schemas.openxmlformats.org/officeDocument/2006/relationships/image" Target="../media/image1542.png"/><Relationship Id="rId99" Type="http://schemas.openxmlformats.org/officeDocument/2006/relationships/customXml" Target="../ink/ink1554.xml"/><Relationship Id="rId101" Type="http://schemas.openxmlformats.org/officeDocument/2006/relationships/customXml" Target="../ink/ink1555.xml"/><Relationship Id="rId122" Type="http://schemas.openxmlformats.org/officeDocument/2006/relationships/image" Target="../media/image1563.png"/><Relationship Id="rId143" Type="http://schemas.openxmlformats.org/officeDocument/2006/relationships/customXml" Target="../ink/ink1576.xml"/><Relationship Id="rId164" Type="http://schemas.openxmlformats.org/officeDocument/2006/relationships/image" Target="../media/image1584.png"/><Relationship Id="rId185" Type="http://schemas.openxmlformats.org/officeDocument/2006/relationships/customXml" Target="../ink/ink1597.xml"/><Relationship Id="rId9" Type="http://schemas.openxmlformats.org/officeDocument/2006/relationships/customXml" Target="../ink/ink1509.xml"/><Relationship Id="rId210" Type="http://schemas.openxmlformats.org/officeDocument/2006/relationships/image" Target="../media/image1607.png"/><Relationship Id="rId26" Type="http://schemas.openxmlformats.org/officeDocument/2006/relationships/image" Target="../media/image1516.png"/><Relationship Id="rId231" Type="http://schemas.openxmlformats.org/officeDocument/2006/relationships/customXml" Target="../ink/ink1620.xml"/><Relationship Id="rId252" Type="http://schemas.openxmlformats.org/officeDocument/2006/relationships/image" Target="../media/image1628.png"/><Relationship Id="rId273" Type="http://schemas.openxmlformats.org/officeDocument/2006/relationships/customXml" Target="../ink/ink1641.xml"/><Relationship Id="rId294" Type="http://schemas.openxmlformats.org/officeDocument/2006/relationships/image" Target="../media/image1649.png"/><Relationship Id="rId47" Type="http://schemas.openxmlformats.org/officeDocument/2006/relationships/customXml" Target="../ink/ink1528.xml"/><Relationship Id="rId68" Type="http://schemas.openxmlformats.org/officeDocument/2006/relationships/image" Target="../media/image1537.png"/><Relationship Id="rId89" Type="http://schemas.openxmlformats.org/officeDocument/2006/relationships/customXml" Target="../ink/ink1549.xml"/><Relationship Id="rId112" Type="http://schemas.openxmlformats.org/officeDocument/2006/relationships/image" Target="../media/image1558.png"/><Relationship Id="rId133" Type="http://schemas.openxmlformats.org/officeDocument/2006/relationships/customXml" Target="../ink/ink1571.xml"/><Relationship Id="rId154" Type="http://schemas.openxmlformats.org/officeDocument/2006/relationships/image" Target="../media/image1579.png"/><Relationship Id="rId175" Type="http://schemas.openxmlformats.org/officeDocument/2006/relationships/customXml" Target="../ink/ink1592.xml"/><Relationship Id="rId196" Type="http://schemas.openxmlformats.org/officeDocument/2006/relationships/image" Target="../media/image1600.png"/><Relationship Id="rId200" Type="http://schemas.openxmlformats.org/officeDocument/2006/relationships/image" Target="../media/image1602.png"/><Relationship Id="rId16" Type="http://schemas.openxmlformats.org/officeDocument/2006/relationships/image" Target="../media/image1511.png"/><Relationship Id="rId221" Type="http://schemas.openxmlformats.org/officeDocument/2006/relationships/customXml" Target="../ink/ink1615.xml"/><Relationship Id="rId242" Type="http://schemas.openxmlformats.org/officeDocument/2006/relationships/image" Target="../media/image1623.png"/><Relationship Id="rId263" Type="http://schemas.openxmlformats.org/officeDocument/2006/relationships/customXml" Target="../ink/ink1636.xml"/><Relationship Id="rId284" Type="http://schemas.openxmlformats.org/officeDocument/2006/relationships/image" Target="../media/image1644.png"/><Relationship Id="rId37" Type="http://schemas.openxmlformats.org/officeDocument/2006/relationships/customXml" Target="../ink/ink1523.xml"/><Relationship Id="rId58" Type="http://schemas.openxmlformats.org/officeDocument/2006/relationships/image" Target="../media/image1532.png"/><Relationship Id="rId79" Type="http://schemas.openxmlformats.org/officeDocument/2006/relationships/customXml" Target="../ink/ink1544.xml"/><Relationship Id="rId102" Type="http://schemas.openxmlformats.org/officeDocument/2006/relationships/image" Target="../media/image1553.png"/><Relationship Id="rId123" Type="http://schemas.openxmlformats.org/officeDocument/2006/relationships/customXml" Target="../ink/ink1566.xml"/><Relationship Id="rId144" Type="http://schemas.openxmlformats.org/officeDocument/2006/relationships/image" Target="../media/image1574.png"/><Relationship Id="rId90" Type="http://schemas.openxmlformats.org/officeDocument/2006/relationships/image" Target="../media/image1548.png"/><Relationship Id="rId165" Type="http://schemas.openxmlformats.org/officeDocument/2006/relationships/customXml" Target="../ink/ink1587.xml"/><Relationship Id="rId186" Type="http://schemas.openxmlformats.org/officeDocument/2006/relationships/image" Target="../media/image1595.png"/><Relationship Id="rId211" Type="http://schemas.openxmlformats.org/officeDocument/2006/relationships/customXml" Target="../ink/ink1610.xml"/><Relationship Id="rId232" Type="http://schemas.openxmlformats.org/officeDocument/2006/relationships/image" Target="../media/image1618.png"/><Relationship Id="rId253" Type="http://schemas.openxmlformats.org/officeDocument/2006/relationships/customXml" Target="../ink/ink1631.xml"/><Relationship Id="rId274" Type="http://schemas.openxmlformats.org/officeDocument/2006/relationships/image" Target="../media/image1639.png"/><Relationship Id="rId295" Type="http://schemas.openxmlformats.org/officeDocument/2006/relationships/customXml" Target="../ink/ink1652.xml"/><Relationship Id="rId27" Type="http://schemas.openxmlformats.org/officeDocument/2006/relationships/customXml" Target="../ink/ink1518.xml"/><Relationship Id="rId48" Type="http://schemas.openxmlformats.org/officeDocument/2006/relationships/image" Target="../media/image1527.png"/><Relationship Id="rId69" Type="http://schemas.openxmlformats.org/officeDocument/2006/relationships/customXml" Target="../ink/ink1539.xml"/><Relationship Id="rId113" Type="http://schemas.openxmlformats.org/officeDocument/2006/relationships/customXml" Target="../ink/ink1561.xml"/><Relationship Id="rId134" Type="http://schemas.openxmlformats.org/officeDocument/2006/relationships/image" Target="../media/image1569.png"/><Relationship Id="rId80" Type="http://schemas.openxmlformats.org/officeDocument/2006/relationships/image" Target="../media/image1543.png"/><Relationship Id="rId155" Type="http://schemas.openxmlformats.org/officeDocument/2006/relationships/customXml" Target="../ink/ink1582.xml"/><Relationship Id="rId176" Type="http://schemas.openxmlformats.org/officeDocument/2006/relationships/image" Target="../media/image1590.png"/><Relationship Id="rId197" Type="http://schemas.openxmlformats.org/officeDocument/2006/relationships/customXml" Target="../ink/ink1603.xml"/><Relationship Id="rId201" Type="http://schemas.openxmlformats.org/officeDocument/2006/relationships/customXml" Target="../ink/ink1605.xml"/><Relationship Id="rId222" Type="http://schemas.openxmlformats.org/officeDocument/2006/relationships/image" Target="../media/image1613.png"/><Relationship Id="rId243" Type="http://schemas.openxmlformats.org/officeDocument/2006/relationships/customXml" Target="../ink/ink1626.xml"/><Relationship Id="rId264" Type="http://schemas.openxmlformats.org/officeDocument/2006/relationships/image" Target="../media/image1634.png"/><Relationship Id="rId285" Type="http://schemas.openxmlformats.org/officeDocument/2006/relationships/customXml" Target="../ink/ink1647.xml"/><Relationship Id="rId17" Type="http://schemas.openxmlformats.org/officeDocument/2006/relationships/customXml" Target="../ink/ink1513.xml"/><Relationship Id="rId38" Type="http://schemas.openxmlformats.org/officeDocument/2006/relationships/image" Target="../media/image1522.png"/><Relationship Id="rId59" Type="http://schemas.openxmlformats.org/officeDocument/2006/relationships/customXml" Target="../ink/ink1534.xml"/><Relationship Id="rId103" Type="http://schemas.openxmlformats.org/officeDocument/2006/relationships/customXml" Target="../ink/ink1556.xml"/><Relationship Id="rId124" Type="http://schemas.openxmlformats.org/officeDocument/2006/relationships/image" Target="../media/image1564.png"/><Relationship Id="rId70" Type="http://schemas.openxmlformats.org/officeDocument/2006/relationships/image" Target="../media/image1538.png"/><Relationship Id="rId91" Type="http://schemas.openxmlformats.org/officeDocument/2006/relationships/customXml" Target="../ink/ink1550.xml"/><Relationship Id="rId145" Type="http://schemas.openxmlformats.org/officeDocument/2006/relationships/customXml" Target="../ink/ink1577.xml"/><Relationship Id="rId166" Type="http://schemas.openxmlformats.org/officeDocument/2006/relationships/image" Target="../media/image1585.png"/><Relationship Id="rId187" Type="http://schemas.openxmlformats.org/officeDocument/2006/relationships/customXml" Target="../ink/ink1598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608.png"/><Relationship Id="rId233" Type="http://schemas.openxmlformats.org/officeDocument/2006/relationships/customXml" Target="../ink/ink1621.xml"/><Relationship Id="rId254" Type="http://schemas.openxmlformats.org/officeDocument/2006/relationships/image" Target="../media/image1629.png"/><Relationship Id="rId28" Type="http://schemas.openxmlformats.org/officeDocument/2006/relationships/image" Target="../media/image1517.png"/><Relationship Id="rId49" Type="http://schemas.openxmlformats.org/officeDocument/2006/relationships/customXml" Target="../ink/ink1529.xml"/><Relationship Id="rId114" Type="http://schemas.openxmlformats.org/officeDocument/2006/relationships/image" Target="../media/image1559.png"/><Relationship Id="rId275" Type="http://schemas.openxmlformats.org/officeDocument/2006/relationships/customXml" Target="../ink/ink1642.xml"/><Relationship Id="rId296" Type="http://schemas.openxmlformats.org/officeDocument/2006/relationships/image" Target="../media/image1650.png"/><Relationship Id="rId300" Type="http://schemas.openxmlformats.org/officeDocument/2006/relationships/image" Target="../media/image1652.png"/><Relationship Id="rId60" Type="http://schemas.openxmlformats.org/officeDocument/2006/relationships/image" Target="../media/image1533.png"/><Relationship Id="rId81" Type="http://schemas.openxmlformats.org/officeDocument/2006/relationships/customXml" Target="../ink/ink1545.xml"/><Relationship Id="rId135" Type="http://schemas.openxmlformats.org/officeDocument/2006/relationships/customXml" Target="../ink/ink1572.xml"/><Relationship Id="rId156" Type="http://schemas.openxmlformats.org/officeDocument/2006/relationships/image" Target="../media/image1580.png"/><Relationship Id="rId177" Type="http://schemas.openxmlformats.org/officeDocument/2006/relationships/customXml" Target="../ink/ink1593.xml"/><Relationship Id="rId198" Type="http://schemas.openxmlformats.org/officeDocument/2006/relationships/image" Target="../media/image1601.png"/><Relationship Id="rId202" Type="http://schemas.openxmlformats.org/officeDocument/2006/relationships/image" Target="../media/image1603.png"/><Relationship Id="rId223" Type="http://schemas.openxmlformats.org/officeDocument/2006/relationships/customXml" Target="../ink/ink1616.xml"/><Relationship Id="rId244" Type="http://schemas.openxmlformats.org/officeDocument/2006/relationships/image" Target="../media/image1624.png"/><Relationship Id="rId18" Type="http://schemas.openxmlformats.org/officeDocument/2006/relationships/image" Target="../media/image1512.png"/><Relationship Id="rId39" Type="http://schemas.openxmlformats.org/officeDocument/2006/relationships/customXml" Target="../ink/ink1524.xml"/><Relationship Id="rId265" Type="http://schemas.openxmlformats.org/officeDocument/2006/relationships/customXml" Target="../ink/ink1637.xml"/><Relationship Id="rId286" Type="http://schemas.openxmlformats.org/officeDocument/2006/relationships/image" Target="../media/image1645.png"/><Relationship Id="rId50" Type="http://schemas.openxmlformats.org/officeDocument/2006/relationships/image" Target="../media/image1528.png"/><Relationship Id="rId104" Type="http://schemas.openxmlformats.org/officeDocument/2006/relationships/image" Target="../media/image1554.png"/><Relationship Id="rId125" Type="http://schemas.openxmlformats.org/officeDocument/2006/relationships/customXml" Target="../ink/ink1567.xml"/><Relationship Id="rId146" Type="http://schemas.openxmlformats.org/officeDocument/2006/relationships/image" Target="../media/image1575.png"/><Relationship Id="rId167" Type="http://schemas.openxmlformats.org/officeDocument/2006/relationships/customXml" Target="../ink/ink1588.xml"/><Relationship Id="rId188" Type="http://schemas.openxmlformats.org/officeDocument/2006/relationships/image" Target="../media/image1596.png"/><Relationship Id="rId71" Type="http://schemas.openxmlformats.org/officeDocument/2006/relationships/customXml" Target="../ink/ink1540.xml"/><Relationship Id="rId92" Type="http://schemas.openxmlformats.org/officeDocument/2006/relationships/image" Target="../media/image1302.png"/><Relationship Id="rId213" Type="http://schemas.openxmlformats.org/officeDocument/2006/relationships/customXml" Target="../ink/ink1611.xml"/><Relationship Id="rId234" Type="http://schemas.openxmlformats.org/officeDocument/2006/relationships/image" Target="../media/image1619.png"/><Relationship Id="rId2" Type="http://schemas.openxmlformats.org/officeDocument/2006/relationships/image" Target="../media/image6100.png"/><Relationship Id="rId29" Type="http://schemas.openxmlformats.org/officeDocument/2006/relationships/customXml" Target="../ink/ink1519.xml"/><Relationship Id="rId255" Type="http://schemas.openxmlformats.org/officeDocument/2006/relationships/customXml" Target="../ink/ink1632.xml"/><Relationship Id="rId276" Type="http://schemas.openxmlformats.org/officeDocument/2006/relationships/image" Target="../media/image1640.png"/><Relationship Id="rId297" Type="http://schemas.openxmlformats.org/officeDocument/2006/relationships/customXml" Target="../ink/ink1653.xml"/><Relationship Id="rId40" Type="http://schemas.openxmlformats.org/officeDocument/2006/relationships/image" Target="../media/image1523.png"/><Relationship Id="rId115" Type="http://schemas.openxmlformats.org/officeDocument/2006/relationships/customXml" Target="../ink/ink1562.xml"/><Relationship Id="rId136" Type="http://schemas.openxmlformats.org/officeDocument/2006/relationships/image" Target="../media/image1570.png"/><Relationship Id="rId157" Type="http://schemas.openxmlformats.org/officeDocument/2006/relationships/customXml" Target="../ink/ink1583.xml"/><Relationship Id="rId178" Type="http://schemas.openxmlformats.org/officeDocument/2006/relationships/image" Target="../media/image1591.png"/><Relationship Id="rId301" Type="http://schemas.openxmlformats.org/officeDocument/2006/relationships/customXml" Target="../ink/ink1655.xml"/><Relationship Id="rId61" Type="http://schemas.openxmlformats.org/officeDocument/2006/relationships/customXml" Target="../ink/ink1535.xml"/><Relationship Id="rId82" Type="http://schemas.openxmlformats.org/officeDocument/2006/relationships/image" Target="../media/image1544.png"/><Relationship Id="rId199" Type="http://schemas.openxmlformats.org/officeDocument/2006/relationships/customXml" Target="../ink/ink1604.xml"/><Relationship Id="rId203" Type="http://schemas.openxmlformats.org/officeDocument/2006/relationships/customXml" Target="../ink/ink1606.xml"/><Relationship Id="rId19" Type="http://schemas.openxmlformats.org/officeDocument/2006/relationships/customXml" Target="../ink/ink1514.xml"/><Relationship Id="rId224" Type="http://schemas.openxmlformats.org/officeDocument/2006/relationships/image" Target="../media/image1614.png"/><Relationship Id="rId245" Type="http://schemas.openxmlformats.org/officeDocument/2006/relationships/customXml" Target="../ink/ink1627.xml"/><Relationship Id="rId266" Type="http://schemas.openxmlformats.org/officeDocument/2006/relationships/image" Target="../media/image1635.png"/><Relationship Id="rId287" Type="http://schemas.openxmlformats.org/officeDocument/2006/relationships/customXml" Target="../ink/ink1648.xml"/><Relationship Id="rId30" Type="http://schemas.openxmlformats.org/officeDocument/2006/relationships/image" Target="../media/image1518.png"/><Relationship Id="rId105" Type="http://schemas.openxmlformats.org/officeDocument/2006/relationships/customXml" Target="../ink/ink1557.xml"/><Relationship Id="rId126" Type="http://schemas.openxmlformats.org/officeDocument/2006/relationships/image" Target="../media/image1565.png"/><Relationship Id="rId147" Type="http://schemas.openxmlformats.org/officeDocument/2006/relationships/customXml" Target="../ink/ink1578.xml"/><Relationship Id="rId168" Type="http://schemas.openxmlformats.org/officeDocument/2006/relationships/image" Target="../media/image1586.png"/><Relationship Id="rId51" Type="http://schemas.openxmlformats.org/officeDocument/2006/relationships/customXml" Target="../ink/ink1530.xml"/><Relationship Id="rId72" Type="http://schemas.openxmlformats.org/officeDocument/2006/relationships/image" Target="../media/image1539.png"/><Relationship Id="rId93" Type="http://schemas.openxmlformats.org/officeDocument/2006/relationships/customXml" Target="../ink/ink1551.xml"/><Relationship Id="rId189" Type="http://schemas.openxmlformats.org/officeDocument/2006/relationships/customXml" Target="../ink/ink1599.xml"/><Relationship Id="rId3" Type="http://schemas.openxmlformats.org/officeDocument/2006/relationships/customXml" Target="../ink/ink1506.xml"/><Relationship Id="rId214" Type="http://schemas.openxmlformats.org/officeDocument/2006/relationships/image" Target="../media/image1609.png"/><Relationship Id="rId235" Type="http://schemas.openxmlformats.org/officeDocument/2006/relationships/customXml" Target="../ink/ink1622.xml"/><Relationship Id="rId256" Type="http://schemas.openxmlformats.org/officeDocument/2006/relationships/image" Target="../media/image1630.png"/><Relationship Id="rId277" Type="http://schemas.openxmlformats.org/officeDocument/2006/relationships/customXml" Target="../ink/ink1643.xml"/><Relationship Id="rId298" Type="http://schemas.openxmlformats.org/officeDocument/2006/relationships/image" Target="../media/image1651.png"/><Relationship Id="rId116" Type="http://schemas.openxmlformats.org/officeDocument/2006/relationships/image" Target="../media/image1560.png"/><Relationship Id="rId137" Type="http://schemas.openxmlformats.org/officeDocument/2006/relationships/customXml" Target="../ink/ink1573.xml"/><Relationship Id="rId158" Type="http://schemas.openxmlformats.org/officeDocument/2006/relationships/image" Target="../media/image1581.png"/><Relationship Id="rId302" Type="http://schemas.openxmlformats.org/officeDocument/2006/relationships/image" Target="../media/image1653.png"/><Relationship Id="rId20" Type="http://schemas.openxmlformats.org/officeDocument/2006/relationships/image" Target="../media/image1513.png"/><Relationship Id="rId41" Type="http://schemas.openxmlformats.org/officeDocument/2006/relationships/customXml" Target="../ink/ink1525.xml"/><Relationship Id="rId62" Type="http://schemas.openxmlformats.org/officeDocument/2006/relationships/image" Target="../media/image1534.png"/><Relationship Id="rId83" Type="http://schemas.openxmlformats.org/officeDocument/2006/relationships/customXml" Target="../ink/ink1546.xml"/><Relationship Id="rId179" Type="http://schemas.openxmlformats.org/officeDocument/2006/relationships/customXml" Target="../ink/ink1594.xml"/><Relationship Id="rId190" Type="http://schemas.openxmlformats.org/officeDocument/2006/relationships/image" Target="../media/image1597.png"/><Relationship Id="rId204" Type="http://schemas.openxmlformats.org/officeDocument/2006/relationships/image" Target="../media/image1604.png"/><Relationship Id="rId225" Type="http://schemas.openxmlformats.org/officeDocument/2006/relationships/customXml" Target="../ink/ink1617.xml"/><Relationship Id="rId246" Type="http://schemas.openxmlformats.org/officeDocument/2006/relationships/image" Target="../media/image1625.png"/><Relationship Id="rId267" Type="http://schemas.openxmlformats.org/officeDocument/2006/relationships/customXml" Target="../ink/ink1638.xml"/><Relationship Id="rId288" Type="http://schemas.openxmlformats.org/officeDocument/2006/relationships/image" Target="../media/image1646.png"/><Relationship Id="rId106" Type="http://schemas.openxmlformats.org/officeDocument/2006/relationships/image" Target="../media/image1555.png"/><Relationship Id="rId127" Type="http://schemas.openxmlformats.org/officeDocument/2006/relationships/customXml" Target="../ink/ink1568.xml"/><Relationship Id="rId10" Type="http://schemas.openxmlformats.org/officeDocument/2006/relationships/image" Target="../media/image1508.png"/><Relationship Id="rId31" Type="http://schemas.openxmlformats.org/officeDocument/2006/relationships/customXml" Target="../ink/ink1520.xml"/><Relationship Id="rId52" Type="http://schemas.openxmlformats.org/officeDocument/2006/relationships/image" Target="../media/image1529.png"/><Relationship Id="rId73" Type="http://schemas.openxmlformats.org/officeDocument/2006/relationships/customXml" Target="../ink/ink1541.xml"/><Relationship Id="rId94" Type="http://schemas.openxmlformats.org/officeDocument/2006/relationships/image" Target="../media/image1549.png"/><Relationship Id="rId148" Type="http://schemas.openxmlformats.org/officeDocument/2006/relationships/image" Target="../media/image1576.png"/><Relationship Id="rId169" Type="http://schemas.openxmlformats.org/officeDocument/2006/relationships/customXml" Target="../ink/ink1589.xml"/><Relationship Id="rId4" Type="http://schemas.openxmlformats.org/officeDocument/2006/relationships/image" Target="../media/image1505.png"/><Relationship Id="rId180" Type="http://schemas.openxmlformats.org/officeDocument/2006/relationships/image" Target="../media/image1592.png"/><Relationship Id="rId215" Type="http://schemas.openxmlformats.org/officeDocument/2006/relationships/customXml" Target="../ink/ink1612.xml"/><Relationship Id="rId236" Type="http://schemas.openxmlformats.org/officeDocument/2006/relationships/image" Target="../media/image1620.png"/><Relationship Id="rId257" Type="http://schemas.openxmlformats.org/officeDocument/2006/relationships/customXml" Target="../ink/ink1633.xml"/><Relationship Id="rId278" Type="http://schemas.openxmlformats.org/officeDocument/2006/relationships/image" Target="../media/image1641.png"/><Relationship Id="rId303" Type="http://schemas.openxmlformats.org/officeDocument/2006/relationships/customXml" Target="../ink/ink1656.xml"/><Relationship Id="rId42" Type="http://schemas.openxmlformats.org/officeDocument/2006/relationships/image" Target="../media/image1524.png"/><Relationship Id="rId84" Type="http://schemas.openxmlformats.org/officeDocument/2006/relationships/image" Target="../media/image1545.png"/><Relationship Id="rId138" Type="http://schemas.openxmlformats.org/officeDocument/2006/relationships/image" Target="../media/image1571.png"/><Relationship Id="rId191" Type="http://schemas.openxmlformats.org/officeDocument/2006/relationships/customXml" Target="../ink/ink1600.xml"/><Relationship Id="rId205" Type="http://schemas.openxmlformats.org/officeDocument/2006/relationships/customXml" Target="../ink/ink1607.xml"/><Relationship Id="rId247" Type="http://schemas.openxmlformats.org/officeDocument/2006/relationships/customXml" Target="../ink/ink1628.xml"/><Relationship Id="rId107" Type="http://schemas.openxmlformats.org/officeDocument/2006/relationships/customXml" Target="../ink/ink1558.xml"/><Relationship Id="rId289" Type="http://schemas.openxmlformats.org/officeDocument/2006/relationships/customXml" Target="../ink/ink1649.xml"/><Relationship Id="rId11" Type="http://schemas.openxmlformats.org/officeDocument/2006/relationships/customXml" Target="../ink/ink1510.xml"/><Relationship Id="rId53" Type="http://schemas.openxmlformats.org/officeDocument/2006/relationships/customXml" Target="../ink/ink1531.xml"/><Relationship Id="rId149" Type="http://schemas.openxmlformats.org/officeDocument/2006/relationships/customXml" Target="../ink/ink1579.xml"/><Relationship Id="rId95" Type="http://schemas.openxmlformats.org/officeDocument/2006/relationships/customXml" Target="../ink/ink1552.xml"/><Relationship Id="rId160" Type="http://schemas.openxmlformats.org/officeDocument/2006/relationships/image" Target="../media/image1582.png"/><Relationship Id="rId216" Type="http://schemas.openxmlformats.org/officeDocument/2006/relationships/image" Target="../media/image1610.png"/><Relationship Id="rId258" Type="http://schemas.openxmlformats.org/officeDocument/2006/relationships/image" Target="../media/image1631.png"/><Relationship Id="rId22" Type="http://schemas.openxmlformats.org/officeDocument/2006/relationships/image" Target="../media/image1514.png"/><Relationship Id="rId64" Type="http://schemas.openxmlformats.org/officeDocument/2006/relationships/image" Target="../media/image1535.png"/><Relationship Id="rId118" Type="http://schemas.openxmlformats.org/officeDocument/2006/relationships/image" Target="../media/image1561.png"/><Relationship Id="rId171" Type="http://schemas.openxmlformats.org/officeDocument/2006/relationships/customXml" Target="../ink/ink1590.xml"/><Relationship Id="rId227" Type="http://schemas.openxmlformats.org/officeDocument/2006/relationships/customXml" Target="../ink/ink1618.xml"/><Relationship Id="rId269" Type="http://schemas.openxmlformats.org/officeDocument/2006/relationships/customXml" Target="../ink/ink1639.xml"/><Relationship Id="rId33" Type="http://schemas.openxmlformats.org/officeDocument/2006/relationships/customXml" Target="../ink/ink1521.xml"/><Relationship Id="rId129" Type="http://schemas.openxmlformats.org/officeDocument/2006/relationships/customXml" Target="../ink/ink1569.xml"/><Relationship Id="rId280" Type="http://schemas.openxmlformats.org/officeDocument/2006/relationships/image" Target="../media/image1642.png"/><Relationship Id="rId75" Type="http://schemas.openxmlformats.org/officeDocument/2006/relationships/customXml" Target="../ink/ink1542.xml"/><Relationship Id="rId140" Type="http://schemas.openxmlformats.org/officeDocument/2006/relationships/image" Target="../media/image1572.png"/><Relationship Id="rId182" Type="http://schemas.openxmlformats.org/officeDocument/2006/relationships/image" Target="../media/image1593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714.xml"/><Relationship Id="rId299" Type="http://schemas.openxmlformats.org/officeDocument/2006/relationships/customXml" Target="../ink/ink1805.xml"/><Relationship Id="rId21" Type="http://schemas.openxmlformats.org/officeDocument/2006/relationships/customXml" Target="../ink/ink1666.xml"/><Relationship Id="rId63" Type="http://schemas.openxmlformats.org/officeDocument/2006/relationships/customXml" Target="../ink/ink1687.xml"/><Relationship Id="rId159" Type="http://schemas.openxmlformats.org/officeDocument/2006/relationships/customXml" Target="../ink/ink1735.xml"/><Relationship Id="rId170" Type="http://schemas.openxmlformats.org/officeDocument/2006/relationships/image" Target="../media/image1739.png"/><Relationship Id="rId226" Type="http://schemas.openxmlformats.org/officeDocument/2006/relationships/image" Target="../media/image1767.png"/><Relationship Id="rId268" Type="http://schemas.openxmlformats.org/officeDocument/2006/relationships/image" Target="../media/image1788.png"/><Relationship Id="rId32" Type="http://schemas.openxmlformats.org/officeDocument/2006/relationships/image" Target="../media/image1670.png"/><Relationship Id="rId74" Type="http://schemas.openxmlformats.org/officeDocument/2006/relationships/image" Target="../media/image1691.png"/><Relationship Id="rId128" Type="http://schemas.openxmlformats.org/officeDocument/2006/relationships/image" Target="../media/image1718.png"/><Relationship Id="rId5" Type="http://schemas.openxmlformats.org/officeDocument/2006/relationships/customXml" Target="../ink/ink1658.xml"/><Relationship Id="rId181" Type="http://schemas.openxmlformats.org/officeDocument/2006/relationships/customXml" Target="../ink/ink1746.xml"/><Relationship Id="rId237" Type="http://schemas.openxmlformats.org/officeDocument/2006/relationships/customXml" Target="../ink/ink1774.xml"/><Relationship Id="rId279" Type="http://schemas.openxmlformats.org/officeDocument/2006/relationships/customXml" Target="../ink/ink1795.xml"/><Relationship Id="rId43" Type="http://schemas.openxmlformats.org/officeDocument/2006/relationships/customXml" Target="../ink/ink1677.xml"/><Relationship Id="rId139" Type="http://schemas.openxmlformats.org/officeDocument/2006/relationships/customXml" Target="../ink/ink1725.xml"/><Relationship Id="rId290" Type="http://schemas.openxmlformats.org/officeDocument/2006/relationships/image" Target="../media/image1798.png"/><Relationship Id="rId85" Type="http://schemas.openxmlformats.org/officeDocument/2006/relationships/customXml" Target="../ink/ink1698.xml"/><Relationship Id="rId150" Type="http://schemas.openxmlformats.org/officeDocument/2006/relationships/image" Target="../media/image1729.png"/><Relationship Id="rId192" Type="http://schemas.openxmlformats.org/officeDocument/2006/relationships/image" Target="../media/image1750.png"/><Relationship Id="rId206" Type="http://schemas.openxmlformats.org/officeDocument/2006/relationships/image" Target="../media/image1757.png"/><Relationship Id="rId248" Type="http://schemas.openxmlformats.org/officeDocument/2006/relationships/image" Target="../media/image1778.png"/><Relationship Id="rId12" Type="http://schemas.openxmlformats.org/officeDocument/2006/relationships/image" Target="../media/image1660.png"/><Relationship Id="rId108" Type="http://schemas.openxmlformats.org/officeDocument/2006/relationships/image" Target="../media/image1708.png"/><Relationship Id="rId54" Type="http://schemas.openxmlformats.org/officeDocument/2006/relationships/image" Target="../media/image1681.png"/><Relationship Id="rId96" Type="http://schemas.openxmlformats.org/officeDocument/2006/relationships/image" Target="../media/image1702.png"/><Relationship Id="rId161" Type="http://schemas.openxmlformats.org/officeDocument/2006/relationships/customXml" Target="../ink/ink1736.xml"/><Relationship Id="rId217" Type="http://schemas.openxmlformats.org/officeDocument/2006/relationships/customXml" Target="../ink/ink1764.xml"/><Relationship Id="rId6" Type="http://schemas.openxmlformats.org/officeDocument/2006/relationships/image" Target="../media/image1657.png"/><Relationship Id="rId238" Type="http://schemas.openxmlformats.org/officeDocument/2006/relationships/image" Target="../media/image1773.png"/><Relationship Id="rId259" Type="http://schemas.openxmlformats.org/officeDocument/2006/relationships/customXml" Target="../ink/ink1785.xml"/><Relationship Id="rId23" Type="http://schemas.openxmlformats.org/officeDocument/2006/relationships/customXml" Target="../ink/ink1667.xml"/><Relationship Id="rId119" Type="http://schemas.openxmlformats.org/officeDocument/2006/relationships/customXml" Target="../ink/ink1715.xml"/><Relationship Id="rId270" Type="http://schemas.openxmlformats.org/officeDocument/2006/relationships/image" Target="../media/image1789.png"/><Relationship Id="rId291" Type="http://schemas.openxmlformats.org/officeDocument/2006/relationships/customXml" Target="../ink/ink1801.xml"/><Relationship Id="rId44" Type="http://schemas.openxmlformats.org/officeDocument/2006/relationships/image" Target="../media/image1676.png"/><Relationship Id="rId65" Type="http://schemas.openxmlformats.org/officeDocument/2006/relationships/customXml" Target="../ink/ink1688.xml"/><Relationship Id="rId86" Type="http://schemas.openxmlformats.org/officeDocument/2006/relationships/image" Target="../media/image1697.png"/><Relationship Id="rId130" Type="http://schemas.openxmlformats.org/officeDocument/2006/relationships/image" Target="../media/image1719.png"/><Relationship Id="rId151" Type="http://schemas.openxmlformats.org/officeDocument/2006/relationships/customXml" Target="../ink/ink1731.xml"/><Relationship Id="rId172" Type="http://schemas.openxmlformats.org/officeDocument/2006/relationships/image" Target="../media/image1740.png"/><Relationship Id="rId193" Type="http://schemas.openxmlformats.org/officeDocument/2006/relationships/customXml" Target="../ink/ink1752.xml"/><Relationship Id="rId207" Type="http://schemas.openxmlformats.org/officeDocument/2006/relationships/customXml" Target="../ink/ink1759.xml"/><Relationship Id="rId228" Type="http://schemas.openxmlformats.org/officeDocument/2006/relationships/image" Target="../media/image1768.png"/><Relationship Id="rId249" Type="http://schemas.openxmlformats.org/officeDocument/2006/relationships/customXml" Target="../ink/ink1780.xml"/><Relationship Id="rId13" Type="http://schemas.openxmlformats.org/officeDocument/2006/relationships/customXml" Target="../ink/ink1662.xml"/><Relationship Id="rId109" Type="http://schemas.openxmlformats.org/officeDocument/2006/relationships/customXml" Target="../ink/ink1710.xml"/><Relationship Id="rId260" Type="http://schemas.openxmlformats.org/officeDocument/2006/relationships/image" Target="../media/image1784.png"/><Relationship Id="rId281" Type="http://schemas.openxmlformats.org/officeDocument/2006/relationships/customXml" Target="../ink/ink1796.xml"/><Relationship Id="rId34" Type="http://schemas.openxmlformats.org/officeDocument/2006/relationships/image" Target="../media/image1671.png"/><Relationship Id="rId55" Type="http://schemas.openxmlformats.org/officeDocument/2006/relationships/customXml" Target="../ink/ink1683.xml"/><Relationship Id="rId76" Type="http://schemas.openxmlformats.org/officeDocument/2006/relationships/image" Target="../media/image1692.png"/><Relationship Id="rId97" Type="http://schemas.openxmlformats.org/officeDocument/2006/relationships/customXml" Target="../ink/ink1704.xml"/><Relationship Id="rId120" Type="http://schemas.openxmlformats.org/officeDocument/2006/relationships/image" Target="../media/image1714.png"/><Relationship Id="rId141" Type="http://schemas.openxmlformats.org/officeDocument/2006/relationships/customXml" Target="../ink/ink1726.xml"/><Relationship Id="rId7" Type="http://schemas.openxmlformats.org/officeDocument/2006/relationships/customXml" Target="../ink/ink1659.xml"/><Relationship Id="rId162" Type="http://schemas.openxmlformats.org/officeDocument/2006/relationships/image" Target="../media/image1735.png"/><Relationship Id="rId183" Type="http://schemas.openxmlformats.org/officeDocument/2006/relationships/customXml" Target="../ink/ink1747.xml"/><Relationship Id="rId218" Type="http://schemas.openxmlformats.org/officeDocument/2006/relationships/image" Target="../media/image1763.png"/><Relationship Id="rId239" Type="http://schemas.openxmlformats.org/officeDocument/2006/relationships/customXml" Target="../ink/ink1775.xml"/><Relationship Id="rId250" Type="http://schemas.openxmlformats.org/officeDocument/2006/relationships/image" Target="../media/image1779.png"/><Relationship Id="rId271" Type="http://schemas.openxmlformats.org/officeDocument/2006/relationships/customXml" Target="../ink/ink1791.xml"/><Relationship Id="rId292" Type="http://schemas.openxmlformats.org/officeDocument/2006/relationships/image" Target="../media/image1799.png"/><Relationship Id="rId24" Type="http://schemas.openxmlformats.org/officeDocument/2006/relationships/image" Target="../media/image1666.png"/><Relationship Id="rId45" Type="http://schemas.openxmlformats.org/officeDocument/2006/relationships/customXml" Target="../ink/ink1678.xml"/><Relationship Id="rId66" Type="http://schemas.openxmlformats.org/officeDocument/2006/relationships/image" Target="../media/image1687.png"/><Relationship Id="rId87" Type="http://schemas.openxmlformats.org/officeDocument/2006/relationships/customXml" Target="../ink/ink1699.xml"/><Relationship Id="rId110" Type="http://schemas.openxmlformats.org/officeDocument/2006/relationships/image" Target="../media/image1709.png"/><Relationship Id="rId131" Type="http://schemas.openxmlformats.org/officeDocument/2006/relationships/customXml" Target="../ink/ink1721.xml"/><Relationship Id="rId152" Type="http://schemas.openxmlformats.org/officeDocument/2006/relationships/image" Target="../media/image1730.png"/><Relationship Id="rId173" Type="http://schemas.openxmlformats.org/officeDocument/2006/relationships/customXml" Target="../ink/ink1742.xml"/><Relationship Id="rId194" Type="http://schemas.openxmlformats.org/officeDocument/2006/relationships/image" Target="../media/image1751.png"/><Relationship Id="rId208" Type="http://schemas.openxmlformats.org/officeDocument/2006/relationships/image" Target="../media/image1758.png"/><Relationship Id="rId229" Type="http://schemas.openxmlformats.org/officeDocument/2006/relationships/customXml" Target="../ink/ink1770.xml"/><Relationship Id="rId240" Type="http://schemas.openxmlformats.org/officeDocument/2006/relationships/image" Target="../media/image1774.png"/><Relationship Id="rId261" Type="http://schemas.openxmlformats.org/officeDocument/2006/relationships/customXml" Target="../ink/ink1786.xml"/><Relationship Id="rId14" Type="http://schemas.openxmlformats.org/officeDocument/2006/relationships/image" Target="../media/image1661.png"/><Relationship Id="rId35" Type="http://schemas.openxmlformats.org/officeDocument/2006/relationships/customXml" Target="../ink/ink1673.xml"/><Relationship Id="rId56" Type="http://schemas.openxmlformats.org/officeDocument/2006/relationships/image" Target="../media/image1682.png"/><Relationship Id="rId77" Type="http://schemas.openxmlformats.org/officeDocument/2006/relationships/customXml" Target="../ink/ink1694.xml"/><Relationship Id="rId100" Type="http://schemas.openxmlformats.org/officeDocument/2006/relationships/image" Target="../media/image1704.png"/><Relationship Id="rId282" Type="http://schemas.openxmlformats.org/officeDocument/2006/relationships/image" Target="../media/image1794.png"/><Relationship Id="rId8" Type="http://schemas.openxmlformats.org/officeDocument/2006/relationships/image" Target="../media/image1658.png"/><Relationship Id="rId98" Type="http://schemas.openxmlformats.org/officeDocument/2006/relationships/image" Target="../media/image1703.png"/><Relationship Id="rId121" Type="http://schemas.openxmlformats.org/officeDocument/2006/relationships/customXml" Target="../ink/ink1716.xml"/><Relationship Id="rId142" Type="http://schemas.openxmlformats.org/officeDocument/2006/relationships/image" Target="../media/image1725.png"/><Relationship Id="rId163" Type="http://schemas.openxmlformats.org/officeDocument/2006/relationships/customXml" Target="../ink/ink1737.xml"/><Relationship Id="rId184" Type="http://schemas.openxmlformats.org/officeDocument/2006/relationships/image" Target="../media/image1746.png"/><Relationship Id="rId219" Type="http://schemas.openxmlformats.org/officeDocument/2006/relationships/customXml" Target="../ink/ink1765.xml"/><Relationship Id="rId230" Type="http://schemas.openxmlformats.org/officeDocument/2006/relationships/image" Target="../media/image1769.png"/><Relationship Id="rId251" Type="http://schemas.openxmlformats.org/officeDocument/2006/relationships/customXml" Target="../ink/ink1781.xml"/><Relationship Id="rId25" Type="http://schemas.openxmlformats.org/officeDocument/2006/relationships/customXml" Target="../ink/ink1668.xml"/><Relationship Id="rId46" Type="http://schemas.openxmlformats.org/officeDocument/2006/relationships/image" Target="../media/image1677.png"/><Relationship Id="rId67" Type="http://schemas.openxmlformats.org/officeDocument/2006/relationships/customXml" Target="../ink/ink1689.xml"/><Relationship Id="rId272" Type="http://schemas.openxmlformats.org/officeDocument/2006/relationships/image" Target="../media/image1790.png"/><Relationship Id="rId293" Type="http://schemas.openxmlformats.org/officeDocument/2006/relationships/customXml" Target="../ink/ink1802.xml"/><Relationship Id="rId88" Type="http://schemas.openxmlformats.org/officeDocument/2006/relationships/image" Target="../media/image1698.png"/><Relationship Id="rId111" Type="http://schemas.openxmlformats.org/officeDocument/2006/relationships/customXml" Target="../ink/ink1711.xml"/><Relationship Id="rId132" Type="http://schemas.openxmlformats.org/officeDocument/2006/relationships/image" Target="../media/image1720.png"/><Relationship Id="rId153" Type="http://schemas.openxmlformats.org/officeDocument/2006/relationships/customXml" Target="../ink/ink1732.xml"/><Relationship Id="rId174" Type="http://schemas.openxmlformats.org/officeDocument/2006/relationships/image" Target="../media/image1741.png"/><Relationship Id="rId195" Type="http://schemas.openxmlformats.org/officeDocument/2006/relationships/customXml" Target="../ink/ink1753.xml"/><Relationship Id="rId209" Type="http://schemas.openxmlformats.org/officeDocument/2006/relationships/customXml" Target="../ink/ink1760.xml"/><Relationship Id="rId220" Type="http://schemas.openxmlformats.org/officeDocument/2006/relationships/image" Target="../media/image1764.png"/><Relationship Id="rId241" Type="http://schemas.openxmlformats.org/officeDocument/2006/relationships/customXml" Target="../ink/ink1776.xml"/><Relationship Id="rId15" Type="http://schemas.openxmlformats.org/officeDocument/2006/relationships/customXml" Target="../ink/ink1663.xml"/><Relationship Id="rId36" Type="http://schemas.openxmlformats.org/officeDocument/2006/relationships/image" Target="../media/image1672.png"/><Relationship Id="rId57" Type="http://schemas.openxmlformats.org/officeDocument/2006/relationships/customXml" Target="../ink/ink1684.xml"/><Relationship Id="rId262" Type="http://schemas.openxmlformats.org/officeDocument/2006/relationships/image" Target="../media/image1785.png"/><Relationship Id="rId283" Type="http://schemas.openxmlformats.org/officeDocument/2006/relationships/customXml" Target="../ink/ink1797.xml"/><Relationship Id="rId78" Type="http://schemas.openxmlformats.org/officeDocument/2006/relationships/image" Target="../media/image1693.png"/><Relationship Id="rId99" Type="http://schemas.openxmlformats.org/officeDocument/2006/relationships/customXml" Target="../ink/ink1705.xml"/><Relationship Id="rId101" Type="http://schemas.openxmlformats.org/officeDocument/2006/relationships/customXml" Target="../ink/ink1706.xml"/><Relationship Id="rId122" Type="http://schemas.openxmlformats.org/officeDocument/2006/relationships/image" Target="../media/image1715.png"/><Relationship Id="rId143" Type="http://schemas.openxmlformats.org/officeDocument/2006/relationships/customXml" Target="../ink/ink1727.xml"/><Relationship Id="rId164" Type="http://schemas.openxmlformats.org/officeDocument/2006/relationships/image" Target="../media/image1736.png"/><Relationship Id="rId185" Type="http://schemas.openxmlformats.org/officeDocument/2006/relationships/customXml" Target="../ink/ink1748.xml"/><Relationship Id="rId9" Type="http://schemas.openxmlformats.org/officeDocument/2006/relationships/customXml" Target="../ink/ink1660.xml"/><Relationship Id="rId210" Type="http://schemas.openxmlformats.org/officeDocument/2006/relationships/image" Target="../media/image1759.png"/><Relationship Id="rId26" Type="http://schemas.openxmlformats.org/officeDocument/2006/relationships/image" Target="../media/image1667.png"/><Relationship Id="rId231" Type="http://schemas.openxmlformats.org/officeDocument/2006/relationships/customXml" Target="../ink/ink1771.xml"/><Relationship Id="rId252" Type="http://schemas.openxmlformats.org/officeDocument/2006/relationships/image" Target="../media/image1780.png"/><Relationship Id="rId273" Type="http://schemas.openxmlformats.org/officeDocument/2006/relationships/customXml" Target="../ink/ink1792.xml"/><Relationship Id="rId294" Type="http://schemas.openxmlformats.org/officeDocument/2006/relationships/image" Target="../media/image1800.png"/><Relationship Id="rId47" Type="http://schemas.openxmlformats.org/officeDocument/2006/relationships/customXml" Target="../ink/ink1679.xml"/><Relationship Id="rId68" Type="http://schemas.openxmlformats.org/officeDocument/2006/relationships/image" Target="../media/image1688.png"/><Relationship Id="rId89" Type="http://schemas.openxmlformats.org/officeDocument/2006/relationships/customXml" Target="../ink/ink1700.xml"/><Relationship Id="rId112" Type="http://schemas.openxmlformats.org/officeDocument/2006/relationships/image" Target="../media/image1710.png"/><Relationship Id="rId133" Type="http://schemas.openxmlformats.org/officeDocument/2006/relationships/customXml" Target="../ink/ink1722.xml"/><Relationship Id="rId154" Type="http://schemas.openxmlformats.org/officeDocument/2006/relationships/image" Target="../media/image1731.png"/><Relationship Id="rId175" Type="http://schemas.openxmlformats.org/officeDocument/2006/relationships/customXml" Target="../ink/ink1743.xml"/><Relationship Id="rId196" Type="http://schemas.openxmlformats.org/officeDocument/2006/relationships/image" Target="../media/image1752.png"/><Relationship Id="rId200" Type="http://schemas.openxmlformats.org/officeDocument/2006/relationships/image" Target="../media/image1754.png"/><Relationship Id="rId16" Type="http://schemas.openxmlformats.org/officeDocument/2006/relationships/image" Target="../media/image1662.png"/><Relationship Id="rId221" Type="http://schemas.openxmlformats.org/officeDocument/2006/relationships/customXml" Target="../ink/ink1766.xml"/><Relationship Id="rId242" Type="http://schemas.openxmlformats.org/officeDocument/2006/relationships/image" Target="../media/image1775.png"/><Relationship Id="rId263" Type="http://schemas.openxmlformats.org/officeDocument/2006/relationships/customXml" Target="../ink/ink1787.xml"/><Relationship Id="rId284" Type="http://schemas.openxmlformats.org/officeDocument/2006/relationships/image" Target="../media/image1795.png"/><Relationship Id="rId37" Type="http://schemas.openxmlformats.org/officeDocument/2006/relationships/customXml" Target="../ink/ink1674.xml"/><Relationship Id="rId58" Type="http://schemas.openxmlformats.org/officeDocument/2006/relationships/image" Target="../media/image1683.png"/><Relationship Id="rId79" Type="http://schemas.openxmlformats.org/officeDocument/2006/relationships/customXml" Target="../ink/ink1695.xml"/><Relationship Id="rId102" Type="http://schemas.openxmlformats.org/officeDocument/2006/relationships/image" Target="../media/image1705.png"/><Relationship Id="rId123" Type="http://schemas.openxmlformats.org/officeDocument/2006/relationships/customXml" Target="../ink/ink1717.xml"/><Relationship Id="rId144" Type="http://schemas.openxmlformats.org/officeDocument/2006/relationships/image" Target="../media/image1726.png"/><Relationship Id="rId90" Type="http://schemas.openxmlformats.org/officeDocument/2006/relationships/image" Target="../media/image1699.png"/><Relationship Id="rId165" Type="http://schemas.openxmlformats.org/officeDocument/2006/relationships/customXml" Target="../ink/ink1738.xml"/><Relationship Id="rId186" Type="http://schemas.openxmlformats.org/officeDocument/2006/relationships/image" Target="../media/image1747.png"/><Relationship Id="rId211" Type="http://schemas.openxmlformats.org/officeDocument/2006/relationships/customXml" Target="../ink/ink1761.xml"/><Relationship Id="rId232" Type="http://schemas.openxmlformats.org/officeDocument/2006/relationships/image" Target="../media/image1770.png"/><Relationship Id="rId253" Type="http://schemas.openxmlformats.org/officeDocument/2006/relationships/customXml" Target="../ink/ink1782.xml"/><Relationship Id="rId274" Type="http://schemas.openxmlformats.org/officeDocument/2006/relationships/image" Target="../media/image1791.png"/><Relationship Id="rId295" Type="http://schemas.openxmlformats.org/officeDocument/2006/relationships/customXml" Target="../ink/ink1803.xml"/><Relationship Id="rId27" Type="http://schemas.openxmlformats.org/officeDocument/2006/relationships/customXml" Target="../ink/ink1669.xml"/><Relationship Id="rId48" Type="http://schemas.openxmlformats.org/officeDocument/2006/relationships/image" Target="../media/image1678.png"/><Relationship Id="rId69" Type="http://schemas.openxmlformats.org/officeDocument/2006/relationships/customXml" Target="../ink/ink1690.xml"/><Relationship Id="rId113" Type="http://schemas.openxmlformats.org/officeDocument/2006/relationships/customXml" Target="../ink/ink1712.xml"/><Relationship Id="rId134" Type="http://schemas.openxmlformats.org/officeDocument/2006/relationships/image" Target="../media/image1721.png"/><Relationship Id="rId80" Type="http://schemas.openxmlformats.org/officeDocument/2006/relationships/image" Target="../media/image1694.png"/><Relationship Id="rId155" Type="http://schemas.openxmlformats.org/officeDocument/2006/relationships/customXml" Target="../ink/ink1733.xml"/><Relationship Id="rId176" Type="http://schemas.openxmlformats.org/officeDocument/2006/relationships/image" Target="../media/image1742.png"/><Relationship Id="rId197" Type="http://schemas.openxmlformats.org/officeDocument/2006/relationships/customXml" Target="../ink/ink1754.xml"/><Relationship Id="rId201" Type="http://schemas.openxmlformats.org/officeDocument/2006/relationships/customXml" Target="../ink/ink1756.xml"/><Relationship Id="rId222" Type="http://schemas.openxmlformats.org/officeDocument/2006/relationships/image" Target="../media/image1765.png"/><Relationship Id="rId243" Type="http://schemas.openxmlformats.org/officeDocument/2006/relationships/customXml" Target="../ink/ink1777.xml"/><Relationship Id="rId264" Type="http://schemas.openxmlformats.org/officeDocument/2006/relationships/image" Target="../media/image1786.png"/><Relationship Id="rId285" Type="http://schemas.openxmlformats.org/officeDocument/2006/relationships/customXml" Target="../ink/ink1798.xml"/><Relationship Id="rId17" Type="http://schemas.openxmlformats.org/officeDocument/2006/relationships/customXml" Target="../ink/ink1664.xml"/><Relationship Id="rId38" Type="http://schemas.openxmlformats.org/officeDocument/2006/relationships/image" Target="../media/image1673.png"/><Relationship Id="rId59" Type="http://schemas.openxmlformats.org/officeDocument/2006/relationships/customXml" Target="../ink/ink1685.xml"/><Relationship Id="rId103" Type="http://schemas.openxmlformats.org/officeDocument/2006/relationships/customXml" Target="../ink/ink1707.xml"/><Relationship Id="rId124" Type="http://schemas.openxmlformats.org/officeDocument/2006/relationships/image" Target="../media/image1716.png"/><Relationship Id="rId70" Type="http://schemas.openxmlformats.org/officeDocument/2006/relationships/image" Target="../media/image1689.png"/><Relationship Id="rId91" Type="http://schemas.openxmlformats.org/officeDocument/2006/relationships/customXml" Target="../ink/ink1701.xml"/><Relationship Id="rId145" Type="http://schemas.openxmlformats.org/officeDocument/2006/relationships/customXml" Target="../ink/ink1728.xml"/><Relationship Id="rId166" Type="http://schemas.openxmlformats.org/officeDocument/2006/relationships/image" Target="../media/image1737.png"/><Relationship Id="rId187" Type="http://schemas.openxmlformats.org/officeDocument/2006/relationships/customXml" Target="../ink/ink1749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760.png"/><Relationship Id="rId233" Type="http://schemas.openxmlformats.org/officeDocument/2006/relationships/customXml" Target="../ink/ink1772.xml"/><Relationship Id="rId254" Type="http://schemas.openxmlformats.org/officeDocument/2006/relationships/image" Target="../media/image1781.png"/><Relationship Id="rId28" Type="http://schemas.openxmlformats.org/officeDocument/2006/relationships/image" Target="../media/image1668.png"/><Relationship Id="rId49" Type="http://schemas.openxmlformats.org/officeDocument/2006/relationships/customXml" Target="../ink/ink1680.xml"/><Relationship Id="rId114" Type="http://schemas.openxmlformats.org/officeDocument/2006/relationships/image" Target="../media/image1711.png"/><Relationship Id="rId275" Type="http://schemas.openxmlformats.org/officeDocument/2006/relationships/customXml" Target="../ink/ink1793.xml"/><Relationship Id="rId296" Type="http://schemas.openxmlformats.org/officeDocument/2006/relationships/image" Target="../media/image1801.png"/><Relationship Id="rId300" Type="http://schemas.openxmlformats.org/officeDocument/2006/relationships/image" Target="../media/image1803.png"/><Relationship Id="rId60" Type="http://schemas.openxmlformats.org/officeDocument/2006/relationships/image" Target="../media/image1684.png"/><Relationship Id="rId81" Type="http://schemas.openxmlformats.org/officeDocument/2006/relationships/customXml" Target="../ink/ink1696.xml"/><Relationship Id="rId135" Type="http://schemas.openxmlformats.org/officeDocument/2006/relationships/customXml" Target="../ink/ink1723.xml"/><Relationship Id="rId156" Type="http://schemas.openxmlformats.org/officeDocument/2006/relationships/image" Target="../media/image1732.png"/><Relationship Id="rId177" Type="http://schemas.openxmlformats.org/officeDocument/2006/relationships/customXml" Target="../ink/ink1744.xml"/><Relationship Id="rId198" Type="http://schemas.openxmlformats.org/officeDocument/2006/relationships/image" Target="../media/image1753.png"/><Relationship Id="rId202" Type="http://schemas.openxmlformats.org/officeDocument/2006/relationships/image" Target="../media/image1755.png"/><Relationship Id="rId223" Type="http://schemas.openxmlformats.org/officeDocument/2006/relationships/customXml" Target="../ink/ink1767.xml"/><Relationship Id="rId244" Type="http://schemas.openxmlformats.org/officeDocument/2006/relationships/image" Target="../media/image1776.png"/><Relationship Id="rId18" Type="http://schemas.openxmlformats.org/officeDocument/2006/relationships/image" Target="../media/image1663.png"/><Relationship Id="rId39" Type="http://schemas.openxmlformats.org/officeDocument/2006/relationships/customXml" Target="../ink/ink1675.xml"/><Relationship Id="rId265" Type="http://schemas.openxmlformats.org/officeDocument/2006/relationships/customXml" Target="../ink/ink1788.xml"/><Relationship Id="rId286" Type="http://schemas.openxmlformats.org/officeDocument/2006/relationships/image" Target="../media/image1796.png"/><Relationship Id="rId50" Type="http://schemas.openxmlformats.org/officeDocument/2006/relationships/image" Target="../media/image1679.png"/><Relationship Id="rId104" Type="http://schemas.openxmlformats.org/officeDocument/2006/relationships/image" Target="../media/image1706.png"/><Relationship Id="rId125" Type="http://schemas.openxmlformats.org/officeDocument/2006/relationships/customXml" Target="../ink/ink1718.xml"/><Relationship Id="rId146" Type="http://schemas.openxmlformats.org/officeDocument/2006/relationships/image" Target="../media/image1727.png"/><Relationship Id="rId167" Type="http://schemas.openxmlformats.org/officeDocument/2006/relationships/customXml" Target="../ink/ink1739.xml"/><Relationship Id="rId188" Type="http://schemas.openxmlformats.org/officeDocument/2006/relationships/image" Target="../media/image1748.png"/><Relationship Id="rId71" Type="http://schemas.openxmlformats.org/officeDocument/2006/relationships/customXml" Target="../ink/ink1691.xml"/><Relationship Id="rId92" Type="http://schemas.openxmlformats.org/officeDocument/2006/relationships/image" Target="../media/image1700.png"/><Relationship Id="rId213" Type="http://schemas.openxmlformats.org/officeDocument/2006/relationships/customXml" Target="../ink/ink1762.xml"/><Relationship Id="rId234" Type="http://schemas.openxmlformats.org/officeDocument/2006/relationships/image" Target="../media/image1771.png"/><Relationship Id="rId2" Type="http://schemas.openxmlformats.org/officeDocument/2006/relationships/image" Target="../media/image1655.png"/><Relationship Id="rId29" Type="http://schemas.openxmlformats.org/officeDocument/2006/relationships/customXml" Target="../ink/ink1670.xml"/><Relationship Id="rId255" Type="http://schemas.openxmlformats.org/officeDocument/2006/relationships/customXml" Target="../ink/ink1783.xml"/><Relationship Id="rId276" Type="http://schemas.openxmlformats.org/officeDocument/2006/relationships/image" Target="../media/image1792.png"/><Relationship Id="rId297" Type="http://schemas.openxmlformats.org/officeDocument/2006/relationships/customXml" Target="../ink/ink1804.xml"/><Relationship Id="rId40" Type="http://schemas.openxmlformats.org/officeDocument/2006/relationships/image" Target="../media/image1674.png"/><Relationship Id="rId115" Type="http://schemas.openxmlformats.org/officeDocument/2006/relationships/customXml" Target="../ink/ink1713.xml"/><Relationship Id="rId136" Type="http://schemas.openxmlformats.org/officeDocument/2006/relationships/image" Target="../media/image1722.png"/><Relationship Id="rId157" Type="http://schemas.openxmlformats.org/officeDocument/2006/relationships/customXml" Target="../ink/ink1734.xml"/><Relationship Id="rId178" Type="http://schemas.openxmlformats.org/officeDocument/2006/relationships/image" Target="../media/image1743.png"/><Relationship Id="rId301" Type="http://schemas.openxmlformats.org/officeDocument/2006/relationships/customXml" Target="../ink/ink1806.xml"/><Relationship Id="rId61" Type="http://schemas.openxmlformats.org/officeDocument/2006/relationships/customXml" Target="../ink/ink1686.xml"/><Relationship Id="rId82" Type="http://schemas.openxmlformats.org/officeDocument/2006/relationships/image" Target="../media/image1695.png"/><Relationship Id="rId199" Type="http://schemas.openxmlformats.org/officeDocument/2006/relationships/customXml" Target="../ink/ink1755.xml"/><Relationship Id="rId203" Type="http://schemas.openxmlformats.org/officeDocument/2006/relationships/customXml" Target="../ink/ink1757.xml"/><Relationship Id="rId19" Type="http://schemas.openxmlformats.org/officeDocument/2006/relationships/customXml" Target="../ink/ink1665.xml"/><Relationship Id="rId224" Type="http://schemas.openxmlformats.org/officeDocument/2006/relationships/image" Target="../media/image1766.png"/><Relationship Id="rId245" Type="http://schemas.openxmlformats.org/officeDocument/2006/relationships/customXml" Target="../ink/ink1778.xml"/><Relationship Id="rId266" Type="http://schemas.openxmlformats.org/officeDocument/2006/relationships/image" Target="../media/image1787.png"/><Relationship Id="rId287" Type="http://schemas.openxmlformats.org/officeDocument/2006/relationships/customXml" Target="../ink/ink1799.xml"/><Relationship Id="rId30" Type="http://schemas.openxmlformats.org/officeDocument/2006/relationships/image" Target="../media/image1669.png"/><Relationship Id="rId105" Type="http://schemas.openxmlformats.org/officeDocument/2006/relationships/customXml" Target="../ink/ink1708.xml"/><Relationship Id="rId126" Type="http://schemas.openxmlformats.org/officeDocument/2006/relationships/image" Target="../media/image1717.png"/><Relationship Id="rId147" Type="http://schemas.openxmlformats.org/officeDocument/2006/relationships/customXml" Target="../ink/ink1729.xml"/><Relationship Id="rId168" Type="http://schemas.openxmlformats.org/officeDocument/2006/relationships/image" Target="../media/image1738.png"/><Relationship Id="rId51" Type="http://schemas.openxmlformats.org/officeDocument/2006/relationships/customXml" Target="../ink/ink1681.xml"/><Relationship Id="rId72" Type="http://schemas.openxmlformats.org/officeDocument/2006/relationships/image" Target="../media/image1690.png"/><Relationship Id="rId93" Type="http://schemas.openxmlformats.org/officeDocument/2006/relationships/customXml" Target="../ink/ink1702.xml"/><Relationship Id="rId189" Type="http://schemas.openxmlformats.org/officeDocument/2006/relationships/customXml" Target="../ink/ink1750.xml"/><Relationship Id="rId3" Type="http://schemas.openxmlformats.org/officeDocument/2006/relationships/customXml" Target="../ink/ink1657.xml"/><Relationship Id="rId214" Type="http://schemas.openxmlformats.org/officeDocument/2006/relationships/image" Target="../media/image1761.png"/><Relationship Id="rId235" Type="http://schemas.openxmlformats.org/officeDocument/2006/relationships/customXml" Target="../ink/ink1773.xml"/><Relationship Id="rId256" Type="http://schemas.openxmlformats.org/officeDocument/2006/relationships/image" Target="../media/image1782.png"/><Relationship Id="rId277" Type="http://schemas.openxmlformats.org/officeDocument/2006/relationships/customXml" Target="../ink/ink1794.xml"/><Relationship Id="rId298" Type="http://schemas.openxmlformats.org/officeDocument/2006/relationships/image" Target="../media/image1802.png"/><Relationship Id="rId116" Type="http://schemas.openxmlformats.org/officeDocument/2006/relationships/image" Target="../media/image1712.png"/><Relationship Id="rId137" Type="http://schemas.openxmlformats.org/officeDocument/2006/relationships/customXml" Target="../ink/ink1724.xml"/><Relationship Id="rId158" Type="http://schemas.openxmlformats.org/officeDocument/2006/relationships/image" Target="../media/image1733.png"/><Relationship Id="rId302" Type="http://schemas.openxmlformats.org/officeDocument/2006/relationships/image" Target="../media/image1804.png"/><Relationship Id="rId20" Type="http://schemas.openxmlformats.org/officeDocument/2006/relationships/image" Target="../media/image1664.png"/><Relationship Id="rId41" Type="http://schemas.openxmlformats.org/officeDocument/2006/relationships/customXml" Target="../ink/ink1676.xml"/><Relationship Id="rId62" Type="http://schemas.openxmlformats.org/officeDocument/2006/relationships/image" Target="../media/image1685.png"/><Relationship Id="rId83" Type="http://schemas.openxmlformats.org/officeDocument/2006/relationships/customXml" Target="../ink/ink1697.xml"/><Relationship Id="rId179" Type="http://schemas.openxmlformats.org/officeDocument/2006/relationships/customXml" Target="../ink/ink1745.xml"/><Relationship Id="rId190" Type="http://schemas.openxmlformats.org/officeDocument/2006/relationships/image" Target="../media/image1749.png"/><Relationship Id="rId204" Type="http://schemas.openxmlformats.org/officeDocument/2006/relationships/image" Target="../media/image1756.png"/><Relationship Id="rId225" Type="http://schemas.openxmlformats.org/officeDocument/2006/relationships/customXml" Target="../ink/ink1768.xml"/><Relationship Id="rId246" Type="http://schemas.openxmlformats.org/officeDocument/2006/relationships/image" Target="../media/image1777.png"/><Relationship Id="rId267" Type="http://schemas.openxmlformats.org/officeDocument/2006/relationships/customXml" Target="../ink/ink1789.xml"/><Relationship Id="rId288" Type="http://schemas.openxmlformats.org/officeDocument/2006/relationships/image" Target="../media/image1797.png"/><Relationship Id="rId106" Type="http://schemas.openxmlformats.org/officeDocument/2006/relationships/image" Target="../media/image1707.png"/><Relationship Id="rId127" Type="http://schemas.openxmlformats.org/officeDocument/2006/relationships/customXml" Target="../ink/ink1719.xml"/><Relationship Id="rId10" Type="http://schemas.openxmlformats.org/officeDocument/2006/relationships/image" Target="../media/image1659.png"/><Relationship Id="rId31" Type="http://schemas.openxmlformats.org/officeDocument/2006/relationships/customXml" Target="../ink/ink1671.xml"/><Relationship Id="rId52" Type="http://schemas.openxmlformats.org/officeDocument/2006/relationships/image" Target="../media/image1680.png"/><Relationship Id="rId73" Type="http://schemas.openxmlformats.org/officeDocument/2006/relationships/customXml" Target="../ink/ink1692.xml"/><Relationship Id="rId94" Type="http://schemas.openxmlformats.org/officeDocument/2006/relationships/image" Target="../media/image1701.png"/><Relationship Id="rId148" Type="http://schemas.openxmlformats.org/officeDocument/2006/relationships/image" Target="../media/image1728.png"/><Relationship Id="rId169" Type="http://schemas.openxmlformats.org/officeDocument/2006/relationships/customXml" Target="../ink/ink1740.xml"/><Relationship Id="rId4" Type="http://schemas.openxmlformats.org/officeDocument/2006/relationships/image" Target="../media/image1656.png"/><Relationship Id="rId180" Type="http://schemas.openxmlformats.org/officeDocument/2006/relationships/image" Target="../media/image1744.png"/><Relationship Id="rId215" Type="http://schemas.openxmlformats.org/officeDocument/2006/relationships/customXml" Target="../ink/ink1763.xml"/><Relationship Id="rId236" Type="http://schemas.openxmlformats.org/officeDocument/2006/relationships/image" Target="../media/image1772.png"/><Relationship Id="rId257" Type="http://schemas.openxmlformats.org/officeDocument/2006/relationships/customXml" Target="../ink/ink1784.xml"/><Relationship Id="rId278" Type="http://schemas.openxmlformats.org/officeDocument/2006/relationships/image" Target="../media/image802.png"/><Relationship Id="rId42" Type="http://schemas.openxmlformats.org/officeDocument/2006/relationships/image" Target="../media/image1675.png"/><Relationship Id="rId84" Type="http://schemas.openxmlformats.org/officeDocument/2006/relationships/image" Target="../media/image1696.png"/><Relationship Id="rId138" Type="http://schemas.openxmlformats.org/officeDocument/2006/relationships/image" Target="../media/image1723.png"/><Relationship Id="rId191" Type="http://schemas.openxmlformats.org/officeDocument/2006/relationships/customXml" Target="../ink/ink1751.xml"/><Relationship Id="rId205" Type="http://schemas.openxmlformats.org/officeDocument/2006/relationships/customXml" Target="../ink/ink1758.xml"/><Relationship Id="rId247" Type="http://schemas.openxmlformats.org/officeDocument/2006/relationships/customXml" Target="../ink/ink1779.xml"/><Relationship Id="rId107" Type="http://schemas.openxmlformats.org/officeDocument/2006/relationships/customXml" Target="../ink/ink1709.xml"/><Relationship Id="rId289" Type="http://schemas.openxmlformats.org/officeDocument/2006/relationships/customXml" Target="../ink/ink1800.xml"/><Relationship Id="rId11" Type="http://schemas.openxmlformats.org/officeDocument/2006/relationships/customXml" Target="../ink/ink1661.xml"/><Relationship Id="rId53" Type="http://schemas.openxmlformats.org/officeDocument/2006/relationships/customXml" Target="../ink/ink1682.xml"/><Relationship Id="rId149" Type="http://schemas.openxmlformats.org/officeDocument/2006/relationships/customXml" Target="../ink/ink1730.xml"/><Relationship Id="rId95" Type="http://schemas.openxmlformats.org/officeDocument/2006/relationships/customXml" Target="../ink/ink1703.xml"/><Relationship Id="rId160" Type="http://schemas.openxmlformats.org/officeDocument/2006/relationships/image" Target="../media/image1734.png"/><Relationship Id="rId216" Type="http://schemas.openxmlformats.org/officeDocument/2006/relationships/image" Target="../media/image1762.png"/><Relationship Id="rId258" Type="http://schemas.openxmlformats.org/officeDocument/2006/relationships/image" Target="../media/image1783.png"/><Relationship Id="rId22" Type="http://schemas.openxmlformats.org/officeDocument/2006/relationships/image" Target="../media/image1665.png"/><Relationship Id="rId64" Type="http://schemas.openxmlformats.org/officeDocument/2006/relationships/image" Target="../media/image1686.png"/><Relationship Id="rId118" Type="http://schemas.openxmlformats.org/officeDocument/2006/relationships/image" Target="../media/image1713.png"/><Relationship Id="rId171" Type="http://schemas.openxmlformats.org/officeDocument/2006/relationships/customXml" Target="../ink/ink1741.xml"/><Relationship Id="rId227" Type="http://schemas.openxmlformats.org/officeDocument/2006/relationships/customXml" Target="../ink/ink1769.xml"/><Relationship Id="rId269" Type="http://schemas.openxmlformats.org/officeDocument/2006/relationships/customXml" Target="../ink/ink1790.xml"/><Relationship Id="rId33" Type="http://schemas.openxmlformats.org/officeDocument/2006/relationships/customXml" Target="../ink/ink1672.xml"/><Relationship Id="rId129" Type="http://schemas.openxmlformats.org/officeDocument/2006/relationships/customXml" Target="../ink/ink1720.xml"/><Relationship Id="rId280" Type="http://schemas.openxmlformats.org/officeDocument/2006/relationships/image" Target="../media/image1793.png"/><Relationship Id="rId75" Type="http://schemas.openxmlformats.org/officeDocument/2006/relationships/customXml" Target="../ink/ink1693.xml"/><Relationship Id="rId140" Type="http://schemas.openxmlformats.org/officeDocument/2006/relationships/image" Target="../media/image1724.png"/><Relationship Id="rId182" Type="http://schemas.openxmlformats.org/officeDocument/2006/relationships/image" Target="../media/image1745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62.png"/><Relationship Id="rId299" Type="http://schemas.openxmlformats.org/officeDocument/2006/relationships/image" Target="../media/image1953.png"/><Relationship Id="rId21" Type="http://schemas.openxmlformats.org/officeDocument/2006/relationships/image" Target="../media/image1814.png"/><Relationship Id="rId63" Type="http://schemas.openxmlformats.org/officeDocument/2006/relationships/image" Target="../media/image1835.png"/><Relationship Id="rId159" Type="http://schemas.openxmlformats.org/officeDocument/2006/relationships/image" Target="../media/image1883.png"/><Relationship Id="rId324" Type="http://schemas.openxmlformats.org/officeDocument/2006/relationships/customXml" Target="../ink/ink1968.xml"/><Relationship Id="rId170" Type="http://schemas.openxmlformats.org/officeDocument/2006/relationships/customXml" Target="../ink/ink1891.xml"/><Relationship Id="rId226" Type="http://schemas.openxmlformats.org/officeDocument/2006/relationships/customXml" Target="../ink/ink1919.xml"/><Relationship Id="rId268" Type="http://schemas.openxmlformats.org/officeDocument/2006/relationships/customXml" Target="../ink/ink1940.xml"/><Relationship Id="rId32" Type="http://schemas.openxmlformats.org/officeDocument/2006/relationships/customXml" Target="../ink/ink1822.xml"/><Relationship Id="rId74" Type="http://schemas.openxmlformats.org/officeDocument/2006/relationships/customXml" Target="../ink/ink1843.xml"/><Relationship Id="rId128" Type="http://schemas.openxmlformats.org/officeDocument/2006/relationships/customXml" Target="../ink/ink1870.xml"/><Relationship Id="rId5" Type="http://schemas.openxmlformats.org/officeDocument/2006/relationships/image" Target="../media/image1806.png"/><Relationship Id="rId181" Type="http://schemas.openxmlformats.org/officeDocument/2006/relationships/image" Target="../media/image1894.png"/><Relationship Id="rId237" Type="http://schemas.openxmlformats.org/officeDocument/2006/relationships/image" Target="../media/image1922.png"/><Relationship Id="rId279" Type="http://schemas.openxmlformats.org/officeDocument/2006/relationships/image" Target="../media/image1943.png"/><Relationship Id="rId43" Type="http://schemas.openxmlformats.org/officeDocument/2006/relationships/image" Target="../media/image1825.png"/><Relationship Id="rId139" Type="http://schemas.openxmlformats.org/officeDocument/2006/relationships/image" Target="../media/image1873.png"/><Relationship Id="rId290" Type="http://schemas.openxmlformats.org/officeDocument/2006/relationships/customXml" Target="../ink/ink1951.xml"/><Relationship Id="rId304" Type="http://schemas.openxmlformats.org/officeDocument/2006/relationships/customXml" Target="../ink/ink1958.xml"/><Relationship Id="rId85" Type="http://schemas.openxmlformats.org/officeDocument/2006/relationships/image" Target="../media/image1846.png"/><Relationship Id="rId150" Type="http://schemas.openxmlformats.org/officeDocument/2006/relationships/customXml" Target="../ink/ink1881.xml"/><Relationship Id="rId192" Type="http://schemas.openxmlformats.org/officeDocument/2006/relationships/customXml" Target="../ink/ink1902.xml"/><Relationship Id="rId206" Type="http://schemas.openxmlformats.org/officeDocument/2006/relationships/customXml" Target="../ink/ink1909.xml"/><Relationship Id="rId248" Type="http://schemas.openxmlformats.org/officeDocument/2006/relationships/customXml" Target="../ink/ink1930.xml"/><Relationship Id="rId12" Type="http://schemas.openxmlformats.org/officeDocument/2006/relationships/customXml" Target="../ink/ink1812.xml"/><Relationship Id="rId108" Type="http://schemas.openxmlformats.org/officeDocument/2006/relationships/customXml" Target="../ink/ink1860.xml"/><Relationship Id="rId315" Type="http://schemas.openxmlformats.org/officeDocument/2006/relationships/image" Target="../media/image1961.png"/><Relationship Id="rId54" Type="http://schemas.openxmlformats.org/officeDocument/2006/relationships/customXml" Target="../ink/ink1833.xml"/><Relationship Id="rId96" Type="http://schemas.openxmlformats.org/officeDocument/2006/relationships/customXml" Target="../ink/ink1854.xml"/><Relationship Id="rId161" Type="http://schemas.openxmlformats.org/officeDocument/2006/relationships/image" Target="../media/image1884.png"/><Relationship Id="rId217" Type="http://schemas.openxmlformats.org/officeDocument/2006/relationships/image" Target="../media/image1912.png"/><Relationship Id="rId259" Type="http://schemas.openxmlformats.org/officeDocument/2006/relationships/image" Target="../media/image1933.png"/><Relationship Id="rId23" Type="http://schemas.openxmlformats.org/officeDocument/2006/relationships/image" Target="../media/image1815.png"/><Relationship Id="rId119" Type="http://schemas.openxmlformats.org/officeDocument/2006/relationships/image" Target="../media/image1863.png"/><Relationship Id="rId270" Type="http://schemas.openxmlformats.org/officeDocument/2006/relationships/customXml" Target="../ink/ink1941.xml"/><Relationship Id="rId326" Type="http://schemas.openxmlformats.org/officeDocument/2006/relationships/customXml" Target="../ink/ink1969.xml"/><Relationship Id="rId65" Type="http://schemas.openxmlformats.org/officeDocument/2006/relationships/image" Target="../media/image1836.png"/><Relationship Id="rId130" Type="http://schemas.openxmlformats.org/officeDocument/2006/relationships/customXml" Target="../ink/ink1871.xml"/><Relationship Id="rId172" Type="http://schemas.openxmlformats.org/officeDocument/2006/relationships/customXml" Target="../ink/ink1892.xml"/><Relationship Id="rId228" Type="http://schemas.openxmlformats.org/officeDocument/2006/relationships/customXml" Target="../ink/ink1920.xml"/><Relationship Id="rId281" Type="http://schemas.openxmlformats.org/officeDocument/2006/relationships/image" Target="../media/image1944.png"/><Relationship Id="rId34" Type="http://schemas.openxmlformats.org/officeDocument/2006/relationships/customXml" Target="../ink/ink1823.xml"/><Relationship Id="rId76" Type="http://schemas.openxmlformats.org/officeDocument/2006/relationships/customXml" Target="../ink/ink1844.xml"/><Relationship Id="rId141" Type="http://schemas.openxmlformats.org/officeDocument/2006/relationships/image" Target="../media/image1874.png"/><Relationship Id="rId7" Type="http://schemas.openxmlformats.org/officeDocument/2006/relationships/image" Target="../media/image1807.png"/><Relationship Id="rId183" Type="http://schemas.openxmlformats.org/officeDocument/2006/relationships/image" Target="../media/image1895.png"/><Relationship Id="rId239" Type="http://schemas.openxmlformats.org/officeDocument/2006/relationships/image" Target="../media/image1923.png"/><Relationship Id="rId250" Type="http://schemas.openxmlformats.org/officeDocument/2006/relationships/customXml" Target="../ink/ink1931.xml"/><Relationship Id="rId271" Type="http://schemas.openxmlformats.org/officeDocument/2006/relationships/image" Target="../media/image1939.png"/><Relationship Id="rId292" Type="http://schemas.openxmlformats.org/officeDocument/2006/relationships/customXml" Target="../ink/ink1952.xml"/><Relationship Id="rId306" Type="http://schemas.openxmlformats.org/officeDocument/2006/relationships/customXml" Target="../ink/ink1959.xml"/><Relationship Id="rId24" Type="http://schemas.openxmlformats.org/officeDocument/2006/relationships/customXml" Target="../ink/ink1818.xml"/><Relationship Id="rId45" Type="http://schemas.openxmlformats.org/officeDocument/2006/relationships/image" Target="../media/image1826.png"/><Relationship Id="rId66" Type="http://schemas.openxmlformats.org/officeDocument/2006/relationships/customXml" Target="../ink/ink1839.xml"/><Relationship Id="rId87" Type="http://schemas.openxmlformats.org/officeDocument/2006/relationships/image" Target="../media/image1847.png"/><Relationship Id="rId110" Type="http://schemas.openxmlformats.org/officeDocument/2006/relationships/customXml" Target="../ink/ink1861.xml"/><Relationship Id="rId131" Type="http://schemas.openxmlformats.org/officeDocument/2006/relationships/image" Target="../media/image1869.png"/><Relationship Id="rId327" Type="http://schemas.openxmlformats.org/officeDocument/2006/relationships/image" Target="../media/image1967.png"/><Relationship Id="rId152" Type="http://schemas.openxmlformats.org/officeDocument/2006/relationships/customXml" Target="../ink/ink1882.xml"/><Relationship Id="rId173" Type="http://schemas.openxmlformats.org/officeDocument/2006/relationships/image" Target="../media/image1890.png"/><Relationship Id="rId194" Type="http://schemas.openxmlformats.org/officeDocument/2006/relationships/customXml" Target="../ink/ink1903.xml"/><Relationship Id="rId208" Type="http://schemas.openxmlformats.org/officeDocument/2006/relationships/customXml" Target="../ink/ink1910.xml"/><Relationship Id="rId229" Type="http://schemas.openxmlformats.org/officeDocument/2006/relationships/image" Target="../media/image1918.png"/><Relationship Id="rId240" Type="http://schemas.openxmlformats.org/officeDocument/2006/relationships/customXml" Target="../ink/ink1926.xml"/><Relationship Id="rId261" Type="http://schemas.openxmlformats.org/officeDocument/2006/relationships/image" Target="../media/image1934.png"/><Relationship Id="rId14" Type="http://schemas.openxmlformats.org/officeDocument/2006/relationships/customXml" Target="../ink/ink1813.xml"/><Relationship Id="rId35" Type="http://schemas.openxmlformats.org/officeDocument/2006/relationships/image" Target="../media/image1821.png"/><Relationship Id="rId56" Type="http://schemas.openxmlformats.org/officeDocument/2006/relationships/customXml" Target="../ink/ink1834.xml"/><Relationship Id="rId77" Type="http://schemas.openxmlformats.org/officeDocument/2006/relationships/image" Target="../media/image1842.png"/><Relationship Id="rId100" Type="http://schemas.openxmlformats.org/officeDocument/2006/relationships/customXml" Target="../ink/ink1856.xml"/><Relationship Id="rId282" Type="http://schemas.openxmlformats.org/officeDocument/2006/relationships/customXml" Target="../ink/ink1947.xml"/><Relationship Id="rId317" Type="http://schemas.openxmlformats.org/officeDocument/2006/relationships/image" Target="../media/image1962.png"/><Relationship Id="rId8" Type="http://schemas.openxmlformats.org/officeDocument/2006/relationships/customXml" Target="../ink/ink1810.xml"/><Relationship Id="rId98" Type="http://schemas.openxmlformats.org/officeDocument/2006/relationships/customXml" Target="../ink/ink1855.xml"/><Relationship Id="rId121" Type="http://schemas.openxmlformats.org/officeDocument/2006/relationships/image" Target="../media/image1864.png"/><Relationship Id="rId142" Type="http://schemas.openxmlformats.org/officeDocument/2006/relationships/customXml" Target="../ink/ink1877.xml"/><Relationship Id="rId163" Type="http://schemas.openxmlformats.org/officeDocument/2006/relationships/image" Target="../media/image1885.png"/><Relationship Id="rId184" Type="http://schemas.openxmlformats.org/officeDocument/2006/relationships/customXml" Target="../ink/ink1898.xml"/><Relationship Id="rId219" Type="http://schemas.openxmlformats.org/officeDocument/2006/relationships/image" Target="../media/image1913.png"/><Relationship Id="rId230" Type="http://schemas.openxmlformats.org/officeDocument/2006/relationships/customXml" Target="../ink/ink1921.xml"/><Relationship Id="rId251" Type="http://schemas.openxmlformats.org/officeDocument/2006/relationships/image" Target="../media/image1929.png"/><Relationship Id="rId25" Type="http://schemas.openxmlformats.org/officeDocument/2006/relationships/image" Target="../media/image1816.png"/><Relationship Id="rId46" Type="http://schemas.openxmlformats.org/officeDocument/2006/relationships/customXml" Target="../ink/ink1829.xml"/><Relationship Id="rId67" Type="http://schemas.openxmlformats.org/officeDocument/2006/relationships/image" Target="../media/image1837.png"/><Relationship Id="rId272" Type="http://schemas.openxmlformats.org/officeDocument/2006/relationships/customXml" Target="../ink/ink1942.xml"/><Relationship Id="rId293" Type="http://schemas.openxmlformats.org/officeDocument/2006/relationships/image" Target="../media/image1950.png"/><Relationship Id="rId307" Type="http://schemas.openxmlformats.org/officeDocument/2006/relationships/image" Target="../media/image1957.png"/><Relationship Id="rId328" Type="http://schemas.openxmlformats.org/officeDocument/2006/relationships/customXml" Target="../ink/ink1970.xml"/><Relationship Id="rId88" Type="http://schemas.openxmlformats.org/officeDocument/2006/relationships/customXml" Target="../ink/ink1850.xml"/><Relationship Id="rId111" Type="http://schemas.openxmlformats.org/officeDocument/2006/relationships/image" Target="../media/image1859.png"/><Relationship Id="rId132" Type="http://schemas.openxmlformats.org/officeDocument/2006/relationships/customXml" Target="../ink/ink1872.xml"/><Relationship Id="rId153" Type="http://schemas.openxmlformats.org/officeDocument/2006/relationships/image" Target="../media/image1880.png"/><Relationship Id="rId174" Type="http://schemas.openxmlformats.org/officeDocument/2006/relationships/customXml" Target="../ink/ink1893.xml"/><Relationship Id="rId195" Type="http://schemas.openxmlformats.org/officeDocument/2006/relationships/image" Target="../media/image1901.png"/><Relationship Id="rId209" Type="http://schemas.openxmlformats.org/officeDocument/2006/relationships/image" Target="../media/image1908.png"/><Relationship Id="rId220" Type="http://schemas.openxmlformats.org/officeDocument/2006/relationships/customXml" Target="../ink/ink1916.xml"/><Relationship Id="rId241" Type="http://schemas.openxmlformats.org/officeDocument/2006/relationships/image" Target="../media/image1924.png"/><Relationship Id="rId15" Type="http://schemas.openxmlformats.org/officeDocument/2006/relationships/image" Target="../media/image1811.png"/><Relationship Id="rId36" Type="http://schemas.openxmlformats.org/officeDocument/2006/relationships/customXml" Target="../ink/ink1824.xml"/><Relationship Id="rId57" Type="http://schemas.openxmlformats.org/officeDocument/2006/relationships/image" Target="../media/image1832.png"/><Relationship Id="rId262" Type="http://schemas.openxmlformats.org/officeDocument/2006/relationships/customXml" Target="../ink/ink1937.xml"/><Relationship Id="rId283" Type="http://schemas.openxmlformats.org/officeDocument/2006/relationships/image" Target="../media/image1945.png"/><Relationship Id="rId318" Type="http://schemas.openxmlformats.org/officeDocument/2006/relationships/customXml" Target="../ink/ink1965.xml"/><Relationship Id="rId78" Type="http://schemas.openxmlformats.org/officeDocument/2006/relationships/customXml" Target="../ink/ink1845.xml"/><Relationship Id="rId99" Type="http://schemas.openxmlformats.org/officeDocument/2006/relationships/image" Target="../media/image1853.png"/><Relationship Id="rId101" Type="http://schemas.openxmlformats.org/officeDocument/2006/relationships/image" Target="../media/image1854.png"/><Relationship Id="rId122" Type="http://schemas.openxmlformats.org/officeDocument/2006/relationships/customXml" Target="../ink/ink1867.xml"/><Relationship Id="rId143" Type="http://schemas.openxmlformats.org/officeDocument/2006/relationships/image" Target="../media/image1875.png"/><Relationship Id="rId164" Type="http://schemas.openxmlformats.org/officeDocument/2006/relationships/customXml" Target="../ink/ink1888.xml"/><Relationship Id="rId185" Type="http://schemas.openxmlformats.org/officeDocument/2006/relationships/image" Target="../media/image1896.png"/><Relationship Id="rId9" Type="http://schemas.openxmlformats.org/officeDocument/2006/relationships/image" Target="../media/image1808.png"/><Relationship Id="rId210" Type="http://schemas.openxmlformats.org/officeDocument/2006/relationships/customXml" Target="../ink/ink1911.xml"/><Relationship Id="rId26" Type="http://schemas.openxmlformats.org/officeDocument/2006/relationships/customXml" Target="../ink/ink1819.xml"/><Relationship Id="rId231" Type="http://schemas.openxmlformats.org/officeDocument/2006/relationships/image" Target="../media/image1919.png"/><Relationship Id="rId252" Type="http://schemas.openxmlformats.org/officeDocument/2006/relationships/customXml" Target="../ink/ink1932.xml"/><Relationship Id="rId273" Type="http://schemas.openxmlformats.org/officeDocument/2006/relationships/image" Target="../media/image1940.png"/><Relationship Id="rId294" Type="http://schemas.openxmlformats.org/officeDocument/2006/relationships/customXml" Target="../ink/ink1953.xml"/><Relationship Id="rId308" Type="http://schemas.openxmlformats.org/officeDocument/2006/relationships/customXml" Target="../ink/ink1960.xml"/><Relationship Id="rId329" Type="http://schemas.openxmlformats.org/officeDocument/2006/relationships/image" Target="../media/image1968.png"/><Relationship Id="rId47" Type="http://schemas.openxmlformats.org/officeDocument/2006/relationships/image" Target="../media/image1827.png"/><Relationship Id="rId68" Type="http://schemas.openxmlformats.org/officeDocument/2006/relationships/customXml" Target="../ink/ink1840.xml"/><Relationship Id="rId89" Type="http://schemas.openxmlformats.org/officeDocument/2006/relationships/image" Target="../media/image1848.png"/><Relationship Id="rId112" Type="http://schemas.openxmlformats.org/officeDocument/2006/relationships/customXml" Target="../ink/ink1862.xml"/><Relationship Id="rId133" Type="http://schemas.openxmlformats.org/officeDocument/2006/relationships/image" Target="../media/image1870.png"/><Relationship Id="rId154" Type="http://schemas.openxmlformats.org/officeDocument/2006/relationships/customXml" Target="../ink/ink1883.xml"/><Relationship Id="rId175" Type="http://schemas.openxmlformats.org/officeDocument/2006/relationships/image" Target="../media/image1891.png"/><Relationship Id="rId196" Type="http://schemas.openxmlformats.org/officeDocument/2006/relationships/customXml" Target="../ink/ink1904.xml"/><Relationship Id="rId200" Type="http://schemas.openxmlformats.org/officeDocument/2006/relationships/customXml" Target="../ink/ink1906.xml"/><Relationship Id="rId16" Type="http://schemas.openxmlformats.org/officeDocument/2006/relationships/customXml" Target="../ink/ink1814.xml"/><Relationship Id="rId221" Type="http://schemas.openxmlformats.org/officeDocument/2006/relationships/image" Target="../media/image1914.png"/><Relationship Id="rId242" Type="http://schemas.openxmlformats.org/officeDocument/2006/relationships/customXml" Target="../ink/ink1927.xml"/><Relationship Id="rId263" Type="http://schemas.openxmlformats.org/officeDocument/2006/relationships/image" Target="../media/image1935.png"/><Relationship Id="rId284" Type="http://schemas.openxmlformats.org/officeDocument/2006/relationships/customXml" Target="../ink/ink1948.xml"/><Relationship Id="rId319" Type="http://schemas.openxmlformats.org/officeDocument/2006/relationships/image" Target="../media/image1963.png"/><Relationship Id="rId37" Type="http://schemas.openxmlformats.org/officeDocument/2006/relationships/image" Target="../media/image1822.png"/><Relationship Id="rId58" Type="http://schemas.openxmlformats.org/officeDocument/2006/relationships/customXml" Target="../ink/ink1835.xml"/><Relationship Id="rId79" Type="http://schemas.openxmlformats.org/officeDocument/2006/relationships/image" Target="../media/image1843.png"/><Relationship Id="rId102" Type="http://schemas.openxmlformats.org/officeDocument/2006/relationships/customXml" Target="../ink/ink1857.xml"/><Relationship Id="rId123" Type="http://schemas.openxmlformats.org/officeDocument/2006/relationships/image" Target="../media/image1865.png"/><Relationship Id="rId144" Type="http://schemas.openxmlformats.org/officeDocument/2006/relationships/customXml" Target="../ink/ink1878.xml"/><Relationship Id="rId90" Type="http://schemas.openxmlformats.org/officeDocument/2006/relationships/customXml" Target="../ink/ink1851.xml"/><Relationship Id="rId165" Type="http://schemas.openxmlformats.org/officeDocument/2006/relationships/image" Target="../media/image1886.png"/><Relationship Id="rId186" Type="http://schemas.openxmlformats.org/officeDocument/2006/relationships/customXml" Target="../ink/ink1899.xml"/><Relationship Id="rId211" Type="http://schemas.openxmlformats.org/officeDocument/2006/relationships/image" Target="../media/image1909.png"/><Relationship Id="rId232" Type="http://schemas.openxmlformats.org/officeDocument/2006/relationships/customXml" Target="../ink/ink1922.xml"/><Relationship Id="rId253" Type="http://schemas.openxmlformats.org/officeDocument/2006/relationships/image" Target="../media/image1930.png"/><Relationship Id="rId274" Type="http://schemas.openxmlformats.org/officeDocument/2006/relationships/customXml" Target="../ink/ink1943.xml"/><Relationship Id="rId295" Type="http://schemas.openxmlformats.org/officeDocument/2006/relationships/image" Target="../media/image1951.png"/><Relationship Id="rId309" Type="http://schemas.openxmlformats.org/officeDocument/2006/relationships/image" Target="../media/image1958.png"/><Relationship Id="rId27" Type="http://schemas.openxmlformats.org/officeDocument/2006/relationships/image" Target="../media/image1817.png"/><Relationship Id="rId48" Type="http://schemas.openxmlformats.org/officeDocument/2006/relationships/customXml" Target="../ink/ink1830.xml"/><Relationship Id="rId69" Type="http://schemas.openxmlformats.org/officeDocument/2006/relationships/image" Target="../media/image1838.png"/><Relationship Id="rId113" Type="http://schemas.openxmlformats.org/officeDocument/2006/relationships/image" Target="../media/image1860.png"/><Relationship Id="rId134" Type="http://schemas.openxmlformats.org/officeDocument/2006/relationships/customXml" Target="../ink/ink1873.xml"/><Relationship Id="rId320" Type="http://schemas.openxmlformats.org/officeDocument/2006/relationships/customXml" Target="../ink/ink1966.xml"/><Relationship Id="rId80" Type="http://schemas.openxmlformats.org/officeDocument/2006/relationships/customXml" Target="../ink/ink1846.xml"/><Relationship Id="rId155" Type="http://schemas.openxmlformats.org/officeDocument/2006/relationships/image" Target="../media/image1881.png"/><Relationship Id="rId176" Type="http://schemas.openxmlformats.org/officeDocument/2006/relationships/customXml" Target="../ink/ink1894.xml"/><Relationship Id="rId197" Type="http://schemas.openxmlformats.org/officeDocument/2006/relationships/image" Target="../media/image1902.png"/><Relationship Id="rId201" Type="http://schemas.openxmlformats.org/officeDocument/2006/relationships/image" Target="../media/image1904.png"/><Relationship Id="rId222" Type="http://schemas.openxmlformats.org/officeDocument/2006/relationships/customXml" Target="../ink/ink1917.xml"/><Relationship Id="rId243" Type="http://schemas.openxmlformats.org/officeDocument/2006/relationships/image" Target="../media/image1925.png"/><Relationship Id="rId264" Type="http://schemas.openxmlformats.org/officeDocument/2006/relationships/customXml" Target="../ink/ink1938.xml"/><Relationship Id="rId285" Type="http://schemas.openxmlformats.org/officeDocument/2006/relationships/image" Target="../media/image1946.png"/><Relationship Id="rId17" Type="http://schemas.openxmlformats.org/officeDocument/2006/relationships/image" Target="../media/image1812.png"/><Relationship Id="rId38" Type="http://schemas.openxmlformats.org/officeDocument/2006/relationships/customXml" Target="../ink/ink1825.xml"/><Relationship Id="rId59" Type="http://schemas.openxmlformats.org/officeDocument/2006/relationships/image" Target="../media/image1833.png"/><Relationship Id="rId103" Type="http://schemas.openxmlformats.org/officeDocument/2006/relationships/image" Target="../media/image1855.png"/><Relationship Id="rId124" Type="http://schemas.openxmlformats.org/officeDocument/2006/relationships/customXml" Target="../ink/ink1868.xml"/><Relationship Id="rId310" Type="http://schemas.openxmlformats.org/officeDocument/2006/relationships/customXml" Target="../ink/ink1961.xml"/><Relationship Id="rId70" Type="http://schemas.openxmlformats.org/officeDocument/2006/relationships/customXml" Target="../ink/ink1841.xml"/><Relationship Id="rId91" Type="http://schemas.openxmlformats.org/officeDocument/2006/relationships/image" Target="../media/image1849.png"/><Relationship Id="rId145" Type="http://schemas.openxmlformats.org/officeDocument/2006/relationships/image" Target="../media/image1876.png"/><Relationship Id="rId166" Type="http://schemas.openxmlformats.org/officeDocument/2006/relationships/customXml" Target="../ink/ink1889.xml"/><Relationship Id="rId187" Type="http://schemas.openxmlformats.org/officeDocument/2006/relationships/image" Target="../media/image1897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912.xml"/><Relationship Id="rId233" Type="http://schemas.openxmlformats.org/officeDocument/2006/relationships/image" Target="../media/image1920.png"/><Relationship Id="rId254" Type="http://schemas.openxmlformats.org/officeDocument/2006/relationships/customXml" Target="../ink/ink1933.xml"/><Relationship Id="rId28" Type="http://schemas.openxmlformats.org/officeDocument/2006/relationships/customXml" Target="../ink/ink1820.xml"/><Relationship Id="rId49" Type="http://schemas.openxmlformats.org/officeDocument/2006/relationships/image" Target="../media/image1828.png"/><Relationship Id="rId114" Type="http://schemas.openxmlformats.org/officeDocument/2006/relationships/customXml" Target="../ink/ink1863.xml"/><Relationship Id="rId275" Type="http://schemas.openxmlformats.org/officeDocument/2006/relationships/image" Target="../media/image1941.png"/><Relationship Id="rId296" Type="http://schemas.openxmlformats.org/officeDocument/2006/relationships/customXml" Target="../ink/ink1954.xml"/><Relationship Id="rId300" Type="http://schemas.openxmlformats.org/officeDocument/2006/relationships/customXml" Target="../ink/ink1956.xml"/><Relationship Id="rId60" Type="http://schemas.openxmlformats.org/officeDocument/2006/relationships/customXml" Target="../ink/ink1836.xml"/><Relationship Id="rId81" Type="http://schemas.openxmlformats.org/officeDocument/2006/relationships/image" Target="../media/image1844.png"/><Relationship Id="rId135" Type="http://schemas.openxmlformats.org/officeDocument/2006/relationships/image" Target="../media/image1871.png"/><Relationship Id="rId156" Type="http://schemas.openxmlformats.org/officeDocument/2006/relationships/customXml" Target="../ink/ink1884.xml"/><Relationship Id="rId177" Type="http://schemas.openxmlformats.org/officeDocument/2006/relationships/image" Target="../media/image1892.png"/><Relationship Id="rId198" Type="http://schemas.openxmlformats.org/officeDocument/2006/relationships/customXml" Target="../ink/ink1905.xml"/><Relationship Id="rId321" Type="http://schemas.openxmlformats.org/officeDocument/2006/relationships/image" Target="../media/image1964.png"/><Relationship Id="rId202" Type="http://schemas.openxmlformats.org/officeDocument/2006/relationships/customXml" Target="../ink/ink1907.xml"/><Relationship Id="rId223" Type="http://schemas.openxmlformats.org/officeDocument/2006/relationships/image" Target="../media/image1915.png"/><Relationship Id="rId244" Type="http://schemas.openxmlformats.org/officeDocument/2006/relationships/customXml" Target="../ink/ink1928.xml"/><Relationship Id="rId18" Type="http://schemas.openxmlformats.org/officeDocument/2006/relationships/customXml" Target="../ink/ink1815.xml"/><Relationship Id="rId39" Type="http://schemas.openxmlformats.org/officeDocument/2006/relationships/image" Target="../media/image1823.png"/><Relationship Id="rId265" Type="http://schemas.openxmlformats.org/officeDocument/2006/relationships/image" Target="../media/image1936.png"/><Relationship Id="rId286" Type="http://schemas.openxmlformats.org/officeDocument/2006/relationships/customXml" Target="../ink/ink1949.xml"/><Relationship Id="rId50" Type="http://schemas.openxmlformats.org/officeDocument/2006/relationships/customXml" Target="../ink/ink1831.xml"/><Relationship Id="rId104" Type="http://schemas.openxmlformats.org/officeDocument/2006/relationships/customXml" Target="../ink/ink1858.xml"/><Relationship Id="rId125" Type="http://schemas.openxmlformats.org/officeDocument/2006/relationships/image" Target="../media/image1866.png"/><Relationship Id="rId146" Type="http://schemas.openxmlformats.org/officeDocument/2006/relationships/customXml" Target="../ink/ink1879.xml"/><Relationship Id="rId167" Type="http://schemas.openxmlformats.org/officeDocument/2006/relationships/image" Target="../media/image1887.png"/><Relationship Id="rId188" Type="http://schemas.openxmlformats.org/officeDocument/2006/relationships/customXml" Target="../ink/ink1900.xml"/><Relationship Id="rId311" Type="http://schemas.openxmlformats.org/officeDocument/2006/relationships/image" Target="../media/image1959.png"/><Relationship Id="rId71" Type="http://schemas.openxmlformats.org/officeDocument/2006/relationships/image" Target="../media/image1839.png"/><Relationship Id="rId92" Type="http://schemas.openxmlformats.org/officeDocument/2006/relationships/customXml" Target="../ink/ink1852.xml"/><Relationship Id="rId213" Type="http://schemas.openxmlformats.org/officeDocument/2006/relationships/image" Target="../media/image1910.png"/><Relationship Id="rId234" Type="http://schemas.openxmlformats.org/officeDocument/2006/relationships/customXml" Target="../ink/ink1923.xml"/><Relationship Id="rId2" Type="http://schemas.openxmlformats.org/officeDocument/2006/relationships/customXml" Target="../ink/ink1807.xml"/><Relationship Id="rId29" Type="http://schemas.openxmlformats.org/officeDocument/2006/relationships/image" Target="../media/image1818.png"/><Relationship Id="rId255" Type="http://schemas.openxmlformats.org/officeDocument/2006/relationships/image" Target="../media/image1931.png"/><Relationship Id="rId276" Type="http://schemas.openxmlformats.org/officeDocument/2006/relationships/customXml" Target="../ink/ink1944.xml"/><Relationship Id="rId297" Type="http://schemas.openxmlformats.org/officeDocument/2006/relationships/image" Target="../media/image1952.png"/><Relationship Id="rId40" Type="http://schemas.openxmlformats.org/officeDocument/2006/relationships/customXml" Target="../ink/ink1826.xml"/><Relationship Id="rId115" Type="http://schemas.openxmlformats.org/officeDocument/2006/relationships/image" Target="../media/image1861.png"/><Relationship Id="rId136" Type="http://schemas.openxmlformats.org/officeDocument/2006/relationships/customXml" Target="../ink/ink1874.xml"/><Relationship Id="rId157" Type="http://schemas.openxmlformats.org/officeDocument/2006/relationships/image" Target="../media/image1882.png"/><Relationship Id="rId178" Type="http://schemas.openxmlformats.org/officeDocument/2006/relationships/customXml" Target="../ink/ink1895.xml"/><Relationship Id="rId301" Type="http://schemas.openxmlformats.org/officeDocument/2006/relationships/image" Target="../media/image1954.png"/><Relationship Id="rId322" Type="http://schemas.openxmlformats.org/officeDocument/2006/relationships/customXml" Target="../ink/ink1967.xml"/><Relationship Id="rId61" Type="http://schemas.openxmlformats.org/officeDocument/2006/relationships/image" Target="../media/image1834.png"/><Relationship Id="rId82" Type="http://schemas.openxmlformats.org/officeDocument/2006/relationships/customXml" Target="../ink/ink1847.xml"/><Relationship Id="rId199" Type="http://schemas.openxmlformats.org/officeDocument/2006/relationships/image" Target="../media/image1903.png"/><Relationship Id="rId203" Type="http://schemas.openxmlformats.org/officeDocument/2006/relationships/image" Target="../media/image1905.png"/><Relationship Id="rId19" Type="http://schemas.openxmlformats.org/officeDocument/2006/relationships/image" Target="../media/image1813.png"/><Relationship Id="rId224" Type="http://schemas.openxmlformats.org/officeDocument/2006/relationships/customXml" Target="../ink/ink1918.xml"/><Relationship Id="rId245" Type="http://schemas.openxmlformats.org/officeDocument/2006/relationships/image" Target="../media/image1926.png"/><Relationship Id="rId266" Type="http://schemas.openxmlformats.org/officeDocument/2006/relationships/customXml" Target="../ink/ink1939.xml"/><Relationship Id="rId287" Type="http://schemas.openxmlformats.org/officeDocument/2006/relationships/image" Target="../media/image1947.png"/><Relationship Id="rId30" Type="http://schemas.openxmlformats.org/officeDocument/2006/relationships/customXml" Target="../ink/ink1821.xml"/><Relationship Id="rId105" Type="http://schemas.openxmlformats.org/officeDocument/2006/relationships/image" Target="../media/image1856.png"/><Relationship Id="rId126" Type="http://schemas.openxmlformats.org/officeDocument/2006/relationships/customXml" Target="../ink/ink1869.xml"/><Relationship Id="rId147" Type="http://schemas.openxmlformats.org/officeDocument/2006/relationships/image" Target="../media/image1877.png"/><Relationship Id="rId168" Type="http://schemas.openxmlformats.org/officeDocument/2006/relationships/customXml" Target="../ink/ink1890.xml"/><Relationship Id="rId312" Type="http://schemas.openxmlformats.org/officeDocument/2006/relationships/customXml" Target="../ink/ink1962.xml"/><Relationship Id="rId51" Type="http://schemas.openxmlformats.org/officeDocument/2006/relationships/image" Target="../media/image1829.png"/><Relationship Id="rId72" Type="http://schemas.openxmlformats.org/officeDocument/2006/relationships/customXml" Target="../ink/ink1842.xml"/><Relationship Id="rId93" Type="http://schemas.openxmlformats.org/officeDocument/2006/relationships/image" Target="../media/image1850.png"/><Relationship Id="rId189" Type="http://schemas.openxmlformats.org/officeDocument/2006/relationships/image" Target="../media/image1898.png"/><Relationship Id="rId3" Type="http://schemas.openxmlformats.org/officeDocument/2006/relationships/image" Target="../media/image1805.png"/><Relationship Id="rId214" Type="http://schemas.openxmlformats.org/officeDocument/2006/relationships/customXml" Target="../ink/ink1913.xml"/><Relationship Id="rId235" Type="http://schemas.openxmlformats.org/officeDocument/2006/relationships/image" Target="../media/image1921.png"/><Relationship Id="rId256" Type="http://schemas.openxmlformats.org/officeDocument/2006/relationships/customXml" Target="../ink/ink1934.xml"/><Relationship Id="rId277" Type="http://schemas.openxmlformats.org/officeDocument/2006/relationships/image" Target="../media/image1942.png"/><Relationship Id="rId298" Type="http://schemas.openxmlformats.org/officeDocument/2006/relationships/customXml" Target="../ink/ink1955.xml"/><Relationship Id="rId116" Type="http://schemas.openxmlformats.org/officeDocument/2006/relationships/customXml" Target="../ink/ink1864.xml"/><Relationship Id="rId137" Type="http://schemas.openxmlformats.org/officeDocument/2006/relationships/image" Target="../media/image1872.png"/><Relationship Id="rId158" Type="http://schemas.openxmlformats.org/officeDocument/2006/relationships/customXml" Target="../ink/ink1885.xml"/><Relationship Id="rId302" Type="http://schemas.openxmlformats.org/officeDocument/2006/relationships/customXml" Target="../ink/ink1957.xml"/><Relationship Id="rId323" Type="http://schemas.openxmlformats.org/officeDocument/2006/relationships/image" Target="../media/image1965.png"/><Relationship Id="rId20" Type="http://schemas.openxmlformats.org/officeDocument/2006/relationships/customXml" Target="../ink/ink1816.xml"/><Relationship Id="rId41" Type="http://schemas.openxmlformats.org/officeDocument/2006/relationships/image" Target="../media/image1824.png"/><Relationship Id="rId62" Type="http://schemas.openxmlformats.org/officeDocument/2006/relationships/customXml" Target="../ink/ink1837.xml"/><Relationship Id="rId83" Type="http://schemas.openxmlformats.org/officeDocument/2006/relationships/image" Target="../media/image1845.png"/><Relationship Id="rId179" Type="http://schemas.openxmlformats.org/officeDocument/2006/relationships/image" Target="../media/image1893.png"/><Relationship Id="rId190" Type="http://schemas.openxmlformats.org/officeDocument/2006/relationships/customXml" Target="../ink/ink1901.xml"/><Relationship Id="rId204" Type="http://schemas.openxmlformats.org/officeDocument/2006/relationships/customXml" Target="../ink/ink1908.xml"/><Relationship Id="rId225" Type="http://schemas.openxmlformats.org/officeDocument/2006/relationships/image" Target="../media/image1916.png"/><Relationship Id="rId246" Type="http://schemas.openxmlformats.org/officeDocument/2006/relationships/customXml" Target="../ink/ink1929.xml"/><Relationship Id="rId267" Type="http://schemas.openxmlformats.org/officeDocument/2006/relationships/image" Target="../media/image1937.png"/><Relationship Id="rId288" Type="http://schemas.openxmlformats.org/officeDocument/2006/relationships/customXml" Target="../ink/ink1950.xml"/><Relationship Id="rId106" Type="http://schemas.openxmlformats.org/officeDocument/2006/relationships/customXml" Target="../ink/ink1859.xml"/><Relationship Id="rId127" Type="http://schemas.openxmlformats.org/officeDocument/2006/relationships/image" Target="../media/image1867.png"/><Relationship Id="rId313" Type="http://schemas.openxmlformats.org/officeDocument/2006/relationships/image" Target="../media/image1960.png"/><Relationship Id="rId10" Type="http://schemas.openxmlformats.org/officeDocument/2006/relationships/customXml" Target="../ink/ink1811.xml"/><Relationship Id="rId31" Type="http://schemas.openxmlformats.org/officeDocument/2006/relationships/image" Target="../media/image1819.png"/><Relationship Id="rId52" Type="http://schemas.openxmlformats.org/officeDocument/2006/relationships/customXml" Target="../ink/ink1832.xml"/><Relationship Id="rId73" Type="http://schemas.openxmlformats.org/officeDocument/2006/relationships/image" Target="../media/image1840.png"/><Relationship Id="rId94" Type="http://schemas.openxmlformats.org/officeDocument/2006/relationships/customXml" Target="../ink/ink1853.xml"/><Relationship Id="rId148" Type="http://schemas.openxmlformats.org/officeDocument/2006/relationships/customXml" Target="../ink/ink1880.xml"/><Relationship Id="rId169" Type="http://schemas.openxmlformats.org/officeDocument/2006/relationships/image" Target="../media/image1888.png"/><Relationship Id="rId4" Type="http://schemas.openxmlformats.org/officeDocument/2006/relationships/customXml" Target="../ink/ink1808.xml"/><Relationship Id="rId180" Type="http://schemas.openxmlformats.org/officeDocument/2006/relationships/customXml" Target="../ink/ink1896.xml"/><Relationship Id="rId215" Type="http://schemas.openxmlformats.org/officeDocument/2006/relationships/image" Target="../media/image1911.png"/><Relationship Id="rId236" Type="http://schemas.openxmlformats.org/officeDocument/2006/relationships/customXml" Target="../ink/ink1924.xml"/><Relationship Id="rId257" Type="http://schemas.openxmlformats.org/officeDocument/2006/relationships/image" Target="../media/image1932.png"/><Relationship Id="rId278" Type="http://schemas.openxmlformats.org/officeDocument/2006/relationships/customXml" Target="../ink/ink1945.xml"/><Relationship Id="rId303" Type="http://schemas.openxmlformats.org/officeDocument/2006/relationships/image" Target="../media/image1955.png"/><Relationship Id="rId42" Type="http://schemas.openxmlformats.org/officeDocument/2006/relationships/customXml" Target="../ink/ink1827.xml"/><Relationship Id="rId84" Type="http://schemas.openxmlformats.org/officeDocument/2006/relationships/customXml" Target="../ink/ink1848.xml"/><Relationship Id="rId138" Type="http://schemas.openxmlformats.org/officeDocument/2006/relationships/customXml" Target="../ink/ink1875.xml"/><Relationship Id="rId191" Type="http://schemas.openxmlformats.org/officeDocument/2006/relationships/image" Target="../media/image1899.png"/><Relationship Id="rId205" Type="http://schemas.openxmlformats.org/officeDocument/2006/relationships/image" Target="../media/image1906.png"/><Relationship Id="rId247" Type="http://schemas.openxmlformats.org/officeDocument/2006/relationships/image" Target="../media/image1927.png"/><Relationship Id="rId107" Type="http://schemas.openxmlformats.org/officeDocument/2006/relationships/image" Target="../media/image1857.png"/><Relationship Id="rId289" Type="http://schemas.openxmlformats.org/officeDocument/2006/relationships/image" Target="../media/image1948.png"/><Relationship Id="rId11" Type="http://schemas.openxmlformats.org/officeDocument/2006/relationships/image" Target="../media/image1809.png"/><Relationship Id="rId53" Type="http://schemas.openxmlformats.org/officeDocument/2006/relationships/image" Target="../media/image1830.png"/><Relationship Id="rId149" Type="http://schemas.openxmlformats.org/officeDocument/2006/relationships/image" Target="../media/image1878.png"/><Relationship Id="rId314" Type="http://schemas.openxmlformats.org/officeDocument/2006/relationships/customXml" Target="../ink/ink1963.xml"/><Relationship Id="rId95" Type="http://schemas.openxmlformats.org/officeDocument/2006/relationships/image" Target="../media/image1851.png"/><Relationship Id="rId160" Type="http://schemas.openxmlformats.org/officeDocument/2006/relationships/customXml" Target="../ink/ink1886.xml"/><Relationship Id="rId216" Type="http://schemas.openxmlformats.org/officeDocument/2006/relationships/customXml" Target="../ink/ink1914.xml"/><Relationship Id="rId258" Type="http://schemas.openxmlformats.org/officeDocument/2006/relationships/customXml" Target="../ink/ink1935.xml"/><Relationship Id="rId22" Type="http://schemas.openxmlformats.org/officeDocument/2006/relationships/customXml" Target="../ink/ink1817.xml"/><Relationship Id="rId64" Type="http://schemas.openxmlformats.org/officeDocument/2006/relationships/customXml" Target="../ink/ink1838.xml"/><Relationship Id="rId118" Type="http://schemas.openxmlformats.org/officeDocument/2006/relationships/customXml" Target="../ink/ink1865.xml"/><Relationship Id="rId325" Type="http://schemas.openxmlformats.org/officeDocument/2006/relationships/image" Target="../media/image1966.png"/><Relationship Id="rId171" Type="http://schemas.openxmlformats.org/officeDocument/2006/relationships/image" Target="../media/image1889.png"/><Relationship Id="rId227" Type="http://schemas.openxmlformats.org/officeDocument/2006/relationships/image" Target="../media/image1917.png"/><Relationship Id="rId269" Type="http://schemas.openxmlformats.org/officeDocument/2006/relationships/image" Target="../media/image1938.png"/><Relationship Id="rId33" Type="http://schemas.openxmlformats.org/officeDocument/2006/relationships/image" Target="../media/image1820.png"/><Relationship Id="rId129" Type="http://schemas.openxmlformats.org/officeDocument/2006/relationships/image" Target="../media/image1868.png"/><Relationship Id="rId280" Type="http://schemas.openxmlformats.org/officeDocument/2006/relationships/customXml" Target="../ink/ink1946.xml"/><Relationship Id="rId75" Type="http://schemas.openxmlformats.org/officeDocument/2006/relationships/image" Target="../media/image1841.png"/><Relationship Id="rId140" Type="http://schemas.openxmlformats.org/officeDocument/2006/relationships/customXml" Target="../ink/ink1876.xml"/><Relationship Id="rId182" Type="http://schemas.openxmlformats.org/officeDocument/2006/relationships/customXml" Target="../ink/ink1897.xml"/><Relationship Id="rId6" Type="http://schemas.openxmlformats.org/officeDocument/2006/relationships/customXml" Target="../ink/ink1809.xml"/><Relationship Id="rId238" Type="http://schemas.openxmlformats.org/officeDocument/2006/relationships/customXml" Target="../ink/ink1925.xml"/><Relationship Id="rId291" Type="http://schemas.openxmlformats.org/officeDocument/2006/relationships/image" Target="../media/image1949.png"/><Relationship Id="rId305" Type="http://schemas.openxmlformats.org/officeDocument/2006/relationships/image" Target="../media/image1956.png"/><Relationship Id="rId44" Type="http://schemas.openxmlformats.org/officeDocument/2006/relationships/customXml" Target="../ink/ink1828.xml"/><Relationship Id="rId86" Type="http://schemas.openxmlformats.org/officeDocument/2006/relationships/customXml" Target="../ink/ink1849.xml"/><Relationship Id="rId151" Type="http://schemas.openxmlformats.org/officeDocument/2006/relationships/image" Target="../media/image1879.png"/><Relationship Id="rId193" Type="http://schemas.openxmlformats.org/officeDocument/2006/relationships/image" Target="../media/image1900.png"/><Relationship Id="rId207" Type="http://schemas.openxmlformats.org/officeDocument/2006/relationships/image" Target="../media/image1907.png"/><Relationship Id="rId249" Type="http://schemas.openxmlformats.org/officeDocument/2006/relationships/image" Target="../media/image1928.png"/><Relationship Id="rId13" Type="http://schemas.openxmlformats.org/officeDocument/2006/relationships/image" Target="../media/image1810.png"/><Relationship Id="rId109" Type="http://schemas.openxmlformats.org/officeDocument/2006/relationships/image" Target="../media/image1858.png"/><Relationship Id="rId260" Type="http://schemas.openxmlformats.org/officeDocument/2006/relationships/customXml" Target="../ink/ink1936.xml"/><Relationship Id="rId316" Type="http://schemas.openxmlformats.org/officeDocument/2006/relationships/customXml" Target="../ink/ink1964.xml"/><Relationship Id="rId55" Type="http://schemas.openxmlformats.org/officeDocument/2006/relationships/image" Target="../media/image1831.png"/><Relationship Id="rId97" Type="http://schemas.openxmlformats.org/officeDocument/2006/relationships/image" Target="../media/image1852.png"/><Relationship Id="rId120" Type="http://schemas.openxmlformats.org/officeDocument/2006/relationships/customXml" Target="../ink/ink1866.xml"/><Relationship Id="rId162" Type="http://schemas.openxmlformats.org/officeDocument/2006/relationships/customXml" Target="../ink/ink1887.xml"/><Relationship Id="rId218" Type="http://schemas.openxmlformats.org/officeDocument/2006/relationships/customXml" Target="../ink/ink1915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028.xml"/><Relationship Id="rId21" Type="http://schemas.openxmlformats.org/officeDocument/2006/relationships/customXml" Target="../ink/ink1980.xml"/><Relationship Id="rId42" Type="http://schemas.openxmlformats.org/officeDocument/2006/relationships/image" Target="../media/image1988.png"/><Relationship Id="rId63" Type="http://schemas.openxmlformats.org/officeDocument/2006/relationships/customXml" Target="../ink/ink2001.xml"/><Relationship Id="rId84" Type="http://schemas.openxmlformats.org/officeDocument/2006/relationships/image" Target="../media/image2009.png"/><Relationship Id="rId138" Type="http://schemas.openxmlformats.org/officeDocument/2006/relationships/image" Target="../media/image2036.png"/><Relationship Id="rId159" Type="http://schemas.openxmlformats.org/officeDocument/2006/relationships/customXml" Target="../ink/ink2049.xml"/><Relationship Id="rId170" Type="http://schemas.openxmlformats.org/officeDocument/2006/relationships/image" Target="../media/image2052.png"/><Relationship Id="rId107" Type="http://schemas.openxmlformats.org/officeDocument/2006/relationships/customXml" Target="../ink/ink2023.xml"/><Relationship Id="rId11" Type="http://schemas.openxmlformats.org/officeDocument/2006/relationships/customXml" Target="../ink/ink1975.xml"/><Relationship Id="rId32" Type="http://schemas.openxmlformats.org/officeDocument/2006/relationships/image" Target="../media/image1983.png"/><Relationship Id="rId53" Type="http://schemas.openxmlformats.org/officeDocument/2006/relationships/customXml" Target="../ink/ink1996.xml"/><Relationship Id="rId74" Type="http://schemas.openxmlformats.org/officeDocument/2006/relationships/image" Target="../media/image2004.png"/><Relationship Id="rId128" Type="http://schemas.openxmlformats.org/officeDocument/2006/relationships/image" Target="../media/image2031.png"/><Relationship Id="rId149" Type="http://schemas.openxmlformats.org/officeDocument/2006/relationships/customXml" Target="../ink/ink2044.xml"/><Relationship Id="rId5" Type="http://schemas.openxmlformats.org/officeDocument/2006/relationships/customXml" Target="../ink/ink1972.xml"/><Relationship Id="rId95" Type="http://schemas.openxmlformats.org/officeDocument/2006/relationships/customXml" Target="../ink/ink2017.xml"/><Relationship Id="rId160" Type="http://schemas.openxmlformats.org/officeDocument/2006/relationships/image" Target="../media/image2047.png"/><Relationship Id="rId181" Type="http://schemas.openxmlformats.org/officeDocument/2006/relationships/customXml" Target="../ink/ink2060.xml"/><Relationship Id="rId22" Type="http://schemas.openxmlformats.org/officeDocument/2006/relationships/image" Target="../media/image1978.png"/><Relationship Id="rId43" Type="http://schemas.openxmlformats.org/officeDocument/2006/relationships/customXml" Target="../ink/ink1991.xml"/><Relationship Id="rId64" Type="http://schemas.openxmlformats.org/officeDocument/2006/relationships/image" Target="../media/image1999.png"/><Relationship Id="rId118" Type="http://schemas.openxmlformats.org/officeDocument/2006/relationships/image" Target="../media/image2026.png"/><Relationship Id="rId139" Type="http://schemas.openxmlformats.org/officeDocument/2006/relationships/customXml" Target="../ink/ink2039.xml"/><Relationship Id="rId85" Type="http://schemas.openxmlformats.org/officeDocument/2006/relationships/customXml" Target="../ink/ink2012.xml"/><Relationship Id="rId150" Type="http://schemas.openxmlformats.org/officeDocument/2006/relationships/image" Target="../media/image2042.png"/><Relationship Id="rId171" Type="http://schemas.openxmlformats.org/officeDocument/2006/relationships/customXml" Target="../ink/ink2055.xml"/><Relationship Id="rId12" Type="http://schemas.openxmlformats.org/officeDocument/2006/relationships/image" Target="../media/image1973.png"/><Relationship Id="rId33" Type="http://schemas.openxmlformats.org/officeDocument/2006/relationships/customXml" Target="../ink/ink1986.xml"/><Relationship Id="rId108" Type="http://schemas.openxmlformats.org/officeDocument/2006/relationships/image" Target="../media/image2021.png"/><Relationship Id="rId129" Type="http://schemas.openxmlformats.org/officeDocument/2006/relationships/customXml" Target="../ink/ink2034.xml"/><Relationship Id="rId54" Type="http://schemas.openxmlformats.org/officeDocument/2006/relationships/image" Target="../media/image1994.png"/><Relationship Id="rId75" Type="http://schemas.openxmlformats.org/officeDocument/2006/relationships/customXml" Target="../ink/ink2007.xml"/><Relationship Id="rId96" Type="http://schemas.openxmlformats.org/officeDocument/2006/relationships/image" Target="../media/image2015.png"/><Relationship Id="rId140" Type="http://schemas.openxmlformats.org/officeDocument/2006/relationships/image" Target="../media/image2037.png"/><Relationship Id="rId161" Type="http://schemas.openxmlformats.org/officeDocument/2006/relationships/customXml" Target="../ink/ink2050.xml"/><Relationship Id="rId182" Type="http://schemas.openxmlformats.org/officeDocument/2006/relationships/image" Target="../media/image2058.png"/><Relationship Id="rId6" Type="http://schemas.openxmlformats.org/officeDocument/2006/relationships/image" Target="../media/image1970.png"/><Relationship Id="rId23" Type="http://schemas.openxmlformats.org/officeDocument/2006/relationships/customXml" Target="../ink/ink1981.xml"/><Relationship Id="rId119" Type="http://schemas.openxmlformats.org/officeDocument/2006/relationships/customXml" Target="../ink/ink2029.xml"/><Relationship Id="rId44" Type="http://schemas.openxmlformats.org/officeDocument/2006/relationships/image" Target="../media/image1989.png"/><Relationship Id="rId65" Type="http://schemas.openxmlformats.org/officeDocument/2006/relationships/customXml" Target="../ink/ink2002.xml"/><Relationship Id="rId86" Type="http://schemas.openxmlformats.org/officeDocument/2006/relationships/image" Target="../media/image2010.png"/><Relationship Id="rId130" Type="http://schemas.openxmlformats.org/officeDocument/2006/relationships/image" Target="../media/image2032.png"/><Relationship Id="rId151" Type="http://schemas.openxmlformats.org/officeDocument/2006/relationships/customXml" Target="../ink/ink2045.xml"/><Relationship Id="rId172" Type="http://schemas.openxmlformats.org/officeDocument/2006/relationships/image" Target="../media/image2053.png"/><Relationship Id="rId13" Type="http://schemas.openxmlformats.org/officeDocument/2006/relationships/customXml" Target="../ink/ink1976.xml"/><Relationship Id="rId18" Type="http://schemas.openxmlformats.org/officeDocument/2006/relationships/image" Target="../media/image1976.png"/><Relationship Id="rId39" Type="http://schemas.openxmlformats.org/officeDocument/2006/relationships/customXml" Target="../ink/ink1989.xml"/><Relationship Id="rId109" Type="http://schemas.openxmlformats.org/officeDocument/2006/relationships/customXml" Target="../ink/ink2024.xml"/><Relationship Id="rId34" Type="http://schemas.openxmlformats.org/officeDocument/2006/relationships/image" Target="../media/image1984.png"/><Relationship Id="rId50" Type="http://schemas.openxmlformats.org/officeDocument/2006/relationships/image" Target="../media/image1992.png"/><Relationship Id="rId55" Type="http://schemas.openxmlformats.org/officeDocument/2006/relationships/customXml" Target="../ink/ink1997.xml"/><Relationship Id="rId76" Type="http://schemas.openxmlformats.org/officeDocument/2006/relationships/image" Target="../media/image2005.png"/><Relationship Id="rId97" Type="http://schemas.openxmlformats.org/officeDocument/2006/relationships/customXml" Target="../ink/ink2018.xml"/><Relationship Id="rId104" Type="http://schemas.openxmlformats.org/officeDocument/2006/relationships/image" Target="../media/image2019.png"/><Relationship Id="rId120" Type="http://schemas.openxmlformats.org/officeDocument/2006/relationships/image" Target="../media/image2027.png"/><Relationship Id="rId125" Type="http://schemas.openxmlformats.org/officeDocument/2006/relationships/customXml" Target="../ink/ink2032.xml"/><Relationship Id="rId141" Type="http://schemas.openxmlformats.org/officeDocument/2006/relationships/customXml" Target="../ink/ink2040.xml"/><Relationship Id="rId146" Type="http://schemas.openxmlformats.org/officeDocument/2006/relationships/image" Target="../media/image2040.png"/><Relationship Id="rId167" Type="http://schemas.openxmlformats.org/officeDocument/2006/relationships/customXml" Target="../ink/ink2053.xml"/><Relationship Id="rId188" Type="http://schemas.openxmlformats.org/officeDocument/2006/relationships/image" Target="../media/image2061.png"/><Relationship Id="rId7" Type="http://schemas.openxmlformats.org/officeDocument/2006/relationships/customXml" Target="../ink/ink1973.xml"/><Relationship Id="rId71" Type="http://schemas.openxmlformats.org/officeDocument/2006/relationships/customXml" Target="../ink/ink2005.xml"/><Relationship Id="rId92" Type="http://schemas.openxmlformats.org/officeDocument/2006/relationships/image" Target="../media/image2013.png"/><Relationship Id="rId162" Type="http://schemas.openxmlformats.org/officeDocument/2006/relationships/image" Target="../media/image2048.png"/><Relationship Id="rId183" Type="http://schemas.openxmlformats.org/officeDocument/2006/relationships/customXml" Target="../ink/ink2061.xml"/><Relationship Id="rId2" Type="http://schemas.openxmlformats.org/officeDocument/2006/relationships/image" Target="../media/image8100.png"/><Relationship Id="rId29" Type="http://schemas.openxmlformats.org/officeDocument/2006/relationships/customXml" Target="../ink/ink1984.xml"/><Relationship Id="rId24" Type="http://schemas.openxmlformats.org/officeDocument/2006/relationships/image" Target="../media/image1979.png"/><Relationship Id="rId40" Type="http://schemas.openxmlformats.org/officeDocument/2006/relationships/image" Target="../media/image1987.png"/><Relationship Id="rId45" Type="http://schemas.openxmlformats.org/officeDocument/2006/relationships/customXml" Target="../ink/ink1992.xml"/><Relationship Id="rId66" Type="http://schemas.openxmlformats.org/officeDocument/2006/relationships/image" Target="../media/image2000.png"/><Relationship Id="rId87" Type="http://schemas.openxmlformats.org/officeDocument/2006/relationships/customXml" Target="../ink/ink2013.xml"/><Relationship Id="rId110" Type="http://schemas.openxmlformats.org/officeDocument/2006/relationships/image" Target="../media/image2022.png"/><Relationship Id="rId115" Type="http://schemas.openxmlformats.org/officeDocument/2006/relationships/customXml" Target="../ink/ink2027.xml"/><Relationship Id="rId131" Type="http://schemas.openxmlformats.org/officeDocument/2006/relationships/customXml" Target="../ink/ink2035.xml"/><Relationship Id="rId136" Type="http://schemas.openxmlformats.org/officeDocument/2006/relationships/image" Target="../media/image2035.png"/><Relationship Id="rId157" Type="http://schemas.openxmlformats.org/officeDocument/2006/relationships/customXml" Target="../ink/ink2048.xml"/><Relationship Id="rId178" Type="http://schemas.openxmlformats.org/officeDocument/2006/relationships/image" Target="../media/image2056.png"/><Relationship Id="rId61" Type="http://schemas.openxmlformats.org/officeDocument/2006/relationships/customXml" Target="../ink/ink2000.xml"/><Relationship Id="rId82" Type="http://schemas.openxmlformats.org/officeDocument/2006/relationships/image" Target="../media/image2008.png"/><Relationship Id="rId152" Type="http://schemas.openxmlformats.org/officeDocument/2006/relationships/image" Target="../media/image2043.png"/><Relationship Id="rId173" Type="http://schemas.openxmlformats.org/officeDocument/2006/relationships/customXml" Target="../ink/ink2056.xml"/><Relationship Id="rId19" Type="http://schemas.openxmlformats.org/officeDocument/2006/relationships/customXml" Target="../ink/ink1979.xml"/><Relationship Id="rId14" Type="http://schemas.openxmlformats.org/officeDocument/2006/relationships/image" Target="../media/image1974.png"/><Relationship Id="rId30" Type="http://schemas.openxmlformats.org/officeDocument/2006/relationships/image" Target="../media/image1982.png"/><Relationship Id="rId35" Type="http://schemas.openxmlformats.org/officeDocument/2006/relationships/customXml" Target="../ink/ink1987.xml"/><Relationship Id="rId56" Type="http://schemas.openxmlformats.org/officeDocument/2006/relationships/image" Target="../media/image1995.png"/><Relationship Id="rId77" Type="http://schemas.openxmlformats.org/officeDocument/2006/relationships/customXml" Target="../ink/ink2008.xml"/><Relationship Id="rId100" Type="http://schemas.openxmlformats.org/officeDocument/2006/relationships/image" Target="../media/image2017.png"/><Relationship Id="rId105" Type="http://schemas.openxmlformats.org/officeDocument/2006/relationships/customXml" Target="../ink/ink2022.xml"/><Relationship Id="rId126" Type="http://schemas.openxmlformats.org/officeDocument/2006/relationships/image" Target="../media/image2030.png"/><Relationship Id="rId147" Type="http://schemas.openxmlformats.org/officeDocument/2006/relationships/customXml" Target="../ink/ink2043.xml"/><Relationship Id="rId168" Type="http://schemas.openxmlformats.org/officeDocument/2006/relationships/image" Target="../media/image2051.png"/><Relationship Id="rId8" Type="http://schemas.openxmlformats.org/officeDocument/2006/relationships/image" Target="../media/image1971.png"/><Relationship Id="rId51" Type="http://schemas.openxmlformats.org/officeDocument/2006/relationships/customXml" Target="../ink/ink1995.xml"/><Relationship Id="rId72" Type="http://schemas.openxmlformats.org/officeDocument/2006/relationships/image" Target="../media/image2003.png"/><Relationship Id="rId93" Type="http://schemas.openxmlformats.org/officeDocument/2006/relationships/customXml" Target="../ink/ink2016.xml"/><Relationship Id="rId98" Type="http://schemas.openxmlformats.org/officeDocument/2006/relationships/image" Target="../media/image2016.png"/><Relationship Id="rId121" Type="http://schemas.openxmlformats.org/officeDocument/2006/relationships/customXml" Target="../ink/ink2030.xml"/><Relationship Id="rId142" Type="http://schemas.openxmlformats.org/officeDocument/2006/relationships/image" Target="../media/image2038.png"/><Relationship Id="rId163" Type="http://schemas.openxmlformats.org/officeDocument/2006/relationships/customXml" Target="../ink/ink2051.xml"/><Relationship Id="rId184" Type="http://schemas.openxmlformats.org/officeDocument/2006/relationships/image" Target="../media/image2059.png"/><Relationship Id="rId3" Type="http://schemas.openxmlformats.org/officeDocument/2006/relationships/customXml" Target="../ink/ink1971.xml"/><Relationship Id="rId25" Type="http://schemas.openxmlformats.org/officeDocument/2006/relationships/customXml" Target="../ink/ink1982.xml"/><Relationship Id="rId46" Type="http://schemas.openxmlformats.org/officeDocument/2006/relationships/image" Target="../media/image1990.png"/><Relationship Id="rId67" Type="http://schemas.openxmlformats.org/officeDocument/2006/relationships/customXml" Target="../ink/ink2003.xml"/><Relationship Id="rId116" Type="http://schemas.openxmlformats.org/officeDocument/2006/relationships/image" Target="../media/image2025.png"/><Relationship Id="rId137" Type="http://schemas.openxmlformats.org/officeDocument/2006/relationships/customXml" Target="../ink/ink2038.xml"/><Relationship Id="rId158" Type="http://schemas.openxmlformats.org/officeDocument/2006/relationships/image" Target="../media/image2046.png"/><Relationship Id="rId20" Type="http://schemas.openxmlformats.org/officeDocument/2006/relationships/image" Target="../media/image1977.png"/><Relationship Id="rId41" Type="http://schemas.openxmlformats.org/officeDocument/2006/relationships/customXml" Target="../ink/ink1990.xml"/><Relationship Id="rId62" Type="http://schemas.openxmlformats.org/officeDocument/2006/relationships/image" Target="../media/image1998.png"/><Relationship Id="rId83" Type="http://schemas.openxmlformats.org/officeDocument/2006/relationships/customXml" Target="../ink/ink2011.xml"/><Relationship Id="rId88" Type="http://schemas.openxmlformats.org/officeDocument/2006/relationships/image" Target="../media/image2011.png"/><Relationship Id="rId111" Type="http://schemas.openxmlformats.org/officeDocument/2006/relationships/customXml" Target="../ink/ink2025.xml"/><Relationship Id="rId132" Type="http://schemas.openxmlformats.org/officeDocument/2006/relationships/image" Target="../media/image2033.png"/><Relationship Id="rId153" Type="http://schemas.openxmlformats.org/officeDocument/2006/relationships/customXml" Target="../ink/ink2046.xml"/><Relationship Id="rId174" Type="http://schemas.openxmlformats.org/officeDocument/2006/relationships/image" Target="../media/image2054.png"/><Relationship Id="rId179" Type="http://schemas.openxmlformats.org/officeDocument/2006/relationships/customXml" Target="../ink/ink2059.xml"/><Relationship Id="rId15" Type="http://schemas.openxmlformats.org/officeDocument/2006/relationships/customXml" Target="../ink/ink1977.xml"/><Relationship Id="rId36" Type="http://schemas.openxmlformats.org/officeDocument/2006/relationships/image" Target="../media/image1985.png"/><Relationship Id="rId57" Type="http://schemas.openxmlformats.org/officeDocument/2006/relationships/customXml" Target="../ink/ink1998.xml"/><Relationship Id="rId106" Type="http://schemas.openxmlformats.org/officeDocument/2006/relationships/image" Target="../media/image2020.png"/><Relationship Id="rId127" Type="http://schemas.openxmlformats.org/officeDocument/2006/relationships/customXml" Target="../ink/ink2033.xml"/><Relationship Id="rId10" Type="http://schemas.openxmlformats.org/officeDocument/2006/relationships/image" Target="../media/image1972.png"/><Relationship Id="rId31" Type="http://schemas.openxmlformats.org/officeDocument/2006/relationships/customXml" Target="../ink/ink1985.xml"/><Relationship Id="rId52" Type="http://schemas.openxmlformats.org/officeDocument/2006/relationships/image" Target="../media/image1993.png"/><Relationship Id="rId73" Type="http://schemas.openxmlformats.org/officeDocument/2006/relationships/customXml" Target="../ink/ink2006.xml"/><Relationship Id="rId78" Type="http://schemas.openxmlformats.org/officeDocument/2006/relationships/image" Target="../media/image2006.png"/><Relationship Id="rId94" Type="http://schemas.openxmlformats.org/officeDocument/2006/relationships/image" Target="../media/image2014.png"/><Relationship Id="rId99" Type="http://schemas.openxmlformats.org/officeDocument/2006/relationships/customXml" Target="../ink/ink2019.xml"/><Relationship Id="rId101" Type="http://schemas.openxmlformats.org/officeDocument/2006/relationships/customXml" Target="../ink/ink2020.xml"/><Relationship Id="rId122" Type="http://schemas.openxmlformats.org/officeDocument/2006/relationships/image" Target="../media/image2028.png"/><Relationship Id="rId143" Type="http://schemas.openxmlformats.org/officeDocument/2006/relationships/customXml" Target="../ink/ink2041.xml"/><Relationship Id="rId148" Type="http://schemas.openxmlformats.org/officeDocument/2006/relationships/image" Target="../media/image2041.png"/><Relationship Id="rId164" Type="http://schemas.openxmlformats.org/officeDocument/2006/relationships/image" Target="../media/image2049.png"/><Relationship Id="rId169" Type="http://schemas.openxmlformats.org/officeDocument/2006/relationships/customXml" Target="../ink/ink2054.xml"/><Relationship Id="rId185" Type="http://schemas.openxmlformats.org/officeDocument/2006/relationships/customXml" Target="../ink/ink2062.xml"/><Relationship Id="rId4" Type="http://schemas.openxmlformats.org/officeDocument/2006/relationships/image" Target="../media/image1969.png"/><Relationship Id="rId9" Type="http://schemas.openxmlformats.org/officeDocument/2006/relationships/customXml" Target="../ink/ink1974.xml"/><Relationship Id="rId180" Type="http://schemas.openxmlformats.org/officeDocument/2006/relationships/image" Target="../media/image2057.png"/><Relationship Id="rId26" Type="http://schemas.openxmlformats.org/officeDocument/2006/relationships/image" Target="../media/image1980.png"/><Relationship Id="rId47" Type="http://schemas.openxmlformats.org/officeDocument/2006/relationships/customXml" Target="../ink/ink1993.xml"/><Relationship Id="rId68" Type="http://schemas.openxmlformats.org/officeDocument/2006/relationships/image" Target="../media/image2001.png"/><Relationship Id="rId89" Type="http://schemas.openxmlformats.org/officeDocument/2006/relationships/customXml" Target="../ink/ink2014.xml"/><Relationship Id="rId112" Type="http://schemas.openxmlformats.org/officeDocument/2006/relationships/image" Target="../media/image2023.png"/><Relationship Id="rId133" Type="http://schemas.openxmlformats.org/officeDocument/2006/relationships/customXml" Target="../ink/ink2036.xml"/><Relationship Id="rId154" Type="http://schemas.openxmlformats.org/officeDocument/2006/relationships/image" Target="../media/image2044.png"/><Relationship Id="rId175" Type="http://schemas.openxmlformats.org/officeDocument/2006/relationships/customXml" Target="../ink/ink2057.xml"/><Relationship Id="rId16" Type="http://schemas.openxmlformats.org/officeDocument/2006/relationships/image" Target="../media/image1975.png"/><Relationship Id="rId37" Type="http://schemas.openxmlformats.org/officeDocument/2006/relationships/customXml" Target="../ink/ink1988.xml"/><Relationship Id="rId58" Type="http://schemas.openxmlformats.org/officeDocument/2006/relationships/image" Target="../media/image1996.png"/><Relationship Id="rId79" Type="http://schemas.openxmlformats.org/officeDocument/2006/relationships/customXml" Target="../ink/ink2009.xml"/><Relationship Id="rId102" Type="http://schemas.openxmlformats.org/officeDocument/2006/relationships/image" Target="../media/image2018.png"/><Relationship Id="rId123" Type="http://schemas.openxmlformats.org/officeDocument/2006/relationships/customXml" Target="../ink/ink2031.xml"/><Relationship Id="rId144" Type="http://schemas.openxmlformats.org/officeDocument/2006/relationships/image" Target="../media/image2039.png"/><Relationship Id="rId90" Type="http://schemas.openxmlformats.org/officeDocument/2006/relationships/image" Target="../media/image2012.png"/><Relationship Id="rId165" Type="http://schemas.openxmlformats.org/officeDocument/2006/relationships/customXml" Target="../ink/ink2052.xml"/><Relationship Id="rId186" Type="http://schemas.openxmlformats.org/officeDocument/2006/relationships/image" Target="../media/image2060.png"/><Relationship Id="rId27" Type="http://schemas.openxmlformats.org/officeDocument/2006/relationships/customXml" Target="../ink/ink1983.xml"/><Relationship Id="rId48" Type="http://schemas.openxmlformats.org/officeDocument/2006/relationships/image" Target="../media/image1991.png"/><Relationship Id="rId69" Type="http://schemas.openxmlformats.org/officeDocument/2006/relationships/customXml" Target="../ink/ink2004.xml"/><Relationship Id="rId113" Type="http://schemas.openxmlformats.org/officeDocument/2006/relationships/customXml" Target="../ink/ink2026.xml"/><Relationship Id="rId134" Type="http://schemas.openxmlformats.org/officeDocument/2006/relationships/image" Target="../media/image2034.png"/><Relationship Id="rId80" Type="http://schemas.openxmlformats.org/officeDocument/2006/relationships/image" Target="../media/image2007.png"/><Relationship Id="rId155" Type="http://schemas.openxmlformats.org/officeDocument/2006/relationships/customXml" Target="../ink/ink2047.xml"/><Relationship Id="rId176" Type="http://schemas.openxmlformats.org/officeDocument/2006/relationships/image" Target="../media/image2055.png"/><Relationship Id="rId17" Type="http://schemas.openxmlformats.org/officeDocument/2006/relationships/customXml" Target="../ink/ink1978.xml"/><Relationship Id="rId38" Type="http://schemas.openxmlformats.org/officeDocument/2006/relationships/image" Target="../media/image1986.png"/><Relationship Id="rId59" Type="http://schemas.openxmlformats.org/officeDocument/2006/relationships/customXml" Target="../ink/ink1999.xml"/><Relationship Id="rId103" Type="http://schemas.openxmlformats.org/officeDocument/2006/relationships/customXml" Target="../ink/ink2021.xml"/><Relationship Id="rId124" Type="http://schemas.openxmlformats.org/officeDocument/2006/relationships/image" Target="../media/image2029.png"/><Relationship Id="rId70" Type="http://schemas.openxmlformats.org/officeDocument/2006/relationships/image" Target="../media/image2002.png"/><Relationship Id="rId91" Type="http://schemas.openxmlformats.org/officeDocument/2006/relationships/customXml" Target="../ink/ink2015.xml"/><Relationship Id="rId145" Type="http://schemas.openxmlformats.org/officeDocument/2006/relationships/customXml" Target="../ink/ink2042.xml"/><Relationship Id="rId166" Type="http://schemas.openxmlformats.org/officeDocument/2006/relationships/image" Target="../media/image2050.png"/><Relationship Id="rId187" Type="http://schemas.openxmlformats.org/officeDocument/2006/relationships/customXml" Target="../ink/ink2063.xml"/><Relationship Id="rId1" Type="http://schemas.openxmlformats.org/officeDocument/2006/relationships/slideLayout" Target="../slideLayouts/slideLayout7.xml"/><Relationship Id="rId28" Type="http://schemas.openxmlformats.org/officeDocument/2006/relationships/image" Target="../media/image1981.png"/><Relationship Id="rId49" Type="http://schemas.openxmlformats.org/officeDocument/2006/relationships/customXml" Target="../ink/ink1994.xml"/><Relationship Id="rId114" Type="http://schemas.openxmlformats.org/officeDocument/2006/relationships/image" Target="../media/image2024.png"/><Relationship Id="rId60" Type="http://schemas.openxmlformats.org/officeDocument/2006/relationships/image" Target="../media/image1997.png"/><Relationship Id="rId81" Type="http://schemas.openxmlformats.org/officeDocument/2006/relationships/customXml" Target="../ink/ink2010.xml"/><Relationship Id="rId135" Type="http://schemas.openxmlformats.org/officeDocument/2006/relationships/customXml" Target="../ink/ink2037.xml"/><Relationship Id="rId156" Type="http://schemas.openxmlformats.org/officeDocument/2006/relationships/image" Target="../media/image2045.png"/><Relationship Id="rId177" Type="http://schemas.openxmlformats.org/officeDocument/2006/relationships/customXml" Target="../ink/ink2058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121.xml"/><Relationship Id="rId299" Type="http://schemas.openxmlformats.org/officeDocument/2006/relationships/customXml" Target="../ink/ink2212.xml"/><Relationship Id="rId21" Type="http://schemas.openxmlformats.org/officeDocument/2006/relationships/customXml" Target="../ink/ink2073.xml"/><Relationship Id="rId63" Type="http://schemas.openxmlformats.org/officeDocument/2006/relationships/customXml" Target="../ink/ink2094.xml"/><Relationship Id="rId159" Type="http://schemas.openxmlformats.org/officeDocument/2006/relationships/customXml" Target="../ink/ink2142.xml"/><Relationship Id="rId324" Type="http://schemas.openxmlformats.org/officeDocument/2006/relationships/image" Target="../media/image2221.png"/><Relationship Id="rId170" Type="http://schemas.openxmlformats.org/officeDocument/2006/relationships/image" Target="../media/image2145.png"/><Relationship Id="rId226" Type="http://schemas.openxmlformats.org/officeDocument/2006/relationships/image" Target="../media/image452.png"/><Relationship Id="rId268" Type="http://schemas.openxmlformats.org/officeDocument/2006/relationships/image" Target="../media/image2193.png"/><Relationship Id="rId32" Type="http://schemas.openxmlformats.org/officeDocument/2006/relationships/image" Target="../media/image2077.png"/><Relationship Id="rId74" Type="http://schemas.openxmlformats.org/officeDocument/2006/relationships/image" Target="../media/image2097.png"/><Relationship Id="rId128" Type="http://schemas.openxmlformats.org/officeDocument/2006/relationships/image" Target="../media/image2124.png"/><Relationship Id="rId5" Type="http://schemas.openxmlformats.org/officeDocument/2006/relationships/customXml" Target="../ink/ink2065.xml"/><Relationship Id="rId181" Type="http://schemas.openxmlformats.org/officeDocument/2006/relationships/customXml" Target="../ink/ink2153.xml"/><Relationship Id="rId237" Type="http://schemas.openxmlformats.org/officeDocument/2006/relationships/customXml" Target="../ink/ink2181.xml"/><Relationship Id="rId279" Type="http://schemas.openxmlformats.org/officeDocument/2006/relationships/customXml" Target="../ink/ink2202.xml"/><Relationship Id="rId43" Type="http://schemas.openxmlformats.org/officeDocument/2006/relationships/customXml" Target="../ink/ink2084.xml"/><Relationship Id="rId139" Type="http://schemas.openxmlformats.org/officeDocument/2006/relationships/customXml" Target="../ink/ink2132.xml"/><Relationship Id="rId290" Type="http://schemas.openxmlformats.org/officeDocument/2006/relationships/image" Target="../media/image2204.png"/><Relationship Id="rId304" Type="http://schemas.openxmlformats.org/officeDocument/2006/relationships/image" Target="../media/image2211.png"/><Relationship Id="rId85" Type="http://schemas.openxmlformats.org/officeDocument/2006/relationships/customXml" Target="../ink/ink2105.xml"/><Relationship Id="rId150" Type="http://schemas.openxmlformats.org/officeDocument/2006/relationships/image" Target="../media/image2135.png"/><Relationship Id="rId192" Type="http://schemas.openxmlformats.org/officeDocument/2006/relationships/image" Target="../media/image2156.png"/><Relationship Id="rId206" Type="http://schemas.openxmlformats.org/officeDocument/2006/relationships/image" Target="../media/image2163.png"/><Relationship Id="rId248" Type="http://schemas.openxmlformats.org/officeDocument/2006/relationships/image" Target="../media/image2183.png"/><Relationship Id="rId12" Type="http://schemas.openxmlformats.org/officeDocument/2006/relationships/image" Target="../media/image2067.png"/><Relationship Id="rId108" Type="http://schemas.openxmlformats.org/officeDocument/2006/relationships/image" Target="../media/image2114.png"/><Relationship Id="rId315" Type="http://schemas.openxmlformats.org/officeDocument/2006/relationships/customXml" Target="../ink/ink2220.xml"/><Relationship Id="rId54" Type="http://schemas.openxmlformats.org/officeDocument/2006/relationships/image" Target="../media/image2088.png"/><Relationship Id="rId96" Type="http://schemas.openxmlformats.org/officeDocument/2006/relationships/image" Target="../media/image2108.png"/><Relationship Id="rId161" Type="http://schemas.openxmlformats.org/officeDocument/2006/relationships/customXml" Target="../ink/ink2143.xml"/><Relationship Id="rId217" Type="http://schemas.openxmlformats.org/officeDocument/2006/relationships/customXml" Target="../ink/ink2171.xml"/><Relationship Id="rId259" Type="http://schemas.openxmlformats.org/officeDocument/2006/relationships/customXml" Target="../ink/ink2192.xml"/><Relationship Id="rId23" Type="http://schemas.openxmlformats.org/officeDocument/2006/relationships/customXml" Target="../ink/ink2074.xml"/><Relationship Id="rId119" Type="http://schemas.openxmlformats.org/officeDocument/2006/relationships/customXml" Target="../ink/ink2122.xml"/><Relationship Id="rId270" Type="http://schemas.openxmlformats.org/officeDocument/2006/relationships/image" Target="../media/image2194.png"/><Relationship Id="rId326" Type="http://schemas.openxmlformats.org/officeDocument/2006/relationships/image" Target="../media/image2222.png"/><Relationship Id="rId65" Type="http://schemas.openxmlformats.org/officeDocument/2006/relationships/customXml" Target="../ink/ink2095.xml"/><Relationship Id="rId130" Type="http://schemas.openxmlformats.org/officeDocument/2006/relationships/image" Target="../media/image2125.png"/><Relationship Id="rId172" Type="http://schemas.openxmlformats.org/officeDocument/2006/relationships/image" Target="../media/image2146.png"/><Relationship Id="rId228" Type="http://schemas.openxmlformats.org/officeDocument/2006/relationships/image" Target="../media/image2173.png"/><Relationship Id="rId281" Type="http://schemas.openxmlformats.org/officeDocument/2006/relationships/customXml" Target="../ink/ink2203.xml"/><Relationship Id="rId34" Type="http://schemas.openxmlformats.org/officeDocument/2006/relationships/image" Target="../media/image2078.png"/><Relationship Id="rId76" Type="http://schemas.openxmlformats.org/officeDocument/2006/relationships/image" Target="../media/image2098.png"/><Relationship Id="rId141" Type="http://schemas.openxmlformats.org/officeDocument/2006/relationships/customXml" Target="../ink/ink2133.xml"/><Relationship Id="rId7" Type="http://schemas.openxmlformats.org/officeDocument/2006/relationships/customXml" Target="../ink/ink2066.xml"/><Relationship Id="rId183" Type="http://schemas.openxmlformats.org/officeDocument/2006/relationships/customXml" Target="../ink/ink2154.xml"/><Relationship Id="rId239" Type="http://schemas.openxmlformats.org/officeDocument/2006/relationships/customXml" Target="../ink/ink2182.xml"/><Relationship Id="rId250" Type="http://schemas.openxmlformats.org/officeDocument/2006/relationships/image" Target="../media/image2184.png"/><Relationship Id="rId271" Type="http://schemas.openxmlformats.org/officeDocument/2006/relationships/customXml" Target="../ink/ink2198.xml"/><Relationship Id="rId292" Type="http://schemas.openxmlformats.org/officeDocument/2006/relationships/image" Target="../media/image2205.png"/><Relationship Id="rId306" Type="http://schemas.openxmlformats.org/officeDocument/2006/relationships/image" Target="../media/image2212.png"/><Relationship Id="rId24" Type="http://schemas.openxmlformats.org/officeDocument/2006/relationships/image" Target="../media/image2073.png"/><Relationship Id="rId45" Type="http://schemas.openxmlformats.org/officeDocument/2006/relationships/customXml" Target="../ink/ink2085.xml"/><Relationship Id="rId66" Type="http://schemas.openxmlformats.org/officeDocument/2006/relationships/image" Target="../media/image2093.png"/><Relationship Id="rId87" Type="http://schemas.openxmlformats.org/officeDocument/2006/relationships/customXml" Target="../ink/ink2106.xml"/><Relationship Id="rId110" Type="http://schemas.openxmlformats.org/officeDocument/2006/relationships/image" Target="../media/image2115.png"/><Relationship Id="rId131" Type="http://schemas.openxmlformats.org/officeDocument/2006/relationships/customXml" Target="../ink/ink2128.xml"/><Relationship Id="rId327" Type="http://schemas.openxmlformats.org/officeDocument/2006/relationships/customXml" Target="../ink/ink2226.xml"/><Relationship Id="rId152" Type="http://schemas.openxmlformats.org/officeDocument/2006/relationships/image" Target="../media/image2136.png"/><Relationship Id="rId173" Type="http://schemas.openxmlformats.org/officeDocument/2006/relationships/customXml" Target="../ink/ink2149.xml"/><Relationship Id="rId194" Type="http://schemas.openxmlformats.org/officeDocument/2006/relationships/image" Target="../media/image2157.png"/><Relationship Id="rId208" Type="http://schemas.openxmlformats.org/officeDocument/2006/relationships/image" Target="../media/image2164.png"/><Relationship Id="rId229" Type="http://schemas.openxmlformats.org/officeDocument/2006/relationships/customXml" Target="../ink/ink2177.xml"/><Relationship Id="rId240" Type="http://schemas.openxmlformats.org/officeDocument/2006/relationships/image" Target="../media/image2179.png"/><Relationship Id="rId261" Type="http://schemas.openxmlformats.org/officeDocument/2006/relationships/customXml" Target="../ink/ink2193.xml"/><Relationship Id="rId14" Type="http://schemas.openxmlformats.org/officeDocument/2006/relationships/image" Target="../media/image2068.png"/><Relationship Id="rId35" Type="http://schemas.openxmlformats.org/officeDocument/2006/relationships/customXml" Target="../ink/ink2080.xml"/><Relationship Id="rId56" Type="http://schemas.openxmlformats.org/officeDocument/2006/relationships/image" Target="../media/image2089.png"/><Relationship Id="rId77" Type="http://schemas.openxmlformats.org/officeDocument/2006/relationships/customXml" Target="../ink/ink2101.xml"/><Relationship Id="rId100" Type="http://schemas.openxmlformats.org/officeDocument/2006/relationships/image" Target="../media/image2110.png"/><Relationship Id="rId282" Type="http://schemas.openxmlformats.org/officeDocument/2006/relationships/image" Target="../media/image2200.png"/><Relationship Id="rId317" Type="http://schemas.openxmlformats.org/officeDocument/2006/relationships/customXml" Target="../ink/ink2221.xml"/><Relationship Id="rId8" Type="http://schemas.openxmlformats.org/officeDocument/2006/relationships/image" Target="../media/image2065.png"/><Relationship Id="rId98" Type="http://schemas.openxmlformats.org/officeDocument/2006/relationships/image" Target="../media/image2109.png"/><Relationship Id="rId121" Type="http://schemas.openxmlformats.org/officeDocument/2006/relationships/customXml" Target="../ink/ink2123.xml"/><Relationship Id="rId142" Type="http://schemas.openxmlformats.org/officeDocument/2006/relationships/image" Target="../media/image2131.png"/><Relationship Id="rId163" Type="http://schemas.openxmlformats.org/officeDocument/2006/relationships/customXml" Target="../ink/ink2144.xml"/><Relationship Id="rId184" Type="http://schemas.openxmlformats.org/officeDocument/2006/relationships/image" Target="../media/image2152.png"/><Relationship Id="rId219" Type="http://schemas.openxmlformats.org/officeDocument/2006/relationships/customXml" Target="../ink/ink2172.xml"/><Relationship Id="rId230" Type="http://schemas.openxmlformats.org/officeDocument/2006/relationships/image" Target="../media/image2174.png"/><Relationship Id="rId251" Type="http://schemas.openxmlformats.org/officeDocument/2006/relationships/customXml" Target="../ink/ink2188.xml"/><Relationship Id="rId25" Type="http://schemas.openxmlformats.org/officeDocument/2006/relationships/customXml" Target="../ink/ink2075.xml"/><Relationship Id="rId46" Type="http://schemas.openxmlformats.org/officeDocument/2006/relationships/image" Target="../media/image2084.png"/><Relationship Id="rId67" Type="http://schemas.openxmlformats.org/officeDocument/2006/relationships/customXml" Target="../ink/ink2096.xml"/><Relationship Id="rId272" Type="http://schemas.openxmlformats.org/officeDocument/2006/relationships/image" Target="../media/image2195.png"/><Relationship Id="rId293" Type="http://schemas.openxmlformats.org/officeDocument/2006/relationships/customXml" Target="../ink/ink2209.xml"/><Relationship Id="rId307" Type="http://schemas.openxmlformats.org/officeDocument/2006/relationships/customXml" Target="../ink/ink2216.xml"/><Relationship Id="rId328" Type="http://schemas.openxmlformats.org/officeDocument/2006/relationships/image" Target="../media/image2223.png"/><Relationship Id="rId88" Type="http://schemas.openxmlformats.org/officeDocument/2006/relationships/image" Target="../media/image2104.png"/><Relationship Id="rId111" Type="http://schemas.openxmlformats.org/officeDocument/2006/relationships/customXml" Target="../ink/ink2118.xml"/><Relationship Id="rId132" Type="http://schemas.openxmlformats.org/officeDocument/2006/relationships/image" Target="../media/image2126.png"/><Relationship Id="rId153" Type="http://schemas.openxmlformats.org/officeDocument/2006/relationships/customXml" Target="../ink/ink2139.xml"/><Relationship Id="rId174" Type="http://schemas.openxmlformats.org/officeDocument/2006/relationships/image" Target="../media/image2147.png"/><Relationship Id="rId195" Type="http://schemas.openxmlformats.org/officeDocument/2006/relationships/customXml" Target="../ink/ink2160.xml"/><Relationship Id="rId209" Type="http://schemas.openxmlformats.org/officeDocument/2006/relationships/customXml" Target="../ink/ink2167.xml"/><Relationship Id="rId220" Type="http://schemas.openxmlformats.org/officeDocument/2006/relationships/image" Target="../media/image2170.png"/><Relationship Id="rId241" Type="http://schemas.openxmlformats.org/officeDocument/2006/relationships/customXml" Target="../ink/ink2183.xml"/><Relationship Id="rId15" Type="http://schemas.openxmlformats.org/officeDocument/2006/relationships/customXml" Target="../ink/ink2070.xml"/><Relationship Id="rId36" Type="http://schemas.openxmlformats.org/officeDocument/2006/relationships/image" Target="../media/image2079.png"/><Relationship Id="rId57" Type="http://schemas.openxmlformats.org/officeDocument/2006/relationships/customXml" Target="../ink/ink2091.xml"/><Relationship Id="rId262" Type="http://schemas.openxmlformats.org/officeDocument/2006/relationships/image" Target="../media/image2190.png"/><Relationship Id="rId283" Type="http://schemas.openxmlformats.org/officeDocument/2006/relationships/customXml" Target="../ink/ink2204.xml"/><Relationship Id="rId318" Type="http://schemas.openxmlformats.org/officeDocument/2006/relationships/image" Target="../media/image2218.png"/><Relationship Id="rId78" Type="http://schemas.openxmlformats.org/officeDocument/2006/relationships/image" Target="../media/image2099.png"/><Relationship Id="rId99" Type="http://schemas.openxmlformats.org/officeDocument/2006/relationships/customXml" Target="../ink/ink2112.xml"/><Relationship Id="rId101" Type="http://schemas.openxmlformats.org/officeDocument/2006/relationships/customXml" Target="../ink/ink2113.xml"/><Relationship Id="rId122" Type="http://schemas.openxmlformats.org/officeDocument/2006/relationships/image" Target="../media/image2121.png"/><Relationship Id="rId143" Type="http://schemas.openxmlformats.org/officeDocument/2006/relationships/customXml" Target="../ink/ink2134.xml"/><Relationship Id="rId164" Type="http://schemas.openxmlformats.org/officeDocument/2006/relationships/image" Target="../media/image2142.png"/><Relationship Id="rId185" Type="http://schemas.openxmlformats.org/officeDocument/2006/relationships/customXml" Target="../ink/ink2155.xml"/><Relationship Id="rId9" Type="http://schemas.openxmlformats.org/officeDocument/2006/relationships/customXml" Target="../ink/ink2067.xml"/><Relationship Id="rId210" Type="http://schemas.openxmlformats.org/officeDocument/2006/relationships/image" Target="../media/image2165.png"/><Relationship Id="rId26" Type="http://schemas.openxmlformats.org/officeDocument/2006/relationships/image" Target="../media/image2074.png"/><Relationship Id="rId231" Type="http://schemas.openxmlformats.org/officeDocument/2006/relationships/customXml" Target="../ink/ink2178.xml"/><Relationship Id="rId252" Type="http://schemas.openxmlformats.org/officeDocument/2006/relationships/image" Target="../media/image2185.png"/><Relationship Id="rId273" Type="http://schemas.openxmlformats.org/officeDocument/2006/relationships/customXml" Target="../ink/ink2199.xml"/><Relationship Id="rId294" Type="http://schemas.openxmlformats.org/officeDocument/2006/relationships/image" Target="../media/image2206.png"/><Relationship Id="rId308" Type="http://schemas.openxmlformats.org/officeDocument/2006/relationships/image" Target="../media/image2213.png"/><Relationship Id="rId329" Type="http://schemas.openxmlformats.org/officeDocument/2006/relationships/customXml" Target="../ink/ink2227.xml"/><Relationship Id="rId47" Type="http://schemas.openxmlformats.org/officeDocument/2006/relationships/customXml" Target="../ink/ink2086.xml"/><Relationship Id="rId68" Type="http://schemas.openxmlformats.org/officeDocument/2006/relationships/image" Target="../media/image2094.png"/><Relationship Id="rId89" Type="http://schemas.openxmlformats.org/officeDocument/2006/relationships/customXml" Target="../ink/ink2107.xml"/><Relationship Id="rId112" Type="http://schemas.openxmlformats.org/officeDocument/2006/relationships/image" Target="../media/image2116.png"/><Relationship Id="rId133" Type="http://schemas.openxmlformats.org/officeDocument/2006/relationships/customXml" Target="../ink/ink2129.xml"/><Relationship Id="rId154" Type="http://schemas.openxmlformats.org/officeDocument/2006/relationships/image" Target="../media/image2137.png"/><Relationship Id="rId175" Type="http://schemas.openxmlformats.org/officeDocument/2006/relationships/customXml" Target="../ink/ink2150.xml"/><Relationship Id="rId196" Type="http://schemas.openxmlformats.org/officeDocument/2006/relationships/image" Target="../media/image2158.png"/><Relationship Id="rId200" Type="http://schemas.openxmlformats.org/officeDocument/2006/relationships/image" Target="../media/image2160.png"/><Relationship Id="rId16" Type="http://schemas.openxmlformats.org/officeDocument/2006/relationships/image" Target="../media/image2069.png"/><Relationship Id="rId221" Type="http://schemas.openxmlformats.org/officeDocument/2006/relationships/customXml" Target="../ink/ink2173.xml"/><Relationship Id="rId242" Type="http://schemas.openxmlformats.org/officeDocument/2006/relationships/image" Target="../media/image2180.png"/><Relationship Id="rId263" Type="http://schemas.openxmlformats.org/officeDocument/2006/relationships/customXml" Target="../ink/ink2194.xml"/><Relationship Id="rId284" Type="http://schemas.openxmlformats.org/officeDocument/2006/relationships/image" Target="../media/image2201.png"/><Relationship Id="rId319" Type="http://schemas.openxmlformats.org/officeDocument/2006/relationships/customXml" Target="../ink/ink2222.xml"/><Relationship Id="rId37" Type="http://schemas.openxmlformats.org/officeDocument/2006/relationships/customXml" Target="../ink/ink2081.xml"/><Relationship Id="rId58" Type="http://schemas.openxmlformats.org/officeDocument/2006/relationships/image" Target="../media/image2090.png"/><Relationship Id="rId79" Type="http://schemas.openxmlformats.org/officeDocument/2006/relationships/customXml" Target="../ink/ink2102.xml"/><Relationship Id="rId102" Type="http://schemas.openxmlformats.org/officeDocument/2006/relationships/image" Target="../media/image2111.png"/><Relationship Id="rId123" Type="http://schemas.openxmlformats.org/officeDocument/2006/relationships/customXml" Target="../ink/ink2124.xml"/><Relationship Id="rId144" Type="http://schemas.openxmlformats.org/officeDocument/2006/relationships/image" Target="../media/image2132.png"/><Relationship Id="rId330" Type="http://schemas.openxmlformats.org/officeDocument/2006/relationships/image" Target="../media/image2224.png"/><Relationship Id="rId90" Type="http://schemas.openxmlformats.org/officeDocument/2006/relationships/image" Target="../media/image2105.png"/><Relationship Id="rId165" Type="http://schemas.openxmlformats.org/officeDocument/2006/relationships/customXml" Target="../ink/ink2145.xml"/><Relationship Id="rId186" Type="http://schemas.openxmlformats.org/officeDocument/2006/relationships/image" Target="../media/image2153.png"/><Relationship Id="rId211" Type="http://schemas.openxmlformats.org/officeDocument/2006/relationships/customXml" Target="../ink/ink2168.xml"/><Relationship Id="rId232" Type="http://schemas.openxmlformats.org/officeDocument/2006/relationships/image" Target="../media/image2175.png"/><Relationship Id="rId253" Type="http://schemas.openxmlformats.org/officeDocument/2006/relationships/customXml" Target="../ink/ink2189.xml"/><Relationship Id="rId274" Type="http://schemas.openxmlformats.org/officeDocument/2006/relationships/image" Target="../media/image2196.png"/><Relationship Id="rId295" Type="http://schemas.openxmlformats.org/officeDocument/2006/relationships/customXml" Target="../ink/ink2210.xml"/><Relationship Id="rId309" Type="http://schemas.openxmlformats.org/officeDocument/2006/relationships/customXml" Target="../ink/ink2217.xml"/><Relationship Id="rId27" Type="http://schemas.openxmlformats.org/officeDocument/2006/relationships/customXml" Target="../ink/ink2076.xml"/><Relationship Id="rId48" Type="http://schemas.openxmlformats.org/officeDocument/2006/relationships/image" Target="../media/image2085.png"/><Relationship Id="rId69" Type="http://schemas.openxmlformats.org/officeDocument/2006/relationships/customXml" Target="../ink/ink2097.xml"/><Relationship Id="rId113" Type="http://schemas.openxmlformats.org/officeDocument/2006/relationships/customXml" Target="../ink/ink2119.xml"/><Relationship Id="rId134" Type="http://schemas.openxmlformats.org/officeDocument/2006/relationships/image" Target="../media/image2127.png"/><Relationship Id="rId320" Type="http://schemas.openxmlformats.org/officeDocument/2006/relationships/image" Target="../media/image2219.png"/><Relationship Id="rId80" Type="http://schemas.openxmlformats.org/officeDocument/2006/relationships/image" Target="../media/image2100.png"/><Relationship Id="rId155" Type="http://schemas.openxmlformats.org/officeDocument/2006/relationships/customXml" Target="../ink/ink2140.xml"/><Relationship Id="rId176" Type="http://schemas.openxmlformats.org/officeDocument/2006/relationships/image" Target="../media/image2148.png"/><Relationship Id="rId197" Type="http://schemas.openxmlformats.org/officeDocument/2006/relationships/customXml" Target="../ink/ink2161.xml"/><Relationship Id="rId201" Type="http://schemas.openxmlformats.org/officeDocument/2006/relationships/customXml" Target="../ink/ink2163.xml"/><Relationship Id="rId222" Type="http://schemas.openxmlformats.org/officeDocument/2006/relationships/image" Target="../media/image2171.png"/><Relationship Id="rId243" Type="http://schemas.openxmlformats.org/officeDocument/2006/relationships/customXml" Target="../ink/ink2184.xml"/><Relationship Id="rId264" Type="http://schemas.openxmlformats.org/officeDocument/2006/relationships/image" Target="../media/image2191.png"/><Relationship Id="rId285" Type="http://schemas.openxmlformats.org/officeDocument/2006/relationships/customXml" Target="../ink/ink2205.xml"/><Relationship Id="rId17" Type="http://schemas.openxmlformats.org/officeDocument/2006/relationships/customXml" Target="../ink/ink2071.xml"/><Relationship Id="rId38" Type="http://schemas.openxmlformats.org/officeDocument/2006/relationships/image" Target="../media/image2080.png"/><Relationship Id="rId59" Type="http://schemas.openxmlformats.org/officeDocument/2006/relationships/customXml" Target="../ink/ink2092.xml"/><Relationship Id="rId103" Type="http://schemas.openxmlformats.org/officeDocument/2006/relationships/customXml" Target="../ink/ink2114.xml"/><Relationship Id="rId124" Type="http://schemas.openxmlformats.org/officeDocument/2006/relationships/image" Target="../media/image2122.png"/><Relationship Id="rId310" Type="http://schemas.openxmlformats.org/officeDocument/2006/relationships/image" Target="../media/image2214.png"/><Relationship Id="rId70" Type="http://schemas.openxmlformats.org/officeDocument/2006/relationships/image" Target="../media/image2095.png"/><Relationship Id="rId91" Type="http://schemas.openxmlformats.org/officeDocument/2006/relationships/customXml" Target="../ink/ink2108.xml"/><Relationship Id="rId145" Type="http://schemas.openxmlformats.org/officeDocument/2006/relationships/customXml" Target="../ink/ink2135.xml"/><Relationship Id="rId166" Type="http://schemas.openxmlformats.org/officeDocument/2006/relationships/image" Target="../media/image2143.png"/><Relationship Id="rId187" Type="http://schemas.openxmlformats.org/officeDocument/2006/relationships/customXml" Target="../ink/ink2156.xml"/><Relationship Id="rId331" Type="http://schemas.openxmlformats.org/officeDocument/2006/relationships/customXml" Target="../ink/ink2228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2166.png"/><Relationship Id="rId233" Type="http://schemas.openxmlformats.org/officeDocument/2006/relationships/customXml" Target="../ink/ink2179.xml"/><Relationship Id="rId254" Type="http://schemas.openxmlformats.org/officeDocument/2006/relationships/image" Target="../media/image2186.png"/><Relationship Id="rId28" Type="http://schemas.openxmlformats.org/officeDocument/2006/relationships/image" Target="../media/image2075.png"/><Relationship Id="rId49" Type="http://schemas.openxmlformats.org/officeDocument/2006/relationships/customXml" Target="../ink/ink2087.xml"/><Relationship Id="rId114" Type="http://schemas.openxmlformats.org/officeDocument/2006/relationships/image" Target="../media/image2117.png"/><Relationship Id="rId275" Type="http://schemas.openxmlformats.org/officeDocument/2006/relationships/customXml" Target="../ink/ink2200.xml"/><Relationship Id="rId296" Type="http://schemas.openxmlformats.org/officeDocument/2006/relationships/image" Target="../media/image2207.png"/><Relationship Id="rId300" Type="http://schemas.openxmlformats.org/officeDocument/2006/relationships/image" Target="../media/image2209.png"/><Relationship Id="rId60" Type="http://schemas.openxmlformats.org/officeDocument/2006/relationships/image" Target="../media/image2028.png"/><Relationship Id="rId81" Type="http://schemas.openxmlformats.org/officeDocument/2006/relationships/customXml" Target="../ink/ink2103.xml"/><Relationship Id="rId135" Type="http://schemas.openxmlformats.org/officeDocument/2006/relationships/customXml" Target="../ink/ink2130.xml"/><Relationship Id="rId156" Type="http://schemas.openxmlformats.org/officeDocument/2006/relationships/image" Target="../media/image2138.png"/><Relationship Id="rId177" Type="http://schemas.openxmlformats.org/officeDocument/2006/relationships/customXml" Target="../ink/ink2151.xml"/><Relationship Id="rId198" Type="http://schemas.openxmlformats.org/officeDocument/2006/relationships/image" Target="../media/image2159.png"/><Relationship Id="rId321" Type="http://schemas.openxmlformats.org/officeDocument/2006/relationships/customXml" Target="../ink/ink2223.xml"/><Relationship Id="rId202" Type="http://schemas.openxmlformats.org/officeDocument/2006/relationships/image" Target="../media/image2161.png"/><Relationship Id="rId223" Type="http://schemas.openxmlformats.org/officeDocument/2006/relationships/customXml" Target="../ink/ink2174.xml"/><Relationship Id="rId244" Type="http://schemas.openxmlformats.org/officeDocument/2006/relationships/image" Target="../media/image2181.png"/><Relationship Id="rId18" Type="http://schemas.openxmlformats.org/officeDocument/2006/relationships/image" Target="../media/image2070.png"/><Relationship Id="rId39" Type="http://schemas.openxmlformats.org/officeDocument/2006/relationships/customXml" Target="../ink/ink2082.xml"/><Relationship Id="rId265" Type="http://schemas.openxmlformats.org/officeDocument/2006/relationships/customXml" Target="../ink/ink2195.xml"/><Relationship Id="rId286" Type="http://schemas.openxmlformats.org/officeDocument/2006/relationships/image" Target="../media/image2202.png"/><Relationship Id="rId50" Type="http://schemas.openxmlformats.org/officeDocument/2006/relationships/image" Target="../media/image2086.png"/><Relationship Id="rId104" Type="http://schemas.openxmlformats.org/officeDocument/2006/relationships/image" Target="../media/image2112.png"/><Relationship Id="rId125" Type="http://schemas.openxmlformats.org/officeDocument/2006/relationships/customXml" Target="../ink/ink2125.xml"/><Relationship Id="rId146" Type="http://schemas.openxmlformats.org/officeDocument/2006/relationships/image" Target="../media/image2133.png"/><Relationship Id="rId167" Type="http://schemas.openxmlformats.org/officeDocument/2006/relationships/customXml" Target="../ink/ink2146.xml"/><Relationship Id="rId188" Type="http://schemas.openxmlformats.org/officeDocument/2006/relationships/image" Target="../media/image2154.png"/><Relationship Id="rId311" Type="http://schemas.openxmlformats.org/officeDocument/2006/relationships/customXml" Target="../ink/ink2218.xml"/><Relationship Id="rId332" Type="http://schemas.openxmlformats.org/officeDocument/2006/relationships/image" Target="../media/image2225.png"/><Relationship Id="rId71" Type="http://schemas.openxmlformats.org/officeDocument/2006/relationships/customXml" Target="../ink/ink2098.xml"/><Relationship Id="rId92" Type="http://schemas.openxmlformats.org/officeDocument/2006/relationships/image" Target="../media/image2106.png"/><Relationship Id="rId213" Type="http://schemas.openxmlformats.org/officeDocument/2006/relationships/customXml" Target="../ink/ink2169.xml"/><Relationship Id="rId234" Type="http://schemas.openxmlformats.org/officeDocument/2006/relationships/image" Target="../media/image2176.png"/><Relationship Id="rId2" Type="http://schemas.openxmlformats.org/officeDocument/2006/relationships/image" Target="../media/image2062.png"/><Relationship Id="rId29" Type="http://schemas.openxmlformats.org/officeDocument/2006/relationships/customXml" Target="../ink/ink2077.xml"/><Relationship Id="rId255" Type="http://schemas.openxmlformats.org/officeDocument/2006/relationships/customXml" Target="../ink/ink2190.xml"/><Relationship Id="rId276" Type="http://schemas.openxmlformats.org/officeDocument/2006/relationships/image" Target="../media/image2197.png"/><Relationship Id="rId297" Type="http://schemas.openxmlformats.org/officeDocument/2006/relationships/customXml" Target="../ink/ink2211.xml"/><Relationship Id="rId40" Type="http://schemas.openxmlformats.org/officeDocument/2006/relationships/image" Target="../media/image2081.png"/><Relationship Id="rId115" Type="http://schemas.openxmlformats.org/officeDocument/2006/relationships/customXml" Target="../ink/ink2120.xml"/><Relationship Id="rId136" Type="http://schemas.openxmlformats.org/officeDocument/2006/relationships/image" Target="../media/image2128.png"/><Relationship Id="rId157" Type="http://schemas.openxmlformats.org/officeDocument/2006/relationships/customXml" Target="../ink/ink2141.xml"/><Relationship Id="rId178" Type="http://schemas.openxmlformats.org/officeDocument/2006/relationships/image" Target="../media/image2149.png"/><Relationship Id="rId301" Type="http://schemas.openxmlformats.org/officeDocument/2006/relationships/customXml" Target="../ink/ink2213.xml"/><Relationship Id="rId322" Type="http://schemas.openxmlformats.org/officeDocument/2006/relationships/image" Target="../media/image2220.png"/><Relationship Id="rId61" Type="http://schemas.openxmlformats.org/officeDocument/2006/relationships/customXml" Target="../ink/ink2093.xml"/><Relationship Id="rId82" Type="http://schemas.openxmlformats.org/officeDocument/2006/relationships/image" Target="../media/image2101.png"/><Relationship Id="rId199" Type="http://schemas.openxmlformats.org/officeDocument/2006/relationships/customXml" Target="../ink/ink2162.xml"/><Relationship Id="rId203" Type="http://schemas.openxmlformats.org/officeDocument/2006/relationships/customXml" Target="../ink/ink2164.xml"/><Relationship Id="rId19" Type="http://schemas.openxmlformats.org/officeDocument/2006/relationships/customXml" Target="../ink/ink2072.xml"/><Relationship Id="rId224" Type="http://schemas.openxmlformats.org/officeDocument/2006/relationships/image" Target="../media/image2172.png"/><Relationship Id="rId245" Type="http://schemas.openxmlformats.org/officeDocument/2006/relationships/customXml" Target="../ink/ink2185.xml"/><Relationship Id="rId266" Type="http://schemas.openxmlformats.org/officeDocument/2006/relationships/image" Target="../media/image2192.png"/><Relationship Id="rId287" Type="http://schemas.openxmlformats.org/officeDocument/2006/relationships/customXml" Target="../ink/ink2206.xml"/><Relationship Id="rId30" Type="http://schemas.openxmlformats.org/officeDocument/2006/relationships/image" Target="../media/image2076.png"/><Relationship Id="rId105" Type="http://schemas.openxmlformats.org/officeDocument/2006/relationships/customXml" Target="../ink/ink2115.xml"/><Relationship Id="rId126" Type="http://schemas.openxmlformats.org/officeDocument/2006/relationships/image" Target="../media/image2123.png"/><Relationship Id="rId147" Type="http://schemas.openxmlformats.org/officeDocument/2006/relationships/customXml" Target="../ink/ink2136.xml"/><Relationship Id="rId168" Type="http://schemas.openxmlformats.org/officeDocument/2006/relationships/image" Target="../media/image2144.png"/><Relationship Id="rId312" Type="http://schemas.openxmlformats.org/officeDocument/2006/relationships/image" Target="../media/image2215.png"/><Relationship Id="rId51" Type="http://schemas.openxmlformats.org/officeDocument/2006/relationships/customXml" Target="../ink/ink2088.xml"/><Relationship Id="rId72" Type="http://schemas.openxmlformats.org/officeDocument/2006/relationships/image" Target="../media/image2096.png"/><Relationship Id="rId93" Type="http://schemas.openxmlformats.org/officeDocument/2006/relationships/customXml" Target="../ink/ink2109.xml"/><Relationship Id="rId189" Type="http://schemas.openxmlformats.org/officeDocument/2006/relationships/customXml" Target="../ink/ink2157.xml"/><Relationship Id="rId3" Type="http://schemas.openxmlformats.org/officeDocument/2006/relationships/customXml" Target="../ink/ink2064.xml"/><Relationship Id="rId214" Type="http://schemas.openxmlformats.org/officeDocument/2006/relationships/image" Target="../media/image2167.png"/><Relationship Id="rId235" Type="http://schemas.openxmlformats.org/officeDocument/2006/relationships/customXml" Target="../ink/ink2180.xml"/><Relationship Id="rId256" Type="http://schemas.openxmlformats.org/officeDocument/2006/relationships/image" Target="../media/image2187.png"/><Relationship Id="rId277" Type="http://schemas.openxmlformats.org/officeDocument/2006/relationships/customXml" Target="../ink/ink2201.xml"/><Relationship Id="rId298" Type="http://schemas.openxmlformats.org/officeDocument/2006/relationships/image" Target="../media/image2208.png"/><Relationship Id="rId116" Type="http://schemas.openxmlformats.org/officeDocument/2006/relationships/image" Target="../media/image2118.png"/><Relationship Id="rId137" Type="http://schemas.openxmlformats.org/officeDocument/2006/relationships/customXml" Target="../ink/ink2131.xml"/><Relationship Id="rId158" Type="http://schemas.openxmlformats.org/officeDocument/2006/relationships/image" Target="../media/image2139.png"/><Relationship Id="rId302" Type="http://schemas.openxmlformats.org/officeDocument/2006/relationships/image" Target="../media/image2210.png"/><Relationship Id="rId323" Type="http://schemas.openxmlformats.org/officeDocument/2006/relationships/customXml" Target="../ink/ink2224.xml"/><Relationship Id="rId20" Type="http://schemas.openxmlformats.org/officeDocument/2006/relationships/image" Target="../media/image2071.png"/><Relationship Id="rId41" Type="http://schemas.openxmlformats.org/officeDocument/2006/relationships/customXml" Target="../ink/ink2083.xml"/><Relationship Id="rId62" Type="http://schemas.openxmlformats.org/officeDocument/2006/relationships/image" Target="../media/image2091.png"/><Relationship Id="rId83" Type="http://schemas.openxmlformats.org/officeDocument/2006/relationships/customXml" Target="../ink/ink2104.xml"/><Relationship Id="rId179" Type="http://schemas.openxmlformats.org/officeDocument/2006/relationships/customXml" Target="../ink/ink2152.xml"/><Relationship Id="rId190" Type="http://schemas.openxmlformats.org/officeDocument/2006/relationships/image" Target="../media/image2155.png"/><Relationship Id="rId204" Type="http://schemas.openxmlformats.org/officeDocument/2006/relationships/image" Target="../media/image2162.png"/><Relationship Id="rId225" Type="http://schemas.openxmlformats.org/officeDocument/2006/relationships/customXml" Target="../ink/ink2175.xml"/><Relationship Id="rId246" Type="http://schemas.openxmlformats.org/officeDocument/2006/relationships/image" Target="../media/image2182.png"/><Relationship Id="rId267" Type="http://schemas.openxmlformats.org/officeDocument/2006/relationships/customXml" Target="../ink/ink2196.xml"/><Relationship Id="rId288" Type="http://schemas.openxmlformats.org/officeDocument/2006/relationships/image" Target="../media/image2203.png"/><Relationship Id="rId106" Type="http://schemas.openxmlformats.org/officeDocument/2006/relationships/image" Target="../media/image2113.png"/><Relationship Id="rId127" Type="http://schemas.openxmlformats.org/officeDocument/2006/relationships/customXml" Target="../ink/ink2126.xml"/><Relationship Id="rId313" Type="http://schemas.openxmlformats.org/officeDocument/2006/relationships/customXml" Target="../ink/ink2219.xml"/><Relationship Id="rId10" Type="http://schemas.openxmlformats.org/officeDocument/2006/relationships/image" Target="../media/image2066.png"/><Relationship Id="rId31" Type="http://schemas.openxmlformats.org/officeDocument/2006/relationships/customXml" Target="../ink/ink2078.xml"/><Relationship Id="rId52" Type="http://schemas.openxmlformats.org/officeDocument/2006/relationships/image" Target="../media/image2087.png"/><Relationship Id="rId73" Type="http://schemas.openxmlformats.org/officeDocument/2006/relationships/customXml" Target="../ink/ink2099.xml"/><Relationship Id="rId94" Type="http://schemas.openxmlformats.org/officeDocument/2006/relationships/image" Target="../media/image2107.png"/><Relationship Id="rId148" Type="http://schemas.openxmlformats.org/officeDocument/2006/relationships/image" Target="../media/image2134.png"/><Relationship Id="rId169" Type="http://schemas.openxmlformats.org/officeDocument/2006/relationships/customXml" Target="../ink/ink2147.xml"/><Relationship Id="rId4" Type="http://schemas.openxmlformats.org/officeDocument/2006/relationships/image" Target="../media/image2063.png"/><Relationship Id="rId180" Type="http://schemas.openxmlformats.org/officeDocument/2006/relationships/image" Target="../media/image2150.png"/><Relationship Id="rId215" Type="http://schemas.openxmlformats.org/officeDocument/2006/relationships/customXml" Target="../ink/ink2170.xml"/><Relationship Id="rId236" Type="http://schemas.openxmlformats.org/officeDocument/2006/relationships/image" Target="../media/image2177.png"/><Relationship Id="rId257" Type="http://schemas.openxmlformats.org/officeDocument/2006/relationships/customXml" Target="../ink/ink2191.xml"/><Relationship Id="rId278" Type="http://schemas.openxmlformats.org/officeDocument/2006/relationships/image" Target="../media/image2198.png"/><Relationship Id="rId303" Type="http://schemas.openxmlformats.org/officeDocument/2006/relationships/customXml" Target="../ink/ink2214.xml"/><Relationship Id="rId42" Type="http://schemas.openxmlformats.org/officeDocument/2006/relationships/image" Target="../media/image2082.png"/><Relationship Id="rId84" Type="http://schemas.openxmlformats.org/officeDocument/2006/relationships/image" Target="../media/image2102.png"/><Relationship Id="rId138" Type="http://schemas.openxmlformats.org/officeDocument/2006/relationships/image" Target="../media/image2129.png"/><Relationship Id="rId191" Type="http://schemas.openxmlformats.org/officeDocument/2006/relationships/customXml" Target="../ink/ink2158.xml"/><Relationship Id="rId205" Type="http://schemas.openxmlformats.org/officeDocument/2006/relationships/customXml" Target="../ink/ink2165.xml"/><Relationship Id="rId247" Type="http://schemas.openxmlformats.org/officeDocument/2006/relationships/customXml" Target="../ink/ink2186.xml"/><Relationship Id="rId107" Type="http://schemas.openxmlformats.org/officeDocument/2006/relationships/customXml" Target="../ink/ink2116.xml"/><Relationship Id="rId289" Type="http://schemas.openxmlformats.org/officeDocument/2006/relationships/customXml" Target="../ink/ink2207.xml"/><Relationship Id="rId11" Type="http://schemas.openxmlformats.org/officeDocument/2006/relationships/customXml" Target="../ink/ink2068.xml"/><Relationship Id="rId53" Type="http://schemas.openxmlformats.org/officeDocument/2006/relationships/customXml" Target="../ink/ink2089.xml"/><Relationship Id="rId149" Type="http://schemas.openxmlformats.org/officeDocument/2006/relationships/customXml" Target="../ink/ink2137.xml"/><Relationship Id="rId314" Type="http://schemas.openxmlformats.org/officeDocument/2006/relationships/image" Target="../media/image2216.png"/><Relationship Id="rId95" Type="http://schemas.openxmlformats.org/officeDocument/2006/relationships/customXml" Target="../ink/ink2110.xml"/><Relationship Id="rId160" Type="http://schemas.openxmlformats.org/officeDocument/2006/relationships/image" Target="../media/image2140.png"/><Relationship Id="rId216" Type="http://schemas.openxmlformats.org/officeDocument/2006/relationships/image" Target="../media/image2168.png"/><Relationship Id="rId258" Type="http://schemas.openxmlformats.org/officeDocument/2006/relationships/image" Target="../media/image2188.png"/><Relationship Id="rId22" Type="http://schemas.openxmlformats.org/officeDocument/2006/relationships/image" Target="../media/image2072.png"/><Relationship Id="rId64" Type="http://schemas.openxmlformats.org/officeDocument/2006/relationships/image" Target="../media/image2092.png"/><Relationship Id="rId118" Type="http://schemas.openxmlformats.org/officeDocument/2006/relationships/image" Target="../media/image2119.png"/><Relationship Id="rId325" Type="http://schemas.openxmlformats.org/officeDocument/2006/relationships/customXml" Target="../ink/ink2225.xml"/><Relationship Id="rId171" Type="http://schemas.openxmlformats.org/officeDocument/2006/relationships/customXml" Target="../ink/ink2148.xml"/><Relationship Id="rId227" Type="http://schemas.openxmlformats.org/officeDocument/2006/relationships/customXml" Target="../ink/ink2176.xml"/><Relationship Id="rId269" Type="http://schemas.openxmlformats.org/officeDocument/2006/relationships/customXml" Target="../ink/ink2197.xml"/><Relationship Id="rId33" Type="http://schemas.openxmlformats.org/officeDocument/2006/relationships/customXml" Target="../ink/ink2079.xml"/><Relationship Id="rId129" Type="http://schemas.openxmlformats.org/officeDocument/2006/relationships/customXml" Target="../ink/ink2127.xml"/><Relationship Id="rId280" Type="http://schemas.openxmlformats.org/officeDocument/2006/relationships/image" Target="../media/image2199.png"/><Relationship Id="rId75" Type="http://schemas.openxmlformats.org/officeDocument/2006/relationships/customXml" Target="../ink/ink2100.xml"/><Relationship Id="rId140" Type="http://schemas.openxmlformats.org/officeDocument/2006/relationships/image" Target="../media/image2130.png"/><Relationship Id="rId182" Type="http://schemas.openxmlformats.org/officeDocument/2006/relationships/image" Target="../media/image2151.png"/><Relationship Id="rId6" Type="http://schemas.openxmlformats.org/officeDocument/2006/relationships/image" Target="../media/image2064.png"/><Relationship Id="rId238" Type="http://schemas.openxmlformats.org/officeDocument/2006/relationships/image" Target="../media/image2178.png"/><Relationship Id="rId291" Type="http://schemas.openxmlformats.org/officeDocument/2006/relationships/customXml" Target="../ink/ink2208.xml"/><Relationship Id="rId305" Type="http://schemas.openxmlformats.org/officeDocument/2006/relationships/customXml" Target="../ink/ink2215.xml"/><Relationship Id="rId44" Type="http://schemas.openxmlformats.org/officeDocument/2006/relationships/image" Target="../media/image2083.png"/><Relationship Id="rId86" Type="http://schemas.openxmlformats.org/officeDocument/2006/relationships/image" Target="../media/image2103.png"/><Relationship Id="rId151" Type="http://schemas.openxmlformats.org/officeDocument/2006/relationships/customXml" Target="../ink/ink2138.xml"/><Relationship Id="rId193" Type="http://schemas.openxmlformats.org/officeDocument/2006/relationships/customXml" Target="../ink/ink2159.xml"/><Relationship Id="rId207" Type="http://schemas.openxmlformats.org/officeDocument/2006/relationships/customXml" Target="../ink/ink2166.xml"/><Relationship Id="rId249" Type="http://schemas.openxmlformats.org/officeDocument/2006/relationships/customXml" Target="../ink/ink2187.xml"/><Relationship Id="rId13" Type="http://schemas.openxmlformats.org/officeDocument/2006/relationships/customXml" Target="../ink/ink2069.xml"/><Relationship Id="rId109" Type="http://schemas.openxmlformats.org/officeDocument/2006/relationships/customXml" Target="../ink/ink2117.xml"/><Relationship Id="rId260" Type="http://schemas.openxmlformats.org/officeDocument/2006/relationships/image" Target="../media/image2189.png"/><Relationship Id="rId316" Type="http://schemas.openxmlformats.org/officeDocument/2006/relationships/image" Target="../media/image2217.png"/><Relationship Id="rId55" Type="http://schemas.openxmlformats.org/officeDocument/2006/relationships/customXml" Target="../ink/ink2090.xml"/><Relationship Id="rId97" Type="http://schemas.openxmlformats.org/officeDocument/2006/relationships/customXml" Target="../ink/ink2111.xml"/><Relationship Id="rId120" Type="http://schemas.openxmlformats.org/officeDocument/2006/relationships/image" Target="../media/image2120.png"/><Relationship Id="rId162" Type="http://schemas.openxmlformats.org/officeDocument/2006/relationships/image" Target="../media/image2141.png"/><Relationship Id="rId218" Type="http://schemas.openxmlformats.org/officeDocument/2006/relationships/image" Target="../media/image2169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83.png"/><Relationship Id="rId21" Type="http://schemas.openxmlformats.org/officeDocument/2006/relationships/image" Target="../media/image2235.png"/><Relationship Id="rId42" Type="http://schemas.openxmlformats.org/officeDocument/2006/relationships/customXml" Target="../ink/ink2248.xml"/><Relationship Id="rId63" Type="http://schemas.openxmlformats.org/officeDocument/2006/relationships/image" Target="../media/image2256.png"/><Relationship Id="rId84" Type="http://schemas.openxmlformats.org/officeDocument/2006/relationships/customXml" Target="../ink/ink2269.xml"/><Relationship Id="rId138" Type="http://schemas.openxmlformats.org/officeDocument/2006/relationships/customXml" Target="../ink/ink2296.xml"/><Relationship Id="rId159" Type="http://schemas.openxmlformats.org/officeDocument/2006/relationships/image" Target="../media/image2304.png"/><Relationship Id="rId170" Type="http://schemas.openxmlformats.org/officeDocument/2006/relationships/customXml" Target="../ink/ink2312.xml"/><Relationship Id="rId191" Type="http://schemas.openxmlformats.org/officeDocument/2006/relationships/image" Target="../media/image2320.png"/><Relationship Id="rId205" Type="http://schemas.openxmlformats.org/officeDocument/2006/relationships/image" Target="../media/image2327.png"/><Relationship Id="rId107" Type="http://schemas.openxmlformats.org/officeDocument/2006/relationships/image" Target="../media/image2278.png"/><Relationship Id="rId11" Type="http://schemas.openxmlformats.org/officeDocument/2006/relationships/image" Target="../media/image2230.png"/><Relationship Id="rId32" Type="http://schemas.openxmlformats.org/officeDocument/2006/relationships/customXml" Target="../ink/ink2243.xml"/><Relationship Id="rId53" Type="http://schemas.openxmlformats.org/officeDocument/2006/relationships/image" Target="../media/image2251.png"/><Relationship Id="rId74" Type="http://schemas.openxmlformats.org/officeDocument/2006/relationships/customXml" Target="../ink/ink2264.xml"/><Relationship Id="rId128" Type="http://schemas.openxmlformats.org/officeDocument/2006/relationships/customXml" Target="../ink/ink2291.xml"/><Relationship Id="rId149" Type="http://schemas.openxmlformats.org/officeDocument/2006/relationships/image" Target="../media/image2299.png"/><Relationship Id="rId5" Type="http://schemas.openxmlformats.org/officeDocument/2006/relationships/image" Target="../media/image2227.png"/><Relationship Id="rId95" Type="http://schemas.openxmlformats.org/officeDocument/2006/relationships/image" Target="../media/image2272.png"/><Relationship Id="rId160" Type="http://schemas.openxmlformats.org/officeDocument/2006/relationships/customXml" Target="../ink/ink2307.xml"/><Relationship Id="rId181" Type="http://schemas.openxmlformats.org/officeDocument/2006/relationships/image" Target="../media/image2315.png"/><Relationship Id="rId22" Type="http://schemas.openxmlformats.org/officeDocument/2006/relationships/customXml" Target="../ink/ink2238.xml"/><Relationship Id="rId43" Type="http://schemas.openxmlformats.org/officeDocument/2006/relationships/image" Target="../media/image2246.png"/><Relationship Id="rId64" Type="http://schemas.openxmlformats.org/officeDocument/2006/relationships/customXml" Target="../ink/ink2259.xml"/><Relationship Id="rId118" Type="http://schemas.openxmlformats.org/officeDocument/2006/relationships/customXml" Target="../ink/ink2286.xml"/><Relationship Id="rId139" Type="http://schemas.openxmlformats.org/officeDocument/2006/relationships/image" Target="../media/image2294.png"/><Relationship Id="rId85" Type="http://schemas.openxmlformats.org/officeDocument/2006/relationships/image" Target="../media/image2267.png"/><Relationship Id="rId150" Type="http://schemas.openxmlformats.org/officeDocument/2006/relationships/customXml" Target="../ink/ink2302.xml"/><Relationship Id="rId171" Type="http://schemas.openxmlformats.org/officeDocument/2006/relationships/image" Target="../media/image2310.png"/><Relationship Id="rId192" Type="http://schemas.openxmlformats.org/officeDocument/2006/relationships/customXml" Target="../ink/ink2323.xml"/><Relationship Id="rId206" Type="http://schemas.openxmlformats.org/officeDocument/2006/relationships/customXml" Target="../ink/ink2330.xml"/><Relationship Id="rId12" Type="http://schemas.openxmlformats.org/officeDocument/2006/relationships/customXml" Target="../ink/ink2233.xml"/><Relationship Id="rId33" Type="http://schemas.openxmlformats.org/officeDocument/2006/relationships/image" Target="../media/image2241.png"/><Relationship Id="rId108" Type="http://schemas.openxmlformats.org/officeDocument/2006/relationships/customXml" Target="../ink/ink2281.xml"/><Relationship Id="rId129" Type="http://schemas.openxmlformats.org/officeDocument/2006/relationships/image" Target="../media/image2289.png"/><Relationship Id="rId54" Type="http://schemas.openxmlformats.org/officeDocument/2006/relationships/customXml" Target="../ink/ink2254.xml"/><Relationship Id="rId75" Type="http://schemas.openxmlformats.org/officeDocument/2006/relationships/image" Target="../media/image2262.png"/><Relationship Id="rId96" Type="http://schemas.openxmlformats.org/officeDocument/2006/relationships/customXml" Target="../ink/ink2275.xml"/><Relationship Id="rId140" Type="http://schemas.openxmlformats.org/officeDocument/2006/relationships/customXml" Target="../ink/ink2297.xml"/><Relationship Id="rId161" Type="http://schemas.openxmlformats.org/officeDocument/2006/relationships/image" Target="../media/image2305.png"/><Relationship Id="rId182" Type="http://schemas.openxmlformats.org/officeDocument/2006/relationships/customXml" Target="../ink/ink2318.xml"/><Relationship Id="rId6" Type="http://schemas.openxmlformats.org/officeDocument/2006/relationships/customXml" Target="../ink/ink2230.xml"/><Relationship Id="rId23" Type="http://schemas.openxmlformats.org/officeDocument/2006/relationships/image" Target="../media/image2236.png"/><Relationship Id="rId119" Type="http://schemas.openxmlformats.org/officeDocument/2006/relationships/image" Target="../media/image2284.png"/><Relationship Id="rId44" Type="http://schemas.openxmlformats.org/officeDocument/2006/relationships/customXml" Target="../ink/ink2249.xml"/><Relationship Id="rId65" Type="http://schemas.openxmlformats.org/officeDocument/2006/relationships/image" Target="../media/image2257.png"/><Relationship Id="rId86" Type="http://schemas.openxmlformats.org/officeDocument/2006/relationships/customXml" Target="../ink/ink2270.xml"/><Relationship Id="rId130" Type="http://schemas.openxmlformats.org/officeDocument/2006/relationships/customXml" Target="../ink/ink2292.xml"/><Relationship Id="rId151" Type="http://schemas.openxmlformats.org/officeDocument/2006/relationships/image" Target="../media/image2300.png"/><Relationship Id="rId172" Type="http://schemas.openxmlformats.org/officeDocument/2006/relationships/customXml" Target="../ink/ink2313.xml"/><Relationship Id="rId193" Type="http://schemas.openxmlformats.org/officeDocument/2006/relationships/image" Target="../media/image2321.png"/><Relationship Id="rId207" Type="http://schemas.openxmlformats.org/officeDocument/2006/relationships/image" Target="../media/image2328.png"/><Relationship Id="rId13" Type="http://schemas.openxmlformats.org/officeDocument/2006/relationships/image" Target="../media/image2231.png"/><Relationship Id="rId109" Type="http://schemas.openxmlformats.org/officeDocument/2006/relationships/image" Target="../media/image2279.png"/><Relationship Id="rId34" Type="http://schemas.openxmlformats.org/officeDocument/2006/relationships/customXml" Target="../ink/ink2244.xml"/><Relationship Id="rId55" Type="http://schemas.openxmlformats.org/officeDocument/2006/relationships/image" Target="../media/image2252.png"/><Relationship Id="rId76" Type="http://schemas.openxmlformats.org/officeDocument/2006/relationships/customXml" Target="../ink/ink2265.xml"/><Relationship Id="rId97" Type="http://schemas.openxmlformats.org/officeDocument/2006/relationships/image" Target="../media/image2273.png"/><Relationship Id="rId120" Type="http://schemas.openxmlformats.org/officeDocument/2006/relationships/customXml" Target="../ink/ink2287.xml"/><Relationship Id="rId141" Type="http://schemas.openxmlformats.org/officeDocument/2006/relationships/image" Target="../media/image2295.png"/><Relationship Id="rId7" Type="http://schemas.openxmlformats.org/officeDocument/2006/relationships/image" Target="../media/image2228.png"/><Relationship Id="rId162" Type="http://schemas.openxmlformats.org/officeDocument/2006/relationships/customXml" Target="../ink/ink2308.xml"/><Relationship Id="rId183" Type="http://schemas.openxmlformats.org/officeDocument/2006/relationships/image" Target="../media/image2316.png"/><Relationship Id="rId24" Type="http://schemas.openxmlformats.org/officeDocument/2006/relationships/customXml" Target="../ink/ink2239.xml"/><Relationship Id="rId40" Type="http://schemas.openxmlformats.org/officeDocument/2006/relationships/customXml" Target="../ink/ink2247.xml"/><Relationship Id="rId45" Type="http://schemas.openxmlformats.org/officeDocument/2006/relationships/image" Target="../media/image2247.png"/><Relationship Id="rId66" Type="http://schemas.openxmlformats.org/officeDocument/2006/relationships/customXml" Target="../ink/ink2260.xml"/><Relationship Id="rId87" Type="http://schemas.openxmlformats.org/officeDocument/2006/relationships/image" Target="../media/image2268.png"/><Relationship Id="rId110" Type="http://schemas.openxmlformats.org/officeDocument/2006/relationships/customXml" Target="../ink/ink2282.xml"/><Relationship Id="rId115" Type="http://schemas.openxmlformats.org/officeDocument/2006/relationships/image" Target="../media/image2282.png"/><Relationship Id="rId131" Type="http://schemas.openxmlformats.org/officeDocument/2006/relationships/image" Target="../media/image2290.png"/><Relationship Id="rId136" Type="http://schemas.openxmlformats.org/officeDocument/2006/relationships/customXml" Target="../ink/ink2295.xml"/><Relationship Id="rId157" Type="http://schemas.openxmlformats.org/officeDocument/2006/relationships/image" Target="../media/image2303.png"/><Relationship Id="rId178" Type="http://schemas.openxmlformats.org/officeDocument/2006/relationships/customXml" Target="../ink/ink2316.xml"/><Relationship Id="rId61" Type="http://schemas.openxmlformats.org/officeDocument/2006/relationships/image" Target="../media/image2255.png"/><Relationship Id="rId82" Type="http://schemas.openxmlformats.org/officeDocument/2006/relationships/customXml" Target="../ink/ink2268.xml"/><Relationship Id="rId152" Type="http://schemas.openxmlformats.org/officeDocument/2006/relationships/customXml" Target="../ink/ink2303.xml"/><Relationship Id="rId173" Type="http://schemas.openxmlformats.org/officeDocument/2006/relationships/image" Target="../media/image2311.png"/><Relationship Id="rId194" Type="http://schemas.openxmlformats.org/officeDocument/2006/relationships/customXml" Target="../ink/ink2324.xml"/><Relationship Id="rId199" Type="http://schemas.openxmlformats.org/officeDocument/2006/relationships/image" Target="../media/image2324.png"/><Relationship Id="rId203" Type="http://schemas.openxmlformats.org/officeDocument/2006/relationships/image" Target="../media/image2326.png"/><Relationship Id="rId19" Type="http://schemas.openxmlformats.org/officeDocument/2006/relationships/image" Target="../media/image2234.png"/><Relationship Id="rId14" Type="http://schemas.openxmlformats.org/officeDocument/2006/relationships/customXml" Target="../ink/ink2234.xml"/><Relationship Id="rId30" Type="http://schemas.openxmlformats.org/officeDocument/2006/relationships/customXml" Target="../ink/ink2242.xml"/><Relationship Id="rId35" Type="http://schemas.openxmlformats.org/officeDocument/2006/relationships/image" Target="../media/image2242.png"/><Relationship Id="rId56" Type="http://schemas.openxmlformats.org/officeDocument/2006/relationships/customXml" Target="../ink/ink2255.xml"/><Relationship Id="rId77" Type="http://schemas.openxmlformats.org/officeDocument/2006/relationships/image" Target="../media/image2263.png"/><Relationship Id="rId100" Type="http://schemas.openxmlformats.org/officeDocument/2006/relationships/customXml" Target="../ink/ink2277.xml"/><Relationship Id="rId105" Type="http://schemas.openxmlformats.org/officeDocument/2006/relationships/image" Target="../media/image2277.png"/><Relationship Id="rId126" Type="http://schemas.openxmlformats.org/officeDocument/2006/relationships/customXml" Target="../ink/ink2290.xml"/><Relationship Id="rId147" Type="http://schemas.openxmlformats.org/officeDocument/2006/relationships/image" Target="../media/image2298.png"/><Relationship Id="rId168" Type="http://schemas.openxmlformats.org/officeDocument/2006/relationships/customXml" Target="../ink/ink2311.xml"/><Relationship Id="rId8" Type="http://schemas.openxmlformats.org/officeDocument/2006/relationships/customXml" Target="../ink/ink2231.xml"/><Relationship Id="rId51" Type="http://schemas.openxmlformats.org/officeDocument/2006/relationships/image" Target="../media/image2250.png"/><Relationship Id="rId72" Type="http://schemas.openxmlformats.org/officeDocument/2006/relationships/customXml" Target="../ink/ink2263.xml"/><Relationship Id="rId93" Type="http://schemas.openxmlformats.org/officeDocument/2006/relationships/image" Target="../media/image2271.png"/><Relationship Id="rId98" Type="http://schemas.openxmlformats.org/officeDocument/2006/relationships/customXml" Target="../ink/ink2276.xml"/><Relationship Id="rId121" Type="http://schemas.openxmlformats.org/officeDocument/2006/relationships/image" Target="../media/image2285.png"/><Relationship Id="rId142" Type="http://schemas.openxmlformats.org/officeDocument/2006/relationships/customXml" Target="../ink/ink2298.xml"/><Relationship Id="rId163" Type="http://schemas.openxmlformats.org/officeDocument/2006/relationships/image" Target="../media/image2306.png"/><Relationship Id="rId184" Type="http://schemas.openxmlformats.org/officeDocument/2006/relationships/customXml" Target="../ink/ink2319.xml"/><Relationship Id="rId189" Type="http://schemas.openxmlformats.org/officeDocument/2006/relationships/image" Target="../media/image2319.png"/><Relationship Id="rId3" Type="http://schemas.microsoft.com/office/2007/relationships/hdphoto" Target="../media/hdphoto1.wdp"/><Relationship Id="rId25" Type="http://schemas.openxmlformats.org/officeDocument/2006/relationships/image" Target="../media/image2237.png"/><Relationship Id="rId46" Type="http://schemas.openxmlformats.org/officeDocument/2006/relationships/customXml" Target="../ink/ink2250.xml"/><Relationship Id="rId67" Type="http://schemas.openxmlformats.org/officeDocument/2006/relationships/image" Target="../media/image2258.png"/><Relationship Id="rId116" Type="http://schemas.openxmlformats.org/officeDocument/2006/relationships/customXml" Target="../ink/ink2285.xml"/><Relationship Id="rId137" Type="http://schemas.openxmlformats.org/officeDocument/2006/relationships/image" Target="../media/image2293.png"/><Relationship Id="rId158" Type="http://schemas.openxmlformats.org/officeDocument/2006/relationships/customXml" Target="../ink/ink2306.xml"/><Relationship Id="rId20" Type="http://schemas.openxmlformats.org/officeDocument/2006/relationships/customXml" Target="../ink/ink2237.xml"/><Relationship Id="rId41" Type="http://schemas.openxmlformats.org/officeDocument/2006/relationships/image" Target="../media/image2245.png"/><Relationship Id="rId62" Type="http://schemas.openxmlformats.org/officeDocument/2006/relationships/customXml" Target="../ink/ink2258.xml"/><Relationship Id="rId83" Type="http://schemas.openxmlformats.org/officeDocument/2006/relationships/image" Target="../media/image2266.png"/><Relationship Id="rId88" Type="http://schemas.openxmlformats.org/officeDocument/2006/relationships/customXml" Target="../ink/ink2271.xml"/><Relationship Id="rId111" Type="http://schemas.openxmlformats.org/officeDocument/2006/relationships/image" Target="../media/image2280.png"/><Relationship Id="rId132" Type="http://schemas.openxmlformats.org/officeDocument/2006/relationships/customXml" Target="../ink/ink2293.xml"/><Relationship Id="rId153" Type="http://schemas.openxmlformats.org/officeDocument/2006/relationships/image" Target="../media/image2301.png"/><Relationship Id="rId174" Type="http://schemas.openxmlformats.org/officeDocument/2006/relationships/customXml" Target="../ink/ink2314.xml"/><Relationship Id="rId179" Type="http://schemas.openxmlformats.org/officeDocument/2006/relationships/image" Target="../media/image2314.png"/><Relationship Id="rId195" Type="http://schemas.openxmlformats.org/officeDocument/2006/relationships/image" Target="../media/image2322.png"/><Relationship Id="rId190" Type="http://schemas.openxmlformats.org/officeDocument/2006/relationships/customXml" Target="../ink/ink2322.xml"/><Relationship Id="rId204" Type="http://schemas.openxmlformats.org/officeDocument/2006/relationships/customXml" Target="../ink/ink2329.xml"/><Relationship Id="rId15" Type="http://schemas.openxmlformats.org/officeDocument/2006/relationships/image" Target="../media/image2232.png"/><Relationship Id="rId36" Type="http://schemas.openxmlformats.org/officeDocument/2006/relationships/customXml" Target="../ink/ink2245.xml"/><Relationship Id="rId57" Type="http://schemas.openxmlformats.org/officeDocument/2006/relationships/image" Target="../media/image2253.png"/><Relationship Id="rId106" Type="http://schemas.openxmlformats.org/officeDocument/2006/relationships/customXml" Target="../ink/ink2280.xml"/><Relationship Id="rId127" Type="http://schemas.openxmlformats.org/officeDocument/2006/relationships/image" Target="../media/image2288.png"/><Relationship Id="rId10" Type="http://schemas.openxmlformats.org/officeDocument/2006/relationships/customXml" Target="../ink/ink2232.xml"/><Relationship Id="rId31" Type="http://schemas.openxmlformats.org/officeDocument/2006/relationships/image" Target="../media/image2240.png"/><Relationship Id="rId52" Type="http://schemas.openxmlformats.org/officeDocument/2006/relationships/customXml" Target="../ink/ink2253.xml"/><Relationship Id="rId73" Type="http://schemas.openxmlformats.org/officeDocument/2006/relationships/image" Target="../media/image2261.png"/><Relationship Id="rId78" Type="http://schemas.openxmlformats.org/officeDocument/2006/relationships/customXml" Target="../ink/ink2266.xml"/><Relationship Id="rId94" Type="http://schemas.openxmlformats.org/officeDocument/2006/relationships/customXml" Target="../ink/ink2274.xml"/><Relationship Id="rId99" Type="http://schemas.openxmlformats.org/officeDocument/2006/relationships/image" Target="../media/image2274.png"/><Relationship Id="rId101" Type="http://schemas.openxmlformats.org/officeDocument/2006/relationships/image" Target="../media/image2275.png"/><Relationship Id="rId122" Type="http://schemas.openxmlformats.org/officeDocument/2006/relationships/customXml" Target="../ink/ink2288.xml"/><Relationship Id="rId143" Type="http://schemas.openxmlformats.org/officeDocument/2006/relationships/image" Target="../media/image2296.png"/><Relationship Id="rId148" Type="http://schemas.openxmlformats.org/officeDocument/2006/relationships/customXml" Target="../ink/ink2301.xml"/><Relationship Id="rId164" Type="http://schemas.openxmlformats.org/officeDocument/2006/relationships/customXml" Target="../ink/ink2309.xml"/><Relationship Id="rId169" Type="http://schemas.openxmlformats.org/officeDocument/2006/relationships/image" Target="../media/image2309.png"/><Relationship Id="rId185" Type="http://schemas.openxmlformats.org/officeDocument/2006/relationships/image" Target="../media/image2317.png"/><Relationship Id="rId4" Type="http://schemas.openxmlformats.org/officeDocument/2006/relationships/customXml" Target="../ink/ink2229.xml"/><Relationship Id="rId9" Type="http://schemas.openxmlformats.org/officeDocument/2006/relationships/image" Target="../media/image2229.png"/><Relationship Id="rId180" Type="http://schemas.openxmlformats.org/officeDocument/2006/relationships/customXml" Target="../ink/ink2317.xml"/><Relationship Id="rId26" Type="http://schemas.openxmlformats.org/officeDocument/2006/relationships/customXml" Target="../ink/ink2240.xml"/><Relationship Id="rId47" Type="http://schemas.openxmlformats.org/officeDocument/2006/relationships/image" Target="../media/image2248.png"/><Relationship Id="rId68" Type="http://schemas.openxmlformats.org/officeDocument/2006/relationships/customXml" Target="../ink/ink2261.xml"/><Relationship Id="rId89" Type="http://schemas.openxmlformats.org/officeDocument/2006/relationships/image" Target="../media/image2269.png"/><Relationship Id="rId112" Type="http://schemas.openxmlformats.org/officeDocument/2006/relationships/customXml" Target="../ink/ink2283.xml"/><Relationship Id="rId133" Type="http://schemas.openxmlformats.org/officeDocument/2006/relationships/image" Target="../media/image2291.png"/><Relationship Id="rId154" Type="http://schemas.openxmlformats.org/officeDocument/2006/relationships/customXml" Target="../ink/ink2304.xml"/><Relationship Id="rId175" Type="http://schemas.openxmlformats.org/officeDocument/2006/relationships/image" Target="../media/image2312.png"/><Relationship Id="rId196" Type="http://schemas.openxmlformats.org/officeDocument/2006/relationships/customXml" Target="../ink/ink2325.xml"/><Relationship Id="rId200" Type="http://schemas.openxmlformats.org/officeDocument/2006/relationships/customXml" Target="../ink/ink2327.xml"/><Relationship Id="rId16" Type="http://schemas.openxmlformats.org/officeDocument/2006/relationships/customXml" Target="../ink/ink2235.xml"/><Relationship Id="rId37" Type="http://schemas.openxmlformats.org/officeDocument/2006/relationships/image" Target="../media/image2243.png"/><Relationship Id="rId58" Type="http://schemas.openxmlformats.org/officeDocument/2006/relationships/customXml" Target="../ink/ink2256.xml"/><Relationship Id="rId79" Type="http://schemas.openxmlformats.org/officeDocument/2006/relationships/image" Target="../media/image2264.png"/><Relationship Id="rId102" Type="http://schemas.openxmlformats.org/officeDocument/2006/relationships/customXml" Target="../ink/ink2278.xml"/><Relationship Id="rId123" Type="http://schemas.openxmlformats.org/officeDocument/2006/relationships/image" Target="../media/image2286.png"/><Relationship Id="rId144" Type="http://schemas.openxmlformats.org/officeDocument/2006/relationships/customXml" Target="../ink/ink2299.xml"/><Relationship Id="rId90" Type="http://schemas.openxmlformats.org/officeDocument/2006/relationships/customXml" Target="../ink/ink2272.xml"/><Relationship Id="rId165" Type="http://schemas.openxmlformats.org/officeDocument/2006/relationships/image" Target="../media/image2307.png"/><Relationship Id="rId186" Type="http://schemas.openxmlformats.org/officeDocument/2006/relationships/customXml" Target="../ink/ink2320.xml"/><Relationship Id="rId27" Type="http://schemas.openxmlformats.org/officeDocument/2006/relationships/image" Target="../media/image2238.png"/><Relationship Id="rId48" Type="http://schemas.openxmlformats.org/officeDocument/2006/relationships/customXml" Target="../ink/ink2251.xml"/><Relationship Id="rId69" Type="http://schemas.openxmlformats.org/officeDocument/2006/relationships/image" Target="../media/image2259.png"/><Relationship Id="rId113" Type="http://schemas.openxmlformats.org/officeDocument/2006/relationships/image" Target="../media/image2281.png"/><Relationship Id="rId134" Type="http://schemas.openxmlformats.org/officeDocument/2006/relationships/customXml" Target="../ink/ink2294.xml"/><Relationship Id="rId80" Type="http://schemas.openxmlformats.org/officeDocument/2006/relationships/customXml" Target="../ink/ink2267.xml"/><Relationship Id="rId155" Type="http://schemas.openxmlformats.org/officeDocument/2006/relationships/image" Target="../media/image2302.png"/><Relationship Id="rId176" Type="http://schemas.openxmlformats.org/officeDocument/2006/relationships/customXml" Target="../ink/ink2315.xml"/><Relationship Id="rId197" Type="http://schemas.openxmlformats.org/officeDocument/2006/relationships/image" Target="../media/image2323.png"/><Relationship Id="rId201" Type="http://schemas.openxmlformats.org/officeDocument/2006/relationships/image" Target="../media/image2325.png"/><Relationship Id="rId17" Type="http://schemas.openxmlformats.org/officeDocument/2006/relationships/image" Target="../media/image2233.png"/><Relationship Id="rId38" Type="http://schemas.openxmlformats.org/officeDocument/2006/relationships/customXml" Target="../ink/ink2246.xml"/><Relationship Id="rId59" Type="http://schemas.openxmlformats.org/officeDocument/2006/relationships/image" Target="../media/image2254.png"/><Relationship Id="rId103" Type="http://schemas.openxmlformats.org/officeDocument/2006/relationships/image" Target="../media/image2276.png"/><Relationship Id="rId124" Type="http://schemas.openxmlformats.org/officeDocument/2006/relationships/customXml" Target="../ink/ink2289.xml"/><Relationship Id="rId70" Type="http://schemas.openxmlformats.org/officeDocument/2006/relationships/customXml" Target="../ink/ink2262.xml"/><Relationship Id="rId91" Type="http://schemas.openxmlformats.org/officeDocument/2006/relationships/image" Target="../media/image2270.png"/><Relationship Id="rId145" Type="http://schemas.openxmlformats.org/officeDocument/2006/relationships/image" Target="../media/image2297.png"/><Relationship Id="rId166" Type="http://schemas.openxmlformats.org/officeDocument/2006/relationships/customXml" Target="../ink/ink2310.xml"/><Relationship Id="rId187" Type="http://schemas.openxmlformats.org/officeDocument/2006/relationships/image" Target="../media/image2318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2241.xml"/><Relationship Id="rId49" Type="http://schemas.openxmlformats.org/officeDocument/2006/relationships/image" Target="../media/image2249.png"/><Relationship Id="rId114" Type="http://schemas.openxmlformats.org/officeDocument/2006/relationships/customXml" Target="../ink/ink2284.xml"/><Relationship Id="rId60" Type="http://schemas.openxmlformats.org/officeDocument/2006/relationships/customXml" Target="../ink/ink2257.xml"/><Relationship Id="rId81" Type="http://schemas.openxmlformats.org/officeDocument/2006/relationships/image" Target="../media/image2265.png"/><Relationship Id="rId135" Type="http://schemas.openxmlformats.org/officeDocument/2006/relationships/image" Target="../media/image2292.png"/><Relationship Id="rId156" Type="http://schemas.openxmlformats.org/officeDocument/2006/relationships/customXml" Target="../ink/ink2305.xml"/><Relationship Id="rId177" Type="http://schemas.openxmlformats.org/officeDocument/2006/relationships/image" Target="../media/image2313.png"/><Relationship Id="rId198" Type="http://schemas.openxmlformats.org/officeDocument/2006/relationships/customXml" Target="../ink/ink2326.xml"/><Relationship Id="rId202" Type="http://schemas.openxmlformats.org/officeDocument/2006/relationships/customXml" Target="../ink/ink2328.xml"/><Relationship Id="rId18" Type="http://schemas.openxmlformats.org/officeDocument/2006/relationships/customXml" Target="../ink/ink2236.xml"/><Relationship Id="rId39" Type="http://schemas.openxmlformats.org/officeDocument/2006/relationships/image" Target="../media/image2244.png"/><Relationship Id="rId50" Type="http://schemas.openxmlformats.org/officeDocument/2006/relationships/customXml" Target="../ink/ink2252.xml"/><Relationship Id="rId104" Type="http://schemas.openxmlformats.org/officeDocument/2006/relationships/customXml" Target="../ink/ink2279.xml"/><Relationship Id="rId125" Type="http://schemas.openxmlformats.org/officeDocument/2006/relationships/image" Target="../media/image2287.png"/><Relationship Id="rId146" Type="http://schemas.openxmlformats.org/officeDocument/2006/relationships/customXml" Target="../ink/ink2300.xml"/><Relationship Id="rId167" Type="http://schemas.openxmlformats.org/officeDocument/2006/relationships/image" Target="../media/image2308.png"/><Relationship Id="rId188" Type="http://schemas.openxmlformats.org/officeDocument/2006/relationships/customXml" Target="../ink/ink2321.xml"/><Relationship Id="rId71" Type="http://schemas.openxmlformats.org/officeDocument/2006/relationships/image" Target="../media/image2260.png"/><Relationship Id="rId92" Type="http://schemas.openxmlformats.org/officeDocument/2006/relationships/customXml" Target="../ink/ink2273.xml"/><Relationship Id="rId2" Type="http://schemas.openxmlformats.org/officeDocument/2006/relationships/image" Target="../media/image2226.png"/><Relationship Id="rId29" Type="http://schemas.openxmlformats.org/officeDocument/2006/relationships/image" Target="../media/image2239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52.xml"/><Relationship Id="rId299" Type="http://schemas.openxmlformats.org/officeDocument/2006/relationships/customXml" Target="../ink/ink443.xml"/><Relationship Id="rId21" Type="http://schemas.openxmlformats.org/officeDocument/2006/relationships/customXml" Target="../ink/ink304.xml"/><Relationship Id="rId63" Type="http://schemas.openxmlformats.org/officeDocument/2006/relationships/customXml" Target="../ink/ink325.xml"/><Relationship Id="rId159" Type="http://schemas.openxmlformats.org/officeDocument/2006/relationships/customXml" Target="../ink/ink373.xml"/><Relationship Id="rId324" Type="http://schemas.openxmlformats.org/officeDocument/2006/relationships/image" Target="../media/image457.png"/><Relationship Id="rId366" Type="http://schemas.openxmlformats.org/officeDocument/2006/relationships/image" Target="../media/image478.png"/><Relationship Id="rId170" Type="http://schemas.openxmlformats.org/officeDocument/2006/relationships/image" Target="../media/image380.png"/><Relationship Id="rId226" Type="http://schemas.openxmlformats.org/officeDocument/2006/relationships/image" Target="../media/image408.png"/><Relationship Id="rId268" Type="http://schemas.openxmlformats.org/officeDocument/2006/relationships/image" Target="../media/image429.png"/><Relationship Id="rId32" Type="http://schemas.openxmlformats.org/officeDocument/2006/relationships/image" Target="../media/image311.png"/><Relationship Id="rId74" Type="http://schemas.openxmlformats.org/officeDocument/2006/relationships/image" Target="../media/image332.png"/><Relationship Id="rId128" Type="http://schemas.openxmlformats.org/officeDocument/2006/relationships/image" Target="../media/image359.png"/><Relationship Id="rId335" Type="http://schemas.openxmlformats.org/officeDocument/2006/relationships/customXml" Target="../ink/ink461.xml"/><Relationship Id="rId377" Type="http://schemas.openxmlformats.org/officeDocument/2006/relationships/customXml" Target="../ink/ink482.xml"/><Relationship Id="rId5" Type="http://schemas.openxmlformats.org/officeDocument/2006/relationships/customXml" Target="../ink/ink296.xml"/><Relationship Id="rId181" Type="http://schemas.openxmlformats.org/officeDocument/2006/relationships/customXml" Target="../ink/ink384.xml"/><Relationship Id="rId237" Type="http://schemas.openxmlformats.org/officeDocument/2006/relationships/customXml" Target="../ink/ink412.xml"/><Relationship Id="rId402" Type="http://schemas.openxmlformats.org/officeDocument/2006/relationships/image" Target="../media/image496.png"/><Relationship Id="rId279" Type="http://schemas.openxmlformats.org/officeDocument/2006/relationships/customXml" Target="../ink/ink433.xml"/><Relationship Id="rId43" Type="http://schemas.openxmlformats.org/officeDocument/2006/relationships/customXml" Target="../ink/ink315.xml"/><Relationship Id="rId139" Type="http://schemas.openxmlformats.org/officeDocument/2006/relationships/customXml" Target="../ink/ink363.xml"/><Relationship Id="rId290" Type="http://schemas.openxmlformats.org/officeDocument/2006/relationships/image" Target="../media/image440.png"/><Relationship Id="rId304" Type="http://schemas.openxmlformats.org/officeDocument/2006/relationships/image" Target="../media/image447.png"/><Relationship Id="rId346" Type="http://schemas.openxmlformats.org/officeDocument/2006/relationships/image" Target="../media/image468.png"/><Relationship Id="rId388" Type="http://schemas.openxmlformats.org/officeDocument/2006/relationships/image" Target="../media/image489.png"/><Relationship Id="rId85" Type="http://schemas.openxmlformats.org/officeDocument/2006/relationships/customXml" Target="../ink/ink336.xml"/><Relationship Id="rId150" Type="http://schemas.openxmlformats.org/officeDocument/2006/relationships/image" Target="../media/image370.png"/><Relationship Id="rId192" Type="http://schemas.openxmlformats.org/officeDocument/2006/relationships/image" Target="../media/image391.png"/><Relationship Id="rId206" Type="http://schemas.openxmlformats.org/officeDocument/2006/relationships/image" Target="../media/image398.png"/><Relationship Id="rId248" Type="http://schemas.openxmlformats.org/officeDocument/2006/relationships/image" Target="../media/image419.png"/><Relationship Id="rId12" Type="http://schemas.openxmlformats.org/officeDocument/2006/relationships/image" Target="../media/image301.png"/><Relationship Id="rId108" Type="http://schemas.openxmlformats.org/officeDocument/2006/relationships/image" Target="../media/image349.png"/><Relationship Id="rId315" Type="http://schemas.openxmlformats.org/officeDocument/2006/relationships/customXml" Target="../ink/ink451.xml"/><Relationship Id="rId357" Type="http://schemas.openxmlformats.org/officeDocument/2006/relationships/customXml" Target="../ink/ink472.xml"/><Relationship Id="rId54" Type="http://schemas.openxmlformats.org/officeDocument/2006/relationships/image" Target="../media/image322.png"/><Relationship Id="rId96" Type="http://schemas.openxmlformats.org/officeDocument/2006/relationships/image" Target="../media/image343.png"/><Relationship Id="rId161" Type="http://schemas.openxmlformats.org/officeDocument/2006/relationships/customXml" Target="../ink/ink374.xml"/><Relationship Id="rId217" Type="http://schemas.openxmlformats.org/officeDocument/2006/relationships/customXml" Target="../ink/ink402.xml"/><Relationship Id="rId399" Type="http://schemas.openxmlformats.org/officeDocument/2006/relationships/customXml" Target="../ink/ink493.xml"/><Relationship Id="rId259" Type="http://schemas.openxmlformats.org/officeDocument/2006/relationships/customXml" Target="../ink/ink423.xml"/><Relationship Id="rId23" Type="http://schemas.openxmlformats.org/officeDocument/2006/relationships/customXml" Target="../ink/ink305.xml"/><Relationship Id="rId119" Type="http://schemas.openxmlformats.org/officeDocument/2006/relationships/customXml" Target="../ink/ink353.xml"/><Relationship Id="rId270" Type="http://schemas.openxmlformats.org/officeDocument/2006/relationships/image" Target="../media/image430.png"/><Relationship Id="rId326" Type="http://schemas.openxmlformats.org/officeDocument/2006/relationships/image" Target="../media/image458.png"/><Relationship Id="rId65" Type="http://schemas.openxmlformats.org/officeDocument/2006/relationships/customXml" Target="../ink/ink326.xml"/><Relationship Id="rId130" Type="http://schemas.openxmlformats.org/officeDocument/2006/relationships/image" Target="../media/image360.png"/><Relationship Id="rId368" Type="http://schemas.openxmlformats.org/officeDocument/2006/relationships/image" Target="../media/image479.png"/><Relationship Id="rId172" Type="http://schemas.openxmlformats.org/officeDocument/2006/relationships/image" Target="../media/image381.png"/><Relationship Id="rId228" Type="http://schemas.openxmlformats.org/officeDocument/2006/relationships/image" Target="../media/image409.png"/><Relationship Id="rId281" Type="http://schemas.openxmlformats.org/officeDocument/2006/relationships/customXml" Target="../ink/ink434.xml"/><Relationship Id="rId337" Type="http://schemas.openxmlformats.org/officeDocument/2006/relationships/customXml" Target="../ink/ink462.xml"/><Relationship Id="rId34" Type="http://schemas.openxmlformats.org/officeDocument/2006/relationships/image" Target="../media/image312.png"/><Relationship Id="rId76" Type="http://schemas.openxmlformats.org/officeDocument/2006/relationships/image" Target="../media/image333.png"/><Relationship Id="rId141" Type="http://schemas.openxmlformats.org/officeDocument/2006/relationships/customXml" Target="../ink/ink364.xml"/><Relationship Id="rId379" Type="http://schemas.openxmlformats.org/officeDocument/2006/relationships/customXml" Target="../ink/ink483.xml"/><Relationship Id="rId7" Type="http://schemas.openxmlformats.org/officeDocument/2006/relationships/customXml" Target="../ink/ink297.xml"/><Relationship Id="rId183" Type="http://schemas.openxmlformats.org/officeDocument/2006/relationships/customXml" Target="../ink/ink385.xml"/><Relationship Id="rId239" Type="http://schemas.openxmlformats.org/officeDocument/2006/relationships/customXml" Target="../ink/ink413.xml"/><Relationship Id="rId390" Type="http://schemas.openxmlformats.org/officeDocument/2006/relationships/image" Target="../media/image490.png"/><Relationship Id="rId404" Type="http://schemas.openxmlformats.org/officeDocument/2006/relationships/image" Target="../media/image497.png"/><Relationship Id="rId250" Type="http://schemas.openxmlformats.org/officeDocument/2006/relationships/image" Target="../media/image420.png"/><Relationship Id="rId292" Type="http://schemas.openxmlformats.org/officeDocument/2006/relationships/image" Target="../media/image441.png"/><Relationship Id="rId306" Type="http://schemas.openxmlformats.org/officeDocument/2006/relationships/image" Target="../media/image448.png"/><Relationship Id="rId45" Type="http://schemas.openxmlformats.org/officeDocument/2006/relationships/customXml" Target="../ink/ink316.xml"/><Relationship Id="rId87" Type="http://schemas.openxmlformats.org/officeDocument/2006/relationships/customXml" Target="../ink/ink337.xml"/><Relationship Id="rId110" Type="http://schemas.openxmlformats.org/officeDocument/2006/relationships/image" Target="../media/image350.png"/><Relationship Id="rId348" Type="http://schemas.openxmlformats.org/officeDocument/2006/relationships/image" Target="../media/image469.png"/><Relationship Id="rId152" Type="http://schemas.openxmlformats.org/officeDocument/2006/relationships/image" Target="../media/image371.png"/><Relationship Id="rId194" Type="http://schemas.openxmlformats.org/officeDocument/2006/relationships/image" Target="../media/image392.png"/><Relationship Id="rId208" Type="http://schemas.openxmlformats.org/officeDocument/2006/relationships/image" Target="../media/image399.png"/><Relationship Id="rId261" Type="http://schemas.openxmlformats.org/officeDocument/2006/relationships/customXml" Target="../ink/ink424.xml"/><Relationship Id="rId14" Type="http://schemas.openxmlformats.org/officeDocument/2006/relationships/image" Target="../media/image302.png"/><Relationship Id="rId56" Type="http://schemas.openxmlformats.org/officeDocument/2006/relationships/image" Target="../media/image323.png"/><Relationship Id="rId317" Type="http://schemas.openxmlformats.org/officeDocument/2006/relationships/customXml" Target="../ink/ink452.xml"/><Relationship Id="rId359" Type="http://schemas.openxmlformats.org/officeDocument/2006/relationships/customXml" Target="../ink/ink473.xml"/><Relationship Id="rId98" Type="http://schemas.openxmlformats.org/officeDocument/2006/relationships/image" Target="../media/image344.png"/><Relationship Id="rId121" Type="http://schemas.openxmlformats.org/officeDocument/2006/relationships/customXml" Target="../ink/ink354.xml"/><Relationship Id="rId163" Type="http://schemas.openxmlformats.org/officeDocument/2006/relationships/customXml" Target="../ink/ink375.xml"/><Relationship Id="rId219" Type="http://schemas.openxmlformats.org/officeDocument/2006/relationships/customXml" Target="../ink/ink403.xml"/><Relationship Id="rId370" Type="http://schemas.openxmlformats.org/officeDocument/2006/relationships/image" Target="../media/image480.png"/><Relationship Id="rId230" Type="http://schemas.openxmlformats.org/officeDocument/2006/relationships/image" Target="../media/image410.png"/><Relationship Id="rId25" Type="http://schemas.openxmlformats.org/officeDocument/2006/relationships/customXml" Target="../ink/ink306.xml"/><Relationship Id="rId67" Type="http://schemas.openxmlformats.org/officeDocument/2006/relationships/customXml" Target="../ink/ink327.xml"/><Relationship Id="rId272" Type="http://schemas.openxmlformats.org/officeDocument/2006/relationships/image" Target="../media/image431.png"/><Relationship Id="rId328" Type="http://schemas.openxmlformats.org/officeDocument/2006/relationships/image" Target="../media/image459.png"/><Relationship Id="rId132" Type="http://schemas.openxmlformats.org/officeDocument/2006/relationships/image" Target="../media/image361.png"/><Relationship Id="rId174" Type="http://schemas.openxmlformats.org/officeDocument/2006/relationships/image" Target="../media/image382.png"/><Relationship Id="rId381" Type="http://schemas.openxmlformats.org/officeDocument/2006/relationships/customXml" Target="../ink/ink484.xml"/><Relationship Id="rId241" Type="http://schemas.openxmlformats.org/officeDocument/2006/relationships/customXml" Target="../ink/ink414.xml"/><Relationship Id="rId36" Type="http://schemas.openxmlformats.org/officeDocument/2006/relationships/image" Target="../media/image313.png"/><Relationship Id="rId283" Type="http://schemas.openxmlformats.org/officeDocument/2006/relationships/customXml" Target="../ink/ink435.xml"/><Relationship Id="rId339" Type="http://schemas.openxmlformats.org/officeDocument/2006/relationships/customXml" Target="../ink/ink463.xml"/><Relationship Id="rId78" Type="http://schemas.openxmlformats.org/officeDocument/2006/relationships/image" Target="../media/image334.png"/><Relationship Id="rId101" Type="http://schemas.openxmlformats.org/officeDocument/2006/relationships/customXml" Target="../ink/ink344.xml"/><Relationship Id="rId143" Type="http://schemas.openxmlformats.org/officeDocument/2006/relationships/customXml" Target="../ink/ink365.xml"/><Relationship Id="rId185" Type="http://schemas.openxmlformats.org/officeDocument/2006/relationships/customXml" Target="../ink/ink386.xml"/><Relationship Id="rId350" Type="http://schemas.openxmlformats.org/officeDocument/2006/relationships/image" Target="../media/image470.png"/><Relationship Id="rId406" Type="http://schemas.openxmlformats.org/officeDocument/2006/relationships/image" Target="../media/image498.png"/><Relationship Id="rId9" Type="http://schemas.openxmlformats.org/officeDocument/2006/relationships/customXml" Target="../ink/ink298.xml"/><Relationship Id="rId210" Type="http://schemas.openxmlformats.org/officeDocument/2006/relationships/image" Target="../media/image400.png"/><Relationship Id="rId392" Type="http://schemas.openxmlformats.org/officeDocument/2006/relationships/image" Target="../media/image491.png"/><Relationship Id="rId252" Type="http://schemas.openxmlformats.org/officeDocument/2006/relationships/image" Target="../media/image421.png"/><Relationship Id="rId294" Type="http://schemas.openxmlformats.org/officeDocument/2006/relationships/image" Target="../media/image442.png"/><Relationship Id="rId308" Type="http://schemas.openxmlformats.org/officeDocument/2006/relationships/image" Target="../media/image449.png"/><Relationship Id="rId47" Type="http://schemas.openxmlformats.org/officeDocument/2006/relationships/customXml" Target="../ink/ink317.xml"/><Relationship Id="rId89" Type="http://schemas.openxmlformats.org/officeDocument/2006/relationships/customXml" Target="../ink/ink338.xml"/><Relationship Id="rId112" Type="http://schemas.openxmlformats.org/officeDocument/2006/relationships/image" Target="../media/image351.png"/><Relationship Id="rId154" Type="http://schemas.openxmlformats.org/officeDocument/2006/relationships/image" Target="../media/image372.png"/><Relationship Id="rId361" Type="http://schemas.openxmlformats.org/officeDocument/2006/relationships/customXml" Target="../ink/ink474.xml"/><Relationship Id="rId196" Type="http://schemas.openxmlformats.org/officeDocument/2006/relationships/image" Target="../media/image393.png"/><Relationship Id="rId16" Type="http://schemas.openxmlformats.org/officeDocument/2006/relationships/image" Target="../media/image303.png"/><Relationship Id="rId221" Type="http://schemas.openxmlformats.org/officeDocument/2006/relationships/customXml" Target="../ink/ink404.xml"/><Relationship Id="rId263" Type="http://schemas.openxmlformats.org/officeDocument/2006/relationships/customXml" Target="../ink/ink425.xml"/><Relationship Id="rId319" Type="http://schemas.openxmlformats.org/officeDocument/2006/relationships/customXml" Target="../ink/ink453.xml"/><Relationship Id="rId58" Type="http://schemas.openxmlformats.org/officeDocument/2006/relationships/image" Target="../media/image324.png"/><Relationship Id="rId123" Type="http://schemas.openxmlformats.org/officeDocument/2006/relationships/customXml" Target="../ink/ink355.xml"/><Relationship Id="rId330" Type="http://schemas.openxmlformats.org/officeDocument/2006/relationships/image" Target="../media/image460.png"/><Relationship Id="rId165" Type="http://schemas.openxmlformats.org/officeDocument/2006/relationships/customXml" Target="../ink/ink376.xml"/><Relationship Id="rId372" Type="http://schemas.openxmlformats.org/officeDocument/2006/relationships/image" Target="../media/image481.png"/><Relationship Id="rId211" Type="http://schemas.openxmlformats.org/officeDocument/2006/relationships/customXml" Target="../ink/ink399.xml"/><Relationship Id="rId232" Type="http://schemas.openxmlformats.org/officeDocument/2006/relationships/image" Target="../media/image411.png"/><Relationship Id="rId253" Type="http://schemas.openxmlformats.org/officeDocument/2006/relationships/customXml" Target="../ink/ink420.xml"/><Relationship Id="rId274" Type="http://schemas.openxmlformats.org/officeDocument/2006/relationships/image" Target="../media/image432.png"/><Relationship Id="rId295" Type="http://schemas.openxmlformats.org/officeDocument/2006/relationships/customXml" Target="../ink/ink441.xml"/><Relationship Id="rId309" Type="http://schemas.openxmlformats.org/officeDocument/2006/relationships/customXml" Target="../ink/ink448.xml"/><Relationship Id="rId27" Type="http://schemas.openxmlformats.org/officeDocument/2006/relationships/customXml" Target="../ink/ink307.xml"/><Relationship Id="rId48" Type="http://schemas.openxmlformats.org/officeDocument/2006/relationships/image" Target="../media/image319.png"/><Relationship Id="rId69" Type="http://schemas.openxmlformats.org/officeDocument/2006/relationships/customXml" Target="../ink/ink328.xml"/><Relationship Id="rId113" Type="http://schemas.openxmlformats.org/officeDocument/2006/relationships/customXml" Target="../ink/ink350.xml"/><Relationship Id="rId134" Type="http://schemas.openxmlformats.org/officeDocument/2006/relationships/image" Target="../media/image362.png"/><Relationship Id="rId320" Type="http://schemas.openxmlformats.org/officeDocument/2006/relationships/image" Target="../media/image455.png"/><Relationship Id="rId80" Type="http://schemas.openxmlformats.org/officeDocument/2006/relationships/image" Target="../media/image335.png"/><Relationship Id="rId155" Type="http://schemas.openxmlformats.org/officeDocument/2006/relationships/customXml" Target="../ink/ink371.xml"/><Relationship Id="rId176" Type="http://schemas.openxmlformats.org/officeDocument/2006/relationships/image" Target="../media/image383.png"/><Relationship Id="rId197" Type="http://schemas.openxmlformats.org/officeDocument/2006/relationships/customXml" Target="../ink/ink392.xml"/><Relationship Id="rId341" Type="http://schemas.openxmlformats.org/officeDocument/2006/relationships/customXml" Target="../ink/ink464.xml"/><Relationship Id="rId362" Type="http://schemas.openxmlformats.org/officeDocument/2006/relationships/image" Target="../media/image476.png"/><Relationship Id="rId383" Type="http://schemas.openxmlformats.org/officeDocument/2006/relationships/customXml" Target="../ink/ink485.xml"/><Relationship Id="rId201" Type="http://schemas.openxmlformats.org/officeDocument/2006/relationships/customXml" Target="../ink/ink394.xml"/><Relationship Id="rId222" Type="http://schemas.openxmlformats.org/officeDocument/2006/relationships/image" Target="../media/image406.png"/><Relationship Id="rId243" Type="http://schemas.openxmlformats.org/officeDocument/2006/relationships/customXml" Target="../ink/ink415.xml"/><Relationship Id="rId264" Type="http://schemas.openxmlformats.org/officeDocument/2006/relationships/image" Target="../media/image427.png"/><Relationship Id="rId285" Type="http://schemas.openxmlformats.org/officeDocument/2006/relationships/customXml" Target="../ink/ink436.xml"/><Relationship Id="rId17" Type="http://schemas.openxmlformats.org/officeDocument/2006/relationships/customXml" Target="../ink/ink302.xml"/><Relationship Id="rId38" Type="http://schemas.openxmlformats.org/officeDocument/2006/relationships/image" Target="../media/image314.png"/><Relationship Id="rId59" Type="http://schemas.openxmlformats.org/officeDocument/2006/relationships/customXml" Target="../ink/ink323.xml"/><Relationship Id="rId103" Type="http://schemas.openxmlformats.org/officeDocument/2006/relationships/customXml" Target="../ink/ink345.xml"/><Relationship Id="rId124" Type="http://schemas.openxmlformats.org/officeDocument/2006/relationships/image" Target="../media/image357.png"/><Relationship Id="rId310" Type="http://schemas.openxmlformats.org/officeDocument/2006/relationships/image" Target="../media/image450.png"/><Relationship Id="rId70" Type="http://schemas.openxmlformats.org/officeDocument/2006/relationships/image" Target="../media/image330.png"/><Relationship Id="rId91" Type="http://schemas.openxmlformats.org/officeDocument/2006/relationships/customXml" Target="../ink/ink339.xml"/><Relationship Id="rId145" Type="http://schemas.openxmlformats.org/officeDocument/2006/relationships/customXml" Target="../ink/ink366.xml"/><Relationship Id="rId166" Type="http://schemas.openxmlformats.org/officeDocument/2006/relationships/image" Target="../media/image378.png"/><Relationship Id="rId187" Type="http://schemas.openxmlformats.org/officeDocument/2006/relationships/customXml" Target="../ink/ink387.xml"/><Relationship Id="rId331" Type="http://schemas.openxmlformats.org/officeDocument/2006/relationships/customXml" Target="../ink/ink459.xml"/><Relationship Id="rId352" Type="http://schemas.openxmlformats.org/officeDocument/2006/relationships/image" Target="../media/image471.png"/><Relationship Id="rId373" Type="http://schemas.openxmlformats.org/officeDocument/2006/relationships/customXml" Target="../ink/ink480.xml"/><Relationship Id="rId394" Type="http://schemas.openxmlformats.org/officeDocument/2006/relationships/image" Target="../media/image492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401.png"/><Relationship Id="rId233" Type="http://schemas.openxmlformats.org/officeDocument/2006/relationships/customXml" Target="../ink/ink410.xml"/><Relationship Id="rId254" Type="http://schemas.openxmlformats.org/officeDocument/2006/relationships/image" Target="../media/image422.png"/><Relationship Id="rId28" Type="http://schemas.openxmlformats.org/officeDocument/2006/relationships/image" Target="../media/image309.png"/><Relationship Id="rId49" Type="http://schemas.openxmlformats.org/officeDocument/2006/relationships/customXml" Target="../ink/ink318.xml"/><Relationship Id="rId114" Type="http://schemas.openxmlformats.org/officeDocument/2006/relationships/image" Target="../media/image352.png"/><Relationship Id="rId275" Type="http://schemas.openxmlformats.org/officeDocument/2006/relationships/customXml" Target="../ink/ink431.xml"/><Relationship Id="rId296" Type="http://schemas.openxmlformats.org/officeDocument/2006/relationships/image" Target="../media/image443.png"/><Relationship Id="rId300" Type="http://schemas.openxmlformats.org/officeDocument/2006/relationships/image" Target="../media/image445.png"/><Relationship Id="rId60" Type="http://schemas.openxmlformats.org/officeDocument/2006/relationships/image" Target="../media/image325.png"/><Relationship Id="rId81" Type="http://schemas.openxmlformats.org/officeDocument/2006/relationships/customXml" Target="../ink/ink334.xml"/><Relationship Id="rId135" Type="http://schemas.openxmlformats.org/officeDocument/2006/relationships/customXml" Target="../ink/ink361.xml"/><Relationship Id="rId156" Type="http://schemas.openxmlformats.org/officeDocument/2006/relationships/image" Target="../media/image373.png"/><Relationship Id="rId177" Type="http://schemas.openxmlformats.org/officeDocument/2006/relationships/customXml" Target="../ink/ink382.xml"/><Relationship Id="rId198" Type="http://schemas.openxmlformats.org/officeDocument/2006/relationships/image" Target="../media/image394.png"/><Relationship Id="rId321" Type="http://schemas.openxmlformats.org/officeDocument/2006/relationships/customXml" Target="../ink/ink454.xml"/><Relationship Id="rId342" Type="http://schemas.openxmlformats.org/officeDocument/2006/relationships/image" Target="../media/image466.png"/><Relationship Id="rId363" Type="http://schemas.openxmlformats.org/officeDocument/2006/relationships/customXml" Target="../ink/ink475.xml"/><Relationship Id="rId384" Type="http://schemas.openxmlformats.org/officeDocument/2006/relationships/image" Target="../media/image487.png"/><Relationship Id="rId202" Type="http://schemas.openxmlformats.org/officeDocument/2006/relationships/image" Target="../media/image396.png"/><Relationship Id="rId223" Type="http://schemas.openxmlformats.org/officeDocument/2006/relationships/customXml" Target="../ink/ink405.xml"/><Relationship Id="rId244" Type="http://schemas.openxmlformats.org/officeDocument/2006/relationships/image" Target="../media/image417.png"/><Relationship Id="rId18" Type="http://schemas.openxmlformats.org/officeDocument/2006/relationships/image" Target="../media/image304.png"/><Relationship Id="rId39" Type="http://schemas.openxmlformats.org/officeDocument/2006/relationships/customXml" Target="../ink/ink313.xml"/><Relationship Id="rId265" Type="http://schemas.openxmlformats.org/officeDocument/2006/relationships/customXml" Target="../ink/ink426.xml"/><Relationship Id="rId286" Type="http://schemas.openxmlformats.org/officeDocument/2006/relationships/image" Target="../media/image438.png"/><Relationship Id="rId50" Type="http://schemas.openxmlformats.org/officeDocument/2006/relationships/image" Target="../media/image320.png"/><Relationship Id="rId104" Type="http://schemas.openxmlformats.org/officeDocument/2006/relationships/image" Target="../media/image347.png"/><Relationship Id="rId125" Type="http://schemas.openxmlformats.org/officeDocument/2006/relationships/customXml" Target="../ink/ink356.xml"/><Relationship Id="rId146" Type="http://schemas.openxmlformats.org/officeDocument/2006/relationships/image" Target="../media/image368.png"/><Relationship Id="rId167" Type="http://schemas.openxmlformats.org/officeDocument/2006/relationships/customXml" Target="../ink/ink377.xml"/><Relationship Id="rId188" Type="http://schemas.openxmlformats.org/officeDocument/2006/relationships/image" Target="../media/image389.png"/><Relationship Id="rId311" Type="http://schemas.openxmlformats.org/officeDocument/2006/relationships/customXml" Target="../ink/ink449.xml"/><Relationship Id="rId332" Type="http://schemas.openxmlformats.org/officeDocument/2006/relationships/image" Target="../media/image461.png"/><Relationship Id="rId353" Type="http://schemas.openxmlformats.org/officeDocument/2006/relationships/customXml" Target="../ink/ink470.xml"/><Relationship Id="rId374" Type="http://schemas.openxmlformats.org/officeDocument/2006/relationships/image" Target="../media/image482.png"/><Relationship Id="rId395" Type="http://schemas.openxmlformats.org/officeDocument/2006/relationships/customXml" Target="../ink/ink491.xml"/><Relationship Id="rId71" Type="http://schemas.openxmlformats.org/officeDocument/2006/relationships/customXml" Target="../ink/ink329.xml"/><Relationship Id="rId92" Type="http://schemas.openxmlformats.org/officeDocument/2006/relationships/image" Target="../media/image341.png"/><Relationship Id="rId213" Type="http://schemas.openxmlformats.org/officeDocument/2006/relationships/customXml" Target="../ink/ink400.xml"/><Relationship Id="rId234" Type="http://schemas.openxmlformats.org/officeDocument/2006/relationships/image" Target="../media/image412.png"/><Relationship Id="rId2" Type="http://schemas.openxmlformats.org/officeDocument/2006/relationships/image" Target="../media/image296.png"/><Relationship Id="rId29" Type="http://schemas.openxmlformats.org/officeDocument/2006/relationships/customXml" Target="../ink/ink308.xml"/><Relationship Id="rId255" Type="http://schemas.openxmlformats.org/officeDocument/2006/relationships/customXml" Target="../ink/ink421.xml"/><Relationship Id="rId276" Type="http://schemas.openxmlformats.org/officeDocument/2006/relationships/image" Target="../media/image433.png"/><Relationship Id="rId297" Type="http://schemas.openxmlformats.org/officeDocument/2006/relationships/customXml" Target="../ink/ink442.xml"/><Relationship Id="rId40" Type="http://schemas.openxmlformats.org/officeDocument/2006/relationships/image" Target="../media/image315.png"/><Relationship Id="rId115" Type="http://schemas.openxmlformats.org/officeDocument/2006/relationships/customXml" Target="../ink/ink351.xml"/><Relationship Id="rId136" Type="http://schemas.openxmlformats.org/officeDocument/2006/relationships/image" Target="../media/image363.png"/><Relationship Id="rId157" Type="http://schemas.openxmlformats.org/officeDocument/2006/relationships/customXml" Target="../ink/ink372.xml"/><Relationship Id="rId178" Type="http://schemas.openxmlformats.org/officeDocument/2006/relationships/image" Target="../media/image384.png"/><Relationship Id="rId301" Type="http://schemas.openxmlformats.org/officeDocument/2006/relationships/customXml" Target="../ink/ink444.xml"/><Relationship Id="rId322" Type="http://schemas.openxmlformats.org/officeDocument/2006/relationships/image" Target="../media/image456.png"/><Relationship Id="rId343" Type="http://schemas.openxmlformats.org/officeDocument/2006/relationships/customXml" Target="../ink/ink465.xml"/><Relationship Id="rId364" Type="http://schemas.openxmlformats.org/officeDocument/2006/relationships/image" Target="../media/image477.png"/><Relationship Id="rId61" Type="http://schemas.openxmlformats.org/officeDocument/2006/relationships/customXml" Target="../ink/ink324.xml"/><Relationship Id="rId82" Type="http://schemas.openxmlformats.org/officeDocument/2006/relationships/image" Target="../media/image336.png"/><Relationship Id="rId199" Type="http://schemas.openxmlformats.org/officeDocument/2006/relationships/customXml" Target="../ink/ink393.xml"/><Relationship Id="rId203" Type="http://schemas.openxmlformats.org/officeDocument/2006/relationships/customXml" Target="../ink/ink395.xml"/><Relationship Id="rId385" Type="http://schemas.openxmlformats.org/officeDocument/2006/relationships/customXml" Target="../ink/ink486.xml"/><Relationship Id="rId19" Type="http://schemas.openxmlformats.org/officeDocument/2006/relationships/customXml" Target="../ink/ink303.xml"/><Relationship Id="rId224" Type="http://schemas.openxmlformats.org/officeDocument/2006/relationships/image" Target="../media/image407.png"/><Relationship Id="rId245" Type="http://schemas.openxmlformats.org/officeDocument/2006/relationships/customXml" Target="../ink/ink416.xml"/><Relationship Id="rId266" Type="http://schemas.openxmlformats.org/officeDocument/2006/relationships/image" Target="../media/image428.png"/><Relationship Id="rId287" Type="http://schemas.openxmlformats.org/officeDocument/2006/relationships/customXml" Target="../ink/ink437.xml"/><Relationship Id="rId30" Type="http://schemas.openxmlformats.org/officeDocument/2006/relationships/image" Target="../media/image310.png"/><Relationship Id="rId105" Type="http://schemas.openxmlformats.org/officeDocument/2006/relationships/customXml" Target="../ink/ink346.xml"/><Relationship Id="rId126" Type="http://schemas.openxmlformats.org/officeDocument/2006/relationships/image" Target="../media/image358.png"/><Relationship Id="rId147" Type="http://schemas.openxmlformats.org/officeDocument/2006/relationships/customXml" Target="../ink/ink367.xml"/><Relationship Id="rId168" Type="http://schemas.openxmlformats.org/officeDocument/2006/relationships/image" Target="../media/image379.png"/><Relationship Id="rId312" Type="http://schemas.openxmlformats.org/officeDocument/2006/relationships/image" Target="../media/image451.png"/><Relationship Id="rId333" Type="http://schemas.openxmlformats.org/officeDocument/2006/relationships/customXml" Target="../ink/ink460.xml"/><Relationship Id="rId354" Type="http://schemas.openxmlformats.org/officeDocument/2006/relationships/image" Target="../media/image472.png"/><Relationship Id="rId51" Type="http://schemas.openxmlformats.org/officeDocument/2006/relationships/customXml" Target="../ink/ink319.xml"/><Relationship Id="rId72" Type="http://schemas.openxmlformats.org/officeDocument/2006/relationships/image" Target="../media/image331.png"/><Relationship Id="rId93" Type="http://schemas.openxmlformats.org/officeDocument/2006/relationships/customXml" Target="../ink/ink340.xml"/><Relationship Id="rId189" Type="http://schemas.openxmlformats.org/officeDocument/2006/relationships/customXml" Target="../ink/ink388.xml"/><Relationship Id="rId375" Type="http://schemas.openxmlformats.org/officeDocument/2006/relationships/customXml" Target="../ink/ink481.xml"/><Relationship Id="rId396" Type="http://schemas.openxmlformats.org/officeDocument/2006/relationships/image" Target="../media/image493.png"/><Relationship Id="rId3" Type="http://schemas.openxmlformats.org/officeDocument/2006/relationships/customXml" Target="../ink/ink295.xml"/><Relationship Id="rId214" Type="http://schemas.openxmlformats.org/officeDocument/2006/relationships/image" Target="../media/image402.png"/><Relationship Id="rId235" Type="http://schemas.openxmlformats.org/officeDocument/2006/relationships/customXml" Target="../ink/ink411.xml"/><Relationship Id="rId256" Type="http://schemas.openxmlformats.org/officeDocument/2006/relationships/image" Target="../media/image423.png"/><Relationship Id="rId277" Type="http://schemas.openxmlformats.org/officeDocument/2006/relationships/customXml" Target="../ink/ink432.xml"/><Relationship Id="rId298" Type="http://schemas.openxmlformats.org/officeDocument/2006/relationships/image" Target="../media/image444.png"/><Relationship Id="rId400" Type="http://schemas.openxmlformats.org/officeDocument/2006/relationships/image" Target="../media/image495.png"/><Relationship Id="rId116" Type="http://schemas.openxmlformats.org/officeDocument/2006/relationships/image" Target="../media/image353.png"/><Relationship Id="rId137" Type="http://schemas.openxmlformats.org/officeDocument/2006/relationships/customXml" Target="../ink/ink362.xml"/><Relationship Id="rId158" Type="http://schemas.openxmlformats.org/officeDocument/2006/relationships/image" Target="../media/image374.png"/><Relationship Id="rId302" Type="http://schemas.openxmlformats.org/officeDocument/2006/relationships/image" Target="../media/image446.png"/><Relationship Id="rId323" Type="http://schemas.openxmlformats.org/officeDocument/2006/relationships/customXml" Target="../ink/ink455.xml"/><Relationship Id="rId344" Type="http://schemas.openxmlformats.org/officeDocument/2006/relationships/image" Target="../media/image467.png"/><Relationship Id="rId20" Type="http://schemas.openxmlformats.org/officeDocument/2006/relationships/image" Target="../media/image305.png"/><Relationship Id="rId41" Type="http://schemas.openxmlformats.org/officeDocument/2006/relationships/customXml" Target="../ink/ink314.xml"/><Relationship Id="rId62" Type="http://schemas.openxmlformats.org/officeDocument/2006/relationships/image" Target="../media/image326.png"/><Relationship Id="rId83" Type="http://schemas.openxmlformats.org/officeDocument/2006/relationships/customXml" Target="../ink/ink335.xml"/><Relationship Id="rId179" Type="http://schemas.openxmlformats.org/officeDocument/2006/relationships/customXml" Target="../ink/ink383.xml"/><Relationship Id="rId365" Type="http://schemas.openxmlformats.org/officeDocument/2006/relationships/customXml" Target="../ink/ink476.xml"/><Relationship Id="rId386" Type="http://schemas.openxmlformats.org/officeDocument/2006/relationships/image" Target="../media/image488.png"/><Relationship Id="rId190" Type="http://schemas.openxmlformats.org/officeDocument/2006/relationships/image" Target="../media/image390.png"/><Relationship Id="rId204" Type="http://schemas.openxmlformats.org/officeDocument/2006/relationships/image" Target="../media/image397.png"/><Relationship Id="rId225" Type="http://schemas.openxmlformats.org/officeDocument/2006/relationships/customXml" Target="../ink/ink406.xml"/><Relationship Id="rId246" Type="http://schemas.openxmlformats.org/officeDocument/2006/relationships/image" Target="../media/image418.png"/><Relationship Id="rId267" Type="http://schemas.openxmlformats.org/officeDocument/2006/relationships/customXml" Target="../ink/ink427.xml"/><Relationship Id="rId288" Type="http://schemas.openxmlformats.org/officeDocument/2006/relationships/image" Target="../media/image439.png"/><Relationship Id="rId106" Type="http://schemas.openxmlformats.org/officeDocument/2006/relationships/image" Target="../media/image348.png"/><Relationship Id="rId127" Type="http://schemas.openxmlformats.org/officeDocument/2006/relationships/customXml" Target="../ink/ink357.xml"/><Relationship Id="rId313" Type="http://schemas.openxmlformats.org/officeDocument/2006/relationships/customXml" Target="../ink/ink450.xml"/><Relationship Id="rId10" Type="http://schemas.openxmlformats.org/officeDocument/2006/relationships/image" Target="../media/image300.png"/><Relationship Id="rId31" Type="http://schemas.openxmlformats.org/officeDocument/2006/relationships/customXml" Target="../ink/ink309.xml"/><Relationship Id="rId52" Type="http://schemas.openxmlformats.org/officeDocument/2006/relationships/image" Target="../media/image321.png"/><Relationship Id="rId73" Type="http://schemas.openxmlformats.org/officeDocument/2006/relationships/customXml" Target="../ink/ink330.xml"/><Relationship Id="rId94" Type="http://schemas.openxmlformats.org/officeDocument/2006/relationships/image" Target="../media/image342.png"/><Relationship Id="rId148" Type="http://schemas.openxmlformats.org/officeDocument/2006/relationships/image" Target="../media/image369.png"/><Relationship Id="rId169" Type="http://schemas.openxmlformats.org/officeDocument/2006/relationships/customXml" Target="../ink/ink378.xml"/><Relationship Id="rId334" Type="http://schemas.openxmlformats.org/officeDocument/2006/relationships/image" Target="../media/image462.png"/><Relationship Id="rId355" Type="http://schemas.openxmlformats.org/officeDocument/2006/relationships/customXml" Target="../ink/ink471.xml"/><Relationship Id="rId376" Type="http://schemas.openxmlformats.org/officeDocument/2006/relationships/image" Target="../media/image483.png"/><Relationship Id="rId397" Type="http://schemas.openxmlformats.org/officeDocument/2006/relationships/customXml" Target="../ink/ink492.xml"/><Relationship Id="rId4" Type="http://schemas.openxmlformats.org/officeDocument/2006/relationships/image" Target="../media/image297.png"/><Relationship Id="rId180" Type="http://schemas.openxmlformats.org/officeDocument/2006/relationships/image" Target="../media/image385.png"/><Relationship Id="rId215" Type="http://schemas.openxmlformats.org/officeDocument/2006/relationships/customXml" Target="../ink/ink401.xml"/><Relationship Id="rId236" Type="http://schemas.openxmlformats.org/officeDocument/2006/relationships/image" Target="../media/image413.png"/><Relationship Id="rId257" Type="http://schemas.openxmlformats.org/officeDocument/2006/relationships/customXml" Target="../ink/ink422.xml"/><Relationship Id="rId278" Type="http://schemas.openxmlformats.org/officeDocument/2006/relationships/image" Target="../media/image434.png"/><Relationship Id="rId401" Type="http://schemas.openxmlformats.org/officeDocument/2006/relationships/customXml" Target="../ink/ink494.xml"/><Relationship Id="rId303" Type="http://schemas.openxmlformats.org/officeDocument/2006/relationships/customXml" Target="../ink/ink445.xml"/><Relationship Id="rId42" Type="http://schemas.openxmlformats.org/officeDocument/2006/relationships/image" Target="../media/image316.png"/><Relationship Id="rId84" Type="http://schemas.openxmlformats.org/officeDocument/2006/relationships/image" Target="../media/image337.png"/><Relationship Id="rId138" Type="http://schemas.openxmlformats.org/officeDocument/2006/relationships/image" Target="../media/image364.png"/><Relationship Id="rId345" Type="http://schemas.openxmlformats.org/officeDocument/2006/relationships/customXml" Target="../ink/ink466.xml"/><Relationship Id="rId387" Type="http://schemas.openxmlformats.org/officeDocument/2006/relationships/customXml" Target="../ink/ink487.xml"/><Relationship Id="rId191" Type="http://schemas.openxmlformats.org/officeDocument/2006/relationships/customXml" Target="../ink/ink389.xml"/><Relationship Id="rId205" Type="http://schemas.openxmlformats.org/officeDocument/2006/relationships/customXml" Target="../ink/ink396.xml"/><Relationship Id="rId247" Type="http://schemas.openxmlformats.org/officeDocument/2006/relationships/customXml" Target="../ink/ink417.xml"/><Relationship Id="rId107" Type="http://schemas.openxmlformats.org/officeDocument/2006/relationships/customXml" Target="../ink/ink347.xml"/><Relationship Id="rId289" Type="http://schemas.openxmlformats.org/officeDocument/2006/relationships/customXml" Target="../ink/ink438.xml"/><Relationship Id="rId11" Type="http://schemas.openxmlformats.org/officeDocument/2006/relationships/customXml" Target="../ink/ink299.xml"/><Relationship Id="rId53" Type="http://schemas.openxmlformats.org/officeDocument/2006/relationships/customXml" Target="../ink/ink320.xml"/><Relationship Id="rId149" Type="http://schemas.openxmlformats.org/officeDocument/2006/relationships/customXml" Target="../ink/ink368.xml"/><Relationship Id="rId314" Type="http://schemas.openxmlformats.org/officeDocument/2006/relationships/image" Target="../media/image452.png"/><Relationship Id="rId356" Type="http://schemas.openxmlformats.org/officeDocument/2006/relationships/image" Target="../media/image473.png"/><Relationship Id="rId398" Type="http://schemas.openxmlformats.org/officeDocument/2006/relationships/image" Target="../media/image494.png"/><Relationship Id="rId95" Type="http://schemas.openxmlformats.org/officeDocument/2006/relationships/customXml" Target="../ink/ink341.xml"/><Relationship Id="rId160" Type="http://schemas.openxmlformats.org/officeDocument/2006/relationships/image" Target="../media/image375.png"/><Relationship Id="rId216" Type="http://schemas.openxmlformats.org/officeDocument/2006/relationships/image" Target="../media/image403.png"/><Relationship Id="rId258" Type="http://schemas.openxmlformats.org/officeDocument/2006/relationships/image" Target="../media/image424.png"/><Relationship Id="rId22" Type="http://schemas.openxmlformats.org/officeDocument/2006/relationships/image" Target="../media/image306.png"/><Relationship Id="rId64" Type="http://schemas.openxmlformats.org/officeDocument/2006/relationships/image" Target="../media/image327.png"/><Relationship Id="rId118" Type="http://schemas.openxmlformats.org/officeDocument/2006/relationships/image" Target="../media/image354.png"/><Relationship Id="rId325" Type="http://schemas.openxmlformats.org/officeDocument/2006/relationships/customXml" Target="../ink/ink456.xml"/><Relationship Id="rId367" Type="http://schemas.openxmlformats.org/officeDocument/2006/relationships/customXml" Target="../ink/ink477.xml"/><Relationship Id="rId171" Type="http://schemas.openxmlformats.org/officeDocument/2006/relationships/customXml" Target="../ink/ink379.xml"/><Relationship Id="rId227" Type="http://schemas.openxmlformats.org/officeDocument/2006/relationships/customXml" Target="../ink/ink407.xml"/><Relationship Id="rId269" Type="http://schemas.openxmlformats.org/officeDocument/2006/relationships/customXml" Target="../ink/ink428.xml"/><Relationship Id="rId33" Type="http://schemas.openxmlformats.org/officeDocument/2006/relationships/customXml" Target="../ink/ink310.xml"/><Relationship Id="rId129" Type="http://schemas.openxmlformats.org/officeDocument/2006/relationships/customXml" Target="../ink/ink358.xml"/><Relationship Id="rId280" Type="http://schemas.openxmlformats.org/officeDocument/2006/relationships/image" Target="../media/image435.png"/><Relationship Id="rId336" Type="http://schemas.openxmlformats.org/officeDocument/2006/relationships/image" Target="../media/image463.png"/><Relationship Id="rId75" Type="http://schemas.openxmlformats.org/officeDocument/2006/relationships/customXml" Target="../ink/ink331.xml"/><Relationship Id="rId140" Type="http://schemas.openxmlformats.org/officeDocument/2006/relationships/image" Target="../media/image365.png"/><Relationship Id="rId182" Type="http://schemas.openxmlformats.org/officeDocument/2006/relationships/image" Target="../media/image386.png"/><Relationship Id="rId378" Type="http://schemas.openxmlformats.org/officeDocument/2006/relationships/image" Target="../media/image484.png"/><Relationship Id="rId403" Type="http://schemas.openxmlformats.org/officeDocument/2006/relationships/customXml" Target="../ink/ink495.xml"/><Relationship Id="rId6" Type="http://schemas.openxmlformats.org/officeDocument/2006/relationships/image" Target="../media/image298.png"/><Relationship Id="rId238" Type="http://schemas.openxmlformats.org/officeDocument/2006/relationships/image" Target="../media/image414.png"/><Relationship Id="rId291" Type="http://schemas.openxmlformats.org/officeDocument/2006/relationships/customXml" Target="../ink/ink439.xml"/><Relationship Id="rId305" Type="http://schemas.openxmlformats.org/officeDocument/2006/relationships/customXml" Target="../ink/ink446.xml"/><Relationship Id="rId347" Type="http://schemas.openxmlformats.org/officeDocument/2006/relationships/customXml" Target="../ink/ink467.xml"/><Relationship Id="rId44" Type="http://schemas.openxmlformats.org/officeDocument/2006/relationships/image" Target="../media/image317.png"/><Relationship Id="rId86" Type="http://schemas.openxmlformats.org/officeDocument/2006/relationships/image" Target="../media/image338.png"/><Relationship Id="rId151" Type="http://schemas.openxmlformats.org/officeDocument/2006/relationships/customXml" Target="../ink/ink369.xml"/><Relationship Id="rId389" Type="http://schemas.openxmlformats.org/officeDocument/2006/relationships/customXml" Target="../ink/ink488.xml"/><Relationship Id="rId193" Type="http://schemas.openxmlformats.org/officeDocument/2006/relationships/customXml" Target="../ink/ink390.xml"/><Relationship Id="rId207" Type="http://schemas.openxmlformats.org/officeDocument/2006/relationships/customXml" Target="../ink/ink397.xml"/><Relationship Id="rId249" Type="http://schemas.openxmlformats.org/officeDocument/2006/relationships/customXml" Target="../ink/ink418.xml"/><Relationship Id="rId13" Type="http://schemas.openxmlformats.org/officeDocument/2006/relationships/customXml" Target="../ink/ink300.xml"/><Relationship Id="rId109" Type="http://schemas.openxmlformats.org/officeDocument/2006/relationships/customXml" Target="../ink/ink348.xml"/><Relationship Id="rId260" Type="http://schemas.openxmlformats.org/officeDocument/2006/relationships/image" Target="../media/image425.png"/><Relationship Id="rId316" Type="http://schemas.openxmlformats.org/officeDocument/2006/relationships/image" Target="../media/image453.png"/><Relationship Id="rId55" Type="http://schemas.openxmlformats.org/officeDocument/2006/relationships/customXml" Target="../ink/ink321.xml"/><Relationship Id="rId97" Type="http://schemas.openxmlformats.org/officeDocument/2006/relationships/customXml" Target="../ink/ink342.xml"/><Relationship Id="rId120" Type="http://schemas.openxmlformats.org/officeDocument/2006/relationships/image" Target="../media/image355.png"/><Relationship Id="rId358" Type="http://schemas.openxmlformats.org/officeDocument/2006/relationships/image" Target="../media/image474.png"/><Relationship Id="rId162" Type="http://schemas.openxmlformats.org/officeDocument/2006/relationships/image" Target="../media/image376.png"/><Relationship Id="rId218" Type="http://schemas.openxmlformats.org/officeDocument/2006/relationships/image" Target="../media/image404.png"/><Relationship Id="rId271" Type="http://schemas.openxmlformats.org/officeDocument/2006/relationships/customXml" Target="../ink/ink429.xml"/><Relationship Id="rId24" Type="http://schemas.openxmlformats.org/officeDocument/2006/relationships/image" Target="../media/image307.png"/><Relationship Id="rId66" Type="http://schemas.openxmlformats.org/officeDocument/2006/relationships/image" Target="../media/image328.png"/><Relationship Id="rId131" Type="http://schemas.openxmlformats.org/officeDocument/2006/relationships/customXml" Target="../ink/ink359.xml"/><Relationship Id="rId327" Type="http://schemas.openxmlformats.org/officeDocument/2006/relationships/customXml" Target="../ink/ink457.xml"/><Relationship Id="rId369" Type="http://schemas.openxmlformats.org/officeDocument/2006/relationships/customXml" Target="../ink/ink478.xml"/><Relationship Id="rId173" Type="http://schemas.openxmlformats.org/officeDocument/2006/relationships/customXml" Target="../ink/ink380.xml"/><Relationship Id="rId229" Type="http://schemas.openxmlformats.org/officeDocument/2006/relationships/customXml" Target="../ink/ink408.xml"/><Relationship Id="rId380" Type="http://schemas.openxmlformats.org/officeDocument/2006/relationships/image" Target="../media/image485.png"/><Relationship Id="rId240" Type="http://schemas.openxmlformats.org/officeDocument/2006/relationships/image" Target="../media/image415.png"/><Relationship Id="rId35" Type="http://schemas.openxmlformats.org/officeDocument/2006/relationships/customXml" Target="../ink/ink311.xml"/><Relationship Id="rId77" Type="http://schemas.openxmlformats.org/officeDocument/2006/relationships/customXml" Target="../ink/ink332.xml"/><Relationship Id="rId100" Type="http://schemas.openxmlformats.org/officeDocument/2006/relationships/image" Target="../media/image345.png"/><Relationship Id="rId282" Type="http://schemas.openxmlformats.org/officeDocument/2006/relationships/image" Target="../media/image436.png"/><Relationship Id="rId338" Type="http://schemas.openxmlformats.org/officeDocument/2006/relationships/image" Target="../media/image464.png"/><Relationship Id="rId8" Type="http://schemas.openxmlformats.org/officeDocument/2006/relationships/image" Target="../media/image299.png"/><Relationship Id="rId142" Type="http://schemas.openxmlformats.org/officeDocument/2006/relationships/image" Target="../media/image366.png"/><Relationship Id="rId184" Type="http://schemas.openxmlformats.org/officeDocument/2006/relationships/image" Target="../media/image387.png"/><Relationship Id="rId391" Type="http://schemas.openxmlformats.org/officeDocument/2006/relationships/customXml" Target="../ink/ink489.xml"/><Relationship Id="rId405" Type="http://schemas.openxmlformats.org/officeDocument/2006/relationships/customXml" Target="../ink/ink496.xml"/><Relationship Id="rId251" Type="http://schemas.openxmlformats.org/officeDocument/2006/relationships/customXml" Target="../ink/ink419.xml"/><Relationship Id="rId46" Type="http://schemas.openxmlformats.org/officeDocument/2006/relationships/image" Target="../media/image318.png"/><Relationship Id="rId293" Type="http://schemas.openxmlformats.org/officeDocument/2006/relationships/customXml" Target="../ink/ink440.xml"/><Relationship Id="rId307" Type="http://schemas.openxmlformats.org/officeDocument/2006/relationships/customXml" Target="../ink/ink447.xml"/><Relationship Id="rId349" Type="http://schemas.openxmlformats.org/officeDocument/2006/relationships/customXml" Target="../ink/ink468.xml"/><Relationship Id="rId88" Type="http://schemas.openxmlformats.org/officeDocument/2006/relationships/image" Target="../media/image339.png"/><Relationship Id="rId111" Type="http://schemas.openxmlformats.org/officeDocument/2006/relationships/customXml" Target="../ink/ink349.xml"/><Relationship Id="rId153" Type="http://schemas.openxmlformats.org/officeDocument/2006/relationships/customXml" Target="../ink/ink370.xml"/><Relationship Id="rId195" Type="http://schemas.openxmlformats.org/officeDocument/2006/relationships/customXml" Target="../ink/ink391.xml"/><Relationship Id="rId209" Type="http://schemas.openxmlformats.org/officeDocument/2006/relationships/customXml" Target="../ink/ink398.xml"/><Relationship Id="rId360" Type="http://schemas.openxmlformats.org/officeDocument/2006/relationships/image" Target="../media/image475.png"/><Relationship Id="rId220" Type="http://schemas.openxmlformats.org/officeDocument/2006/relationships/image" Target="../media/image405.png"/><Relationship Id="rId15" Type="http://schemas.openxmlformats.org/officeDocument/2006/relationships/customXml" Target="../ink/ink301.xml"/><Relationship Id="rId57" Type="http://schemas.openxmlformats.org/officeDocument/2006/relationships/customXml" Target="../ink/ink322.xml"/><Relationship Id="rId262" Type="http://schemas.openxmlformats.org/officeDocument/2006/relationships/image" Target="../media/image426.png"/><Relationship Id="rId318" Type="http://schemas.openxmlformats.org/officeDocument/2006/relationships/image" Target="../media/image454.png"/><Relationship Id="rId99" Type="http://schemas.openxmlformats.org/officeDocument/2006/relationships/customXml" Target="../ink/ink343.xml"/><Relationship Id="rId122" Type="http://schemas.openxmlformats.org/officeDocument/2006/relationships/image" Target="../media/image356.png"/><Relationship Id="rId164" Type="http://schemas.openxmlformats.org/officeDocument/2006/relationships/image" Target="../media/image377.png"/><Relationship Id="rId371" Type="http://schemas.openxmlformats.org/officeDocument/2006/relationships/customXml" Target="../ink/ink479.xml"/><Relationship Id="rId26" Type="http://schemas.openxmlformats.org/officeDocument/2006/relationships/image" Target="../media/image308.png"/><Relationship Id="rId231" Type="http://schemas.openxmlformats.org/officeDocument/2006/relationships/customXml" Target="../ink/ink409.xml"/><Relationship Id="rId273" Type="http://schemas.openxmlformats.org/officeDocument/2006/relationships/customXml" Target="../ink/ink430.xml"/><Relationship Id="rId329" Type="http://schemas.openxmlformats.org/officeDocument/2006/relationships/customXml" Target="../ink/ink458.xml"/><Relationship Id="rId68" Type="http://schemas.openxmlformats.org/officeDocument/2006/relationships/image" Target="../media/image329.png"/><Relationship Id="rId133" Type="http://schemas.openxmlformats.org/officeDocument/2006/relationships/customXml" Target="../ink/ink360.xml"/><Relationship Id="rId175" Type="http://schemas.openxmlformats.org/officeDocument/2006/relationships/customXml" Target="../ink/ink381.xml"/><Relationship Id="rId340" Type="http://schemas.openxmlformats.org/officeDocument/2006/relationships/image" Target="../media/image465.png"/><Relationship Id="rId200" Type="http://schemas.openxmlformats.org/officeDocument/2006/relationships/image" Target="../media/image395.png"/><Relationship Id="rId382" Type="http://schemas.openxmlformats.org/officeDocument/2006/relationships/image" Target="../media/image486.png"/><Relationship Id="rId242" Type="http://schemas.openxmlformats.org/officeDocument/2006/relationships/image" Target="../media/image416.png"/><Relationship Id="rId284" Type="http://schemas.openxmlformats.org/officeDocument/2006/relationships/image" Target="../media/image437.png"/><Relationship Id="rId37" Type="http://schemas.openxmlformats.org/officeDocument/2006/relationships/customXml" Target="../ink/ink312.xml"/><Relationship Id="rId79" Type="http://schemas.openxmlformats.org/officeDocument/2006/relationships/customXml" Target="../ink/ink333.xml"/><Relationship Id="rId102" Type="http://schemas.openxmlformats.org/officeDocument/2006/relationships/image" Target="../media/image346.png"/><Relationship Id="rId144" Type="http://schemas.openxmlformats.org/officeDocument/2006/relationships/image" Target="../media/image367.png"/><Relationship Id="rId90" Type="http://schemas.openxmlformats.org/officeDocument/2006/relationships/image" Target="../media/image340.png"/><Relationship Id="rId186" Type="http://schemas.openxmlformats.org/officeDocument/2006/relationships/image" Target="../media/image388.png"/><Relationship Id="rId351" Type="http://schemas.openxmlformats.org/officeDocument/2006/relationships/customXml" Target="../ink/ink469.xml"/><Relationship Id="rId393" Type="http://schemas.openxmlformats.org/officeDocument/2006/relationships/customXml" Target="../ink/ink490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56.png"/><Relationship Id="rId21" Type="http://schemas.openxmlformats.org/officeDocument/2006/relationships/image" Target="../media/image508.png"/><Relationship Id="rId42" Type="http://schemas.openxmlformats.org/officeDocument/2006/relationships/customXml" Target="../ink/ink517.xml"/><Relationship Id="rId63" Type="http://schemas.openxmlformats.org/officeDocument/2006/relationships/image" Target="../media/image529.png"/><Relationship Id="rId84" Type="http://schemas.openxmlformats.org/officeDocument/2006/relationships/customXml" Target="../ink/ink538.xml"/><Relationship Id="rId138" Type="http://schemas.openxmlformats.org/officeDocument/2006/relationships/customXml" Target="../ink/ink565.xml"/><Relationship Id="rId159" Type="http://schemas.openxmlformats.org/officeDocument/2006/relationships/image" Target="../media/image577.png"/><Relationship Id="rId170" Type="http://schemas.openxmlformats.org/officeDocument/2006/relationships/customXml" Target="../ink/ink581.xml"/><Relationship Id="rId191" Type="http://schemas.openxmlformats.org/officeDocument/2006/relationships/image" Target="../media/image593.png"/><Relationship Id="rId205" Type="http://schemas.openxmlformats.org/officeDocument/2006/relationships/image" Target="../media/image600.png"/><Relationship Id="rId226" Type="http://schemas.openxmlformats.org/officeDocument/2006/relationships/customXml" Target="../ink/ink609.xml"/><Relationship Id="rId107" Type="http://schemas.openxmlformats.org/officeDocument/2006/relationships/image" Target="../media/image551.png"/><Relationship Id="rId11" Type="http://schemas.openxmlformats.org/officeDocument/2006/relationships/image" Target="../media/image503.png"/><Relationship Id="rId32" Type="http://schemas.openxmlformats.org/officeDocument/2006/relationships/customXml" Target="../ink/ink512.xml"/><Relationship Id="rId53" Type="http://schemas.openxmlformats.org/officeDocument/2006/relationships/image" Target="../media/image524.png"/><Relationship Id="rId74" Type="http://schemas.openxmlformats.org/officeDocument/2006/relationships/customXml" Target="../ink/ink533.xml"/><Relationship Id="rId128" Type="http://schemas.openxmlformats.org/officeDocument/2006/relationships/customXml" Target="../ink/ink560.xml"/><Relationship Id="rId149" Type="http://schemas.openxmlformats.org/officeDocument/2006/relationships/image" Target="../media/image572.png"/><Relationship Id="rId5" Type="http://schemas.openxmlformats.org/officeDocument/2006/relationships/image" Target="../media/image500.png"/><Relationship Id="rId95" Type="http://schemas.openxmlformats.org/officeDocument/2006/relationships/image" Target="../media/image545.png"/><Relationship Id="rId160" Type="http://schemas.openxmlformats.org/officeDocument/2006/relationships/customXml" Target="../ink/ink576.xml"/><Relationship Id="rId181" Type="http://schemas.openxmlformats.org/officeDocument/2006/relationships/image" Target="../media/image588.png"/><Relationship Id="rId216" Type="http://schemas.openxmlformats.org/officeDocument/2006/relationships/customXml" Target="../ink/ink604.xml"/><Relationship Id="rId22" Type="http://schemas.openxmlformats.org/officeDocument/2006/relationships/customXml" Target="../ink/ink507.xml"/><Relationship Id="rId43" Type="http://schemas.openxmlformats.org/officeDocument/2006/relationships/image" Target="../media/image519.png"/><Relationship Id="rId64" Type="http://schemas.openxmlformats.org/officeDocument/2006/relationships/customXml" Target="../ink/ink528.xml"/><Relationship Id="rId118" Type="http://schemas.openxmlformats.org/officeDocument/2006/relationships/customXml" Target="../ink/ink555.xml"/><Relationship Id="rId139" Type="http://schemas.openxmlformats.org/officeDocument/2006/relationships/image" Target="../media/image567.png"/><Relationship Id="rId85" Type="http://schemas.openxmlformats.org/officeDocument/2006/relationships/image" Target="../media/image540.png"/><Relationship Id="rId150" Type="http://schemas.openxmlformats.org/officeDocument/2006/relationships/customXml" Target="../ink/ink571.xml"/><Relationship Id="rId171" Type="http://schemas.openxmlformats.org/officeDocument/2006/relationships/image" Target="../media/image583.png"/><Relationship Id="rId192" Type="http://schemas.openxmlformats.org/officeDocument/2006/relationships/customXml" Target="../ink/ink592.xml"/><Relationship Id="rId206" Type="http://schemas.openxmlformats.org/officeDocument/2006/relationships/customXml" Target="../ink/ink599.xml"/><Relationship Id="rId227" Type="http://schemas.openxmlformats.org/officeDocument/2006/relationships/image" Target="../media/image611.png"/><Relationship Id="rId12" Type="http://schemas.openxmlformats.org/officeDocument/2006/relationships/customXml" Target="../ink/ink502.xml"/><Relationship Id="rId33" Type="http://schemas.openxmlformats.org/officeDocument/2006/relationships/image" Target="../media/image514.png"/><Relationship Id="rId108" Type="http://schemas.openxmlformats.org/officeDocument/2006/relationships/customXml" Target="../ink/ink550.xml"/><Relationship Id="rId129" Type="http://schemas.openxmlformats.org/officeDocument/2006/relationships/image" Target="../media/image562.png"/><Relationship Id="rId54" Type="http://schemas.openxmlformats.org/officeDocument/2006/relationships/customXml" Target="../ink/ink523.xml"/><Relationship Id="rId75" Type="http://schemas.openxmlformats.org/officeDocument/2006/relationships/image" Target="../media/image535.png"/><Relationship Id="rId96" Type="http://schemas.openxmlformats.org/officeDocument/2006/relationships/customXml" Target="../ink/ink544.xml"/><Relationship Id="rId140" Type="http://schemas.openxmlformats.org/officeDocument/2006/relationships/customXml" Target="../ink/ink566.xml"/><Relationship Id="rId161" Type="http://schemas.openxmlformats.org/officeDocument/2006/relationships/image" Target="../media/image578.png"/><Relationship Id="rId182" Type="http://schemas.openxmlformats.org/officeDocument/2006/relationships/customXml" Target="../ink/ink587.xml"/><Relationship Id="rId217" Type="http://schemas.openxmlformats.org/officeDocument/2006/relationships/image" Target="../media/image606.png"/><Relationship Id="rId6" Type="http://schemas.openxmlformats.org/officeDocument/2006/relationships/customXml" Target="../ink/ink499.xml"/><Relationship Id="rId23" Type="http://schemas.openxmlformats.org/officeDocument/2006/relationships/image" Target="../media/image509.png"/><Relationship Id="rId119" Type="http://schemas.openxmlformats.org/officeDocument/2006/relationships/image" Target="../media/image557.png"/><Relationship Id="rId44" Type="http://schemas.openxmlformats.org/officeDocument/2006/relationships/customXml" Target="../ink/ink518.xml"/><Relationship Id="rId65" Type="http://schemas.openxmlformats.org/officeDocument/2006/relationships/image" Target="../media/image530.png"/><Relationship Id="rId86" Type="http://schemas.openxmlformats.org/officeDocument/2006/relationships/customXml" Target="../ink/ink539.xml"/><Relationship Id="rId130" Type="http://schemas.openxmlformats.org/officeDocument/2006/relationships/customXml" Target="../ink/ink561.xml"/><Relationship Id="rId151" Type="http://schemas.openxmlformats.org/officeDocument/2006/relationships/image" Target="../media/image573.png"/><Relationship Id="rId172" Type="http://schemas.openxmlformats.org/officeDocument/2006/relationships/customXml" Target="../ink/ink582.xml"/><Relationship Id="rId193" Type="http://schemas.openxmlformats.org/officeDocument/2006/relationships/image" Target="../media/image594.png"/><Relationship Id="rId207" Type="http://schemas.openxmlformats.org/officeDocument/2006/relationships/image" Target="../media/image601.png"/><Relationship Id="rId13" Type="http://schemas.openxmlformats.org/officeDocument/2006/relationships/image" Target="../media/image504.png"/><Relationship Id="rId109" Type="http://schemas.openxmlformats.org/officeDocument/2006/relationships/image" Target="../media/image552.png"/><Relationship Id="rId34" Type="http://schemas.openxmlformats.org/officeDocument/2006/relationships/customXml" Target="../ink/ink513.xml"/><Relationship Id="rId55" Type="http://schemas.openxmlformats.org/officeDocument/2006/relationships/image" Target="../media/image525.png"/><Relationship Id="rId76" Type="http://schemas.openxmlformats.org/officeDocument/2006/relationships/customXml" Target="../ink/ink534.xml"/><Relationship Id="rId97" Type="http://schemas.openxmlformats.org/officeDocument/2006/relationships/image" Target="../media/image546.png"/><Relationship Id="rId120" Type="http://schemas.openxmlformats.org/officeDocument/2006/relationships/customXml" Target="../ink/ink556.xml"/><Relationship Id="rId141" Type="http://schemas.openxmlformats.org/officeDocument/2006/relationships/image" Target="../media/image568.png"/><Relationship Id="rId7" Type="http://schemas.openxmlformats.org/officeDocument/2006/relationships/image" Target="../media/image501.png"/><Relationship Id="rId162" Type="http://schemas.openxmlformats.org/officeDocument/2006/relationships/customXml" Target="../ink/ink577.xml"/><Relationship Id="rId183" Type="http://schemas.openxmlformats.org/officeDocument/2006/relationships/image" Target="../media/image589.png"/><Relationship Id="rId218" Type="http://schemas.openxmlformats.org/officeDocument/2006/relationships/customXml" Target="../ink/ink605.xml"/><Relationship Id="rId24" Type="http://schemas.openxmlformats.org/officeDocument/2006/relationships/customXml" Target="../ink/ink508.xml"/><Relationship Id="rId45" Type="http://schemas.openxmlformats.org/officeDocument/2006/relationships/image" Target="../media/image520.png"/><Relationship Id="rId66" Type="http://schemas.openxmlformats.org/officeDocument/2006/relationships/customXml" Target="../ink/ink529.xml"/><Relationship Id="rId87" Type="http://schemas.openxmlformats.org/officeDocument/2006/relationships/image" Target="../media/image541.png"/><Relationship Id="rId110" Type="http://schemas.openxmlformats.org/officeDocument/2006/relationships/customXml" Target="../ink/ink551.xml"/><Relationship Id="rId131" Type="http://schemas.openxmlformats.org/officeDocument/2006/relationships/image" Target="../media/image563.png"/><Relationship Id="rId152" Type="http://schemas.openxmlformats.org/officeDocument/2006/relationships/customXml" Target="../ink/ink572.xml"/><Relationship Id="rId173" Type="http://schemas.openxmlformats.org/officeDocument/2006/relationships/image" Target="../media/image584.png"/><Relationship Id="rId194" Type="http://schemas.openxmlformats.org/officeDocument/2006/relationships/customXml" Target="../ink/ink593.xml"/><Relationship Id="rId208" Type="http://schemas.openxmlformats.org/officeDocument/2006/relationships/customXml" Target="../ink/ink600.xml"/><Relationship Id="rId14" Type="http://schemas.openxmlformats.org/officeDocument/2006/relationships/customXml" Target="../ink/ink503.xml"/><Relationship Id="rId35" Type="http://schemas.openxmlformats.org/officeDocument/2006/relationships/image" Target="../media/image515.png"/><Relationship Id="rId56" Type="http://schemas.openxmlformats.org/officeDocument/2006/relationships/customXml" Target="../ink/ink524.xml"/><Relationship Id="rId77" Type="http://schemas.openxmlformats.org/officeDocument/2006/relationships/image" Target="../media/image536.png"/><Relationship Id="rId100" Type="http://schemas.openxmlformats.org/officeDocument/2006/relationships/customXml" Target="../ink/ink546.xml"/><Relationship Id="rId8" Type="http://schemas.openxmlformats.org/officeDocument/2006/relationships/customXml" Target="../ink/ink500.xml"/><Relationship Id="rId98" Type="http://schemas.openxmlformats.org/officeDocument/2006/relationships/customXml" Target="../ink/ink545.xml"/><Relationship Id="rId121" Type="http://schemas.openxmlformats.org/officeDocument/2006/relationships/image" Target="../media/image558.png"/><Relationship Id="rId142" Type="http://schemas.openxmlformats.org/officeDocument/2006/relationships/customXml" Target="../ink/ink567.xml"/><Relationship Id="rId163" Type="http://schemas.openxmlformats.org/officeDocument/2006/relationships/image" Target="../media/image579.png"/><Relationship Id="rId184" Type="http://schemas.openxmlformats.org/officeDocument/2006/relationships/customXml" Target="../ink/ink588.xml"/><Relationship Id="rId219" Type="http://schemas.openxmlformats.org/officeDocument/2006/relationships/image" Target="../media/image607.png"/><Relationship Id="rId3" Type="http://schemas.openxmlformats.org/officeDocument/2006/relationships/image" Target="../media/image499.png"/><Relationship Id="rId214" Type="http://schemas.openxmlformats.org/officeDocument/2006/relationships/customXml" Target="../ink/ink603.xml"/><Relationship Id="rId25" Type="http://schemas.openxmlformats.org/officeDocument/2006/relationships/image" Target="../media/image510.png"/><Relationship Id="rId46" Type="http://schemas.openxmlformats.org/officeDocument/2006/relationships/customXml" Target="../ink/ink519.xml"/><Relationship Id="rId67" Type="http://schemas.openxmlformats.org/officeDocument/2006/relationships/image" Target="../media/image531.png"/><Relationship Id="rId116" Type="http://schemas.openxmlformats.org/officeDocument/2006/relationships/customXml" Target="../ink/ink554.xml"/><Relationship Id="rId137" Type="http://schemas.openxmlformats.org/officeDocument/2006/relationships/image" Target="../media/image566.png"/><Relationship Id="rId158" Type="http://schemas.openxmlformats.org/officeDocument/2006/relationships/customXml" Target="../ink/ink575.xml"/><Relationship Id="rId20" Type="http://schemas.openxmlformats.org/officeDocument/2006/relationships/customXml" Target="../ink/ink506.xml"/><Relationship Id="rId41" Type="http://schemas.openxmlformats.org/officeDocument/2006/relationships/image" Target="../media/image518.png"/><Relationship Id="rId62" Type="http://schemas.openxmlformats.org/officeDocument/2006/relationships/customXml" Target="../ink/ink527.xml"/><Relationship Id="rId83" Type="http://schemas.openxmlformats.org/officeDocument/2006/relationships/image" Target="../media/image539.png"/><Relationship Id="rId88" Type="http://schemas.openxmlformats.org/officeDocument/2006/relationships/customXml" Target="../ink/ink540.xml"/><Relationship Id="rId111" Type="http://schemas.openxmlformats.org/officeDocument/2006/relationships/image" Target="../media/image553.png"/><Relationship Id="rId132" Type="http://schemas.openxmlformats.org/officeDocument/2006/relationships/customXml" Target="../ink/ink562.xml"/><Relationship Id="rId153" Type="http://schemas.openxmlformats.org/officeDocument/2006/relationships/image" Target="../media/image574.png"/><Relationship Id="rId174" Type="http://schemas.openxmlformats.org/officeDocument/2006/relationships/customXml" Target="../ink/ink583.xml"/><Relationship Id="rId179" Type="http://schemas.openxmlformats.org/officeDocument/2006/relationships/image" Target="../media/image587.png"/><Relationship Id="rId195" Type="http://schemas.openxmlformats.org/officeDocument/2006/relationships/image" Target="../media/image595.png"/><Relationship Id="rId209" Type="http://schemas.openxmlformats.org/officeDocument/2006/relationships/image" Target="../media/image602.png"/><Relationship Id="rId190" Type="http://schemas.openxmlformats.org/officeDocument/2006/relationships/customXml" Target="../ink/ink591.xml"/><Relationship Id="rId204" Type="http://schemas.openxmlformats.org/officeDocument/2006/relationships/customXml" Target="../ink/ink598.xml"/><Relationship Id="rId220" Type="http://schemas.openxmlformats.org/officeDocument/2006/relationships/customXml" Target="../ink/ink606.xml"/><Relationship Id="rId225" Type="http://schemas.openxmlformats.org/officeDocument/2006/relationships/image" Target="../media/image610.png"/><Relationship Id="rId15" Type="http://schemas.openxmlformats.org/officeDocument/2006/relationships/image" Target="../media/image505.png"/><Relationship Id="rId36" Type="http://schemas.openxmlformats.org/officeDocument/2006/relationships/customXml" Target="../ink/ink514.xml"/><Relationship Id="rId57" Type="http://schemas.openxmlformats.org/officeDocument/2006/relationships/image" Target="../media/image526.png"/><Relationship Id="rId106" Type="http://schemas.openxmlformats.org/officeDocument/2006/relationships/customXml" Target="../ink/ink549.xml"/><Relationship Id="rId127" Type="http://schemas.openxmlformats.org/officeDocument/2006/relationships/image" Target="../media/image561.png"/><Relationship Id="rId10" Type="http://schemas.openxmlformats.org/officeDocument/2006/relationships/customXml" Target="../ink/ink501.xml"/><Relationship Id="rId31" Type="http://schemas.openxmlformats.org/officeDocument/2006/relationships/image" Target="../media/image513.png"/><Relationship Id="rId52" Type="http://schemas.openxmlformats.org/officeDocument/2006/relationships/customXml" Target="../ink/ink522.xml"/><Relationship Id="rId73" Type="http://schemas.openxmlformats.org/officeDocument/2006/relationships/image" Target="../media/image534.png"/><Relationship Id="rId78" Type="http://schemas.openxmlformats.org/officeDocument/2006/relationships/customXml" Target="../ink/ink535.xml"/><Relationship Id="rId94" Type="http://schemas.openxmlformats.org/officeDocument/2006/relationships/customXml" Target="../ink/ink543.xml"/><Relationship Id="rId99" Type="http://schemas.openxmlformats.org/officeDocument/2006/relationships/image" Target="../media/image547.png"/><Relationship Id="rId101" Type="http://schemas.openxmlformats.org/officeDocument/2006/relationships/image" Target="../media/image548.png"/><Relationship Id="rId122" Type="http://schemas.openxmlformats.org/officeDocument/2006/relationships/customXml" Target="../ink/ink557.xml"/><Relationship Id="rId143" Type="http://schemas.openxmlformats.org/officeDocument/2006/relationships/image" Target="../media/image569.png"/><Relationship Id="rId148" Type="http://schemas.openxmlformats.org/officeDocument/2006/relationships/customXml" Target="../ink/ink570.xml"/><Relationship Id="rId164" Type="http://schemas.openxmlformats.org/officeDocument/2006/relationships/customXml" Target="../ink/ink578.xml"/><Relationship Id="rId169" Type="http://schemas.openxmlformats.org/officeDocument/2006/relationships/image" Target="../media/image582.png"/><Relationship Id="rId185" Type="http://schemas.openxmlformats.org/officeDocument/2006/relationships/image" Target="../media/image590.png"/><Relationship Id="rId4" Type="http://schemas.openxmlformats.org/officeDocument/2006/relationships/customXml" Target="../ink/ink498.xml"/><Relationship Id="rId9" Type="http://schemas.openxmlformats.org/officeDocument/2006/relationships/image" Target="../media/image502.png"/><Relationship Id="rId180" Type="http://schemas.openxmlformats.org/officeDocument/2006/relationships/customXml" Target="../ink/ink586.xml"/><Relationship Id="rId210" Type="http://schemas.openxmlformats.org/officeDocument/2006/relationships/customXml" Target="../ink/ink601.xml"/><Relationship Id="rId215" Type="http://schemas.openxmlformats.org/officeDocument/2006/relationships/image" Target="../media/image605.png"/><Relationship Id="rId26" Type="http://schemas.openxmlformats.org/officeDocument/2006/relationships/customXml" Target="../ink/ink509.xml"/><Relationship Id="rId47" Type="http://schemas.openxmlformats.org/officeDocument/2006/relationships/image" Target="../media/image521.png"/><Relationship Id="rId68" Type="http://schemas.openxmlformats.org/officeDocument/2006/relationships/customXml" Target="../ink/ink530.xml"/><Relationship Id="rId89" Type="http://schemas.openxmlformats.org/officeDocument/2006/relationships/image" Target="../media/image542.png"/><Relationship Id="rId112" Type="http://schemas.openxmlformats.org/officeDocument/2006/relationships/customXml" Target="../ink/ink552.xml"/><Relationship Id="rId133" Type="http://schemas.openxmlformats.org/officeDocument/2006/relationships/image" Target="../media/image564.png"/><Relationship Id="rId154" Type="http://schemas.openxmlformats.org/officeDocument/2006/relationships/customXml" Target="../ink/ink573.xml"/><Relationship Id="rId175" Type="http://schemas.openxmlformats.org/officeDocument/2006/relationships/image" Target="../media/image585.png"/><Relationship Id="rId196" Type="http://schemas.openxmlformats.org/officeDocument/2006/relationships/customXml" Target="../ink/ink594.xml"/><Relationship Id="rId200" Type="http://schemas.openxmlformats.org/officeDocument/2006/relationships/customXml" Target="../ink/ink596.xml"/><Relationship Id="rId16" Type="http://schemas.openxmlformats.org/officeDocument/2006/relationships/customXml" Target="../ink/ink504.xml"/><Relationship Id="rId221" Type="http://schemas.openxmlformats.org/officeDocument/2006/relationships/image" Target="../media/image608.png"/><Relationship Id="rId37" Type="http://schemas.openxmlformats.org/officeDocument/2006/relationships/image" Target="../media/image516.png"/><Relationship Id="rId58" Type="http://schemas.openxmlformats.org/officeDocument/2006/relationships/customXml" Target="../ink/ink525.xml"/><Relationship Id="rId79" Type="http://schemas.openxmlformats.org/officeDocument/2006/relationships/image" Target="../media/image537.png"/><Relationship Id="rId102" Type="http://schemas.openxmlformats.org/officeDocument/2006/relationships/customXml" Target="../ink/ink547.xml"/><Relationship Id="rId123" Type="http://schemas.openxmlformats.org/officeDocument/2006/relationships/image" Target="../media/image559.png"/><Relationship Id="rId144" Type="http://schemas.openxmlformats.org/officeDocument/2006/relationships/customXml" Target="../ink/ink568.xml"/><Relationship Id="rId90" Type="http://schemas.openxmlformats.org/officeDocument/2006/relationships/customXml" Target="../ink/ink541.xml"/><Relationship Id="rId165" Type="http://schemas.openxmlformats.org/officeDocument/2006/relationships/image" Target="../media/image580.png"/><Relationship Id="rId186" Type="http://schemas.openxmlformats.org/officeDocument/2006/relationships/customXml" Target="../ink/ink589.xml"/><Relationship Id="rId211" Type="http://schemas.openxmlformats.org/officeDocument/2006/relationships/image" Target="../media/image603.png"/><Relationship Id="rId27" Type="http://schemas.openxmlformats.org/officeDocument/2006/relationships/image" Target="../media/image511.png"/><Relationship Id="rId48" Type="http://schemas.openxmlformats.org/officeDocument/2006/relationships/customXml" Target="../ink/ink520.xml"/><Relationship Id="rId69" Type="http://schemas.openxmlformats.org/officeDocument/2006/relationships/image" Target="../media/image532.png"/><Relationship Id="rId113" Type="http://schemas.openxmlformats.org/officeDocument/2006/relationships/image" Target="../media/image554.png"/><Relationship Id="rId134" Type="http://schemas.openxmlformats.org/officeDocument/2006/relationships/customXml" Target="../ink/ink563.xml"/><Relationship Id="rId80" Type="http://schemas.openxmlformats.org/officeDocument/2006/relationships/customXml" Target="../ink/ink536.xml"/><Relationship Id="rId155" Type="http://schemas.openxmlformats.org/officeDocument/2006/relationships/image" Target="../media/image575.png"/><Relationship Id="rId176" Type="http://schemas.openxmlformats.org/officeDocument/2006/relationships/customXml" Target="../ink/ink584.xml"/><Relationship Id="rId197" Type="http://schemas.openxmlformats.org/officeDocument/2006/relationships/image" Target="../media/image596.png"/><Relationship Id="rId201" Type="http://schemas.openxmlformats.org/officeDocument/2006/relationships/image" Target="../media/image598.png"/><Relationship Id="rId222" Type="http://schemas.openxmlformats.org/officeDocument/2006/relationships/customXml" Target="../ink/ink607.xml"/><Relationship Id="rId17" Type="http://schemas.openxmlformats.org/officeDocument/2006/relationships/image" Target="../media/image506.png"/><Relationship Id="rId38" Type="http://schemas.openxmlformats.org/officeDocument/2006/relationships/customXml" Target="../ink/ink515.xml"/><Relationship Id="rId59" Type="http://schemas.openxmlformats.org/officeDocument/2006/relationships/image" Target="../media/image527.png"/><Relationship Id="rId103" Type="http://schemas.openxmlformats.org/officeDocument/2006/relationships/image" Target="../media/image549.png"/><Relationship Id="rId124" Type="http://schemas.openxmlformats.org/officeDocument/2006/relationships/customXml" Target="../ink/ink558.xml"/><Relationship Id="rId70" Type="http://schemas.openxmlformats.org/officeDocument/2006/relationships/customXml" Target="../ink/ink531.xml"/><Relationship Id="rId91" Type="http://schemas.openxmlformats.org/officeDocument/2006/relationships/image" Target="../media/image543.png"/><Relationship Id="rId145" Type="http://schemas.openxmlformats.org/officeDocument/2006/relationships/image" Target="../media/image570.png"/><Relationship Id="rId166" Type="http://schemas.openxmlformats.org/officeDocument/2006/relationships/customXml" Target="../ink/ink579.xml"/><Relationship Id="rId187" Type="http://schemas.openxmlformats.org/officeDocument/2006/relationships/image" Target="../media/image591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602.xml"/><Relationship Id="rId28" Type="http://schemas.openxmlformats.org/officeDocument/2006/relationships/customXml" Target="../ink/ink510.xml"/><Relationship Id="rId49" Type="http://schemas.openxmlformats.org/officeDocument/2006/relationships/image" Target="../media/image522.png"/><Relationship Id="rId114" Type="http://schemas.openxmlformats.org/officeDocument/2006/relationships/customXml" Target="../ink/ink553.xml"/><Relationship Id="rId60" Type="http://schemas.openxmlformats.org/officeDocument/2006/relationships/customXml" Target="../ink/ink526.xml"/><Relationship Id="rId81" Type="http://schemas.openxmlformats.org/officeDocument/2006/relationships/image" Target="../media/image538.png"/><Relationship Id="rId135" Type="http://schemas.openxmlformats.org/officeDocument/2006/relationships/image" Target="../media/image565.png"/><Relationship Id="rId156" Type="http://schemas.openxmlformats.org/officeDocument/2006/relationships/customXml" Target="../ink/ink574.xml"/><Relationship Id="rId177" Type="http://schemas.openxmlformats.org/officeDocument/2006/relationships/image" Target="../media/image586.png"/><Relationship Id="rId198" Type="http://schemas.openxmlformats.org/officeDocument/2006/relationships/customXml" Target="../ink/ink595.xml"/><Relationship Id="rId202" Type="http://schemas.openxmlformats.org/officeDocument/2006/relationships/customXml" Target="../ink/ink597.xml"/><Relationship Id="rId223" Type="http://schemas.openxmlformats.org/officeDocument/2006/relationships/image" Target="../media/image609.png"/><Relationship Id="rId18" Type="http://schemas.openxmlformats.org/officeDocument/2006/relationships/customXml" Target="../ink/ink505.xml"/><Relationship Id="rId39" Type="http://schemas.openxmlformats.org/officeDocument/2006/relationships/image" Target="../media/image517.png"/><Relationship Id="rId50" Type="http://schemas.openxmlformats.org/officeDocument/2006/relationships/customXml" Target="../ink/ink521.xml"/><Relationship Id="rId104" Type="http://schemas.openxmlformats.org/officeDocument/2006/relationships/customXml" Target="../ink/ink548.xml"/><Relationship Id="rId125" Type="http://schemas.openxmlformats.org/officeDocument/2006/relationships/image" Target="../media/image560.png"/><Relationship Id="rId146" Type="http://schemas.openxmlformats.org/officeDocument/2006/relationships/customXml" Target="../ink/ink569.xml"/><Relationship Id="rId167" Type="http://schemas.openxmlformats.org/officeDocument/2006/relationships/image" Target="../media/image581.png"/><Relationship Id="rId188" Type="http://schemas.openxmlformats.org/officeDocument/2006/relationships/customXml" Target="../ink/ink590.xml"/><Relationship Id="rId71" Type="http://schemas.openxmlformats.org/officeDocument/2006/relationships/image" Target="../media/image533.png"/><Relationship Id="rId92" Type="http://schemas.openxmlformats.org/officeDocument/2006/relationships/customXml" Target="../ink/ink542.xml"/><Relationship Id="rId213" Type="http://schemas.openxmlformats.org/officeDocument/2006/relationships/image" Target="../media/image604.png"/><Relationship Id="rId2" Type="http://schemas.openxmlformats.org/officeDocument/2006/relationships/customXml" Target="../ink/ink497.xml"/><Relationship Id="rId29" Type="http://schemas.openxmlformats.org/officeDocument/2006/relationships/image" Target="../media/image512.png"/><Relationship Id="rId40" Type="http://schemas.openxmlformats.org/officeDocument/2006/relationships/customXml" Target="../ink/ink516.xml"/><Relationship Id="rId115" Type="http://schemas.openxmlformats.org/officeDocument/2006/relationships/image" Target="../media/image555.png"/><Relationship Id="rId136" Type="http://schemas.openxmlformats.org/officeDocument/2006/relationships/customXml" Target="../ink/ink564.xml"/><Relationship Id="rId157" Type="http://schemas.openxmlformats.org/officeDocument/2006/relationships/image" Target="../media/image576.png"/><Relationship Id="rId178" Type="http://schemas.openxmlformats.org/officeDocument/2006/relationships/customXml" Target="../ink/ink585.xml"/><Relationship Id="rId61" Type="http://schemas.openxmlformats.org/officeDocument/2006/relationships/image" Target="../media/image528.png"/><Relationship Id="rId82" Type="http://schemas.openxmlformats.org/officeDocument/2006/relationships/customXml" Target="../ink/ink537.xml"/><Relationship Id="rId199" Type="http://schemas.openxmlformats.org/officeDocument/2006/relationships/image" Target="../media/image597.png"/><Relationship Id="rId203" Type="http://schemas.openxmlformats.org/officeDocument/2006/relationships/image" Target="../media/image599.png"/><Relationship Id="rId19" Type="http://schemas.openxmlformats.org/officeDocument/2006/relationships/image" Target="../media/image507.png"/><Relationship Id="rId224" Type="http://schemas.openxmlformats.org/officeDocument/2006/relationships/customXml" Target="../ink/ink608.xml"/><Relationship Id="rId30" Type="http://schemas.openxmlformats.org/officeDocument/2006/relationships/customXml" Target="../ink/ink511.xml"/><Relationship Id="rId105" Type="http://schemas.openxmlformats.org/officeDocument/2006/relationships/image" Target="../media/image550.png"/><Relationship Id="rId126" Type="http://schemas.openxmlformats.org/officeDocument/2006/relationships/customXml" Target="../ink/ink559.xml"/><Relationship Id="rId147" Type="http://schemas.openxmlformats.org/officeDocument/2006/relationships/image" Target="../media/image571.png"/><Relationship Id="rId168" Type="http://schemas.openxmlformats.org/officeDocument/2006/relationships/customXml" Target="../ink/ink580.xml"/><Relationship Id="rId51" Type="http://schemas.openxmlformats.org/officeDocument/2006/relationships/image" Target="../media/image523.png"/><Relationship Id="rId72" Type="http://schemas.openxmlformats.org/officeDocument/2006/relationships/customXml" Target="../ink/ink532.xml"/><Relationship Id="rId93" Type="http://schemas.openxmlformats.org/officeDocument/2006/relationships/image" Target="../media/image544.png"/><Relationship Id="rId189" Type="http://schemas.openxmlformats.org/officeDocument/2006/relationships/image" Target="../media/image592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67.xml"/><Relationship Id="rId21" Type="http://schemas.openxmlformats.org/officeDocument/2006/relationships/customXml" Target="../ink/ink619.xml"/><Relationship Id="rId42" Type="http://schemas.openxmlformats.org/officeDocument/2006/relationships/image" Target="../media/image631.png"/><Relationship Id="rId63" Type="http://schemas.openxmlformats.org/officeDocument/2006/relationships/customXml" Target="../ink/ink640.xml"/><Relationship Id="rId84" Type="http://schemas.openxmlformats.org/officeDocument/2006/relationships/image" Target="../media/image652.png"/><Relationship Id="rId138" Type="http://schemas.openxmlformats.org/officeDocument/2006/relationships/image" Target="../media/image679.png"/><Relationship Id="rId159" Type="http://schemas.openxmlformats.org/officeDocument/2006/relationships/customXml" Target="../ink/ink688.xml"/><Relationship Id="rId170" Type="http://schemas.openxmlformats.org/officeDocument/2006/relationships/image" Target="../media/image695.png"/><Relationship Id="rId191" Type="http://schemas.openxmlformats.org/officeDocument/2006/relationships/customXml" Target="../ink/ink704.xml"/><Relationship Id="rId205" Type="http://schemas.openxmlformats.org/officeDocument/2006/relationships/customXml" Target="../ink/ink711.xml"/><Relationship Id="rId226" Type="http://schemas.openxmlformats.org/officeDocument/2006/relationships/image" Target="../media/image723.png"/><Relationship Id="rId107" Type="http://schemas.openxmlformats.org/officeDocument/2006/relationships/customXml" Target="../ink/ink662.xml"/><Relationship Id="rId11" Type="http://schemas.openxmlformats.org/officeDocument/2006/relationships/customXml" Target="../ink/ink614.xml"/><Relationship Id="rId32" Type="http://schemas.openxmlformats.org/officeDocument/2006/relationships/image" Target="../media/image626.png"/><Relationship Id="rId53" Type="http://schemas.openxmlformats.org/officeDocument/2006/relationships/customXml" Target="../ink/ink635.xml"/><Relationship Id="rId74" Type="http://schemas.openxmlformats.org/officeDocument/2006/relationships/image" Target="../media/image647.png"/><Relationship Id="rId128" Type="http://schemas.openxmlformats.org/officeDocument/2006/relationships/image" Target="../media/image674.png"/><Relationship Id="rId149" Type="http://schemas.openxmlformats.org/officeDocument/2006/relationships/customXml" Target="../ink/ink683.xml"/><Relationship Id="rId5" Type="http://schemas.openxmlformats.org/officeDocument/2006/relationships/customXml" Target="../ink/ink611.xml"/><Relationship Id="rId95" Type="http://schemas.openxmlformats.org/officeDocument/2006/relationships/customXml" Target="../ink/ink656.xml"/><Relationship Id="rId160" Type="http://schemas.openxmlformats.org/officeDocument/2006/relationships/image" Target="../media/image690.png"/><Relationship Id="rId181" Type="http://schemas.openxmlformats.org/officeDocument/2006/relationships/customXml" Target="../ink/ink699.xml"/><Relationship Id="rId216" Type="http://schemas.openxmlformats.org/officeDocument/2006/relationships/image" Target="../media/image718.png"/><Relationship Id="rId22" Type="http://schemas.openxmlformats.org/officeDocument/2006/relationships/image" Target="../media/image621.png"/><Relationship Id="rId43" Type="http://schemas.openxmlformats.org/officeDocument/2006/relationships/customXml" Target="../ink/ink630.xml"/><Relationship Id="rId64" Type="http://schemas.openxmlformats.org/officeDocument/2006/relationships/image" Target="../media/image642.png"/><Relationship Id="rId118" Type="http://schemas.openxmlformats.org/officeDocument/2006/relationships/image" Target="../media/image669.png"/><Relationship Id="rId139" Type="http://schemas.openxmlformats.org/officeDocument/2006/relationships/customXml" Target="../ink/ink678.xml"/><Relationship Id="rId85" Type="http://schemas.openxmlformats.org/officeDocument/2006/relationships/customXml" Target="../ink/ink651.xml"/><Relationship Id="rId150" Type="http://schemas.openxmlformats.org/officeDocument/2006/relationships/image" Target="../media/image685.png"/><Relationship Id="rId171" Type="http://schemas.openxmlformats.org/officeDocument/2006/relationships/customXml" Target="../ink/ink694.xml"/><Relationship Id="rId192" Type="http://schemas.openxmlformats.org/officeDocument/2006/relationships/image" Target="../media/image706.png"/><Relationship Id="rId206" Type="http://schemas.openxmlformats.org/officeDocument/2006/relationships/image" Target="../media/image713.png"/><Relationship Id="rId227" Type="http://schemas.openxmlformats.org/officeDocument/2006/relationships/customXml" Target="../ink/ink722.xml"/><Relationship Id="rId12" Type="http://schemas.openxmlformats.org/officeDocument/2006/relationships/image" Target="../media/image617.png"/><Relationship Id="rId33" Type="http://schemas.openxmlformats.org/officeDocument/2006/relationships/customXml" Target="../ink/ink625.xml"/><Relationship Id="rId108" Type="http://schemas.openxmlformats.org/officeDocument/2006/relationships/image" Target="../media/image664.png"/><Relationship Id="rId129" Type="http://schemas.openxmlformats.org/officeDocument/2006/relationships/customXml" Target="../ink/ink673.xml"/><Relationship Id="rId54" Type="http://schemas.openxmlformats.org/officeDocument/2006/relationships/image" Target="../media/image637.png"/><Relationship Id="rId75" Type="http://schemas.openxmlformats.org/officeDocument/2006/relationships/customXml" Target="../ink/ink646.xml"/><Relationship Id="rId96" Type="http://schemas.openxmlformats.org/officeDocument/2006/relationships/image" Target="../media/image658.png"/><Relationship Id="rId140" Type="http://schemas.openxmlformats.org/officeDocument/2006/relationships/image" Target="../media/image680.png"/><Relationship Id="rId161" Type="http://schemas.openxmlformats.org/officeDocument/2006/relationships/customXml" Target="../ink/ink689.xml"/><Relationship Id="rId182" Type="http://schemas.openxmlformats.org/officeDocument/2006/relationships/image" Target="../media/image701.png"/><Relationship Id="rId217" Type="http://schemas.openxmlformats.org/officeDocument/2006/relationships/customXml" Target="../ink/ink717.xml"/><Relationship Id="rId6" Type="http://schemas.openxmlformats.org/officeDocument/2006/relationships/image" Target="../media/image614.png"/><Relationship Id="rId23" Type="http://schemas.openxmlformats.org/officeDocument/2006/relationships/customXml" Target="../ink/ink620.xml"/><Relationship Id="rId119" Type="http://schemas.openxmlformats.org/officeDocument/2006/relationships/customXml" Target="../ink/ink668.xml"/><Relationship Id="rId44" Type="http://schemas.openxmlformats.org/officeDocument/2006/relationships/image" Target="../media/image632.png"/><Relationship Id="rId65" Type="http://schemas.openxmlformats.org/officeDocument/2006/relationships/customXml" Target="../ink/ink641.xml"/><Relationship Id="rId86" Type="http://schemas.openxmlformats.org/officeDocument/2006/relationships/image" Target="../media/image653.png"/><Relationship Id="rId130" Type="http://schemas.openxmlformats.org/officeDocument/2006/relationships/image" Target="../media/image675.png"/><Relationship Id="rId151" Type="http://schemas.openxmlformats.org/officeDocument/2006/relationships/customXml" Target="../ink/ink684.xml"/><Relationship Id="rId172" Type="http://schemas.openxmlformats.org/officeDocument/2006/relationships/image" Target="../media/image696.png"/><Relationship Id="rId193" Type="http://schemas.openxmlformats.org/officeDocument/2006/relationships/customXml" Target="../ink/ink705.xml"/><Relationship Id="rId207" Type="http://schemas.openxmlformats.org/officeDocument/2006/relationships/customXml" Target="../ink/ink712.xml"/><Relationship Id="rId228" Type="http://schemas.openxmlformats.org/officeDocument/2006/relationships/image" Target="../media/image724.png"/><Relationship Id="rId13" Type="http://schemas.openxmlformats.org/officeDocument/2006/relationships/customXml" Target="../ink/ink615.xml"/><Relationship Id="rId109" Type="http://schemas.openxmlformats.org/officeDocument/2006/relationships/customXml" Target="../ink/ink663.xml"/><Relationship Id="rId34" Type="http://schemas.openxmlformats.org/officeDocument/2006/relationships/image" Target="../media/image627.png"/><Relationship Id="rId55" Type="http://schemas.openxmlformats.org/officeDocument/2006/relationships/customXml" Target="../ink/ink636.xml"/><Relationship Id="rId76" Type="http://schemas.openxmlformats.org/officeDocument/2006/relationships/image" Target="../media/image648.png"/><Relationship Id="rId97" Type="http://schemas.openxmlformats.org/officeDocument/2006/relationships/customXml" Target="../ink/ink657.xml"/><Relationship Id="rId120" Type="http://schemas.openxmlformats.org/officeDocument/2006/relationships/image" Target="../media/image670.png"/><Relationship Id="rId141" Type="http://schemas.openxmlformats.org/officeDocument/2006/relationships/customXml" Target="../ink/ink679.xml"/><Relationship Id="rId7" Type="http://schemas.openxmlformats.org/officeDocument/2006/relationships/customXml" Target="../ink/ink612.xml"/><Relationship Id="rId162" Type="http://schemas.openxmlformats.org/officeDocument/2006/relationships/image" Target="../media/image691.png"/><Relationship Id="rId183" Type="http://schemas.openxmlformats.org/officeDocument/2006/relationships/customXml" Target="../ink/ink700.xml"/><Relationship Id="rId218" Type="http://schemas.openxmlformats.org/officeDocument/2006/relationships/image" Target="../media/image719.png"/><Relationship Id="rId24" Type="http://schemas.openxmlformats.org/officeDocument/2006/relationships/image" Target="../media/image622.png"/><Relationship Id="rId45" Type="http://schemas.openxmlformats.org/officeDocument/2006/relationships/customXml" Target="../ink/ink631.xml"/><Relationship Id="rId66" Type="http://schemas.openxmlformats.org/officeDocument/2006/relationships/image" Target="../media/image643.png"/><Relationship Id="rId87" Type="http://schemas.openxmlformats.org/officeDocument/2006/relationships/customXml" Target="../ink/ink652.xml"/><Relationship Id="rId110" Type="http://schemas.openxmlformats.org/officeDocument/2006/relationships/image" Target="../media/image665.png"/><Relationship Id="rId131" Type="http://schemas.openxmlformats.org/officeDocument/2006/relationships/customXml" Target="../ink/ink674.xml"/><Relationship Id="rId152" Type="http://schemas.openxmlformats.org/officeDocument/2006/relationships/image" Target="../media/image686.png"/><Relationship Id="rId173" Type="http://schemas.openxmlformats.org/officeDocument/2006/relationships/customXml" Target="../ink/ink695.xml"/><Relationship Id="rId194" Type="http://schemas.openxmlformats.org/officeDocument/2006/relationships/image" Target="../media/image707.png"/><Relationship Id="rId208" Type="http://schemas.openxmlformats.org/officeDocument/2006/relationships/image" Target="../media/image714.png"/><Relationship Id="rId229" Type="http://schemas.openxmlformats.org/officeDocument/2006/relationships/customXml" Target="../ink/ink723.xml"/><Relationship Id="rId14" Type="http://schemas.openxmlformats.org/officeDocument/2006/relationships/image" Target="../media/image260.png"/><Relationship Id="rId35" Type="http://schemas.openxmlformats.org/officeDocument/2006/relationships/customXml" Target="../ink/ink626.xml"/><Relationship Id="rId56" Type="http://schemas.openxmlformats.org/officeDocument/2006/relationships/image" Target="../media/image638.png"/><Relationship Id="rId77" Type="http://schemas.openxmlformats.org/officeDocument/2006/relationships/customXml" Target="../ink/ink647.xml"/><Relationship Id="rId100" Type="http://schemas.openxmlformats.org/officeDocument/2006/relationships/image" Target="../media/image660.png"/><Relationship Id="rId8" Type="http://schemas.openxmlformats.org/officeDocument/2006/relationships/image" Target="../media/image615.png"/><Relationship Id="rId98" Type="http://schemas.openxmlformats.org/officeDocument/2006/relationships/image" Target="../media/image659.png"/><Relationship Id="rId121" Type="http://schemas.openxmlformats.org/officeDocument/2006/relationships/customXml" Target="../ink/ink669.xml"/><Relationship Id="rId142" Type="http://schemas.openxmlformats.org/officeDocument/2006/relationships/image" Target="../media/image681.png"/><Relationship Id="rId163" Type="http://schemas.openxmlformats.org/officeDocument/2006/relationships/customXml" Target="../ink/ink690.xml"/><Relationship Id="rId184" Type="http://schemas.openxmlformats.org/officeDocument/2006/relationships/image" Target="../media/image702.png"/><Relationship Id="rId219" Type="http://schemas.openxmlformats.org/officeDocument/2006/relationships/customXml" Target="../ink/ink718.xml"/><Relationship Id="rId230" Type="http://schemas.openxmlformats.org/officeDocument/2006/relationships/image" Target="../media/image725.png"/><Relationship Id="rId25" Type="http://schemas.openxmlformats.org/officeDocument/2006/relationships/customXml" Target="../ink/ink621.xml"/><Relationship Id="rId46" Type="http://schemas.openxmlformats.org/officeDocument/2006/relationships/image" Target="../media/image633.png"/><Relationship Id="rId67" Type="http://schemas.openxmlformats.org/officeDocument/2006/relationships/customXml" Target="../ink/ink642.xml"/><Relationship Id="rId116" Type="http://schemas.openxmlformats.org/officeDocument/2006/relationships/image" Target="../media/image668.png"/><Relationship Id="rId137" Type="http://schemas.openxmlformats.org/officeDocument/2006/relationships/customXml" Target="../ink/ink677.xml"/><Relationship Id="rId158" Type="http://schemas.openxmlformats.org/officeDocument/2006/relationships/image" Target="../media/image689.png"/><Relationship Id="rId20" Type="http://schemas.openxmlformats.org/officeDocument/2006/relationships/image" Target="../media/image620.png"/><Relationship Id="rId41" Type="http://schemas.openxmlformats.org/officeDocument/2006/relationships/customXml" Target="../ink/ink629.xml"/><Relationship Id="rId62" Type="http://schemas.openxmlformats.org/officeDocument/2006/relationships/image" Target="../media/image641.png"/><Relationship Id="rId83" Type="http://schemas.openxmlformats.org/officeDocument/2006/relationships/customXml" Target="../ink/ink650.xml"/><Relationship Id="rId88" Type="http://schemas.openxmlformats.org/officeDocument/2006/relationships/image" Target="../media/image654.png"/><Relationship Id="rId111" Type="http://schemas.openxmlformats.org/officeDocument/2006/relationships/customXml" Target="../ink/ink664.xml"/><Relationship Id="rId132" Type="http://schemas.openxmlformats.org/officeDocument/2006/relationships/image" Target="../media/image676.png"/><Relationship Id="rId153" Type="http://schemas.openxmlformats.org/officeDocument/2006/relationships/customXml" Target="../ink/ink685.xml"/><Relationship Id="rId174" Type="http://schemas.openxmlformats.org/officeDocument/2006/relationships/image" Target="../media/image697.png"/><Relationship Id="rId179" Type="http://schemas.openxmlformats.org/officeDocument/2006/relationships/customXml" Target="../ink/ink698.xml"/><Relationship Id="rId195" Type="http://schemas.openxmlformats.org/officeDocument/2006/relationships/customXml" Target="../ink/ink706.xml"/><Relationship Id="rId209" Type="http://schemas.openxmlformats.org/officeDocument/2006/relationships/customXml" Target="../ink/ink713.xml"/><Relationship Id="rId190" Type="http://schemas.openxmlformats.org/officeDocument/2006/relationships/image" Target="../media/image705.png"/><Relationship Id="rId204" Type="http://schemas.openxmlformats.org/officeDocument/2006/relationships/image" Target="../media/image712.png"/><Relationship Id="rId220" Type="http://schemas.openxmlformats.org/officeDocument/2006/relationships/image" Target="../media/image720.png"/><Relationship Id="rId225" Type="http://schemas.openxmlformats.org/officeDocument/2006/relationships/customXml" Target="../ink/ink721.xml"/><Relationship Id="rId15" Type="http://schemas.openxmlformats.org/officeDocument/2006/relationships/customXml" Target="../ink/ink616.xml"/><Relationship Id="rId36" Type="http://schemas.openxmlformats.org/officeDocument/2006/relationships/image" Target="../media/image628.png"/><Relationship Id="rId57" Type="http://schemas.openxmlformats.org/officeDocument/2006/relationships/customXml" Target="../ink/ink637.xml"/><Relationship Id="rId106" Type="http://schemas.openxmlformats.org/officeDocument/2006/relationships/image" Target="../media/image663.png"/><Relationship Id="rId127" Type="http://schemas.openxmlformats.org/officeDocument/2006/relationships/customXml" Target="../ink/ink672.xml"/><Relationship Id="rId10" Type="http://schemas.openxmlformats.org/officeDocument/2006/relationships/image" Target="../media/image616.png"/><Relationship Id="rId31" Type="http://schemas.openxmlformats.org/officeDocument/2006/relationships/customXml" Target="../ink/ink624.xml"/><Relationship Id="rId52" Type="http://schemas.openxmlformats.org/officeDocument/2006/relationships/image" Target="../media/image636.png"/><Relationship Id="rId73" Type="http://schemas.openxmlformats.org/officeDocument/2006/relationships/customXml" Target="../ink/ink645.xml"/><Relationship Id="rId78" Type="http://schemas.openxmlformats.org/officeDocument/2006/relationships/image" Target="../media/image649.png"/><Relationship Id="rId94" Type="http://schemas.openxmlformats.org/officeDocument/2006/relationships/image" Target="../media/image657.png"/><Relationship Id="rId99" Type="http://schemas.openxmlformats.org/officeDocument/2006/relationships/customXml" Target="../ink/ink658.xml"/><Relationship Id="rId101" Type="http://schemas.openxmlformats.org/officeDocument/2006/relationships/customXml" Target="../ink/ink659.xml"/><Relationship Id="rId122" Type="http://schemas.openxmlformats.org/officeDocument/2006/relationships/image" Target="../media/image671.png"/><Relationship Id="rId143" Type="http://schemas.openxmlformats.org/officeDocument/2006/relationships/customXml" Target="../ink/ink680.xml"/><Relationship Id="rId148" Type="http://schemas.openxmlformats.org/officeDocument/2006/relationships/image" Target="../media/image684.png"/><Relationship Id="rId164" Type="http://schemas.openxmlformats.org/officeDocument/2006/relationships/image" Target="../media/image692.png"/><Relationship Id="rId169" Type="http://schemas.openxmlformats.org/officeDocument/2006/relationships/customXml" Target="../ink/ink693.xml"/><Relationship Id="rId185" Type="http://schemas.openxmlformats.org/officeDocument/2006/relationships/customXml" Target="../ink/ink701.xml"/><Relationship Id="rId4" Type="http://schemas.openxmlformats.org/officeDocument/2006/relationships/image" Target="../media/image613.png"/><Relationship Id="rId9" Type="http://schemas.openxmlformats.org/officeDocument/2006/relationships/customXml" Target="../ink/ink613.xml"/><Relationship Id="rId180" Type="http://schemas.openxmlformats.org/officeDocument/2006/relationships/image" Target="../media/image700.png"/><Relationship Id="rId210" Type="http://schemas.openxmlformats.org/officeDocument/2006/relationships/image" Target="../media/image715.png"/><Relationship Id="rId215" Type="http://schemas.openxmlformats.org/officeDocument/2006/relationships/customXml" Target="../ink/ink716.xml"/><Relationship Id="rId26" Type="http://schemas.openxmlformats.org/officeDocument/2006/relationships/image" Target="../media/image623.png"/><Relationship Id="rId47" Type="http://schemas.openxmlformats.org/officeDocument/2006/relationships/customXml" Target="../ink/ink632.xml"/><Relationship Id="rId68" Type="http://schemas.openxmlformats.org/officeDocument/2006/relationships/image" Target="../media/image644.png"/><Relationship Id="rId89" Type="http://schemas.openxmlformats.org/officeDocument/2006/relationships/customXml" Target="../ink/ink653.xml"/><Relationship Id="rId112" Type="http://schemas.openxmlformats.org/officeDocument/2006/relationships/image" Target="../media/image666.png"/><Relationship Id="rId133" Type="http://schemas.openxmlformats.org/officeDocument/2006/relationships/customXml" Target="../ink/ink675.xml"/><Relationship Id="rId154" Type="http://schemas.openxmlformats.org/officeDocument/2006/relationships/image" Target="../media/image687.png"/><Relationship Id="rId175" Type="http://schemas.openxmlformats.org/officeDocument/2006/relationships/customXml" Target="../ink/ink696.xml"/><Relationship Id="rId196" Type="http://schemas.openxmlformats.org/officeDocument/2006/relationships/image" Target="../media/image708.png"/><Relationship Id="rId200" Type="http://schemas.openxmlformats.org/officeDocument/2006/relationships/image" Target="../media/image710.png"/><Relationship Id="rId16" Type="http://schemas.openxmlformats.org/officeDocument/2006/relationships/image" Target="../media/image618.png"/><Relationship Id="rId221" Type="http://schemas.openxmlformats.org/officeDocument/2006/relationships/customXml" Target="../ink/ink719.xml"/><Relationship Id="rId37" Type="http://schemas.openxmlformats.org/officeDocument/2006/relationships/customXml" Target="../ink/ink627.xml"/><Relationship Id="rId58" Type="http://schemas.openxmlformats.org/officeDocument/2006/relationships/image" Target="../media/image639.png"/><Relationship Id="rId79" Type="http://schemas.openxmlformats.org/officeDocument/2006/relationships/customXml" Target="../ink/ink648.xml"/><Relationship Id="rId102" Type="http://schemas.openxmlformats.org/officeDocument/2006/relationships/image" Target="../media/image661.png"/><Relationship Id="rId123" Type="http://schemas.openxmlformats.org/officeDocument/2006/relationships/customXml" Target="../ink/ink670.xml"/><Relationship Id="rId144" Type="http://schemas.openxmlformats.org/officeDocument/2006/relationships/image" Target="../media/image682.png"/><Relationship Id="rId90" Type="http://schemas.openxmlformats.org/officeDocument/2006/relationships/image" Target="../media/image655.png"/><Relationship Id="rId165" Type="http://schemas.openxmlformats.org/officeDocument/2006/relationships/customXml" Target="../ink/ink691.xml"/><Relationship Id="rId186" Type="http://schemas.openxmlformats.org/officeDocument/2006/relationships/image" Target="../media/image703.png"/><Relationship Id="rId211" Type="http://schemas.openxmlformats.org/officeDocument/2006/relationships/customXml" Target="../ink/ink714.xml"/><Relationship Id="rId27" Type="http://schemas.openxmlformats.org/officeDocument/2006/relationships/customXml" Target="../ink/ink622.xml"/><Relationship Id="rId48" Type="http://schemas.openxmlformats.org/officeDocument/2006/relationships/image" Target="../media/image634.png"/><Relationship Id="rId69" Type="http://schemas.openxmlformats.org/officeDocument/2006/relationships/customXml" Target="../ink/ink643.xml"/><Relationship Id="rId113" Type="http://schemas.openxmlformats.org/officeDocument/2006/relationships/customXml" Target="../ink/ink665.xml"/><Relationship Id="rId134" Type="http://schemas.openxmlformats.org/officeDocument/2006/relationships/image" Target="../media/image677.png"/><Relationship Id="rId80" Type="http://schemas.openxmlformats.org/officeDocument/2006/relationships/image" Target="../media/image650.png"/><Relationship Id="rId155" Type="http://schemas.openxmlformats.org/officeDocument/2006/relationships/customXml" Target="../ink/ink686.xml"/><Relationship Id="rId176" Type="http://schemas.openxmlformats.org/officeDocument/2006/relationships/image" Target="../media/image698.png"/><Relationship Id="rId197" Type="http://schemas.openxmlformats.org/officeDocument/2006/relationships/customXml" Target="../ink/ink707.xml"/><Relationship Id="rId201" Type="http://schemas.openxmlformats.org/officeDocument/2006/relationships/customXml" Target="../ink/ink709.xml"/><Relationship Id="rId222" Type="http://schemas.openxmlformats.org/officeDocument/2006/relationships/image" Target="../media/image721.png"/><Relationship Id="rId17" Type="http://schemas.openxmlformats.org/officeDocument/2006/relationships/customXml" Target="../ink/ink617.xml"/><Relationship Id="rId38" Type="http://schemas.openxmlformats.org/officeDocument/2006/relationships/image" Target="../media/image629.png"/><Relationship Id="rId59" Type="http://schemas.openxmlformats.org/officeDocument/2006/relationships/customXml" Target="../ink/ink638.xml"/><Relationship Id="rId103" Type="http://schemas.openxmlformats.org/officeDocument/2006/relationships/customXml" Target="../ink/ink660.xml"/><Relationship Id="rId124" Type="http://schemas.openxmlformats.org/officeDocument/2006/relationships/image" Target="../media/image672.png"/><Relationship Id="rId70" Type="http://schemas.openxmlformats.org/officeDocument/2006/relationships/image" Target="../media/image645.png"/><Relationship Id="rId91" Type="http://schemas.openxmlformats.org/officeDocument/2006/relationships/customXml" Target="../ink/ink654.xml"/><Relationship Id="rId145" Type="http://schemas.openxmlformats.org/officeDocument/2006/relationships/customXml" Target="../ink/ink681.xml"/><Relationship Id="rId166" Type="http://schemas.openxmlformats.org/officeDocument/2006/relationships/image" Target="../media/image693.png"/><Relationship Id="rId187" Type="http://schemas.openxmlformats.org/officeDocument/2006/relationships/customXml" Target="../ink/ink702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716.png"/><Relationship Id="rId28" Type="http://schemas.openxmlformats.org/officeDocument/2006/relationships/image" Target="../media/image624.png"/><Relationship Id="rId49" Type="http://schemas.openxmlformats.org/officeDocument/2006/relationships/customXml" Target="../ink/ink633.xml"/><Relationship Id="rId114" Type="http://schemas.openxmlformats.org/officeDocument/2006/relationships/image" Target="../media/image667.png"/><Relationship Id="rId60" Type="http://schemas.openxmlformats.org/officeDocument/2006/relationships/image" Target="../media/image640.png"/><Relationship Id="rId81" Type="http://schemas.openxmlformats.org/officeDocument/2006/relationships/customXml" Target="../ink/ink649.xml"/><Relationship Id="rId135" Type="http://schemas.openxmlformats.org/officeDocument/2006/relationships/customXml" Target="../ink/ink676.xml"/><Relationship Id="rId156" Type="http://schemas.openxmlformats.org/officeDocument/2006/relationships/image" Target="../media/image688.png"/><Relationship Id="rId177" Type="http://schemas.openxmlformats.org/officeDocument/2006/relationships/customXml" Target="../ink/ink697.xml"/><Relationship Id="rId198" Type="http://schemas.openxmlformats.org/officeDocument/2006/relationships/image" Target="../media/image709.png"/><Relationship Id="rId202" Type="http://schemas.openxmlformats.org/officeDocument/2006/relationships/image" Target="../media/image711.png"/><Relationship Id="rId223" Type="http://schemas.openxmlformats.org/officeDocument/2006/relationships/customXml" Target="../ink/ink720.xml"/><Relationship Id="rId18" Type="http://schemas.openxmlformats.org/officeDocument/2006/relationships/image" Target="../media/image619.png"/><Relationship Id="rId39" Type="http://schemas.openxmlformats.org/officeDocument/2006/relationships/customXml" Target="../ink/ink628.xml"/><Relationship Id="rId50" Type="http://schemas.openxmlformats.org/officeDocument/2006/relationships/image" Target="../media/image635.png"/><Relationship Id="rId104" Type="http://schemas.openxmlformats.org/officeDocument/2006/relationships/image" Target="../media/image662.png"/><Relationship Id="rId125" Type="http://schemas.openxmlformats.org/officeDocument/2006/relationships/customXml" Target="../ink/ink671.xml"/><Relationship Id="rId146" Type="http://schemas.openxmlformats.org/officeDocument/2006/relationships/image" Target="../media/image683.png"/><Relationship Id="rId167" Type="http://schemas.openxmlformats.org/officeDocument/2006/relationships/customXml" Target="../ink/ink692.xml"/><Relationship Id="rId188" Type="http://schemas.openxmlformats.org/officeDocument/2006/relationships/image" Target="../media/image704.png"/><Relationship Id="rId71" Type="http://schemas.openxmlformats.org/officeDocument/2006/relationships/customXml" Target="../ink/ink644.xml"/><Relationship Id="rId92" Type="http://schemas.openxmlformats.org/officeDocument/2006/relationships/image" Target="../media/image656.png"/><Relationship Id="rId213" Type="http://schemas.openxmlformats.org/officeDocument/2006/relationships/customXml" Target="../ink/ink715.xml"/><Relationship Id="rId2" Type="http://schemas.openxmlformats.org/officeDocument/2006/relationships/image" Target="../media/image612.png"/><Relationship Id="rId29" Type="http://schemas.openxmlformats.org/officeDocument/2006/relationships/customXml" Target="../ink/ink623.xml"/><Relationship Id="rId40" Type="http://schemas.openxmlformats.org/officeDocument/2006/relationships/image" Target="../media/image630.png"/><Relationship Id="rId115" Type="http://schemas.openxmlformats.org/officeDocument/2006/relationships/customXml" Target="../ink/ink666.xml"/><Relationship Id="rId136" Type="http://schemas.openxmlformats.org/officeDocument/2006/relationships/image" Target="../media/image678.png"/><Relationship Id="rId157" Type="http://schemas.openxmlformats.org/officeDocument/2006/relationships/customXml" Target="../ink/ink687.xml"/><Relationship Id="rId178" Type="http://schemas.openxmlformats.org/officeDocument/2006/relationships/image" Target="../media/image699.png"/><Relationship Id="rId61" Type="http://schemas.openxmlformats.org/officeDocument/2006/relationships/customXml" Target="../ink/ink639.xml"/><Relationship Id="rId82" Type="http://schemas.openxmlformats.org/officeDocument/2006/relationships/image" Target="../media/image651.png"/><Relationship Id="rId199" Type="http://schemas.openxmlformats.org/officeDocument/2006/relationships/customXml" Target="../ink/ink708.xml"/><Relationship Id="rId203" Type="http://schemas.openxmlformats.org/officeDocument/2006/relationships/customXml" Target="../ink/ink710.xml"/><Relationship Id="rId19" Type="http://schemas.openxmlformats.org/officeDocument/2006/relationships/customXml" Target="../ink/ink618.xml"/><Relationship Id="rId224" Type="http://schemas.openxmlformats.org/officeDocument/2006/relationships/image" Target="../media/image722.png"/><Relationship Id="rId30" Type="http://schemas.openxmlformats.org/officeDocument/2006/relationships/image" Target="../media/image625.png"/><Relationship Id="rId105" Type="http://schemas.openxmlformats.org/officeDocument/2006/relationships/customXml" Target="../ink/ink661.xml"/><Relationship Id="rId126" Type="http://schemas.openxmlformats.org/officeDocument/2006/relationships/image" Target="../media/image673.png"/><Relationship Id="rId147" Type="http://schemas.openxmlformats.org/officeDocument/2006/relationships/customXml" Target="../ink/ink682.xml"/><Relationship Id="rId168" Type="http://schemas.openxmlformats.org/officeDocument/2006/relationships/image" Target="../media/image694.png"/><Relationship Id="rId51" Type="http://schemas.openxmlformats.org/officeDocument/2006/relationships/customXml" Target="../ink/ink634.xml"/><Relationship Id="rId72" Type="http://schemas.openxmlformats.org/officeDocument/2006/relationships/image" Target="../media/image646.png"/><Relationship Id="rId93" Type="http://schemas.openxmlformats.org/officeDocument/2006/relationships/customXml" Target="../ink/ink655.xml"/><Relationship Id="rId189" Type="http://schemas.openxmlformats.org/officeDocument/2006/relationships/customXml" Target="../ink/ink703.xml"/><Relationship Id="rId3" Type="http://schemas.openxmlformats.org/officeDocument/2006/relationships/customXml" Target="../ink/ink610.xml"/><Relationship Id="rId214" Type="http://schemas.openxmlformats.org/officeDocument/2006/relationships/image" Target="../media/image717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82.png"/><Relationship Id="rId299" Type="http://schemas.openxmlformats.org/officeDocument/2006/relationships/image" Target="../media/image873.png"/><Relationship Id="rId21" Type="http://schemas.openxmlformats.org/officeDocument/2006/relationships/image" Target="../media/image735.png"/><Relationship Id="rId63" Type="http://schemas.openxmlformats.org/officeDocument/2006/relationships/image" Target="../media/image755.png"/><Relationship Id="rId159" Type="http://schemas.openxmlformats.org/officeDocument/2006/relationships/image" Target="../media/image803.png"/><Relationship Id="rId324" Type="http://schemas.openxmlformats.org/officeDocument/2006/relationships/customXml" Target="../ink/ink885.xml"/><Relationship Id="rId366" Type="http://schemas.openxmlformats.org/officeDocument/2006/relationships/customXml" Target="../ink/ink906.xml"/><Relationship Id="rId170" Type="http://schemas.openxmlformats.org/officeDocument/2006/relationships/customXml" Target="../ink/ink808.xml"/><Relationship Id="rId226" Type="http://schemas.openxmlformats.org/officeDocument/2006/relationships/customXml" Target="../ink/ink836.xml"/><Relationship Id="rId433" Type="http://schemas.openxmlformats.org/officeDocument/2006/relationships/image" Target="../media/image940.png"/><Relationship Id="rId268" Type="http://schemas.openxmlformats.org/officeDocument/2006/relationships/customXml" Target="../ink/ink857.xml"/><Relationship Id="rId475" Type="http://schemas.openxmlformats.org/officeDocument/2006/relationships/image" Target="../media/image961.png"/><Relationship Id="rId32" Type="http://schemas.openxmlformats.org/officeDocument/2006/relationships/customXml" Target="../ink/ink739.xml"/><Relationship Id="rId74" Type="http://schemas.openxmlformats.org/officeDocument/2006/relationships/customXml" Target="../ink/ink760.xml"/><Relationship Id="rId128" Type="http://schemas.openxmlformats.org/officeDocument/2006/relationships/customXml" Target="../ink/ink787.xml"/><Relationship Id="rId335" Type="http://schemas.openxmlformats.org/officeDocument/2006/relationships/image" Target="../media/image891.png"/><Relationship Id="rId377" Type="http://schemas.openxmlformats.org/officeDocument/2006/relationships/image" Target="../media/image912.png"/><Relationship Id="rId500" Type="http://schemas.openxmlformats.org/officeDocument/2006/relationships/customXml" Target="../ink/ink973.xml"/><Relationship Id="rId5" Type="http://schemas.openxmlformats.org/officeDocument/2006/relationships/image" Target="../media/image727.png"/><Relationship Id="rId181" Type="http://schemas.openxmlformats.org/officeDocument/2006/relationships/image" Target="../media/image814.png"/><Relationship Id="rId237" Type="http://schemas.openxmlformats.org/officeDocument/2006/relationships/image" Target="../media/image842.png"/><Relationship Id="rId402" Type="http://schemas.openxmlformats.org/officeDocument/2006/relationships/customXml" Target="../ink/ink924.xml"/><Relationship Id="rId279" Type="http://schemas.openxmlformats.org/officeDocument/2006/relationships/image" Target="../media/image863.png"/><Relationship Id="rId444" Type="http://schemas.openxmlformats.org/officeDocument/2006/relationships/customXml" Target="../ink/ink945.xml"/><Relationship Id="rId486" Type="http://schemas.openxmlformats.org/officeDocument/2006/relationships/customXml" Target="../ink/ink966.xml"/><Relationship Id="rId43" Type="http://schemas.openxmlformats.org/officeDocument/2006/relationships/image" Target="../media/image746.png"/><Relationship Id="rId139" Type="http://schemas.openxmlformats.org/officeDocument/2006/relationships/image" Target="../media/image793.png"/><Relationship Id="rId290" Type="http://schemas.openxmlformats.org/officeDocument/2006/relationships/customXml" Target="../ink/ink868.xml"/><Relationship Id="rId304" Type="http://schemas.openxmlformats.org/officeDocument/2006/relationships/customXml" Target="../ink/ink875.xml"/><Relationship Id="rId346" Type="http://schemas.openxmlformats.org/officeDocument/2006/relationships/customXml" Target="../ink/ink896.xml"/><Relationship Id="rId388" Type="http://schemas.openxmlformats.org/officeDocument/2006/relationships/customXml" Target="../ink/ink917.xml"/><Relationship Id="rId85" Type="http://schemas.openxmlformats.org/officeDocument/2006/relationships/image" Target="../media/image766.png"/><Relationship Id="rId150" Type="http://schemas.openxmlformats.org/officeDocument/2006/relationships/customXml" Target="../ink/ink798.xml"/><Relationship Id="rId192" Type="http://schemas.openxmlformats.org/officeDocument/2006/relationships/customXml" Target="../ink/ink819.xml"/><Relationship Id="rId206" Type="http://schemas.openxmlformats.org/officeDocument/2006/relationships/customXml" Target="../ink/ink826.xml"/><Relationship Id="rId413" Type="http://schemas.openxmlformats.org/officeDocument/2006/relationships/image" Target="../media/image930.png"/><Relationship Id="rId248" Type="http://schemas.openxmlformats.org/officeDocument/2006/relationships/customXml" Target="../ink/ink847.xml"/><Relationship Id="rId455" Type="http://schemas.openxmlformats.org/officeDocument/2006/relationships/image" Target="../media/image951.png"/><Relationship Id="rId497" Type="http://schemas.openxmlformats.org/officeDocument/2006/relationships/image" Target="../media/image972.png"/><Relationship Id="rId12" Type="http://schemas.openxmlformats.org/officeDocument/2006/relationships/customXml" Target="../ink/ink729.xml"/><Relationship Id="rId108" Type="http://schemas.openxmlformats.org/officeDocument/2006/relationships/customXml" Target="../ink/ink777.xml"/><Relationship Id="rId315" Type="http://schemas.openxmlformats.org/officeDocument/2006/relationships/image" Target="../media/image881.png"/><Relationship Id="rId357" Type="http://schemas.openxmlformats.org/officeDocument/2006/relationships/image" Target="../media/image902.png"/><Relationship Id="rId54" Type="http://schemas.openxmlformats.org/officeDocument/2006/relationships/customXml" Target="../ink/ink750.xml"/><Relationship Id="rId96" Type="http://schemas.openxmlformats.org/officeDocument/2006/relationships/customXml" Target="../ink/ink771.xml"/><Relationship Id="rId161" Type="http://schemas.openxmlformats.org/officeDocument/2006/relationships/image" Target="../media/image804.png"/><Relationship Id="rId217" Type="http://schemas.openxmlformats.org/officeDocument/2006/relationships/image" Target="../media/image832.png"/><Relationship Id="rId399" Type="http://schemas.openxmlformats.org/officeDocument/2006/relationships/image" Target="../media/image923.png"/><Relationship Id="rId259" Type="http://schemas.openxmlformats.org/officeDocument/2006/relationships/image" Target="../media/image853.png"/><Relationship Id="rId424" Type="http://schemas.openxmlformats.org/officeDocument/2006/relationships/customXml" Target="../ink/ink935.xml"/><Relationship Id="rId466" Type="http://schemas.openxmlformats.org/officeDocument/2006/relationships/customXml" Target="../ink/ink956.xml"/><Relationship Id="rId23" Type="http://schemas.openxmlformats.org/officeDocument/2006/relationships/image" Target="../media/image736.png"/><Relationship Id="rId119" Type="http://schemas.openxmlformats.org/officeDocument/2006/relationships/image" Target="../media/image783.png"/><Relationship Id="rId270" Type="http://schemas.openxmlformats.org/officeDocument/2006/relationships/customXml" Target="../ink/ink858.xml"/><Relationship Id="rId326" Type="http://schemas.openxmlformats.org/officeDocument/2006/relationships/customXml" Target="../ink/ink886.xml"/><Relationship Id="rId65" Type="http://schemas.openxmlformats.org/officeDocument/2006/relationships/image" Target="../media/image756.png"/><Relationship Id="rId130" Type="http://schemas.openxmlformats.org/officeDocument/2006/relationships/customXml" Target="../ink/ink788.xml"/><Relationship Id="rId368" Type="http://schemas.openxmlformats.org/officeDocument/2006/relationships/customXml" Target="../ink/ink907.xml"/><Relationship Id="rId172" Type="http://schemas.openxmlformats.org/officeDocument/2006/relationships/customXml" Target="../ink/ink809.xml"/><Relationship Id="rId228" Type="http://schemas.openxmlformats.org/officeDocument/2006/relationships/customXml" Target="../ink/ink837.xml"/><Relationship Id="rId435" Type="http://schemas.openxmlformats.org/officeDocument/2006/relationships/image" Target="../media/image941.png"/><Relationship Id="rId477" Type="http://schemas.openxmlformats.org/officeDocument/2006/relationships/image" Target="../media/image962.png"/><Relationship Id="rId281" Type="http://schemas.openxmlformats.org/officeDocument/2006/relationships/image" Target="../media/image864.png"/><Relationship Id="rId337" Type="http://schemas.openxmlformats.org/officeDocument/2006/relationships/image" Target="../media/image892.png"/><Relationship Id="rId502" Type="http://schemas.openxmlformats.org/officeDocument/2006/relationships/customXml" Target="../ink/ink974.xml"/><Relationship Id="rId34" Type="http://schemas.openxmlformats.org/officeDocument/2006/relationships/customXml" Target="../ink/ink740.xml"/><Relationship Id="rId76" Type="http://schemas.openxmlformats.org/officeDocument/2006/relationships/customXml" Target="../ink/ink761.xml"/><Relationship Id="rId141" Type="http://schemas.openxmlformats.org/officeDocument/2006/relationships/image" Target="../media/image794.png"/><Relationship Id="rId379" Type="http://schemas.openxmlformats.org/officeDocument/2006/relationships/image" Target="../media/image913.png"/><Relationship Id="rId7" Type="http://schemas.openxmlformats.org/officeDocument/2006/relationships/image" Target="../media/image728.png"/><Relationship Id="rId183" Type="http://schemas.openxmlformats.org/officeDocument/2006/relationships/image" Target="../media/image815.png"/><Relationship Id="rId239" Type="http://schemas.openxmlformats.org/officeDocument/2006/relationships/image" Target="../media/image843.png"/><Relationship Id="rId390" Type="http://schemas.openxmlformats.org/officeDocument/2006/relationships/customXml" Target="../ink/ink918.xml"/><Relationship Id="rId404" Type="http://schemas.openxmlformats.org/officeDocument/2006/relationships/customXml" Target="../ink/ink925.xml"/><Relationship Id="rId446" Type="http://schemas.openxmlformats.org/officeDocument/2006/relationships/customXml" Target="../ink/ink946.xml"/><Relationship Id="rId250" Type="http://schemas.openxmlformats.org/officeDocument/2006/relationships/customXml" Target="../ink/ink848.xml"/><Relationship Id="rId292" Type="http://schemas.openxmlformats.org/officeDocument/2006/relationships/customXml" Target="../ink/ink869.xml"/><Relationship Id="rId306" Type="http://schemas.openxmlformats.org/officeDocument/2006/relationships/customXml" Target="../ink/ink876.xml"/><Relationship Id="rId488" Type="http://schemas.openxmlformats.org/officeDocument/2006/relationships/customXml" Target="../ink/ink967.xml"/><Relationship Id="rId45" Type="http://schemas.openxmlformats.org/officeDocument/2006/relationships/image" Target="../media/image747.png"/><Relationship Id="rId87" Type="http://schemas.openxmlformats.org/officeDocument/2006/relationships/image" Target="../media/image767.png"/><Relationship Id="rId110" Type="http://schemas.openxmlformats.org/officeDocument/2006/relationships/customXml" Target="../ink/ink778.xml"/><Relationship Id="rId348" Type="http://schemas.openxmlformats.org/officeDocument/2006/relationships/customXml" Target="../ink/ink897.xml"/><Relationship Id="rId152" Type="http://schemas.openxmlformats.org/officeDocument/2006/relationships/customXml" Target="../ink/ink799.xml"/><Relationship Id="rId194" Type="http://schemas.openxmlformats.org/officeDocument/2006/relationships/customXml" Target="../ink/ink820.xml"/><Relationship Id="rId208" Type="http://schemas.openxmlformats.org/officeDocument/2006/relationships/customXml" Target="../ink/ink827.xml"/><Relationship Id="rId415" Type="http://schemas.openxmlformats.org/officeDocument/2006/relationships/image" Target="../media/image931.png"/><Relationship Id="rId457" Type="http://schemas.openxmlformats.org/officeDocument/2006/relationships/image" Target="../media/image952.png"/><Relationship Id="rId261" Type="http://schemas.openxmlformats.org/officeDocument/2006/relationships/image" Target="../media/image854.png"/><Relationship Id="rId499" Type="http://schemas.openxmlformats.org/officeDocument/2006/relationships/image" Target="../media/image973.png"/><Relationship Id="rId14" Type="http://schemas.openxmlformats.org/officeDocument/2006/relationships/customXml" Target="../ink/ink730.xml"/><Relationship Id="rId56" Type="http://schemas.openxmlformats.org/officeDocument/2006/relationships/customXml" Target="../ink/ink751.xml"/><Relationship Id="rId317" Type="http://schemas.openxmlformats.org/officeDocument/2006/relationships/image" Target="../media/image882.png"/><Relationship Id="rId359" Type="http://schemas.openxmlformats.org/officeDocument/2006/relationships/image" Target="../media/image903.png"/><Relationship Id="rId98" Type="http://schemas.openxmlformats.org/officeDocument/2006/relationships/customXml" Target="../ink/ink772.xml"/><Relationship Id="rId121" Type="http://schemas.openxmlformats.org/officeDocument/2006/relationships/image" Target="../media/image784.png"/><Relationship Id="rId163" Type="http://schemas.openxmlformats.org/officeDocument/2006/relationships/image" Target="../media/image805.png"/><Relationship Id="rId219" Type="http://schemas.openxmlformats.org/officeDocument/2006/relationships/image" Target="../media/image833.png"/><Relationship Id="rId370" Type="http://schemas.openxmlformats.org/officeDocument/2006/relationships/customXml" Target="../ink/ink908.xml"/><Relationship Id="rId426" Type="http://schemas.openxmlformats.org/officeDocument/2006/relationships/customXml" Target="../ink/ink936.xml"/><Relationship Id="rId230" Type="http://schemas.openxmlformats.org/officeDocument/2006/relationships/customXml" Target="../ink/ink838.xml"/><Relationship Id="rId468" Type="http://schemas.openxmlformats.org/officeDocument/2006/relationships/customXml" Target="../ink/ink957.xml"/><Relationship Id="rId25" Type="http://schemas.openxmlformats.org/officeDocument/2006/relationships/image" Target="../media/image737.png"/><Relationship Id="rId67" Type="http://schemas.openxmlformats.org/officeDocument/2006/relationships/image" Target="../media/image757.png"/><Relationship Id="rId272" Type="http://schemas.openxmlformats.org/officeDocument/2006/relationships/customXml" Target="../ink/ink859.xml"/><Relationship Id="rId328" Type="http://schemas.openxmlformats.org/officeDocument/2006/relationships/customXml" Target="../ink/ink887.xml"/><Relationship Id="rId132" Type="http://schemas.openxmlformats.org/officeDocument/2006/relationships/customXml" Target="../ink/ink789.xml"/><Relationship Id="rId174" Type="http://schemas.openxmlformats.org/officeDocument/2006/relationships/customXml" Target="../ink/ink810.xml"/><Relationship Id="rId381" Type="http://schemas.openxmlformats.org/officeDocument/2006/relationships/image" Target="../media/image914.png"/><Relationship Id="rId241" Type="http://schemas.openxmlformats.org/officeDocument/2006/relationships/image" Target="../media/image844.png"/><Relationship Id="rId437" Type="http://schemas.openxmlformats.org/officeDocument/2006/relationships/image" Target="../media/image942.png"/><Relationship Id="rId479" Type="http://schemas.openxmlformats.org/officeDocument/2006/relationships/image" Target="../media/image963.png"/><Relationship Id="rId36" Type="http://schemas.openxmlformats.org/officeDocument/2006/relationships/customXml" Target="../ink/ink741.xml"/><Relationship Id="rId283" Type="http://schemas.openxmlformats.org/officeDocument/2006/relationships/image" Target="../media/image865.png"/><Relationship Id="rId339" Type="http://schemas.openxmlformats.org/officeDocument/2006/relationships/image" Target="../media/image893.png"/><Relationship Id="rId490" Type="http://schemas.openxmlformats.org/officeDocument/2006/relationships/customXml" Target="../ink/ink968.xml"/><Relationship Id="rId78" Type="http://schemas.openxmlformats.org/officeDocument/2006/relationships/customXml" Target="../ink/ink762.xml"/><Relationship Id="rId101" Type="http://schemas.openxmlformats.org/officeDocument/2006/relationships/image" Target="../media/image774.png"/><Relationship Id="rId143" Type="http://schemas.openxmlformats.org/officeDocument/2006/relationships/image" Target="../media/image795.png"/><Relationship Id="rId185" Type="http://schemas.openxmlformats.org/officeDocument/2006/relationships/image" Target="../media/image816.png"/><Relationship Id="rId350" Type="http://schemas.openxmlformats.org/officeDocument/2006/relationships/customXml" Target="../ink/ink898.xml"/><Relationship Id="rId406" Type="http://schemas.openxmlformats.org/officeDocument/2006/relationships/customXml" Target="../ink/ink926.xml"/><Relationship Id="rId9" Type="http://schemas.openxmlformats.org/officeDocument/2006/relationships/image" Target="../media/image729.png"/><Relationship Id="rId210" Type="http://schemas.openxmlformats.org/officeDocument/2006/relationships/customXml" Target="../ink/ink828.xml"/><Relationship Id="rId392" Type="http://schemas.openxmlformats.org/officeDocument/2006/relationships/customXml" Target="../ink/ink919.xml"/><Relationship Id="rId448" Type="http://schemas.openxmlformats.org/officeDocument/2006/relationships/customXml" Target="../ink/ink947.xml"/><Relationship Id="rId252" Type="http://schemas.openxmlformats.org/officeDocument/2006/relationships/customXml" Target="../ink/ink849.xml"/><Relationship Id="rId294" Type="http://schemas.openxmlformats.org/officeDocument/2006/relationships/customXml" Target="../ink/ink870.xml"/><Relationship Id="rId308" Type="http://schemas.openxmlformats.org/officeDocument/2006/relationships/customXml" Target="../ink/ink877.xml"/><Relationship Id="rId47" Type="http://schemas.openxmlformats.org/officeDocument/2006/relationships/image" Target="../media/image748.png"/><Relationship Id="rId89" Type="http://schemas.openxmlformats.org/officeDocument/2006/relationships/image" Target="../media/image768.png"/><Relationship Id="rId112" Type="http://schemas.openxmlformats.org/officeDocument/2006/relationships/customXml" Target="../ink/ink779.xml"/><Relationship Id="rId154" Type="http://schemas.openxmlformats.org/officeDocument/2006/relationships/customXml" Target="../ink/ink800.xml"/><Relationship Id="rId361" Type="http://schemas.openxmlformats.org/officeDocument/2006/relationships/image" Target="../media/image904.png"/><Relationship Id="rId196" Type="http://schemas.openxmlformats.org/officeDocument/2006/relationships/customXml" Target="../ink/ink821.xml"/><Relationship Id="rId417" Type="http://schemas.openxmlformats.org/officeDocument/2006/relationships/image" Target="../media/image932.png"/><Relationship Id="rId459" Type="http://schemas.openxmlformats.org/officeDocument/2006/relationships/image" Target="../media/image953.png"/><Relationship Id="rId16" Type="http://schemas.openxmlformats.org/officeDocument/2006/relationships/customXml" Target="../ink/ink731.xml"/><Relationship Id="rId221" Type="http://schemas.openxmlformats.org/officeDocument/2006/relationships/image" Target="../media/image834.png"/><Relationship Id="rId263" Type="http://schemas.openxmlformats.org/officeDocument/2006/relationships/image" Target="../media/image855.png"/><Relationship Id="rId319" Type="http://schemas.openxmlformats.org/officeDocument/2006/relationships/image" Target="../media/image883.png"/><Relationship Id="rId470" Type="http://schemas.openxmlformats.org/officeDocument/2006/relationships/customXml" Target="../ink/ink958.xml"/><Relationship Id="rId58" Type="http://schemas.openxmlformats.org/officeDocument/2006/relationships/customXml" Target="../ink/ink752.xml"/><Relationship Id="rId123" Type="http://schemas.openxmlformats.org/officeDocument/2006/relationships/image" Target="../media/image785.png"/><Relationship Id="rId330" Type="http://schemas.openxmlformats.org/officeDocument/2006/relationships/customXml" Target="../ink/ink888.xml"/><Relationship Id="rId165" Type="http://schemas.openxmlformats.org/officeDocument/2006/relationships/image" Target="../media/image806.png"/><Relationship Id="rId372" Type="http://schemas.openxmlformats.org/officeDocument/2006/relationships/customXml" Target="../ink/ink909.xml"/><Relationship Id="rId428" Type="http://schemas.openxmlformats.org/officeDocument/2006/relationships/customXml" Target="../ink/ink937.xml"/><Relationship Id="rId232" Type="http://schemas.openxmlformats.org/officeDocument/2006/relationships/customXml" Target="../ink/ink839.xml"/><Relationship Id="rId274" Type="http://schemas.openxmlformats.org/officeDocument/2006/relationships/customXml" Target="../ink/ink860.xml"/><Relationship Id="rId481" Type="http://schemas.openxmlformats.org/officeDocument/2006/relationships/image" Target="../media/image964.png"/><Relationship Id="rId27" Type="http://schemas.openxmlformats.org/officeDocument/2006/relationships/image" Target="../media/image738.png"/><Relationship Id="rId69" Type="http://schemas.openxmlformats.org/officeDocument/2006/relationships/image" Target="../media/image758.png"/><Relationship Id="rId134" Type="http://schemas.openxmlformats.org/officeDocument/2006/relationships/customXml" Target="../ink/ink790.xml"/><Relationship Id="rId80" Type="http://schemas.openxmlformats.org/officeDocument/2006/relationships/customXml" Target="../ink/ink763.xml"/><Relationship Id="rId176" Type="http://schemas.openxmlformats.org/officeDocument/2006/relationships/customXml" Target="../ink/ink811.xml"/><Relationship Id="rId341" Type="http://schemas.openxmlformats.org/officeDocument/2006/relationships/image" Target="../media/image894.png"/><Relationship Id="rId383" Type="http://schemas.openxmlformats.org/officeDocument/2006/relationships/image" Target="../media/image915.png"/><Relationship Id="rId439" Type="http://schemas.openxmlformats.org/officeDocument/2006/relationships/image" Target="../media/image943.png"/><Relationship Id="rId201" Type="http://schemas.openxmlformats.org/officeDocument/2006/relationships/image" Target="../media/image824.png"/><Relationship Id="rId243" Type="http://schemas.openxmlformats.org/officeDocument/2006/relationships/image" Target="../media/image845.png"/><Relationship Id="rId285" Type="http://schemas.openxmlformats.org/officeDocument/2006/relationships/image" Target="../media/image866.png"/><Relationship Id="rId450" Type="http://schemas.openxmlformats.org/officeDocument/2006/relationships/customXml" Target="../ink/ink948.xml"/><Relationship Id="rId38" Type="http://schemas.openxmlformats.org/officeDocument/2006/relationships/customXml" Target="../ink/ink742.xml"/><Relationship Id="rId103" Type="http://schemas.openxmlformats.org/officeDocument/2006/relationships/image" Target="../media/image775.png"/><Relationship Id="rId310" Type="http://schemas.openxmlformats.org/officeDocument/2006/relationships/customXml" Target="../ink/ink878.xml"/><Relationship Id="rId492" Type="http://schemas.openxmlformats.org/officeDocument/2006/relationships/customXml" Target="../ink/ink969.xml"/><Relationship Id="rId91" Type="http://schemas.openxmlformats.org/officeDocument/2006/relationships/image" Target="../media/image769.png"/><Relationship Id="rId145" Type="http://schemas.openxmlformats.org/officeDocument/2006/relationships/image" Target="../media/image796.png"/><Relationship Id="rId187" Type="http://schemas.openxmlformats.org/officeDocument/2006/relationships/image" Target="../media/image817.png"/><Relationship Id="rId352" Type="http://schemas.openxmlformats.org/officeDocument/2006/relationships/customXml" Target="../ink/ink899.xml"/><Relationship Id="rId394" Type="http://schemas.openxmlformats.org/officeDocument/2006/relationships/customXml" Target="../ink/ink920.xml"/><Relationship Id="rId408" Type="http://schemas.openxmlformats.org/officeDocument/2006/relationships/customXml" Target="../ink/ink927.xml"/><Relationship Id="rId212" Type="http://schemas.openxmlformats.org/officeDocument/2006/relationships/customXml" Target="../ink/ink829.xml"/><Relationship Id="rId254" Type="http://schemas.openxmlformats.org/officeDocument/2006/relationships/customXml" Target="../ink/ink850.xml"/><Relationship Id="rId49" Type="http://schemas.openxmlformats.org/officeDocument/2006/relationships/image" Target="../media/image452.png"/><Relationship Id="rId114" Type="http://schemas.openxmlformats.org/officeDocument/2006/relationships/customXml" Target="../ink/ink780.xml"/><Relationship Id="rId296" Type="http://schemas.openxmlformats.org/officeDocument/2006/relationships/customXml" Target="../ink/ink871.xml"/><Relationship Id="rId461" Type="http://schemas.openxmlformats.org/officeDocument/2006/relationships/image" Target="../media/image954.png"/><Relationship Id="rId60" Type="http://schemas.openxmlformats.org/officeDocument/2006/relationships/customXml" Target="../ink/ink753.xml"/><Relationship Id="rId156" Type="http://schemas.openxmlformats.org/officeDocument/2006/relationships/customXml" Target="../ink/ink801.xml"/><Relationship Id="rId198" Type="http://schemas.openxmlformats.org/officeDocument/2006/relationships/customXml" Target="../ink/ink822.xml"/><Relationship Id="rId321" Type="http://schemas.openxmlformats.org/officeDocument/2006/relationships/image" Target="../media/image884.png"/><Relationship Id="rId363" Type="http://schemas.openxmlformats.org/officeDocument/2006/relationships/image" Target="../media/image905.png"/><Relationship Id="rId419" Type="http://schemas.openxmlformats.org/officeDocument/2006/relationships/image" Target="../media/image933.png"/><Relationship Id="rId223" Type="http://schemas.openxmlformats.org/officeDocument/2006/relationships/image" Target="../media/image835.png"/><Relationship Id="rId430" Type="http://schemas.openxmlformats.org/officeDocument/2006/relationships/customXml" Target="../ink/ink938.xml"/><Relationship Id="rId18" Type="http://schemas.openxmlformats.org/officeDocument/2006/relationships/customXml" Target="../ink/ink732.xml"/><Relationship Id="rId265" Type="http://schemas.openxmlformats.org/officeDocument/2006/relationships/image" Target="../media/image856.png"/><Relationship Id="rId472" Type="http://schemas.openxmlformats.org/officeDocument/2006/relationships/customXml" Target="../ink/ink959.xml"/><Relationship Id="rId125" Type="http://schemas.openxmlformats.org/officeDocument/2006/relationships/image" Target="../media/image786.png"/><Relationship Id="rId167" Type="http://schemas.openxmlformats.org/officeDocument/2006/relationships/image" Target="../media/image807.png"/><Relationship Id="rId332" Type="http://schemas.openxmlformats.org/officeDocument/2006/relationships/customXml" Target="../ink/ink889.xml"/><Relationship Id="rId374" Type="http://schemas.openxmlformats.org/officeDocument/2006/relationships/customXml" Target="../ink/ink910.xml"/><Relationship Id="rId71" Type="http://schemas.openxmlformats.org/officeDocument/2006/relationships/image" Target="../media/image759.png"/><Relationship Id="rId234" Type="http://schemas.openxmlformats.org/officeDocument/2006/relationships/customXml" Target="../ink/ink840.xml"/><Relationship Id="rId2" Type="http://schemas.openxmlformats.org/officeDocument/2006/relationships/customXml" Target="../ink/ink724.xml"/><Relationship Id="rId29" Type="http://schemas.openxmlformats.org/officeDocument/2006/relationships/image" Target="../media/image739.png"/><Relationship Id="rId276" Type="http://schemas.openxmlformats.org/officeDocument/2006/relationships/customXml" Target="../ink/ink861.xml"/><Relationship Id="rId441" Type="http://schemas.openxmlformats.org/officeDocument/2006/relationships/image" Target="../media/image944.png"/><Relationship Id="rId483" Type="http://schemas.openxmlformats.org/officeDocument/2006/relationships/image" Target="../media/image965.png"/><Relationship Id="rId40" Type="http://schemas.openxmlformats.org/officeDocument/2006/relationships/customXml" Target="../ink/ink743.xml"/><Relationship Id="rId136" Type="http://schemas.openxmlformats.org/officeDocument/2006/relationships/customXml" Target="../ink/ink791.xml"/><Relationship Id="rId178" Type="http://schemas.openxmlformats.org/officeDocument/2006/relationships/customXml" Target="../ink/ink812.xml"/><Relationship Id="rId301" Type="http://schemas.openxmlformats.org/officeDocument/2006/relationships/image" Target="../media/image874.png"/><Relationship Id="rId343" Type="http://schemas.openxmlformats.org/officeDocument/2006/relationships/image" Target="../media/image895.png"/><Relationship Id="rId82" Type="http://schemas.openxmlformats.org/officeDocument/2006/relationships/customXml" Target="../ink/ink764.xml"/><Relationship Id="rId203" Type="http://schemas.openxmlformats.org/officeDocument/2006/relationships/image" Target="../media/image825.png"/><Relationship Id="rId385" Type="http://schemas.openxmlformats.org/officeDocument/2006/relationships/image" Target="../media/image916.png"/><Relationship Id="rId245" Type="http://schemas.openxmlformats.org/officeDocument/2006/relationships/image" Target="../media/image846.png"/><Relationship Id="rId287" Type="http://schemas.openxmlformats.org/officeDocument/2006/relationships/image" Target="../media/image867.png"/><Relationship Id="rId410" Type="http://schemas.openxmlformats.org/officeDocument/2006/relationships/customXml" Target="../ink/ink928.xml"/><Relationship Id="rId452" Type="http://schemas.openxmlformats.org/officeDocument/2006/relationships/customXml" Target="../ink/ink949.xml"/><Relationship Id="rId494" Type="http://schemas.openxmlformats.org/officeDocument/2006/relationships/customXml" Target="../ink/ink970.xml"/><Relationship Id="rId105" Type="http://schemas.openxmlformats.org/officeDocument/2006/relationships/image" Target="../media/image776.png"/><Relationship Id="rId147" Type="http://schemas.openxmlformats.org/officeDocument/2006/relationships/image" Target="../media/image797.png"/><Relationship Id="rId312" Type="http://schemas.openxmlformats.org/officeDocument/2006/relationships/customXml" Target="../ink/ink879.xml"/><Relationship Id="rId354" Type="http://schemas.openxmlformats.org/officeDocument/2006/relationships/customXml" Target="../ink/ink900.xml"/><Relationship Id="rId51" Type="http://schemas.openxmlformats.org/officeDocument/2006/relationships/image" Target="../media/image749.png"/><Relationship Id="rId93" Type="http://schemas.openxmlformats.org/officeDocument/2006/relationships/image" Target="../media/image770.png"/><Relationship Id="rId189" Type="http://schemas.openxmlformats.org/officeDocument/2006/relationships/image" Target="../media/image818.png"/><Relationship Id="rId396" Type="http://schemas.openxmlformats.org/officeDocument/2006/relationships/customXml" Target="../ink/ink921.xml"/><Relationship Id="rId214" Type="http://schemas.openxmlformats.org/officeDocument/2006/relationships/customXml" Target="../ink/ink830.xml"/><Relationship Id="rId256" Type="http://schemas.openxmlformats.org/officeDocument/2006/relationships/customXml" Target="../ink/ink851.xml"/><Relationship Id="rId298" Type="http://schemas.openxmlformats.org/officeDocument/2006/relationships/customXml" Target="../ink/ink872.xml"/><Relationship Id="rId421" Type="http://schemas.openxmlformats.org/officeDocument/2006/relationships/image" Target="../media/image934.png"/><Relationship Id="rId463" Type="http://schemas.openxmlformats.org/officeDocument/2006/relationships/image" Target="../media/image955.png"/><Relationship Id="rId116" Type="http://schemas.openxmlformats.org/officeDocument/2006/relationships/customXml" Target="../ink/ink781.xml"/><Relationship Id="rId158" Type="http://schemas.openxmlformats.org/officeDocument/2006/relationships/customXml" Target="../ink/ink802.xml"/><Relationship Id="rId323" Type="http://schemas.openxmlformats.org/officeDocument/2006/relationships/image" Target="../media/image885.png"/><Relationship Id="rId20" Type="http://schemas.openxmlformats.org/officeDocument/2006/relationships/customXml" Target="../ink/ink733.xml"/><Relationship Id="rId62" Type="http://schemas.openxmlformats.org/officeDocument/2006/relationships/customXml" Target="../ink/ink754.xml"/><Relationship Id="rId365" Type="http://schemas.openxmlformats.org/officeDocument/2006/relationships/image" Target="../media/image906.png"/><Relationship Id="rId225" Type="http://schemas.openxmlformats.org/officeDocument/2006/relationships/image" Target="../media/image836.png"/><Relationship Id="rId267" Type="http://schemas.openxmlformats.org/officeDocument/2006/relationships/image" Target="../media/image857.png"/><Relationship Id="rId432" Type="http://schemas.openxmlformats.org/officeDocument/2006/relationships/customXml" Target="../ink/ink939.xml"/><Relationship Id="rId474" Type="http://schemas.openxmlformats.org/officeDocument/2006/relationships/customXml" Target="../ink/ink960.xml"/><Relationship Id="rId127" Type="http://schemas.openxmlformats.org/officeDocument/2006/relationships/image" Target="../media/image787.png"/><Relationship Id="rId10" Type="http://schemas.openxmlformats.org/officeDocument/2006/relationships/customXml" Target="../ink/ink728.xml"/><Relationship Id="rId31" Type="http://schemas.openxmlformats.org/officeDocument/2006/relationships/image" Target="../media/image740.png"/><Relationship Id="rId52" Type="http://schemas.openxmlformats.org/officeDocument/2006/relationships/customXml" Target="../ink/ink749.xml"/><Relationship Id="rId73" Type="http://schemas.openxmlformats.org/officeDocument/2006/relationships/image" Target="../media/image760.png"/><Relationship Id="rId94" Type="http://schemas.openxmlformats.org/officeDocument/2006/relationships/customXml" Target="../ink/ink770.xml"/><Relationship Id="rId148" Type="http://schemas.openxmlformats.org/officeDocument/2006/relationships/customXml" Target="../ink/ink797.xml"/><Relationship Id="rId169" Type="http://schemas.openxmlformats.org/officeDocument/2006/relationships/image" Target="../media/image808.png"/><Relationship Id="rId334" Type="http://schemas.openxmlformats.org/officeDocument/2006/relationships/customXml" Target="../ink/ink890.xml"/><Relationship Id="rId355" Type="http://schemas.openxmlformats.org/officeDocument/2006/relationships/image" Target="../media/image901.png"/><Relationship Id="rId376" Type="http://schemas.openxmlformats.org/officeDocument/2006/relationships/customXml" Target="../ink/ink911.xml"/><Relationship Id="rId397" Type="http://schemas.openxmlformats.org/officeDocument/2006/relationships/image" Target="../media/image922.png"/><Relationship Id="rId4" Type="http://schemas.openxmlformats.org/officeDocument/2006/relationships/customXml" Target="../ink/ink725.xml"/><Relationship Id="rId180" Type="http://schemas.openxmlformats.org/officeDocument/2006/relationships/customXml" Target="../ink/ink813.xml"/><Relationship Id="rId215" Type="http://schemas.openxmlformats.org/officeDocument/2006/relationships/image" Target="../media/image831.png"/><Relationship Id="rId236" Type="http://schemas.openxmlformats.org/officeDocument/2006/relationships/customXml" Target="../ink/ink841.xml"/><Relationship Id="rId257" Type="http://schemas.openxmlformats.org/officeDocument/2006/relationships/image" Target="../media/image852.png"/><Relationship Id="rId278" Type="http://schemas.openxmlformats.org/officeDocument/2006/relationships/customXml" Target="../ink/ink862.xml"/><Relationship Id="rId401" Type="http://schemas.openxmlformats.org/officeDocument/2006/relationships/image" Target="../media/image924.png"/><Relationship Id="rId422" Type="http://schemas.openxmlformats.org/officeDocument/2006/relationships/customXml" Target="../ink/ink934.xml"/><Relationship Id="rId443" Type="http://schemas.openxmlformats.org/officeDocument/2006/relationships/image" Target="../media/image945.png"/><Relationship Id="rId464" Type="http://schemas.openxmlformats.org/officeDocument/2006/relationships/customXml" Target="../ink/ink955.xml"/><Relationship Id="rId303" Type="http://schemas.openxmlformats.org/officeDocument/2006/relationships/image" Target="../media/image875.png"/><Relationship Id="rId485" Type="http://schemas.openxmlformats.org/officeDocument/2006/relationships/image" Target="../media/image966.png"/><Relationship Id="rId42" Type="http://schemas.openxmlformats.org/officeDocument/2006/relationships/customXml" Target="../ink/ink744.xml"/><Relationship Id="rId84" Type="http://schemas.openxmlformats.org/officeDocument/2006/relationships/customXml" Target="../ink/ink765.xml"/><Relationship Id="rId138" Type="http://schemas.openxmlformats.org/officeDocument/2006/relationships/customXml" Target="../ink/ink792.xml"/><Relationship Id="rId345" Type="http://schemas.openxmlformats.org/officeDocument/2006/relationships/image" Target="../media/image896.png"/><Relationship Id="rId387" Type="http://schemas.openxmlformats.org/officeDocument/2006/relationships/image" Target="../media/image917.png"/><Relationship Id="rId191" Type="http://schemas.openxmlformats.org/officeDocument/2006/relationships/image" Target="../media/image819.png"/><Relationship Id="rId205" Type="http://schemas.openxmlformats.org/officeDocument/2006/relationships/image" Target="../media/image826.png"/><Relationship Id="rId247" Type="http://schemas.openxmlformats.org/officeDocument/2006/relationships/image" Target="../media/image847.png"/><Relationship Id="rId412" Type="http://schemas.openxmlformats.org/officeDocument/2006/relationships/customXml" Target="../ink/ink929.xml"/><Relationship Id="rId107" Type="http://schemas.openxmlformats.org/officeDocument/2006/relationships/image" Target="../media/image777.png"/><Relationship Id="rId289" Type="http://schemas.openxmlformats.org/officeDocument/2006/relationships/image" Target="../media/image868.png"/><Relationship Id="rId454" Type="http://schemas.openxmlformats.org/officeDocument/2006/relationships/customXml" Target="../ink/ink950.xml"/><Relationship Id="rId496" Type="http://schemas.openxmlformats.org/officeDocument/2006/relationships/customXml" Target="../ink/ink971.xml"/><Relationship Id="rId11" Type="http://schemas.openxmlformats.org/officeDocument/2006/relationships/image" Target="../media/image730.png"/><Relationship Id="rId53" Type="http://schemas.openxmlformats.org/officeDocument/2006/relationships/image" Target="../media/image750.png"/><Relationship Id="rId149" Type="http://schemas.openxmlformats.org/officeDocument/2006/relationships/image" Target="../media/image798.png"/><Relationship Id="rId314" Type="http://schemas.openxmlformats.org/officeDocument/2006/relationships/customXml" Target="../ink/ink880.xml"/><Relationship Id="rId356" Type="http://schemas.openxmlformats.org/officeDocument/2006/relationships/customXml" Target="../ink/ink901.xml"/><Relationship Id="rId398" Type="http://schemas.openxmlformats.org/officeDocument/2006/relationships/customXml" Target="../ink/ink922.xml"/><Relationship Id="rId95" Type="http://schemas.openxmlformats.org/officeDocument/2006/relationships/image" Target="../media/image771.png"/><Relationship Id="rId160" Type="http://schemas.openxmlformats.org/officeDocument/2006/relationships/customXml" Target="../ink/ink803.xml"/><Relationship Id="rId216" Type="http://schemas.openxmlformats.org/officeDocument/2006/relationships/customXml" Target="../ink/ink831.xml"/><Relationship Id="rId423" Type="http://schemas.openxmlformats.org/officeDocument/2006/relationships/image" Target="../media/image935.png"/><Relationship Id="rId258" Type="http://schemas.openxmlformats.org/officeDocument/2006/relationships/customXml" Target="../ink/ink852.xml"/><Relationship Id="rId465" Type="http://schemas.openxmlformats.org/officeDocument/2006/relationships/image" Target="../media/image956.png"/><Relationship Id="rId22" Type="http://schemas.openxmlformats.org/officeDocument/2006/relationships/customXml" Target="../ink/ink734.xml"/><Relationship Id="rId64" Type="http://schemas.openxmlformats.org/officeDocument/2006/relationships/customXml" Target="../ink/ink755.xml"/><Relationship Id="rId118" Type="http://schemas.openxmlformats.org/officeDocument/2006/relationships/customXml" Target="../ink/ink782.xml"/><Relationship Id="rId325" Type="http://schemas.openxmlformats.org/officeDocument/2006/relationships/image" Target="../media/image886.png"/><Relationship Id="rId367" Type="http://schemas.openxmlformats.org/officeDocument/2006/relationships/image" Target="../media/image907.png"/><Relationship Id="rId171" Type="http://schemas.openxmlformats.org/officeDocument/2006/relationships/image" Target="../media/image809.png"/><Relationship Id="rId227" Type="http://schemas.openxmlformats.org/officeDocument/2006/relationships/image" Target="../media/image837.png"/><Relationship Id="rId269" Type="http://schemas.openxmlformats.org/officeDocument/2006/relationships/image" Target="../media/image858.png"/><Relationship Id="rId434" Type="http://schemas.openxmlformats.org/officeDocument/2006/relationships/customXml" Target="../ink/ink940.xml"/><Relationship Id="rId476" Type="http://schemas.openxmlformats.org/officeDocument/2006/relationships/customXml" Target="../ink/ink961.xml"/><Relationship Id="rId33" Type="http://schemas.openxmlformats.org/officeDocument/2006/relationships/image" Target="../media/image741.png"/><Relationship Id="rId129" Type="http://schemas.openxmlformats.org/officeDocument/2006/relationships/image" Target="../media/image788.png"/><Relationship Id="rId280" Type="http://schemas.openxmlformats.org/officeDocument/2006/relationships/customXml" Target="../ink/ink863.xml"/><Relationship Id="rId336" Type="http://schemas.openxmlformats.org/officeDocument/2006/relationships/customXml" Target="../ink/ink891.xml"/><Relationship Id="rId501" Type="http://schemas.openxmlformats.org/officeDocument/2006/relationships/image" Target="../media/image974.png"/><Relationship Id="rId75" Type="http://schemas.openxmlformats.org/officeDocument/2006/relationships/image" Target="../media/image761.png"/><Relationship Id="rId140" Type="http://schemas.openxmlformats.org/officeDocument/2006/relationships/customXml" Target="../ink/ink793.xml"/><Relationship Id="rId182" Type="http://schemas.openxmlformats.org/officeDocument/2006/relationships/customXml" Target="../ink/ink814.xml"/><Relationship Id="rId378" Type="http://schemas.openxmlformats.org/officeDocument/2006/relationships/customXml" Target="../ink/ink912.xml"/><Relationship Id="rId403" Type="http://schemas.openxmlformats.org/officeDocument/2006/relationships/image" Target="../media/image925.png"/><Relationship Id="rId6" Type="http://schemas.openxmlformats.org/officeDocument/2006/relationships/customXml" Target="../ink/ink726.xml"/><Relationship Id="rId238" Type="http://schemas.openxmlformats.org/officeDocument/2006/relationships/customXml" Target="../ink/ink842.xml"/><Relationship Id="rId445" Type="http://schemas.openxmlformats.org/officeDocument/2006/relationships/image" Target="../media/image946.png"/><Relationship Id="rId487" Type="http://schemas.openxmlformats.org/officeDocument/2006/relationships/image" Target="../media/image967.png"/><Relationship Id="rId291" Type="http://schemas.openxmlformats.org/officeDocument/2006/relationships/image" Target="../media/image869.png"/><Relationship Id="rId305" Type="http://schemas.openxmlformats.org/officeDocument/2006/relationships/image" Target="../media/image876.png"/><Relationship Id="rId347" Type="http://schemas.openxmlformats.org/officeDocument/2006/relationships/image" Target="../media/image897.png"/><Relationship Id="rId44" Type="http://schemas.openxmlformats.org/officeDocument/2006/relationships/customXml" Target="../ink/ink745.xml"/><Relationship Id="rId86" Type="http://schemas.openxmlformats.org/officeDocument/2006/relationships/customXml" Target="../ink/ink766.xml"/><Relationship Id="rId151" Type="http://schemas.openxmlformats.org/officeDocument/2006/relationships/image" Target="../media/image799.png"/><Relationship Id="rId389" Type="http://schemas.openxmlformats.org/officeDocument/2006/relationships/image" Target="../media/image918.png"/><Relationship Id="rId193" Type="http://schemas.openxmlformats.org/officeDocument/2006/relationships/image" Target="../media/image820.png"/><Relationship Id="rId207" Type="http://schemas.openxmlformats.org/officeDocument/2006/relationships/image" Target="../media/image827.png"/><Relationship Id="rId249" Type="http://schemas.openxmlformats.org/officeDocument/2006/relationships/image" Target="../media/image848.png"/><Relationship Id="rId414" Type="http://schemas.openxmlformats.org/officeDocument/2006/relationships/customXml" Target="../ink/ink930.xml"/><Relationship Id="rId456" Type="http://schemas.openxmlformats.org/officeDocument/2006/relationships/customXml" Target="../ink/ink951.xml"/><Relationship Id="rId498" Type="http://schemas.openxmlformats.org/officeDocument/2006/relationships/customXml" Target="../ink/ink972.xml"/><Relationship Id="rId13" Type="http://schemas.openxmlformats.org/officeDocument/2006/relationships/image" Target="../media/image731.png"/><Relationship Id="rId109" Type="http://schemas.openxmlformats.org/officeDocument/2006/relationships/image" Target="../media/image778.png"/><Relationship Id="rId260" Type="http://schemas.openxmlformats.org/officeDocument/2006/relationships/customXml" Target="../ink/ink853.xml"/><Relationship Id="rId316" Type="http://schemas.openxmlformats.org/officeDocument/2006/relationships/customXml" Target="../ink/ink881.xml"/><Relationship Id="rId55" Type="http://schemas.openxmlformats.org/officeDocument/2006/relationships/image" Target="../media/image751.png"/><Relationship Id="rId97" Type="http://schemas.openxmlformats.org/officeDocument/2006/relationships/image" Target="../media/image772.png"/><Relationship Id="rId120" Type="http://schemas.openxmlformats.org/officeDocument/2006/relationships/customXml" Target="../ink/ink783.xml"/><Relationship Id="rId358" Type="http://schemas.openxmlformats.org/officeDocument/2006/relationships/customXml" Target="../ink/ink902.xml"/><Relationship Id="rId162" Type="http://schemas.openxmlformats.org/officeDocument/2006/relationships/customXml" Target="../ink/ink804.xml"/><Relationship Id="rId218" Type="http://schemas.openxmlformats.org/officeDocument/2006/relationships/customXml" Target="../ink/ink832.xml"/><Relationship Id="rId425" Type="http://schemas.openxmlformats.org/officeDocument/2006/relationships/image" Target="../media/image936.png"/><Relationship Id="rId467" Type="http://schemas.openxmlformats.org/officeDocument/2006/relationships/image" Target="../media/image957.png"/><Relationship Id="rId271" Type="http://schemas.openxmlformats.org/officeDocument/2006/relationships/image" Target="../media/image859.png"/><Relationship Id="rId24" Type="http://schemas.openxmlformats.org/officeDocument/2006/relationships/customXml" Target="../ink/ink735.xml"/><Relationship Id="rId66" Type="http://schemas.openxmlformats.org/officeDocument/2006/relationships/customXml" Target="../ink/ink756.xml"/><Relationship Id="rId131" Type="http://schemas.openxmlformats.org/officeDocument/2006/relationships/image" Target="../media/image789.png"/><Relationship Id="rId327" Type="http://schemas.openxmlformats.org/officeDocument/2006/relationships/image" Target="../media/image887.png"/><Relationship Id="rId369" Type="http://schemas.openxmlformats.org/officeDocument/2006/relationships/image" Target="../media/image908.png"/><Relationship Id="rId173" Type="http://schemas.openxmlformats.org/officeDocument/2006/relationships/image" Target="../media/image810.png"/><Relationship Id="rId229" Type="http://schemas.openxmlformats.org/officeDocument/2006/relationships/image" Target="../media/image838.png"/><Relationship Id="rId380" Type="http://schemas.openxmlformats.org/officeDocument/2006/relationships/customXml" Target="../ink/ink913.xml"/><Relationship Id="rId436" Type="http://schemas.openxmlformats.org/officeDocument/2006/relationships/customXml" Target="../ink/ink941.xml"/><Relationship Id="rId240" Type="http://schemas.openxmlformats.org/officeDocument/2006/relationships/customXml" Target="../ink/ink843.xml"/><Relationship Id="rId478" Type="http://schemas.openxmlformats.org/officeDocument/2006/relationships/customXml" Target="../ink/ink962.xml"/><Relationship Id="rId35" Type="http://schemas.openxmlformats.org/officeDocument/2006/relationships/image" Target="../media/image742.png"/><Relationship Id="rId77" Type="http://schemas.openxmlformats.org/officeDocument/2006/relationships/image" Target="../media/image762.png"/><Relationship Id="rId100" Type="http://schemas.openxmlformats.org/officeDocument/2006/relationships/customXml" Target="../ink/ink773.xml"/><Relationship Id="rId282" Type="http://schemas.openxmlformats.org/officeDocument/2006/relationships/customXml" Target="../ink/ink864.xml"/><Relationship Id="rId338" Type="http://schemas.openxmlformats.org/officeDocument/2006/relationships/customXml" Target="../ink/ink892.xml"/><Relationship Id="rId503" Type="http://schemas.openxmlformats.org/officeDocument/2006/relationships/image" Target="../media/image975.png"/><Relationship Id="rId8" Type="http://schemas.openxmlformats.org/officeDocument/2006/relationships/customXml" Target="../ink/ink727.xml"/><Relationship Id="rId142" Type="http://schemas.openxmlformats.org/officeDocument/2006/relationships/customXml" Target="../ink/ink794.xml"/><Relationship Id="rId184" Type="http://schemas.openxmlformats.org/officeDocument/2006/relationships/customXml" Target="../ink/ink815.xml"/><Relationship Id="rId391" Type="http://schemas.openxmlformats.org/officeDocument/2006/relationships/image" Target="../media/image919.png"/><Relationship Id="rId405" Type="http://schemas.openxmlformats.org/officeDocument/2006/relationships/image" Target="../media/image926.png"/><Relationship Id="rId447" Type="http://schemas.openxmlformats.org/officeDocument/2006/relationships/image" Target="../media/image947.png"/><Relationship Id="rId251" Type="http://schemas.openxmlformats.org/officeDocument/2006/relationships/image" Target="../media/image849.png"/><Relationship Id="rId489" Type="http://schemas.openxmlformats.org/officeDocument/2006/relationships/image" Target="../media/image968.png"/><Relationship Id="rId46" Type="http://schemas.openxmlformats.org/officeDocument/2006/relationships/customXml" Target="../ink/ink746.xml"/><Relationship Id="rId293" Type="http://schemas.openxmlformats.org/officeDocument/2006/relationships/image" Target="../media/image870.png"/><Relationship Id="rId307" Type="http://schemas.openxmlformats.org/officeDocument/2006/relationships/image" Target="../media/image877.png"/><Relationship Id="rId349" Type="http://schemas.openxmlformats.org/officeDocument/2006/relationships/image" Target="../media/image898.png"/><Relationship Id="rId88" Type="http://schemas.openxmlformats.org/officeDocument/2006/relationships/customXml" Target="../ink/ink767.xml"/><Relationship Id="rId111" Type="http://schemas.openxmlformats.org/officeDocument/2006/relationships/image" Target="../media/image779.png"/><Relationship Id="rId153" Type="http://schemas.openxmlformats.org/officeDocument/2006/relationships/image" Target="../media/image800.png"/><Relationship Id="rId195" Type="http://schemas.openxmlformats.org/officeDocument/2006/relationships/image" Target="../media/image821.png"/><Relationship Id="rId209" Type="http://schemas.openxmlformats.org/officeDocument/2006/relationships/image" Target="../media/image828.png"/><Relationship Id="rId360" Type="http://schemas.openxmlformats.org/officeDocument/2006/relationships/customXml" Target="../ink/ink903.xml"/><Relationship Id="rId416" Type="http://schemas.openxmlformats.org/officeDocument/2006/relationships/customXml" Target="../ink/ink931.xml"/><Relationship Id="rId220" Type="http://schemas.openxmlformats.org/officeDocument/2006/relationships/customXml" Target="../ink/ink833.xml"/><Relationship Id="rId458" Type="http://schemas.openxmlformats.org/officeDocument/2006/relationships/customXml" Target="../ink/ink952.xml"/><Relationship Id="rId15" Type="http://schemas.openxmlformats.org/officeDocument/2006/relationships/image" Target="../media/image732.png"/><Relationship Id="rId57" Type="http://schemas.openxmlformats.org/officeDocument/2006/relationships/image" Target="../media/image752.png"/><Relationship Id="rId262" Type="http://schemas.openxmlformats.org/officeDocument/2006/relationships/customXml" Target="../ink/ink854.xml"/><Relationship Id="rId318" Type="http://schemas.openxmlformats.org/officeDocument/2006/relationships/customXml" Target="../ink/ink882.xml"/><Relationship Id="rId99" Type="http://schemas.openxmlformats.org/officeDocument/2006/relationships/image" Target="../media/image773.png"/><Relationship Id="rId122" Type="http://schemas.openxmlformats.org/officeDocument/2006/relationships/customXml" Target="../ink/ink784.xml"/><Relationship Id="rId164" Type="http://schemas.openxmlformats.org/officeDocument/2006/relationships/customXml" Target="../ink/ink805.xml"/><Relationship Id="rId371" Type="http://schemas.openxmlformats.org/officeDocument/2006/relationships/image" Target="../media/image909.png"/><Relationship Id="rId427" Type="http://schemas.openxmlformats.org/officeDocument/2006/relationships/image" Target="../media/image937.png"/><Relationship Id="rId469" Type="http://schemas.openxmlformats.org/officeDocument/2006/relationships/image" Target="../media/image958.png"/><Relationship Id="rId26" Type="http://schemas.openxmlformats.org/officeDocument/2006/relationships/customXml" Target="../ink/ink736.xml"/><Relationship Id="rId231" Type="http://schemas.openxmlformats.org/officeDocument/2006/relationships/image" Target="../media/image839.png"/><Relationship Id="rId273" Type="http://schemas.openxmlformats.org/officeDocument/2006/relationships/image" Target="../media/image860.png"/><Relationship Id="rId329" Type="http://schemas.openxmlformats.org/officeDocument/2006/relationships/image" Target="../media/image888.png"/><Relationship Id="rId480" Type="http://schemas.openxmlformats.org/officeDocument/2006/relationships/customXml" Target="../ink/ink963.xml"/><Relationship Id="rId68" Type="http://schemas.openxmlformats.org/officeDocument/2006/relationships/customXml" Target="../ink/ink757.xml"/><Relationship Id="rId133" Type="http://schemas.openxmlformats.org/officeDocument/2006/relationships/image" Target="../media/image790.png"/><Relationship Id="rId175" Type="http://schemas.openxmlformats.org/officeDocument/2006/relationships/image" Target="../media/image811.png"/><Relationship Id="rId340" Type="http://schemas.openxmlformats.org/officeDocument/2006/relationships/customXml" Target="../ink/ink893.xml"/><Relationship Id="rId200" Type="http://schemas.openxmlformats.org/officeDocument/2006/relationships/customXml" Target="../ink/ink823.xml"/><Relationship Id="rId382" Type="http://schemas.openxmlformats.org/officeDocument/2006/relationships/customXml" Target="../ink/ink914.xml"/><Relationship Id="rId438" Type="http://schemas.openxmlformats.org/officeDocument/2006/relationships/customXml" Target="../ink/ink942.xml"/><Relationship Id="rId242" Type="http://schemas.openxmlformats.org/officeDocument/2006/relationships/customXml" Target="../ink/ink844.xml"/><Relationship Id="rId284" Type="http://schemas.openxmlformats.org/officeDocument/2006/relationships/customXml" Target="../ink/ink865.xml"/><Relationship Id="rId491" Type="http://schemas.openxmlformats.org/officeDocument/2006/relationships/image" Target="../media/image969.png"/><Relationship Id="rId37" Type="http://schemas.openxmlformats.org/officeDocument/2006/relationships/image" Target="../media/image743.png"/><Relationship Id="rId79" Type="http://schemas.openxmlformats.org/officeDocument/2006/relationships/image" Target="../media/image763.png"/><Relationship Id="rId102" Type="http://schemas.openxmlformats.org/officeDocument/2006/relationships/customXml" Target="../ink/ink774.xml"/><Relationship Id="rId144" Type="http://schemas.openxmlformats.org/officeDocument/2006/relationships/customXml" Target="../ink/ink795.xml"/><Relationship Id="rId90" Type="http://schemas.openxmlformats.org/officeDocument/2006/relationships/customXml" Target="../ink/ink768.xml"/><Relationship Id="rId186" Type="http://schemas.openxmlformats.org/officeDocument/2006/relationships/customXml" Target="../ink/ink816.xml"/><Relationship Id="rId351" Type="http://schemas.openxmlformats.org/officeDocument/2006/relationships/image" Target="../media/image899.png"/><Relationship Id="rId393" Type="http://schemas.openxmlformats.org/officeDocument/2006/relationships/image" Target="../media/image920.png"/><Relationship Id="rId407" Type="http://schemas.openxmlformats.org/officeDocument/2006/relationships/image" Target="../media/image927.png"/><Relationship Id="rId449" Type="http://schemas.openxmlformats.org/officeDocument/2006/relationships/image" Target="../media/image948.png"/><Relationship Id="rId211" Type="http://schemas.openxmlformats.org/officeDocument/2006/relationships/image" Target="../media/image829.png"/><Relationship Id="rId253" Type="http://schemas.openxmlformats.org/officeDocument/2006/relationships/image" Target="../media/image850.png"/><Relationship Id="rId295" Type="http://schemas.openxmlformats.org/officeDocument/2006/relationships/image" Target="../media/image871.png"/><Relationship Id="rId309" Type="http://schemas.openxmlformats.org/officeDocument/2006/relationships/image" Target="../media/image878.png"/><Relationship Id="rId460" Type="http://schemas.openxmlformats.org/officeDocument/2006/relationships/customXml" Target="../ink/ink953.xml"/><Relationship Id="rId48" Type="http://schemas.openxmlformats.org/officeDocument/2006/relationships/customXml" Target="../ink/ink747.xml"/><Relationship Id="rId113" Type="http://schemas.openxmlformats.org/officeDocument/2006/relationships/image" Target="../media/image780.png"/><Relationship Id="rId320" Type="http://schemas.openxmlformats.org/officeDocument/2006/relationships/customXml" Target="../ink/ink883.xml"/><Relationship Id="rId155" Type="http://schemas.openxmlformats.org/officeDocument/2006/relationships/image" Target="../media/image801.png"/><Relationship Id="rId197" Type="http://schemas.openxmlformats.org/officeDocument/2006/relationships/image" Target="../media/image822.png"/><Relationship Id="rId362" Type="http://schemas.openxmlformats.org/officeDocument/2006/relationships/customXml" Target="../ink/ink904.xml"/><Relationship Id="rId418" Type="http://schemas.openxmlformats.org/officeDocument/2006/relationships/customXml" Target="../ink/ink932.xml"/><Relationship Id="rId222" Type="http://schemas.openxmlformats.org/officeDocument/2006/relationships/customXml" Target="../ink/ink834.xml"/><Relationship Id="rId264" Type="http://schemas.openxmlformats.org/officeDocument/2006/relationships/customXml" Target="../ink/ink855.xml"/><Relationship Id="rId471" Type="http://schemas.openxmlformats.org/officeDocument/2006/relationships/image" Target="../media/image959.png"/><Relationship Id="rId17" Type="http://schemas.openxmlformats.org/officeDocument/2006/relationships/image" Target="../media/image733.png"/><Relationship Id="rId59" Type="http://schemas.openxmlformats.org/officeDocument/2006/relationships/image" Target="../media/image753.png"/><Relationship Id="rId124" Type="http://schemas.openxmlformats.org/officeDocument/2006/relationships/customXml" Target="../ink/ink785.xml"/><Relationship Id="rId70" Type="http://schemas.openxmlformats.org/officeDocument/2006/relationships/customXml" Target="../ink/ink758.xml"/><Relationship Id="rId166" Type="http://schemas.openxmlformats.org/officeDocument/2006/relationships/customXml" Target="../ink/ink806.xml"/><Relationship Id="rId331" Type="http://schemas.openxmlformats.org/officeDocument/2006/relationships/image" Target="../media/image889.png"/><Relationship Id="rId373" Type="http://schemas.openxmlformats.org/officeDocument/2006/relationships/image" Target="../media/image910.png"/><Relationship Id="rId429" Type="http://schemas.openxmlformats.org/officeDocument/2006/relationships/image" Target="../media/image938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840.png"/><Relationship Id="rId440" Type="http://schemas.openxmlformats.org/officeDocument/2006/relationships/customXml" Target="../ink/ink943.xml"/><Relationship Id="rId28" Type="http://schemas.openxmlformats.org/officeDocument/2006/relationships/customXml" Target="../ink/ink737.xml"/><Relationship Id="rId275" Type="http://schemas.openxmlformats.org/officeDocument/2006/relationships/image" Target="../media/image861.png"/><Relationship Id="rId300" Type="http://schemas.openxmlformats.org/officeDocument/2006/relationships/customXml" Target="../ink/ink873.xml"/><Relationship Id="rId482" Type="http://schemas.openxmlformats.org/officeDocument/2006/relationships/customXml" Target="../ink/ink964.xml"/><Relationship Id="rId81" Type="http://schemas.openxmlformats.org/officeDocument/2006/relationships/image" Target="../media/image764.png"/><Relationship Id="rId135" Type="http://schemas.openxmlformats.org/officeDocument/2006/relationships/image" Target="../media/image791.png"/><Relationship Id="rId177" Type="http://schemas.openxmlformats.org/officeDocument/2006/relationships/image" Target="../media/image812.png"/><Relationship Id="rId342" Type="http://schemas.openxmlformats.org/officeDocument/2006/relationships/customXml" Target="../ink/ink894.xml"/><Relationship Id="rId384" Type="http://schemas.openxmlformats.org/officeDocument/2006/relationships/customXml" Target="../ink/ink915.xml"/><Relationship Id="rId202" Type="http://schemas.openxmlformats.org/officeDocument/2006/relationships/customXml" Target="../ink/ink824.xml"/><Relationship Id="rId244" Type="http://schemas.openxmlformats.org/officeDocument/2006/relationships/customXml" Target="../ink/ink845.xml"/><Relationship Id="rId39" Type="http://schemas.openxmlformats.org/officeDocument/2006/relationships/image" Target="../media/image744.png"/><Relationship Id="rId286" Type="http://schemas.openxmlformats.org/officeDocument/2006/relationships/customXml" Target="../ink/ink866.xml"/><Relationship Id="rId451" Type="http://schemas.openxmlformats.org/officeDocument/2006/relationships/image" Target="../media/image949.png"/><Relationship Id="rId493" Type="http://schemas.openxmlformats.org/officeDocument/2006/relationships/image" Target="../media/image970.png"/><Relationship Id="rId50" Type="http://schemas.openxmlformats.org/officeDocument/2006/relationships/customXml" Target="../ink/ink748.xml"/><Relationship Id="rId104" Type="http://schemas.openxmlformats.org/officeDocument/2006/relationships/customXml" Target="../ink/ink775.xml"/><Relationship Id="rId146" Type="http://schemas.openxmlformats.org/officeDocument/2006/relationships/customXml" Target="../ink/ink796.xml"/><Relationship Id="rId188" Type="http://schemas.openxmlformats.org/officeDocument/2006/relationships/customXml" Target="../ink/ink817.xml"/><Relationship Id="rId311" Type="http://schemas.openxmlformats.org/officeDocument/2006/relationships/image" Target="../media/image879.png"/><Relationship Id="rId353" Type="http://schemas.openxmlformats.org/officeDocument/2006/relationships/image" Target="../media/image900.png"/><Relationship Id="rId395" Type="http://schemas.openxmlformats.org/officeDocument/2006/relationships/image" Target="../media/image921.png"/><Relationship Id="rId409" Type="http://schemas.openxmlformats.org/officeDocument/2006/relationships/image" Target="../media/image928.png"/><Relationship Id="rId92" Type="http://schemas.openxmlformats.org/officeDocument/2006/relationships/customXml" Target="../ink/ink769.xml"/><Relationship Id="rId213" Type="http://schemas.openxmlformats.org/officeDocument/2006/relationships/image" Target="../media/image830.png"/><Relationship Id="rId420" Type="http://schemas.openxmlformats.org/officeDocument/2006/relationships/customXml" Target="../ink/ink933.xml"/><Relationship Id="rId255" Type="http://schemas.openxmlformats.org/officeDocument/2006/relationships/image" Target="../media/image851.png"/><Relationship Id="rId297" Type="http://schemas.openxmlformats.org/officeDocument/2006/relationships/image" Target="../media/image872.png"/><Relationship Id="rId462" Type="http://schemas.openxmlformats.org/officeDocument/2006/relationships/customXml" Target="../ink/ink954.xml"/><Relationship Id="rId115" Type="http://schemas.openxmlformats.org/officeDocument/2006/relationships/image" Target="../media/image781.png"/><Relationship Id="rId157" Type="http://schemas.openxmlformats.org/officeDocument/2006/relationships/image" Target="../media/image802.png"/><Relationship Id="rId322" Type="http://schemas.openxmlformats.org/officeDocument/2006/relationships/customXml" Target="../ink/ink884.xml"/><Relationship Id="rId364" Type="http://schemas.openxmlformats.org/officeDocument/2006/relationships/customXml" Target="../ink/ink905.xml"/><Relationship Id="rId61" Type="http://schemas.openxmlformats.org/officeDocument/2006/relationships/image" Target="../media/image754.png"/><Relationship Id="rId199" Type="http://schemas.openxmlformats.org/officeDocument/2006/relationships/image" Target="../media/image823.png"/><Relationship Id="rId19" Type="http://schemas.openxmlformats.org/officeDocument/2006/relationships/image" Target="../media/image734.png"/><Relationship Id="rId224" Type="http://schemas.openxmlformats.org/officeDocument/2006/relationships/customXml" Target="../ink/ink835.xml"/><Relationship Id="rId266" Type="http://schemas.openxmlformats.org/officeDocument/2006/relationships/customXml" Target="../ink/ink856.xml"/><Relationship Id="rId431" Type="http://schemas.openxmlformats.org/officeDocument/2006/relationships/image" Target="../media/image939.png"/><Relationship Id="rId473" Type="http://schemas.openxmlformats.org/officeDocument/2006/relationships/image" Target="../media/image960.png"/><Relationship Id="rId30" Type="http://schemas.openxmlformats.org/officeDocument/2006/relationships/customXml" Target="../ink/ink738.xml"/><Relationship Id="rId126" Type="http://schemas.openxmlformats.org/officeDocument/2006/relationships/customXml" Target="../ink/ink786.xml"/><Relationship Id="rId168" Type="http://schemas.openxmlformats.org/officeDocument/2006/relationships/customXml" Target="../ink/ink807.xml"/><Relationship Id="rId333" Type="http://schemas.openxmlformats.org/officeDocument/2006/relationships/image" Target="../media/image890.png"/><Relationship Id="rId72" Type="http://schemas.openxmlformats.org/officeDocument/2006/relationships/customXml" Target="../ink/ink759.xml"/><Relationship Id="rId375" Type="http://schemas.openxmlformats.org/officeDocument/2006/relationships/image" Target="../media/image911.png"/><Relationship Id="rId3" Type="http://schemas.openxmlformats.org/officeDocument/2006/relationships/image" Target="../media/image726.png"/><Relationship Id="rId235" Type="http://schemas.openxmlformats.org/officeDocument/2006/relationships/image" Target="../media/image841.png"/><Relationship Id="rId277" Type="http://schemas.openxmlformats.org/officeDocument/2006/relationships/image" Target="../media/image862.png"/><Relationship Id="rId400" Type="http://schemas.openxmlformats.org/officeDocument/2006/relationships/customXml" Target="../ink/ink923.xml"/><Relationship Id="rId442" Type="http://schemas.openxmlformats.org/officeDocument/2006/relationships/customXml" Target="../ink/ink944.xml"/><Relationship Id="rId484" Type="http://schemas.openxmlformats.org/officeDocument/2006/relationships/customXml" Target="../ink/ink965.xml"/><Relationship Id="rId137" Type="http://schemas.openxmlformats.org/officeDocument/2006/relationships/image" Target="../media/image792.png"/><Relationship Id="rId302" Type="http://schemas.openxmlformats.org/officeDocument/2006/relationships/customXml" Target="../ink/ink874.xml"/><Relationship Id="rId344" Type="http://schemas.openxmlformats.org/officeDocument/2006/relationships/customXml" Target="../ink/ink895.xml"/><Relationship Id="rId41" Type="http://schemas.openxmlformats.org/officeDocument/2006/relationships/image" Target="../media/image745.png"/><Relationship Id="rId83" Type="http://schemas.openxmlformats.org/officeDocument/2006/relationships/image" Target="../media/image765.png"/><Relationship Id="rId179" Type="http://schemas.openxmlformats.org/officeDocument/2006/relationships/image" Target="../media/image813.png"/><Relationship Id="rId386" Type="http://schemas.openxmlformats.org/officeDocument/2006/relationships/customXml" Target="../ink/ink916.xml"/><Relationship Id="rId190" Type="http://schemas.openxmlformats.org/officeDocument/2006/relationships/customXml" Target="../ink/ink818.xml"/><Relationship Id="rId204" Type="http://schemas.openxmlformats.org/officeDocument/2006/relationships/customXml" Target="../ink/ink825.xml"/><Relationship Id="rId246" Type="http://schemas.openxmlformats.org/officeDocument/2006/relationships/customXml" Target="../ink/ink846.xml"/><Relationship Id="rId288" Type="http://schemas.openxmlformats.org/officeDocument/2006/relationships/customXml" Target="../ink/ink867.xml"/><Relationship Id="rId411" Type="http://schemas.openxmlformats.org/officeDocument/2006/relationships/image" Target="../media/image929.png"/><Relationship Id="rId453" Type="http://schemas.openxmlformats.org/officeDocument/2006/relationships/image" Target="../media/image950.png"/><Relationship Id="rId106" Type="http://schemas.openxmlformats.org/officeDocument/2006/relationships/customXml" Target="../ink/ink776.xml"/><Relationship Id="rId313" Type="http://schemas.openxmlformats.org/officeDocument/2006/relationships/image" Target="../media/image880.png"/><Relationship Id="rId495" Type="http://schemas.openxmlformats.org/officeDocument/2006/relationships/image" Target="../media/image971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33.png"/><Relationship Id="rId299" Type="http://schemas.openxmlformats.org/officeDocument/2006/relationships/image" Target="../media/image1124.png"/><Relationship Id="rId21" Type="http://schemas.openxmlformats.org/officeDocument/2006/relationships/image" Target="../media/image985.png"/><Relationship Id="rId63" Type="http://schemas.openxmlformats.org/officeDocument/2006/relationships/image" Target="../media/image1006.png"/><Relationship Id="rId159" Type="http://schemas.openxmlformats.org/officeDocument/2006/relationships/image" Target="../media/image1054.png"/><Relationship Id="rId324" Type="http://schemas.openxmlformats.org/officeDocument/2006/relationships/customXml" Target="../ink/ink1136.xml"/><Relationship Id="rId170" Type="http://schemas.openxmlformats.org/officeDocument/2006/relationships/customXml" Target="../ink/ink1059.xml"/><Relationship Id="rId226" Type="http://schemas.openxmlformats.org/officeDocument/2006/relationships/customXml" Target="../ink/ink1087.xml"/><Relationship Id="rId268" Type="http://schemas.openxmlformats.org/officeDocument/2006/relationships/customXml" Target="../ink/ink1108.xml"/><Relationship Id="rId32" Type="http://schemas.openxmlformats.org/officeDocument/2006/relationships/customXml" Target="../ink/ink990.xml"/><Relationship Id="rId74" Type="http://schemas.openxmlformats.org/officeDocument/2006/relationships/customXml" Target="../ink/ink1011.xml"/><Relationship Id="rId128" Type="http://schemas.openxmlformats.org/officeDocument/2006/relationships/customXml" Target="../ink/ink1038.xml"/><Relationship Id="rId5" Type="http://schemas.openxmlformats.org/officeDocument/2006/relationships/image" Target="../media/image977.png"/><Relationship Id="rId181" Type="http://schemas.openxmlformats.org/officeDocument/2006/relationships/image" Target="../media/image1065.png"/><Relationship Id="rId237" Type="http://schemas.openxmlformats.org/officeDocument/2006/relationships/image" Target="../media/image1093.png"/><Relationship Id="rId279" Type="http://schemas.openxmlformats.org/officeDocument/2006/relationships/image" Target="../media/image1114.png"/><Relationship Id="rId43" Type="http://schemas.openxmlformats.org/officeDocument/2006/relationships/image" Target="../media/image996.png"/><Relationship Id="rId139" Type="http://schemas.openxmlformats.org/officeDocument/2006/relationships/image" Target="../media/image1044.png"/><Relationship Id="rId290" Type="http://schemas.openxmlformats.org/officeDocument/2006/relationships/customXml" Target="../ink/ink1119.xml"/><Relationship Id="rId304" Type="http://schemas.openxmlformats.org/officeDocument/2006/relationships/customXml" Target="../ink/ink1126.xml"/><Relationship Id="rId85" Type="http://schemas.openxmlformats.org/officeDocument/2006/relationships/image" Target="../media/image1017.png"/><Relationship Id="rId150" Type="http://schemas.openxmlformats.org/officeDocument/2006/relationships/customXml" Target="../ink/ink1049.xml"/><Relationship Id="rId192" Type="http://schemas.openxmlformats.org/officeDocument/2006/relationships/customXml" Target="../ink/ink1070.xml"/><Relationship Id="rId206" Type="http://schemas.openxmlformats.org/officeDocument/2006/relationships/customXml" Target="../ink/ink1077.xml"/><Relationship Id="rId248" Type="http://schemas.openxmlformats.org/officeDocument/2006/relationships/customXml" Target="../ink/ink1098.xml"/><Relationship Id="rId12" Type="http://schemas.openxmlformats.org/officeDocument/2006/relationships/customXml" Target="../ink/ink980.xml"/><Relationship Id="rId108" Type="http://schemas.openxmlformats.org/officeDocument/2006/relationships/customXml" Target="../ink/ink1028.xml"/><Relationship Id="rId315" Type="http://schemas.openxmlformats.org/officeDocument/2006/relationships/image" Target="../media/image1132.png"/><Relationship Id="rId54" Type="http://schemas.openxmlformats.org/officeDocument/2006/relationships/customXml" Target="../ink/ink1001.xml"/><Relationship Id="rId96" Type="http://schemas.openxmlformats.org/officeDocument/2006/relationships/customXml" Target="../ink/ink1022.xml"/><Relationship Id="rId161" Type="http://schemas.openxmlformats.org/officeDocument/2006/relationships/image" Target="../media/image1055.png"/><Relationship Id="rId217" Type="http://schemas.openxmlformats.org/officeDocument/2006/relationships/image" Target="../media/image1083.png"/><Relationship Id="rId259" Type="http://schemas.openxmlformats.org/officeDocument/2006/relationships/image" Target="../media/image1104.png"/><Relationship Id="rId23" Type="http://schemas.openxmlformats.org/officeDocument/2006/relationships/image" Target="../media/image986.png"/><Relationship Id="rId119" Type="http://schemas.openxmlformats.org/officeDocument/2006/relationships/image" Target="../media/image1034.png"/><Relationship Id="rId270" Type="http://schemas.openxmlformats.org/officeDocument/2006/relationships/customXml" Target="../ink/ink1109.xml"/><Relationship Id="rId326" Type="http://schemas.openxmlformats.org/officeDocument/2006/relationships/customXml" Target="../ink/ink1137.xml"/><Relationship Id="rId65" Type="http://schemas.openxmlformats.org/officeDocument/2006/relationships/image" Target="../media/image1007.png"/><Relationship Id="rId130" Type="http://schemas.openxmlformats.org/officeDocument/2006/relationships/customXml" Target="../ink/ink1039.xml"/><Relationship Id="rId172" Type="http://schemas.openxmlformats.org/officeDocument/2006/relationships/customXml" Target="../ink/ink1060.xml"/><Relationship Id="rId228" Type="http://schemas.openxmlformats.org/officeDocument/2006/relationships/customXml" Target="../ink/ink1088.xml"/><Relationship Id="rId281" Type="http://schemas.openxmlformats.org/officeDocument/2006/relationships/image" Target="../media/image1115.png"/><Relationship Id="rId34" Type="http://schemas.openxmlformats.org/officeDocument/2006/relationships/customXml" Target="../ink/ink991.xml"/><Relationship Id="rId76" Type="http://schemas.openxmlformats.org/officeDocument/2006/relationships/customXml" Target="../ink/ink1012.xml"/><Relationship Id="rId141" Type="http://schemas.openxmlformats.org/officeDocument/2006/relationships/image" Target="../media/image1045.png"/><Relationship Id="rId7" Type="http://schemas.openxmlformats.org/officeDocument/2006/relationships/image" Target="../media/image978.png"/><Relationship Id="rId183" Type="http://schemas.openxmlformats.org/officeDocument/2006/relationships/image" Target="../media/image1066.png"/><Relationship Id="rId239" Type="http://schemas.openxmlformats.org/officeDocument/2006/relationships/image" Target="../media/image1094.png"/><Relationship Id="rId250" Type="http://schemas.openxmlformats.org/officeDocument/2006/relationships/customXml" Target="../ink/ink1099.xml"/><Relationship Id="rId271" Type="http://schemas.openxmlformats.org/officeDocument/2006/relationships/image" Target="../media/image1110.png"/><Relationship Id="rId292" Type="http://schemas.openxmlformats.org/officeDocument/2006/relationships/customXml" Target="../ink/ink1120.xml"/><Relationship Id="rId306" Type="http://schemas.openxmlformats.org/officeDocument/2006/relationships/customXml" Target="../ink/ink1127.xml"/><Relationship Id="rId24" Type="http://schemas.openxmlformats.org/officeDocument/2006/relationships/customXml" Target="../ink/ink986.xml"/><Relationship Id="rId45" Type="http://schemas.openxmlformats.org/officeDocument/2006/relationships/image" Target="../media/image997.png"/><Relationship Id="rId66" Type="http://schemas.openxmlformats.org/officeDocument/2006/relationships/customXml" Target="../ink/ink1007.xml"/><Relationship Id="rId87" Type="http://schemas.openxmlformats.org/officeDocument/2006/relationships/image" Target="../media/image1018.png"/><Relationship Id="rId110" Type="http://schemas.openxmlformats.org/officeDocument/2006/relationships/customXml" Target="../ink/ink1029.xml"/><Relationship Id="rId131" Type="http://schemas.openxmlformats.org/officeDocument/2006/relationships/image" Target="../media/image1040.png"/><Relationship Id="rId327" Type="http://schemas.openxmlformats.org/officeDocument/2006/relationships/image" Target="../media/image1138.png"/><Relationship Id="rId152" Type="http://schemas.openxmlformats.org/officeDocument/2006/relationships/customXml" Target="../ink/ink1050.xml"/><Relationship Id="rId173" Type="http://schemas.openxmlformats.org/officeDocument/2006/relationships/image" Target="../media/image1061.png"/><Relationship Id="rId194" Type="http://schemas.openxmlformats.org/officeDocument/2006/relationships/customXml" Target="../ink/ink1071.xml"/><Relationship Id="rId208" Type="http://schemas.openxmlformats.org/officeDocument/2006/relationships/customXml" Target="../ink/ink1078.xml"/><Relationship Id="rId229" Type="http://schemas.openxmlformats.org/officeDocument/2006/relationships/image" Target="../media/image1089.png"/><Relationship Id="rId240" Type="http://schemas.openxmlformats.org/officeDocument/2006/relationships/customXml" Target="../ink/ink1094.xml"/><Relationship Id="rId261" Type="http://schemas.openxmlformats.org/officeDocument/2006/relationships/image" Target="../media/image1105.png"/><Relationship Id="rId14" Type="http://schemas.openxmlformats.org/officeDocument/2006/relationships/customXml" Target="../ink/ink981.xml"/><Relationship Id="rId35" Type="http://schemas.openxmlformats.org/officeDocument/2006/relationships/image" Target="../media/image992.png"/><Relationship Id="rId56" Type="http://schemas.openxmlformats.org/officeDocument/2006/relationships/customXml" Target="../ink/ink1002.xml"/><Relationship Id="rId77" Type="http://schemas.openxmlformats.org/officeDocument/2006/relationships/image" Target="../media/image1013.png"/><Relationship Id="rId100" Type="http://schemas.openxmlformats.org/officeDocument/2006/relationships/customXml" Target="../ink/ink1024.xml"/><Relationship Id="rId282" Type="http://schemas.openxmlformats.org/officeDocument/2006/relationships/customXml" Target="../ink/ink1115.xml"/><Relationship Id="rId317" Type="http://schemas.openxmlformats.org/officeDocument/2006/relationships/image" Target="../media/image1133.png"/><Relationship Id="rId8" Type="http://schemas.openxmlformats.org/officeDocument/2006/relationships/customXml" Target="../ink/ink978.xml"/><Relationship Id="rId98" Type="http://schemas.openxmlformats.org/officeDocument/2006/relationships/customXml" Target="../ink/ink1023.xml"/><Relationship Id="rId121" Type="http://schemas.openxmlformats.org/officeDocument/2006/relationships/image" Target="../media/image1035.png"/><Relationship Id="rId142" Type="http://schemas.openxmlformats.org/officeDocument/2006/relationships/customXml" Target="../ink/ink1045.xml"/><Relationship Id="rId163" Type="http://schemas.openxmlformats.org/officeDocument/2006/relationships/image" Target="../media/image1056.png"/><Relationship Id="rId184" Type="http://schemas.openxmlformats.org/officeDocument/2006/relationships/customXml" Target="../ink/ink1066.xml"/><Relationship Id="rId219" Type="http://schemas.openxmlformats.org/officeDocument/2006/relationships/image" Target="../media/image1084.png"/><Relationship Id="rId230" Type="http://schemas.openxmlformats.org/officeDocument/2006/relationships/customXml" Target="../ink/ink1089.xml"/><Relationship Id="rId251" Type="http://schemas.openxmlformats.org/officeDocument/2006/relationships/image" Target="../media/image1100.png"/><Relationship Id="rId25" Type="http://schemas.openxmlformats.org/officeDocument/2006/relationships/image" Target="../media/image987.png"/><Relationship Id="rId46" Type="http://schemas.openxmlformats.org/officeDocument/2006/relationships/customXml" Target="../ink/ink997.xml"/><Relationship Id="rId67" Type="http://schemas.openxmlformats.org/officeDocument/2006/relationships/image" Target="../media/image1008.png"/><Relationship Id="rId272" Type="http://schemas.openxmlformats.org/officeDocument/2006/relationships/customXml" Target="../ink/ink1110.xml"/><Relationship Id="rId293" Type="http://schemas.openxmlformats.org/officeDocument/2006/relationships/image" Target="../media/image1121.png"/><Relationship Id="rId307" Type="http://schemas.openxmlformats.org/officeDocument/2006/relationships/image" Target="../media/image1128.png"/><Relationship Id="rId328" Type="http://schemas.openxmlformats.org/officeDocument/2006/relationships/customXml" Target="../ink/ink1138.xml"/><Relationship Id="rId88" Type="http://schemas.openxmlformats.org/officeDocument/2006/relationships/customXml" Target="../ink/ink1018.xml"/><Relationship Id="rId111" Type="http://schemas.openxmlformats.org/officeDocument/2006/relationships/image" Target="../media/image1030.png"/><Relationship Id="rId132" Type="http://schemas.openxmlformats.org/officeDocument/2006/relationships/customXml" Target="../ink/ink1040.xml"/><Relationship Id="rId153" Type="http://schemas.openxmlformats.org/officeDocument/2006/relationships/image" Target="../media/image1051.png"/><Relationship Id="rId174" Type="http://schemas.openxmlformats.org/officeDocument/2006/relationships/customXml" Target="../ink/ink1061.xml"/><Relationship Id="rId195" Type="http://schemas.openxmlformats.org/officeDocument/2006/relationships/image" Target="../media/image1072.png"/><Relationship Id="rId209" Type="http://schemas.openxmlformats.org/officeDocument/2006/relationships/image" Target="../media/image1079.png"/><Relationship Id="rId220" Type="http://schemas.openxmlformats.org/officeDocument/2006/relationships/customXml" Target="../ink/ink1084.xml"/><Relationship Id="rId241" Type="http://schemas.openxmlformats.org/officeDocument/2006/relationships/image" Target="../media/image1095.png"/><Relationship Id="rId15" Type="http://schemas.openxmlformats.org/officeDocument/2006/relationships/image" Target="../media/image982.png"/><Relationship Id="rId36" Type="http://schemas.openxmlformats.org/officeDocument/2006/relationships/customXml" Target="../ink/ink992.xml"/><Relationship Id="rId57" Type="http://schemas.openxmlformats.org/officeDocument/2006/relationships/image" Target="../media/image1003.png"/><Relationship Id="rId262" Type="http://schemas.openxmlformats.org/officeDocument/2006/relationships/customXml" Target="../ink/ink1105.xml"/><Relationship Id="rId283" Type="http://schemas.openxmlformats.org/officeDocument/2006/relationships/image" Target="../media/image1116.png"/><Relationship Id="rId318" Type="http://schemas.openxmlformats.org/officeDocument/2006/relationships/customXml" Target="../ink/ink1133.xml"/><Relationship Id="rId78" Type="http://schemas.openxmlformats.org/officeDocument/2006/relationships/customXml" Target="../ink/ink1013.xml"/><Relationship Id="rId99" Type="http://schemas.openxmlformats.org/officeDocument/2006/relationships/image" Target="../media/image1024.png"/><Relationship Id="rId101" Type="http://schemas.openxmlformats.org/officeDocument/2006/relationships/image" Target="../media/image1025.png"/><Relationship Id="rId122" Type="http://schemas.openxmlformats.org/officeDocument/2006/relationships/customXml" Target="../ink/ink1035.xml"/><Relationship Id="rId143" Type="http://schemas.openxmlformats.org/officeDocument/2006/relationships/image" Target="../media/image1046.png"/><Relationship Id="rId164" Type="http://schemas.openxmlformats.org/officeDocument/2006/relationships/customXml" Target="../ink/ink1056.xml"/><Relationship Id="rId185" Type="http://schemas.openxmlformats.org/officeDocument/2006/relationships/image" Target="../media/image1067.png"/><Relationship Id="rId9" Type="http://schemas.openxmlformats.org/officeDocument/2006/relationships/image" Target="../media/image979.png"/><Relationship Id="rId210" Type="http://schemas.openxmlformats.org/officeDocument/2006/relationships/customXml" Target="../ink/ink1079.xml"/><Relationship Id="rId26" Type="http://schemas.openxmlformats.org/officeDocument/2006/relationships/customXml" Target="../ink/ink987.xml"/><Relationship Id="rId231" Type="http://schemas.openxmlformats.org/officeDocument/2006/relationships/image" Target="../media/image1090.png"/><Relationship Id="rId252" Type="http://schemas.openxmlformats.org/officeDocument/2006/relationships/customXml" Target="../ink/ink1100.xml"/><Relationship Id="rId273" Type="http://schemas.openxmlformats.org/officeDocument/2006/relationships/image" Target="../media/image1111.png"/><Relationship Id="rId294" Type="http://schemas.openxmlformats.org/officeDocument/2006/relationships/customXml" Target="../ink/ink1121.xml"/><Relationship Id="rId308" Type="http://schemas.openxmlformats.org/officeDocument/2006/relationships/customXml" Target="../ink/ink1128.xml"/><Relationship Id="rId329" Type="http://schemas.openxmlformats.org/officeDocument/2006/relationships/image" Target="../media/image452.png"/><Relationship Id="rId47" Type="http://schemas.openxmlformats.org/officeDocument/2006/relationships/image" Target="../media/image998.png"/><Relationship Id="rId68" Type="http://schemas.openxmlformats.org/officeDocument/2006/relationships/customXml" Target="../ink/ink1008.xml"/><Relationship Id="rId89" Type="http://schemas.openxmlformats.org/officeDocument/2006/relationships/image" Target="../media/image1019.png"/><Relationship Id="rId112" Type="http://schemas.openxmlformats.org/officeDocument/2006/relationships/customXml" Target="../ink/ink1030.xml"/><Relationship Id="rId133" Type="http://schemas.openxmlformats.org/officeDocument/2006/relationships/image" Target="../media/image1041.png"/><Relationship Id="rId154" Type="http://schemas.openxmlformats.org/officeDocument/2006/relationships/customXml" Target="../ink/ink1051.xml"/><Relationship Id="rId175" Type="http://schemas.openxmlformats.org/officeDocument/2006/relationships/image" Target="../media/image1062.png"/><Relationship Id="rId196" Type="http://schemas.openxmlformats.org/officeDocument/2006/relationships/customXml" Target="../ink/ink1072.xml"/><Relationship Id="rId200" Type="http://schemas.openxmlformats.org/officeDocument/2006/relationships/customXml" Target="../ink/ink1074.xml"/><Relationship Id="rId16" Type="http://schemas.openxmlformats.org/officeDocument/2006/relationships/customXml" Target="../ink/ink982.xml"/><Relationship Id="rId221" Type="http://schemas.openxmlformats.org/officeDocument/2006/relationships/image" Target="../media/image1085.png"/><Relationship Id="rId242" Type="http://schemas.openxmlformats.org/officeDocument/2006/relationships/customXml" Target="../ink/ink1095.xml"/><Relationship Id="rId263" Type="http://schemas.openxmlformats.org/officeDocument/2006/relationships/image" Target="../media/image1106.png"/><Relationship Id="rId284" Type="http://schemas.openxmlformats.org/officeDocument/2006/relationships/customXml" Target="../ink/ink1116.xml"/><Relationship Id="rId319" Type="http://schemas.openxmlformats.org/officeDocument/2006/relationships/image" Target="../media/image1134.png"/><Relationship Id="rId37" Type="http://schemas.openxmlformats.org/officeDocument/2006/relationships/image" Target="../media/image993.png"/><Relationship Id="rId58" Type="http://schemas.openxmlformats.org/officeDocument/2006/relationships/customXml" Target="../ink/ink1003.xml"/><Relationship Id="rId79" Type="http://schemas.openxmlformats.org/officeDocument/2006/relationships/image" Target="../media/image1014.png"/><Relationship Id="rId102" Type="http://schemas.openxmlformats.org/officeDocument/2006/relationships/customXml" Target="../ink/ink1025.xml"/><Relationship Id="rId123" Type="http://schemas.openxmlformats.org/officeDocument/2006/relationships/image" Target="../media/image1036.png"/><Relationship Id="rId144" Type="http://schemas.openxmlformats.org/officeDocument/2006/relationships/customXml" Target="../ink/ink1046.xml"/><Relationship Id="rId330" Type="http://schemas.openxmlformats.org/officeDocument/2006/relationships/customXml" Target="../ink/ink1139.xml"/><Relationship Id="rId90" Type="http://schemas.openxmlformats.org/officeDocument/2006/relationships/customXml" Target="../ink/ink1019.xml"/><Relationship Id="rId165" Type="http://schemas.openxmlformats.org/officeDocument/2006/relationships/image" Target="../media/image1057.png"/><Relationship Id="rId186" Type="http://schemas.openxmlformats.org/officeDocument/2006/relationships/customXml" Target="../ink/ink1067.xml"/><Relationship Id="rId211" Type="http://schemas.openxmlformats.org/officeDocument/2006/relationships/image" Target="../media/image1080.png"/><Relationship Id="rId232" Type="http://schemas.openxmlformats.org/officeDocument/2006/relationships/customXml" Target="../ink/ink1090.xml"/><Relationship Id="rId253" Type="http://schemas.openxmlformats.org/officeDocument/2006/relationships/image" Target="../media/image1101.png"/><Relationship Id="rId274" Type="http://schemas.openxmlformats.org/officeDocument/2006/relationships/customXml" Target="../ink/ink1111.xml"/><Relationship Id="rId295" Type="http://schemas.openxmlformats.org/officeDocument/2006/relationships/image" Target="../media/image1122.png"/><Relationship Id="rId309" Type="http://schemas.openxmlformats.org/officeDocument/2006/relationships/image" Target="../media/image1129.png"/><Relationship Id="rId27" Type="http://schemas.openxmlformats.org/officeDocument/2006/relationships/image" Target="../media/image988.png"/><Relationship Id="rId48" Type="http://schemas.openxmlformats.org/officeDocument/2006/relationships/customXml" Target="../ink/ink998.xml"/><Relationship Id="rId69" Type="http://schemas.openxmlformats.org/officeDocument/2006/relationships/image" Target="../media/image1009.png"/><Relationship Id="rId113" Type="http://schemas.openxmlformats.org/officeDocument/2006/relationships/image" Target="../media/image1031.png"/><Relationship Id="rId134" Type="http://schemas.openxmlformats.org/officeDocument/2006/relationships/customXml" Target="../ink/ink1041.xml"/><Relationship Id="rId320" Type="http://schemas.openxmlformats.org/officeDocument/2006/relationships/customXml" Target="../ink/ink1134.xml"/><Relationship Id="rId80" Type="http://schemas.openxmlformats.org/officeDocument/2006/relationships/customXml" Target="../ink/ink1014.xml"/><Relationship Id="rId155" Type="http://schemas.openxmlformats.org/officeDocument/2006/relationships/image" Target="../media/image1052.png"/><Relationship Id="rId176" Type="http://schemas.openxmlformats.org/officeDocument/2006/relationships/customXml" Target="../ink/ink1062.xml"/><Relationship Id="rId197" Type="http://schemas.openxmlformats.org/officeDocument/2006/relationships/image" Target="../media/image1073.png"/><Relationship Id="rId201" Type="http://schemas.openxmlformats.org/officeDocument/2006/relationships/image" Target="../media/image1075.png"/><Relationship Id="rId222" Type="http://schemas.openxmlformats.org/officeDocument/2006/relationships/customXml" Target="../ink/ink1085.xml"/><Relationship Id="rId243" Type="http://schemas.openxmlformats.org/officeDocument/2006/relationships/image" Target="../media/image1096.png"/><Relationship Id="rId264" Type="http://schemas.openxmlformats.org/officeDocument/2006/relationships/customXml" Target="../ink/ink1106.xml"/><Relationship Id="rId285" Type="http://schemas.openxmlformats.org/officeDocument/2006/relationships/image" Target="../media/image1117.png"/><Relationship Id="rId17" Type="http://schemas.openxmlformats.org/officeDocument/2006/relationships/image" Target="../media/image983.png"/><Relationship Id="rId38" Type="http://schemas.openxmlformats.org/officeDocument/2006/relationships/customXml" Target="../ink/ink993.xml"/><Relationship Id="rId59" Type="http://schemas.openxmlformats.org/officeDocument/2006/relationships/image" Target="../media/image1004.png"/><Relationship Id="rId103" Type="http://schemas.openxmlformats.org/officeDocument/2006/relationships/image" Target="../media/image1026.png"/><Relationship Id="rId124" Type="http://schemas.openxmlformats.org/officeDocument/2006/relationships/customXml" Target="../ink/ink1036.xml"/><Relationship Id="rId310" Type="http://schemas.openxmlformats.org/officeDocument/2006/relationships/customXml" Target="../ink/ink1129.xml"/><Relationship Id="rId70" Type="http://schemas.openxmlformats.org/officeDocument/2006/relationships/customXml" Target="../ink/ink1009.xml"/><Relationship Id="rId91" Type="http://schemas.openxmlformats.org/officeDocument/2006/relationships/image" Target="../media/image1020.png"/><Relationship Id="rId145" Type="http://schemas.openxmlformats.org/officeDocument/2006/relationships/image" Target="../media/image1047.png"/><Relationship Id="rId166" Type="http://schemas.openxmlformats.org/officeDocument/2006/relationships/customXml" Target="../ink/ink1057.xml"/><Relationship Id="rId187" Type="http://schemas.openxmlformats.org/officeDocument/2006/relationships/image" Target="../media/image1068.png"/><Relationship Id="rId331" Type="http://schemas.openxmlformats.org/officeDocument/2006/relationships/image" Target="../media/image113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80.xml"/><Relationship Id="rId233" Type="http://schemas.openxmlformats.org/officeDocument/2006/relationships/image" Target="../media/image1091.png"/><Relationship Id="rId254" Type="http://schemas.openxmlformats.org/officeDocument/2006/relationships/customXml" Target="../ink/ink1101.xml"/><Relationship Id="rId28" Type="http://schemas.openxmlformats.org/officeDocument/2006/relationships/customXml" Target="../ink/ink988.xml"/><Relationship Id="rId49" Type="http://schemas.openxmlformats.org/officeDocument/2006/relationships/image" Target="../media/image999.png"/><Relationship Id="rId114" Type="http://schemas.openxmlformats.org/officeDocument/2006/relationships/customXml" Target="../ink/ink1031.xml"/><Relationship Id="rId275" Type="http://schemas.openxmlformats.org/officeDocument/2006/relationships/image" Target="../media/image1112.png"/><Relationship Id="rId296" Type="http://schemas.openxmlformats.org/officeDocument/2006/relationships/customXml" Target="../ink/ink1122.xml"/><Relationship Id="rId300" Type="http://schemas.openxmlformats.org/officeDocument/2006/relationships/customXml" Target="../ink/ink1124.xml"/><Relationship Id="rId60" Type="http://schemas.openxmlformats.org/officeDocument/2006/relationships/customXml" Target="../ink/ink1004.xml"/><Relationship Id="rId81" Type="http://schemas.openxmlformats.org/officeDocument/2006/relationships/image" Target="../media/image1015.png"/><Relationship Id="rId135" Type="http://schemas.openxmlformats.org/officeDocument/2006/relationships/image" Target="../media/image1042.png"/><Relationship Id="rId156" Type="http://schemas.openxmlformats.org/officeDocument/2006/relationships/customXml" Target="../ink/ink1052.xml"/><Relationship Id="rId177" Type="http://schemas.openxmlformats.org/officeDocument/2006/relationships/image" Target="../media/image1063.png"/><Relationship Id="rId198" Type="http://schemas.openxmlformats.org/officeDocument/2006/relationships/customXml" Target="../ink/ink1073.xml"/><Relationship Id="rId321" Type="http://schemas.openxmlformats.org/officeDocument/2006/relationships/image" Target="../media/image1135.png"/><Relationship Id="rId202" Type="http://schemas.openxmlformats.org/officeDocument/2006/relationships/customXml" Target="../ink/ink1075.xml"/><Relationship Id="rId223" Type="http://schemas.openxmlformats.org/officeDocument/2006/relationships/image" Target="../media/image1086.png"/><Relationship Id="rId244" Type="http://schemas.openxmlformats.org/officeDocument/2006/relationships/customXml" Target="../ink/ink1096.xml"/><Relationship Id="rId18" Type="http://schemas.openxmlformats.org/officeDocument/2006/relationships/customXml" Target="../ink/ink983.xml"/><Relationship Id="rId39" Type="http://schemas.openxmlformats.org/officeDocument/2006/relationships/image" Target="../media/image994.png"/><Relationship Id="rId265" Type="http://schemas.openxmlformats.org/officeDocument/2006/relationships/image" Target="../media/image1107.png"/><Relationship Id="rId286" Type="http://schemas.openxmlformats.org/officeDocument/2006/relationships/customXml" Target="../ink/ink1117.xml"/><Relationship Id="rId50" Type="http://schemas.openxmlformats.org/officeDocument/2006/relationships/customXml" Target="../ink/ink999.xml"/><Relationship Id="rId104" Type="http://schemas.openxmlformats.org/officeDocument/2006/relationships/customXml" Target="../ink/ink1026.xml"/><Relationship Id="rId125" Type="http://schemas.openxmlformats.org/officeDocument/2006/relationships/image" Target="../media/image1037.png"/><Relationship Id="rId146" Type="http://schemas.openxmlformats.org/officeDocument/2006/relationships/customXml" Target="../ink/ink1047.xml"/><Relationship Id="rId167" Type="http://schemas.openxmlformats.org/officeDocument/2006/relationships/image" Target="../media/image1058.png"/><Relationship Id="rId188" Type="http://schemas.openxmlformats.org/officeDocument/2006/relationships/customXml" Target="../ink/ink1068.xml"/><Relationship Id="rId311" Type="http://schemas.openxmlformats.org/officeDocument/2006/relationships/image" Target="../media/image1130.png"/><Relationship Id="rId71" Type="http://schemas.openxmlformats.org/officeDocument/2006/relationships/image" Target="../media/image1010.png"/><Relationship Id="rId92" Type="http://schemas.openxmlformats.org/officeDocument/2006/relationships/customXml" Target="../ink/ink1020.xml"/><Relationship Id="rId213" Type="http://schemas.openxmlformats.org/officeDocument/2006/relationships/image" Target="../media/image1081.png"/><Relationship Id="rId234" Type="http://schemas.openxmlformats.org/officeDocument/2006/relationships/customXml" Target="../ink/ink1091.xml"/><Relationship Id="rId2" Type="http://schemas.openxmlformats.org/officeDocument/2006/relationships/customXml" Target="../ink/ink975.xml"/><Relationship Id="rId29" Type="http://schemas.openxmlformats.org/officeDocument/2006/relationships/image" Target="../media/image989.png"/><Relationship Id="rId255" Type="http://schemas.openxmlformats.org/officeDocument/2006/relationships/image" Target="../media/image1102.png"/><Relationship Id="rId276" Type="http://schemas.openxmlformats.org/officeDocument/2006/relationships/customXml" Target="../ink/ink1112.xml"/><Relationship Id="rId297" Type="http://schemas.openxmlformats.org/officeDocument/2006/relationships/image" Target="../media/image1123.png"/><Relationship Id="rId40" Type="http://schemas.openxmlformats.org/officeDocument/2006/relationships/customXml" Target="../ink/ink994.xml"/><Relationship Id="rId115" Type="http://schemas.openxmlformats.org/officeDocument/2006/relationships/image" Target="../media/image1032.png"/><Relationship Id="rId136" Type="http://schemas.openxmlformats.org/officeDocument/2006/relationships/customXml" Target="../ink/ink1042.xml"/><Relationship Id="rId157" Type="http://schemas.openxmlformats.org/officeDocument/2006/relationships/image" Target="../media/image1053.png"/><Relationship Id="rId178" Type="http://schemas.openxmlformats.org/officeDocument/2006/relationships/customXml" Target="../ink/ink1063.xml"/><Relationship Id="rId301" Type="http://schemas.openxmlformats.org/officeDocument/2006/relationships/image" Target="../media/image1125.png"/><Relationship Id="rId322" Type="http://schemas.openxmlformats.org/officeDocument/2006/relationships/customXml" Target="../ink/ink1135.xml"/><Relationship Id="rId61" Type="http://schemas.openxmlformats.org/officeDocument/2006/relationships/image" Target="../media/image1005.png"/><Relationship Id="rId82" Type="http://schemas.openxmlformats.org/officeDocument/2006/relationships/customXml" Target="../ink/ink1015.xml"/><Relationship Id="rId199" Type="http://schemas.openxmlformats.org/officeDocument/2006/relationships/image" Target="../media/image1074.png"/><Relationship Id="rId203" Type="http://schemas.openxmlformats.org/officeDocument/2006/relationships/image" Target="../media/image1076.png"/><Relationship Id="rId19" Type="http://schemas.openxmlformats.org/officeDocument/2006/relationships/image" Target="../media/image984.png"/><Relationship Id="rId224" Type="http://schemas.openxmlformats.org/officeDocument/2006/relationships/customXml" Target="../ink/ink1086.xml"/><Relationship Id="rId245" Type="http://schemas.openxmlformats.org/officeDocument/2006/relationships/image" Target="../media/image1097.png"/><Relationship Id="rId266" Type="http://schemas.openxmlformats.org/officeDocument/2006/relationships/customXml" Target="../ink/ink1107.xml"/><Relationship Id="rId287" Type="http://schemas.openxmlformats.org/officeDocument/2006/relationships/image" Target="../media/image1118.png"/><Relationship Id="rId30" Type="http://schemas.openxmlformats.org/officeDocument/2006/relationships/customXml" Target="../ink/ink989.xml"/><Relationship Id="rId105" Type="http://schemas.openxmlformats.org/officeDocument/2006/relationships/image" Target="../media/image1027.png"/><Relationship Id="rId126" Type="http://schemas.openxmlformats.org/officeDocument/2006/relationships/customXml" Target="../ink/ink1037.xml"/><Relationship Id="rId147" Type="http://schemas.openxmlformats.org/officeDocument/2006/relationships/image" Target="../media/image1048.png"/><Relationship Id="rId168" Type="http://schemas.openxmlformats.org/officeDocument/2006/relationships/customXml" Target="../ink/ink1058.xml"/><Relationship Id="rId312" Type="http://schemas.openxmlformats.org/officeDocument/2006/relationships/customXml" Target="../ink/ink1130.xml"/><Relationship Id="rId51" Type="http://schemas.openxmlformats.org/officeDocument/2006/relationships/image" Target="../media/image1000.png"/><Relationship Id="rId72" Type="http://schemas.openxmlformats.org/officeDocument/2006/relationships/customXml" Target="../ink/ink1010.xml"/><Relationship Id="rId93" Type="http://schemas.openxmlformats.org/officeDocument/2006/relationships/image" Target="../media/image1021.png"/><Relationship Id="rId189" Type="http://schemas.openxmlformats.org/officeDocument/2006/relationships/image" Target="../media/image1069.png"/><Relationship Id="rId3" Type="http://schemas.openxmlformats.org/officeDocument/2006/relationships/image" Target="../media/image976.png"/><Relationship Id="rId214" Type="http://schemas.openxmlformats.org/officeDocument/2006/relationships/customXml" Target="../ink/ink1081.xml"/><Relationship Id="rId235" Type="http://schemas.openxmlformats.org/officeDocument/2006/relationships/image" Target="../media/image1092.png"/><Relationship Id="rId256" Type="http://schemas.openxmlformats.org/officeDocument/2006/relationships/customXml" Target="../ink/ink1102.xml"/><Relationship Id="rId277" Type="http://schemas.openxmlformats.org/officeDocument/2006/relationships/image" Target="../media/image1113.png"/><Relationship Id="rId298" Type="http://schemas.openxmlformats.org/officeDocument/2006/relationships/customXml" Target="../ink/ink1123.xml"/><Relationship Id="rId116" Type="http://schemas.openxmlformats.org/officeDocument/2006/relationships/customXml" Target="../ink/ink1032.xml"/><Relationship Id="rId137" Type="http://schemas.openxmlformats.org/officeDocument/2006/relationships/image" Target="../media/image1043.png"/><Relationship Id="rId158" Type="http://schemas.openxmlformats.org/officeDocument/2006/relationships/customXml" Target="../ink/ink1053.xml"/><Relationship Id="rId302" Type="http://schemas.openxmlformats.org/officeDocument/2006/relationships/customXml" Target="../ink/ink1125.xml"/><Relationship Id="rId323" Type="http://schemas.openxmlformats.org/officeDocument/2006/relationships/image" Target="../media/image1136.png"/><Relationship Id="rId20" Type="http://schemas.openxmlformats.org/officeDocument/2006/relationships/customXml" Target="../ink/ink984.xml"/><Relationship Id="rId41" Type="http://schemas.openxmlformats.org/officeDocument/2006/relationships/image" Target="../media/image995.png"/><Relationship Id="rId62" Type="http://schemas.openxmlformats.org/officeDocument/2006/relationships/customXml" Target="../ink/ink1005.xml"/><Relationship Id="rId83" Type="http://schemas.openxmlformats.org/officeDocument/2006/relationships/image" Target="../media/image1016.png"/><Relationship Id="rId179" Type="http://schemas.openxmlformats.org/officeDocument/2006/relationships/image" Target="../media/image1064.png"/><Relationship Id="rId190" Type="http://schemas.openxmlformats.org/officeDocument/2006/relationships/customXml" Target="../ink/ink1069.xml"/><Relationship Id="rId204" Type="http://schemas.openxmlformats.org/officeDocument/2006/relationships/customXml" Target="../ink/ink1076.xml"/><Relationship Id="rId225" Type="http://schemas.openxmlformats.org/officeDocument/2006/relationships/image" Target="../media/image1087.png"/><Relationship Id="rId246" Type="http://schemas.openxmlformats.org/officeDocument/2006/relationships/customXml" Target="../ink/ink1097.xml"/><Relationship Id="rId267" Type="http://schemas.openxmlformats.org/officeDocument/2006/relationships/image" Target="../media/image1108.png"/><Relationship Id="rId288" Type="http://schemas.openxmlformats.org/officeDocument/2006/relationships/customXml" Target="../ink/ink1118.xml"/><Relationship Id="rId106" Type="http://schemas.openxmlformats.org/officeDocument/2006/relationships/customXml" Target="../ink/ink1027.xml"/><Relationship Id="rId127" Type="http://schemas.openxmlformats.org/officeDocument/2006/relationships/image" Target="../media/image1038.png"/><Relationship Id="rId313" Type="http://schemas.openxmlformats.org/officeDocument/2006/relationships/image" Target="../media/image1131.png"/><Relationship Id="rId10" Type="http://schemas.openxmlformats.org/officeDocument/2006/relationships/customXml" Target="../ink/ink979.xml"/><Relationship Id="rId31" Type="http://schemas.openxmlformats.org/officeDocument/2006/relationships/image" Target="../media/image990.png"/><Relationship Id="rId52" Type="http://schemas.openxmlformats.org/officeDocument/2006/relationships/customXml" Target="../ink/ink1000.xml"/><Relationship Id="rId73" Type="http://schemas.openxmlformats.org/officeDocument/2006/relationships/image" Target="../media/image1011.png"/><Relationship Id="rId94" Type="http://schemas.openxmlformats.org/officeDocument/2006/relationships/customXml" Target="../ink/ink1021.xml"/><Relationship Id="rId148" Type="http://schemas.openxmlformats.org/officeDocument/2006/relationships/customXml" Target="../ink/ink1048.xml"/><Relationship Id="rId169" Type="http://schemas.openxmlformats.org/officeDocument/2006/relationships/image" Target="../media/image1059.png"/><Relationship Id="rId4" Type="http://schemas.openxmlformats.org/officeDocument/2006/relationships/customXml" Target="../ink/ink976.xml"/><Relationship Id="rId180" Type="http://schemas.openxmlformats.org/officeDocument/2006/relationships/customXml" Target="../ink/ink1064.xml"/><Relationship Id="rId215" Type="http://schemas.openxmlformats.org/officeDocument/2006/relationships/image" Target="../media/image1082.png"/><Relationship Id="rId236" Type="http://schemas.openxmlformats.org/officeDocument/2006/relationships/customXml" Target="../ink/ink1092.xml"/><Relationship Id="rId257" Type="http://schemas.openxmlformats.org/officeDocument/2006/relationships/image" Target="../media/image1103.png"/><Relationship Id="rId278" Type="http://schemas.openxmlformats.org/officeDocument/2006/relationships/customXml" Target="../ink/ink1113.xml"/><Relationship Id="rId303" Type="http://schemas.openxmlformats.org/officeDocument/2006/relationships/image" Target="../media/image1126.png"/><Relationship Id="rId42" Type="http://schemas.openxmlformats.org/officeDocument/2006/relationships/customXml" Target="../ink/ink995.xml"/><Relationship Id="rId84" Type="http://schemas.openxmlformats.org/officeDocument/2006/relationships/customXml" Target="../ink/ink1016.xml"/><Relationship Id="rId138" Type="http://schemas.openxmlformats.org/officeDocument/2006/relationships/customXml" Target="../ink/ink1043.xml"/><Relationship Id="rId191" Type="http://schemas.openxmlformats.org/officeDocument/2006/relationships/image" Target="../media/image1070.png"/><Relationship Id="rId205" Type="http://schemas.openxmlformats.org/officeDocument/2006/relationships/image" Target="../media/image1077.png"/><Relationship Id="rId247" Type="http://schemas.openxmlformats.org/officeDocument/2006/relationships/image" Target="../media/image1098.png"/><Relationship Id="rId107" Type="http://schemas.openxmlformats.org/officeDocument/2006/relationships/image" Target="../media/image1028.png"/><Relationship Id="rId289" Type="http://schemas.openxmlformats.org/officeDocument/2006/relationships/image" Target="../media/image1119.png"/><Relationship Id="rId11" Type="http://schemas.openxmlformats.org/officeDocument/2006/relationships/image" Target="../media/image980.png"/><Relationship Id="rId53" Type="http://schemas.openxmlformats.org/officeDocument/2006/relationships/image" Target="../media/image1001.png"/><Relationship Id="rId149" Type="http://schemas.openxmlformats.org/officeDocument/2006/relationships/image" Target="../media/image1049.png"/><Relationship Id="rId314" Type="http://schemas.openxmlformats.org/officeDocument/2006/relationships/customXml" Target="../ink/ink1131.xml"/><Relationship Id="rId95" Type="http://schemas.openxmlformats.org/officeDocument/2006/relationships/image" Target="../media/image1022.png"/><Relationship Id="rId160" Type="http://schemas.openxmlformats.org/officeDocument/2006/relationships/customXml" Target="../ink/ink1054.xml"/><Relationship Id="rId216" Type="http://schemas.openxmlformats.org/officeDocument/2006/relationships/customXml" Target="../ink/ink1082.xml"/><Relationship Id="rId258" Type="http://schemas.openxmlformats.org/officeDocument/2006/relationships/customXml" Target="../ink/ink1103.xml"/><Relationship Id="rId22" Type="http://schemas.openxmlformats.org/officeDocument/2006/relationships/customXml" Target="../ink/ink985.xml"/><Relationship Id="rId64" Type="http://schemas.openxmlformats.org/officeDocument/2006/relationships/customXml" Target="../ink/ink1006.xml"/><Relationship Id="rId118" Type="http://schemas.openxmlformats.org/officeDocument/2006/relationships/customXml" Target="../ink/ink1033.xml"/><Relationship Id="rId325" Type="http://schemas.openxmlformats.org/officeDocument/2006/relationships/image" Target="../media/image1137.png"/><Relationship Id="rId171" Type="http://schemas.openxmlformats.org/officeDocument/2006/relationships/image" Target="../media/image1060.png"/><Relationship Id="rId227" Type="http://schemas.openxmlformats.org/officeDocument/2006/relationships/image" Target="../media/image1088.png"/><Relationship Id="rId269" Type="http://schemas.openxmlformats.org/officeDocument/2006/relationships/image" Target="../media/image1109.png"/><Relationship Id="rId33" Type="http://schemas.openxmlformats.org/officeDocument/2006/relationships/image" Target="../media/image991.png"/><Relationship Id="rId129" Type="http://schemas.openxmlformats.org/officeDocument/2006/relationships/image" Target="../media/image1039.png"/><Relationship Id="rId280" Type="http://schemas.openxmlformats.org/officeDocument/2006/relationships/customXml" Target="../ink/ink1114.xml"/><Relationship Id="rId75" Type="http://schemas.openxmlformats.org/officeDocument/2006/relationships/image" Target="../media/image1012.png"/><Relationship Id="rId140" Type="http://schemas.openxmlformats.org/officeDocument/2006/relationships/customXml" Target="../ink/ink1044.xml"/><Relationship Id="rId182" Type="http://schemas.openxmlformats.org/officeDocument/2006/relationships/customXml" Target="../ink/ink1065.xml"/><Relationship Id="rId6" Type="http://schemas.openxmlformats.org/officeDocument/2006/relationships/customXml" Target="../ink/ink977.xml"/><Relationship Id="rId238" Type="http://schemas.openxmlformats.org/officeDocument/2006/relationships/customXml" Target="../ink/ink1093.xml"/><Relationship Id="rId291" Type="http://schemas.openxmlformats.org/officeDocument/2006/relationships/image" Target="../media/image1120.png"/><Relationship Id="rId305" Type="http://schemas.openxmlformats.org/officeDocument/2006/relationships/image" Target="../media/image1127.png"/><Relationship Id="rId44" Type="http://schemas.openxmlformats.org/officeDocument/2006/relationships/customXml" Target="../ink/ink996.xml"/><Relationship Id="rId86" Type="http://schemas.openxmlformats.org/officeDocument/2006/relationships/customXml" Target="../ink/ink1017.xml"/><Relationship Id="rId151" Type="http://schemas.openxmlformats.org/officeDocument/2006/relationships/image" Target="../media/image1050.png"/><Relationship Id="rId193" Type="http://schemas.openxmlformats.org/officeDocument/2006/relationships/image" Target="../media/image1071.png"/><Relationship Id="rId207" Type="http://schemas.openxmlformats.org/officeDocument/2006/relationships/image" Target="../media/image1078.png"/><Relationship Id="rId249" Type="http://schemas.openxmlformats.org/officeDocument/2006/relationships/image" Target="../media/image1099.png"/><Relationship Id="rId13" Type="http://schemas.openxmlformats.org/officeDocument/2006/relationships/image" Target="../media/image981.png"/><Relationship Id="rId109" Type="http://schemas.openxmlformats.org/officeDocument/2006/relationships/image" Target="../media/image1029.png"/><Relationship Id="rId260" Type="http://schemas.openxmlformats.org/officeDocument/2006/relationships/customXml" Target="../ink/ink1104.xml"/><Relationship Id="rId316" Type="http://schemas.openxmlformats.org/officeDocument/2006/relationships/customXml" Target="../ink/ink1132.xml"/><Relationship Id="rId55" Type="http://schemas.openxmlformats.org/officeDocument/2006/relationships/image" Target="../media/image1002.png"/><Relationship Id="rId97" Type="http://schemas.openxmlformats.org/officeDocument/2006/relationships/image" Target="../media/image1023.png"/><Relationship Id="rId120" Type="http://schemas.openxmlformats.org/officeDocument/2006/relationships/customXml" Target="../ink/ink1034.xml"/><Relationship Id="rId162" Type="http://schemas.openxmlformats.org/officeDocument/2006/relationships/customXml" Target="../ink/ink1055.xml"/><Relationship Id="rId218" Type="http://schemas.openxmlformats.org/officeDocument/2006/relationships/customXml" Target="../ink/ink1083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97.xml"/><Relationship Id="rId21" Type="http://schemas.openxmlformats.org/officeDocument/2006/relationships/customXml" Target="../ink/ink1149.xml"/><Relationship Id="rId42" Type="http://schemas.openxmlformats.org/officeDocument/2006/relationships/image" Target="../media/image1159.png"/><Relationship Id="rId63" Type="http://schemas.openxmlformats.org/officeDocument/2006/relationships/customXml" Target="../ink/ink1170.xml"/><Relationship Id="rId84" Type="http://schemas.openxmlformats.org/officeDocument/2006/relationships/image" Target="../media/image1180.png"/><Relationship Id="rId138" Type="http://schemas.openxmlformats.org/officeDocument/2006/relationships/image" Target="../media/image1207.png"/><Relationship Id="rId159" Type="http://schemas.openxmlformats.org/officeDocument/2006/relationships/customXml" Target="../ink/ink1218.xml"/><Relationship Id="rId170" Type="http://schemas.openxmlformats.org/officeDocument/2006/relationships/image" Target="../media/image1223.png"/><Relationship Id="rId107" Type="http://schemas.openxmlformats.org/officeDocument/2006/relationships/customXml" Target="../ink/ink1192.xml"/><Relationship Id="rId11" Type="http://schemas.openxmlformats.org/officeDocument/2006/relationships/customXml" Target="../ink/ink1144.xml"/><Relationship Id="rId32" Type="http://schemas.openxmlformats.org/officeDocument/2006/relationships/image" Target="../media/image1154.png"/><Relationship Id="rId53" Type="http://schemas.openxmlformats.org/officeDocument/2006/relationships/customXml" Target="../ink/ink1165.xml"/><Relationship Id="rId74" Type="http://schemas.openxmlformats.org/officeDocument/2006/relationships/image" Target="../media/image1175.png"/><Relationship Id="rId128" Type="http://schemas.openxmlformats.org/officeDocument/2006/relationships/image" Target="../media/image1202.png"/><Relationship Id="rId149" Type="http://schemas.openxmlformats.org/officeDocument/2006/relationships/customXml" Target="../ink/ink1213.xml"/><Relationship Id="rId5" Type="http://schemas.openxmlformats.org/officeDocument/2006/relationships/customXml" Target="../ink/ink1141.xml"/><Relationship Id="rId95" Type="http://schemas.openxmlformats.org/officeDocument/2006/relationships/customXml" Target="../ink/ink1186.xml"/><Relationship Id="rId160" Type="http://schemas.openxmlformats.org/officeDocument/2006/relationships/image" Target="../media/image1218.png"/><Relationship Id="rId181" Type="http://schemas.openxmlformats.org/officeDocument/2006/relationships/customXml" Target="../ink/ink1229.xml"/><Relationship Id="rId22" Type="http://schemas.openxmlformats.org/officeDocument/2006/relationships/image" Target="../media/image1149.png"/><Relationship Id="rId43" Type="http://schemas.openxmlformats.org/officeDocument/2006/relationships/customXml" Target="../ink/ink1160.xml"/><Relationship Id="rId64" Type="http://schemas.openxmlformats.org/officeDocument/2006/relationships/image" Target="../media/image1170.png"/><Relationship Id="rId118" Type="http://schemas.openxmlformats.org/officeDocument/2006/relationships/image" Target="../media/image1197.png"/><Relationship Id="rId139" Type="http://schemas.openxmlformats.org/officeDocument/2006/relationships/customXml" Target="../ink/ink1208.xml"/><Relationship Id="rId85" Type="http://schemas.openxmlformats.org/officeDocument/2006/relationships/customXml" Target="../ink/ink1181.xml"/><Relationship Id="rId150" Type="http://schemas.openxmlformats.org/officeDocument/2006/relationships/image" Target="../media/image1213.png"/><Relationship Id="rId171" Type="http://schemas.openxmlformats.org/officeDocument/2006/relationships/customXml" Target="../ink/ink1224.xml"/><Relationship Id="rId12" Type="http://schemas.openxmlformats.org/officeDocument/2006/relationships/image" Target="../media/image1144.png"/><Relationship Id="rId33" Type="http://schemas.openxmlformats.org/officeDocument/2006/relationships/customXml" Target="../ink/ink1155.xml"/><Relationship Id="rId108" Type="http://schemas.openxmlformats.org/officeDocument/2006/relationships/image" Target="../media/image1192.png"/><Relationship Id="rId129" Type="http://schemas.openxmlformats.org/officeDocument/2006/relationships/customXml" Target="../ink/ink1203.xml"/><Relationship Id="rId54" Type="http://schemas.openxmlformats.org/officeDocument/2006/relationships/image" Target="../media/image1165.png"/><Relationship Id="rId75" Type="http://schemas.openxmlformats.org/officeDocument/2006/relationships/customXml" Target="../ink/ink1176.xml"/><Relationship Id="rId96" Type="http://schemas.openxmlformats.org/officeDocument/2006/relationships/image" Target="../media/image1186.png"/><Relationship Id="rId140" Type="http://schemas.openxmlformats.org/officeDocument/2006/relationships/image" Target="../media/image1208.png"/><Relationship Id="rId161" Type="http://schemas.openxmlformats.org/officeDocument/2006/relationships/customXml" Target="../ink/ink1219.xml"/><Relationship Id="rId182" Type="http://schemas.openxmlformats.org/officeDocument/2006/relationships/image" Target="../media/image1229.png"/><Relationship Id="rId6" Type="http://schemas.openxmlformats.org/officeDocument/2006/relationships/image" Target="../media/image1141.png"/><Relationship Id="rId23" Type="http://schemas.openxmlformats.org/officeDocument/2006/relationships/customXml" Target="../ink/ink1150.xml"/><Relationship Id="rId119" Type="http://schemas.openxmlformats.org/officeDocument/2006/relationships/customXml" Target="../ink/ink1198.xml"/><Relationship Id="rId44" Type="http://schemas.openxmlformats.org/officeDocument/2006/relationships/image" Target="../media/image1160.png"/><Relationship Id="rId60" Type="http://schemas.openxmlformats.org/officeDocument/2006/relationships/image" Target="../media/image1168.png"/><Relationship Id="rId65" Type="http://schemas.openxmlformats.org/officeDocument/2006/relationships/customXml" Target="../ink/ink1171.xml"/><Relationship Id="rId81" Type="http://schemas.openxmlformats.org/officeDocument/2006/relationships/customXml" Target="../ink/ink1179.xml"/><Relationship Id="rId86" Type="http://schemas.openxmlformats.org/officeDocument/2006/relationships/image" Target="../media/image1181.png"/><Relationship Id="rId130" Type="http://schemas.openxmlformats.org/officeDocument/2006/relationships/image" Target="../media/image1203.png"/><Relationship Id="rId135" Type="http://schemas.openxmlformats.org/officeDocument/2006/relationships/customXml" Target="../ink/ink1206.xml"/><Relationship Id="rId151" Type="http://schemas.openxmlformats.org/officeDocument/2006/relationships/customXml" Target="../ink/ink1214.xml"/><Relationship Id="rId156" Type="http://schemas.openxmlformats.org/officeDocument/2006/relationships/image" Target="../media/image1216.png"/><Relationship Id="rId177" Type="http://schemas.openxmlformats.org/officeDocument/2006/relationships/customXml" Target="../ink/ink1227.xml"/><Relationship Id="rId172" Type="http://schemas.openxmlformats.org/officeDocument/2006/relationships/image" Target="../media/image1224.png"/><Relationship Id="rId13" Type="http://schemas.openxmlformats.org/officeDocument/2006/relationships/customXml" Target="../ink/ink1145.xml"/><Relationship Id="rId18" Type="http://schemas.openxmlformats.org/officeDocument/2006/relationships/image" Target="../media/image1147.png"/><Relationship Id="rId39" Type="http://schemas.openxmlformats.org/officeDocument/2006/relationships/customXml" Target="../ink/ink1158.xml"/><Relationship Id="rId109" Type="http://schemas.openxmlformats.org/officeDocument/2006/relationships/customXml" Target="../ink/ink1193.xml"/><Relationship Id="rId34" Type="http://schemas.openxmlformats.org/officeDocument/2006/relationships/image" Target="../media/image1155.png"/><Relationship Id="rId50" Type="http://schemas.openxmlformats.org/officeDocument/2006/relationships/image" Target="../media/image1163.png"/><Relationship Id="rId55" Type="http://schemas.openxmlformats.org/officeDocument/2006/relationships/customXml" Target="../ink/ink1166.xml"/><Relationship Id="rId76" Type="http://schemas.openxmlformats.org/officeDocument/2006/relationships/image" Target="../media/image1176.png"/><Relationship Id="rId97" Type="http://schemas.openxmlformats.org/officeDocument/2006/relationships/customXml" Target="../ink/ink1187.xml"/><Relationship Id="rId104" Type="http://schemas.openxmlformats.org/officeDocument/2006/relationships/image" Target="../media/image1190.png"/><Relationship Id="rId120" Type="http://schemas.openxmlformats.org/officeDocument/2006/relationships/image" Target="../media/image1198.png"/><Relationship Id="rId125" Type="http://schemas.openxmlformats.org/officeDocument/2006/relationships/customXml" Target="../ink/ink1201.xml"/><Relationship Id="rId141" Type="http://schemas.openxmlformats.org/officeDocument/2006/relationships/customXml" Target="../ink/ink1209.xml"/><Relationship Id="rId146" Type="http://schemas.openxmlformats.org/officeDocument/2006/relationships/image" Target="../media/image1211.png"/><Relationship Id="rId167" Type="http://schemas.openxmlformats.org/officeDocument/2006/relationships/customXml" Target="../ink/ink1222.xml"/><Relationship Id="rId7" Type="http://schemas.openxmlformats.org/officeDocument/2006/relationships/customXml" Target="../ink/ink1142.xml"/><Relationship Id="rId71" Type="http://schemas.openxmlformats.org/officeDocument/2006/relationships/customXml" Target="../ink/ink1174.xml"/><Relationship Id="rId92" Type="http://schemas.openxmlformats.org/officeDocument/2006/relationships/image" Target="../media/image1184.png"/><Relationship Id="rId162" Type="http://schemas.openxmlformats.org/officeDocument/2006/relationships/image" Target="../media/image1219.png"/><Relationship Id="rId2" Type="http://schemas.openxmlformats.org/officeDocument/2006/relationships/image" Target="../media/image4100.png"/><Relationship Id="rId29" Type="http://schemas.openxmlformats.org/officeDocument/2006/relationships/customXml" Target="../ink/ink1153.xml"/><Relationship Id="rId24" Type="http://schemas.openxmlformats.org/officeDocument/2006/relationships/image" Target="../media/image1150.png"/><Relationship Id="rId40" Type="http://schemas.openxmlformats.org/officeDocument/2006/relationships/image" Target="../media/image1158.png"/><Relationship Id="rId45" Type="http://schemas.openxmlformats.org/officeDocument/2006/relationships/customXml" Target="../ink/ink1161.xml"/><Relationship Id="rId66" Type="http://schemas.openxmlformats.org/officeDocument/2006/relationships/image" Target="../media/image1171.png"/><Relationship Id="rId87" Type="http://schemas.openxmlformats.org/officeDocument/2006/relationships/customXml" Target="../ink/ink1182.xml"/><Relationship Id="rId110" Type="http://schemas.openxmlformats.org/officeDocument/2006/relationships/image" Target="../media/image1193.png"/><Relationship Id="rId115" Type="http://schemas.openxmlformats.org/officeDocument/2006/relationships/customXml" Target="../ink/ink1196.xml"/><Relationship Id="rId131" Type="http://schemas.openxmlformats.org/officeDocument/2006/relationships/customXml" Target="../ink/ink1204.xml"/><Relationship Id="rId136" Type="http://schemas.openxmlformats.org/officeDocument/2006/relationships/image" Target="../media/image1206.png"/><Relationship Id="rId157" Type="http://schemas.openxmlformats.org/officeDocument/2006/relationships/customXml" Target="../ink/ink1217.xml"/><Relationship Id="rId178" Type="http://schemas.openxmlformats.org/officeDocument/2006/relationships/image" Target="../media/image1227.png"/><Relationship Id="rId61" Type="http://schemas.openxmlformats.org/officeDocument/2006/relationships/customXml" Target="../ink/ink1169.xml"/><Relationship Id="rId82" Type="http://schemas.openxmlformats.org/officeDocument/2006/relationships/image" Target="../media/image1179.png"/><Relationship Id="rId152" Type="http://schemas.openxmlformats.org/officeDocument/2006/relationships/image" Target="../media/image1214.png"/><Relationship Id="rId173" Type="http://schemas.openxmlformats.org/officeDocument/2006/relationships/customXml" Target="../ink/ink1225.xml"/><Relationship Id="rId19" Type="http://schemas.openxmlformats.org/officeDocument/2006/relationships/customXml" Target="../ink/ink1148.xml"/><Relationship Id="rId14" Type="http://schemas.openxmlformats.org/officeDocument/2006/relationships/image" Target="../media/image1145.png"/><Relationship Id="rId30" Type="http://schemas.openxmlformats.org/officeDocument/2006/relationships/image" Target="../media/image1153.png"/><Relationship Id="rId35" Type="http://schemas.openxmlformats.org/officeDocument/2006/relationships/customXml" Target="../ink/ink1156.xml"/><Relationship Id="rId56" Type="http://schemas.openxmlformats.org/officeDocument/2006/relationships/image" Target="../media/image1166.png"/><Relationship Id="rId77" Type="http://schemas.openxmlformats.org/officeDocument/2006/relationships/customXml" Target="../ink/ink1177.xml"/><Relationship Id="rId100" Type="http://schemas.openxmlformats.org/officeDocument/2006/relationships/image" Target="../media/image1188.png"/><Relationship Id="rId105" Type="http://schemas.openxmlformats.org/officeDocument/2006/relationships/customXml" Target="../ink/ink1191.xml"/><Relationship Id="rId126" Type="http://schemas.openxmlformats.org/officeDocument/2006/relationships/image" Target="../media/image1201.png"/><Relationship Id="rId147" Type="http://schemas.openxmlformats.org/officeDocument/2006/relationships/customXml" Target="../ink/ink1212.xml"/><Relationship Id="rId168" Type="http://schemas.openxmlformats.org/officeDocument/2006/relationships/image" Target="../media/image1222.png"/><Relationship Id="rId8" Type="http://schemas.openxmlformats.org/officeDocument/2006/relationships/image" Target="../media/image1142.png"/><Relationship Id="rId51" Type="http://schemas.openxmlformats.org/officeDocument/2006/relationships/customXml" Target="../ink/ink1164.xml"/><Relationship Id="rId72" Type="http://schemas.openxmlformats.org/officeDocument/2006/relationships/image" Target="../media/image1174.png"/><Relationship Id="rId93" Type="http://schemas.openxmlformats.org/officeDocument/2006/relationships/customXml" Target="../ink/ink1185.xml"/><Relationship Id="rId98" Type="http://schemas.openxmlformats.org/officeDocument/2006/relationships/image" Target="../media/image1187.png"/><Relationship Id="rId121" Type="http://schemas.openxmlformats.org/officeDocument/2006/relationships/customXml" Target="../ink/ink1199.xml"/><Relationship Id="rId142" Type="http://schemas.openxmlformats.org/officeDocument/2006/relationships/image" Target="../media/image1209.png"/><Relationship Id="rId163" Type="http://schemas.openxmlformats.org/officeDocument/2006/relationships/customXml" Target="../ink/ink1220.xml"/><Relationship Id="rId3" Type="http://schemas.openxmlformats.org/officeDocument/2006/relationships/customXml" Target="../ink/ink1140.xml"/><Relationship Id="rId25" Type="http://schemas.openxmlformats.org/officeDocument/2006/relationships/customXml" Target="../ink/ink1151.xml"/><Relationship Id="rId46" Type="http://schemas.openxmlformats.org/officeDocument/2006/relationships/image" Target="../media/image1161.png"/><Relationship Id="rId67" Type="http://schemas.openxmlformats.org/officeDocument/2006/relationships/customXml" Target="../ink/ink1172.xml"/><Relationship Id="rId116" Type="http://schemas.openxmlformats.org/officeDocument/2006/relationships/image" Target="../media/image1196.png"/><Relationship Id="rId137" Type="http://schemas.openxmlformats.org/officeDocument/2006/relationships/customXml" Target="../ink/ink1207.xml"/><Relationship Id="rId158" Type="http://schemas.openxmlformats.org/officeDocument/2006/relationships/image" Target="../media/image1217.png"/><Relationship Id="rId20" Type="http://schemas.openxmlformats.org/officeDocument/2006/relationships/image" Target="../media/image1148.png"/><Relationship Id="rId41" Type="http://schemas.openxmlformats.org/officeDocument/2006/relationships/customXml" Target="../ink/ink1159.xml"/><Relationship Id="rId62" Type="http://schemas.openxmlformats.org/officeDocument/2006/relationships/image" Target="../media/image1169.png"/><Relationship Id="rId83" Type="http://schemas.openxmlformats.org/officeDocument/2006/relationships/customXml" Target="../ink/ink1180.xml"/><Relationship Id="rId88" Type="http://schemas.openxmlformats.org/officeDocument/2006/relationships/image" Target="../media/image1182.png"/><Relationship Id="rId111" Type="http://schemas.openxmlformats.org/officeDocument/2006/relationships/customXml" Target="../ink/ink1194.xml"/><Relationship Id="rId132" Type="http://schemas.openxmlformats.org/officeDocument/2006/relationships/image" Target="../media/image1204.png"/><Relationship Id="rId153" Type="http://schemas.openxmlformats.org/officeDocument/2006/relationships/customXml" Target="../ink/ink1215.xml"/><Relationship Id="rId174" Type="http://schemas.openxmlformats.org/officeDocument/2006/relationships/image" Target="../media/image1225.png"/><Relationship Id="rId179" Type="http://schemas.openxmlformats.org/officeDocument/2006/relationships/customXml" Target="../ink/ink1228.xml"/><Relationship Id="rId15" Type="http://schemas.openxmlformats.org/officeDocument/2006/relationships/customXml" Target="../ink/ink1146.xml"/><Relationship Id="rId36" Type="http://schemas.openxmlformats.org/officeDocument/2006/relationships/image" Target="../media/image1156.png"/><Relationship Id="rId57" Type="http://schemas.openxmlformats.org/officeDocument/2006/relationships/customXml" Target="../ink/ink1167.xml"/><Relationship Id="rId106" Type="http://schemas.openxmlformats.org/officeDocument/2006/relationships/image" Target="../media/image1191.png"/><Relationship Id="rId127" Type="http://schemas.openxmlformats.org/officeDocument/2006/relationships/customXml" Target="../ink/ink1202.xml"/><Relationship Id="rId10" Type="http://schemas.openxmlformats.org/officeDocument/2006/relationships/image" Target="../media/image1143.png"/><Relationship Id="rId31" Type="http://schemas.openxmlformats.org/officeDocument/2006/relationships/customXml" Target="../ink/ink1154.xml"/><Relationship Id="rId52" Type="http://schemas.openxmlformats.org/officeDocument/2006/relationships/image" Target="../media/image1164.png"/><Relationship Id="rId73" Type="http://schemas.openxmlformats.org/officeDocument/2006/relationships/customXml" Target="../ink/ink1175.xml"/><Relationship Id="rId78" Type="http://schemas.openxmlformats.org/officeDocument/2006/relationships/image" Target="../media/image1177.png"/><Relationship Id="rId94" Type="http://schemas.openxmlformats.org/officeDocument/2006/relationships/image" Target="../media/image1185.png"/><Relationship Id="rId99" Type="http://schemas.openxmlformats.org/officeDocument/2006/relationships/customXml" Target="../ink/ink1188.xml"/><Relationship Id="rId101" Type="http://schemas.openxmlformats.org/officeDocument/2006/relationships/customXml" Target="../ink/ink1189.xml"/><Relationship Id="rId122" Type="http://schemas.openxmlformats.org/officeDocument/2006/relationships/image" Target="../media/image1199.png"/><Relationship Id="rId143" Type="http://schemas.openxmlformats.org/officeDocument/2006/relationships/customXml" Target="../ink/ink1210.xml"/><Relationship Id="rId148" Type="http://schemas.openxmlformats.org/officeDocument/2006/relationships/image" Target="../media/image1212.png"/><Relationship Id="rId164" Type="http://schemas.openxmlformats.org/officeDocument/2006/relationships/image" Target="../media/image1220.png"/><Relationship Id="rId169" Type="http://schemas.openxmlformats.org/officeDocument/2006/relationships/customXml" Target="../ink/ink1223.xml"/><Relationship Id="rId4" Type="http://schemas.openxmlformats.org/officeDocument/2006/relationships/image" Target="../media/image1140.png"/><Relationship Id="rId9" Type="http://schemas.openxmlformats.org/officeDocument/2006/relationships/customXml" Target="../ink/ink1143.xml"/><Relationship Id="rId180" Type="http://schemas.openxmlformats.org/officeDocument/2006/relationships/image" Target="../media/image1228.png"/><Relationship Id="rId26" Type="http://schemas.openxmlformats.org/officeDocument/2006/relationships/image" Target="../media/image1151.png"/><Relationship Id="rId47" Type="http://schemas.openxmlformats.org/officeDocument/2006/relationships/customXml" Target="../ink/ink1162.xml"/><Relationship Id="rId68" Type="http://schemas.openxmlformats.org/officeDocument/2006/relationships/image" Target="../media/image1172.png"/><Relationship Id="rId89" Type="http://schemas.openxmlformats.org/officeDocument/2006/relationships/customXml" Target="../ink/ink1183.xml"/><Relationship Id="rId112" Type="http://schemas.openxmlformats.org/officeDocument/2006/relationships/image" Target="../media/image1194.png"/><Relationship Id="rId133" Type="http://schemas.openxmlformats.org/officeDocument/2006/relationships/customXml" Target="../ink/ink1205.xml"/><Relationship Id="rId154" Type="http://schemas.openxmlformats.org/officeDocument/2006/relationships/image" Target="../media/image1215.png"/><Relationship Id="rId175" Type="http://schemas.openxmlformats.org/officeDocument/2006/relationships/customXml" Target="../ink/ink1226.xml"/><Relationship Id="rId16" Type="http://schemas.openxmlformats.org/officeDocument/2006/relationships/image" Target="../media/image1146.png"/><Relationship Id="rId37" Type="http://schemas.openxmlformats.org/officeDocument/2006/relationships/customXml" Target="../ink/ink1157.xml"/><Relationship Id="rId58" Type="http://schemas.openxmlformats.org/officeDocument/2006/relationships/image" Target="../media/image1167.png"/><Relationship Id="rId79" Type="http://schemas.openxmlformats.org/officeDocument/2006/relationships/customXml" Target="../ink/ink1178.xml"/><Relationship Id="rId102" Type="http://schemas.openxmlformats.org/officeDocument/2006/relationships/image" Target="../media/image1189.png"/><Relationship Id="rId123" Type="http://schemas.openxmlformats.org/officeDocument/2006/relationships/customXml" Target="../ink/ink1200.xml"/><Relationship Id="rId144" Type="http://schemas.openxmlformats.org/officeDocument/2006/relationships/image" Target="../media/image1210.png"/><Relationship Id="rId90" Type="http://schemas.openxmlformats.org/officeDocument/2006/relationships/image" Target="../media/image1183.png"/><Relationship Id="rId165" Type="http://schemas.openxmlformats.org/officeDocument/2006/relationships/customXml" Target="../ink/ink1221.xml"/><Relationship Id="rId27" Type="http://schemas.openxmlformats.org/officeDocument/2006/relationships/customXml" Target="../ink/ink1152.xml"/><Relationship Id="rId48" Type="http://schemas.openxmlformats.org/officeDocument/2006/relationships/image" Target="../media/image1162.png"/><Relationship Id="rId69" Type="http://schemas.openxmlformats.org/officeDocument/2006/relationships/customXml" Target="../ink/ink1173.xml"/><Relationship Id="rId113" Type="http://schemas.openxmlformats.org/officeDocument/2006/relationships/customXml" Target="../ink/ink1195.xml"/><Relationship Id="rId134" Type="http://schemas.openxmlformats.org/officeDocument/2006/relationships/image" Target="../media/image1205.png"/><Relationship Id="rId80" Type="http://schemas.openxmlformats.org/officeDocument/2006/relationships/image" Target="../media/image1178.png"/><Relationship Id="rId155" Type="http://schemas.openxmlformats.org/officeDocument/2006/relationships/customXml" Target="../ink/ink1216.xml"/><Relationship Id="rId176" Type="http://schemas.openxmlformats.org/officeDocument/2006/relationships/image" Target="../media/image1226.png"/><Relationship Id="rId17" Type="http://schemas.openxmlformats.org/officeDocument/2006/relationships/customXml" Target="../ink/ink1147.xml"/><Relationship Id="rId38" Type="http://schemas.openxmlformats.org/officeDocument/2006/relationships/image" Target="../media/image1157.png"/><Relationship Id="rId59" Type="http://schemas.openxmlformats.org/officeDocument/2006/relationships/customXml" Target="../ink/ink1168.xml"/><Relationship Id="rId103" Type="http://schemas.openxmlformats.org/officeDocument/2006/relationships/customXml" Target="../ink/ink1190.xml"/><Relationship Id="rId124" Type="http://schemas.openxmlformats.org/officeDocument/2006/relationships/image" Target="../media/image1200.png"/><Relationship Id="rId70" Type="http://schemas.openxmlformats.org/officeDocument/2006/relationships/image" Target="../media/image1173.png"/><Relationship Id="rId91" Type="http://schemas.openxmlformats.org/officeDocument/2006/relationships/customXml" Target="../ink/ink1184.xml"/><Relationship Id="rId145" Type="http://schemas.openxmlformats.org/officeDocument/2006/relationships/customXml" Target="../ink/ink1211.xml"/><Relationship Id="rId166" Type="http://schemas.openxmlformats.org/officeDocument/2006/relationships/image" Target="../media/image1221.png"/><Relationship Id="rId1" Type="http://schemas.openxmlformats.org/officeDocument/2006/relationships/slideLayout" Target="../slideLayouts/slideLayout7.xml"/><Relationship Id="rId28" Type="http://schemas.openxmlformats.org/officeDocument/2006/relationships/image" Target="../media/image1152.png"/><Relationship Id="rId49" Type="http://schemas.openxmlformats.org/officeDocument/2006/relationships/customXml" Target="../ink/ink1163.xml"/><Relationship Id="rId114" Type="http://schemas.openxmlformats.org/officeDocument/2006/relationships/image" Target="../media/image1195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86.png"/><Relationship Id="rId299" Type="http://schemas.openxmlformats.org/officeDocument/2006/relationships/image" Target="../media/image1377.png"/><Relationship Id="rId21" Type="http://schemas.openxmlformats.org/officeDocument/2006/relationships/image" Target="../media/image1238.png"/><Relationship Id="rId63" Type="http://schemas.openxmlformats.org/officeDocument/2006/relationships/image" Target="../media/image1259.png"/><Relationship Id="rId159" Type="http://schemas.openxmlformats.org/officeDocument/2006/relationships/image" Target="../media/image1307.png"/><Relationship Id="rId324" Type="http://schemas.openxmlformats.org/officeDocument/2006/relationships/customXml" Target="../ink/ink1391.xml"/><Relationship Id="rId366" Type="http://schemas.openxmlformats.org/officeDocument/2006/relationships/customXml" Target="../ink/ink1412.xml"/><Relationship Id="rId170" Type="http://schemas.openxmlformats.org/officeDocument/2006/relationships/customXml" Target="../ink/ink1314.xml"/><Relationship Id="rId226" Type="http://schemas.openxmlformats.org/officeDocument/2006/relationships/customXml" Target="../ink/ink1342.xml"/><Relationship Id="rId268" Type="http://schemas.openxmlformats.org/officeDocument/2006/relationships/customXml" Target="../ink/ink1363.xml"/><Relationship Id="rId32" Type="http://schemas.openxmlformats.org/officeDocument/2006/relationships/customXml" Target="../ink/ink1245.xml"/><Relationship Id="rId74" Type="http://schemas.openxmlformats.org/officeDocument/2006/relationships/customXml" Target="../ink/ink1266.xml"/><Relationship Id="rId128" Type="http://schemas.openxmlformats.org/officeDocument/2006/relationships/customXml" Target="../ink/ink1293.xml"/><Relationship Id="rId335" Type="http://schemas.openxmlformats.org/officeDocument/2006/relationships/image" Target="../media/image1395.png"/><Relationship Id="rId5" Type="http://schemas.openxmlformats.org/officeDocument/2006/relationships/image" Target="../media/image1231.png"/><Relationship Id="rId181" Type="http://schemas.openxmlformats.org/officeDocument/2006/relationships/image" Target="../media/image1318.png"/><Relationship Id="rId237" Type="http://schemas.openxmlformats.org/officeDocument/2006/relationships/image" Target="../media/image1346.png"/><Relationship Id="rId279" Type="http://schemas.openxmlformats.org/officeDocument/2006/relationships/image" Target="../media/image1367.png"/><Relationship Id="rId43" Type="http://schemas.openxmlformats.org/officeDocument/2006/relationships/image" Target="../media/image1249.png"/><Relationship Id="rId139" Type="http://schemas.openxmlformats.org/officeDocument/2006/relationships/image" Target="../media/image1297.png"/><Relationship Id="rId290" Type="http://schemas.openxmlformats.org/officeDocument/2006/relationships/customXml" Target="../ink/ink1374.xml"/><Relationship Id="rId304" Type="http://schemas.openxmlformats.org/officeDocument/2006/relationships/customXml" Target="../ink/ink1381.xml"/><Relationship Id="rId346" Type="http://schemas.openxmlformats.org/officeDocument/2006/relationships/customXml" Target="../ink/ink1402.xml"/><Relationship Id="rId85" Type="http://schemas.openxmlformats.org/officeDocument/2006/relationships/image" Target="../media/image1270.png"/><Relationship Id="rId150" Type="http://schemas.openxmlformats.org/officeDocument/2006/relationships/customXml" Target="../ink/ink1304.xml"/><Relationship Id="rId192" Type="http://schemas.openxmlformats.org/officeDocument/2006/relationships/customXml" Target="../ink/ink1325.xml"/><Relationship Id="rId206" Type="http://schemas.openxmlformats.org/officeDocument/2006/relationships/customXml" Target="../ink/ink1332.xml"/><Relationship Id="rId248" Type="http://schemas.openxmlformats.org/officeDocument/2006/relationships/customXml" Target="../ink/ink1353.xml"/><Relationship Id="rId12" Type="http://schemas.openxmlformats.org/officeDocument/2006/relationships/customXml" Target="../ink/ink1235.xml"/><Relationship Id="rId108" Type="http://schemas.openxmlformats.org/officeDocument/2006/relationships/customXml" Target="../ink/ink1283.xml"/><Relationship Id="rId315" Type="http://schemas.openxmlformats.org/officeDocument/2006/relationships/image" Target="../media/image1385.png"/><Relationship Id="rId357" Type="http://schemas.openxmlformats.org/officeDocument/2006/relationships/image" Target="../media/image1406.png"/><Relationship Id="rId54" Type="http://schemas.openxmlformats.org/officeDocument/2006/relationships/customXml" Target="../ink/ink1256.xml"/><Relationship Id="rId96" Type="http://schemas.openxmlformats.org/officeDocument/2006/relationships/customXml" Target="../ink/ink1277.xml"/><Relationship Id="rId161" Type="http://schemas.openxmlformats.org/officeDocument/2006/relationships/image" Target="../media/image1308.png"/><Relationship Id="rId217" Type="http://schemas.openxmlformats.org/officeDocument/2006/relationships/image" Target="../media/image1336.png"/><Relationship Id="rId259" Type="http://schemas.openxmlformats.org/officeDocument/2006/relationships/image" Target="../media/image1357.png"/><Relationship Id="rId23" Type="http://schemas.openxmlformats.org/officeDocument/2006/relationships/image" Target="../media/image1239.png"/><Relationship Id="rId119" Type="http://schemas.openxmlformats.org/officeDocument/2006/relationships/image" Target="../media/image1287.png"/><Relationship Id="rId270" Type="http://schemas.openxmlformats.org/officeDocument/2006/relationships/customXml" Target="../ink/ink1364.xml"/><Relationship Id="rId326" Type="http://schemas.openxmlformats.org/officeDocument/2006/relationships/customXml" Target="../ink/ink1392.xml"/><Relationship Id="rId65" Type="http://schemas.openxmlformats.org/officeDocument/2006/relationships/image" Target="../media/image1260.png"/><Relationship Id="rId130" Type="http://schemas.openxmlformats.org/officeDocument/2006/relationships/customXml" Target="../ink/ink1294.xml"/><Relationship Id="rId368" Type="http://schemas.openxmlformats.org/officeDocument/2006/relationships/customXml" Target="../ink/ink1413.xml"/><Relationship Id="rId172" Type="http://schemas.openxmlformats.org/officeDocument/2006/relationships/customXml" Target="../ink/ink1315.xml"/><Relationship Id="rId228" Type="http://schemas.openxmlformats.org/officeDocument/2006/relationships/customXml" Target="../ink/ink1343.xml"/><Relationship Id="rId281" Type="http://schemas.openxmlformats.org/officeDocument/2006/relationships/image" Target="../media/image1368.png"/><Relationship Id="rId337" Type="http://schemas.openxmlformats.org/officeDocument/2006/relationships/image" Target="../media/image1396.png"/><Relationship Id="rId34" Type="http://schemas.openxmlformats.org/officeDocument/2006/relationships/customXml" Target="../ink/ink1246.xml"/><Relationship Id="rId76" Type="http://schemas.openxmlformats.org/officeDocument/2006/relationships/customXml" Target="../ink/ink1267.xml"/><Relationship Id="rId141" Type="http://schemas.openxmlformats.org/officeDocument/2006/relationships/image" Target="../media/image1298.png"/><Relationship Id="rId7" Type="http://schemas.openxmlformats.org/officeDocument/2006/relationships/image" Target="../media/image1232.png"/><Relationship Id="rId183" Type="http://schemas.openxmlformats.org/officeDocument/2006/relationships/image" Target="../media/image1319.png"/><Relationship Id="rId239" Type="http://schemas.openxmlformats.org/officeDocument/2006/relationships/image" Target="../media/image1347.png"/><Relationship Id="rId250" Type="http://schemas.openxmlformats.org/officeDocument/2006/relationships/customXml" Target="../ink/ink1354.xml"/><Relationship Id="rId292" Type="http://schemas.openxmlformats.org/officeDocument/2006/relationships/customXml" Target="../ink/ink1375.xml"/><Relationship Id="rId306" Type="http://schemas.openxmlformats.org/officeDocument/2006/relationships/customXml" Target="../ink/ink1382.xml"/><Relationship Id="rId45" Type="http://schemas.openxmlformats.org/officeDocument/2006/relationships/image" Target="../media/image1250.png"/><Relationship Id="rId87" Type="http://schemas.openxmlformats.org/officeDocument/2006/relationships/image" Target="../media/image1271.png"/><Relationship Id="rId110" Type="http://schemas.openxmlformats.org/officeDocument/2006/relationships/customXml" Target="../ink/ink1284.xml"/><Relationship Id="rId348" Type="http://schemas.openxmlformats.org/officeDocument/2006/relationships/customXml" Target="../ink/ink1403.xml"/><Relationship Id="rId152" Type="http://schemas.openxmlformats.org/officeDocument/2006/relationships/customXml" Target="../ink/ink1305.xml"/><Relationship Id="rId194" Type="http://schemas.openxmlformats.org/officeDocument/2006/relationships/customXml" Target="../ink/ink1326.xml"/><Relationship Id="rId208" Type="http://schemas.openxmlformats.org/officeDocument/2006/relationships/customXml" Target="../ink/ink1333.xml"/><Relationship Id="rId261" Type="http://schemas.openxmlformats.org/officeDocument/2006/relationships/image" Target="../media/image1358.png"/><Relationship Id="rId14" Type="http://schemas.openxmlformats.org/officeDocument/2006/relationships/customXml" Target="../ink/ink1236.xml"/><Relationship Id="rId56" Type="http://schemas.openxmlformats.org/officeDocument/2006/relationships/customXml" Target="../ink/ink1257.xml"/><Relationship Id="rId317" Type="http://schemas.openxmlformats.org/officeDocument/2006/relationships/image" Target="../media/image1386.png"/><Relationship Id="rId359" Type="http://schemas.openxmlformats.org/officeDocument/2006/relationships/image" Target="../media/image1407.png"/><Relationship Id="rId98" Type="http://schemas.openxmlformats.org/officeDocument/2006/relationships/customXml" Target="../ink/ink1278.xml"/><Relationship Id="rId121" Type="http://schemas.openxmlformats.org/officeDocument/2006/relationships/image" Target="../media/image1288.png"/><Relationship Id="rId163" Type="http://schemas.openxmlformats.org/officeDocument/2006/relationships/image" Target="../media/image1309.png"/><Relationship Id="rId219" Type="http://schemas.openxmlformats.org/officeDocument/2006/relationships/image" Target="../media/image1337.png"/><Relationship Id="rId370" Type="http://schemas.openxmlformats.org/officeDocument/2006/relationships/customXml" Target="../ink/ink1414.xml"/><Relationship Id="rId230" Type="http://schemas.openxmlformats.org/officeDocument/2006/relationships/customXml" Target="../ink/ink1344.xml"/><Relationship Id="rId25" Type="http://schemas.openxmlformats.org/officeDocument/2006/relationships/image" Target="../media/image1240.png"/><Relationship Id="rId67" Type="http://schemas.openxmlformats.org/officeDocument/2006/relationships/image" Target="../media/image1261.png"/><Relationship Id="rId272" Type="http://schemas.openxmlformats.org/officeDocument/2006/relationships/customXml" Target="../ink/ink1365.xml"/><Relationship Id="rId328" Type="http://schemas.openxmlformats.org/officeDocument/2006/relationships/customXml" Target="../ink/ink1393.xml"/><Relationship Id="rId132" Type="http://schemas.openxmlformats.org/officeDocument/2006/relationships/customXml" Target="../ink/ink1295.xml"/><Relationship Id="rId174" Type="http://schemas.openxmlformats.org/officeDocument/2006/relationships/customXml" Target="../ink/ink1316.xml"/><Relationship Id="rId241" Type="http://schemas.openxmlformats.org/officeDocument/2006/relationships/image" Target="../media/image1348.png"/><Relationship Id="rId15" Type="http://schemas.openxmlformats.org/officeDocument/2006/relationships/image" Target="../media/image1236.png"/><Relationship Id="rId36" Type="http://schemas.openxmlformats.org/officeDocument/2006/relationships/customXml" Target="../ink/ink1247.xml"/><Relationship Id="rId57" Type="http://schemas.openxmlformats.org/officeDocument/2006/relationships/image" Target="../media/image1256.png"/><Relationship Id="rId262" Type="http://schemas.openxmlformats.org/officeDocument/2006/relationships/customXml" Target="../ink/ink1360.xml"/><Relationship Id="rId283" Type="http://schemas.openxmlformats.org/officeDocument/2006/relationships/image" Target="../media/image1369.png"/><Relationship Id="rId318" Type="http://schemas.openxmlformats.org/officeDocument/2006/relationships/customXml" Target="../ink/ink1388.xml"/><Relationship Id="rId339" Type="http://schemas.openxmlformats.org/officeDocument/2006/relationships/image" Target="../media/image1397.png"/><Relationship Id="rId78" Type="http://schemas.openxmlformats.org/officeDocument/2006/relationships/customXml" Target="../ink/ink1268.xml"/><Relationship Id="rId99" Type="http://schemas.openxmlformats.org/officeDocument/2006/relationships/image" Target="../media/image1277.png"/><Relationship Id="rId101" Type="http://schemas.openxmlformats.org/officeDocument/2006/relationships/image" Target="../media/image1278.png"/><Relationship Id="rId122" Type="http://schemas.openxmlformats.org/officeDocument/2006/relationships/customXml" Target="../ink/ink1290.xml"/><Relationship Id="rId143" Type="http://schemas.openxmlformats.org/officeDocument/2006/relationships/image" Target="../media/image1299.png"/><Relationship Id="rId164" Type="http://schemas.openxmlformats.org/officeDocument/2006/relationships/customXml" Target="../ink/ink1311.xml"/><Relationship Id="rId185" Type="http://schemas.openxmlformats.org/officeDocument/2006/relationships/image" Target="../media/image1320.png"/><Relationship Id="rId350" Type="http://schemas.openxmlformats.org/officeDocument/2006/relationships/customXml" Target="../ink/ink1404.xml"/><Relationship Id="rId371" Type="http://schemas.openxmlformats.org/officeDocument/2006/relationships/image" Target="../media/image1413.png"/><Relationship Id="rId9" Type="http://schemas.openxmlformats.org/officeDocument/2006/relationships/image" Target="../media/image1233.png"/><Relationship Id="rId210" Type="http://schemas.openxmlformats.org/officeDocument/2006/relationships/customXml" Target="../ink/ink1334.xml"/><Relationship Id="rId26" Type="http://schemas.openxmlformats.org/officeDocument/2006/relationships/customXml" Target="../ink/ink1242.xml"/><Relationship Id="rId231" Type="http://schemas.openxmlformats.org/officeDocument/2006/relationships/image" Target="../media/image1343.png"/><Relationship Id="rId252" Type="http://schemas.openxmlformats.org/officeDocument/2006/relationships/customXml" Target="../ink/ink1355.xml"/><Relationship Id="rId273" Type="http://schemas.openxmlformats.org/officeDocument/2006/relationships/image" Target="../media/image1364.png"/><Relationship Id="rId294" Type="http://schemas.openxmlformats.org/officeDocument/2006/relationships/customXml" Target="../ink/ink1376.xml"/><Relationship Id="rId308" Type="http://schemas.openxmlformats.org/officeDocument/2006/relationships/customXml" Target="../ink/ink1383.xml"/><Relationship Id="rId329" Type="http://schemas.openxmlformats.org/officeDocument/2006/relationships/image" Target="../media/image1392.png"/><Relationship Id="rId47" Type="http://schemas.openxmlformats.org/officeDocument/2006/relationships/image" Target="../media/image1251.png"/><Relationship Id="rId68" Type="http://schemas.openxmlformats.org/officeDocument/2006/relationships/customXml" Target="../ink/ink1263.xml"/><Relationship Id="rId89" Type="http://schemas.openxmlformats.org/officeDocument/2006/relationships/image" Target="../media/image1272.png"/><Relationship Id="rId112" Type="http://schemas.openxmlformats.org/officeDocument/2006/relationships/customXml" Target="../ink/ink1285.xml"/><Relationship Id="rId133" Type="http://schemas.openxmlformats.org/officeDocument/2006/relationships/image" Target="../media/image1294.png"/><Relationship Id="rId154" Type="http://schemas.openxmlformats.org/officeDocument/2006/relationships/customXml" Target="../ink/ink1306.xml"/><Relationship Id="rId175" Type="http://schemas.openxmlformats.org/officeDocument/2006/relationships/image" Target="../media/image1315.png"/><Relationship Id="rId340" Type="http://schemas.openxmlformats.org/officeDocument/2006/relationships/customXml" Target="../ink/ink1399.xml"/><Relationship Id="rId361" Type="http://schemas.openxmlformats.org/officeDocument/2006/relationships/image" Target="../media/image1408.png"/><Relationship Id="rId196" Type="http://schemas.openxmlformats.org/officeDocument/2006/relationships/customXml" Target="../ink/ink1327.xml"/><Relationship Id="rId200" Type="http://schemas.openxmlformats.org/officeDocument/2006/relationships/customXml" Target="../ink/ink1329.xml"/><Relationship Id="rId16" Type="http://schemas.openxmlformats.org/officeDocument/2006/relationships/customXml" Target="../ink/ink1237.xml"/><Relationship Id="rId221" Type="http://schemas.openxmlformats.org/officeDocument/2006/relationships/image" Target="../media/image1338.png"/><Relationship Id="rId242" Type="http://schemas.openxmlformats.org/officeDocument/2006/relationships/customXml" Target="../ink/ink1350.xml"/><Relationship Id="rId263" Type="http://schemas.openxmlformats.org/officeDocument/2006/relationships/image" Target="../media/image1359.png"/><Relationship Id="rId284" Type="http://schemas.openxmlformats.org/officeDocument/2006/relationships/customXml" Target="../ink/ink1371.xml"/><Relationship Id="rId319" Type="http://schemas.openxmlformats.org/officeDocument/2006/relationships/image" Target="../media/image1387.png"/><Relationship Id="rId37" Type="http://schemas.openxmlformats.org/officeDocument/2006/relationships/image" Target="../media/image1246.png"/><Relationship Id="rId58" Type="http://schemas.openxmlformats.org/officeDocument/2006/relationships/customXml" Target="../ink/ink1258.xml"/><Relationship Id="rId79" Type="http://schemas.openxmlformats.org/officeDocument/2006/relationships/image" Target="../media/image1267.png"/><Relationship Id="rId102" Type="http://schemas.openxmlformats.org/officeDocument/2006/relationships/customXml" Target="../ink/ink1280.xml"/><Relationship Id="rId123" Type="http://schemas.openxmlformats.org/officeDocument/2006/relationships/image" Target="../media/image1289.png"/><Relationship Id="rId144" Type="http://schemas.openxmlformats.org/officeDocument/2006/relationships/customXml" Target="../ink/ink1301.xml"/><Relationship Id="rId330" Type="http://schemas.openxmlformats.org/officeDocument/2006/relationships/customXml" Target="../ink/ink1394.xml"/><Relationship Id="rId90" Type="http://schemas.openxmlformats.org/officeDocument/2006/relationships/customXml" Target="../ink/ink1274.xml"/><Relationship Id="rId165" Type="http://schemas.openxmlformats.org/officeDocument/2006/relationships/image" Target="../media/image1310.png"/><Relationship Id="rId186" Type="http://schemas.openxmlformats.org/officeDocument/2006/relationships/customXml" Target="../ink/ink1322.xml"/><Relationship Id="rId351" Type="http://schemas.openxmlformats.org/officeDocument/2006/relationships/image" Target="../media/image1403.png"/><Relationship Id="rId211" Type="http://schemas.openxmlformats.org/officeDocument/2006/relationships/image" Target="../media/image1333.png"/><Relationship Id="rId232" Type="http://schemas.openxmlformats.org/officeDocument/2006/relationships/customXml" Target="../ink/ink1345.xml"/><Relationship Id="rId253" Type="http://schemas.openxmlformats.org/officeDocument/2006/relationships/image" Target="../media/image1354.png"/><Relationship Id="rId274" Type="http://schemas.openxmlformats.org/officeDocument/2006/relationships/customXml" Target="../ink/ink1366.xml"/><Relationship Id="rId295" Type="http://schemas.openxmlformats.org/officeDocument/2006/relationships/image" Target="../media/image1375.png"/><Relationship Id="rId309" Type="http://schemas.openxmlformats.org/officeDocument/2006/relationships/image" Target="../media/image1382.png"/><Relationship Id="rId27" Type="http://schemas.openxmlformats.org/officeDocument/2006/relationships/image" Target="../media/image1241.png"/><Relationship Id="rId48" Type="http://schemas.openxmlformats.org/officeDocument/2006/relationships/customXml" Target="../ink/ink1253.xml"/><Relationship Id="rId69" Type="http://schemas.openxmlformats.org/officeDocument/2006/relationships/image" Target="../media/image1262.png"/><Relationship Id="rId113" Type="http://schemas.openxmlformats.org/officeDocument/2006/relationships/image" Target="../media/image1284.png"/><Relationship Id="rId134" Type="http://schemas.openxmlformats.org/officeDocument/2006/relationships/customXml" Target="../ink/ink1296.xml"/><Relationship Id="rId320" Type="http://schemas.openxmlformats.org/officeDocument/2006/relationships/customXml" Target="../ink/ink1389.xml"/><Relationship Id="rId80" Type="http://schemas.openxmlformats.org/officeDocument/2006/relationships/customXml" Target="../ink/ink1269.xml"/><Relationship Id="rId155" Type="http://schemas.openxmlformats.org/officeDocument/2006/relationships/image" Target="../media/image1305.png"/><Relationship Id="rId176" Type="http://schemas.openxmlformats.org/officeDocument/2006/relationships/customXml" Target="../ink/ink1317.xml"/><Relationship Id="rId197" Type="http://schemas.openxmlformats.org/officeDocument/2006/relationships/image" Target="../media/image1326.png"/><Relationship Id="rId341" Type="http://schemas.openxmlformats.org/officeDocument/2006/relationships/image" Target="../media/image1398.png"/><Relationship Id="rId362" Type="http://schemas.openxmlformats.org/officeDocument/2006/relationships/customXml" Target="../ink/ink1410.xml"/><Relationship Id="rId201" Type="http://schemas.openxmlformats.org/officeDocument/2006/relationships/image" Target="../media/image1328.png"/><Relationship Id="rId222" Type="http://schemas.openxmlformats.org/officeDocument/2006/relationships/customXml" Target="../ink/ink1340.xml"/><Relationship Id="rId243" Type="http://schemas.openxmlformats.org/officeDocument/2006/relationships/image" Target="../media/image1349.png"/><Relationship Id="rId264" Type="http://schemas.openxmlformats.org/officeDocument/2006/relationships/customXml" Target="../ink/ink1361.xml"/><Relationship Id="rId285" Type="http://schemas.openxmlformats.org/officeDocument/2006/relationships/image" Target="../media/image1370.png"/><Relationship Id="rId17" Type="http://schemas.openxmlformats.org/officeDocument/2006/relationships/image" Target="../media/image257.png"/><Relationship Id="rId38" Type="http://schemas.openxmlformats.org/officeDocument/2006/relationships/customXml" Target="../ink/ink1248.xml"/><Relationship Id="rId59" Type="http://schemas.openxmlformats.org/officeDocument/2006/relationships/image" Target="../media/image1257.png"/><Relationship Id="rId103" Type="http://schemas.openxmlformats.org/officeDocument/2006/relationships/image" Target="../media/image1279.png"/><Relationship Id="rId124" Type="http://schemas.openxmlformats.org/officeDocument/2006/relationships/customXml" Target="../ink/ink1291.xml"/><Relationship Id="rId310" Type="http://schemas.openxmlformats.org/officeDocument/2006/relationships/customXml" Target="../ink/ink1384.xml"/><Relationship Id="rId70" Type="http://schemas.openxmlformats.org/officeDocument/2006/relationships/customXml" Target="../ink/ink1264.xml"/><Relationship Id="rId91" Type="http://schemas.openxmlformats.org/officeDocument/2006/relationships/image" Target="../media/image1273.png"/><Relationship Id="rId145" Type="http://schemas.openxmlformats.org/officeDocument/2006/relationships/image" Target="../media/image1300.png"/><Relationship Id="rId166" Type="http://schemas.openxmlformats.org/officeDocument/2006/relationships/customXml" Target="../ink/ink1312.xml"/><Relationship Id="rId187" Type="http://schemas.openxmlformats.org/officeDocument/2006/relationships/image" Target="../media/image1321.png"/><Relationship Id="rId331" Type="http://schemas.openxmlformats.org/officeDocument/2006/relationships/image" Target="../media/image1393.png"/><Relationship Id="rId352" Type="http://schemas.openxmlformats.org/officeDocument/2006/relationships/customXml" Target="../ink/ink1405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335.xml"/><Relationship Id="rId233" Type="http://schemas.openxmlformats.org/officeDocument/2006/relationships/image" Target="../media/image1344.png"/><Relationship Id="rId254" Type="http://schemas.openxmlformats.org/officeDocument/2006/relationships/customXml" Target="../ink/ink1356.xml"/><Relationship Id="rId28" Type="http://schemas.openxmlformats.org/officeDocument/2006/relationships/customXml" Target="../ink/ink1243.xml"/><Relationship Id="rId49" Type="http://schemas.openxmlformats.org/officeDocument/2006/relationships/image" Target="../media/image1252.png"/><Relationship Id="rId114" Type="http://schemas.openxmlformats.org/officeDocument/2006/relationships/customXml" Target="../ink/ink1286.xml"/><Relationship Id="rId275" Type="http://schemas.openxmlformats.org/officeDocument/2006/relationships/image" Target="../media/image1365.png"/><Relationship Id="rId296" Type="http://schemas.openxmlformats.org/officeDocument/2006/relationships/customXml" Target="../ink/ink1377.xml"/><Relationship Id="rId300" Type="http://schemas.openxmlformats.org/officeDocument/2006/relationships/customXml" Target="../ink/ink1379.xml"/><Relationship Id="rId60" Type="http://schemas.openxmlformats.org/officeDocument/2006/relationships/customXml" Target="../ink/ink1259.xml"/><Relationship Id="rId81" Type="http://schemas.openxmlformats.org/officeDocument/2006/relationships/image" Target="../media/image1268.png"/><Relationship Id="rId135" Type="http://schemas.openxmlformats.org/officeDocument/2006/relationships/image" Target="../media/image1295.png"/><Relationship Id="rId156" Type="http://schemas.openxmlformats.org/officeDocument/2006/relationships/customXml" Target="../ink/ink1307.xml"/><Relationship Id="rId177" Type="http://schemas.openxmlformats.org/officeDocument/2006/relationships/image" Target="../media/image1316.png"/><Relationship Id="rId198" Type="http://schemas.openxmlformats.org/officeDocument/2006/relationships/customXml" Target="../ink/ink1328.xml"/><Relationship Id="rId321" Type="http://schemas.openxmlformats.org/officeDocument/2006/relationships/image" Target="../media/image1388.png"/><Relationship Id="rId342" Type="http://schemas.openxmlformats.org/officeDocument/2006/relationships/customXml" Target="../ink/ink1400.xml"/><Relationship Id="rId363" Type="http://schemas.openxmlformats.org/officeDocument/2006/relationships/image" Target="../media/image1409.png"/><Relationship Id="rId202" Type="http://schemas.openxmlformats.org/officeDocument/2006/relationships/customXml" Target="../ink/ink1330.xml"/><Relationship Id="rId223" Type="http://schemas.openxmlformats.org/officeDocument/2006/relationships/image" Target="../media/image1339.png"/><Relationship Id="rId244" Type="http://schemas.openxmlformats.org/officeDocument/2006/relationships/customXml" Target="../ink/ink1351.xml"/><Relationship Id="rId18" Type="http://schemas.openxmlformats.org/officeDocument/2006/relationships/customXml" Target="../ink/ink1238.xml"/><Relationship Id="rId39" Type="http://schemas.openxmlformats.org/officeDocument/2006/relationships/image" Target="../media/image1247.png"/><Relationship Id="rId265" Type="http://schemas.openxmlformats.org/officeDocument/2006/relationships/image" Target="../media/image1360.png"/><Relationship Id="rId286" Type="http://schemas.openxmlformats.org/officeDocument/2006/relationships/customXml" Target="../ink/ink1372.xml"/><Relationship Id="rId50" Type="http://schemas.openxmlformats.org/officeDocument/2006/relationships/customXml" Target="../ink/ink1254.xml"/><Relationship Id="rId104" Type="http://schemas.openxmlformats.org/officeDocument/2006/relationships/customXml" Target="../ink/ink1281.xml"/><Relationship Id="rId125" Type="http://schemas.openxmlformats.org/officeDocument/2006/relationships/image" Target="../media/image1290.png"/><Relationship Id="rId146" Type="http://schemas.openxmlformats.org/officeDocument/2006/relationships/customXml" Target="../ink/ink1302.xml"/><Relationship Id="rId167" Type="http://schemas.openxmlformats.org/officeDocument/2006/relationships/image" Target="../media/image1311.png"/><Relationship Id="rId188" Type="http://schemas.openxmlformats.org/officeDocument/2006/relationships/customXml" Target="../ink/ink1323.xml"/><Relationship Id="rId311" Type="http://schemas.openxmlformats.org/officeDocument/2006/relationships/image" Target="../media/image1383.png"/><Relationship Id="rId332" Type="http://schemas.openxmlformats.org/officeDocument/2006/relationships/customXml" Target="../ink/ink1395.xml"/><Relationship Id="rId353" Type="http://schemas.openxmlformats.org/officeDocument/2006/relationships/image" Target="../media/image1404.png"/><Relationship Id="rId71" Type="http://schemas.openxmlformats.org/officeDocument/2006/relationships/image" Target="../media/image1263.png"/><Relationship Id="rId92" Type="http://schemas.openxmlformats.org/officeDocument/2006/relationships/customXml" Target="../ink/ink1275.xml"/><Relationship Id="rId213" Type="http://schemas.openxmlformats.org/officeDocument/2006/relationships/image" Target="../media/image1334.png"/><Relationship Id="rId234" Type="http://schemas.openxmlformats.org/officeDocument/2006/relationships/customXml" Target="../ink/ink1346.xml"/><Relationship Id="rId2" Type="http://schemas.openxmlformats.org/officeDocument/2006/relationships/customXml" Target="../ink/ink1230.xml"/><Relationship Id="rId29" Type="http://schemas.openxmlformats.org/officeDocument/2006/relationships/image" Target="../media/image1242.png"/><Relationship Id="rId255" Type="http://schemas.openxmlformats.org/officeDocument/2006/relationships/image" Target="../media/image1355.png"/><Relationship Id="rId276" Type="http://schemas.openxmlformats.org/officeDocument/2006/relationships/customXml" Target="../ink/ink1367.xml"/><Relationship Id="rId297" Type="http://schemas.openxmlformats.org/officeDocument/2006/relationships/image" Target="../media/image1376.png"/><Relationship Id="rId40" Type="http://schemas.openxmlformats.org/officeDocument/2006/relationships/customXml" Target="../ink/ink1249.xml"/><Relationship Id="rId115" Type="http://schemas.openxmlformats.org/officeDocument/2006/relationships/image" Target="../media/image1285.png"/><Relationship Id="rId136" Type="http://schemas.openxmlformats.org/officeDocument/2006/relationships/customXml" Target="../ink/ink1297.xml"/><Relationship Id="rId157" Type="http://schemas.openxmlformats.org/officeDocument/2006/relationships/image" Target="../media/image1306.png"/><Relationship Id="rId178" Type="http://schemas.openxmlformats.org/officeDocument/2006/relationships/customXml" Target="../ink/ink1318.xml"/><Relationship Id="rId301" Type="http://schemas.openxmlformats.org/officeDocument/2006/relationships/image" Target="../media/image1378.png"/><Relationship Id="rId322" Type="http://schemas.openxmlformats.org/officeDocument/2006/relationships/customXml" Target="../ink/ink1390.xml"/><Relationship Id="rId343" Type="http://schemas.openxmlformats.org/officeDocument/2006/relationships/image" Target="../media/image1399.png"/><Relationship Id="rId364" Type="http://schemas.openxmlformats.org/officeDocument/2006/relationships/customXml" Target="../ink/ink1411.xml"/><Relationship Id="rId61" Type="http://schemas.openxmlformats.org/officeDocument/2006/relationships/image" Target="../media/image1258.png"/><Relationship Id="rId82" Type="http://schemas.openxmlformats.org/officeDocument/2006/relationships/customXml" Target="../ink/ink1270.xml"/><Relationship Id="rId199" Type="http://schemas.openxmlformats.org/officeDocument/2006/relationships/image" Target="../media/image1327.png"/><Relationship Id="rId203" Type="http://schemas.openxmlformats.org/officeDocument/2006/relationships/image" Target="../media/image1329.png"/><Relationship Id="rId19" Type="http://schemas.openxmlformats.org/officeDocument/2006/relationships/image" Target="../media/image1237.png"/><Relationship Id="rId224" Type="http://schemas.openxmlformats.org/officeDocument/2006/relationships/customXml" Target="../ink/ink1341.xml"/><Relationship Id="rId245" Type="http://schemas.openxmlformats.org/officeDocument/2006/relationships/image" Target="../media/image1350.png"/><Relationship Id="rId266" Type="http://schemas.openxmlformats.org/officeDocument/2006/relationships/customXml" Target="../ink/ink1362.xml"/><Relationship Id="rId287" Type="http://schemas.openxmlformats.org/officeDocument/2006/relationships/image" Target="../media/image1371.png"/><Relationship Id="rId30" Type="http://schemas.openxmlformats.org/officeDocument/2006/relationships/customXml" Target="../ink/ink1244.xml"/><Relationship Id="rId105" Type="http://schemas.openxmlformats.org/officeDocument/2006/relationships/image" Target="../media/image1280.png"/><Relationship Id="rId126" Type="http://schemas.openxmlformats.org/officeDocument/2006/relationships/customXml" Target="../ink/ink1292.xml"/><Relationship Id="rId147" Type="http://schemas.openxmlformats.org/officeDocument/2006/relationships/image" Target="../media/image1301.png"/><Relationship Id="rId168" Type="http://schemas.openxmlformats.org/officeDocument/2006/relationships/customXml" Target="../ink/ink1313.xml"/><Relationship Id="rId312" Type="http://schemas.openxmlformats.org/officeDocument/2006/relationships/customXml" Target="../ink/ink1385.xml"/><Relationship Id="rId333" Type="http://schemas.openxmlformats.org/officeDocument/2006/relationships/image" Target="../media/image1394.png"/><Relationship Id="rId354" Type="http://schemas.openxmlformats.org/officeDocument/2006/relationships/customXml" Target="../ink/ink1406.xml"/><Relationship Id="rId51" Type="http://schemas.openxmlformats.org/officeDocument/2006/relationships/image" Target="../media/image1253.png"/><Relationship Id="rId72" Type="http://schemas.openxmlformats.org/officeDocument/2006/relationships/customXml" Target="../ink/ink1265.xml"/><Relationship Id="rId93" Type="http://schemas.openxmlformats.org/officeDocument/2006/relationships/image" Target="../media/image1274.png"/><Relationship Id="rId189" Type="http://schemas.openxmlformats.org/officeDocument/2006/relationships/image" Target="../media/image1322.png"/><Relationship Id="rId3" Type="http://schemas.openxmlformats.org/officeDocument/2006/relationships/image" Target="../media/image1230.png"/><Relationship Id="rId214" Type="http://schemas.openxmlformats.org/officeDocument/2006/relationships/customXml" Target="../ink/ink1336.xml"/><Relationship Id="rId235" Type="http://schemas.openxmlformats.org/officeDocument/2006/relationships/image" Target="../media/image1345.png"/><Relationship Id="rId256" Type="http://schemas.openxmlformats.org/officeDocument/2006/relationships/customXml" Target="../ink/ink1357.xml"/><Relationship Id="rId277" Type="http://schemas.openxmlformats.org/officeDocument/2006/relationships/image" Target="../media/image1366.png"/><Relationship Id="rId298" Type="http://schemas.openxmlformats.org/officeDocument/2006/relationships/customXml" Target="../ink/ink1378.xml"/><Relationship Id="rId116" Type="http://schemas.openxmlformats.org/officeDocument/2006/relationships/customXml" Target="../ink/ink1287.xml"/><Relationship Id="rId137" Type="http://schemas.openxmlformats.org/officeDocument/2006/relationships/image" Target="../media/image1296.png"/><Relationship Id="rId158" Type="http://schemas.openxmlformats.org/officeDocument/2006/relationships/customXml" Target="../ink/ink1308.xml"/><Relationship Id="rId302" Type="http://schemas.openxmlformats.org/officeDocument/2006/relationships/customXml" Target="../ink/ink1380.xml"/><Relationship Id="rId323" Type="http://schemas.openxmlformats.org/officeDocument/2006/relationships/image" Target="../media/image1389.png"/><Relationship Id="rId344" Type="http://schemas.openxmlformats.org/officeDocument/2006/relationships/customXml" Target="../ink/ink1401.xml"/><Relationship Id="rId20" Type="http://schemas.openxmlformats.org/officeDocument/2006/relationships/customXml" Target="../ink/ink1239.xml"/><Relationship Id="rId41" Type="http://schemas.openxmlformats.org/officeDocument/2006/relationships/image" Target="../media/image1248.png"/><Relationship Id="rId62" Type="http://schemas.openxmlformats.org/officeDocument/2006/relationships/customXml" Target="../ink/ink1260.xml"/><Relationship Id="rId83" Type="http://schemas.openxmlformats.org/officeDocument/2006/relationships/image" Target="../media/image1269.png"/><Relationship Id="rId179" Type="http://schemas.openxmlformats.org/officeDocument/2006/relationships/image" Target="../media/image1317.png"/><Relationship Id="rId365" Type="http://schemas.openxmlformats.org/officeDocument/2006/relationships/image" Target="../media/image1410.png"/><Relationship Id="rId190" Type="http://schemas.openxmlformats.org/officeDocument/2006/relationships/customXml" Target="../ink/ink1324.xml"/><Relationship Id="rId204" Type="http://schemas.openxmlformats.org/officeDocument/2006/relationships/customXml" Target="../ink/ink1331.xml"/><Relationship Id="rId225" Type="http://schemas.openxmlformats.org/officeDocument/2006/relationships/image" Target="../media/image1340.png"/><Relationship Id="rId246" Type="http://schemas.openxmlformats.org/officeDocument/2006/relationships/customXml" Target="../ink/ink1352.xml"/><Relationship Id="rId267" Type="http://schemas.openxmlformats.org/officeDocument/2006/relationships/image" Target="../media/image1361.png"/><Relationship Id="rId288" Type="http://schemas.openxmlformats.org/officeDocument/2006/relationships/customXml" Target="../ink/ink1373.xml"/><Relationship Id="rId106" Type="http://schemas.openxmlformats.org/officeDocument/2006/relationships/customXml" Target="../ink/ink1282.xml"/><Relationship Id="rId127" Type="http://schemas.openxmlformats.org/officeDocument/2006/relationships/image" Target="../media/image1291.png"/><Relationship Id="rId313" Type="http://schemas.openxmlformats.org/officeDocument/2006/relationships/image" Target="../media/image1384.png"/><Relationship Id="rId10" Type="http://schemas.openxmlformats.org/officeDocument/2006/relationships/customXml" Target="../ink/ink1234.xml"/><Relationship Id="rId31" Type="http://schemas.openxmlformats.org/officeDocument/2006/relationships/image" Target="../media/image1243.png"/><Relationship Id="rId52" Type="http://schemas.openxmlformats.org/officeDocument/2006/relationships/customXml" Target="../ink/ink1255.xml"/><Relationship Id="rId73" Type="http://schemas.openxmlformats.org/officeDocument/2006/relationships/image" Target="../media/image1264.png"/><Relationship Id="rId94" Type="http://schemas.openxmlformats.org/officeDocument/2006/relationships/customXml" Target="../ink/ink1276.xml"/><Relationship Id="rId148" Type="http://schemas.openxmlformats.org/officeDocument/2006/relationships/customXml" Target="../ink/ink1303.xml"/><Relationship Id="rId169" Type="http://schemas.openxmlformats.org/officeDocument/2006/relationships/image" Target="../media/image1312.png"/><Relationship Id="rId334" Type="http://schemas.openxmlformats.org/officeDocument/2006/relationships/customXml" Target="../ink/ink1396.xml"/><Relationship Id="rId355" Type="http://schemas.openxmlformats.org/officeDocument/2006/relationships/image" Target="../media/image1405.png"/><Relationship Id="rId4" Type="http://schemas.openxmlformats.org/officeDocument/2006/relationships/customXml" Target="../ink/ink1231.xml"/><Relationship Id="rId180" Type="http://schemas.openxmlformats.org/officeDocument/2006/relationships/customXml" Target="../ink/ink1319.xml"/><Relationship Id="rId215" Type="http://schemas.openxmlformats.org/officeDocument/2006/relationships/image" Target="../media/image1335.png"/><Relationship Id="rId236" Type="http://schemas.openxmlformats.org/officeDocument/2006/relationships/customXml" Target="../ink/ink1347.xml"/><Relationship Id="rId257" Type="http://schemas.openxmlformats.org/officeDocument/2006/relationships/image" Target="../media/image1356.png"/><Relationship Id="rId278" Type="http://schemas.openxmlformats.org/officeDocument/2006/relationships/customXml" Target="../ink/ink1368.xml"/><Relationship Id="rId303" Type="http://schemas.openxmlformats.org/officeDocument/2006/relationships/image" Target="../media/image1379.png"/><Relationship Id="rId42" Type="http://schemas.openxmlformats.org/officeDocument/2006/relationships/customXml" Target="../ink/ink1250.xml"/><Relationship Id="rId84" Type="http://schemas.openxmlformats.org/officeDocument/2006/relationships/customXml" Target="../ink/ink1271.xml"/><Relationship Id="rId138" Type="http://schemas.openxmlformats.org/officeDocument/2006/relationships/customXml" Target="../ink/ink1298.xml"/><Relationship Id="rId345" Type="http://schemas.openxmlformats.org/officeDocument/2006/relationships/image" Target="../media/image1400.png"/><Relationship Id="rId191" Type="http://schemas.openxmlformats.org/officeDocument/2006/relationships/image" Target="../media/image1323.png"/><Relationship Id="rId205" Type="http://schemas.openxmlformats.org/officeDocument/2006/relationships/image" Target="../media/image1330.png"/><Relationship Id="rId247" Type="http://schemas.openxmlformats.org/officeDocument/2006/relationships/image" Target="../media/image1351.png"/><Relationship Id="rId107" Type="http://schemas.openxmlformats.org/officeDocument/2006/relationships/image" Target="../media/image1281.png"/><Relationship Id="rId289" Type="http://schemas.openxmlformats.org/officeDocument/2006/relationships/image" Target="../media/image1372.png"/><Relationship Id="rId11" Type="http://schemas.openxmlformats.org/officeDocument/2006/relationships/image" Target="../media/image1234.png"/><Relationship Id="rId53" Type="http://schemas.openxmlformats.org/officeDocument/2006/relationships/image" Target="../media/image1254.png"/><Relationship Id="rId149" Type="http://schemas.openxmlformats.org/officeDocument/2006/relationships/image" Target="../media/image1302.png"/><Relationship Id="rId314" Type="http://schemas.openxmlformats.org/officeDocument/2006/relationships/customXml" Target="../ink/ink1386.xml"/><Relationship Id="rId356" Type="http://schemas.openxmlformats.org/officeDocument/2006/relationships/customXml" Target="../ink/ink1407.xml"/><Relationship Id="rId95" Type="http://schemas.openxmlformats.org/officeDocument/2006/relationships/image" Target="../media/image1275.png"/><Relationship Id="rId160" Type="http://schemas.openxmlformats.org/officeDocument/2006/relationships/customXml" Target="../ink/ink1309.xml"/><Relationship Id="rId216" Type="http://schemas.openxmlformats.org/officeDocument/2006/relationships/customXml" Target="../ink/ink1337.xml"/><Relationship Id="rId258" Type="http://schemas.openxmlformats.org/officeDocument/2006/relationships/customXml" Target="../ink/ink1358.xml"/><Relationship Id="rId22" Type="http://schemas.openxmlformats.org/officeDocument/2006/relationships/customXml" Target="../ink/ink1240.xml"/><Relationship Id="rId64" Type="http://schemas.openxmlformats.org/officeDocument/2006/relationships/customXml" Target="../ink/ink1261.xml"/><Relationship Id="rId118" Type="http://schemas.openxmlformats.org/officeDocument/2006/relationships/customXml" Target="../ink/ink1288.xml"/><Relationship Id="rId325" Type="http://schemas.openxmlformats.org/officeDocument/2006/relationships/image" Target="../media/image1390.png"/><Relationship Id="rId367" Type="http://schemas.openxmlformats.org/officeDocument/2006/relationships/image" Target="../media/image1411.png"/><Relationship Id="rId171" Type="http://schemas.openxmlformats.org/officeDocument/2006/relationships/image" Target="../media/image1313.png"/><Relationship Id="rId227" Type="http://schemas.openxmlformats.org/officeDocument/2006/relationships/image" Target="../media/image1341.png"/><Relationship Id="rId269" Type="http://schemas.openxmlformats.org/officeDocument/2006/relationships/image" Target="../media/image1362.png"/><Relationship Id="rId33" Type="http://schemas.openxmlformats.org/officeDocument/2006/relationships/image" Target="../media/image1244.png"/><Relationship Id="rId129" Type="http://schemas.openxmlformats.org/officeDocument/2006/relationships/image" Target="../media/image1292.png"/><Relationship Id="rId280" Type="http://schemas.openxmlformats.org/officeDocument/2006/relationships/customXml" Target="../ink/ink1369.xml"/><Relationship Id="rId336" Type="http://schemas.openxmlformats.org/officeDocument/2006/relationships/customXml" Target="../ink/ink1397.xml"/><Relationship Id="rId75" Type="http://schemas.openxmlformats.org/officeDocument/2006/relationships/image" Target="../media/image1265.png"/><Relationship Id="rId140" Type="http://schemas.openxmlformats.org/officeDocument/2006/relationships/customXml" Target="../ink/ink1299.xml"/><Relationship Id="rId182" Type="http://schemas.openxmlformats.org/officeDocument/2006/relationships/customXml" Target="../ink/ink1320.xml"/><Relationship Id="rId6" Type="http://schemas.openxmlformats.org/officeDocument/2006/relationships/customXml" Target="../ink/ink1232.xml"/><Relationship Id="rId238" Type="http://schemas.openxmlformats.org/officeDocument/2006/relationships/customXml" Target="../ink/ink1348.xml"/><Relationship Id="rId291" Type="http://schemas.openxmlformats.org/officeDocument/2006/relationships/image" Target="../media/image1373.png"/><Relationship Id="rId305" Type="http://schemas.openxmlformats.org/officeDocument/2006/relationships/image" Target="../media/image1380.png"/><Relationship Id="rId347" Type="http://schemas.openxmlformats.org/officeDocument/2006/relationships/image" Target="../media/image1401.png"/><Relationship Id="rId44" Type="http://schemas.openxmlformats.org/officeDocument/2006/relationships/customXml" Target="../ink/ink1251.xml"/><Relationship Id="rId86" Type="http://schemas.openxmlformats.org/officeDocument/2006/relationships/customXml" Target="../ink/ink1272.xml"/><Relationship Id="rId151" Type="http://schemas.openxmlformats.org/officeDocument/2006/relationships/image" Target="../media/image1303.png"/><Relationship Id="rId193" Type="http://schemas.openxmlformats.org/officeDocument/2006/relationships/image" Target="../media/image1324.png"/><Relationship Id="rId207" Type="http://schemas.openxmlformats.org/officeDocument/2006/relationships/image" Target="../media/image1331.png"/><Relationship Id="rId249" Type="http://schemas.openxmlformats.org/officeDocument/2006/relationships/image" Target="../media/image1352.png"/><Relationship Id="rId13" Type="http://schemas.openxmlformats.org/officeDocument/2006/relationships/image" Target="../media/image1235.png"/><Relationship Id="rId109" Type="http://schemas.openxmlformats.org/officeDocument/2006/relationships/image" Target="../media/image1282.png"/><Relationship Id="rId260" Type="http://schemas.openxmlformats.org/officeDocument/2006/relationships/customXml" Target="../ink/ink1359.xml"/><Relationship Id="rId316" Type="http://schemas.openxmlformats.org/officeDocument/2006/relationships/customXml" Target="../ink/ink1387.xml"/><Relationship Id="rId55" Type="http://schemas.openxmlformats.org/officeDocument/2006/relationships/image" Target="../media/image1255.png"/><Relationship Id="rId97" Type="http://schemas.openxmlformats.org/officeDocument/2006/relationships/image" Target="../media/image1276.png"/><Relationship Id="rId120" Type="http://schemas.openxmlformats.org/officeDocument/2006/relationships/customXml" Target="../ink/ink1289.xml"/><Relationship Id="rId358" Type="http://schemas.openxmlformats.org/officeDocument/2006/relationships/customXml" Target="../ink/ink1408.xml"/><Relationship Id="rId162" Type="http://schemas.openxmlformats.org/officeDocument/2006/relationships/customXml" Target="../ink/ink1310.xml"/><Relationship Id="rId218" Type="http://schemas.openxmlformats.org/officeDocument/2006/relationships/customXml" Target="../ink/ink1338.xml"/><Relationship Id="rId271" Type="http://schemas.openxmlformats.org/officeDocument/2006/relationships/image" Target="../media/image1363.png"/><Relationship Id="rId24" Type="http://schemas.openxmlformats.org/officeDocument/2006/relationships/customXml" Target="../ink/ink1241.xml"/><Relationship Id="rId66" Type="http://schemas.openxmlformats.org/officeDocument/2006/relationships/customXml" Target="../ink/ink1262.xml"/><Relationship Id="rId131" Type="http://schemas.openxmlformats.org/officeDocument/2006/relationships/image" Target="../media/image1293.png"/><Relationship Id="rId327" Type="http://schemas.openxmlformats.org/officeDocument/2006/relationships/image" Target="../media/image1391.png"/><Relationship Id="rId369" Type="http://schemas.openxmlformats.org/officeDocument/2006/relationships/image" Target="../media/image1412.png"/><Relationship Id="rId173" Type="http://schemas.openxmlformats.org/officeDocument/2006/relationships/image" Target="../media/image1314.png"/><Relationship Id="rId229" Type="http://schemas.openxmlformats.org/officeDocument/2006/relationships/image" Target="../media/image1342.png"/><Relationship Id="rId240" Type="http://schemas.openxmlformats.org/officeDocument/2006/relationships/customXml" Target="../ink/ink1349.xml"/><Relationship Id="rId35" Type="http://schemas.openxmlformats.org/officeDocument/2006/relationships/image" Target="../media/image1245.png"/><Relationship Id="rId77" Type="http://schemas.openxmlformats.org/officeDocument/2006/relationships/image" Target="../media/image1266.png"/><Relationship Id="rId100" Type="http://schemas.openxmlformats.org/officeDocument/2006/relationships/customXml" Target="../ink/ink1279.xml"/><Relationship Id="rId282" Type="http://schemas.openxmlformats.org/officeDocument/2006/relationships/customXml" Target="../ink/ink1370.xml"/><Relationship Id="rId338" Type="http://schemas.openxmlformats.org/officeDocument/2006/relationships/customXml" Target="../ink/ink1398.xml"/><Relationship Id="rId8" Type="http://schemas.openxmlformats.org/officeDocument/2006/relationships/customXml" Target="../ink/ink1233.xml"/><Relationship Id="rId142" Type="http://schemas.openxmlformats.org/officeDocument/2006/relationships/customXml" Target="../ink/ink1300.xml"/><Relationship Id="rId184" Type="http://schemas.openxmlformats.org/officeDocument/2006/relationships/customXml" Target="../ink/ink1321.xml"/><Relationship Id="rId251" Type="http://schemas.openxmlformats.org/officeDocument/2006/relationships/image" Target="../media/image1353.png"/><Relationship Id="rId46" Type="http://schemas.openxmlformats.org/officeDocument/2006/relationships/customXml" Target="../ink/ink1252.xml"/><Relationship Id="rId293" Type="http://schemas.openxmlformats.org/officeDocument/2006/relationships/image" Target="../media/image1374.png"/><Relationship Id="rId307" Type="http://schemas.openxmlformats.org/officeDocument/2006/relationships/image" Target="../media/image1381.png"/><Relationship Id="rId349" Type="http://schemas.openxmlformats.org/officeDocument/2006/relationships/image" Target="../media/image1402.png"/><Relationship Id="rId88" Type="http://schemas.openxmlformats.org/officeDocument/2006/relationships/customXml" Target="../ink/ink1273.xml"/><Relationship Id="rId111" Type="http://schemas.openxmlformats.org/officeDocument/2006/relationships/image" Target="../media/image1283.png"/><Relationship Id="rId153" Type="http://schemas.openxmlformats.org/officeDocument/2006/relationships/image" Target="../media/image1304.png"/><Relationship Id="rId195" Type="http://schemas.openxmlformats.org/officeDocument/2006/relationships/image" Target="../media/image1325.png"/><Relationship Id="rId209" Type="http://schemas.openxmlformats.org/officeDocument/2006/relationships/image" Target="../media/image1332.png"/><Relationship Id="rId360" Type="http://schemas.openxmlformats.org/officeDocument/2006/relationships/customXml" Target="../ink/ink1409.xml"/><Relationship Id="rId220" Type="http://schemas.openxmlformats.org/officeDocument/2006/relationships/customXml" Target="../ink/ink1339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472.xml"/><Relationship Id="rId21" Type="http://schemas.openxmlformats.org/officeDocument/2006/relationships/customXml" Target="../ink/ink1424.xml"/><Relationship Id="rId42" Type="http://schemas.openxmlformats.org/officeDocument/2006/relationships/image" Target="../media/image1433.png"/><Relationship Id="rId63" Type="http://schemas.openxmlformats.org/officeDocument/2006/relationships/customXml" Target="../ink/ink1445.xml"/><Relationship Id="rId84" Type="http://schemas.openxmlformats.org/officeDocument/2006/relationships/image" Target="../media/image1454.png"/><Relationship Id="rId138" Type="http://schemas.openxmlformats.org/officeDocument/2006/relationships/image" Target="../media/image1481.png"/><Relationship Id="rId159" Type="http://schemas.openxmlformats.org/officeDocument/2006/relationships/customXml" Target="../ink/ink1493.xml"/><Relationship Id="rId170" Type="http://schemas.openxmlformats.org/officeDocument/2006/relationships/image" Target="../media/image1497.png"/><Relationship Id="rId107" Type="http://schemas.openxmlformats.org/officeDocument/2006/relationships/customXml" Target="../ink/ink1467.xml"/><Relationship Id="rId11" Type="http://schemas.openxmlformats.org/officeDocument/2006/relationships/customXml" Target="../ink/ink1419.xml"/><Relationship Id="rId32" Type="http://schemas.openxmlformats.org/officeDocument/2006/relationships/image" Target="../media/image1428.png"/><Relationship Id="rId53" Type="http://schemas.openxmlformats.org/officeDocument/2006/relationships/customXml" Target="../ink/ink1440.xml"/><Relationship Id="rId74" Type="http://schemas.openxmlformats.org/officeDocument/2006/relationships/image" Target="../media/image1449.png"/><Relationship Id="rId128" Type="http://schemas.openxmlformats.org/officeDocument/2006/relationships/image" Target="../media/image1476.png"/><Relationship Id="rId149" Type="http://schemas.openxmlformats.org/officeDocument/2006/relationships/customXml" Target="../ink/ink1488.xml"/><Relationship Id="rId5" Type="http://schemas.openxmlformats.org/officeDocument/2006/relationships/customXml" Target="../ink/ink1416.xml"/><Relationship Id="rId95" Type="http://schemas.openxmlformats.org/officeDocument/2006/relationships/customXml" Target="../ink/ink1461.xml"/><Relationship Id="rId160" Type="http://schemas.openxmlformats.org/officeDocument/2006/relationships/image" Target="../media/image1492.png"/><Relationship Id="rId181" Type="http://schemas.openxmlformats.org/officeDocument/2006/relationships/customXml" Target="../ink/ink1504.xml"/><Relationship Id="rId22" Type="http://schemas.openxmlformats.org/officeDocument/2006/relationships/image" Target="../media/image1423.png"/><Relationship Id="rId43" Type="http://schemas.openxmlformats.org/officeDocument/2006/relationships/customXml" Target="../ink/ink1435.xml"/><Relationship Id="rId64" Type="http://schemas.openxmlformats.org/officeDocument/2006/relationships/image" Target="../media/image1444.png"/><Relationship Id="rId118" Type="http://schemas.openxmlformats.org/officeDocument/2006/relationships/image" Target="../media/image1471.png"/><Relationship Id="rId139" Type="http://schemas.openxmlformats.org/officeDocument/2006/relationships/customXml" Target="../ink/ink1483.xml"/><Relationship Id="rId85" Type="http://schemas.openxmlformats.org/officeDocument/2006/relationships/customXml" Target="../ink/ink1456.xml"/><Relationship Id="rId150" Type="http://schemas.openxmlformats.org/officeDocument/2006/relationships/image" Target="../media/image1487.png"/><Relationship Id="rId171" Type="http://schemas.openxmlformats.org/officeDocument/2006/relationships/customXml" Target="../ink/ink1499.xml"/><Relationship Id="rId12" Type="http://schemas.openxmlformats.org/officeDocument/2006/relationships/image" Target="../media/image1418.png"/><Relationship Id="rId33" Type="http://schemas.openxmlformats.org/officeDocument/2006/relationships/customXml" Target="../ink/ink1430.xml"/><Relationship Id="rId108" Type="http://schemas.openxmlformats.org/officeDocument/2006/relationships/image" Target="../media/image1466.png"/><Relationship Id="rId129" Type="http://schemas.openxmlformats.org/officeDocument/2006/relationships/customXml" Target="../ink/ink1478.xml"/><Relationship Id="rId54" Type="http://schemas.openxmlformats.org/officeDocument/2006/relationships/image" Target="../media/image1439.png"/><Relationship Id="rId75" Type="http://schemas.openxmlformats.org/officeDocument/2006/relationships/customXml" Target="../ink/ink1451.xml"/><Relationship Id="rId96" Type="http://schemas.openxmlformats.org/officeDocument/2006/relationships/image" Target="../media/image1460.png"/><Relationship Id="rId140" Type="http://schemas.openxmlformats.org/officeDocument/2006/relationships/image" Target="../media/image1482.png"/><Relationship Id="rId161" Type="http://schemas.openxmlformats.org/officeDocument/2006/relationships/customXml" Target="../ink/ink1494.xml"/><Relationship Id="rId182" Type="http://schemas.openxmlformats.org/officeDocument/2006/relationships/image" Target="../media/image1503.png"/><Relationship Id="rId6" Type="http://schemas.openxmlformats.org/officeDocument/2006/relationships/image" Target="../media/image1415.png"/><Relationship Id="rId23" Type="http://schemas.openxmlformats.org/officeDocument/2006/relationships/customXml" Target="../ink/ink1425.xml"/><Relationship Id="rId119" Type="http://schemas.openxmlformats.org/officeDocument/2006/relationships/customXml" Target="../ink/ink1473.xml"/><Relationship Id="rId44" Type="http://schemas.openxmlformats.org/officeDocument/2006/relationships/image" Target="../media/image1434.png"/><Relationship Id="rId60" Type="http://schemas.openxmlformats.org/officeDocument/2006/relationships/image" Target="../media/image1442.png"/><Relationship Id="rId65" Type="http://schemas.openxmlformats.org/officeDocument/2006/relationships/customXml" Target="../ink/ink1446.xml"/><Relationship Id="rId81" Type="http://schemas.openxmlformats.org/officeDocument/2006/relationships/customXml" Target="../ink/ink1454.xml"/><Relationship Id="rId86" Type="http://schemas.openxmlformats.org/officeDocument/2006/relationships/image" Target="../media/image1455.png"/><Relationship Id="rId130" Type="http://schemas.openxmlformats.org/officeDocument/2006/relationships/image" Target="../media/image1477.png"/><Relationship Id="rId135" Type="http://schemas.openxmlformats.org/officeDocument/2006/relationships/customXml" Target="../ink/ink1481.xml"/><Relationship Id="rId151" Type="http://schemas.openxmlformats.org/officeDocument/2006/relationships/customXml" Target="../ink/ink1489.xml"/><Relationship Id="rId156" Type="http://schemas.openxmlformats.org/officeDocument/2006/relationships/image" Target="../media/image1490.png"/><Relationship Id="rId177" Type="http://schemas.openxmlformats.org/officeDocument/2006/relationships/customXml" Target="../ink/ink1502.xml"/><Relationship Id="rId172" Type="http://schemas.openxmlformats.org/officeDocument/2006/relationships/image" Target="../media/image1498.png"/><Relationship Id="rId13" Type="http://schemas.openxmlformats.org/officeDocument/2006/relationships/customXml" Target="../ink/ink1420.xml"/><Relationship Id="rId18" Type="http://schemas.openxmlformats.org/officeDocument/2006/relationships/image" Target="../media/image1421.png"/><Relationship Id="rId39" Type="http://schemas.openxmlformats.org/officeDocument/2006/relationships/customXml" Target="../ink/ink1433.xml"/><Relationship Id="rId109" Type="http://schemas.openxmlformats.org/officeDocument/2006/relationships/customXml" Target="../ink/ink1468.xml"/><Relationship Id="rId34" Type="http://schemas.openxmlformats.org/officeDocument/2006/relationships/image" Target="../media/image1429.png"/><Relationship Id="rId50" Type="http://schemas.openxmlformats.org/officeDocument/2006/relationships/image" Target="../media/image1437.png"/><Relationship Id="rId55" Type="http://schemas.openxmlformats.org/officeDocument/2006/relationships/customXml" Target="../ink/ink1441.xml"/><Relationship Id="rId76" Type="http://schemas.openxmlformats.org/officeDocument/2006/relationships/image" Target="../media/image1450.png"/><Relationship Id="rId97" Type="http://schemas.openxmlformats.org/officeDocument/2006/relationships/customXml" Target="../ink/ink1462.xml"/><Relationship Id="rId104" Type="http://schemas.openxmlformats.org/officeDocument/2006/relationships/image" Target="../media/image1464.png"/><Relationship Id="rId120" Type="http://schemas.openxmlformats.org/officeDocument/2006/relationships/image" Target="../media/image1472.png"/><Relationship Id="rId125" Type="http://schemas.openxmlformats.org/officeDocument/2006/relationships/customXml" Target="../ink/ink1476.xml"/><Relationship Id="rId141" Type="http://schemas.openxmlformats.org/officeDocument/2006/relationships/customXml" Target="../ink/ink1484.xml"/><Relationship Id="rId146" Type="http://schemas.openxmlformats.org/officeDocument/2006/relationships/image" Target="../media/image1485.png"/><Relationship Id="rId167" Type="http://schemas.openxmlformats.org/officeDocument/2006/relationships/customXml" Target="../ink/ink1497.xml"/><Relationship Id="rId7" Type="http://schemas.openxmlformats.org/officeDocument/2006/relationships/customXml" Target="../ink/ink1417.xml"/><Relationship Id="rId71" Type="http://schemas.openxmlformats.org/officeDocument/2006/relationships/customXml" Target="../ink/ink1449.xml"/><Relationship Id="rId92" Type="http://schemas.openxmlformats.org/officeDocument/2006/relationships/image" Target="../media/image1458.png"/><Relationship Id="rId162" Type="http://schemas.openxmlformats.org/officeDocument/2006/relationships/image" Target="../media/image1493.png"/><Relationship Id="rId183" Type="http://schemas.openxmlformats.org/officeDocument/2006/relationships/customXml" Target="../ink/ink1505.xml"/><Relationship Id="rId2" Type="http://schemas.openxmlformats.org/officeDocument/2006/relationships/image" Target="../media/image5100.png"/><Relationship Id="rId29" Type="http://schemas.openxmlformats.org/officeDocument/2006/relationships/customXml" Target="../ink/ink1428.xml"/><Relationship Id="rId24" Type="http://schemas.openxmlformats.org/officeDocument/2006/relationships/image" Target="../media/image1424.png"/><Relationship Id="rId40" Type="http://schemas.openxmlformats.org/officeDocument/2006/relationships/image" Target="../media/image1432.png"/><Relationship Id="rId45" Type="http://schemas.openxmlformats.org/officeDocument/2006/relationships/customXml" Target="../ink/ink1436.xml"/><Relationship Id="rId66" Type="http://schemas.openxmlformats.org/officeDocument/2006/relationships/image" Target="../media/image1445.png"/><Relationship Id="rId87" Type="http://schemas.openxmlformats.org/officeDocument/2006/relationships/customXml" Target="../ink/ink1457.xml"/><Relationship Id="rId110" Type="http://schemas.openxmlformats.org/officeDocument/2006/relationships/image" Target="../media/image1467.png"/><Relationship Id="rId115" Type="http://schemas.openxmlformats.org/officeDocument/2006/relationships/customXml" Target="../ink/ink1471.xml"/><Relationship Id="rId131" Type="http://schemas.openxmlformats.org/officeDocument/2006/relationships/customXml" Target="../ink/ink1479.xml"/><Relationship Id="rId136" Type="http://schemas.openxmlformats.org/officeDocument/2006/relationships/image" Target="../media/image1480.png"/><Relationship Id="rId157" Type="http://schemas.openxmlformats.org/officeDocument/2006/relationships/customXml" Target="../ink/ink1492.xml"/><Relationship Id="rId178" Type="http://schemas.openxmlformats.org/officeDocument/2006/relationships/image" Target="../media/image1501.png"/><Relationship Id="rId61" Type="http://schemas.openxmlformats.org/officeDocument/2006/relationships/customXml" Target="../ink/ink1444.xml"/><Relationship Id="rId82" Type="http://schemas.openxmlformats.org/officeDocument/2006/relationships/image" Target="../media/image1453.png"/><Relationship Id="rId152" Type="http://schemas.openxmlformats.org/officeDocument/2006/relationships/image" Target="../media/image1488.png"/><Relationship Id="rId173" Type="http://schemas.openxmlformats.org/officeDocument/2006/relationships/customXml" Target="../ink/ink1500.xml"/><Relationship Id="rId19" Type="http://schemas.openxmlformats.org/officeDocument/2006/relationships/customXml" Target="../ink/ink1423.xml"/><Relationship Id="rId14" Type="http://schemas.openxmlformats.org/officeDocument/2006/relationships/image" Target="../media/image1419.png"/><Relationship Id="rId30" Type="http://schemas.openxmlformats.org/officeDocument/2006/relationships/image" Target="../media/image1427.png"/><Relationship Id="rId35" Type="http://schemas.openxmlformats.org/officeDocument/2006/relationships/customXml" Target="../ink/ink1431.xml"/><Relationship Id="rId56" Type="http://schemas.openxmlformats.org/officeDocument/2006/relationships/image" Target="../media/image1440.png"/><Relationship Id="rId77" Type="http://schemas.openxmlformats.org/officeDocument/2006/relationships/customXml" Target="../ink/ink1452.xml"/><Relationship Id="rId100" Type="http://schemas.openxmlformats.org/officeDocument/2006/relationships/image" Target="../media/image1462.png"/><Relationship Id="rId105" Type="http://schemas.openxmlformats.org/officeDocument/2006/relationships/customXml" Target="../ink/ink1466.xml"/><Relationship Id="rId126" Type="http://schemas.openxmlformats.org/officeDocument/2006/relationships/image" Target="../media/image1475.png"/><Relationship Id="rId147" Type="http://schemas.openxmlformats.org/officeDocument/2006/relationships/customXml" Target="../ink/ink1487.xml"/><Relationship Id="rId168" Type="http://schemas.openxmlformats.org/officeDocument/2006/relationships/image" Target="../media/image1496.png"/><Relationship Id="rId8" Type="http://schemas.openxmlformats.org/officeDocument/2006/relationships/image" Target="../media/image1416.png"/><Relationship Id="rId51" Type="http://schemas.openxmlformats.org/officeDocument/2006/relationships/customXml" Target="../ink/ink1439.xml"/><Relationship Id="rId72" Type="http://schemas.openxmlformats.org/officeDocument/2006/relationships/image" Target="../media/image1448.png"/><Relationship Id="rId93" Type="http://schemas.openxmlformats.org/officeDocument/2006/relationships/customXml" Target="../ink/ink1460.xml"/><Relationship Id="rId98" Type="http://schemas.openxmlformats.org/officeDocument/2006/relationships/image" Target="../media/image1461.png"/><Relationship Id="rId121" Type="http://schemas.openxmlformats.org/officeDocument/2006/relationships/customXml" Target="../ink/ink1474.xml"/><Relationship Id="rId142" Type="http://schemas.openxmlformats.org/officeDocument/2006/relationships/image" Target="../media/image1483.png"/><Relationship Id="rId163" Type="http://schemas.openxmlformats.org/officeDocument/2006/relationships/customXml" Target="../ink/ink1495.xml"/><Relationship Id="rId184" Type="http://schemas.openxmlformats.org/officeDocument/2006/relationships/image" Target="../media/image1504.png"/><Relationship Id="rId3" Type="http://schemas.openxmlformats.org/officeDocument/2006/relationships/customXml" Target="../ink/ink1415.xml"/><Relationship Id="rId25" Type="http://schemas.openxmlformats.org/officeDocument/2006/relationships/customXml" Target="../ink/ink1426.xml"/><Relationship Id="rId46" Type="http://schemas.openxmlformats.org/officeDocument/2006/relationships/image" Target="../media/image1435.png"/><Relationship Id="rId67" Type="http://schemas.openxmlformats.org/officeDocument/2006/relationships/customXml" Target="../ink/ink1447.xml"/><Relationship Id="rId116" Type="http://schemas.openxmlformats.org/officeDocument/2006/relationships/image" Target="../media/image1470.png"/><Relationship Id="rId137" Type="http://schemas.openxmlformats.org/officeDocument/2006/relationships/customXml" Target="../ink/ink1482.xml"/><Relationship Id="rId158" Type="http://schemas.openxmlformats.org/officeDocument/2006/relationships/image" Target="../media/image1491.png"/><Relationship Id="rId20" Type="http://schemas.openxmlformats.org/officeDocument/2006/relationships/image" Target="../media/image1422.png"/><Relationship Id="rId41" Type="http://schemas.openxmlformats.org/officeDocument/2006/relationships/customXml" Target="../ink/ink1434.xml"/><Relationship Id="rId62" Type="http://schemas.openxmlformats.org/officeDocument/2006/relationships/image" Target="../media/image1443.png"/><Relationship Id="rId83" Type="http://schemas.openxmlformats.org/officeDocument/2006/relationships/customXml" Target="../ink/ink1455.xml"/><Relationship Id="rId88" Type="http://schemas.openxmlformats.org/officeDocument/2006/relationships/image" Target="../media/image1456.png"/><Relationship Id="rId111" Type="http://schemas.openxmlformats.org/officeDocument/2006/relationships/customXml" Target="../ink/ink1469.xml"/><Relationship Id="rId132" Type="http://schemas.openxmlformats.org/officeDocument/2006/relationships/image" Target="../media/image1478.png"/><Relationship Id="rId153" Type="http://schemas.openxmlformats.org/officeDocument/2006/relationships/customXml" Target="../ink/ink1490.xml"/><Relationship Id="rId174" Type="http://schemas.openxmlformats.org/officeDocument/2006/relationships/image" Target="../media/image1499.png"/><Relationship Id="rId179" Type="http://schemas.openxmlformats.org/officeDocument/2006/relationships/customXml" Target="../ink/ink1503.xml"/><Relationship Id="rId15" Type="http://schemas.openxmlformats.org/officeDocument/2006/relationships/customXml" Target="../ink/ink1421.xml"/><Relationship Id="rId36" Type="http://schemas.openxmlformats.org/officeDocument/2006/relationships/image" Target="../media/image1430.png"/><Relationship Id="rId57" Type="http://schemas.openxmlformats.org/officeDocument/2006/relationships/customXml" Target="../ink/ink1442.xml"/><Relationship Id="rId106" Type="http://schemas.openxmlformats.org/officeDocument/2006/relationships/image" Target="../media/image1465.png"/><Relationship Id="rId127" Type="http://schemas.openxmlformats.org/officeDocument/2006/relationships/customXml" Target="../ink/ink1477.xml"/><Relationship Id="rId10" Type="http://schemas.openxmlformats.org/officeDocument/2006/relationships/image" Target="../media/image1417.png"/><Relationship Id="rId31" Type="http://schemas.openxmlformats.org/officeDocument/2006/relationships/customXml" Target="../ink/ink1429.xml"/><Relationship Id="rId52" Type="http://schemas.openxmlformats.org/officeDocument/2006/relationships/image" Target="../media/image1438.png"/><Relationship Id="rId73" Type="http://schemas.openxmlformats.org/officeDocument/2006/relationships/customXml" Target="../ink/ink1450.xml"/><Relationship Id="rId78" Type="http://schemas.openxmlformats.org/officeDocument/2006/relationships/image" Target="../media/image1451.png"/><Relationship Id="rId94" Type="http://schemas.openxmlformats.org/officeDocument/2006/relationships/image" Target="../media/image1459.png"/><Relationship Id="rId99" Type="http://schemas.openxmlformats.org/officeDocument/2006/relationships/customXml" Target="../ink/ink1463.xml"/><Relationship Id="rId101" Type="http://schemas.openxmlformats.org/officeDocument/2006/relationships/customXml" Target="../ink/ink1464.xml"/><Relationship Id="rId122" Type="http://schemas.openxmlformats.org/officeDocument/2006/relationships/image" Target="../media/image1473.png"/><Relationship Id="rId143" Type="http://schemas.openxmlformats.org/officeDocument/2006/relationships/customXml" Target="../ink/ink1485.xml"/><Relationship Id="rId148" Type="http://schemas.openxmlformats.org/officeDocument/2006/relationships/image" Target="../media/image1486.png"/><Relationship Id="rId164" Type="http://schemas.openxmlformats.org/officeDocument/2006/relationships/image" Target="../media/image1494.png"/><Relationship Id="rId169" Type="http://schemas.openxmlformats.org/officeDocument/2006/relationships/customXml" Target="../ink/ink1498.xml"/><Relationship Id="rId4" Type="http://schemas.openxmlformats.org/officeDocument/2006/relationships/image" Target="../media/image1414.png"/><Relationship Id="rId9" Type="http://schemas.openxmlformats.org/officeDocument/2006/relationships/customXml" Target="../ink/ink1418.xml"/><Relationship Id="rId180" Type="http://schemas.openxmlformats.org/officeDocument/2006/relationships/image" Target="../media/image1502.png"/><Relationship Id="rId26" Type="http://schemas.openxmlformats.org/officeDocument/2006/relationships/image" Target="../media/image1425.png"/><Relationship Id="rId47" Type="http://schemas.openxmlformats.org/officeDocument/2006/relationships/customXml" Target="../ink/ink1437.xml"/><Relationship Id="rId68" Type="http://schemas.openxmlformats.org/officeDocument/2006/relationships/image" Target="../media/image1446.png"/><Relationship Id="rId89" Type="http://schemas.openxmlformats.org/officeDocument/2006/relationships/customXml" Target="../ink/ink1458.xml"/><Relationship Id="rId112" Type="http://schemas.openxmlformats.org/officeDocument/2006/relationships/image" Target="../media/image1468.png"/><Relationship Id="rId133" Type="http://schemas.openxmlformats.org/officeDocument/2006/relationships/customXml" Target="../ink/ink1480.xml"/><Relationship Id="rId154" Type="http://schemas.openxmlformats.org/officeDocument/2006/relationships/image" Target="../media/image1489.png"/><Relationship Id="rId175" Type="http://schemas.openxmlformats.org/officeDocument/2006/relationships/customXml" Target="../ink/ink1501.xml"/><Relationship Id="rId16" Type="http://schemas.openxmlformats.org/officeDocument/2006/relationships/image" Target="../media/image1420.png"/><Relationship Id="rId37" Type="http://schemas.openxmlformats.org/officeDocument/2006/relationships/customXml" Target="../ink/ink1432.xml"/><Relationship Id="rId58" Type="http://schemas.openxmlformats.org/officeDocument/2006/relationships/image" Target="../media/image1441.png"/><Relationship Id="rId79" Type="http://schemas.openxmlformats.org/officeDocument/2006/relationships/customXml" Target="../ink/ink1453.xml"/><Relationship Id="rId102" Type="http://schemas.openxmlformats.org/officeDocument/2006/relationships/image" Target="../media/image1463.png"/><Relationship Id="rId123" Type="http://schemas.openxmlformats.org/officeDocument/2006/relationships/customXml" Target="../ink/ink1475.xml"/><Relationship Id="rId144" Type="http://schemas.openxmlformats.org/officeDocument/2006/relationships/image" Target="../media/image1484.png"/><Relationship Id="rId90" Type="http://schemas.openxmlformats.org/officeDocument/2006/relationships/image" Target="../media/image1457.png"/><Relationship Id="rId165" Type="http://schemas.openxmlformats.org/officeDocument/2006/relationships/customXml" Target="../ink/ink1496.xml"/><Relationship Id="rId27" Type="http://schemas.openxmlformats.org/officeDocument/2006/relationships/customXml" Target="../ink/ink1427.xml"/><Relationship Id="rId48" Type="http://schemas.openxmlformats.org/officeDocument/2006/relationships/image" Target="../media/image1436.png"/><Relationship Id="rId69" Type="http://schemas.openxmlformats.org/officeDocument/2006/relationships/customXml" Target="../ink/ink1448.xml"/><Relationship Id="rId113" Type="http://schemas.openxmlformats.org/officeDocument/2006/relationships/customXml" Target="../ink/ink1470.xml"/><Relationship Id="rId134" Type="http://schemas.openxmlformats.org/officeDocument/2006/relationships/image" Target="../media/image1479.png"/><Relationship Id="rId80" Type="http://schemas.openxmlformats.org/officeDocument/2006/relationships/image" Target="../media/image1452.png"/><Relationship Id="rId155" Type="http://schemas.openxmlformats.org/officeDocument/2006/relationships/customXml" Target="../ink/ink1491.xml"/><Relationship Id="rId176" Type="http://schemas.openxmlformats.org/officeDocument/2006/relationships/image" Target="../media/image1500.png"/><Relationship Id="rId17" Type="http://schemas.openxmlformats.org/officeDocument/2006/relationships/customXml" Target="../ink/ink1422.xml"/><Relationship Id="rId38" Type="http://schemas.openxmlformats.org/officeDocument/2006/relationships/image" Target="../media/image1431.png"/><Relationship Id="rId59" Type="http://schemas.openxmlformats.org/officeDocument/2006/relationships/customXml" Target="../ink/ink1443.xml"/><Relationship Id="rId103" Type="http://schemas.openxmlformats.org/officeDocument/2006/relationships/customXml" Target="../ink/ink1465.xml"/><Relationship Id="rId124" Type="http://schemas.openxmlformats.org/officeDocument/2006/relationships/image" Target="../media/image1474.png"/><Relationship Id="rId70" Type="http://schemas.openxmlformats.org/officeDocument/2006/relationships/image" Target="../media/image1447.png"/><Relationship Id="rId91" Type="http://schemas.openxmlformats.org/officeDocument/2006/relationships/customXml" Target="../ink/ink1459.xml"/><Relationship Id="rId145" Type="http://schemas.openxmlformats.org/officeDocument/2006/relationships/customXml" Target="../ink/ink1486.xml"/><Relationship Id="rId166" Type="http://schemas.openxmlformats.org/officeDocument/2006/relationships/image" Target="../media/image1495.png"/><Relationship Id="rId1" Type="http://schemas.openxmlformats.org/officeDocument/2006/relationships/slideLayout" Target="../slideLayouts/slideLayout7.xml"/><Relationship Id="rId28" Type="http://schemas.openxmlformats.org/officeDocument/2006/relationships/image" Target="../media/image1426.png"/><Relationship Id="rId49" Type="http://schemas.openxmlformats.org/officeDocument/2006/relationships/customXml" Target="../ink/ink1438.xml"/><Relationship Id="rId114" Type="http://schemas.openxmlformats.org/officeDocument/2006/relationships/image" Target="../media/image14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B83576A2-309D-09D8-F5D5-1D60090EACFD}"/>
                  </a:ext>
                </a:extLst>
              </p:cNvPr>
              <p:cNvSpPr txBox="1"/>
              <p:nvPr/>
            </p:nvSpPr>
            <p:spPr>
              <a:xfrm>
                <a:off x="425668" y="224745"/>
                <a:ext cx="7173310" cy="862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pt-BR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pt-BR" sz="2400" i="0">
                                  <a:latin typeface="Cambria Math" panose="02040503050406030204" pitchFamily="18" charset="0"/>
                                </a:rPr>
                                <m:t>⋅6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pt-BR" sz="2400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pt-BR" sz="2400" i="0">
                                  <a:latin typeface="Cambria Math" panose="02040503050406030204" pitchFamily="18" charset="0"/>
                                </a:rPr>
                                <m:t>⋅0,2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pt-BR" sz="2400" i="0">
                                      <a:latin typeface="Cambria Math" panose="02040503050406030204" pitchFamily="18" charset="0"/>
                                    </a:rPr>
                                    <m:t>0,5</m:t>
                                  </m:r>
                                </m:sup>
                              </m:sSup>
                              <m:r>
                                <a:rPr lang="pt-BR" sz="2400" i="0">
                                  <a:latin typeface="Cambria Math" panose="02040503050406030204" pitchFamily="18" charset="0"/>
                                </a:rPr>
                                <m:t>⋅1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sup>
                                  <m:r>
                                    <a:rPr lang="pt-BR" sz="2400" i="0">
                                      <a:latin typeface="Cambria Math" panose="02040503050406030204" pitchFamily="18" charset="0"/>
                                    </a:rPr>
                                    <m:t>−0,75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pt-BR" sz="2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B83576A2-309D-09D8-F5D5-1D60090EA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68" y="224745"/>
                <a:ext cx="7173310" cy="8627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9" name="Tinta 78">
                <a:extLst>
                  <a:ext uri="{FF2B5EF4-FFF2-40B4-BE49-F238E27FC236}">
                    <a16:creationId xmlns:a16="http://schemas.microsoft.com/office/drawing/2014/main" id="{2D983B9E-1ED3-D8BA-44DB-B595561DFE22}"/>
                  </a:ext>
                </a:extLst>
              </p14:cNvPr>
              <p14:cNvContentPartPr/>
              <p14:nvPr/>
            </p14:nvContentPartPr>
            <p14:xfrm>
              <a:off x="2167970" y="1961168"/>
              <a:ext cx="20160" cy="25920"/>
            </p14:xfrm>
          </p:contentPart>
        </mc:Choice>
        <mc:Fallback>
          <p:pic>
            <p:nvPicPr>
              <p:cNvPr id="79" name="Tinta 78">
                <a:extLst>
                  <a:ext uri="{FF2B5EF4-FFF2-40B4-BE49-F238E27FC236}">
                    <a16:creationId xmlns:a16="http://schemas.microsoft.com/office/drawing/2014/main" id="{2D983B9E-1ED3-D8BA-44DB-B595561DFE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3650" y="1956848"/>
                <a:ext cx="2880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6" name="Tinta 235">
                <a:extLst>
                  <a:ext uri="{FF2B5EF4-FFF2-40B4-BE49-F238E27FC236}">
                    <a16:creationId xmlns:a16="http://schemas.microsoft.com/office/drawing/2014/main" id="{26EE5177-558D-C525-98CC-5BFDF81E6E76}"/>
                  </a:ext>
                </a:extLst>
              </p14:cNvPr>
              <p14:cNvContentPartPr/>
              <p14:nvPr/>
            </p14:nvContentPartPr>
            <p14:xfrm>
              <a:off x="2382530" y="4952408"/>
              <a:ext cx="259200" cy="402480"/>
            </p14:xfrm>
          </p:contentPart>
        </mc:Choice>
        <mc:Fallback>
          <p:pic>
            <p:nvPicPr>
              <p:cNvPr id="236" name="Tinta 235">
                <a:extLst>
                  <a:ext uri="{FF2B5EF4-FFF2-40B4-BE49-F238E27FC236}">
                    <a16:creationId xmlns:a16="http://schemas.microsoft.com/office/drawing/2014/main" id="{26EE5177-558D-C525-98CC-5BFDF81E6E7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78210" y="4948088"/>
                <a:ext cx="26784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3" name="Agrupar 332">
            <a:extLst>
              <a:ext uri="{FF2B5EF4-FFF2-40B4-BE49-F238E27FC236}">
                <a16:creationId xmlns:a16="http://schemas.microsoft.com/office/drawing/2014/main" id="{C52FE1D1-8601-A988-81ED-1D1800698B28}"/>
              </a:ext>
            </a:extLst>
          </p:cNvPr>
          <p:cNvGrpSpPr/>
          <p:nvPr/>
        </p:nvGrpSpPr>
        <p:grpSpPr>
          <a:xfrm>
            <a:off x="187610" y="48128"/>
            <a:ext cx="11815920" cy="6379200"/>
            <a:chOff x="187610" y="48128"/>
            <a:chExt cx="11815920" cy="637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3506F817-C070-4F4C-F6C4-42621F3E6B04}"/>
                    </a:ext>
                  </a:extLst>
                </p14:cNvPr>
                <p14:cNvContentPartPr/>
                <p14:nvPr/>
              </p14:nvContentPartPr>
              <p14:xfrm>
                <a:off x="8749490" y="48128"/>
                <a:ext cx="195480" cy="4529520"/>
              </p14:xfrm>
            </p:contentPart>
          </mc:Choice>
          <mc:Fallback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3506F817-C070-4F4C-F6C4-42621F3E6B0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744810" y="43808"/>
                  <a:ext cx="204120" cy="45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7D12A63E-7089-C9AE-BA8D-0E4BAE96D236}"/>
                    </a:ext>
                  </a:extLst>
                </p14:cNvPr>
                <p14:cNvContentPartPr/>
                <p14:nvPr/>
              </p14:nvContentPartPr>
              <p14:xfrm>
                <a:off x="9098330" y="569048"/>
                <a:ext cx="193320" cy="255960"/>
              </p14:xfrm>
            </p:contentPart>
          </mc:Choice>
          <mc:Fallback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7D12A63E-7089-C9AE-BA8D-0E4BAE96D23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94010" y="564728"/>
                  <a:ext cx="2019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5FADE4DB-266B-C12D-DD33-BF1246EB74EA}"/>
                    </a:ext>
                  </a:extLst>
                </p14:cNvPr>
                <p14:cNvContentPartPr/>
                <p14:nvPr/>
              </p14:nvContentPartPr>
              <p14:xfrm>
                <a:off x="9366530" y="777488"/>
                <a:ext cx="18720" cy="18180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5FADE4DB-266B-C12D-DD33-BF1246EB74E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362210" y="773168"/>
                  <a:ext cx="273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F56EEA36-2729-A5D1-03B8-FB5EBA5E4E3B}"/>
                    </a:ext>
                  </a:extLst>
                </p14:cNvPr>
                <p14:cNvContentPartPr/>
                <p14:nvPr/>
              </p14:nvContentPartPr>
              <p14:xfrm>
                <a:off x="9457970" y="548888"/>
                <a:ext cx="195120" cy="27468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F56EEA36-2729-A5D1-03B8-FB5EBA5E4E3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453650" y="544568"/>
                  <a:ext cx="2037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74FE1C87-CBBD-855D-12CF-832F360DC5D4}"/>
                    </a:ext>
                  </a:extLst>
                </p14:cNvPr>
                <p14:cNvContentPartPr/>
                <p14:nvPr/>
              </p14:nvContentPartPr>
              <p14:xfrm>
                <a:off x="9646970" y="532688"/>
                <a:ext cx="217080" cy="30780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74FE1C87-CBBD-855D-12CF-832F360DC5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642650" y="528368"/>
                  <a:ext cx="2257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6873DBF8-0193-6BF3-FBA9-F93D94AD2C6E}"/>
                    </a:ext>
                  </a:extLst>
                </p14:cNvPr>
                <p14:cNvContentPartPr/>
                <p14:nvPr/>
              </p14:nvContentPartPr>
              <p14:xfrm>
                <a:off x="10025330" y="788648"/>
                <a:ext cx="147960" cy="288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6873DBF8-0193-6BF3-FBA9-F93D94AD2C6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021010" y="784328"/>
                  <a:ext cx="15660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EC7649BD-20E8-5AD3-5974-3C9379778DF9}"/>
                    </a:ext>
                  </a:extLst>
                </p14:cNvPr>
                <p14:cNvContentPartPr/>
                <p14:nvPr/>
              </p14:nvContentPartPr>
              <p14:xfrm>
                <a:off x="10040450" y="593888"/>
                <a:ext cx="150840" cy="1980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EC7649BD-20E8-5AD3-5974-3C9379778DF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036130" y="589568"/>
                  <a:ext cx="1594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D9C49147-C8D7-AFC9-FC34-E56DA9C38C79}"/>
                    </a:ext>
                  </a:extLst>
                </p14:cNvPr>
                <p14:cNvContentPartPr/>
                <p14:nvPr/>
              </p14:nvContentPartPr>
              <p14:xfrm>
                <a:off x="10358330" y="453488"/>
                <a:ext cx="228600" cy="31284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D9C49147-C8D7-AFC9-FC34-E56DA9C38C7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354010" y="449168"/>
                  <a:ext cx="2372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F5DB4A75-E7F2-6D67-6E0B-53E94005E7E6}"/>
                    </a:ext>
                  </a:extLst>
                </p14:cNvPr>
                <p14:cNvContentPartPr/>
                <p14:nvPr/>
              </p14:nvContentPartPr>
              <p14:xfrm>
                <a:off x="10593410" y="453488"/>
                <a:ext cx="206640" cy="31788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F5DB4A75-E7F2-6D67-6E0B-53E94005E7E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589090" y="449168"/>
                  <a:ext cx="2152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2EC8B9A1-09B8-0C93-C097-DD8656C70718}"/>
                    </a:ext>
                  </a:extLst>
                </p14:cNvPr>
                <p14:cNvContentPartPr/>
                <p14:nvPr/>
              </p14:nvContentPartPr>
              <p14:xfrm>
                <a:off x="10301450" y="866408"/>
                <a:ext cx="538560" cy="3096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2EC8B9A1-09B8-0C93-C097-DD8656C7071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297130" y="862088"/>
                  <a:ext cx="5472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02ECDBAD-3AA5-E339-F6FD-3456EB80CFFD}"/>
                    </a:ext>
                  </a:extLst>
                </p14:cNvPr>
                <p14:cNvContentPartPr/>
                <p14:nvPr/>
              </p14:nvContentPartPr>
              <p14:xfrm>
                <a:off x="10314410" y="997808"/>
                <a:ext cx="25920" cy="21168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02ECDBAD-3AA5-E339-F6FD-3456EB80CFF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310090" y="993488"/>
                  <a:ext cx="345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87A744C0-0604-6FAC-0F7B-BF7E5EBECA72}"/>
                    </a:ext>
                  </a:extLst>
                </p14:cNvPr>
                <p14:cNvContentPartPr/>
                <p14:nvPr/>
              </p14:nvContentPartPr>
              <p14:xfrm>
                <a:off x="10433210" y="1090688"/>
                <a:ext cx="189360" cy="17784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87A744C0-0604-6FAC-0F7B-BF7E5EBECA7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428890" y="1086368"/>
                  <a:ext cx="1980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A30641D6-B433-C4CA-FD25-6AB643E67D5F}"/>
                    </a:ext>
                  </a:extLst>
                </p14:cNvPr>
                <p14:cNvContentPartPr/>
                <p14:nvPr/>
              </p14:nvContentPartPr>
              <p14:xfrm>
                <a:off x="10624730" y="1089608"/>
                <a:ext cx="207720" cy="18252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A30641D6-B433-C4CA-FD25-6AB643E67D5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620410" y="1085288"/>
                  <a:ext cx="2163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BAD56DD3-5127-00A2-721C-BCF0755AAADD}"/>
                    </a:ext>
                  </a:extLst>
                </p14:cNvPr>
                <p14:cNvContentPartPr/>
                <p14:nvPr/>
              </p14:nvContentPartPr>
              <p14:xfrm>
                <a:off x="10981490" y="885488"/>
                <a:ext cx="176040" cy="864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BAD56DD3-5127-00A2-721C-BCF0755AAAD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977170" y="881168"/>
                  <a:ext cx="18468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10DC0DC7-4E86-8C57-8945-9213AE0ED480}"/>
                    </a:ext>
                  </a:extLst>
                </p14:cNvPr>
                <p14:cNvContentPartPr/>
                <p14:nvPr/>
              </p14:nvContentPartPr>
              <p14:xfrm>
                <a:off x="11008490" y="759488"/>
                <a:ext cx="204480" cy="288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10DC0DC7-4E86-8C57-8945-9213AE0ED48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004170" y="755168"/>
                  <a:ext cx="2131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F0406477-80A9-A8DF-DD22-6C6B4BD89E66}"/>
                    </a:ext>
                  </a:extLst>
                </p14:cNvPr>
                <p14:cNvContentPartPr/>
                <p14:nvPr/>
              </p14:nvContentPartPr>
              <p14:xfrm>
                <a:off x="11561090" y="476168"/>
                <a:ext cx="65520" cy="31176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F0406477-80A9-A8DF-DD22-6C6B4BD89E6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556770" y="471848"/>
                  <a:ext cx="741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62B9C8A3-2124-0B8B-69B1-31CCC3BA3BFD}"/>
                    </a:ext>
                  </a:extLst>
                </p14:cNvPr>
                <p14:cNvContentPartPr/>
                <p14:nvPr/>
              </p14:nvContentPartPr>
              <p14:xfrm>
                <a:off x="11405210" y="800168"/>
                <a:ext cx="383040" cy="2448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62B9C8A3-2124-0B8B-69B1-31CCC3BA3BF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400890" y="795848"/>
                  <a:ext cx="3916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C7479770-E130-DFE5-B230-11C079B04949}"/>
                    </a:ext>
                  </a:extLst>
                </p14:cNvPr>
                <p14:cNvContentPartPr/>
                <p14:nvPr/>
              </p14:nvContentPartPr>
              <p14:xfrm>
                <a:off x="11439050" y="953888"/>
                <a:ext cx="159120" cy="18576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C7479770-E130-DFE5-B230-11C079B0494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434730" y="949568"/>
                  <a:ext cx="1677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0938FF19-C9FF-3C01-7BB1-CCEEC9090B9C}"/>
                    </a:ext>
                  </a:extLst>
                </p14:cNvPr>
                <p14:cNvContentPartPr/>
                <p14:nvPr/>
              </p14:nvContentPartPr>
              <p14:xfrm>
                <a:off x="11589530" y="1023368"/>
                <a:ext cx="59760" cy="34200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0938FF19-C9FF-3C01-7BB1-CCEEC9090B9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585210" y="1019048"/>
                  <a:ext cx="684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DCD8286F-9992-F857-9204-A19B215888BE}"/>
                    </a:ext>
                  </a:extLst>
                </p14:cNvPr>
                <p14:cNvContentPartPr/>
                <p14:nvPr/>
              </p14:nvContentPartPr>
              <p14:xfrm>
                <a:off x="9127130" y="1827968"/>
                <a:ext cx="194760" cy="24048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DCD8286F-9992-F857-9204-A19B215888B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122810" y="1823648"/>
                  <a:ext cx="2034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4665B249-95F3-0BFC-6C79-0EDB269CB02A}"/>
                    </a:ext>
                  </a:extLst>
                </p14:cNvPr>
                <p14:cNvContentPartPr/>
                <p14:nvPr/>
              </p14:nvContentPartPr>
              <p14:xfrm>
                <a:off x="9396410" y="1975208"/>
                <a:ext cx="23040" cy="23724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4665B249-95F3-0BFC-6C79-0EDB269CB02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392090" y="1970888"/>
                  <a:ext cx="316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3AC51446-8652-E0B3-F960-C466A709478E}"/>
                    </a:ext>
                  </a:extLst>
                </p14:cNvPr>
                <p14:cNvContentPartPr/>
                <p14:nvPr/>
              </p14:nvContentPartPr>
              <p14:xfrm>
                <a:off x="9493610" y="1803128"/>
                <a:ext cx="176400" cy="27432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3AC51446-8652-E0B3-F960-C466A709478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489290" y="1798808"/>
                  <a:ext cx="1850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41DADD18-5B1F-2C91-1ADC-5A91AE47D39A}"/>
                    </a:ext>
                  </a:extLst>
                </p14:cNvPr>
                <p14:cNvContentPartPr/>
                <p14:nvPr/>
              </p14:nvContentPartPr>
              <p14:xfrm>
                <a:off x="9814370" y="2052968"/>
                <a:ext cx="149040" cy="936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41DADD18-5B1F-2C91-1ADC-5A91AE47D39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810050" y="2048648"/>
                  <a:ext cx="157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185F09D5-6565-FE93-B5DC-1ED608D75B63}"/>
                    </a:ext>
                  </a:extLst>
                </p14:cNvPr>
                <p14:cNvContentPartPr/>
                <p14:nvPr/>
              </p14:nvContentPartPr>
              <p14:xfrm>
                <a:off x="9834170" y="1910768"/>
                <a:ext cx="183240" cy="252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185F09D5-6565-FE93-B5DC-1ED608D75B6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829850" y="1906448"/>
                  <a:ext cx="19188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5893D7F6-3B83-43B7-CDB2-68C8F77CC40C}"/>
                    </a:ext>
                  </a:extLst>
                </p14:cNvPr>
                <p14:cNvContentPartPr/>
                <p14:nvPr/>
              </p14:nvContentPartPr>
              <p14:xfrm>
                <a:off x="10284170" y="1753088"/>
                <a:ext cx="243000" cy="22788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5893D7F6-3B83-43B7-CDB2-68C8F77CC40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279850" y="1748768"/>
                  <a:ext cx="2516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AAFE981C-D81A-0563-3CB5-A5D0F6EA9214}"/>
                    </a:ext>
                  </a:extLst>
                </p14:cNvPr>
                <p14:cNvContentPartPr/>
                <p14:nvPr/>
              </p14:nvContentPartPr>
              <p14:xfrm>
                <a:off x="10143050" y="2040008"/>
                <a:ext cx="408240" cy="5292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AAFE981C-D81A-0563-3CB5-A5D0F6EA921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138730" y="2035688"/>
                  <a:ext cx="4168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0D5C1DD3-2549-7D15-289E-C7BA91DB11F4}"/>
                    </a:ext>
                  </a:extLst>
                </p14:cNvPr>
                <p14:cNvContentPartPr/>
                <p14:nvPr/>
              </p14:nvContentPartPr>
              <p14:xfrm>
                <a:off x="10275890" y="2218568"/>
                <a:ext cx="15840" cy="25524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0D5C1DD3-2549-7D15-289E-C7BA91DB11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271570" y="2214248"/>
                  <a:ext cx="244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33EDF864-C479-522E-D1F8-EF3DE2B5D7B0}"/>
                    </a:ext>
                  </a:extLst>
                </p14:cNvPr>
                <p14:cNvContentPartPr/>
                <p14:nvPr/>
              </p14:nvContentPartPr>
              <p14:xfrm>
                <a:off x="10387850" y="2297768"/>
                <a:ext cx="129600" cy="15840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33EDF864-C479-522E-D1F8-EF3DE2B5D7B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383530" y="2293448"/>
                  <a:ext cx="1382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AE527A99-1CF1-9B1F-60C4-D079F470A717}"/>
                    </a:ext>
                  </a:extLst>
                </p14:cNvPr>
                <p14:cNvContentPartPr/>
                <p14:nvPr/>
              </p14:nvContentPartPr>
              <p14:xfrm>
                <a:off x="10780250" y="2047928"/>
                <a:ext cx="171720" cy="3996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AE527A99-1CF1-9B1F-60C4-D079F470A71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775930" y="2043608"/>
                  <a:ext cx="1803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F078DD72-FC22-A6B7-0E56-64E7C8EFF91E}"/>
                    </a:ext>
                  </a:extLst>
                </p14:cNvPr>
                <p14:cNvContentPartPr/>
                <p14:nvPr/>
              </p14:nvContentPartPr>
              <p14:xfrm>
                <a:off x="10752170" y="1916528"/>
                <a:ext cx="225720" cy="1188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F078DD72-FC22-A6B7-0E56-64E7C8EFF91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747850" y="1912208"/>
                  <a:ext cx="2343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408AB3B2-E0D7-3984-D230-ED6D3A1A007B}"/>
                    </a:ext>
                  </a:extLst>
                </p14:cNvPr>
                <p14:cNvContentPartPr/>
                <p14:nvPr/>
              </p14:nvContentPartPr>
              <p14:xfrm>
                <a:off x="11293250" y="1809968"/>
                <a:ext cx="30600" cy="263880"/>
              </p14:xfrm>
            </p:contentPart>
          </mc:Choice>
          <mc:Fallback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408AB3B2-E0D7-3984-D230-ED6D3A1A007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288930" y="1805648"/>
                  <a:ext cx="392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C2CC7975-E0C4-723D-62C4-13E487A69D72}"/>
                    </a:ext>
                  </a:extLst>
                </p14:cNvPr>
                <p14:cNvContentPartPr/>
                <p14:nvPr/>
              </p14:nvContentPartPr>
              <p14:xfrm>
                <a:off x="11181290" y="2143328"/>
                <a:ext cx="320400" cy="1008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C2CC7975-E0C4-723D-62C4-13E487A69D7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176970" y="2139008"/>
                  <a:ext cx="3290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E93ABE48-E4F2-515F-1387-F1A065E6163E}"/>
                    </a:ext>
                  </a:extLst>
                </p14:cNvPr>
                <p14:cNvContentPartPr/>
                <p14:nvPr/>
              </p14:nvContentPartPr>
              <p14:xfrm>
                <a:off x="11224130" y="2253128"/>
                <a:ext cx="248040" cy="31248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E93ABE48-E4F2-515F-1387-F1A065E6163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219810" y="2248808"/>
                  <a:ext cx="2566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D3ECA4FD-D7F7-F9E0-DFCB-F03C9BECF488}"/>
                    </a:ext>
                  </a:extLst>
                </p14:cNvPr>
                <p14:cNvContentPartPr/>
                <p14:nvPr/>
              </p14:nvContentPartPr>
              <p14:xfrm>
                <a:off x="9026330" y="3108128"/>
                <a:ext cx="229320" cy="25668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D3ECA4FD-D7F7-F9E0-DFCB-F03C9BECF48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022010" y="3103808"/>
                  <a:ext cx="2379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0FA83BE9-96A1-4C3C-8D4C-5D68C4F0F171}"/>
                    </a:ext>
                  </a:extLst>
                </p14:cNvPr>
                <p14:cNvContentPartPr/>
                <p14:nvPr/>
              </p14:nvContentPartPr>
              <p14:xfrm>
                <a:off x="9308570" y="3266168"/>
                <a:ext cx="18720" cy="26244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0FA83BE9-96A1-4C3C-8D4C-5D68C4F0F17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304250" y="3261848"/>
                  <a:ext cx="273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B6453233-6466-A7A2-62CD-4C873A4AB1CE}"/>
                    </a:ext>
                  </a:extLst>
                </p14:cNvPr>
                <p14:cNvContentPartPr/>
                <p14:nvPr/>
              </p14:nvContentPartPr>
              <p14:xfrm>
                <a:off x="9356450" y="3054488"/>
                <a:ext cx="149400" cy="26928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B6453233-6466-A7A2-62CD-4C873A4AB1C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352130" y="3050168"/>
                  <a:ext cx="1580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77AE1232-371C-C7C0-A200-A9F35D2036B6}"/>
                    </a:ext>
                  </a:extLst>
                </p14:cNvPr>
                <p14:cNvContentPartPr/>
                <p14:nvPr/>
              </p14:nvContentPartPr>
              <p14:xfrm>
                <a:off x="9415490" y="3198488"/>
                <a:ext cx="158040" cy="288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77AE1232-371C-C7C0-A200-A9F35D2036B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411170" y="3194168"/>
                  <a:ext cx="1666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EF25E7F4-ED66-0B92-A4F2-61B2DF1F2700}"/>
                    </a:ext>
                  </a:extLst>
                </p14:cNvPr>
                <p14:cNvContentPartPr/>
                <p14:nvPr/>
              </p14:nvContentPartPr>
              <p14:xfrm>
                <a:off x="9608810" y="3051968"/>
                <a:ext cx="203040" cy="30384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EF25E7F4-ED66-0B92-A4F2-61B2DF1F270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604490" y="3047648"/>
                  <a:ext cx="2116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EE65FDA4-564A-F2EB-1CE7-9A58C2D64FFD}"/>
                    </a:ext>
                  </a:extLst>
                </p14:cNvPr>
                <p14:cNvContentPartPr/>
                <p14:nvPr/>
              </p14:nvContentPartPr>
              <p14:xfrm>
                <a:off x="9948650" y="3268688"/>
                <a:ext cx="149040" cy="2196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EE65FDA4-564A-F2EB-1CE7-9A58C2D64FF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944330" y="3264368"/>
                  <a:ext cx="1576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6C2B9BDF-87C4-6F81-34EA-B2279FAE4C6E}"/>
                    </a:ext>
                  </a:extLst>
                </p14:cNvPr>
                <p14:cNvContentPartPr/>
                <p14:nvPr/>
              </p14:nvContentPartPr>
              <p14:xfrm>
                <a:off x="9957290" y="3129728"/>
                <a:ext cx="129600" cy="3096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6C2B9BDF-87C4-6F81-34EA-B2279FAE4C6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952970" y="3125408"/>
                  <a:ext cx="1382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4FAB1AF8-9190-7DEC-AA8F-D4BA1386F895}"/>
                    </a:ext>
                  </a:extLst>
                </p14:cNvPr>
                <p14:cNvContentPartPr/>
                <p14:nvPr/>
              </p14:nvContentPartPr>
              <p14:xfrm>
                <a:off x="10301450" y="2919488"/>
                <a:ext cx="149040" cy="257760"/>
              </p14:xfrm>
            </p:contentPart>
          </mc:Choice>
          <mc:Fallback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4FAB1AF8-9190-7DEC-AA8F-D4BA1386F89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297130" y="2915168"/>
                  <a:ext cx="1576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D42E2024-1968-1D7E-2639-CBCB0D68BBFC}"/>
                    </a:ext>
                  </a:extLst>
                </p14:cNvPr>
                <p14:cNvContentPartPr/>
                <p14:nvPr/>
              </p14:nvContentPartPr>
              <p14:xfrm>
                <a:off x="10356890" y="3046928"/>
                <a:ext cx="214200" cy="10800"/>
              </p14:xfrm>
            </p:contentPart>
          </mc:Choice>
          <mc:Fallback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D42E2024-1968-1D7E-2639-CBCB0D68BBF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352570" y="3042608"/>
                  <a:ext cx="2228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9854D368-D2C4-E4F4-0DA6-A06AFC297EB5}"/>
                    </a:ext>
                  </a:extLst>
                </p14:cNvPr>
                <p14:cNvContentPartPr/>
                <p14:nvPr/>
              </p14:nvContentPartPr>
              <p14:xfrm>
                <a:off x="10593410" y="2914448"/>
                <a:ext cx="235440" cy="242640"/>
              </p14:xfrm>
            </p:contentPart>
          </mc:Choice>
          <mc:Fallback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9854D368-D2C4-E4F4-0DA6-A06AFC297EB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589090" y="2910128"/>
                  <a:ext cx="2440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0051ED8D-7FAD-EFD5-116A-9E98CE7CEE48}"/>
                    </a:ext>
                  </a:extLst>
                </p14:cNvPr>
                <p14:cNvContentPartPr/>
                <p14:nvPr/>
              </p14:nvContentPartPr>
              <p14:xfrm>
                <a:off x="10324130" y="3222968"/>
                <a:ext cx="528840" cy="18360"/>
              </p14:xfrm>
            </p:contentPart>
          </mc:Choice>
          <mc:Fallback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0051ED8D-7FAD-EFD5-116A-9E98CE7CEE4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319810" y="3218648"/>
                  <a:ext cx="5374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9C352B77-F511-D17E-BD40-1CA841573CD6}"/>
                    </a:ext>
                  </a:extLst>
                </p14:cNvPr>
                <p14:cNvContentPartPr/>
                <p14:nvPr/>
              </p14:nvContentPartPr>
              <p14:xfrm>
                <a:off x="10365170" y="3374528"/>
                <a:ext cx="55440" cy="250200"/>
              </p14:xfrm>
            </p:contentPart>
          </mc:Choice>
          <mc:Fallback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9C352B77-F511-D17E-BD40-1CA841573CD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360850" y="3370208"/>
                  <a:ext cx="640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07D6D7F1-303B-5B3D-467B-D81B45136F39}"/>
                    </a:ext>
                  </a:extLst>
                </p14:cNvPr>
                <p14:cNvContentPartPr/>
                <p14:nvPr/>
              </p14:nvContentPartPr>
              <p14:xfrm>
                <a:off x="10520690" y="3440048"/>
                <a:ext cx="132840" cy="169200"/>
              </p14:xfrm>
            </p:contentPart>
          </mc:Choice>
          <mc:Fallback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07D6D7F1-303B-5B3D-467B-D81B45136F3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516370" y="3435728"/>
                  <a:ext cx="1414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19752ADE-BB4D-D441-3888-99AABE9B45AC}"/>
                    </a:ext>
                  </a:extLst>
                </p14:cNvPr>
                <p14:cNvContentPartPr/>
                <p14:nvPr/>
              </p14:nvContentPartPr>
              <p14:xfrm>
                <a:off x="10711130" y="3377768"/>
                <a:ext cx="181440" cy="19980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19752ADE-BB4D-D441-3888-99AABE9B45A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706810" y="3373448"/>
                  <a:ext cx="1900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34665EAC-A624-F232-0D89-19EFDFDA4DB9}"/>
                    </a:ext>
                  </a:extLst>
                </p14:cNvPr>
                <p14:cNvContentPartPr/>
                <p14:nvPr/>
              </p14:nvContentPartPr>
              <p14:xfrm>
                <a:off x="11049530" y="3229088"/>
                <a:ext cx="171720" cy="1800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34665EAC-A624-F232-0D89-19EFDFDA4DB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045210" y="3224768"/>
                  <a:ext cx="1803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6A16458A-3451-0667-2790-9CA8749DBB33}"/>
                    </a:ext>
                  </a:extLst>
                </p14:cNvPr>
                <p14:cNvContentPartPr/>
                <p14:nvPr/>
              </p14:nvContentPartPr>
              <p14:xfrm>
                <a:off x="11090570" y="3057368"/>
                <a:ext cx="228600" cy="2088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6A16458A-3451-0667-2790-9CA8749DBB3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086250" y="3053048"/>
                  <a:ext cx="2372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605C1F4E-B693-718C-6E1C-170FDB82BC1B}"/>
                    </a:ext>
                  </a:extLst>
                </p14:cNvPr>
                <p14:cNvContentPartPr/>
                <p14:nvPr/>
              </p14:nvContentPartPr>
              <p14:xfrm>
                <a:off x="11548130" y="2853248"/>
                <a:ext cx="204480" cy="31392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605C1F4E-B693-718C-6E1C-170FDB82BC1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543810" y="2848928"/>
                  <a:ext cx="21312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4F1EFB13-4BF6-4C42-2E3B-503432B5A1E6}"/>
                    </a:ext>
                  </a:extLst>
                </p14:cNvPr>
                <p14:cNvContentPartPr/>
                <p14:nvPr/>
              </p14:nvContentPartPr>
              <p14:xfrm>
                <a:off x="11379650" y="3270128"/>
                <a:ext cx="441000" cy="1188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4F1EFB13-4BF6-4C42-2E3B-503432B5A1E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375330" y="3265808"/>
                  <a:ext cx="4496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4E179CBB-A215-045A-C405-395D16DE1BD9}"/>
                    </a:ext>
                  </a:extLst>
                </p14:cNvPr>
                <p14:cNvContentPartPr/>
                <p14:nvPr/>
              </p14:nvContentPartPr>
              <p14:xfrm>
                <a:off x="11509970" y="3370928"/>
                <a:ext cx="156240" cy="23292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4E179CBB-A215-045A-C405-395D16DE1BD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505650" y="3366608"/>
                  <a:ext cx="1648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DD095B68-728D-29AC-5942-D2F5F979E62A}"/>
                    </a:ext>
                  </a:extLst>
                </p14:cNvPr>
                <p14:cNvContentPartPr/>
                <p14:nvPr/>
              </p14:nvContentPartPr>
              <p14:xfrm>
                <a:off x="11634170" y="3430688"/>
                <a:ext cx="64440" cy="36180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DD095B68-728D-29AC-5942-D2F5F979E62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629850" y="3426368"/>
                  <a:ext cx="7308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F614058F-7049-3782-A7D0-26183602591B}"/>
                    </a:ext>
                  </a:extLst>
                </p14:cNvPr>
                <p14:cNvContentPartPr/>
                <p14:nvPr/>
              </p14:nvContentPartPr>
              <p14:xfrm>
                <a:off x="187610" y="1704848"/>
                <a:ext cx="234000" cy="490320"/>
              </p14:xfrm>
            </p:contentPart>
          </mc:Choice>
          <mc:Fallback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F614058F-7049-3782-A7D0-26183602591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83290" y="1700528"/>
                  <a:ext cx="24264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8BB7664C-E208-A57F-0786-0173E748283B}"/>
                    </a:ext>
                  </a:extLst>
                </p14:cNvPr>
                <p14:cNvContentPartPr/>
                <p14:nvPr/>
              </p14:nvContentPartPr>
              <p14:xfrm>
                <a:off x="190490" y="1982768"/>
                <a:ext cx="198720" cy="1836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8BB7664C-E208-A57F-0786-0173E748283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86170" y="1978448"/>
                  <a:ext cx="2073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FD47FC17-6E78-B7EA-B1B4-8F8241831230}"/>
                    </a:ext>
                  </a:extLst>
                </p14:cNvPr>
                <p14:cNvContentPartPr/>
                <p14:nvPr/>
              </p14:nvContentPartPr>
              <p14:xfrm>
                <a:off x="585770" y="2009768"/>
                <a:ext cx="137880" cy="20880"/>
              </p14:xfrm>
            </p:contentPart>
          </mc:Choice>
          <mc:Fallback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FD47FC17-6E78-B7EA-B1B4-8F824183123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81450" y="2005448"/>
                  <a:ext cx="1465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EDA2E8CE-BEF5-64CF-74A7-F0BB85D70C00}"/>
                    </a:ext>
                  </a:extLst>
                </p14:cNvPr>
                <p14:cNvContentPartPr/>
                <p14:nvPr/>
              </p14:nvContentPartPr>
              <p14:xfrm>
                <a:off x="526010" y="1897448"/>
                <a:ext cx="178920" cy="15480"/>
              </p14:xfrm>
            </p:contentPart>
          </mc:Choice>
          <mc:Fallback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EDA2E8CE-BEF5-64CF-74A7-F0BB85D70C0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21690" y="1893128"/>
                  <a:ext cx="1875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780F7D32-1618-1233-339B-1605FA017E6B}"/>
                    </a:ext>
                  </a:extLst>
                </p14:cNvPr>
                <p14:cNvContentPartPr/>
                <p14:nvPr/>
              </p14:nvContentPartPr>
              <p14:xfrm>
                <a:off x="822290" y="1401728"/>
                <a:ext cx="207360" cy="1161360"/>
              </p14:xfrm>
            </p:contentPart>
          </mc:Choice>
          <mc:Fallback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780F7D32-1618-1233-339B-1605FA017E6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17970" y="1397408"/>
                  <a:ext cx="216000" cy="11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FC7C6FD6-ED4D-0CAD-7A86-70A1EF5BC084}"/>
                    </a:ext>
                  </a:extLst>
                </p14:cNvPr>
                <p14:cNvContentPartPr/>
                <p14:nvPr/>
              </p14:nvContentPartPr>
              <p14:xfrm>
                <a:off x="1119650" y="1784048"/>
                <a:ext cx="143280" cy="198720"/>
              </p14:xfrm>
            </p:contentPart>
          </mc:Choice>
          <mc:Fallback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FC7C6FD6-ED4D-0CAD-7A86-70A1EF5BC08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15330" y="1779728"/>
                  <a:ext cx="1519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BB4E0652-62AE-6513-EE3E-0B73EDC7C21D}"/>
                    </a:ext>
                  </a:extLst>
                </p14:cNvPr>
                <p14:cNvContentPartPr/>
                <p14:nvPr/>
              </p14:nvContentPartPr>
              <p14:xfrm>
                <a:off x="1305410" y="1771088"/>
                <a:ext cx="192240" cy="223560"/>
              </p14:xfrm>
            </p:contentPart>
          </mc:Choice>
          <mc:Fallback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BB4E0652-62AE-6513-EE3E-0B73EDC7C21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301090" y="1766768"/>
                  <a:ext cx="2008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98C12F1A-262A-9E8D-6B3E-0DFCA8833492}"/>
                    </a:ext>
                  </a:extLst>
                </p14:cNvPr>
                <p14:cNvContentPartPr/>
                <p14:nvPr/>
              </p14:nvContentPartPr>
              <p14:xfrm>
                <a:off x="1451210" y="1534928"/>
                <a:ext cx="206280" cy="15948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98C12F1A-262A-9E8D-6B3E-0DFCA883349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446890" y="1530608"/>
                  <a:ext cx="2149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8F703E27-F86E-1E3D-7D34-DE73CB786A10}"/>
                    </a:ext>
                  </a:extLst>
                </p14:cNvPr>
                <p14:cNvContentPartPr/>
                <p14:nvPr/>
              </p14:nvContentPartPr>
              <p14:xfrm>
                <a:off x="1051250" y="1517648"/>
                <a:ext cx="231480" cy="554760"/>
              </p14:xfrm>
            </p:contentPart>
          </mc:Choice>
          <mc:Fallback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8F703E27-F86E-1E3D-7D34-DE73CB786A1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46930" y="1513328"/>
                  <a:ext cx="24012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928F2B6E-ABD8-151E-961E-628AF4E4DB20}"/>
                    </a:ext>
                  </a:extLst>
                </p14:cNvPr>
                <p14:cNvContentPartPr/>
                <p14:nvPr/>
              </p14:nvContentPartPr>
              <p14:xfrm>
                <a:off x="1694930" y="1442408"/>
                <a:ext cx="66240" cy="581040"/>
              </p14:xfrm>
            </p:contentPart>
          </mc:Choice>
          <mc:Fallback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928F2B6E-ABD8-151E-961E-628AF4E4DB2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690610" y="1438088"/>
                  <a:ext cx="7488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D5913B7C-7282-64E1-E278-2009C4B855F2}"/>
                    </a:ext>
                  </a:extLst>
                </p14:cNvPr>
                <p14:cNvContentPartPr/>
                <p14:nvPr/>
              </p14:nvContentPartPr>
              <p14:xfrm>
                <a:off x="1761530" y="1400648"/>
                <a:ext cx="118080" cy="360"/>
              </p14:xfrm>
            </p:contentPart>
          </mc:Choice>
          <mc:Fallback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D5913B7C-7282-64E1-E278-2009C4B855F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757210" y="1396328"/>
                  <a:ext cx="126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CF525685-ADBB-E31A-FE54-09CBCBF8716D}"/>
                    </a:ext>
                  </a:extLst>
                </p14:cNvPr>
                <p14:cNvContentPartPr/>
                <p14:nvPr/>
              </p14:nvContentPartPr>
              <p14:xfrm>
                <a:off x="1938650" y="1279328"/>
                <a:ext cx="18720" cy="181440"/>
              </p14:xfrm>
            </p:contentPart>
          </mc:Choice>
          <mc:Fallback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CF525685-ADBB-E31A-FE54-09CBCBF8716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934330" y="1275008"/>
                  <a:ext cx="273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5EDB15A8-97B0-2664-AC61-B92695A1263D}"/>
                    </a:ext>
                  </a:extLst>
                </p14:cNvPr>
                <p14:cNvContentPartPr/>
                <p14:nvPr/>
              </p14:nvContentPartPr>
              <p14:xfrm>
                <a:off x="1829570" y="1529168"/>
                <a:ext cx="204480" cy="9360"/>
              </p14:xfrm>
            </p:contentPart>
          </mc:Choice>
          <mc:Fallback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5EDB15A8-97B0-2664-AC61-B92695A1263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825250" y="1524848"/>
                  <a:ext cx="213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F52A9F89-1B5A-FD7D-4253-45FD5F5E7833}"/>
                    </a:ext>
                  </a:extLst>
                </p14:cNvPr>
                <p14:cNvContentPartPr/>
                <p14:nvPr/>
              </p14:nvContentPartPr>
              <p14:xfrm>
                <a:off x="1942970" y="1629968"/>
                <a:ext cx="172080" cy="141120"/>
              </p14:xfrm>
            </p:contentPart>
          </mc:Choice>
          <mc:Fallback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F52A9F89-1B5A-FD7D-4253-45FD5F5E783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938650" y="1625648"/>
                  <a:ext cx="1807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C2BB8A92-1A41-080D-F012-BC0A90041FC6}"/>
                    </a:ext>
                  </a:extLst>
                </p14:cNvPr>
                <p14:cNvContentPartPr/>
                <p14:nvPr/>
              </p14:nvContentPartPr>
              <p14:xfrm>
                <a:off x="2589170" y="1719968"/>
                <a:ext cx="270720" cy="303120"/>
              </p14:xfrm>
            </p:contentPart>
          </mc:Choice>
          <mc:Fallback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C2BB8A92-1A41-080D-F012-BC0A90041FC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584850" y="1715648"/>
                  <a:ext cx="2793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4B1D232F-247D-8524-C700-FDFEF0AA3F49}"/>
                    </a:ext>
                  </a:extLst>
                </p14:cNvPr>
                <p14:cNvContentPartPr/>
                <p14:nvPr/>
              </p14:nvContentPartPr>
              <p14:xfrm>
                <a:off x="2751890" y="1462928"/>
                <a:ext cx="179280" cy="240120"/>
              </p14:xfrm>
            </p:contentPart>
          </mc:Choice>
          <mc:Fallback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4B1D232F-247D-8524-C700-FDFEF0AA3F4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747570" y="1458608"/>
                  <a:ext cx="1879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B7823304-553C-A584-310E-330EFEFAA885}"/>
                    </a:ext>
                  </a:extLst>
                </p14:cNvPr>
                <p14:cNvContentPartPr/>
                <p14:nvPr/>
              </p14:nvContentPartPr>
              <p14:xfrm>
                <a:off x="2377850" y="1460408"/>
                <a:ext cx="163440" cy="635040"/>
              </p14:xfrm>
            </p:contentPart>
          </mc:Choice>
          <mc:Fallback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B7823304-553C-A584-310E-330EFEFAA88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373530" y="1456088"/>
                  <a:ext cx="17208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AF4DB058-C2C9-2F7D-949E-78988EEB6477}"/>
                    </a:ext>
                  </a:extLst>
                </p14:cNvPr>
                <p14:cNvContentPartPr/>
                <p14:nvPr/>
              </p14:nvContentPartPr>
              <p14:xfrm>
                <a:off x="2978330" y="1399208"/>
                <a:ext cx="137880" cy="639000"/>
              </p14:xfrm>
            </p:contentPart>
          </mc:Choice>
          <mc:Fallback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AF4DB058-C2C9-2F7D-949E-78988EEB647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974010" y="1394888"/>
                  <a:ext cx="14652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ABAA56FA-AB90-D6BA-5409-EF9770665F3B}"/>
                    </a:ext>
                  </a:extLst>
                </p14:cNvPr>
                <p14:cNvContentPartPr/>
                <p14:nvPr/>
              </p14:nvContentPartPr>
              <p14:xfrm>
                <a:off x="3097490" y="1109408"/>
                <a:ext cx="123480" cy="128880"/>
              </p14:xfrm>
            </p:contentPart>
          </mc:Choice>
          <mc:Fallback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ABAA56FA-AB90-D6BA-5409-EF9770665F3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093170" y="1105088"/>
                  <a:ext cx="1321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FF95C855-25D8-005F-A9E0-757484F3577C}"/>
                    </a:ext>
                  </a:extLst>
                </p14:cNvPr>
                <p14:cNvContentPartPr/>
                <p14:nvPr/>
              </p14:nvContentPartPr>
              <p14:xfrm>
                <a:off x="3174170" y="1146848"/>
                <a:ext cx="45720" cy="213120"/>
              </p14:xfrm>
            </p:contentPart>
          </mc:Choice>
          <mc:Fallback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FF95C855-25D8-005F-A9E0-757484F3577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169850" y="1142528"/>
                  <a:ext cx="543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E5E2966E-9678-E7BF-85D6-258DFFA71942}"/>
                    </a:ext>
                  </a:extLst>
                </p14:cNvPr>
                <p14:cNvContentPartPr/>
                <p14:nvPr/>
              </p14:nvContentPartPr>
              <p14:xfrm>
                <a:off x="2984090" y="1364648"/>
                <a:ext cx="227160" cy="6840"/>
              </p14:xfrm>
            </p:contentPart>
          </mc:Choice>
          <mc:Fallback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E5E2966E-9678-E7BF-85D6-258DFFA7194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979770" y="1360328"/>
                  <a:ext cx="2358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6608910F-3A2F-BC79-6E1E-D9A031DA23AE}"/>
                    </a:ext>
                  </a:extLst>
                </p14:cNvPr>
                <p14:cNvContentPartPr/>
                <p14:nvPr/>
              </p14:nvContentPartPr>
              <p14:xfrm>
                <a:off x="3103250" y="1461488"/>
                <a:ext cx="163800" cy="255960"/>
              </p14:xfrm>
            </p:contentPart>
          </mc:Choice>
          <mc:Fallback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6608910F-3A2F-BC79-6E1E-D9A031DA23A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098930" y="1457168"/>
                  <a:ext cx="1724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374A2BEA-209E-39E3-7C70-089D4FE1C443}"/>
                    </a:ext>
                  </a:extLst>
                </p14:cNvPr>
                <p14:cNvContentPartPr/>
                <p14:nvPr/>
              </p14:nvContentPartPr>
              <p14:xfrm>
                <a:off x="3271730" y="1975208"/>
                <a:ext cx="50040" cy="50040"/>
              </p14:xfrm>
            </p:contentPart>
          </mc:Choice>
          <mc:Fallback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374A2BEA-209E-39E3-7C70-089D4FE1C44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267410" y="1970888"/>
                  <a:ext cx="586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C414C06B-1397-4822-44B9-6A133B825AC8}"/>
                    </a:ext>
                  </a:extLst>
                </p14:cNvPr>
                <p14:cNvContentPartPr/>
                <p14:nvPr/>
              </p14:nvContentPartPr>
              <p14:xfrm>
                <a:off x="3668090" y="1404248"/>
                <a:ext cx="155160" cy="766080"/>
              </p14:xfrm>
            </p:contentPart>
          </mc:Choice>
          <mc:Fallback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C414C06B-1397-4822-44B9-6A133B825AC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663770" y="1399928"/>
                  <a:ext cx="163800" cy="77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CE5EC03D-E377-4D42-DB6F-653422DC71C1}"/>
                    </a:ext>
                  </a:extLst>
                </p14:cNvPr>
                <p14:cNvContentPartPr/>
                <p14:nvPr/>
              </p14:nvContentPartPr>
              <p14:xfrm>
                <a:off x="3870770" y="1633568"/>
                <a:ext cx="263160" cy="289800"/>
              </p14:xfrm>
            </p:contentPart>
          </mc:Choice>
          <mc:Fallback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CE5EC03D-E377-4D42-DB6F-653422DC71C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866450" y="1629248"/>
                  <a:ext cx="2718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3C7ECEBA-27E9-5496-1353-E5D0E89401E7}"/>
                    </a:ext>
                  </a:extLst>
                </p14:cNvPr>
                <p14:cNvContentPartPr/>
                <p14:nvPr/>
              </p14:nvContentPartPr>
              <p14:xfrm>
                <a:off x="4049690" y="1538168"/>
                <a:ext cx="140760" cy="8640"/>
              </p14:xfrm>
            </p:contentPart>
          </mc:Choice>
          <mc:Fallback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3C7ECEBA-27E9-5496-1353-E5D0E89401E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045370" y="1533848"/>
                  <a:ext cx="14940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ECAF99E2-B1CD-FD7F-829B-16BB8A0B04C1}"/>
                    </a:ext>
                  </a:extLst>
                </p14:cNvPr>
                <p14:cNvContentPartPr/>
                <p14:nvPr/>
              </p14:nvContentPartPr>
              <p14:xfrm>
                <a:off x="4262090" y="1429088"/>
                <a:ext cx="98280" cy="160200"/>
              </p14:xfrm>
            </p:contentPart>
          </mc:Choice>
          <mc:Fallback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ECAF99E2-B1CD-FD7F-829B-16BB8A0B04C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257770" y="1424768"/>
                  <a:ext cx="1069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ECE9CEDC-621B-2AC2-8974-F2189211693A}"/>
                    </a:ext>
                  </a:extLst>
                </p14:cNvPr>
                <p14:cNvContentPartPr/>
                <p14:nvPr/>
              </p14:nvContentPartPr>
              <p14:xfrm>
                <a:off x="4408250" y="1372568"/>
                <a:ext cx="164160" cy="668160"/>
              </p14:xfrm>
            </p:contentPart>
          </mc:Choice>
          <mc:Fallback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ECE9CEDC-621B-2AC2-8974-F2189211693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403930" y="1368248"/>
                  <a:ext cx="172800" cy="67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2C224BA8-E9F2-C9A1-31C6-04B7E28060EA}"/>
                    </a:ext>
                  </a:extLst>
                </p14:cNvPr>
                <p14:cNvContentPartPr/>
                <p14:nvPr/>
              </p14:nvContentPartPr>
              <p14:xfrm>
                <a:off x="4665290" y="1147208"/>
                <a:ext cx="31320" cy="196200"/>
              </p14:xfrm>
            </p:contentPart>
          </mc:Choice>
          <mc:Fallback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2C224BA8-E9F2-C9A1-31C6-04B7E28060E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660970" y="1142888"/>
                  <a:ext cx="399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18BF4EEF-BD01-E0CF-6CC7-B45DC0E9F937}"/>
                    </a:ext>
                  </a:extLst>
                </p14:cNvPr>
                <p14:cNvContentPartPr/>
                <p14:nvPr/>
              </p14:nvContentPartPr>
              <p14:xfrm>
                <a:off x="4542530" y="1380128"/>
                <a:ext cx="214200" cy="9360"/>
              </p14:xfrm>
            </p:contentPart>
          </mc:Choice>
          <mc:Fallback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18BF4EEF-BD01-E0CF-6CC7-B45DC0E9F93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538210" y="1375808"/>
                  <a:ext cx="222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4EF2DC64-D504-AD66-BBCF-6B9F302206A1}"/>
                    </a:ext>
                  </a:extLst>
                </p14:cNvPr>
                <p14:cNvContentPartPr/>
                <p14:nvPr/>
              </p14:nvContentPartPr>
              <p14:xfrm>
                <a:off x="4634690" y="1433768"/>
                <a:ext cx="143280" cy="183600"/>
              </p14:xfrm>
            </p:contentPart>
          </mc:Choice>
          <mc:Fallback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4EF2DC64-D504-AD66-BBCF-6B9F302206A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630370" y="1429448"/>
                  <a:ext cx="1519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344E7EAC-7737-D28F-320D-BA81C13FFB68}"/>
                    </a:ext>
                  </a:extLst>
                </p14:cNvPr>
                <p14:cNvContentPartPr/>
                <p14:nvPr/>
              </p14:nvContentPartPr>
              <p14:xfrm>
                <a:off x="4740890" y="1962608"/>
                <a:ext cx="42480" cy="34920"/>
              </p14:xfrm>
            </p:contentPart>
          </mc:Choice>
          <mc:Fallback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344E7EAC-7737-D28F-320D-BA81C13FFB6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736570" y="1958288"/>
                  <a:ext cx="511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63E4DED7-545F-6587-85AD-BD28B30169E4}"/>
                    </a:ext>
                  </a:extLst>
                </p14:cNvPr>
                <p14:cNvContentPartPr/>
                <p14:nvPr/>
              </p14:nvContentPartPr>
              <p14:xfrm>
                <a:off x="6891170" y="732488"/>
                <a:ext cx="90000" cy="165240"/>
              </p14:xfrm>
            </p:contentPart>
          </mc:Choice>
          <mc:Fallback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63E4DED7-545F-6587-85AD-BD28B30169E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886850" y="728168"/>
                  <a:ext cx="986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141864FE-4B10-D3D3-C4F1-6598988BCAE4}"/>
                    </a:ext>
                  </a:extLst>
                </p14:cNvPr>
                <p14:cNvContentPartPr/>
                <p14:nvPr/>
              </p14:nvContentPartPr>
              <p14:xfrm>
                <a:off x="6981170" y="771008"/>
                <a:ext cx="16920" cy="230040"/>
              </p14:xfrm>
            </p:contentPart>
          </mc:Choice>
          <mc:Fallback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141864FE-4B10-D3D3-C4F1-6598988BCAE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976850" y="766688"/>
                  <a:ext cx="255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A0DE8F19-8464-74D8-7B72-53F17E852D04}"/>
                    </a:ext>
                  </a:extLst>
                </p14:cNvPr>
                <p14:cNvContentPartPr/>
                <p14:nvPr/>
              </p14:nvContentPartPr>
              <p14:xfrm>
                <a:off x="6824930" y="1074128"/>
                <a:ext cx="277920" cy="23400"/>
              </p14:xfrm>
            </p:contentPart>
          </mc:Choice>
          <mc:Fallback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A0DE8F19-8464-74D8-7B72-53F17E852D04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820610" y="1069808"/>
                  <a:ext cx="2865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D11C16A4-4878-5016-9F52-0BB2F1A2EDCF}"/>
                    </a:ext>
                  </a:extLst>
                </p14:cNvPr>
                <p14:cNvContentPartPr/>
                <p14:nvPr/>
              </p14:nvContentPartPr>
              <p14:xfrm>
                <a:off x="6895850" y="1191848"/>
                <a:ext cx="145800" cy="248040"/>
              </p14:xfrm>
            </p:contentPart>
          </mc:Choice>
          <mc:Fallback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D11C16A4-4878-5016-9F52-0BB2F1A2EDC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891530" y="1187528"/>
                  <a:ext cx="1544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8B916D3E-5446-B632-A38A-C3DB925B91EB}"/>
                    </a:ext>
                  </a:extLst>
                </p14:cNvPr>
                <p14:cNvContentPartPr/>
                <p14:nvPr/>
              </p14:nvContentPartPr>
              <p14:xfrm>
                <a:off x="217130" y="3261848"/>
                <a:ext cx="173520" cy="412560"/>
              </p14:xfrm>
            </p:contentPart>
          </mc:Choice>
          <mc:Fallback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8B916D3E-5446-B632-A38A-C3DB925B91E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12810" y="3257528"/>
                  <a:ext cx="18216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42AF90B8-A8AF-AAAE-D23C-18618647D098}"/>
                    </a:ext>
                  </a:extLst>
                </p14:cNvPr>
                <p14:cNvContentPartPr/>
                <p14:nvPr/>
              </p14:nvContentPartPr>
              <p14:xfrm>
                <a:off x="232970" y="3481448"/>
                <a:ext cx="191520" cy="360"/>
              </p14:xfrm>
            </p:contentPart>
          </mc:Choice>
          <mc:Fallback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42AF90B8-A8AF-AAAE-D23C-18618647D09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28650" y="3477128"/>
                  <a:ext cx="200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F3A2609E-8BB6-EB34-63EB-B120EE8CB3F2}"/>
                    </a:ext>
                  </a:extLst>
                </p14:cNvPr>
                <p14:cNvContentPartPr/>
                <p14:nvPr/>
              </p14:nvContentPartPr>
              <p14:xfrm>
                <a:off x="543290" y="3475328"/>
                <a:ext cx="151560" cy="12240"/>
              </p14:xfrm>
            </p:contentPart>
          </mc:Choice>
          <mc:Fallback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F3A2609E-8BB6-EB34-63EB-B120EE8CB3F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38970" y="3471008"/>
                  <a:ext cx="1602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47D780FF-8D73-57BA-7ED7-648BA689B532}"/>
                    </a:ext>
                  </a:extLst>
                </p14:cNvPr>
                <p14:cNvContentPartPr/>
                <p14:nvPr/>
              </p14:nvContentPartPr>
              <p14:xfrm>
                <a:off x="529250" y="3350408"/>
                <a:ext cx="144720" cy="9000"/>
              </p14:xfrm>
            </p:contentPart>
          </mc:Choice>
          <mc:Fallback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47D780FF-8D73-57BA-7ED7-648BA689B53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24930" y="3346088"/>
                  <a:ext cx="1533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7C7A20DB-C19F-8817-53DD-D09A5B6D4746}"/>
                    </a:ext>
                  </a:extLst>
                </p14:cNvPr>
                <p14:cNvContentPartPr/>
                <p14:nvPr/>
              </p14:nvContentPartPr>
              <p14:xfrm>
                <a:off x="816530" y="2919488"/>
                <a:ext cx="178920" cy="795960"/>
              </p14:xfrm>
            </p:contentPart>
          </mc:Choice>
          <mc:Fallback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7C7A20DB-C19F-8817-53DD-D09A5B6D474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12210" y="2915168"/>
                  <a:ext cx="187560" cy="80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7C275548-6D1A-A974-07C4-D13A6403DDE7}"/>
                    </a:ext>
                  </a:extLst>
                </p14:cNvPr>
                <p14:cNvContentPartPr/>
                <p14:nvPr/>
              </p14:nvContentPartPr>
              <p14:xfrm>
                <a:off x="993650" y="3193448"/>
                <a:ext cx="81000" cy="242640"/>
              </p14:xfrm>
            </p:contentPart>
          </mc:Choice>
          <mc:Fallback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7C275548-6D1A-A974-07C4-D13A6403DDE7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89330" y="3189128"/>
                  <a:ext cx="896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6461EDFA-BC02-303F-0E70-068A28BC5C8E}"/>
                    </a:ext>
                  </a:extLst>
                </p14:cNvPr>
                <p14:cNvContentPartPr/>
                <p14:nvPr/>
              </p14:nvContentPartPr>
              <p14:xfrm>
                <a:off x="1107050" y="3159248"/>
                <a:ext cx="255960" cy="228600"/>
              </p14:xfrm>
            </p:contentPart>
          </mc:Choice>
          <mc:Fallback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6461EDFA-BC02-303F-0E70-068A28BC5C8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102730" y="3154928"/>
                  <a:ext cx="2646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7E82964A-0620-44FA-8921-95837C82D4E2}"/>
                    </a:ext>
                  </a:extLst>
                </p14:cNvPr>
                <p14:cNvContentPartPr/>
                <p14:nvPr/>
              </p14:nvContentPartPr>
              <p14:xfrm>
                <a:off x="1279490" y="2738768"/>
                <a:ext cx="176400" cy="243000"/>
              </p14:xfrm>
            </p:contentPart>
          </mc:Choice>
          <mc:Fallback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7E82964A-0620-44FA-8921-95837C82D4E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275170" y="2734448"/>
                  <a:ext cx="185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AA898C1B-B780-8EE8-074F-1117BBF6BF18}"/>
                    </a:ext>
                  </a:extLst>
                </p14:cNvPr>
                <p14:cNvContentPartPr/>
                <p14:nvPr/>
              </p14:nvContentPartPr>
              <p14:xfrm>
                <a:off x="1500530" y="2878808"/>
                <a:ext cx="38880" cy="50400"/>
              </p14:xfrm>
            </p:contentPart>
          </mc:Choice>
          <mc:Fallback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AA898C1B-B780-8EE8-074F-1117BBF6BF18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496210" y="2874488"/>
                  <a:ext cx="475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458F89B1-4936-DF5E-4C06-4B01E0431A32}"/>
                    </a:ext>
                  </a:extLst>
                </p14:cNvPr>
                <p14:cNvContentPartPr/>
                <p14:nvPr/>
              </p14:nvContentPartPr>
              <p14:xfrm>
                <a:off x="1611410" y="2673608"/>
                <a:ext cx="75600" cy="436320"/>
              </p14:xfrm>
            </p:contentPart>
          </mc:Choice>
          <mc:Fallback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458F89B1-4936-DF5E-4C06-4B01E0431A3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607090" y="2669288"/>
                  <a:ext cx="8424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86FB58D2-85A7-0D53-8975-3E7B0249F268}"/>
                    </a:ext>
                  </a:extLst>
                </p14:cNvPr>
                <p14:cNvContentPartPr/>
                <p14:nvPr/>
              </p14:nvContentPartPr>
              <p14:xfrm>
                <a:off x="1638410" y="2852168"/>
                <a:ext cx="170280" cy="12960"/>
              </p14:xfrm>
            </p:contentPart>
          </mc:Choice>
          <mc:Fallback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86FB58D2-85A7-0D53-8975-3E7B0249F268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634090" y="2847848"/>
                  <a:ext cx="1789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6CA646F8-1F09-C1F6-262C-752E9AD2549A}"/>
                    </a:ext>
                  </a:extLst>
                </p14:cNvPr>
                <p14:cNvContentPartPr/>
                <p14:nvPr/>
              </p14:nvContentPartPr>
              <p14:xfrm>
                <a:off x="1842530" y="2730848"/>
                <a:ext cx="14400" cy="170280"/>
              </p14:xfrm>
            </p:contentPart>
          </mc:Choice>
          <mc:Fallback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6CA646F8-1F09-C1F6-262C-752E9AD2549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838210" y="2726528"/>
                  <a:ext cx="230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8106B7F9-BFDC-7C06-A7EB-D1A4A33413C5}"/>
                    </a:ext>
                  </a:extLst>
                </p14:cNvPr>
                <p14:cNvContentPartPr/>
                <p14:nvPr/>
              </p14:nvContentPartPr>
              <p14:xfrm>
                <a:off x="1771250" y="2946488"/>
                <a:ext cx="181800" cy="5400"/>
              </p14:xfrm>
            </p:contentPart>
          </mc:Choice>
          <mc:Fallback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8106B7F9-BFDC-7C06-A7EB-D1A4A33413C5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766930" y="2942168"/>
                  <a:ext cx="19044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85E0669A-ACD0-2149-83BB-CAC240DA00C2}"/>
                    </a:ext>
                  </a:extLst>
                </p14:cNvPr>
                <p14:cNvContentPartPr/>
                <p14:nvPr/>
              </p14:nvContentPartPr>
              <p14:xfrm>
                <a:off x="1826690" y="3025688"/>
                <a:ext cx="186120" cy="135360"/>
              </p14:xfrm>
            </p:contentPart>
          </mc:Choice>
          <mc:Fallback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85E0669A-ACD0-2149-83BB-CAC240DA00C2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822370" y="3021368"/>
                  <a:ext cx="1947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69113BD6-C6E7-6EF4-8576-464A938CB97B}"/>
                    </a:ext>
                  </a:extLst>
                </p14:cNvPr>
                <p14:cNvContentPartPr/>
                <p14:nvPr/>
              </p14:nvContentPartPr>
              <p14:xfrm>
                <a:off x="1957010" y="2585768"/>
                <a:ext cx="96840" cy="583920"/>
              </p14:xfrm>
            </p:contentPart>
          </mc:Choice>
          <mc:Fallback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69113BD6-C6E7-6EF4-8576-464A938CB97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952690" y="2581448"/>
                  <a:ext cx="10548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3E213D5E-D202-EEB7-332F-5DDEAE82D22D}"/>
                    </a:ext>
                  </a:extLst>
                </p14:cNvPr>
                <p14:cNvContentPartPr/>
                <p14:nvPr/>
              </p14:nvContentPartPr>
              <p14:xfrm>
                <a:off x="2126930" y="3400088"/>
                <a:ext cx="61200" cy="47520"/>
              </p14:xfrm>
            </p:contentPart>
          </mc:Choice>
          <mc:Fallback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3E213D5E-D202-EEB7-332F-5DDEAE82D22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122610" y="3395768"/>
                  <a:ext cx="698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FD47F9CE-BE8C-2246-1928-791539FC8440}"/>
                    </a:ext>
                  </a:extLst>
                </p14:cNvPr>
                <p14:cNvContentPartPr/>
                <p14:nvPr/>
              </p14:nvContentPartPr>
              <p14:xfrm>
                <a:off x="3649730" y="2975288"/>
                <a:ext cx="323640" cy="349920"/>
              </p14:xfrm>
            </p:contentPart>
          </mc:Choice>
          <mc:Fallback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FD47F9CE-BE8C-2246-1928-791539FC844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645410" y="2970968"/>
                  <a:ext cx="33228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55AE3BD1-BF8A-CF57-63D1-E8D8EC34DD82}"/>
                    </a:ext>
                  </a:extLst>
                </p14:cNvPr>
                <p14:cNvContentPartPr/>
                <p14:nvPr/>
              </p14:nvContentPartPr>
              <p14:xfrm>
                <a:off x="3827210" y="2796008"/>
                <a:ext cx="144720" cy="5400"/>
              </p14:xfrm>
            </p:contentPart>
          </mc:Choice>
          <mc:Fallback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55AE3BD1-BF8A-CF57-63D1-E8D8EC34DD8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822890" y="2791688"/>
                  <a:ext cx="15336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18741945-4DEE-1535-1552-D6BE4593B6C4}"/>
                    </a:ext>
                  </a:extLst>
                </p14:cNvPr>
                <p14:cNvContentPartPr/>
                <p14:nvPr/>
              </p14:nvContentPartPr>
              <p14:xfrm>
                <a:off x="4038170" y="2623208"/>
                <a:ext cx="172080" cy="280080"/>
              </p14:xfrm>
            </p:contentPart>
          </mc:Choice>
          <mc:Fallback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18741945-4DEE-1535-1552-D6BE4593B6C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033850" y="2618888"/>
                  <a:ext cx="1807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52" name="Tinta 151">
                  <a:extLst>
                    <a:ext uri="{FF2B5EF4-FFF2-40B4-BE49-F238E27FC236}">
                      <a16:creationId xmlns:a16="http://schemas.microsoft.com/office/drawing/2014/main" id="{C1F3ECB3-B9D0-1BEE-89D0-4CCD439A97D2}"/>
                    </a:ext>
                  </a:extLst>
                </p14:cNvPr>
                <p14:cNvContentPartPr/>
                <p14:nvPr/>
              </p14:nvContentPartPr>
              <p14:xfrm>
                <a:off x="4267850" y="2817248"/>
                <a:ext cx="58680" cy="39240"/>
              </p14:xfrm>
            </p:contentPart>
          </mc:Choice>
          <mc:Fallback>
            <p:pic>
              <p:nvPicPr>
                <p:cNvPr id="152" name="Tinta 151">
                  <a:extLst>
                    <a:ext uri="{FF2B5EF4-FFF2-40B4-BE49-F238E27FC236}">
                      <a16:creationId xmlns:a16="http://schemas.microsoft.com/office/drawing/2014/main" id="{C1F3ECB3-B9D0-1BEE-89D0-4CCD439A97D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263530" y="2812928"/>
                  <a:ext cx="673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0073739B-2170-9007-06BA-B81D3A61898C}"/>
                    </a:ext>
                  </a:extLst>
                </p14:cNvPr>
                <p14:cNvContentPartPr/>
                <p14:nvPr/>
              </p14:nvContentPartPr>
              <p14:xfrm>
                <a:off x="4437770" y="2550128"/>
                <a:ext cx="58680" cy="294840"/>
              </p14:xfrm>
            </p:contentPart>
          </mc:Choice>
          <mc:Fallback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0073739B-2170-9007-06BA-B81D3A61898C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433450" y="2545808"/>
                  <a:ext cx="67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C58EFE44-46DB-7756-9961-C6C280D1A4C1}"/>
                    </a:ext>
                  </a:extLst>
                </p14:cNvPr>
                <p14:cNvContentPartPr/>
                <p14:nvPr/>
              </p14:nvContentPartPr>
              <p14:xfrm>
                <a:off x="4379450" y="2878808"/>
                <a:ext cx="215640" cy="360"/>
              </p14:xfrm>
            </p:contentPart>
          </mc:Choice>
          <mc:Fallback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C58EFE44-46DB-7756-9961-C6C280D1A4C1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375130" y="2874488"/>
                  <a:ext cx="2242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D20950BA-9B19-7ACA-D9D6-49105E72FC51}"/>
                    </a:ext>
                  </a:extLst>
                </p14:cNvPr>
                <p14:cNvContentPartPr/>
                <p14:nvPr/>
              </p14:nvContentPartPr>
              <p14:xfrm>
                <a:off x="4430570" y="2957648"/>
                <a:ext cx="207360" cy="138240"/>
              </p14:xfrm>
            </p:contentPart>
          </mc:Choice>
          <mc:Fallback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D20950BA-9B19-7ACA-D9D6-49105E72FC5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426250" y="2953328"/>
                  <a:ext cx="2160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B3F27277-6E66-2B2D-6E7F-D050172243B8}"/>
                    </a:ext>
                  </a:extLst>
                </p14:cNvPr>
                <p14:cNvContentPartPr/>
                <p14:nvPr/>
              </p14:nvContentPartPr>
              <p14:xfrm>
                <a:off x="4810370" y="3235568"/>
                <a:ext cx="64080" cy="56880"/>
              </p14:xfrm>
            </p:contentPart>
          </mc:Choice>
          <mc:Fallback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B3F27277-6E66-2B2D-6E7F-D050172243B8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806050" y="3231248"/>
                  <a:ext cx="727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73" name="Tinta 172">
                  <a:extLst>
                    <a:ext uri="{FF2B5EF4-FFF2-40B4-BE49-F238E27FC236}">
                      <a16:creationId xmlns:a16="http://schemas.microsoft.com/office/drawing/2014/main" id="{4E5B97F2-4227-B2F0-B196-2A357643FB20}"/>
                    </a:ext>
                  </a:extLst>
                </p14:cNvPr>
                <p14:cNvContentPartPr/>
                <p14:nvPr/>
              </p14:nvContentPartPr>
              <p14:xfrm>
                <a:off x="6190250" y="2291288"/>
                <a:ext cx="161640" cy="943560"/>
              </p14:xfrm>
            </p:contentPart>
          </mc:Choice>
          <mc:Fallback>
            <p:pic>
              <p:nvPicPr>
                <p:cNvPr id="173" name="Tinta 172">
                  <a:extLst>
                    <a:ext uri="{FF2B5EF4-FFF2-40B4-BE49-F238E27FC236}">
                      <a16:creationId xmlns:a16="http://schemas.microsoft.com/office/drawing/2014/main" id="{4E5B97F2-4227-B2F0-B196-2A357643FB2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185930" y="2286968"/>
                  <a:ext cx="170280" cy="9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0838E95A-DF3D-4FD7-E9B7-E0D57E85C4B0}"/>
                    </a:ext>
                  </a:extLst>
                </p14:cNvPr>
                <p14:cNvContentPartPr/>
                <p14:nvPr/>
              </p14:nvContentPartPr>
              <p14:xfrm>
                <a:off x="5354690" y="1575248"/>
                <a:ext cx="269280" cy="315000"/>
              </p14:xfrm>
            </p:contentPart>
          </mc:Choice>
          <mc:Fallback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0838E95A-DF3D-4FD7-E9B7-E0D57E85C4B0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350370" y="1570928"/>
                  <a:ext cx="2779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3824DB89-849D-C8B6-6ACF-E2B4312723DF}"/>
                    </a:ext>
                  </a:extLst>
                </p14:cNvPr>
                <p14:cNvContentPartPr/>
                <p14:nvPr/>
              </p14:nvContentPartPr>
              <p14:xfrm>
                <a:off x="5581130" y="1270688"/>
                <a:ext cx="116640" cy="178200"/>
              </p14:xfrm>
            </p:contentPart>
          </mc:Choice>
          <mc:Fallback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3824DB89-849D-C8B6-6ACF-E2B4312723DF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576810" y="1266368"/>
                  <a:ext cx="1252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35B089AE-C2DC-C8A6-80BA-BB7C3B1A1F0B}"/>
                    </a:ext>
                  </a:extLst>
                </p14:cNvPr>
                <p14:cNvContentPartPr/>
                <p14:nvPr/>
              </p14:nvContentPartPr>
              <p14:xfrm>
                <a:off x="5660330" y="1332968"/>
                <a:ext cx="24120" cy="249840"/>
              </p14:xfrm>
            </p:contentPart>
          </mc:Choice>
          <mc:Fallback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35B089AE-C2DC-C8A6-80BA-BB7C3B1A1F0B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656010" y="1328648"/>
                  <a:ext cx="327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454180BB-DBFB-21B0-F39C-75B61248EF6D}"/>
                    </a:ext>
                  </a:extLst>
                </p14:cNvPr>
                <p14:cNvContentPartPr/>
                <p14:nvPr/>
              </p14:nvContentPartPr>
              <p14:xfrm>
                <a:off x="5141570" y="1281848"/>
                <a:ext cx="179280" cy="699840"/>
              </p14:xfrm>
            </p:contentPart>
          </mc:Choice>
          <mc:Fallback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454180BB-DBFB-21B0-F39C-75B61248EF6D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137250" y="1277528"/>
                  <a:ext cx="187920" cy="70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806605F5-CA1B-CEDF-BED1-03E1378EEC27}"/>
                    </a:ext>
                  </a:extLst>
                </p14:cNvPr>
                <p14:cNvContentPartPr/>
                <p14:nvPr/>
              </p14:nvContentPartPr>
              <p14:xfrm>
                <a:off x="5787770" y="1210568"/>
                <a:ext cx="127800" cy="798120"/>
              </p14:xfrm>
            </p:contentPart>
          </mc:Choice>
          <mc:Fallback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806605F5-CA1B-CEDF-BED1-03E1378EEC27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783450" y="1206248"/>
                  <a:ext cx="136440" cy="80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90D8166B-1AE3-B38D-735F-D708FE15500B}"/>
                    </a:ext>
                  </a:extLst>
                </p14:cNvPr>
                <p14:cNvContentPartPr/>
                <p14:nvPr/>
              </p14:nvContentPartPr>
              <p14:xfrm>
                <a:off x="5922410" y="1136768"/>
                <a:ext cx="144720" cy="2880"/>
              </p14:xfrm>
            </p:contentPart>
          </mc:Choice>
          <mc:Fallback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90D8166B-1AE3-B38D-735F-D708FE15500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918090" y="1132448"/>
                  <a:ext cx="1533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503AD87C-E40B-C7DA-56F8-19A4A12C847E}"/>
                    </a:ext>
                  </a:extLst>
                </p14:cNvPr>
                <p14:cNvContentPartPr/>
                <p14:nvPr/>
              </p14:nvContentPartPr>
              <p14:xfrm>
                <a:off x="6123650" y="955688"/>
                <a:ext cx="188640" cy="226080"/>
              </p14:xfrm>
            </p:contentPart>
          </mc:Choice>
          <mc:Fallback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503AD87C-E40B-C7DA-56F8-19A4A12C847E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119330" y="951368"/>
                  <a:ext cx="1972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52418B5E-1C0C-F803-6A4C-07F8FCE114C2}"/>
                    </a:ext>
                  </a:extLst>
                </p14:cNvPr>
                <p14:cNvContentPartPr/>
                <p14:nvPr/>
              </p14:nvContentPartPr>
              <p14:xfrm>
                <a:off x="6013130" y="1237568"/>
                <a:ext cx="295200" cy="27000"/>
              </p14:xfrm>
            </p:contentPart>
          </mc:Choice>
          <mc:Fallback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52418B5E-1C0C-F803-6A4C-07F8FCE114C2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008810" y="1233248"/>
                  <a:ext cx="3038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38C691BC-ABFB-84E8-4ADF-AB079275BA71}"/>
                    </a:ext>
                  </a:extLst>
                </p14:cNvPr>
                <p14:cNvContentPartPr/>
                <p14:nvPr/>
              </p14:nvContentPartPr>
              <p14:xfrm>
                <a:off x="6094850" y="1295888"/>
                <a:ext cx="121320" cy="147240"/>
              </p14:xfrm>
            </p:contentPart>
          </mc:Choice>
          <mc:Fallback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38C691BC-ABFB-84E8-4ADF-AB079275BA71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090530" y="1291568"/>
                  <a:ext cx="1299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9E8374C2-B958-85A4-7238-B1003955D284}"/>
                    </a:ext>
                  </a:extLst>
                </p14:cNvPr>
                <p14:cNvContentPartPr/>
                <p14:nvPr/>
              </p14:nvContentPartPr>
              <p14:xfrm>
                <a:off x="6202850" y="1368608"/>
                <a:ext cx="7560" cy="262440"/>
              </p14:xfrm>
            </p:contentPart>
          </mc:Choice>
          <mc:Fallback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9E8374C2-B958-85A4-7238-B1003955D28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198530" y="1364288"/>
                  <a:ext cx="162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74" name="Tinta 173">
                  <a:extLst>
                    <a:ext uri="{FF2B5EF4-FFF2-40B4-BE49-F238E27FC236}">
                      <a16:creationId xmlns:a16="http://schemas.microsoft.com/office/drawing/2014/main" id="{AD17E1D0-418D-A266-505C-DD94E0D24402}"/>
                    </a:ext>
                  </a:extLst>
                </p14:cNvPr>
                <p14:cNvContentPartPr/>
                <p14:nvPr/>
              </p14:nvContentPartPr>
              <p14:xfrm>
                <a:off x="6120770" y="745448"/>
                <a:ext cx="340560" cy="1288800"/>
              </p14:xfrm>
            </p:contentPart>
          </mc:Choice>
          <mc:Fallback>
            <p:pic>
              <p:nvPicPr>
                <p:cNvPr id="174" name="Tinta 173">
                  <a:extLst>
                    <a:ext uri="{FF2B5EF4-FFF2-40B4-BE49-F238E27FC236}">
                      <a16:creationId xmlns:a16="http://schemas.microsoft.com/office/drawing/2014/main" id="{AD17E1D0-418D-A266-505C-DD94E0D24402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116450" y="741128"/>
                  <a:ext cx="349200" cy="12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77" name="Tinta 176">
                  <a:extLst>
                    <a:ext uri="{FF2B5EF4-FFF2-40B4-BE49-F238E27FC236}">
                      <a16:creationId xmlns:a16="http://schemas.microsoft.com/office/drawing/2014/main" id="{8613A984-19C6-47E0-5F2C-D0CA9ED4C33E}"/>
                    </a:ext>
                  </a:extLst>
                </p14:cNvPr>
                <p14:cNvContentPartPr/>
                <p14:nvPr/>
              </p14:nvContentPartPr>
              <p14:xfrm>
                <a:off x="6423890" y="2102648"/>
                <a:ext cx="75600" cy="159480"/>
              </p14:xfrm>
            </p:contentPart>
          </mc:Choice>
          <mc:Fallback>
            <p:pic>
              <p:nvPicPr>
                <p:cNvPr id="177" name="Tinta 176">
                  <a:extLst>
                    <a:ext uri="{FF2B5EF4-FFF2-40B4-BE49-F238E27FC236}">
                      <a16:creationId xmlns:a16="http://schemas.microsoft.com/office/drawing/2014/main" id="{8613A984-19C6-47E0-5F2C-D0CA9ED4C33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419570" y="2098328"/>
                  <a:ext cx="842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78" name="Tinta 177">
                  <a:extLst>
                    <a:ext uri="{FF2B5EF4-FFF2-40B4-BE49-F238E27FC236}">
                      <a16:creationId xmlns:a16="http://schemas.microsoft.com/office/drawing/2014/main" id="{58E5F2FA-EA9B-958B-D887-9D44D3597922}"/>
                    </a:ext>
                  </a:extLst>
                </p14:cNvPr>
                <p14:cNvContentPartPr/>
                <p14:nvPr/>
              </p14:nvContentPartPr>
              <p14:xfrm>
                <a:off x="6523250" y="2151248"/>
                <a:ext cx="6120" cy="226080"/>
              </p14:xfrm>
            </p:contentPart>
          </mc:Choice>
          <mc:Fallback>
            <p:pic>
              <p:nvPicPr>
                <p:cNvPr id="178" name="Tinta 177">
                  <a:extLst>
                    <a:ext uri="{FF2B5EF4-FFF2-40B4-BE49-F238E27FC236}">
                      <a16:creationId xmlns:a16="http://schemas.microsoft.com/office/drawing/2014/main" id="{58E5F2FA-EA9B-958B-D887-9D44D3597922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518930" y="2146928"/>
                  <a:ext cx="147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79" name="Tinta 178">
                  <a:extLst>
                    <a:ext uri="{FF2B5EF4-FFF2-40B4-BE49-F238E27FC236}">
                      <a16:creationId xmlns:a16="http://schemas.microsoft.com/office/drawing/2014/main" id="{EE791AC4-1D23-5DCF-8522-92491F43323F}"/>
                    </a:ext>
                  </a:extLst>
                </p14:cNvPr>
                <p14:cNvContentPartPr/>
                <p14:nvPr/>
              </p14:nvContentPartPr>
              <p14:xfrm>
                <a:off x="6435410" y="2444288"/>
                <a:ext cx="201240" cy="2880"/>
              </p14:xfrm>
            </p:contentPart>
          </mc:Choice>
          <mc:Fallback>
            <p:pic>
              <p:nvPicPr>
                <p:cNvPr id="179" name="Tinta 178">
                  <a:extLst>
                    <a:ext uri="{FF2B5EF4-FFF2-40B4-BE49-F238E27FC236}">
                      <a16:creationId xmlns:a16="http://schemas.microsoft.com/office/drawing/2014/main" id="{EE791AC4-1D23-5DCF-8522-92491F43323F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431090" y="2439968"/>
                  <a:ext cx="2098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80" name="Tinta 179">
                  <a:extLst>
                    <a:ext uri="{FF2B5EF4-FFF2-40B4-BE49-F238E27FC236}">
                      <a16:creationId xmlns:a16="http://schemas.microsoft.com/office/drawing/2014/main" id="{A0E18634-5FA0-2D65-5403-6E4A22773B01}"/>
                    </a:ext>
                  </a:extLst>
                </p14:cNvPr>
                <p14:cNvContentPartPr/>
                <p14:nvPr/>
              </p14:nvContentPartPr>
              <p14:xfrm>
                <a:off x="6504890" y="2545088"/>
                <a:ext cx="102960" cy="201240"/>
              </p14:xfrm>
            </p:contentPart>
          </mc:Choice>
          <mc:Fallback>
            <p:pic>
              <p:nvPicPr>
                <p:cNvPr id="180" name="Tinta 179">
                  <a:extLst>
                    <a:ext uri="{FF2B5EF4-FFF2-40B4-BE49-F238E27FC236}">
                      <a16:creationId xmlns:a16="http://schemas.microsoft.com/office/drawing/2014/main" id="{A0E18634-5FA0-2D65-5403-6E4A22773B01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500570" y="2540768"/>
                  <a:ext cx="1116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82" name="Tinta 181">
                  <a:extLst>
                    <a:ext uri="{FF2B5EF4-FFF2-40B4-BE49-F238E27FC236}">
                      <a16:creationId xmlns:a16="http://schemas.microsoft.com/office/drawing/2014/main" id="{AF95150B-0C66-0797-24CE-DDB815AB52FC}"/>
                    </a:ext>
                  </a:extLst>
                </p14:cNvPr>
                <p14:cNvContentPartPr/>
                <p14:nvPr/>
              </p14:nvContentPartPr>
              <p14:xfrm>
                <a:off x="205250" y="4202888"/>
                <a:ext cx="176040" cy="425880"/>
              </p14:xfrm>
            </p:contentPart>
          </mc:Choice>
          <mc:Fallback>
            <p:pic>
              <p:nvPicPr>
                <p:cNvPr id="182" name="Tinta 181">
                  <a:extLst>
                    <a:ext uri="{FF2B5EF4-FFF2-40B4-BE49-F238E27FC236}">
                      <a16:creationId xmlns:a16="http://schemas.microsoft.com/office/drawing/2014/main" id="{AF95150B-0C66-0797-24CE-DDB815AB52FC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00930" y="4198568"/>
                  <a:ext cx="1846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83" name="Tinta 182">
                  <a:extLst>
                    <a:ext uri="{FF2B5EF4-FFF2-40B4-BE49-F238E27FC236}">
                      <a16:creationId xmlns:a16="http://schemas.microsoft.com/office/drawing/2014/main" id="{79358CA2-776B-06EA-D41B-7DA71601295C}"/>
                    </a:ext>
                  </a:extLst>
                </p14:cNvPr>
                <p14:cNvContentPartPr/>
                <p14:nvPr/>
              </p14:nvContentPartPr>
              <p14:xfrm>
                <a:off x="205970" y="4470368"/>
                <a:ext cx="203040" cy="6120"/>
              </p14:xfrm>
            </p:contentPart>
          </mc:Choice>
          <mc:Fallback>
            <p:pic>
              <p:nvPicPr>
                <p:cNvPr id="183" name="Tinta 182">
                  <a:extLst>
                    <a:ext uri="{FF2B5EF4-FFF2-40B4-BE49-F238E27FC236}">
                      <a16:creationId xmlns:a16="http://schemas.microsoft.com/office/drawing/2014/main" id="{79358CA2-776B-06EA-D41B-7DA71601295C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01650" y="4466048"/>
                  <a:ext cx="21168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84" name="Tinta 183">
                  <a:extLst>
                    <a:ext uri="{FF2B5EF4-FFF2-40B4-BE49-F238E27FC236}">
                      <a16:creationId xmlns:a16="http://schemas.microsoft.com/office/drawing/2014/main" id="{FCD19C21-7D43-BF86-AF70-04DBD7FCCAD6}"/>
                    </a:ext>
                  </a:extLst>
                </p14:cNvPr>
                <p14:cNvContentPartPr/>
                <p14:nvPr/>
              </p14:nvContentPartPr>
              <p14:xfrm>
                <a:off x="581450" y="4445168"/>
                <a:ext cx="135000" cy="24120"/>
              </p14:xfrm>
            </p:contentPart>
          </mc:Choice>
          <mc:Fallback>
            <p:pic>
              <p:nvPicPr>
                <p:cNvPr id="184" name="Tinta 183">
                  <a:extLst>
                    <a:ext uri="{FF2B5EF4-FFF2-40B4-BE49-F238E27FC236}">
                      <a16:creationId xmlns:a16="http://schemas.microsoft.com/office/drawing/2014/main" id="{FCD19C21-7D43-BF86-AF70-04DBD7FCCAD6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77130" y="4440848"/>
                  <a:ext cx="1436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85" name="Tinta 184">
                  <a:extLst>
                    <a:ext uri="{FF2B5EF4-FFF2-40B4-BE49-F238E27FC236}">
                      <a16:creationId xmlns:a16="http://schemas.microsoft.com/office/drawing/2014/main" id="{3BC9CB9F-C498-7595-0B5A-AFB94987D175}"/>
                    </a:ext>
                  </a:extLst>
                </p14:cNvPr>
                <p14:cNvContentPartPr/>
                <p14:nvPr/>
              </p14:nvContentPartPr>
              <p14:xfrm>
                <a:off x="555890" y="4285688"/>
                <a:ext cx="164880" cy="21960"/>
              </p14:xfrm>
            </p:contentPart>
          </mc:Choice>
          <mc:Fallback>
            <p:pic>
              <p:nvPicPr>
                <p:cNvPr id="185" name="Tinta 184">
                  <a:extLst>
                    <a:ext uri="{FF2B5EF4-FFF2-40B4-BE49-F238E27FC236}">
                      <a16:creationId xmlns:a16="http://schemas.microsoft.com/office/drawing/2014/main" id="{3BC9CB9F-C498-7595-0B5A-AFB94987D17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51570" y="4281368"/>
                  <a:ext cx="173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87" name="Tinta 186">
                  <a:extLst>
                    <a:ext uri="{FF2B5EF4-FFF2-40B4-BE49-F238E27FC236}">
                      <a16:creationId xmlns:a16="http://schemas.microsoft.com/office/drawing/2014/main" id="{244DBCBF-6F28-21C5-9B12-BA55FCE8BA60}"/>
                    </a:ext>
                  </a:extLst>
                </p14:cNvPr>
                <p14:cNvContentPartPr/>
                <p14:nvPr/>
              </p14:nvContentPartPr>
              <p14:xfrm>
                <a:off x="901130" y="4001648"/>
                <a:ext cx="123840" cy="676080"/>
              </p14:xfrm>
            </p:contentPart>
          </mc:Choice>
          <mc:Fallback>
            <p:pic>
              <p:nvPicPr>
                <p:cNvPr id="187" name="Tinta 186">
                  <a:extLst>
                    <a:ext uri="{FF2B5EF4-FFF2-40B4-BE49-F238E27FC236}">
                      <a16:creationId xmlns:a16="http://schemas.microsoft.com/office/drawing/2014/main" id="{244DBCBF-6F28-21C5-9B12-BA55FCE8BA60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96810" y="3997328"/>
                  <a:ext cx="132480" cy="68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89" name="Tinta 188">
                  <a:extLst>
                    <a:ext uri="{FF2B5EF4-FFF2-40B4-BE49-F238E27FC236}">
                      <a16:creationId xmlns:a16="http://schemas.microsoft.com/office/drawing/2014/main" id="{70853605-F6BB-B356-CDC1-2B2997DA4470}"/>
                    </a:ext>
                  </a:extLst>
                </p14:cNvPr>
                <p14:cNvContentPartPr/>
                <p14:nvPr/>
              </p14:nvContentPartPr>
              <p14:xfrm>
                <a:off x="1169330" y="4198928"/>
                <a:ext cx="66960" cy="241200"/>
              </p14:xfrm>
            </p:contentPart>
          </mc:Choice>
          <mc:Fallback>
            <p:pic>
              <p:nvPicPr>
                <p:cNvPr id="189" name="Tinta 188">
                  <a:extLst>
                    <a:ext uri="{FF2B5EF4-FFF2-40B4-BE49-F238E27FC236}">
                      <a16:creationId xmlns:a16="http://schemas.microsoft.com/office/drawing/2014/main" id="{70853605-F6BB-B356-CDC1-2B2997DA4470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165010" y="4194608"/>
                  <a:ext cx="756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90" name="Tinta 189">
                  <a:extLst>
                    <a:ext uri="{FF2B5EF4-FFF2-40B4-BE49-F238E27FC236}">
                      <a16:creationId xmlns:a16="http://schemas.microsoft.com/office/drawing/2014/main" id="{08CA1B11-A613-E9B8-0E9F-A10D7250ACDC}"/>
                    </a:ext>
                  </a:extLst>
                </p14:cNvPr>
                <p14:cNvContentPartPr/>
                <p14:nvPr/>
              </p14:nvContentPartPr>
              <p14:xfrm>
                <a:off x="1306850" y="4164368"/>
                <a:ext cx="213840" cy="251640"/>
              </p14:xfrm>
            </p:contentPart>
          </mc:Choice>
          <mc:Fallback>
            <p:pic>
              <p:nvPicPr>
                <p:cNvPr id="190" name="Tinta 189">
                  <a:extLst>
                    <a:ext uri="{FF2B5EF4-FFF2-40B4-BE49-F238E27FC236}">
                      <a16:creationId xmlns:a16="http://schemas.microsoft.com/office/drawing/2014/main" id="{08CA1B11-A613-E9B8-0E9F-A10D7250ACDC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302530" y="4160048"/>
                  <a:ext cx="2224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91" name="Tinta 190">
                  <a:extLst>
                    <a:ext uri="{FF2B5EF4-FFF2-40B4-BE49-F238E27FC236}">
                      <a16:creationId xmlns:a16="http://schemas.microsoft.com/office/drawing/2014/main" id="{9D7DDBDC-3130-7108-EEEA-E9C9CFE08352}"/>
                    </a:ext>
                  </a:extLst>
                </p14:cNvPr>
                <p14:cNvContentPartPr/>
                <p14:nvPr/>
              </p14:nvContentPartPr>
              <p14:xfrm>
                <a:off x="1468130" y="4038368"/>
                <a:ext cx="127800" cy="28440"/>
              </p14:xfrm>
            </p:contentPart>
          </mc:Choice>
          <mc:Fallback>
            <p:pic>
              <p:nvPicPr>
                <p:cNvPr id="191" name="Tinta 190">
                  <a:extLst>
                    <a:ext uri="{FF2B5EF4-FFF2-40B4-BE49-F238E27FC236}">
                      <a16:creationId xmlns:a16="http://schemas.microsoft.com/office/drawing/2014/main" id="{9D7DDBDC-3130-7108-EEEA-E9C9CFE08352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463810" y="4034048"/>
                  <a:ext cx="1364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92" name="Tinta 191">
                  <a:extLst>
                    <a:ext uri="{FF2B5EF4-FFF2-40B4-BE49-F238E27FC236}">
                      <a16:creationId xmlns:a16="http://schemas.microsoft.com/office/drawing/2014/main" id="{90643411-462C-5479-3C10-CEEA14840147}"/>
                    </a:ext>
                  </a:extLst>
                </p14:cNvPr>
                <p14:cNvContentPartPr/>
                <p14:nvPr/>
              </p14:nvContentPartPr>
              <p14:xfrm>
                <a:off x="1697810" y="3931808"/>
                <a:ext cx="37080" cy="200520"/>
              </p14:xfrm>
            </p:contentPart>
          </mc:Choice>
          <mc:Fallback>
            <p:pic>
              <p:nvPicPr>
                <p:cNvPr id="192" name="Tinta 191">
                  <a:extLst>
                    <a:ext uri="{FF2B5EF4-FFF2-40B4-BE49-F238E27FC236}">
                      <a16:creationId xmlns:a16="http://schemas.microsoft.com/office/drawing/2014/main" id="{90643411-462C-5479-3C10-CEEA14840147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693490" y="3927488"/>
                  <a:ext cx="457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93" name="Tinta 192">
                  <a:extLst>
                    <a:ext uri="{FF2B5EF4-FFF2-40B4-BE49-F238E27FC236}">
                      <a16:creationId xmlns:a16="http://schemas.microsoft.com/office/drawing/2014/main" id="{6026619E-4B14-F58B-EA51-000465D6FF54}"/>
                    </a:ext>
                  </a:extLst>
                </p14:cNvPr>
                <p14:cNvContentPartPr/>
                <p14:nvPr/>
              </p14:nvContentPartPr>
              <p14:xfrm>
                <a:off x="1655330" y="4131608"/>
                <a:ext cx="192960" cy="360"/>
              </p14:xfrm>
            </p:contentPart>
          </mc:Choice>
          <mc:Fallback>
            <p:pic>
              <p:nvPicPr>
                <p:cNvPr id="193" name="Tinta 192">
                  <a:extLst>
                    <a:ext uri="{FF2B5EF4-FFF2-40B4-BE49-F238E27FC236}">
                      <a16:creationId xmlns:a16="http://schemas.microsoft.com/office/drawing/2014/main" id="{6026619E-4B14-F58B-EA51-000465D6FF54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651010" y="4127288"/>
                  <a:ext cx="201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94" name="Tinta 193">
                  <a:extLst>
                    <a:ext uri="{FF2B5EF4-FFF2-40B4-BE49-F238E27FC236}">
                      <a16:creationId xmlns:a16="http://schemas.microsoft.com/office/drawing/2014/main" id="{DD744C24-F40B-7ED5-45DA-B12EC2E90E0F}"/>
                    </a:ext>
                  </a:extLst>
                </p14:cNvPr>
                <p14:cNvContentPartPr/>
                <p14:nvPr/>
              </p14:nvContentPartPr>
              <p14:xfrm>
                <a:off x="1779890" y="4350848"/>
                <a:ext cx="64080" cy="87480"/>
              </p14:xfrm>
            </p:contentPart>
          </mc:Choice>
          <mc:Fallback>
            <p:pic>
              <p:nvPicPr>
                <p:cNvPr id="194" name="Tinta 193">
                  <a:extLst>
                    <a:ext uri="{FF2B5EF4-FFF2-40B4-BE49-F238E27FC236}">
                      <a16:creationId xmlns:a16="http://schemas.microsoft.com/office/drawing/2014/main" id="{DD744C24-F40B-7ED5-45DA-B12EC2E90E0F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775570" y="4346528"/>
                  <a:ext cx="727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95" name="Tinta 194">
                  <a:extLst>
                    <a:ext uri="{FF2B5EF4-FFF2-40B4-BE49-F238E27FC236}">
                      <a16:creationId xmlns:a16="http://schemas.microsoft.com/office/drawing/2014/main" id="{227529C7-2A44-2A31-3649-541437F04DEB}"/>
                    </a:ext>
                  </a:extLst>
                </p14:cNvPr>
                <p14:cNvContentPartPr/>
                <p14:nvPr/>
              </p14:nvContentPartPr>
              <p14:xfrm>
                <a:off x="2176250" y="4076888"/>
                <a:ext cx="349200" cy="363600"/>
              </p14:xfrm>
            </p:contentPart>
          </mc:Choice>
          <mc:Fallback>
            <p:pic>
              <p:nvPicPr>
                <p:cNvPr id="195" name="Tinta 194">
                  <a:extLst>
                    <a:ext uri="{FF2B5EF4-FFF2-40B4-BE49-F238E27FC236}">
                      <a16:creationId xmlns:a16="http://schemas.microsoft.com/office/drawing/2014/main" id="{227529C7-2A44-2A31-3649-541437F04DEB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171930" y="4072568"/>
                  <a:ext cx="3578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6A9F665F-F777-4E42-17EC-A7AC09399C24}"/>
                    </a:ext>
                  </a:extLst>
                </p14:cNvPr>
                <p14:cNvContentPartPr/>
                <p14:nvPr/>
              </p14:nvContentPartPr>
              <p14:xfrm>
                <a:off x="2490890" y="2988248"/>
                <a:ext cx="234360" cy="381600"/>
              </p14:xfrm>
            </p:contentPart>
          </mc:Choice>
          <mc:Fallback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6A9F665F-F777-4E42-17EC-A7AC09399C24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486570" y="2983928"/>
                  <a:ext cx="24300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BF83825F-DA2F-BF49-E1B7-D057EA3ECF8A}"/>
                    </a:ext>
                  </a:extLst>
                </p14:cNvPr>
                <p14:cNvContentPartPr/>
                <p14:nvPr/>
              </p14:nvContentPartPr>
              <p14:xfrm>
                <a:off x="2660090" y="2569208"/>
                <a:ext cx="147600" cy="254160"/>
              </p14:xfrm>
            </p:contentPart>
          </mc:Choice>
          <mc:Fallback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BF83825F-DA2F-BF49-E1B7-D057EA3ECF8A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655770" y="2564888"/>
                  <a:ext cx="1562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65ABC4D1-B837-007A-729A-DBD0FE04C5E6}"/>
                    </a:ext>
                  </a:extLst>
                </p14:cNvPr>
                <p14:cNvContentPartPr/>
                <p14:nvPr/>
              </p14:nvContentPartPr>
              <p14:xfrm>
                <a:off x="2856650" y="2758928"/>
                <a:ext cx="38880" cy="56520"/>
              </p14:xfrm>
            </p:contentPart>
          </mc:Choice>
          <mc:Fallback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65ABC4D1-B837-007A-729A-DBD0FE04C5E6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852330" y="2754608"/>
                  <a:ext cx="475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E69336A7-7316-38EC-A5D2-5FE1AB79B570}"/>
                    </a:ext>
                  </a:extLst>
                </p14:cNvPr>
                <p14:cNvContentPartPr/>
                <p14:nvPr/>
              </p14:nvContentPartPr>
              <p14:xfrm>
                <a:off x="3018290" y="2486408"/>
                <a:ext cx="129240" cy="165240"/>
              </p14:xfrm>
            </p:contentPart>
          </mc:Choice>
          <mc:Fallback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E69336A7-7316-38EC-A5D2-5FE1AB79B570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3013970" y="2482088"/>
                  <a:ext cx="1378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CB2D0B27-F16D-3123-3D3E-31A52B30875A}"/>
                    </a:ext>
                  </a:extLst>
                </p14:cNvPr>
                <p14:cNvContentPartPr/>
                <p14:nvPr/>
              </p14:nvContentPartPr>
              <p14:xfrm>
                <a:off x="3120170" y="2520608"/>
                <a:ext cx="17280" cy="258120"/>
              </p14:xfrm>
            </p:contentPart>
          </mc:Choice>
          <mc:Fallback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CB2D0B27-F16D-3123-3D3E-31A52B30875A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115850" y="2516288"/>
                  <a:ext cx="259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18454240-840F-0B6F-956D-0C09EF6AF64A}"/>
                    </a:ext>
                  </a:extLst>
                </p14:cNvPr>
                <p14:cNvContentPartPr/>
                <p14:nvPr/>
              </p14:nvContentPartPr>
              <p14:xfrm>
                <a:off x="2986970" y="2816528"/>
                <a:ext cx="239760" cy="5400"/>
              </p14:xfrm>
            </p:contentPart>
          </mc:Choice>
          <mc:Fallback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18454240-840F-0B6F-956D-0C09EF6AF64A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2982650" y="2812208"/>
                  <a:ext cx="2484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8FAC29A5-938C-3C62-8A8F-384CAF2907C0}"/>
                    </a:ext>
                  </a:extLst>
                </p14:cNvPr>
                <p14:cNvContentPartPr/>
                <p14:nvPr/>
              </p14:nvContentPartPr>
              <p14:xfrm>
                <a:off x="3030890" y="2923448"/>
                <a:ext cx="160560" cy="191880"/>
              </p14:xfrm>
            </p:contentPart>
          </mc:Choice>
          <mc:Fallback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8FAC29A5-938C-3C62-8A8F-384CAF2907C0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3026570" y="2919128"/>
                  <a:ext cx="1692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106684E0-0BB6-AE3C-13E2-7A252E2D6797}"/>
                    </a:ext>
                  </a:extLst>
                </p14:cNvPr>
                <p14:cNvContentPartPr/>
                <p14:nvPr/>
              </p14:nvContentPartPr>
              <p14:xfrm>
                <a:off x="3176690" y="3309368"/>
                <a:ext cx="105120" cy="39960"/>
              </p14:xfrm>
            </p:contentPart>
          </mc:Choice>
          <mc:Fallback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106684E0-0BB6-AE3C-13E2-7A252E2D6797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3172370" y="3305048"/>
                  <a:ext cx="1137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97" name="Tinta 196">
                  <a:extLst>
                    <a:ext uri="{FF2B5EF4-FFF2-40B4-BE49-F238E27FC236}">
                      <a16:creationId xmlns:a16="http://schemas.microsoft.com/office/drawing/2014/main" id="{19A7638A-B517-65AE-2A16-A16B2DD70E42}"/>
                    </a:ext>
                  </a:extLst>
                </p14:cNvPr>
                <p14:cNvContentPartPr/>
                <p14:nvPr/>
              </p14:nvContentPartPr>
              <p14:xfrm>
                <a:off x="3032330" y="2960528"/>
                <a:ext cx="246960" cy="122760"/>
              </p14:xfrm>
            </p:contentPart>
          </mc:Choice>
          <mc:Fallback>
            <p:pic>
              <p:nvPicPr>
                <p:cNvPr id="197" name="Tinta 196">
                  <a:extLst>
                    <a:ext uri="{FF2B5EF4-FFF2-40B4-BE49-F238E27FC236}">
                      <a16:creationId xmlns:a16="http://schemas.microsoft.com/office/drawing/2014/main" id="{19A7638A-B517-65AE-2A16-A16B2DD70E42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028010" y="2956208"/>
                  <a:ext cx="255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98" name="Tinta 197">
                  <a:extLst>
                    <a:ext uri="{FF2B5EF4-FFF2-40B4-BE49-F238E27FC236}">
                      <a16:creationId xmlns:a16="http://schemas.microsoft.com/office/drawing/2014/main" id="{99423E30-9CFB-7EEE-8661-31B0A074D87E}"/>
                    </a:ext>
                  </a:extLst>
                </p14:cNvPr>
                <p14:cNvContentPartPr/>
                <p14:nvPr/>
              </p14:nvContentPartPr>
              <p14:xfrm>
                <a:off x="3300170" y="2881688"/>
                <a:ext cx="15840" cy="126720"/>
              </p14:xfrm>
            </p:contentPart>
          </mc:Choice>
          <mc:Fallback>
            <p:pic>
              <p:nvPicPr>
                <p:cNvPr id="198" name="Tinta 197">
                  <a:extLst>
                    <a:ext uri="{FF2B5EF4-FFF2-40B4-BE49-F238E27FC236}">
                      <a16:creationId xmlns:a16="http://schemas.microsoft.com/office/drawing/2014/main" id="{99423E30-9CFB-7EEE-8661-31B0A074D87E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3295850" y="2877368"/>
                  <a:ext cx="244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99" name="Tinta 198">
                  <a:extLst>
                    <a:ext uri="{FF2B5EF4-FFF2-40B4-BE49-F238E27FC236}">
                      <a16:creationId xmlns:a16="http://schemas.microsoft.com/office/drawing/2014/main" id="{373AF0CB-7C4D-4808-F9F6-02FCEB1959C0}"/>
                    </a:ext>
                  </a:extLst>
                </p14:cNvPr>
                <p14:cNvContentPartPr/>
                <p14:nvPr/>
              </p14:nvContentPartPr>
              <p14:xfrm>
                <a:off x="2573330" y="2635448"/>
                <a:ext cx="230040" cy="182520"/>
              </p14:xfrm>
            </p:contentPart>
          </mc:Choice>
          <mc:Fallback>
            <p:pic>
              <p:nvPicPr>
                <p:cNvPr id="199" name="Tinta 198">
                  <a:extLst>
                    <a:ext uri="{FF2B5EF4-FFF2-40B4-BE49-F238E27FC236}">
                      <a16:creationId xmlns:a16="http://schemas.microsoft.com/office/drawing/2014/main" id="{373AF0CB-7C4D-4808-F9F6-02FCEB1959C0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2569010" y="2631128"/>
                  <a:ext cx="2386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00" name="Tinta 199">
                  <a:extLst>
                    <a:ext uri="{FF2B5EF4-FFF2-40B4-BE49-F238E27FC236}">
                      <a16:creationId xmlns:a16="http://schemas.microsoft.com/office/drawing/2014/main" id="{718306D4-9581-6275-F127-C9CD170F28A1}"/>
                    </a:ext>
                  </a:extLst>
                </p14:cNvPr>
                <p14:cNvContentPartPr/>
                <p14:nvPr/>
              </p14:nvContentPartPr>
              <p14:xfrm>
                <a:off x="2542010" y="2375528"/>
                <a:ext cx="143280" cy="168120"/>
              </p14:xfrm>
            </p:contentPart>
          </mc:Choice>
          <mc:Fallback>
            <p:pic>
              <p:nvPicPr>
                <p:cNvPr id="200" name="Tinta 199">
                  <a:extLst>
                    <a:ext uri="{FF2B5EF4-FFF2-40B4-BE49-F238E27FC236}">
                      <a16:creationId xmlns:a16="http://schemas.microsoft.com/office/drawing/2014/main" id="{718306D4-9581-6275-F127-C9CD170F28A1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2537690" y="2371208"/>
                  <a:ext cx="1519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6A4A5598-229D-5F6E-CB5C-57B76D295444}"/>
                    </a:ext>
                  </a:extLst>
                </p14:cNvPr>
                <p14:cNvContentPartPr/>
                <p14:nvPr/>
              </p14:nvContentPartPr>
              <p14:xfrm>
                <a:off x="5153450" y="2855048"/>
                <a:ext cx="362880" cy="378360"/>
              </p14:xfrm>
            </p:contentPart>
          </mc:Choice>
          <mc:Fallback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6A4A5598-229D-5F6E-CB5C-57B76D295444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149130" y="2850728"/>
                  <a:ext cx="3715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D42FEB52-5AEC-A7DF-60D2-C4C6CAE202A6}"/>
                    </a:ext>
                  </a:extLst>
                </p14:cNvPr>
                <p14:cNvContentPartPr/>
                <p14:nvPr/>
              </p14:nvContentPartPr>
              <p14:xfrm>
                <a:off x="5385650" y="2416208"/>
                <a:ext cx="79560" cy="173880"/>
              </p14:xfrm>
            </p:contentPart>
          </mc:Choice>
          <mc:Fallback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D42FEB52-5AEC-A7DF-60D2-C4C6CAE202A6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381330" y="2411888"/>
                  <a:ext cx="882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59" name="Tinta 158">
                  <a:extLst>
                    <a:ext uri="{FF2B5EF4-FFF2-40B4-BE49-F238E27FC236}">
                      <a16:creationId xmlns:a16="http://schemas.microsoft.com/office/drawing/2014/main" id="{0313B73B-7083-66A2-3C7F-773CEFBDCE0E}"/>
                    </a:ext>
                  </a:extLst>
                </p14:cNvPr>
                <p14:cNvContentPartPr/>
                <p14:nvPr/>
              </p14:nvContentPartPr>
              <p14:xfrm>
                <a:off x="5454770" y="2444288"/>
                <a:ext cx="25920" cy="335520"/>
              </p14:xfrm>
            </p:contentPart>
          </mc:Choice>
          <mc:Fallback>
            <p:pic>
              <p:nvPicPr>
                <p:cNvPr id="159" name="Tinta 158">
                  <a:extLst>
                    <a:ext uri="{FF2B5EF4-FFF2-40B4-BE49-F238E27FC236}">
                      <a16:creationId xmlns:a16="http://schemas.microsoft.com/office/drawing/2014/main" id="{0313B73B-7083-66A2-3C7F-773CEFBDCE0E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5450450" y="2439968"/>
                  <a:ext cx="345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60" name="Tinta 159">
                  <a:extLst>
                    <a:ext uri="{FF2B5EF4-FFF2-40B4-BE49-F238E27FC236}">
                      <a16:creationId xmlns:a16="http://schemas.microsoft.com/office/drawing/2014/main" id="{3EA7E881-B258-C446-66D3-DABC28BC22F1}"/>
                    </a:ext>
                  </a:extLst>
                </p14:cNvPr>
                <p14:cNvContentPartPr/>
                <p14:nvPr/>
              </p14:nvContentPartPr>
              <p14:xfrm>
                <a:off x="5545490" y="2645528"/>
                <a:ext cx="10440" cy="39960"/>
              </p14:xfrm>
            </p:contentPart>
          </mc:Choice>
          <mc:Fallback>
            <p:pic>
              <p:nvPicPr>
                <p:cNvPr id="160" name="Tinta 159">
                  <a:extLst>
                    <a:ext uri="{FF2B5EF4-FFF2-40B4-BE49-F238E27FC236}">
                      <a16:creationId xmlns:a16="http://schemas.microsoft.com/office/drawing/2014/main" id="{3EA7E881-B258-C446-66D3-DABC28BC22F1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541170" y="2641208"/>
                  <a:ext cx="190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61" name="Tinta 160">
                  <a:extLst>
                    <a:ext uri="{FF2B5EF4-FFF2-40B4-BE49-F238E27FC236}">
                      <a16:creationId xmlns:a16="http://schemas.microsoft.com/office/drawing/2014/main" id="{35F508BF-A51E-B13A-3091-FB97097643E4}"/>
                    </a:ext>
                  </a:extLst>
                </p14:cNvPr>
                <p14:cNvContentPartPr/>
                <p14:nvPr/>
              </p14:nvContentPartPr>
              <p14:xfrm>
                <a:off x="5766170" y="2330888"/>
                <a:ext cx="48960" cy="476280"/>
              </p14:xfrm>
            </p:contentPart>
          </mc:Choice>
          <mc:Fallback>
            <p:pic>
              <p:nvPicPr>
                <p:cNvPr id="161" name="Tinta 160">
                  <a:extLst>
                    <a:ext uri="{FF2B5EF4-FFF2-40B4-BE49-F238E27FC236}">
                      <a16:creationId xmlns:a16="http://schemas.microsoft.com/office/drawing/2014/main" id="{35F508BF-A51E-B13A-3091-FB97097643E4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761850" y="2326568"/>
                  <a:ext cx="5760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62" name="Tinta 161">
                  <a:extLst>
                    <a:ext uri="{FF2B5EF4-FFF2-40B4-BE49-F238E27FC236}">
                      <a16:creationId xmlns:a16="http://schemas.microsoft.com/office/drawing/2014/main" id="{94DD459F-AEC3-14DB-8608-079509C651F4}"/>
                    </a:ext>
                  </a:extLst>
                </p14:cNvPr>
                <p14:cNvContentPartPr/>
                <p14:nvPr/>
              </p14:nvContentPartPr>
              <p14:xfrm>
                <a:off x="5830250" y="2590808"/>
                <a:ext cx="92520" cy="5400"/>
              </p14:xfrm>
            </p:contentPart>
          </mc:Choice>
          <mc:Fallback>
            <p:pic>
              <p:nvPicPr>
                <p:cNvPr id="162" name="Tinta 161">
                  <a:extLst>
                    <a:ext uri="{FF2B5EF4-FFF2-40B4-BE49-F238E27FC236}">
                      <a16:creationId xmlns:a16="http://schemas.microsoft.com/office/drawing/2014/main" id="{94DD459F-AEC3-14DB-8608-079509C651F4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825930" y="2586488"/>
                  <a:ext cx="10116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1E0FB536-7DA1-299D-2E0A-B17DF16175F9}"/>
                    </a:ext>
                  </a:extLst>
                </p14:cNvPr>
                <p14:cNvContentPartPr/>
                <p14:nvPr/>
              </p14:nvContentPartPr>
              <p14:xfrm>
                <a:off x="5940770" y="2431328"/>
                <a:ext cx="162720" cy="203040"/>
              </p14:xfrm>
            </p:contentPart>
          </mc:Choice>
          <mc:Fallback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1E0FB536-7DA1-299D-2E0A-B17DF16175F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936450" y="2427008"/>
                  <a:ext cx="1713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CC602500-BC6D-0C27-E264-94835EC8872D}"/>
                    </a:ext>
                  </a:extLst>
                </p14:cNvPr>
                <p14:cNvContentPartPr/>
                <p14:nvPr/>
              </p14:nvContentPartPr>
              <p14:xfrm>
                <a:off x="5877050" y="2689088"/>
                <a:ext cx="194400" cy="19440"/>
              </p14:xfrm>
            </p:contentPart>
          </mc:Choice>
          <mc:Fallback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CC602500-BC6D-0C27-E264-94835EC8872D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5872730" y="2684768"/>
                  <a:ext cx="2030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165" name="Tinta 164">
                  <a:extLst>
                    <a:ext uri="{FF2B5EF4-FFF2-40B4-BE49-F238E27FC236}">
                      <a16:creationId xmlns:a16="http://schemas.microsoft.com/office/drawing/2014/main" id="{B8E9EFE2-AECE-87B1-374B-A35015179E64}"/>
                    </a:ext>
                  </a:extLst>
                </p14:cNvPr>
                <p14:cNvContentPartPr/>
                <p14:nvPr/>
              </p14:nvContentPartPr>
              <p14:xfrm>
                <a:off x="5926730" y="2776928"/>
                <a:ext cx="126720" cy="77760"/>
              </p14:xfrm>
            </p:contentPart>
          </mc:Choice>
          <mc:Fallback>
            <p:pic>
              <p:nvPicPr>
                <p:cNvPr id="165" name="Tinta 164">
                  <a:extLst>
                    <a:ext uri="{FF2B5EF4-FFF2-40B4-BE49-F238E27FC236}">
                      <a16:creationId xmlns:a16="http://schemas.microsoft.com/office/drawing/2014/main" id="{B8E9EFE2-AECE-87B1-374B-A35015179E64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5922410" y="2772608"/>
                  <a:ext cx="1353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166" name="Tinta 165">
                  <a:extLst>
                    <a:ext uri="{FF2B5EF4-FFF2-40B4-BE49-F238E27FC236}">
                      <a16:creationId xmlns:a16="http://schemas.microsoft.com/office/drawing/2014/main" id="{F21CFDFA-9D96-C08E-FCB8-635CACADB261}"/>
                    </a:ext>
                  </a:extLst>
                </p14:cNvPr>
                <p14:cNvContentPartPr/>
                <p14:nvPr/>
              </p14:nvContentPartPr>
              <p14:xfrm>
                <a:off x="6024290" y="2748848"/>
                <a:ext cx="20160" cy="188640"/>
              </p14:xfrm>
            </p:contentPart>
          </mc:Choice>
          <mc:Fallback>
            <p:pic>
              <p:nvPicPr>
                <p:cNvPr id="166" name="Tinta 165">
                  <a:extLst>
                    <a:ext uri="{FF2B5EF4-FFF2-40B4-BE49-F238E27FC236}">
                      <a16:creationId xmlns:a16="http://schemas.microsoft.com/office/drawing/2014/main" id="{F21CFDFA-9D96-C08E-FCB8-635CACADB261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019970" y="2744528"/>
                  <a:ext cx="288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167" name="Tinta 166">
                  <a:extLst>
                    <a:ext uri="{FF2B5EF4-FFF2-40B4-BE49-F238E27FC236}">
                      <a16:creationId xmlns:a16="http://schemas.microsoft.com/office/drawing/2014/main" id="{BD21E9CA-AB59-90D3-6DDE-06DCC92EEA0B}"/>
                    </a:ext>
                  </a:extLst>
                </p14:cNvPr>
                <p14:cNvContentPartPr/>
                <p14:nvPr/>
              </p14:nvContentPartPr>
              <p14:xfrm>
                <a:off x="6103490" y="2284808"/>
                <a:ext cx="85680" cy="689760"/>
              </p14:xfrm>
            </p:contentPart>
          </mc:Choice>
          <mc:Fallback>
            <p:pic>
              <p:nvPicPr>
                <p:cNvPr id="167" name="Tinta 166">
                  <a:extLst>
                    <a:ext uri="{FF2B5EF4-FFF2-40B4-BE49-F238E27FC236}">
                      <a16:creationId xmlns:a16="http://schemas.microsoft.com/office/drawing/2014/main" id="{BD21E9CA-AB59-90D3-6DDE-06DCC92EEA0B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099170" y="2280488"/>
                  <a:ext cx="94320" cy="69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10" name="Tinta 209">
                  <a:extLst>
                    <a:ext uri="{FF2B5EF4-FFF2-40B4-BE49-F238E27FC236}">
                      <a16:creationId xmlns:a16="http://schemas.microsoft.com/office/drawing/2014/main" id="{E5A085EE-500D-C046-DE7C-E8BA21687774}"/>
                    </a:ext>
                  </a:extLst>
                </p14:cNvPr>
                <p14:cNvContentPartPr/>
                <p14:nvPr/>
              </p14:nvContentPartPr>
              <p14:xfrm>
                <a:off x="5324450" y="2420168"/>
                <a:ext cx="336600" cy="294840"/>
              </p14:xfrm>
            </p:contentPart>
          </mc:Choice>
          <mc:Fallback>
            <p:pic>
              <p:nvPicPr>
                <p:cNvPr id="210" name="Tinta 209">
                  <a:extLst>
                    <a:ext uri="{FF2B5EF4-FFF2-40B4-BE49-F238E27FC236}">
                      <a16:creationId xmlns:a16="http://schemas.microsoft.com/office/drawing/2014/main" id="{E5A085EE-500D-C046-DE7C-E8BA21687774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5320130" y="2415848"/>
                  <a:ext cx="3452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11" name="Tinta 210">
                  <a:extLst>
                    <a:ext uri="{FF2B5EF4-FFF2-40B4-BE49-F238E27FC236}">
                      <a16:creationId xmlns:a16="http://schemas.microsoft.com/office/drawing/2014/main" id="{6D826D6B-1938-C788-4B3C-85B9688DC52F}"/>
                    </a:ext>
                  </a:extLst>
                </p14:cNvPr>
                <p14:cNvContentPartPr/>
                <p14:nvPr/>
              </p14:nvContentPartPr>
              <p14:xfrm>
                <a:off x="5879930" y="2799248"/>
                <a:ext cx="273960" cy="152640"/>
              </p14:xfrm>
            </p:contentPart>
          </mc:Choice>
          <mc:Fallback>
            <p:pic>
              <p:nvPicPr>
                <p:cNvPr id="211" name="Tinta 210">
                  <a:extLst>
                    <a:ext uri="{FF2B5EF4-FFF2-40B4-BE49-F238E27FC236}">
                      <a16:creationId xmlns:a16="http://schemas.microsoft.com/office/drawing/2014/main" id="{6D826D6B-1938-C788-4B3C-85B9688DC52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5875610" y="2794928"/>
                  <a:ext cx="2826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23" name="Tinta 222">
                  <a:extLst>
                    <a:ext uri="{FF2B5EF4-FFF2-40B4-BE49-F238E27FC236}">
                      <a16:creationId xmlns:a16="http://schemas.microsoft.com/office/drawing/2014/main" id="{C663E898-21A6-7E13-E653-A6C03B8B1C14}"/>
                    </a:ext>
                  </a:extLst>
                </p14:cNvPr>
                <p14:cNvContentPartPr/>
                <p14:nvPr/>
              </p14:nvContentPartPr>
              <p14:xfrm>
                <a:off x="241250" y="5123048"/>
                <a:ext cx="181800" cy="482400"/>
              </p14:xfrm>
            </p:contentPart>
          </mc:Choice>
          <mc:Fallback>
            <p:pic>
              <p:nvPicPr>
                <p:cNvPr id="223" name="Tinta 222">
                  <a:extLst>
                    <a:ext uri="{FF2B5EF4-FFF2-40B4-BE49-F238E27FC236}">
                      <a16:creationId xmlns:a16="http://schemas.microsoft.com/office/drawing/2014/main" id="{C663E898-21A6-7E13-E653-A6C03B8B1C14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236930" y="5118728"/>
                  <a:ext cx="19044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24" name="Tinta 223">
                  <a:extLst>
                    <a:ext uri="{FF2B5EF4-FFF2-40B4-BE49-F238E27FC236}">
                      <a16:creationId xmlns:a16="http://schemas.microsoft.com/office/drawing/2014/main" id="{D413E06E-8D2C-3510-7060-7043EA7FB6CD}"/>
                    </a:ext>
                  </a:extLst>
                </p14:cNvPr>
                <p14:cNvContentPartPr/>
                <p14:nvPr/>
              </p14:nvContentPartPr>
              <p14:xfrm>
                <a:off x="218570" y="5400968"/>
                <a:ext cx="272520" cy="360"/>
              </p14:xfrm>
            </p:contentPart>
          </mc:Choice>
          <mc:Fallback>
            <p:pic>
              <p:nvPicPr>
                <p:cNvPr id="224" name="Tinta 223">
                  <a:extLst>
                    <a:ext uri="{FF2B5EF4-FFF2-40B4-BE49-F238E27FC236}">
                      <a16:creationId xmlns:a16="http://schemas.microsoft.com/office/drawing/2014/main" id="{D413E06E-8D2C-3510-7060-7043EA7FB6CD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214250" y="5396648"/>
                  <a:ext cx="281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25" name="Tinta 224">
                  <a:extLst>
                    <a:ext uri="{FF2B5EF4-FFF2-40B4-BE49-F238E27FC236}">
                      <a16:creationId xmlns:a16="http://schemas.microsoft.com/office/drawing/2014/main" id="{B5172C9D-2E48-6AD0-E4AB-205E51F4AE49}"/>
                    </a:ext>
                  </a:extLst>
                </p14:cNvPr>
                <p14:cNvContentPartPr/>
                <p14:nvPr/>
              </p14:nvContentPartPr>
              <p14:xfrm>
                <a:off x="610970" y="5398088"/>
                <a:ext cx="154800" cy="32040"/>
              </p14:xfrm>
            </p:contentPart>
          </mc:Choice>
          <mc:Fallback>
            <p:pic>
              <p:nvPicPr>
                <p:cNvPr id="225" name="Tinta 224">
                  <a:extLst>
                    <a:ext uri="{FF2B5EF4-FFF2-40B4-BE49-F238E27FC236}">
                      <a16:creationId xmlns:a16="http://schemas.microsoft.com/office/drawing/2014/main" id="{B5172C9D-2E48-6AD0-E4AB-205E51F4AE49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606650" y="5393768"/>
                  <a:ext cx="1634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26" name="Tinta 225">
                  <a:extLst>
                    <a:ext uri="{FF2B5EF4-FFF2-40B4-BE49-F238E27FC236}">
                      <a16:creationId xmlns:a16="http://schemas.microsoft.com/office/drawing/2014/main" id="{7D11C3EE-422E-0346-2B2B-11DDF1DE00F6}"/>
                    </a:ext>
                  </a:extLst>
                </p14:cNvPr>
                <p14:cNvContentPartPr/>
                <p14:nvPr/>
              </p14:nvContentPartPr>
              <p14:xfrm>
                <a:off x="577130" y="5223488"/>
                <a:ext cx="242640" cy="38520"/>
              </p14:xfrm>
            </p:contentPart>
          </mc:Choice>
          <mc:Fallback>
            <p:pic>
              <p:nvPicPr>
                <p:cNvPr id="226" name="Tinta 225">
                  <a:extLst>
                    <a:ext uri="{FF2B5EF4-FFF2-40B4-BE49-F238E27FC236}">
                      <a16:creationId xmlns:a16="http://schemas.microsoft.com/office/drawing/2014/main" id="{7D11C3EE-422E-0346-2B2B-11DDF1DE00F6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72810" y="5219168"/>
                  <a:ext cx="2512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28" name="Tinta 227">
                  <a:extLst>
                    <a:ext uri="{FF2B5EF4-FFF2-40B4-BE49-F238E27FC236}">
                      <a16:creationId xmlns:a16="http://schemas.microsoft.com/office/drawing/2014/main" id="{90608F44-2AD7-66D5-7E2C-9E10D850B81D}"/>
                    </a:ext>
                  </a:extLst>
                </p14:cNvPr>
                <p14:cNvContentPartPr/>
                <p14:nvPr/>
              </p14:nvContentPartPr>
              <p14:xfrm>
                <a:off x="966650" y="4972568"/>
                <a:ext cx="150480" cy="531720"/>
              </p14:xfrm>
            </p:contentPart>
          </mc:Choice>
          <mc:Fallback>
            <p:pic>
              <p:nvPicPr>
                <p:cNvPr id="228" name="Tinta 227">
                  <a:extLst>
                    <a:ext uri="{FF2B5EF4-FFF2-40B4-BE49-F238E27FC236}">
                      <a16:creationId xmlns:a16="http://schemas.microsoft.com/office/drawing/2014/main" id="{90608F44-2AD7-66D5-7E2C-9E10D850B81D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962330" y="4968248"/>
                  <a:ext cx="15912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29" name="Tinta 228">
                  <a:extLst>
                    <a:ext uri="{FF2B5EF4-FFF2-40B4-BE49-F238E27FC236}">
                      <a16:creationId xmlns:a16="http://schemas.microsoft.com/office/drawing/2014/main" id="{C8F4D168-F165-89FF-A6D4-567348E314E7}"/>
                    </a:ext>
                  </a:extLst>
                </p14:cNvPr>
                <p14:cNvContentPartPr/>
                <p14:nvPr/>
              </p14:nvContentPartPr>
              <p14:xfrm>
                <a:off x="1201010" y="5082008"/>
                <a:ext cx="74880" cy="260280"/>
              </p14:xfrm>
            </p:contentPart>
          </mc:Choice>
          <mc:Fallback>
            <p:pic>
              <p:nvPicPr>
                <p:cNvPr id="229" name="Tinta 228">
                  <a:extLst>
                    <a:ext uri="{FF2B5EF4-FFF2-40B4-BE49-F238E27FC236}">
                      <a16:creationId xmlns:a16="http://schemas.microsoft.com/office/drawing/2014/main" id="{C8F4D168-F165-89FF-A6D4-567348E314E7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196690" y="5077688"/>
                  <a:ext cx="835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30" name="Tinta 229">
                  <a:extLst>
                    <a:ext uri="{FF2B5EF4-FFF2-40B4-BE49-F238E27FC236}">
                      <a16:creationId xmlns:a16="http://schemas.microsoft.com/office/drawing/2014/main" id="{5109C2FC-0C42-BFD7-9034-23B83ECB3EF6}"/>
                    </a:ext>
                  </a:extLst>
                </p14:cNvPr>
                <p14:cNvContentPartPr/>
                <p14:nvPr/>
              </p14:nvContentPartPr>
              <p14:xfrm>
                <a:off x="1327730" y="5102168"/>
                <a:ext cx="235080" cy="230040"/>
              </p14:xfrm>
            </p:contentPart>
          </mc:Choice>
          <mc:Fallback>
            <p:pic>
              <p:nvPicPr>
                <p:cNvPr id="230" name="Tinta 229">
                  <a:extLst>
                    <a:ext uri="{FF2B5EF4-FFF2-40B4-BE49-F238E27FC236}">
                      <a16:creationId xmlns:a16="http://schemas.microsoft.com/office/drawing/2014/main" id="{5109C2FC-0C42-BFD7-9034-23B83ECB3EF6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323410" y="5097848"/>
                  <a:ext cx="2437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31" name="Tinta 230">
                  <a:extLst>
                    <a:ext uri="{FF2B5EF4-FFF2-40B4-BE49-F238E27FC236}">
                      <a16:creationId xmlns:a16="http://schemas.microsoft.com/office/drawing/2014/main" id="{AA235DB6-D719-9470-A5F4-8E6529C35F16}"/>
                    </a:ext>
                  </a:extLst>
                </p14:cNvPr>
                <p14:cNvContentPartPr/>
                <p14:nvPr/>
              </p14:nvContentPartPr>
              <p14:xfrm>
                <a:off x="1540490" y="4979048"/>
                <a:ext cx="184680" cy="11880"/>
              </p14:xfrm>
            </p:contentPart>
          </mc:Choice>
          <mc:Fallback>
            <p:pic>
              <p:nvPicPr>
                <p:cNvPr id="231" name="Tinta 230">
                  <a:extLst>
                    <a:ext uri="{FF2B5EF4-FFF2-40B4-BE49-F238E27FC236}">
                      <a16:creationId xmlns:a16="http://schemas.microsoft.com/office/drawing/2014/main" id="{AA235DB6-D719-9470-A5F4-8E6529C35F16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536170" y="4974728"/>
                  <a:ext cx="1933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32" name="Tinta 231">
                  <a:extLst>
                    <a:ext uri="{FF2B5EF4-FFF2-40B4-BE49-F238E27FC236}">
                      <a16:creationId xmlns:a16="http://schemas.microsoft.com/office/drawing/2014/main" id="{497F2491-D815-61A4-064A-21DDBF7484F4}"/>
                    </a:ext>
                  </a:extLst>
                </p14:cNvPr>
                <p14:cNvContentPartPr/>
                <p14:nvPr/>
              </p14:nvContentPartPr>
              <p14:xfrm>
                <a:off x="1823810" y="4791488"/>
                <a:ext cx="42840" cy="245160"/>
              </p14:xfrm>
            </p:contentPart>
          </mc:Choice>
          <mc:Fallback>
            <p:pic>
              <p:nvPicPr>
                <p:cNvPr id="232" name="Tinta 231">
                  <a:extLst>
                    <a:ext uri="{FF2B5EF4-FFF2-40B4-BE49-F238E27FC236}">
                      <a16:creationId xmlns:a16="http://schemas.microsoft.com/office/drawing/2014/main" id="{497F2491-D815-61A4-064A-21DDBF7484F4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819490" y="4787168"/>
                  <a:ext cx="514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33" name="Tinta 232">
                  <a:extLst>
                    <a:ext uri="{FF2B5EF4-FFF2-40B4-BE49-F238E27FC236}">
                      <a16:creationId xmlns:a16="http://schemas.microsoft.com/office/drawing/2014/main" id="{D20DB52E-565B-47AD-2FA2-31FD3D620F56}"/>
                    </a:ext>
                  </a:extLst>
                </p14:cNvPr>
                <p14:cNvContentPartPr/>
                <p14:nvPr/>
              </p14:nvContentPartPr>
              <p14:xfrm>
                <a:off x="1730210" y="5056808"/>
                <a:ext cx="173160" cy="1800"/>
              </p14:xfrm>
            </p:contentPart>
          </mc:Choice>
          <mc:Fallback>
            <p:pic>
              <p:nvPicPr>
                <p:cNvPr id="233" name="Tinta 232">
                  <a:extLst>
                    <a:ext uri="{FF2B5EF4-FFF2-40B4-BE49-F238E27FC236}">
                      <a16:creationId xmlns:a16="http://schemas.microsoft.com/office/drawing/2014/main" id="{D20DB52E-565B-47AD-2FA2-31FD3D620F56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725890" y="5052488"/>
                  <a:ext cx="18180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34" name="Tinta 233">
                  <a:extLst>
                    <a:ext uri="{FF2B5EF4-FFF2-40B4-BE49-F238E27FC236}">
                      <a16:creationId xmlns:a16="http://schemas.microsoft.com/office/drawing/2014/main" id="{FF28FC37-A5AE-1705-9F48-C1790A864DD5}"/>
                    </a:ext>
                  </a:extLst>
                </p14:cNvPr>
                <p14:cNvContentPartPr/>
                <p14:nvPr/>
              </p14:nvContentPartPr>
              <p14:xfrm>
                <a:off x="1893290" y="5214488"/>
                <a:ext cx="86760" cy="85680"/>
              </p14:xfrm>
            </p:contentPart>
          </mc:Choice>
          <mc:Fallback>
            <p:pic>
              <p:nvPicPr>
                <p:cNvPr id="234" name="Tinta 233">
                  <a:extLst>
                    <a:ext uri="{FF2B5EF4-FFF2-40B4-BE49-F238E27FC236}">
                      <a16:creationId xmlns:a16="http://schemas.microsoft.com/office/drawing/2014/main" id="{FF28FC37-A5AE-1705-9F48-C1790A864DD5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888970" y="5210168"/>
                  <a:ext cx="954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96" name="Tinta 295">
                  <a:extLst>
                    <a:ext uri="{FF2B5EF4-FFF2-40B4-BE49-F238E27FC236}">
                      <a16:creationId xmlns:a16="http://schemas.microsoft.com/office/drawing/2014/main" id="{54A34DDF-18AB-F5C0-197E-508F50AE200C}"/>
                    </a:ext>
                  </a:extLst>
                </p14:cNvPr>
                <p14:cNvContentPartPr/>
                <p14:nvPr/>
              </p14:nvContentPartPr>
              <p14:xfrm>
                <a:off x="9080330" y="5071928"/>
                <a:ext cx="115200" cy="528120"/>
              </p14:xfrm>
            </p:contentPart>
          </mc:Choice>
          <mc:Fallback>
            <p:pic>
              <p:nvPicPr>
                <p:cNvPr id="296" name="Tinta 295">
                  <a:extLst>
                    <a:ext uri="{FF2B5EF4-FFF2-40B4-BE49-F238E27FC236}">
                      <a16:creationId xmlns:a16="http://schemas.microsoft.com/office/drawing/2014/main" id="{54A34DDF-18AB-F5C0-197E-508F50AE200C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9076010" y="5067608"/>
                  <a:ext cx="12384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97" name="Tinta 296">
                  <a:extLst>
                    <a:ext uri="{FF2B5EF4-FFF2-40B4-BE49-F238E27FC236}">
                      <a16:creationId xmlns:a16="http://schemas.microsoft.com/office/drawing/2014/main" id="{2CC41CA0-98A8-4F68-0C38-1D706D76894F}"/>
                    </a:ext>
                  </a:extLst>
                </p14:cNvPr>
                <p14:cNvContentPartPr/>
                <p14:nvPr/>
              </p14:nvContentPartPr>
              <p14:xfrm>
                <a:off x="9331970" y="5168768"/>
                <a:ext cx="198000" cy="312840"/>
              </p14:xfrm>
            </p:contentPart>
          </mc:Choice>
          <mc:Fallback>
            <p:pic>
              <p:nvPicPr>
                <p:cNvPr id="297" name="Tinta 296">
                  <a:extLst>
                    <a:ext uri="{FF2B5EF4-FFF2-40B4-BE49-F238E27FC236}">
                      <a16:creationId xmlns:a16="http://schemas.microsoft.com/office/drawing/2014/main" id="{2CC41CA0-98A8-4F68-0C38-1D706D76894F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9327650" y="5164448"/>
                  <a:ext cx="2066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99" name="Tinta 298">
                  <a:extLst>
                    <a:ext uri="{FF2B5EF4-FFF2-40B4-BE49-F238E27FC236}">
                      <a16:creationId xmlns:a16="http://schemas.microsoft.com/office/drawing/2014/main" id="{E2FC510A-2608-CB6E-EDA4-C9DFFDB7A752}"/>
                    </a:ext>
                  </a:extLst>
                </p14:cNvPr>
                <p14:cNvContentPartPr/>
                <p14:nvPr/>
              </p14:nvContentPartPr>
              <p14:xfrm>
                <a:off x="9581810" y="4971848"/>
                <a:ext cx="179280" cy="245520"/>
              </p14:xfrm>
            </p:contentPart>
          </mc:Choice>
          <mc:Fallback>
            <p:pic>
              <p:nvPicPr>
                <p:cNvPr id="299" name="Tinta 298">
                  <a:extLst>
                    <a:ext uri="{FF2B5EF4-FFF2-40B4-BE49-F238E27FC236}">
                      <a16:creationId xmlns:a16="http://schemas.microsoft.com/office/drawing/2014/main" id="{E2FC510A-2608-CB6E-EDA4-C9DFFDB7A752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577490" y="4967528"/>
                  <a:ext cx="1879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300" name="Tinta 299">
                  <a:extLst>
                    <a:ext uri="{FF2B5EF4-FFF2-40B4-BE49-F238E27FC236}">
                      <a16:creationId xmlns:a16="http://schemas.microsoft.com/office/drawing/2014/main" id="{7F94BAAF-6BCB-92D7-2D45-8A59D54F805D}"/>
                    </a:ext>
                  </a:extLst>
                </p14:cNvPr>
                <p14:cNvContentPartPr/>
                <p14:nvPr/>
              </p14:nvContentPartPr>
              <p14:xfrm>
                <a:off x="9678290" y="5387648"/>
                <a:ext cx="63360" cy="64440"/>
              </p14:xfrm>
            </p:contentPart>
          </mc:Choice>
          <mc:Fallback>
            <p:pic>
              <p:nvPicPr>
                <p:cNvPr id="300" name="Tinta 299">
                  <a:extLst>
                    <a:ext uri="{FF2B5EF4-FFF2-40B4-BE49-F238E27FC236}">
                      <a16:creationId xmlns:a16="http://schemas.microsoft.com/office/drawing/2014/main" id="{7F94BAAF-6BCB-92D7-2D45-8A59D54F805D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673970" y="5383328"/>
                  <a:ext cx="72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301" name="Tinta 300">
                  <a:extLst>
                    <a:ext uri="{FF2B5EF4-FFF2-40B4-BE49-F238E27FC236}">
                      <a16:creationId xmlns:a16="http://schemas.microsoft.com/office/drawing/2014/main" id="{D4041CFD-4072-2859-EB5A-EE7499A1E84C}"/>
                    </a:ext>
                  </a:extLst>
                </p14:cNvPr>
                <p14:cNvContentPartPr/>
                <p14:nvPr/>
              </p14:nvContentPartPr>
              <p14:xfrm>
                <a:off x="9921290" y="5181728"/>
                <a:ext cx="185400" cy="295920"/>
              </p14:xfrm>
            </p:contentPart>
          </mc:Choice>
          <mc:Fallback>
            <p:pic>
              <p:nvPicPr>
                <p:cNvPr id="301" name="Tinta 300">
                  <a:extLst>
                    <a:ext uri="{FF2B5EF4-FFF2-40B4-BE49-F238E27FC236}">
                      <a16:creationId xmlns:a16="http://schemas.microsoft.com/office/drawing/2014/main" id="{D4041CFD-4072-2859-EB5A-EE7499A1E84C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9916970" y="5177408"/>
                  <a:ext cx="1940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302" name="Tinta 301">
                  <a:extLst>
                    <a:ext uri="{FF2B5EF4-FFF2-40B4-BE49-F238E27FC236}">
                      <a16:creationId xmlns:a16="http://schemas.microsoft.com/office/drawing/2014/main" id="{8F90F358-B1D1-0FD0-1B1E-F9223DF63237}"/>
                    </a:ext>
                  </a:extLst>
                </p14:cNvPr>
                <p14:cNvContentPartPr/>
                <p14:nvPr/>
              </p14:nvContentPartPr>
              <p14:xfrm>
                <a:off x="10154210" y="5115488"/>
                <a:ext cx="187200" cy="4320"/>
              </p14:xfrm>
            </p:contentPart>
          </mc:Choice>
          <mc:Fallback>
            <p:pic>
              <p:nvPicPr>
                <p:cNvPr id="302" name="Tinta 301">
                  <a:extLst>
                    <a:ext uri="{FF2B5EF4-FFF2-40B4-BE49-F238E27FC236}">
                      <a16:creationId xmlns:a16="http://schemas.microsoft.com/office/drawing/2014/main" id="{8F90F358-B1D1-0FD0-1B1E-F9223DF63237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0149890" y="5111168"/>
                  <a:ext cx="19584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303" name="Tinta 302">
                  <a:extLst>
                    <a:ext uri="{FF2B5EF4-FFF2-40B4-BE49-F238E27FC236}">
                      <a16:creationId xmlns:a16="http://schemas.microsoft.com/office/drawing/2014/main" id="{E24140DC-4B75-CC7D-FF0C-5BD536415D0F}"/>
                    </a:ext>
                  </a:extLst>
                </p14:cNvPr>
                <p14:cNvContentPartPr/>
                <p14:nvPr/>
              </p14:nvContentPartPr>
              <p14:xfrm>
                <a:off x="10454450" y="4985528"/>
                <a:ext cx="59400" cy="212040"/>
              </p14:xfrm>
            </p:contentPart>
          </mc:Choice>
          <mc:Fallback>
            <p:pic>
              <p:nvPicPr>
                <p:cNvPr id="303" name="Tinta 302">
                  <a:extLst>
                    <a:ext uri="{FF2B5EF4-FFF2-40B4-BE49-F238E27FC236}">
                      <a16:creationId xmlns:a16="http://schemas.microsoft.com/office/drawing/2014/main" id="{E24140DC-4B75-CC7D-FF0C-5BD536415D0F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0450130" y="4981208"/>
                  <a:ext cx="680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304" name="Tinta 303">
                  <a:extLst>
                    <a:ext uri="{FF2B5EF4-FFF2-40B4-BE49-F238E27FC236}">
                      <a16:creationId xmlns:a16="http://schemas.microsoft.com/office/drawing/2014/main" id="{7D777071-F235-992E-281E-50922B4A36AD}"/>
                    </a:ext>
                  </a:extLst>
                </p14:cNvPr>
                <p14:cNvContentPartPr/>
                <p14:nvPr/>
              </p14:nvContentPartPr>
              <p14:xfrm>
                <a:off x="10413410" y="5190368"/>
                <a:ext cx="173160" cy="9360"/>
              </p14:xfrm>
            </p:contentPart>
          </mc:Choice>
          <mc:Fallback>
            <p:pic>
              <p:nvPicPr>
                <p:cNvPr id="304" name="Tinta 303">
                  <a:extLst>
                    <a:ext uri="{FF2B5EF4-FFF2-40B4-BE49-F238E27FC236}">
                      <a16:creationId xmlns:a16="http://schemas.microsoft.com/office/drawing/2014/main" id="{7D777071-F235-992E-281E-50922B4A36A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0409090" y="5186048"/>
                  <a:ext cx="181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305" name="Tinta 304">
                  <a:extLst>
                    <a:ext uri="{FF2B5EF4-FFF2-40B4-BE49-F238E27FC236}">
                      <a16:creationId xmlns:a16="http://schemas.microsoft.com/office/drawing/2014/main" id="{9589F017-78CA-38AD-68BC-C00A31E508AD}"/>
                    </a:ext>
                  </a:extLst>
                </p14:cNvPr>
                <p14:cNvContentPartPr/>
                <p14:nvPr/>
              </p14:nvContentPartPr>
              <p14:xfrm>
                <a:off x="10625810" y="4921808"/>
                <a:ext cx="44640" cy="680760"/>
              </p14:xfrm>
            </p:contentPart>
          </mc:Choice>
          <mc:Fallback>
            <p:pic>
              <p:nvPicPr>
                <p:cNvPr id="305" name="Tinta 304">
                  <a:extLst>
                    <a:ext uri="{FF2B5EF4-FFF2-40B4-BE49-F238E27FC236}">
                      <a16:creationId xmlns:a16="http://schemas.microsoft.com/office/drawing/2014/main" id="{9589F017-78CA-38AD-68BC-C00A31E508AD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0621490" y="4917488"/>
                  <a:ext cx="53280" cy="68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309" name="Tinta 308">
                  <a:extLst>
                    <a:ext uri="{FF2B5EF4-FFF2-40B4-BE49-F238E27FC236}">
                      <a16:creationId xmlns:a16="http://schemas.microsoft.com/office/drawing/2014/main" id="{7A623CC3-AFF3-3384-651D-799576F5B153}"/>
                    </a:ext>
                  </a:extLst>
                </p14:cNvPr>
                <p14:cNvContentPartPr/>
                <p14:nvPr/>
              </p14:nvContentPartPr>
              <p14:xfrm>
                <a:off x="10711130" y="4437248"/>
                <a:ext cx="112320" cy="156960"/>
              </p14:xfrm>
            </p:contentPart>
          </mc:Choice>
          <mc:Fallback>
            <p:pic>
              <p:nvPicPr>
                <p:cNvPr id="309" name="Tinta 308">
                  <a:extLst>
                    <a:ext uri="{FF2B5EF4-FFF2-40B4-BE49-F238E27FC236}">
                      <a16:creationId xmlns:a16="http://schemas.microsoft.com/office/drawing/2014/main" id="{7A623CC3-AFF3-3384-651D-799576F5B153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0706810" y="4432928"/>
                  <a:ext cx="1209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310" name="Tinta 309">
                  <a:extLst>
                    <a:ext uri="{FF2B5EF4-FFF2-40B4-BE49-F238E27FC236}">
                      <a16:creationId xmlns:a16="http://schemas.microsoft.com/office/drawing/2014/main" id="{C443BE9A-918A-ABEC-BB49-E9D9C5CC6F05}"/>
                    </a:ext>
                  </a:extLst>
                </p14:cNvPr>
                <p14:cNvContentPartPr/>
                <p14:nvPr/>
              </p14:nvContentPartPr>
              <p14:xfrm>
                <a:off x="10801490" y="4498448"/>
                <a:ext cx="41760" cy="186480"/>
              </p14:xfrm>
            </p:contentPart>
          </mc:Choice>
          <mc:Fallback>
            <p:pic>
              <p:nvPicPr>
                <p:cNvPr id="310" name="Tinta 309">
                  <a:extLst>
                    <a:ext uri="{FF2B5EF4-FFF2-40B4-BE49-F238E27FC236}">
                      <a16:creationId xmlns:a16="http://schemas.microsoft.com/office/drawing/2014/main" id="{C443BE9A-918A-ABEC-BB49-E9D9C5CC6F05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0797170" y="4494128"/>
                  <a:ext cx="504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311" name="Tinta 310">
                  <a:extLst>
                    <a:ext uri="{FF2B5EF4-FFF2-40B4-BE49-F238E27FC236}">
                      <a16:creationId xmlns:a16="http://schemas.microsoft.com/office/drawing/2014/main" id="{6DE39808-074D-C682-C116-C339F2F0BB01}"/>
                    </a:ext>
                  </a:extLst>
                </p14:cNvPr>
                <p14:cNvContentPartPr/>
                <p14:nvPr/>
              </p14:nvContentPartPr>
              <p14:xfrm>
                <a:off x="10696730" y="4714088"/>
                <a:ext cx="218520" cy="8280"/>
              </p14:xfrm>
            </p:contentPart>
          </mc:Choice>
          <mc:Fallback>
            <p:pic>
              <p:nvPicPr>
                <p:cNvPr id="311" name="Tinta 310">
                  <a:extLst>
                    <a:ext uri="{FF2B5EF4-FFF2-40B4-BE49-F238E27FC236}">
                      <a16:creationId xmlns:a16="http://schemas.microsoft.com/office/drawing/2014/main" id="{6DE39808-074D-C682-C116-C339F2F0BB0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0692410" y="4709768"/>
                  <a:ext cx="2271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312" name="Tinta 311">
                  <a:extLst>
                    <a:ext uri="{FF2B5EF4-FFF2-40B4-BE49-F238E27FC236}">
                      <a16:creationId xmlns:a16="http://schemas.microsoft.com/office/drawing/2014/main" id="{CAEF4E2E-287A-50F2-D899-93DCAC9C604C}"/>
                    </a:ext>
                  </a:extLst>
                </p14:cNvPr>
                <p14:cNvContentPartPr/>
                <p14:nvPr/>
              </p14:nvContentPartPr>
              <p14:xfrm>
                <a:off x="10764770" y="4787528"/>
                <a:ext cx="149400" cy="176760"/>
              </p14:xfrm>
            </p:contentPart>
          </mc:Choice>
          <mc:Fallback>
            <p:pic>
              <p:nvPicPr>
                <p:cNvPr id="312" name="Tinta 311">
                  <a:extLst>
                    <a:ext uri="{FF2B5EF4-FFF2-40B4-BE49-F238E27FC236}">
                      <a16:creationId xmlns:a16="http://schemas.microsoft.com/office/drawing/2014/main" id="{CAEF4E2E-287A-50F2-D899-93DCAC9C604C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760450" y="4783208"/>
                  <a:ext cx="1580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02" name="Tinta 201">
                  <a:extLst>
                    <a:ext uri="{FF2B5EF4-FFF2-40B4-BE49-F238E27FC236}">
                      <a16:creationId xmlns:a16="http://schemas.microsoft.com/office/drawing/2014/main" id="{20F75515-7A74-9B36-DD39-EF58E1D73C6D}"/>
                    </a:ext>
                  </a:extLst>
                </p14:cNvPr>
                <p14:cNvContentPartPr/>
                <p14:nvPr/>
              </p14:nvContentPartPr>
              <p14:xfrm>
                <a:off x="2459930" y="3730208"/>
                <a:ext cx="158040" cy="276480"/>
              </p14:xfrm>
            </p:contentPart>
          </mc:Choice>
          <mc:Fallback>
            <p:pic>
              <p:nvPicPr>
                <p:cNvPr id="202" name="Tinta 201">
                  <a:extLst>
                    <a:ext uri="{FF2B5EF4-FFF2-40B4-BE49-F238E27FC236}">
                      <a16:creationId xmlns:a16="http://schemas.microsoft.com/office/drawing/2014/main" id="{20F75515-7A74-9B36-DD39-EF58E1D73C6D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2455610" y="3725888"/>
                  <a:ext cx="1666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03" name="Tinta 202">
                  <a:extLst>
                    <a:ext uri="{FF2B5EF4-FFF2-40B4-BE49-F238E27FC236}">
                      <a16:creationId xmlns:a16="http://schemas.microsoft.com/office/drawing/2014/main" id="{8CB2A9D9-F810-1884-C40D-846A203F4421}"/>
                    </a:ext>
                  </a:extLst>
                </p14:cNvPr>
                <p14:cNvContentPartPr/>
                <p14:nvPr/>
              </p14:nvContentPartPr>
              <p14:xfrm>
                <a:off x="2870690" y="4278128"/>
                <a:ext cx="52560" cy="62280"/>
              </p14:xfrm>
            </p:contentPart>
          </mc:Choice>
          <mc:Fallback>
            <p:pic>
              <p:nvPicPr>
                <p:cNvPr id="203" name="Tinta 202">
                  <a:extLst>
                    <a:ext uri="{FF2B5EF4-FFF2-40B4-BE49-F238E27FC236}">
                      <a16:creationId xmlns:a16="http://schemas.microsoft.com/office/drawing/2014/main" id="{8CB2A9D9-F810-1884-C40D-846A203F4421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2866370" y="4273808"/>
                  <a:ext cx="612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04" name="Tinta 203">
                  <a:extLst>
                    <a:ext uri="{FF2B5EF4-FFF2-40B4-BE49-F238E27FC236}">
                      <a16:creationId xmlns:a16="http://schemas.microsoft.com/office/drawing/2014/main" id="{7A4B443D-1373-102C-577F-CE5D34C5413A}"/>
                    </a:ext>
                  </a:extLst>
                </p14:cNvPr>
                <p14:cNvContentPartPr/>
                <p14:nvPr/>
              </p14:nvContentPartPr>
              <p14:xfrm>
                <a:off x="3235730" y="3989048"/>
                <a:ext cx="251640" cy="362160"/>
              </p14:xfrm>
            </p:contentPart>
          </mc:Choice>
          <mc:Fallback>
            <p:pic>
              <p:nvPicPr>
                <p:cNvPr id="204" name="Tinta 203">
                  <a:extLst>
                    <a:ext uri="{FF2B5EF4-FFF2-40B4-BE49-F238E27FC236}">
                      <a16:creationId xmlns:a16="http://schemas.microsoft.com/office/drawing/2014/main" id="{7A4B443D-1373-102C-577F-CE5D34C5413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3231410" y="3984728"/>
                  <a:ext cx="26028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05" name="Tinta 204">
                  <a:extLst>
                    <a:ext uri="{FF2B5EF4-FFF2-40B4-BE49-F238E27FC236}">
                      <a16:creationId xmlns:a16="http://schemas.microsoft.com/office/drawing/2014/main" id="{5DC05D63-FD0F-30AD-4424-D7E04B4DCBE1}"/>
                    </a:ext>
                  </a:extLst>
                </p14:cNvPr>
                <p14:cNvContentPartPr/>
                <p14:nvPr/>
              </p14:nvContentPartPr>
              <p14:xfrm>
                <a:off x="3512570" y="3910928"/>
                <a:ext cx="157680" cy="4320"/>
              </p14:xfrm>
            </p:contentPart>
          </mc:Choice>
          <mc:Fallback>
            <p:pic>
              <p:nvPicPr>
                <p:cNvPr id="205" name="Tinta 204">
                  <a:extLst>
                    <a:ext uri="{FF2B5EF4-FFF2-40B4-BE49-F238E27FC236}">
                      <a16:creationId xmlns:a16="http://schemas.microsoft.com/office/drawing/2014/main" id="{5DC05D63-FD0F-30AD-4424-D7E04B4DCBE1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3508250" y="3906608"/>
                  <a:ext cx="16632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06" name="Tinta 205">
                  <a:extLst>
                    <a:ext uri="{FF2B5EF4-FFF2-40B4-BE49-F238E27FC236}">
                      <a16:creationId xmlns:a16="http://schemas.microsoft.com/office/drawing/2014/main" id="{1E95DE93-883B-65D4-4F76-F3CBAA638151}"/>
                    </a:ext>
                  </a:extLst>
                </p14:cNvPr>
                <p14:cNvContentPartPr/>
                <p14:nvPr/>
              </p14:nvContentPartPr>
              <p14:xfrm>
                <a:off x="3773210" y="3802928"/>
                <a:ext cx="31680" cy="218160"/>
              </p14:xfrm>
            </p:contentPart>
          </mc:Choice>
          <mc:Fallback>
            <p:pic>
              <p:nvPicPr>
                <p:cNvPr id="206" name="Tinta 205">
                  <a:extLst>
                    <a:ext uri="{FF2B5EF4-FFF2-40B4-BE49-F238E27FC236}">
                      <a16:creationId xmlns:a16="http://schemas.microsoft.com/office/drawing/2014/main" id="{1E95DE93-883B-65D4-4F76-F3CBAA638151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3768890" y="3798608"/>
                  <a:ext cx="403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07" name="Tinta 206">
                  <a:extLst>
                    <a:ext uri="{FF2B5EF4-FFF2-40B4-BE49-F238E27FC236}">
                      <a16:creationId xmlns:a16="http://schemas.microsoft.com/office/drawing/2014/main" id="{47B98406-6E56-40A0-6E35-E2EF90D6CBB6}"/>
                    </a:ext>
                  </a:extLst>
                </p14:cNvPr>
                <p14:cNvContentPartPr/>
                <p14:nvPr/>
              </p14:nvContentPartPr>
              <p14:xfrm>
                <a:off x="3708050" y="4014248"/>
                <a:ext cx="183240" cy="3240"/>
              </p14:xfrm>
            </p:contentPart>
          </mc:Choice>
          <mc:Fallback>
            <p:pic>
              <p:nvPicPr>
                <p:cNvPr id="207" name="Tinta 206">
                  <a:extLst>
                    <a:ext uri="{FF2B5EF4-FFF2-40B4-BE49-F238E27FC236}">
                      <a16:creationId xmlns:a16="http://schemas.microsoft.com/office/drawing/2014/main" id="{47B98406-6E56-40A0-6E35-E2EF90D6CBB6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3703730" y="4009928"/>
                  <a:ext cx="19188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09" name="Tinta 208">
                  <a:extLst>
                    <a:ext uri="{FF2B5EF4-FFF2-40B4-BE49-F238E27FC236}">
                      <a16:creationId xmlns:a16="http://schemas.microsoft.com/office/drawing/2014/main" id="{169DA87A-CD74-A1D5-16D3-4A116A650399}"/>
                    </a:ext>
                  </a:extLst>
                </p14:cNvPr>
                <p14:cNvContentPartPr/>
                <p14:nvPr/>
              </p14:nvContentPartPr>
              <p14:xfrm>
                <a:off x="3882290" y="4298288"/>
                <a:ext cx="68760" cy="48240"/>
              </p14:xfrm>
            </p:contentPart>
          </mc:Choice>
          <mc:Fallback>
            <p:pic>
              <p:nvPicPr>
                <p:cNvPr id="209" name="Tinta 208">
                  <a:extLst>
                    <a:ext uri="{FF2B5EF4-FFF2-40B4-BE49-F238E27FC236}">
                      <a16:creationId xmlns:a16="http://schemas.microsoft.com/office/drawing/2014/main" id="{169DA87A-CD74-A1D5-16D3-4A116A650399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3877970" y="4293968"/>
                  <a:ext cx="774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13" name="Tinta 212">
                  <a:extLst>
                    <a:ext uri="{FF2B5EF4-FFF2-40B4-BE49-F238E27FC236}">
                      <a16:creationId xmlns:a16="http://schemas.microsoft.com/office/drawing/2014/main" id="{A7481DEF-C02D-BCBA-7360-748206AFAB13}"/>
                    </a:ext>
                  </a:extLst>
                </p14:cNvPr>
                <p14:cNvContentPartPr/>
                <p14:nvPr/>
              </p14:nvContentPartPr>
              <p14:xfrm>
                <a:off x="4245170" y="3981128"/>
                <a:ext cx="302040" cy="329400"/>
              </p14:xfrm>
            </p:contentPart>
          </mc:Choice>
          <mc:Fallback>
            <p:pic>
              <p:nvPicPr>
                <p:cNvPr id="213" name="Tinta 212">
                  <a:extLst>
                    <a:ext uri="{FF2B5EF4-FFF2-40B4-BE49-F238E27FC236}">
                      <a16:creationId xmlns:a16="http://schemas.microsoft.com/office/drawing/2014/main" id="{A7481DEF-C02D-BCBA-7360-748206AFAB13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4240850" y="3976808"/>
                  <a:ext cx="31068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14" name="Tinta 213">
                  <a:extLst>
                    <a:ext uri="{FF2B5EF4-FFF2-40B4-BE49-F238E27FC236}">
                      <a16:creationId xmlns:a16="http://schemas.microsoft.com/office/drawing/2014/main" id="{1FE8B08A-CF3A-A133-FB49-D2338D92A923}"/>
                    </a:ext>
                  </a:extLst>
                </p14:cNvPr>
                <p14:cNvContentPartPr/>
                <p14:nvPr/>
              </p14:nvContentPartPr>
              <p14:xfrm>
                <a:off x="4528490" y="3846128"/>
                <a:ext cx="129960" cy="4680"/>
              </p14:xfrm>
            </p:contentPart>
          </mc:Choice>
          <mc:Fallback>
            <p:pic>
              <p:nvPicPr>
                <p:cNvPr id="214" name="Tinta 213">
                  <a:extLst>
                    <a:ext uri="{FF2B5EF4-FFF2-40B4-BE49-F238E27FC236}">
                      <a16:creationId xmlns:a16="http://schemas.microsoft.com/office/drawing/2014/main" id="{1FE8B08A-CF3A-A133-FB49-D2338D92A923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4524170" y="3841808"/>
                  <a:ext cx="13860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15" name="Tinta 214">
                  <a:extLst>
                    <a:ext uri="{FF2B5EF4-FFF2-40B4-BE49-F238E27FC236}">
                      <a16:creationId xmlns:a16="http://schemas.microsoft.com/office/drawing/2014/main" id="{C5FDD571-FFF7-1462-6C51-4386E793F548}"/>
                    </a:ext>
                  </a:extLst>
                </p14:cNvPr>
                <p14:cNvContentPartPr/>
                <p14:nvPr/>
              </p14:nvContentPartPr>
              <p14:xfrm>
                <a:off x="4707050" y="3686648"/>
                <a:ext cx="131040" cy="302400"/>
              </p14:xfrm>
            </p:contentPart>
          </mc:Choice>
          <mc:Fallback>
            <p:pic>
              <p:nvPicPr>
                <p:cNvPr id="215" name="Tinta 214">
                  <a:extLst>
                    <a:ext uri="{FF2B5EF4-FFF2-40B4-BE49-F238E27FC236}">
                      <a16:creationId xmlns:a16="http://schemas.microsoft.com/office/drawing/2014/main" id="{C5FDD571-FFF7-1462-6C51-4386E793F548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4702730" y="3682328"/>
                  <a:ext cx="1396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17" name="Tinta 216">
                  <a:extLst>
                    <a:ext uri="{FF2B5EF4-FFF2-40B4-BE49-F238E27FC236}">
                      <a16:creationId xmlns:a16="http://schemas.microsoft.com/office/drawing/2014/main" id="{67783C42-04E1-50C9-9E97-3A49116A3291}"/>
                    </a:ext>
                  </a:extLst>
                </p14:cNvPr>
                <p14:cNvContentPartPr/>
                <p14:nvPr/>
              </p14:nvContentPartPr>
              <p14:xfrm>
                <a:off x="4937810" y="3638408"/>
                <a:ext cx="140040" cy="823680"/>
              </p14:xfrm>
            </p:contentPart>
          </mc:Choice>
          <mc:Fallback>
            <p:pic>
              <p:nvPicPr>
                <p:cNvPr id="217" name="Tinta 216">
                  <a:extLst>
                    <a:ext uri="{FF2B5EF4-FFF2-40B4-BE49-F238E27FC236}">
                      <a16:creationId xmlns:a16="http://schemas.microsoft.com/office/drawing/2014/main" id="{67783C42-04E1-50C9-9E97-3A49116A3291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4933490" y="3634088"/>
                  <a:ext cx="148680" cy="83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18" name="Tinta 217">
                  <a:extLst>
                    <a:ext uri="{FF2B5EF4-FFF2-40B4-BE49-F238E27FC236}">
                      <a16:creationId xmlns:a16="http://schemas.microsoft.com/office/drawing/2014/main" id="{E8986D08-3334-A283-E8D6-926F9188B702}"/>
                    </a:ext>
                  </a:extLst>
                </p14:cNvPr>
                <p14:cNvContentPartPr/>
                <p14:nvPr/>
              </p14:nvContentPartPr>
              <p14:xfrm>
                <a:off x="5140490" y="3444728"/>
                <a:ext cx="126360" cy="132120"/>
              </p14:xfrm>
            </p:contentPart>
          </mc:Choice>
          <mc:Fallback>
            <p:pic>
              <p:nvPicPr>
                <p:cNvPr id="218" name="Tinta 217">
                  <a:extLst>
                    <a:ext uri="{FF2B5EF4-FFF2-40B4-BE49-F238E27FC236}">
                      <a16:creationId xmlns:a16="http://schemas.microsoft.com/office/drawing/2014/main" id="{E8986D08-3334-A283-E8D6-926F9188B702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5136170" y="3440408"/>
                  <a:ext cx="1350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19" name="Tinta 218">
                  <a:extLst>
                    <a:ext uri="{FF2B5EF4-FFF2-40B4-BE49-F238E27FC236}">
                      <a16:creationId xmlns:a16="http://schemas.microsoft.com/office/drawing/2014/main" id="{0CBD7F1C-3CD4-3229-3365-2DF841793635}"/>
                    </a:ext>
                  </a:extLst>
                </p14:cNvPr>
                <p14:cNvContentPartPr/>
                <p14:nvPr/>
              </p14:nvContentPartPr>
              <p14:xfrm>
                <a:off x="5265050" y="3443288"/>
                <a:ext cx="24480" cy="214560"/>
              </p14:xfrm>
            </p:contentPart>
          </mc:Choice>
          <mc:Fallback>
            <p:pic>
              <p:nvPicPr>
                <p:cNvPr id="219" name="Tinta 218">
                  <a:extLst>
                    <a:ext uri="{FF2B5EF4-FFF2-40B4-BE49-F238E27FC236}">
                      <a16:creationId xmlns:a16="http://schemas.microsoft.com/office/drawing/2014/main" id="{0CBD7F1C-3CD4-3229-3365-2DF841793635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5260730" y="3438968"/>
                  <a:ext cx="331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20" name="Tinta 219">
                  <a:extLst>
                    <a:ext uri="{FF2B5EF4-FFF2-40B4-BE49-F238E27FC236}">
                      <a16:creationId xmlns:a16="http://schemas.microsoft.com/office/drawing/2014/main" id="{6FBEE6AF-A50A-AC74-E8F0-CA9B3BC97D44}"/>
                    </a:ext>
                  </a:extLst>
                </p14:cNvPr>
                <p14:cNvContentPartPr/>
                <p14:nvPr/>
              </p14:nvContentPartPr>
              <p14:xfrm>
                <a:off x="5174330" y="3724808"/>
                <a:ext cx="238320" cy="1800"/>
              </p14:xfrm>
            </p:contentPart>
          </mc:Choice>
          <mc:Fallback>
            <p:pic>
              <p:nvPicPr>
                <p:cNvPr id="220" name="Tinta 219">
                  <a:extLst>
                    <a:ext uri="{FF2B5EF4-FFF2-40B4-BE49-F238E27FC236}">
                      <a16:creationId xmlns:a16="http://schemas.microsoft.com/office/drawing/2014/main" id="{6FBEE6AF-A50A-AC74-E8F0-CA9B3BC97D44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5170010" y="3720488"/>
                  <a:ext cx="24696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21" name="Tinta 220">
                  <a:extLst>
                    <a:ext uri="{FF2B5EF4-FFF2-40B4-BE49-F238E27FC236}">
                      <a16:creationId xmlns:a16="http://schemas.microsoft.com/office/drawing/2014/main" id="{F537BD1A-B4E8-4FCF-08C4-6AFF5CE7E1BD}"/>
                    </a:ext>
                  </a:extLst>
                </p14:cNvPr>
                <p14:cNvContentPartPr/>
                <p14:nvPr/>
              </p14:nvContentPartPr>
              <p14:xfrm>
                <a:off x="5221130" y="3854768"/>
                <a:ext cx="149400" cy="216360"/>
              </p14:xfrm>
            </p:contentPart>
          </mc:Choice>
          <mc:Fallback>
            <p:pic>
              <p:nvPicPr>
                <p:cNvPr id="221" name="Tinta 220">
                  <a:extLst>
                    <a:ext uri="{FF2B5EF4-FFF2-40B4-BE49-F238E27FC236}">
                      <a16:creationId xmlns:a16="http://schemas.microsoft.com/office/drawing/2014/main" id="{F537BD1A-B4E8-4FCF-08C4-6AFF5CE7E1BD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5216810" y="3850448"/>
                  <a:ext cx="1580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37" name="Tinta 236">
                  <a:extLst>
                    <a:ext uri="{FF2B5EF4-FFF2-40B4-BE49-F238E27FC236}">
                      <a16:creationId xmlns:a16="http://schemas.microsoft.com/office/drawing/2014/main" id="{5E6C3B08-3199-31E1-062B-45525B236378}"/>
                    </a:ext>
                  </a:extLst>
                </p14:cNvPr>
                <p14:cNvContentPartPr/>
                <p14:nvPr/>
              </p14:nvContentPartPr>
              <p14:xfrm>
                <a:off x="2695010" y="4725248"/>
                <a:ext cx="120960" cy="146880"/>
              </p14:xfrm>
            </p:contentPart>
          </mc:Choice>
          <mc:Fallback>
            <p:pic>
              <p:nvPicPr>
                <p:cNvPr id="237" name="Tinta 236">
                  <a:extLst>
                    <a:ext uri="{FF2B5EF4-FFF2-40B4-BE49-F238E27FC236}">
                      <a16:creationId xmlns:a16="http://schemas.microsoft.com/office/drawing/2014/main" id="{5E6C3B08-3199-31E1-062B-45525B236378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2690690" y="4720928"/>
                  <a:ext cx="1296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38" name="Tinta 237">
                  <a:extLst>
                    <a:ext uri="{FF2B5EF4-FFF2-40B4-BE49-F238E27FC236}">
                      <a16:creationId xmlns:a16="http://schemas.microsoft.com/office/drawing/2014/main" id="{01C427F9-D2BB-1A32-AAB4-7092DB011F97}"/>
                    </a:ext>
                  </a:extLst>
                </p14:cNvPr>
                <p14:cNvContentPartPr/>
                <p14:nvPr/>
              </p14:nvContentPartPr>
              <p14:xfrm>
                <a:off x="2804090" y="4750448"/>
                <a:ext cx="15120" cy="162720"/>
              </p14:xfrm>
            </p:contentPart>
          </mc:Choice>
          <mc:Fallback>
            <p:pic>
              <p:nvPicPr>
                <p:cNvPr id="238" name="Tinta 237">
                  <a:extLst>
                    <a:ext uri="{FF2B5EF4-FFF2-40B4-BE49-F238E27FC236}">
                      <a16:creationId xmlns:a16="http://schemas.microsoft.com/office/drawing/2014/main" id="{01C427F9-D2BB-1A32-AAB4-7092DB011F97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2799770" y="4746128"/>
                  <a:ext cx="237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39" name="Tinta 238">
                  <a:extLst>
                    <a:ext uri="{FF2B5EF4-FFF2-40B4-BE49-F238E27FC236}">
                      <a16:creationId xmlns:a16="http://schemas.microsoft.com/office/drawing/2014/main" id="{5E3CA497-C41C-6513-8049-2EED0D54E8D2}"/>
                    </a:ext>
                  </a:extLst>
                </p14:cNvPr>
                <p14:cNvContentPartPr/>
                <p14:nvPr/>
              </p14:nvContentPartPr>
              <p14:xfrm>
                <a:off x="2902010" y="4717688"/>
                <a:ext cx="122760" cy="641520"/>
              </p14:xfrm>
            </p:contentPart>
          </mc:Choice>
          <mc:Fallback>
            <p:pic>
              <p:nvPicPr>
                <p:cNvPr id="239" name="Tinta 238">
                  <a:extLst>
                    <a:ext uri="{FF2B5EF4-FFF2-40B4-BE49-F238E27FC236}">
                      <a16:creationId xmlns:a16="http://schemas.microsoft.com/office/drawing/2014/main" id="{5E3CA497-C41C-6513-8049-2EED0D54E8D2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2897690" y="4713368"/>
                  <a:ext cx="13140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41" name="Tinta 240">
                  <a:extLst>
                    <a:ext uri="{FF2B5EF4-FFF2-40B4-BE49-F238E27FC236}">
                      <a16:creationId xmlns:a16="http://schemas.microsoft.com/office/drawing/2014/main" id="{CD849339-1066-7EAF-D94A-3C92CB9038EE}"/>
                    </a:ext>
                  </a:extLst>
                </p14:cNvPr>
                <p14:cNvContentPartPr/>
                <p14:nvPr/>
              </p14:nvContentPartPr>
              <p14:xfrm>
                <a:off x="3084890" y="4489448"/>
                <a:ext cx="75600" cy="119160"/>
              </p14:xfrm>
            </p:contentPart>
          </mc:Choice>
          <mc:Fallback>
            <p:pic>
              <p:nvPicPr>
                <p:cNvPr id="241" name="Tinta 240">
                  <a:extLst>
                    <a:ext uri="{FF2B5EF4-FFF2-40B4-BE49-F238E27FC236}">
                      <a16:creationId xmlns:a16="http://schemas.microsoft.com/office/drawing/2014/main" id="{CD849339-1066-7EAF-D94A-3C92CB9038EE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3080570" y="4485128"/>
                  <a:ext cx="842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42" name="Tinta 241">
                  <a:extLst>
                    <a:ext uri="{FF2B5EF4-FFF2-40B4-BE49-F238E27FC236}">
                      <a16:creationId xmlns:a16="http://schemas.microsoft.com/office/drawing/2014/main" id="{B22AEBED-1B50-38D5-F60B-9B57A7A5B541}"/>
                    </a:ext>
                  </a:extLst>
                </p14:cNvPr>
                <p14:cNvContentPartPr/>
                <p14:nvPr/>
              </p14:nvContentPartPr>
              <p14:xfrm>
                <a:off x="3154010" y="4508168"/>
                <a:ext cx="21600" cy="203760"/>
              </p14:xfrm>
            </p:contentPart>
          </mc:Choice>
          <mc:Fallback>
            <p:pic>
              <p:nvPicPr>
                <p:cNvPr id="242" name="Tinta 241">
                  <a:extLst>
                    <a:ext uri="{FF2B5EF4-FFF2-40B4-BE49-F238E27FC236}">
                      <a16:creationId xmlns:a16="http://schemas.microsoft.com/office/drawing/2014/main" id="{B22AEBED-1B50-38D5-F60B-9B57A7A5B541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3149690" y="4503848"/>
                  <a:ext cx="302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43" name="Tinta 242">
                  <a:extLst>
                    <a:ext uri="{FF2B5EF4-FFF2-40B4-BE49-F238E27FC236}">
                      <a16:creationId xmlns:a16="http://schemas.microsoft.com/office/drawing/2014/main" id="{9AE89F7E-79CA-30F2-D3A4-C6D4CFF64324}"/>
                    </a:ext>
                  </a:extLst>
                </p14:cNvPr>
                <p14:cNvContentPartPr/>
                <p14:nvPr/>
              </p14:nvContentPartPr>
              <p14:xfrm>
                <a:off x="3009650" y="4738208"/>
                <a:ext cx="202320" cy="1800"/>
              </p14:xfrm>
            </p:contentPart>
          </mc:Choice>
          <mc:Fallback>
            <p:pic>
              <p:nvPicPr>
                <p:cNvPr id="243" name="Tinta 242">
                  <a:extLst>
                    <a:ext uri="{FF2B5EF4-FFF2-40B4-BE49-F238E27FC236}">
                      <a16:creationId xmlns:a16="http://schemas.microsoft.com/office/drawing/2014/main" id="{9AE89F7E-79CA-30F2-D3A4-C6D4CFF64324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3005330" y="4733888"/>
                  <a:ext cx="21096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44" name="Tinta 243">
                  <a:extLst>
                    <a:ext uri="{FF2B5EF4-FFF2-40B4-BE49-F238E27FC236}">
                      <a16:creationId xmlns:a16="http://schemas.microsoft.com/office/drawing/2014/main" id="{5ACFE510-3FE9-E736-ABE8-7ABBB88F64C7}"/>
                    </a:ext>
                  </a:extLst>
                </p14:cNvPr>
                <p14:cNvContentPartPr/>
                <p14:nvPr/>
              </p14:nvContentPartPr>
              <p14:xfrm>
                <a:off x="3087410" y="4822088"/>
                <a:ext cx="145440" cy="200520"/>
              </p14:xfrm>
            </p:contentPart>
          </mc:Choice>
          <mc:Fallback>
            <p:pic>
              <p:nvPicPr>
                <p:cNvPr id="244" name="Tinta 243">
                  <a:extLst>
                    <a:ext uri="{FF2B5EF4-FFF2-40B4-BE49-F238E27FC236}">
                      <a16:creationId xmlns:a16="http://schemas.microsoft.com/office/drawing/2014/main" id="{5ACFE510-3FE9-E736-ABE8-7ABBB88F64C7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3083090" y="4817768"/>
                  <a:ext cx="1540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46" name="Tinta 245">
                  <a:extLst>
                    <a:ext uri="{FF2B5EF4-FFF2-40B4-BE49-F238E27FC236}">
                      <a16:creationId xmlns:a16="http://schemas.microsoft.com/office/drawing/2014/main" id="{43046602-09ED-42E0-6AFC-EA1B89751030}"/>
                    </a:ext>
                  </a:extLst>
                </p14:cNvPr>
                <p14:cNvContentPartPr/>
                <p14:nvPr/>
              </p14:nvContentPartPr>
              <p14:xfrm>
                <a:off x="3889490" y="4878248"/>
                <a:ext cx="779400" cy="401760"/>
              </p14:xfrm>
            </p:contentPart>
          </mc:Choice>
          <mc:Fallback>
            <p:pic>
              <p:nvPicPr>
                <p:cNvPr id="246" name="Tinta 245">
                  <a:extLst>
                    <a:ext uri="{FF2B5EF4-FFF2-40B4-BE49-F238E27FC236}">
                      <a16:creationId xmlns:a16="http://schemas.microsoft.com/office/drawing/2014/main" id="{43046602-09ED-42E0-6AFC-EA1B89751030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3885170" y="4873928"/>
                  <a:ext cx="78804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47" name="Tinta 246">
                  <a:extLst>
                    <a:ext uri="{FF2B5EF4-FFF2-40B4-BE49-F238E27FC236}">
                      <a16:creationId xmlns:a16="http://schemas.microsoft.com/office/drawing/2014/main" id="{DF6F29D9-BA62-22DC-702A-85AE51803C67}"/>
                    </a:ext>
                  </a:extLst>
                </p14:cNvPr>
                <p14:cNvContentPartPr/>
                <p14:nvPr/>
              </p14:nvContentPartPr>
              <p14:xfrm>
                <a:off x="5005850" y="4634168"/>
                <a:ext cx="164880" cy="299160"/>
              </p14:xfrm>
            </p:contentPart>
          </mc:Choice>
          <mc:Fallback>
            <p:pic>
              <p:nvPicPr>
                <p:cNvPr id="247" name="Tinta 246">
                  <a:extLst>
                    <a:ext uri="{FF2B5EF4-FFF2-40B4-BE49-F238E27FC236}">
                      <a16:creationId xmlns:a16="http://schemas.microsoft.com/office/drawing/2014/main" id="{DF6F29D9-BA62-22DC-702A-85AE51803C67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5001530" y="4629848"/>
                  <a:ext cx="1735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48" name="Tinta 247">
                  <a:extLst>
                    <a:ext uri="{FF2B5EF4-FFF2-40B4-BE49-F238E27FC236}">
                      <a16:creationId xmlns:a16="http://schemas.microsoft.com/office/drawing/2014/main" id="{96A144C8-9FD6-BDE9-42E4-3B6F37E79466}"/>
                    </a:ext>
                  </a:extLst>
                </p14:cNvPr>
                <p14:cNvContentPartPr/>
                <p14:nvPr/>
              </p14:nvContentPartPr>
              <p14:xfrm>
                <a:off x="4987850" y="4791488"/>
                <a:ext cx="215280" cy="360"/>
              </p14:xfrm>
            </p:contentPart>
          </mc:Choice>
          <mc:Fallback>
            <p:pic>
              <p:nvPicPr>
                <p:cNvPr id="248" name="Tinta 247">
                  <a:extLst>
                    <a:ext uri="{FF2B5EF4-FFF2-40B4-BE49-F238E27FC236}">
                      <a16:creationId xmlns:a16="http://schemas.microsoft.com/office/drawing/2014/main" id="{96A144C8-9FD6-BDE9-42E4-3B6F37E79466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4983530" y="4787168"/>
                  <a:ext cx="2239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49" name="Tinta 248">
                  <a:extLst>
                    <a:ext uri="{FF2B5EF4-FFF2-40B4-BE49-F238E27FC236}">
                      <a16:creationId xmlns:a16="http://schemas.microsoft.com/office/drawing/2014/main" id="{7C7715DA-4EF7-80F0-7C11-C801FEEABA8A}"/>
                    </a:ext>
                  </a:extLst>
                </p14:cNvPr>
                <p14:cNvContentPartPr/>
                <p14:nvPr/>
              </p14:nvContentPartPr>
              <p14:xfrm>
                <a:off x="5405450" y="4797968"/>
                <a:ext cx="144000" cy="29520"/>
              </p14:xfrm>
            </p:contentPart>
          </mc:Choice>
          <mc:Fallback>
            <p:pic>
              <p:nvPicPr>
                <p:cNvPr id="249" name="Tinta 248">
                  <a:extLst>
                    <a:ext uri="{FF2B5EF4-FFF2-40B4-BE49-F238E27FC236}">
                      <a16:creationId xmlns:a16="http://schemas.microsoft.com/office/drawing/2014/main" id="{7C7715DA-4EF7-80F0-7C11-C801FEEABA8A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5401130" y="4793648"/>
                  <a:ext cx="1526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50" name="Tinta 249">
                  <a:extLst>
                    <a:ext uri="{FF2B5EF4-FFF2-40B4-BE49-F238E27FC236}">
                      <a16:creationId xmlns:a16="http://schemas.microsoft.com/office/drawing/2014/main" id="{7F86615A-2A12-ECA1-FBA2-D97824BAABBC}"/>
                    </a:ext>
                  </a:extLst>
                </p14:cNvPr>
                <p14:cNvContentPartPr/>
                <p14:nvPr/>
              </p14:nvContentPartPr>
              <p14:xfrm>
                <a:off x="5358650" y="4655408"/>
                <a:ext cx="163440" cy="3960"/>
              </p14:xfrm>
            </p:contentPart>
          </mc:Choice>
          <mc:Fallback>
            <p:pic>
              <p:nvPicPr>
                <p:cNvPr id="250" name="Tinta 249">
                  <a:extLst>
                    <a:ext uri="{FF2B5EF4-FFF2-40B4-BE49-F238E27FC236}">
                      <a16:creationId xmlns:a16="http://schemas.microsoft.com/office/drawing/2014/main" id="{7F86615A-2A12-ECA1-FBA2-D97824BAABBC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5354330" y="4651088"/>
                  <a:ext cx="1720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52" name="Tinta 251">
                  <a:extLst>
                    <a:ext uri="{FF2B5EF4-FFF2-40B4-BE49-F238E27FC236}">
                      <a16:creationId xmlns:a16="http://schemas.microsoft.com/office/drawing/2014/main" id="{B937E324-CB38-D319-6015-676D18A09CBF}"/>
                    </a:ext>
                  </a:extLst>
                </p14:cNvPr>
                <p14:cNvContentPartPr/>
                <p14:nvPr/>
              </p14:nvContentPartPr>
              <p14:xfrm>
                <a:off x="5820170" y="4567208"/>
                <a:ext cx="44640" cy="307440"/>
              </p14:xfrm>
            </p:contentPart>
          </mc:Choice>
          <mc:Fallback>
            <p:pic>
              <p:nvPicPr>
                <p:cNvPr id="252" name="Tinta 251">
                  <a:extLst>
                    <a:ext uri="{FF2B5EF4-FFF2-40B4-BE49-F238E27FC236}">
                      <a16:creationId xmlns:a16="http://schemas.microsoft.com/office/drawing/2014/main" id="{B937E324-CB38-D319-6015-676D18A09CBF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5815850" y="4562888"/>
                  <a:ext cx="532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253" name="Tinta 252">
                  <a:extLst>
                    <a:ext uri="{FF2B5EF4-FFF2-40B4-BE49-F238E27FC236}">
                      <a16:creationId xmlns:a16="http://schemas.microsoft.com/office/drawing/2014/main" id="{38125FC5-978D-D9A2-DBF8-735A4B82B860}"/>
                    </a:ext>
                  </a:extLst>
                </p14:cNvPr>
                <p14:cNvContentPartPr/>
                <p14:nvPr/>
              </p14:nvContentPartPr>
              <p14:xfrm>
                <a:off x="5970650" y="4613288"/>
                <a:ext cx="223560" cy="212760"/>
              </p14:xfrm>
            </p:contentPart>
          </mc:Choice>
          <mc:Fallback>
            <p:pic>
              <p:nvPicPr>
                <p:cNvPr id="253" name="Tinta 252">
                  <a:extLst>
                    <a:ext uri="{FF2B5EF4-FFF2-40B4-BE49-F238E27FC236}">
                      <a16:creationId xmlns:a16="http://schemas.microsoft.com/office/drawing/2014/main" id="{38125FC5-978D-D9A2-DBF8-735A4B82B860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5966330" y="4608968"/>
                  <a:ext cx="2322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54" name="Tinta 253">
                  <a:extLst>
                    <a:ext uri="{FF2B5EF4-FFF2-40B4-BE49-F238E27FC236}">
                      <a16:creationId xmlns:a16="http://schemas.microsoft.com/office/drawing/2014/main" id="{1E08C14B-333E-2477-6A41-DC42B689764A}"/>
                    </a:ext>
                  </a:extLst>
                </p14:cNvPr>
                <p14:cNvContentPartPr/>
                <p14:nvPr/>
              </p14:nvContentPartPr>
              <p14:xfrm>
                <a:off x="6142010" y="4190288"/>
                <a:ext cx="127800" cy="7920"/>
              </p14:xfrm>
            </p:contentPart>
          </mc:Choice>
          <mc:Fallback>
            <p:pic>
              <p:nvPicPr>
                <p:cNvPr id="254" name="Tinta 253">
                  <a:extLst>
                    <a:ext uri="{FF2B5EF4-FFF2-40B4-BE49-F238E27FC236}">
                      <a16:creationId xmlns:a16="http://schemas.microsoft.com/office/drawing/2014/main" id="{1E08C14B-333E-2477-6A41-DC42B689764A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6137690" y="4185968"/>
                  <a:ext cx="13644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55" name="Tinta 254">
                  <a:extLst>
                    <a:ext uri="{FF2B5EF4-FFF2-40B4-BE49-F238E27FC236}">
                      <a16:creationId xmlns:a16="http://schemas.microsoft.com/office/drawing/2014/main" id="{7BFF75FF-106F-3587-96B2-ADAADA046F7D}"/>
                    </a:ext>
                  </a:extLst>
                </p14:cNvPr>
                <p14:cNvContentPartPr/>
                <p14:nvPr/>
              </p14:nvContentPartPr>
              <p14:xfrm>
                <a:off x="6361610" y="4010288"/>
                <a:ext cx="85320" cy="129240"/>
              </p14:xfrm>
            </p:contentPart>
          </mc:Choice>
          <mc:Fallback>
            <p:pic>
              <p:nvPicPr>
                <p:cNvPr id="255" name="Tinta 254">
                  <a:extLst>
                    <a:ext uri="{FF2B5EF4-FFF2-40B4-BE49-F238E27FC236}">
                      <a16:creationId xmlns:a16="http://schemas.microsoft.com/office/drawing/2014/main" id="{7BFF75FF-106F-3587-96B2-ADAADA046F7D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6357290" y="4005968"/>
                  <a:ext cx="939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56" name="Tinta 255">
                  <a:extLst>
                    <a:ext uri="{FF2B5EF4-FFF2-40B4-BE49-F238E27FC236}">
                      <a16:creationId xmlns:a16="http://schemas.microsoft.com/office/drawing/2014/main" id="{D03A7D2C-F478-1125-F9E1-55C4DE63ACB2}"/>
                    </a:ext>
                  </a:extLst>
                </p14:cNvPr>
                <p14:cNvContentPartPr/>
                <p14:nvPr/>
              </p14:nvContentPartPr>
              <p14:xfrm>
                <a:off x="6443690" y="4025768"/>
                <a:ext cx="18720" cy="238680"/>
              </p14:xfrm>
            </p:contentPart>
          </mc:Choice>
          <mc:Fallback>
            <p:pic>
              <p:nvPicPr>
                <p:cNvPr id="256" name="Tinta 255">
                  <a:extLst>
                    <a:ext uri="{FF2B5EF4-FFF2-40B4-BE49-F238E27FC236}">
                      <a16:creationId xmlns:a16="http://schemas.microsoft.com/office/drawing/2014/main" id="{D03A7D2C-F478-1125-F9E1-55C4DE63ACB2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6439370" y="4021448"/>
                  <a:ext cx="273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57" name="Tinta 256">
                  <a:extLst>
                    <a:ext uri="{FF2B5EF4-FFF2-40B4-BE49-F238E27FC236}">
                      <a16:creationId xmlns:a16="http://schemas.microsoft.com/office/drawing/2014/main" id="{0AC0A82E-BA67-7FF0-FB23-BA79F2D18BC6}"/>
                    </a:ext>
                  </a:extLst>
                </p14:cNvPr>
                <p14:cNvContentPartPr/>
                <p14:nvPr/>
              </p14:nvContentPartPr>
              <p14:xfrm>
                <a:off x="6266570" y="4298288"/>
                <a:ext cx="317880" cy="15480"/>
              </p14:xfrm>
            </p:contentPart>
          </mc:Choice>
          <mc:Fallback>
            <p:pic>
              <p:nvPicPr>
                <p:cNvPr id="257" name="Tinta 256">
                  <a:extLst>
                    <a:ext uri="{FF2B5EF4-FFF2-40B4-BE49-F238E27FC236}">
                      <a16:creationId xmlns:a16="http://schemas.microsoft.com/office/drawing/2014/main" id="{0AC0A82E-BA67-7FF0-FB23-BA79F2D18BC6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6262250" y="4293968"/>
                  <a:ext cx="3265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258" name="Tinta 257">
                  <a:extLst>
                    <a:ext uri="{FF2B5EF4-FFF2-40B4-BE49-F238E27FC236}">
                      <a16:creationId xmlns:a16="http://schemas.microsoft.com/office/drawing/2014/main" id="{CB066EE5-2FEE-AD54-EE73-0C112FCF18ED}"/>
                    </a:ext>
                  </a:extLst>
                </p14:cNvPr>
                <p14:cNvContentPartPr/>
                <p14:nvPr/>
              </p14:nvContentPartPr>
              <p14:xfrm>
                <a:off x="6373850" y="4376048"/>
                <a:ext cx="153720" cy="215640"/>
              </p14:xfrm>
            </p:contentPart>
          </mc:Choice>
          <mc:Fallback>
            <p:pic>
              <p:nvPicPr>
                <p:cNvPr id="258" name="Tinta 257">
                  <a:extLst>
                    <a:ext uri="{FF2B5EF4-FFF2-40B4-BE49-F238E27FC236}">
                      <a16:creationId xmlns:a16="http://schemas.microsoft.com/office/drawing/2014/main" id="{CB066EE5-2FEE-AD54-EE73-0C112FCF18ED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6369530" y="4371728"/>
                  <a:ext cx="1623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259" name="Tinta 258">
                  <a:extLst>
                    <a:ext uri="{FF2B5EF4-FFF2-40B4-BE49-F238E27FC236}">
                      <a16:creationId xmlns:a16="http://schemas.microsoft.com/office/drawing/2014/main" id="{5C7B9F54-C6BF-8E8D-2877-89DFA7D50E7D}"/>
                    </a:ext>
                  </a:extLst>
                </p14:cNvPr>
                <p14:cNvContentPartPr/>
                <p14:nvPr/>
              </p14:nvContentPartPr>
              <p14:xfrm>
                <a:off x="6565370" y="4788608"/>
                <a:ext cx="27720" cy="77400"/>
              </p14:xfrm>
            </p:contentPart>
          </mc:Choice>
          <mc:Fallback>
            <p:pic>
              <p:nvPicPr>
                <p:cNvPr id="259" name="Tinta 258">
                  <a:extLst>
                    <a:ext uri="{FF2B5EF4-FFF2-40B4-BE49-F238E27FC236}">
                      <a16:creationId xmlns:a16="http://schemas.microsoft.com/office/drawing/2014/main" id="{5C7B9F54-C6BF-8E8D-2877-89DFA7D50E7D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6561050" y="4784288"/>
                  <a:ext cx="363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260" name="Tinta 259">
                  <a:extLst>
                    <a:ext uri="{FF2B5EF4-FFF2-40B4-BE49-F238E27FC236}">
                      <a16:creationId xmlns:a16="http://schemas.microsoft.com/office/drawing/2014/main" id="{C02D4E44-F565-9020-887D-240CC42357B7}"/>
                    </a:ext>
                  </a:extLst>
                </p14:cNvPr>
                <p14:cNvContentPartPr/>
                <p14:nvPr/>
              </p14:nvContentPartPr>
              <p14:xfrm>
                <a:off x="6927170" y="4522208"/>
                <a:ext cx="331560" cy="356400"/>
              </p14:xfrm>
            </p:contentPart>
          </mc:Choice>
          <mc:Fallback>
            <p:pic>
              <p:nvPicPr>
                <p:cNvPr id="260" name="Tinta 259">
                  <a:extLst>
                    <a:ext uri="{FF2B5EF4-FFF2-40B4-BE49-F238E27FC236}">
                      <a16:creationId xmlns:a16="http://schemas.microsoft.com/office/drawing/2014/main" id="{C02D4E44-F565-9020-887D-240CC42357B7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6922850" y="4517888"/>
                  <a:ext cx="34020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261" name="Tinta 260">
                  <a:extLst>
                    <a:ext uri="{FF2B5EF4-FFF2-40B4-BE49-F238E27FC236}">
                      <a16:creationId xmlns:a16="http://schemas.microsoft.com/office/drawing/2014/main" id="{E95D671E-8026-7BA3-1D7E-C692DE90D532}"/>
                    </a:ext>
                  </a:extLst>
                </p14:cNvPr>
                <p14:cNvContentPartPr/>
                <p14:nvPr/>
              </p14:nvContentPartPr>
              <p14:xfrm>
                <a:off x="7105370" y="4089488"/>
                <a:ext cx="38520" cy="237240"/>
              </p14:xfrm>
            </p:contentPart>
          </mc:Choice>
          <mc:Fallback>
            <p:pic>
              <p:nvPicPr>
                <p:cNvPr id="261" name="Tinta 260">
                  <a:extLst>
                    <a:ext uri="{FF2B5EF4-FFF2-40B4-BE49-F238E27FC236}">
                      <a16:creationId xmlns:a16="http://schemas.microsoft.com/office/drawing/2014/main" id="{E95D671E-8026-7BA3-1D7E-C692DE90D532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7101050" y="4085168"/>
                  <a:ext cx="471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262" name="Tinta 261">
                  <a:extLst>
                    <a:ext uri="{FF2B5EF4-FFF2-40B4-BE49-F238E27FC236}">
                      <a16:creationId xmlns:a16="http://schemas.microsoft.com/office/drawing/2014/main" id="{3A106D2B-F996-4033-3212-563E5CFF3ECF}"/>
                    </a:ext>
                  </a:extLst>
                </p14:cNvPr>
                <p14:cNvContentPartPr/>
                <p14:nvPr/>
              </p14:nvContentPartPr>
              <p14:xfrm>
                <a:off x="7182050" y="4051328"/>
                <a:ext cx="149040" cy="232200"/>
              </p14:xfrm>
            </p:contentPart>
          </mc:Choice>
          <mc:Fallback>
            <p:pic>
              <p:nvPicPr>
                <p:cNvPr id="262" name="Tinta 261">
                  <a:extLst>
                    <a:ext uri="{FF2B5EF4-FFF2-40B4-BE49-F238E27FC236}">
                      <a16:creationId xmlns:a16="http://schemas.microsoft.com/office/drawing/2014/main" id="{3A106D2B-F996-4033-3212-563E5CFF3ECF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7177730" y="4047008"/>
                  <a:ext cx="1576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263" name="Tinta 262">
                  <a:extLst>
                    <a:ext uri="{FF2B5EF4-FFF2-40B4-BE49-F238E27FC236}">
                      <a16:creationId xmlns:a16="http://schemas.microsoft.com/office/drawing/2014/main" id="{304F573B-15A0-EA6B-D8F7-ADD9C916CD63}"/>
                    </a:ext>
                  </a:extLst>
                </p14:cNvPr>
                <p14:cNvContentPartPr/>
                <p14:nvPr/>
              </p14:nvContentPartPr>
              <p14:xfrm>
                <a:off x="7054250" y="4323848"/>
                <a:ext cx="316440" cy="18360"/>
              </p14:xfrm>
            </p:contentPart>
          </mc:Choice>
          <mc:Fallback>
            <p:pic>
              <p:nvPicPr>
                <p:cNvPr id="263" name="Tinta 262">
                  <a:extLst>
                    <a:ext uri="{FF2B5EF4-FFF2-40B4-BE49-F238E27FC236}">
                      <a16:creationId xmlns:a16="http://schemas.microsoft.com/office/drawing/2014/main" id="{304F573B-15A0-EA6B-D8F7-ADD9C916CD63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7049930" y="4319528"/>
                  <a:ext cx="3250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264" name="Tinta 263">
                  <a:extLst>
                    <a:ext uri="{FF2B5EF4-FFF2-40B4-BE49-F238E27FC236}">
                      <a16:creationId xmlns:a16="http://schemas.microsoft.com/office/drawing/2014/main" id="{9AD11C68-176D-695C-C2A3-F6FBBA10748B}"/>
                    </a:ext>
                  </a:extLst>
                </p14:cNvPr>
                <p14:cNvContentPartPr/>
                <p14:nvPr/>
              </p14:nvContentPartPr>
              <p14:xfrm>
                <a:off x="7218770" y="4396568"/>
                <a:ext cx="130320" cy="198000"/>
              </p14:xfrm>
            </p:contentPart>
          </mc:Choice>
          <mc:Fallback>
            <p:pic>
              <p:nvPicPr>
                <p:cNvPr id="264" name="Tinta 263">
                  <a:extLst>
                    <a:ext uri="{FF2B5EF4-FFF2-40B4-BE49-F238E27FC236}">
                      <a16:creationId xmlns:a16="http://schemas.microsoft.com/office/drawing/2014/main" id="{9AD11C68-176D-695C-C2A3-F6FBBA10748B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7214450" y="4392248"/>
                  <a:ext cx="1389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267" name="Tinta 266">
                  <a:extLst>
                    <a:ext uri="{FF2B5EF4-FFF2-40B4-BE49-F238E27FC236}">
                      <a16:creationId xmlns:a16="http://schemas.microsoft.com/office/drawing/2014/main" id="{BEE42608-1536-B5CD-1BEF-17E471229CD2}"/>
                    </a:ext>
                  </a:extLst>
                </p14:cNvPr>
                <p14:cNvContentPartPr/>
                <p14:nvPr/>
              </p14:nvContentPartPr>
              <p14:xfrm>
                <a:off x="3875450" y="5321768"/>
                <a:ext cx="565560" cy="380160"/>
              </p14:xfrm>
            </p:contentPart>
          </mc:Choice>
          <mc:Fallback>
            <p:pic>
              <p:nvPicPr>
                <p:cNvPr id="267" name="Tinta 266">
                  <a:extLst>
                    <a:ext uri="{FF2B5EF4-FFF2-40B4-BE49-F238E27FC236}">
                      <a16:creationId xmlns:a16="http://schemas.microsoft.com/office/drawing/2014/main" id="{BEE42608-1536-B5CD-1BEF-17E471229CD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3871130" y="5317448"/>
                  <a:ext cx="57420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268" name="Tinta 267">
                  <a:extLst>
                    <a:ext uri="{FF2B5EF4-FFF2-40B4-BE49-F238E27FC236}">
                      <a16:creationId xmlns:a16="http://schemas.microsoft.com/office/drawing/2014/main" id="{159733ED-A049-C684-C292-04738227138B}"/>
                    </a:ext>
                  </a:extLst>
                </p14:cNvPr>
                <p14:cNvContentPartPr/>
                <p14:nvPr/>
              </p14:nvContentPartPr>
              <p14:xfrm>
                <a:off x="4745570" y="5520488"/>
                <a:ext cx="239400" cy="326880"/>
              </p14:xfrm>
            </p:contentPart>
          </mc:Choice>
          <mc:Fallback>
            <p:pic>
              <p:nvPicPr>
                <p:cNvPr id="268" name="Tinta 267">
                  <a:extLst>
                    <a:ext uri="{FF2B5EF4-FFF2-40B4-BE49-F238E27FC236}">
                      <a16:creationId xmlns:a16="http://schemas.microsoft.com/office/drawing/2014/main" id="{159733ED-A049-C684-C292-04738227138B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4741250" y="5516168"/>
                  <a:ext cx="2480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269" name="Tinta 268">
                  <a:extLst>
                    <a:ext uri="{FF2B5EF4-FFF2-40B4-BE49-F238E27FC236}">
                      <a16:creationId xmlns:a16="http://schemas.microsoft.com/office/drawing/2014/main" id="{A14865B3-836E-7FE5-DC8B-C6507DFA2805}"/>
                    </a:ext>
                  </a:extLst>
                </p14:cNvPr>
                <p14:cNvContentPartPr/>
                <p14:nvPr/>
              </p14:nvContentPartPr>
              <p14:xfrm>
                <a:off x="4731530" y="5670968"/>
                <a:ext cx="222480" cy="23400"/>
              </p14:xfrm>
            </p:contentPart>
          </mc:Choice>
          <mc:Fallback>
            <p:pic>
              <p:nvPicPr>
                <p:cNvPr id="269" name="Tinta 268">
                  <a:extLst>
                    <a:ext uri="{FF2B5EF4-FFF2-40B4-BE49-F238E27FC236}">
                      <a16:creationId xmlns:a16="http://schemas.microsoft.com/office/drawing/2014/main" id="{A14865B3-836E-7FE5-DC8B-C6507DFA2805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4727210" y="5666648"/>
                  <a:ext cx="2311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270" name="Tinta 269">
                  <a:extLst>
                    <a:ext uri="{FF2B5EF4-FFF2-40B4-BE49-F238E27FC236}">
                      <a16:creationId xmlns:a16="http://schemas.microsoft.com/office/drawing/2014/main" id="{FBA152E8-FF22-4B1D-B680-3DF031A64C2E}"/>
                    </a:ext>
                  </a:extLst>
                </p14:cNvPr>
                <p14:cNvContentPartPr/>
                <p14:nvPr/>
              </p14:nvContentPartPr>
              <p14:xfrm>
                <a:off x="5163170" y="5727128"/>
                <a:ext cx="218520" cy="25920"/>
              </p14:xfrm>
            </p:contentPart>
          </mc:Choice>
          <mc:Fallback>
            <p:pic>
              <p:nvPicPr>
                <p:cNvPr id="270" name="Tinta 269">
                  <a:extLst>
                    <a:ext uri="{FF2B5EF4-FFF2-40B4-BE49-F238E27FC236}">
                      <a16:creationId xmlns:a16="http://schemas.microsoft.com/office/drawing/2014/main" id="{FBA152E8-FF22-4B1D-B680-3DF031A64C2E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5158850" y="5722808"/>
                  <a:ext cx="2271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271" name="Tinta 270">
                  <a:extLst>
                    <a:ext uri="{FF2B5EF4-FFF2-40B4-BE49-F238E27FC236}">
                      <a16:creationId xmlns:a16="http://schemas.microsoft.com/office/drawing/2014/main" id="{C70F7173-DE50-9A73-3755-5D7C9682C26D}"/>
                    </a:ext>
                  </a:extLst>
                </p14:cNvPr>
                <p14:cNvContentPartPr/>
                <p14:nvPr/>
              </p14:nvContentPartPr>
              <p14:xfrm>
                <a:off x="5201330" y="5597168"/>
                <a:ext cx="167400" cy="360"/>
              </p14:xfrm>
            </p:contentPart>
          </mc:Choice>
          <mc:Fallback>
            <p:pic>
              <p:nvPicPr>
                <p:cNvPr id="271" name="Tinta 270">
                  <a:extLst>
                    <a:ext uri="{FF2B5EF4-FFF2-40B4-BE49-F238E27FC236}">
                      <a16:creationId xmlns:a16="http://schemas.microsoft.com/office/drawing/2014/main" id="{C70F7173-DE50-9A73-3755-5D7C9682C26D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5197010" y="5592848"/>
                  <a:ext cx="1760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272" name="Tinta 271">
                  <a:extLst>
                    <a:ext uri="{FF2B5EF4-FFF2-40B4-BE49-F238E27FC236}">
                      <a16:creationId xmlns:a16="http://schemas.microsoft.com/office/drawing/2014/main" id="{A489F697-986F-14E4-B5C2-A96BCF602E5B}"/>
                    </a:ext>
                  </a:extLst>
                </p14:cNvPr>
                <p14:cNvContentPartPr/>
                <p14:nvPr/>
              </p14:nvContentPartPr>
              <p14:xfrm>
                <a:off x="5528210" y="5284688"/>
                <a:ext cx="227520" cy="559800"/>
              </p14:xfrm>
            </p:contentPart>
          </mc:Choice>
          <mc:Fallback>
            <p:pic>
              <p:nvPicPr>
                <p:cNvPr id="272" name="Tinta 271">
                  <a:extLst>
                    <a:ext uri="{FF2B5EF4-FFF2-40B4-BE49-F238E27FC236}">
                      <a16:creationId xmlns:a16="http://schemas.microsoft.com/office/drawing/2014/main" id="{A489F697-986F-14E4-B5C2-A96BCF602E5B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5523890" y="5280368"/>
                  <a:ext cx="23616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274" name="Tinta 273">
                  <a:extLst>
                    <a:ext uri="{FF2B5EF4-FFF2-40B4-BE49-F238E27FC236}">
                      <a16:creationId xmlns:a16="http://schemas.microsoft.com/office/drawing/2014/main" id="{A97E1016-6782-D315-9214-9528B1B81071}"/>
                    </a:ext>
                  </a:extLst>
                </p14:cNvPr>
                <p14:cNvContentPartPr/>
                <p14:nvPr/>
              </p14:nvContentPartPr>
              <p14:xfrm>
                <a:off x="5860130" y="5425808"/>
                <a:ext cx="277920" cy="271800"/>
              </p14:xfrm>
            </p:contentPart>
          </mc:Choice>
          <mc:Fallback>
            <p:pic>
              <p:nvPicPr>
                <p:cNvPr id="274" name="Tinta 273">
                  <a:extLst>
                    <a:ext uri="{FF2B5EF4-FFF2-40B4-BE49-F238E27FC236}">
                      <a16:creationId xmlns:a16="http://schemas.microsoft.com/office/drawing/2014/main" id="{A97E1016-6782-D315-9214-9528B1B81071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5855810" y="5421488"/>
                  <a:ext cx="2865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275" name="Tinta 274">
                  <a:extLst>
                    <a:ext uri="{FF2B5EF4-FFF2-40B4-BE49-F238E27FC236}">
                      <a16:creationId xmlns:a16="http://schemas.microsoft.com/office/drawing/2014/main" id="{87A8463F-F8E9-537F-5E37-0A1A57645903}"/>
                    </a:ext>
                  </a:extLst>
                </p14:cNvPr>
                <p14:cNvContentPartPr/>
                <p14:nvPr/>
              </p14:nvContentPartPr>
              <p14:xfrm>
                <a:off x="6100970" y="5316728"/>
                <a:ext cx="162000" cy="12240"/>
              </p14:xfrm>
            </p:contentPart>
          </mc:Choice>
          <mc:Fallback>
            <p:pic>
              <p:nvPicPr>
                <p:cNvPr id="275" name="Tinta 274">
                  <a:extLst>
                    <a:ext uri="{FF2B5EF4-FFF2-40B4-BE49-F238E27FC236}">
                      <a16:creationId xmlns:a16="http://schemas.microsoft.com/office/drawing/2014/main" id="{87A8463F-F8E9-537F-5E37-0A1A57645903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6096650" y="5312408"/>
                  <a:ext cx="1706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276" name="Tinta 275">
                  <a:extLst>
                    <a:ext uri="{FF2B5EF4-FFF2-40B4-BE49-F238E27FC236}">
                      <a16:creationId xmlns:a16="http://schemas.microsoft.com/office/drawing/2014/main" id="{273F7B89-8267-53A1-94EF-5FF17866EFF6}"/>
                    </a:ext>
                  </a:extLst>
                </p14:cNvPr>
                <p14:cNvContentPartPr/>
                <p14:nvPr/>
              </p14:nvContentPartPr>
              <p14:xfrm>
                <a:off x="6352970" y="5198288"/>
                <a:ext cx="18720" cy="203040"/>
              </p14:xfrm>
            </p:contentPart>
          </mc:Choice>
          <mc:Fallback>
            <p:pic>
              <p:nvPicPr>
                <p:cNvPr id="276" name="Tinta 275">
                  <a:extLst>
                    <a:ext uri="{FF2B5EF4-FFF2-40B4-BE49-F238E27FC236}">
                      <a16:creationId xmlns:a16="http://schemas.microsoft.com/office/drawing/2014/main" id="{273F7B89-8267-53A1-94EF-5FF17866EFF6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6348650" y="5193968"/>
                  <a:ext cx="273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277" name="Tinta 276">
                  <a:extLst>
                    <a:ext uri="{FF2B5EF4-FFF2-40B4-BE49-F238E27FC236}">
                      <a16:creationId xmlns:a16="http://schemas.microsoft.com/office/drawing/2014/main" id="{21252BFB-1134-205A-2A82-6302AA729D2A}"/>
                    </a:ext>
                  </a:extLst>
                </p14:cNvPr>
                <p14:cNvContentPartPr/>
                <p14:nvPr/>
              </p14:nvContentPartPr>
              <p14:xfrm>
                <a:off x="6398330" y="5598968"/>
                <a:ext cx="32400" cy="73800"/>
              </p14:xfrm>
            </p:contentPart>
          </mc:Choice>
          <mc:Fallback>
            <p:pic>
              <p:nvPicPr>
                <p:cNvPr id="277" name="Tinta 276">
                  <a:extLst>
                    <a:ext uri="{FF2B5EF4-FFF2-40B4-BE49-F238E27FC236}">
                      <a16:creationId xmlns:a16="http://schemas.microsoft.com/office/drawing/2014/main" id="{21252BFB-1134-205A-2A82-6302AA729D2A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6394010" y="5594648"/>
                  <a:ext cx="410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279" name="Tinta 278">
                  <a:extLst>
                    <a:ext uri="{FF2B5EF4-FFF2-40B4-BE49-F238E27FC236}">
                      <a16:creationId xmlns:a16="http://schemas.microsoft.com/office/drawing/2014/main" id="{01684C28-8479-15F5-EDBC-C32D1C825656}"/>
                    </a:ext>
                  </a:extLst>
                </p14:cNvPr>
                <p14:cNvContentPartPr/>
                <p14:nvPr/>
              </p14:nvContentPartPr>
              <p14:xfrm>
                <a:off x="6633770" y="5362808"/>
                <a:ext cx="230040" cy="257760"/>
              </p14:xfrm>
            </p:contentPart>
          </mc:Choice>
          <mc:Fallback>
            <p:pic>
              <p:nvPicPr>
                <p:cNvPr id="279" name="Tinta 278">
                  <a:extLst>
                    <a:ext uri="{FF2B5EF4-FFF2-40B4-BE49-F238E27FC236}">
                      <a16:creationId xmlns:a16="http://schemas.microsoft.com/office/drawing/2014/main" id="{01684C28-8479-15F5-EDBC-C32D1C825656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6629450" y="5358488"/>
                  <a:ext cx="2386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280" name="Tinta 279">
                  <a:extLst>
                    <a:ext uri="{FF2B5EF4-FFF2-40B4-BE49-F238E27FC236}">
                      <a16:creationId xmlns:a16="http://schemas.microsoft.com/office/drawing/2014/main" id="{894294E3-FD2F-C895-22AC-F4BEE572DDA4}"/>
                    </a:ext>
                  </a:extLst>
                </p14:cNvPr>
                <p14:cNvContentPartPr/>
                <p14:nvPr/>
              </p14:nvContentPartPr>
              <p14:xfrm>
                <a:off x="7017530" y="5281088"/>
                <a:ext cx="94320" cy="6120"/>
              </p14:xfrm>
            </p:contentPart>
          </mc:Choice>
          <mc:Fallback>
            <p:pic>
              <p:nvPicPr>
                <p:cNvPr id="280" name="Tinta 279">
                  <a:extLst>
                    <a:ext uri="{FF2B5EF4-FFF2-40B4-BE49-F238E27FC236}">
                      <a16:creationId xmlns:a16="http://schemas.microsoft.com/office/drawing/2014/main" id="{894294E3-FD2F-C895-22AC-F4BEE572DDA4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7013210" y="5276768"/>
                  <a:ext cx="10296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281" name="Tinta 280">
                  <a:extLst>
                    <a:ext uri="{FF2B5EF4-FFF2-40B4-BE49-F238E27FC236}">
                      <a16:creationId xmlns:a16="http://schemas.microsoft.com/office/drawing/2014/main" id="{4DB15CE6-28EB-3184-B417-F4C65230DA52}"/>
                    </a:ext>
                  </a:extLst>
                </p14:cNvPr>
                <p14:cNvContentPartPr/>
                <p14:nvPr/>
              </p14:nvContentPartPr>
              <p14:xfrm>
                <a:off x="7211570" y="5188928"/>
                <a:ext cx="49320" cy="239040"/>
              </p14:xfrm>
            </p:contentPart>
          </mc:Choice>
          <mc:Fallback>
            <p:pic>
              <p:nvPicPr>
                <p:cNvPr id="281" name="Tinta 280">
                  <a:extLst>
                    <a:ext uri="{FF2B5EF4-FFF2-40B4-BE49-F238E27FC236}">
                      <a16:creationId xmlns:a16="http://schemas.microsoft.com/office/drawing/2014/main" id="{4DB15CE6-28EB-3184-B417-F4C65230DA52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7207250" y="5184608"/>
                  <a:ext cx="579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282" name="Tinta 281">
                  <a:extLst>
                    <a:ext uri="{FF2B5EF4-FFF2-40B4-BE49-F238E27FC236}">
                      <a16:creationId xmlns:a16="http://schemas.microsoft.com/office/drawing/2014/main" id="{5579A373-784D-7A3B-3043-070CCC0E75D1}"/>
                    </a:ext>
                  </a:extLst>
                </p14:cNvPr>
                <p14:cNvContentPartPr/>
                <p14:nvPr/>
              </p14:nvContentPartPr>
              <p14:xfrm>
                <a:off x="7225970" y="5582768"/>
                <a:ext cx="48600" cy="63720"/>
              </p14:xfrm>
            </p:contentPart>
          </mc:Choice>
          <mc:Fallback>
            <p:pic>
              <p:nvPicPr>
                <p:cNvPr id="282" name="Tinta 281">
                  <a:extLst>
                    <a:ext uri="{FF2B5EF4-FFF2-40B4-BE49-F238E27FC236}">
                      <a16:creationId xmlns:a16="http://schemas.microsoft.com/office/drawing/2014/main" id="{5579A373-784D-7A3B-3043-070CCC0E75D1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7221650" y="5578448"/>
                  <a:ext cx="572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283" name="Tinta 282">
                  <a:extLst>
                    <a:ext uri="{FF2B5EF4-FFF2-40B4-BE49-F238E27FC236}">
                      <a16:creationId xmlns:a16="http://schemas.microsoft.com/office/drawing/2014/main" id="{FC726E23-6DE9-F07A-058E-6EF6AE8DE04E}"/>
                    </a:ext>
                  </a:extLst>
                </p14:cNvPr>
                <p14:cNvContentPartPr/>
                <p14:nvPr/>
              </p14:nvContentPartPr>
              <p14:xfrm>
                <a:off x="7499210" y="5273528"/>
                <a:ext cx="296280" cy="375120"/>
              </p14:xfrm>
            </p:contentPart>
          </mc:Choice>
          <mc:Fallback>
            <p:pic>
              <p:nvPicPr>
                <p:cNvPr id="283" name="Tinta 282">
                  <a:extLst>
                    <a:ext uri="{FF2B5EF4-FFF2-40B4-BE49-F238E27FC236}">
                      <a16:creationId xmlns:a16="http://schemas.microsoft.com/office/drawing/2014/main" id="{FC726E23-6DE9-F07A-058E-6EF6AE8DE04E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7494890" y="5269208"/>
                  <a:ext cx="30492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285" name="Tinta 284">
                  <a:extLst>
                    <a:ext uri="{FF2B5EF4-FFF2-40B4-BE49-F238E27FC236}">
                      <a16:creationId xmlns:a16="http://schemas.microsoft.com/office/drawing/2014/main" id="{90A0A713-548A-78F7-57A1-0CC54B98E577}"/>
                    </a:ext>
                  </a:extLst>
                </p14:cNvPr>
                <p14:cNvContentPartPr/>
                <p14:nvPr/>
              </p14:nvContentPartPr>
              <p14:xfrm>
                <a:off x="7744370" y="5060408"/>
                <a:ext cx="108000" cy="141840"/>
              </p14:xfrm>
            </p:contentPart>
          </mc:Choice>
          <mc:Fallback>
            <p:pic>
              <p:nvPicPr>
                <p:cNvPr id="285" name="Tinta 284">
                  <a:extLst>
                    <a:ext uri="{FF2B5EF4-FFF2-40B4-BE49-F238E27FC236}">
                      <a16:creationId xmlns:a16="http://schemas.microsoft.com/office/drawing/2014/main" id="{90A0A713-548A-78F7-57A1-0CC54B98E577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7740050" y="5056088"/>
                  <a:ext cx="1166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286" name="Tinta 285">
                  <a:extLst>
                    <a:ext uri="{FF2B5EF4-FFF2-40B4-BE49-F238E27FC236}">
                      <a16:creationId xmlns:a16="http://schemas.microsoft.com/office/drawing/2014/main" id="{5B6CD91D-4014-CB9E-A273-627DF4EF6C87}"/>
                    </a:ext>
                  </a:extLst>
                </p14:cNvPr>
                <p14:cNvContentPartPr/>
                <p14:nvPr/>
              </p14:nvContentPartPr>
              <p14:xfrm>
                <a:off x="7846250" y="5104328"/>
                <a:ext cx="37080" cy="221760"/>
              </p14:xfrm>
            </p:contentPart>
          </mc:Choice>
          <mc:Fallback>
            <p:pic>
              <p:nvPicPr>
                <p:cNvPr id="286" name="Tinta 285">
                  <a:extLst>
                    <a:ext uri="{FF2B5EF4-FFF2-40B4-BE49-F238E27FC236}">
                      <a16:creationId xmlns:a16="http://schemas.microsoft.com/office/drawing/2014/main" id="{5B6CD91D-4014-CB9E-A273-627DF4EF6C87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7841930" y="5100008"/>
                  <a:ext cx="457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287" name="Tinta 286">
                  <a:extLst>
                    <a:ext uri="{FF2B5EF4-FFF2-40B4-BE49-F238E27FC236}">
                      <a16:creationId xmlns:a16="http://schemas.microsoft.com/office/drawing/2014/main" id="{3E07A4C9-0DAC-8DFA-403C-24C39C95B7B0}"/>
                    </a:ext>
                  </a:extLst>
                </p14:cNvPr>
                <p14:cNvContentPartPr/>
                <p14:nvPr/>
              </p14:nvContentPartPr>
              <p14:xfrm>
                <a:off x="7895930" y="5064368"/>
                <a:ext cx="123840" cy="671040"/>
              </p14:xfrm>
            </p:contentPart>
          </mc:Choice>
          <mc:Fallback>
            <p:pic>
              <p:nvPicPr>
                <p:cNvPr id="287" name="Tinta 286">
                  <a:extLst>
                    <a:ext uri="{FF2B5EF4-FFF2-40B4-BE49-F238E27FC236}">
                      <a16:creationId xmlns:a16="http://schemas.microsoft.com/office/drawing/2014/main" id="{3E07A4C9-0DAC-8DFA-403C-24C39C95B7B0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7891610" y="5060048"/>
                  <a:ext cx="13248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288" name="Tinta 287">
                  <a:extLst>
                    <a:ext uri="{FF2B5EF4-FFF2-40B4-BE49-F238E27FC236}">
                      <a16:creationId xmlns:a16="http://schemas.microsoft.com/office/drawing/2014/main" id="{7A2C0172-A7F4-9C98-B249-D08764BD3BEC}"/>
                    </a:ext>
                  </a:extLst>
                </p14:cNvPr>
                <p14:cNvContentPartPr/>
                <p14:nvPr/>
              </p14:nvContentPartPr>
              <p14:xfrm>
                <a:off x="8054330" y="4806968"/>
                <a:ext cx="99720" cy="169920"/>
              </p14:xfrm>
            </p:contentPart>
          </mc:Choice>
          <mc:Fallback>
            <p:pic>
              <p:nvPicPr>
                <p:cNvPr id="288" name="Tinta 287">
                  <a:extLst>
                    <a:ext uri="{FF2B5EF4-FFF2-40B4-BE49-F238E27FC236}">
                      <a16:creationId xmlns:a16="http://schemas.microsoft.com/office/drawing/2014/main" id="{7A2C0172-A7F4-9C98-B249-D08764BD3BEC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8050010" y="4802648"/>
                  <a:ext cx="1083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289" name="Tinta 288">
                  <a:extLst>
                    <a:ext uri="{FF2B5EF4-FFF2-40B4-BE49-F238E27FC236}">
                      <a16:creationId xmlns:a16="http://schemas.microsoft.com/office/drawing/2014/main" id="{E1401793-8170-A752-54E2-C5995E701C7F}"/>
                    </a:ext>
                  </a:extLst>
                </p14:cNvPr>
                <p14:cNvContentPartPr/>
                <p14:nvPr/>
              </p14:nvContentPartPr>
              <p14:xfrm>
                <a:off x="8127050" y="4844048"/>
                <a:ext cx="52920" cy="259200"/>
              </p14:xfrm>
            </p:contentPart>
          </mc:Choice>
          <mc:Fallback>
            <p:pic>
              <p:nvPicPr>
                <p:cNvPr id="289" name="Tinta 288">
                  <a:extLst>
                    <a:ext uri="{FF2B5EF4-FFF2-40B4-BE49-F238E27FC236}">
                      <a16:creationId xmlns:a16="http://schemas.microsoft.com/office/drawing/2014/main" id="{E1401793-8170-A752-54E2-C5995E701C7F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8122730" y="4839728"/>
                  <a:ext cx="615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290" name="Tinta 289">
                  <a:extLst>
                    <a:ext uri="{FF2B5EF4-FFF2-40B4-BE49-F238E27FC236}">
                      <a16:creationId xmlns:a16="http://schemas.microsoft.com/office/drawing/2014/main" id="{486E34DE-A0B4-143F-F5A6-1F5A24B0D27E}"/>
                    </a:ext>
                  </a:extLst>
                </p14:cNvPr>
                <p14:cNvContentPartPr/>
                <p14:nvPr/>
              </p14:nvContentPartPr>
              <p14:xfrm>
                <a:off x="8007890" y="5139608"/>
                <a:ext cx="248400" cy="10080"/>
              </p14:xfrm>
            </p:contentPart>
          </mc:Choice>
          <mc:Fallback>
            <p:pic>
              <p:nvPicPr>
                <p:cNvPr id="290" name="Tinta 289">
                  <a:extLst>
                    <a:ext uri="{FF2B5EF4-FFF2-40B4-BE49-F238E27FC236}">
                      <a16:creationId xmlns:a16="http://schemas.microsoft.com/office/drawing/2014/main" id="{486E34DE-A0B4-143F-F5A6-1F5A24B0D27E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8003570" y="5135288"/>
                  <a:ext cx="2570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291" name="Tinta 290">
                  <a:extLst>
                    <a:ext uri="{FF2B5EF4-FFF2-40B4-BE49-F238E27FC236}">
                      <a16:creationId xmlns:a16="http://schemas.microsoft.com/office/drawing/2014/main" id="{D89659FE-8CC3-6826-8678-128194A5B87A}"/>
                    </a:ext>
                  </a:extLst>
                </p14:cNvPr>
                <p14:cNvContentPartPr/>
                <p14:nvPr/>
              </p14:nvContentPartPr>
              <p14:xfrm>
                <a:off x="8067290" y="5255528"/>
                <a:ext cx="209520" cy="270360"/>
              </p14:xfrm>
            </p:contentPart>
          </mc:Choice>
          <mc:Fallback>
            <p:pic>
              <p:nvPicPr>
                <p:cNvPr id="291" name="Tinta 290">
                  <a:extLst>
                    <a:ext uri="{FF2B5EF4-FFF2-40B4-BE49-F238E27FC236}">
                      <a16:creationId xmlns:a16="http://schemas.microsoft.com/office/drawing/2014/main" id="{D89659FE-8CC3-6826-8678-128194A5B87A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8062970" y="5251208"/>
                  <a:ext cx="2181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293" name="Tinta 292">
                  <a:extLst>
                    <a:ext uri="{FF2B5EF4-FFF2-40B4-BE49-F238E27FC236}">
                      <a16:creationId xmlns:a16="http://schemas.microsoft.com/office/drawing/2014/main" id="{1C4A7256-25D8-75A3-5A86-A117D297C7A6}"/>
                    </a:ext>
                  </a:extLst>
                </p14:cNvPr>
                <p14:cNvContentPartPr/>
                <p14:nvPr/>
              </p14:nvContentPartPr>
              <p14:xfrm>
                <a:off x="8455370" y="5639288"/>
                <a:ext cx="234360" cy="11160"/>
              </p14:xfrm>
            </p:contentPart>
          </mc:Choice>
          <mc:Fallback>
            <p:pic>
              <p:nvPicPr>
                <p:cNvPr id="293" name="Tinta 292">
                  <a:extLst>
                    <a:ext uri="{FF2B5EF4-FFF2-40B4-BE49-F238E27FC236}">
                      <a16:creationId xmlns:a16="http://schemas.microsoft.com/office/drawing/2014/main" id="{1C4A7256-25D8-75A3-5A86-A117D297C7A6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8451050" y="5634968"/>
                  <a:ext cx="243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294" name="Tinta 293">
                  <a:extLst>
                    <a:ext uri="{FF2B5EF4-FFF2-40B4-BE49-F238E27FC236}">
                      <a16:creationId xmlns:a16="http://schemas.microsoft.com/office/drawing/2014/main" id="{6A428D5C-FD0D-4456-65AC-E504EED715E6}"/>
                    </a:ext>
                  </a:extLst>
                </p14:cNvPr>
                <p14:cNvContentPartPr/>
                <p14:nvPr/>
              </p14:nvContentPartPr>
              <p14:xfrm>
                <a:off x="8536370" y="5505368"/>
                <a:ext cx="244080" cy="360"/>
              </p14:xfrm>
            </p:contentPart>
          </mc:Choice>
          <mc:Fallback>
            <p:pic>
              <p:nvPicPr>
                <p:cNvPr id="294" name="Tinta 293">
                  <a:extLst>
                    <a:ext uri="{FF2B5EF4-FFF2-40B4-BE49-F238E27FC236}">
                      <a16:creationId xmlns:a16="http://schemas.microsoft.com/office/drawing/2014/main" id="{6A428D5C-FD0D-4456-65AC-E504EED715E6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8532050" y="5501048"/>
                  <a:ext cx="252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314" name="Tinta 313">
                  <a:extLst>
                    <a:ext uri="{FF2B5EF4-FFF2-40B4-BE49-F238E27FC236}">
                      <a16:creationId xmlns:a16="http://schemas.microsoft.com/office/drawing/2014/main" id="{E32AE26D-6565-AF2E-2643-C12DB4D6C404}"/>
                    </a:ext>
                  </a:extLst>
                </p14:cNvPr>
                <p14:cNvContentPartPr/>
                <p14:nvPr/>
              </p14:nvContentPartPr>
              <p14:xfrm>
                <a:off x="5128970" y="6126008"/>
                <a:ext cx="204480" cy="301320"/>
              </p14:xfrm>
            </p:contentPart>
          </mc:Choice>
          <mc:Fallback>
            <p:pic>
              <p:nvPicPr>
                <p:cNvPr id="314" name="Tinta 313">
                  <a:extLst>
                    <a:ext uri="{FF2B5EF4-FFF2-40B4-BE49-F238E27FC236}">
                      <a16:creationId xmlns:a16="http://schemas.microsoft.com/office/drawing/2014/main" id="{E32AE26D-6565-AF2E-2643-C12DB4D6C404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5124650" y="6121688"/>
                  <a:ext cx="2131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315" name="Tinta 314">
                  <a:extLst>
                    <a:ext uri="{FF2B5EF4-FFF2-40B4-BE49-F238E27FC236}">
                      <a16:creationId xmlns:a16="http://schemas.microsoft.com/office/drawing/2014/main" id="{6C59B51C-89BC-96AE-F375-F3C79D7F9380}"/>
                    </a:ext>
                  </a:extLst>
                </p14:cNvPr>
                <p14:cNvContentPartPr/>
                <p14:nvPr/>
              </p14:nvContentPartPr>
              <p14:xfrm>
                <a:off x="5120690" y="6289088"/>
                <a:ext cx="207360" cy="6840"/>
              </p14:xfrm>
            </p:contentPart>
          </mc:Choice>
          <mc:Fallback>
            <p:pic>
              <p:nvPicPr>
                <p:cNvPr id="315" name="Tinta 314">
                  <a:extLst>
                    <a:ext uri="{FF2B5EF4-FFF2-40B4-BE49-F238E27FC236}">
                      <a16:creationId xmlns:a16="http://schemas.microsoft.com/office/drawing/2014/main" id="{6C59B51C-89BC-96AE-F375-F3C79D7F9380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5116370" y="6284768"/>
                  <a:ext cx="2160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316" name="Tinta 315">
                  <a:extLst>
                    <a:ext uri="{FF2B5EF4-FFF2-40B4-BE49-F238E27FC236}">
                      <a16:creationId xmlns:a16="http://schemas.microsoft.com/office/drawing/2014/main" id="{8050EFDA-5161-4AAA-A737-3B03D2B97618}"/>
                    </a:ext>
                  </a:extLst>
                </p14:cNvPr>
                <p14:cNvContentPartPr/>
                <p14:nvPr/>
              </p14:nvContentPartPr>
              <p14:xfrm>
                <a:off x="5585090" y="6323288"/>
                <a:ext cx="209880" cy="360"/>
              </p14:xfrm>
            </p:contentPart>
          </mc:Choice>
          <mc:Fallback>
            <p:pic>
              <p:nvPicPr>
                <p:cNvPr id="316" name="Tinta 315">
                  <a:extLst>
                    <a:ext uri="{FF2B5EF4-FFF2-40B4-BE49-F238E27FC236}">
                      <a16:creationId xmlns:a16="http://schemas.microsoft.com/office/drawing/2014/main" id="{8050EFDA-5161-4AAA-A737-3B03D2B97618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5580770" y="6318968"/>
                  <a:ext cx="2185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317" name="Tinta 316">
                  <a:extLst>
                    <a:ext uri="{FF2B5EF4-FFF2-40B4-BE49-F238E27FC236}">
                      <a16:creationId xmlns:a16="http://schemas.microsoft.com/office/drawing/2014/main" id="{803345AD-4402-52B1-D1A7-7247F4AD74F7}"/>
                    </a:ext>
                  </a:extLst>
                </p14:cNvPr>
                <p14:cNvContentPartPr/>
                <p14:nvPr/>
              </p14:nvContentPartPr>
              <p14:xfrm>
                <a:off x="5602370" y="6226448"/>
                <a:ext cx="212760" cy="1800"/>
              </p14:xfrm>
            </p:contentPart>
          </mc:Choice>
          <mc:Fallback>
            <p:pic>
              <p:nvPicPr>
                <p:cNvPr id="317" name="Tinta 316">
                  <a:extLst>
                    <a:ext uri="{FF2B5EF4-FFF2-40B4-BE49-F238E27FC236}">
                      <a16:creationId xmlns:a16="http://schemas.microsoft.com/office/drawing/2014/main" id="{803345AD-4402-52B1-D1A7-7247F4AD74F7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5598050" y="6222128"/>
                  <a:ext cx="22140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320" name="Tinta 319">
                  <a:extLst>
                    <a:ext uri="{FF2B5EF4-FFF2-40B4-BE49-F238E27FC236}">
                      <a16:creationId xmlns:a16="http://schemas.microsoft.com/office/drawing/2014/main" id="{89A7567F-082D-FCBF-B141-F0A50A773A6C}"/>
                    </a:ext>
                  </a:extLst>
                </p14:cNvPr>
                <p14:cNvContentPartPr/>
                <p14:nvPr/>
              </p14:nvContentPartPr>
              <p14:xfrm>
                <a:off x="6135890" y="6034208"/>
                <a:ext cx="333720" cy="279720"/>
              </p14:xfrm>
            </p:contentPart>
          </mc:Choice>
          <mc:Fallback>
            <p:pic>
              <p:nvPicPr>
                <p:cNvPr id="320" name="Tinta 319">
                  <a:extLst>
                    <a:ext uri="{FF2B5EF4-FFF2-40B4-BE49-F238E27FC236}">
                      <a16:creationId xmlns:a16="http://schemas.microsoft.com/office/drawing/2014/main" id="{89A7567F-082D-FCBF-B141-F0A50A773A6C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6131570" y="6029888"/>
                  <a:ext cx="3423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321" name="Tinta 320">
                  <a:extLst>
                    <a:ext uri="{FF2B5EF4-FFF2-40B4-BE49-F238E27FC236}">
                      <a16:creationId xmlns:a16="http://schemas.microsoft.com/office/drawing/2014/main" id="{D6C8D8DD-0549-2F61-1B61-81D682946FC8}"/>
                    </a:ext>
                  </a:extLst>
                </p14:cNvPr>
                <p14:cNvContentPartPr/>
                <p14:nvPr/>
              </p14:nvContentPartPr>
              <p14:xfrm>
                <a:off x="6438290" y="5786528"/>
                <a:ext cx="122040" cy="154800"/>
              </p14:xfrm>
            </p:contentPart>
          </mc:Choice>
          <mc:Fallback>
            <p:pic>
              <p:nvPicPr>
                <p:cNvPr id="321" name="Tinta 320">
                  <a:extLst>
                    <a:ext uri="{FF2B5EF4-FFF2-40B4-BE49-F238E27FC236}">
                      <a16:creationId xmlns:a16="http://schemas.microsoft.com/office/drawing/2014/main" id="{D6C8D8DD-0549-2F61-1B61-81D682946FC8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6433970" y="5782208"/>
                  <a:ext cx="1306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322" name="Tinta 321">
                  <a:extLst>
                    <a:ext uri="{FF2B5EF4-FFF2-40B4-BE49-F238E27FC236}">
                      <a16:creationId xmlns:a16="http://schemas.microsoft.com/office/drawing/2014/main" id="{2CC8BF93-2BF1-C897-FC04-10846E395B87}"/>
                    </a:ext>
                  </a:extLst>
                </p14:cNvPr>
                <p14:cNvContentPartPr/>
                <p14:nvPr/>
              </p14:nvContentPartPr>
              <p14:xfrm>
                <a:off x="6578330" y="5789408"/>
                <a:ext cx="19080" cy="253800"/>
              </p14:xfrm>
            </p:contentPart>
          </mc:Choice>
          <mc:Fallback>
            <p:pic>
              <p:nvPicPr>
                <p:cNvPr id="322" name="Tinta 321">
                  <a:extLst>
                    <a:ext uri="{FF2B5EF4-FFF2-40B4-BE49-F238E27FC236}">
                      <a16:creationId xmlns:a16="http://schemas.microsoft.com/office/drawing/2014/main" id="{2CC8BF93-2BF1-C897-FC04-10846E395B87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6574010" y="5785088"/>
                  <a:ext cx="277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323" name="Tinta 322">
                  <a:extLst>
                    <a:ext uri="{FF2B5EF4-FFF2-40B4-BE49-F238E27FC236}">
                      <a16:creationId xmlns:a16="http://schemas.microsoft.com/office/drawing/2014/main" id="{15FE0AEC-9A24-A6D0-1334-E5EC916AD7F7}"/>
                    </a:ext>
                  </a:extLst>
                </p14:cNvPr>
                <p14:cNvContentPartPr/>
                <p14:nvPr/>
              </p14:nvContentPartPr>
              <p14:xfrm>
                <a:off x="6684530" y="6209528"/>
                <a:ext cx="47880" cy="54360"/>
              </p14:xfrm>
            </p:contentPart>
          </mc:Choice>
          <mc:Fallback>
            <p:pic>
              <p:nvPicPr>
                <p:cNvPr id="323" name="Tinta 322">
                  <a:extLst>
                    <a:ext uri="{FF2B5EF4-FFF2-40B4-BE49-F238E27FC236}">
                      <a16:creationId xmlns:a16="http://schemas.microsoft.com/office/drawing/2014/main" id="{15FE0AEC-9A24-A6D0-1334-E5EC916AD7F7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6680210" y="6205208"/>
                  <a:ext cx="565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324" name="Tinta 323">
                  <a:extLst>
                    <a:ext uri="{FF2B5EF4-FFF2-40B4-BE49-F238E27FC236}">
                      <a16:creationId xmlns:a16="http://schemas.microsoft.com/office/drawing/2014/main" id="{0CCA89D2-786A-B3E6-005C-8F24FDD1F2DA}"/>
                    </a:ext>
                  </a:extLst>
                </p14:cNvPr>
                <p14:cNvContentPartPr/>
                <p14:nvPr/>
              </p14:nvContentPartPr>
              <p14:xfrm>
                <a:off x="6950570" y="6009728"/>
                <a:ext cx="227160" cy="265680"/>
              </p14:xfrm>
            </p:contentPart>
          </mc:Choice>
          <mc:Fallback>
            <p:pic>
              <p:nvPicPr>
                <p:cNvPr id="324" name="Tinta 323">
                  <a:extLst>
                    <a:ext uri="{FF2B5EF4-FFF2-40B4-BE49-F238E27FC236}">
                      <a16:creationId xmlns:a16="http://schemas.microsoft.com/office/drawing/2014/main" id="{0CCA89D2-786A-B3E6-005C-8F24FDD1F2DA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6946250" y="6005408"/>
                  <a:ext cx="2358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325" name="Tinta 324">
                  <a:extLst>
                    <a:ext uri="{FF2B5EF4-FFF2-40B4-BE49-F238E27FC236}">
                      <a16:creationId xmlns:a16="http://schemas.microsoft.com/office/drawing/2014/main" id="{75B2FC91-5CCB-0B22-66A3-E4B253D21F3B}"/>
                    </a:ext>
                  </a:extLst>
                </p14:cNvPr>
                <p14:cNvContentPartPr/>
                <p14:nvPr/>
              </p14:nvContentPartPr>
              <p14:xfrm>
                <a:off x="7283930" y="5943848"/>
                <a:ext cx="164880" cy="360"/>
              </p14:xfrm>
            </p:contentPart>
          </mc:Choice>
          <mc:Fallback>
            <p:pic>
              <p:nvPicPr>
                <p:cNvPr id="325" name="Tinta 324">
                  <a:extLst>
                    <a:ext uri="{FF2B5EF4-FFF2-40B4-BE49-F238E27FC236}">
                      <a16:creationId xmlns:a16="http://schemas.microsoft.com/office/drawing/2014/main" id="{75B2FC91-5CCB-0B22-66A3-E4B253D21F3B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7279610" y="5939528"/>
                  <a:ext cx="1735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326" name="Tinta 325">
                  <a:extLst>
                    <a:ext uri="{FF2B5EF4-FFF2-40B4-BE49-F238E27FC236}">
                      <a16:creationId xmlns:a16="http://schemas.microsoft.com/office/drawing/2014/main" id="{16C01481-20F1-E3B2-A4FA-5D09D70BB2EA}"/>
                    </a:ext>
                  </a:extLst>
                </p14:cNvPr>
                <p14:cNvContentPartPr/>
                <p14:nvPr/>
              </p14:nvContentPartPr>
              <p14:xfrm>
                <a:off x="7619810" y="5751248"/>
                <a:ext cx="130680" cy="151920"/>
              </p14:xfrm>
            </p:contentPart>
          </mc:Choice>
          <mc:Fallback>
            <p:pic>
              <p:nvPicPr>
                <p:cNvPr id="326" name="Tinta 325">
                  <a:extLst>
                    <a:ext uri="{FF2B5EF4-FFF2-40B4-BE49-F238E27FC236}">
                      <a16:creationId xmlns:a16="http://schemas.microsoft.com/office/drawing/2014/main" id="{16C01481-20F1-E3B2-A4FA-5D09D70BB2EA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7615490" y="5746928"/>
                  <a:ext cx="1393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327" name="Tinta 326">
                  <a:extLst>
                    <a:ext uri="{FF2B5EF4-FFF2-40B4-BE49-F238E27FC236}">
                      <a16:creationId xmlns:a16="http://schemas.microsoft.com/office/drawing/2014/main" id="{CB10232E-C11E-DEF4-DE72-D437E740934A}"/>
                    </a:ext>
                  </a:extLst>
                </p14:cNvPr>
                <p14:cNvContentPartPr/>
                <p14:nvPr/>
              </p14:nvContentPartPr>
              <p14:xfrm>
                <a:off x="7694690" y="5784368"/>
                <a:ext cx="51480" cy="213120"/>
              </p14:xfrm>
            </p:contentPart>
          </mc:Choice>
          <mc:Fallback>
            <p:pic>
              <p:nvPicPr>
                <p:cNvPr id="327" name="Tinta 326">
                  <a:extLst>
                    <a:ext uri="{FF2B5EF4-FFF2-40B4-BE49-F238E27FC236}">
                      <a16:creationId xmlns:a16="http://schemas.microsoft.com/office/drawing/2014/main" id="{CB10232E-C11E-DEF4-DE72-D437E740934A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7690370" y="5780048"/>
                  <a:ext cx="601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328" name="Tinta 327">
                  <a:extLst>
                    <a:ext uri="{FF2B5EF4-FFF2-40B4-BE49-F238E27FC236}">
                      <a16:creationId xmlns:a16="http://schemas.microsoft.com/office/drawing/2014/main" id="{A6F6D9D1-F2B8-CB04-E86D-BF12EFF6B6DC}"/>
                    </a:ext>
                  </a:extLst>
                </p14:cNvPr>
                <p14:cNvContentPartPr/>
                <p14:nvPr/>
              </p14:nvContentPartPr>
              <p14:xfrm>
                <a:off x="7529090" y="5989568"/>
                <a:ext cx="309240" cy="21960"/>
              </p14:xfrm>
            </p:contentPart>
          </mc:Choice>
          <mc:Fallback>
            <p:pic>
              <p:nvPicPr>
                <p:cNvPr id="328" name="Tinta 327">
                  <a:extLst>
                    <a:ext uri="{FF2B5EF4-FFF2-40B4-BE49-F238E27FC236}">
                      <a16:creationId xmlns:a16="http://schemas.microsoft.com/office/drawing/2014/main" id="{A6F6D9D1-F2B8-CB04-E86D-BF12EFF6B6DC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7524770" y="5985248"/>
                  <a:ext cx="3178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330" name="Tinta 329">
                  <a:extLst>
                    <a:ext uri="{FF2B5EF4-FFF2-40B4-BE49-F238E27FC236}">
                      <a16:creationId xmlns:a16="http://schemas.microsoft.com/office/drawing/2014/main" id="{19560A34-13DA-3480-9376-1C2FFD81695A}"/>
                    </a:ext>
                  </a:extLst>
                </p14:cNvPr>
                <p14:cNvContentPartPr/>
                <p14:nvPr/>
              </p14:nvContentPartPr>
              <p14:xfrm>
                <a:off x="7535570" y="6108008"/>
                <a:ext cx="194040" cy="171360"/>
              </p14:xfrm>
            </p:contentPart>
          </mc:Choice>
          <mc:Fallback>
            <p:pic>
              <p:nvPicPr>
                <p:cNvPr id="330" name="Tinta 329">
                  <a:extLst>
                    <a:ext uri="{FF2B5EF4-FFF2-40B4-BE49-F238E27FC236}">
                      <a16:creationId xmlns:a16="http://schemas.microsoft.com/office/drawing/2014/main" id="{19560A34-13DA-3480-9376-1C2FFD81695A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7531250" y="6103688"/>
                  <a:ext cx="2026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332" name="Tinta 331">
                  <a:extLst>
                    <a:ext uri="{FF2B5EF4-FFF2-40B4-BE49-F238E27FC236}">
                      <a16:creationId xmlns:a16="http://schemas.microsoft.com/office/drawing/2014/main" id="{AEAEF7BD-970C-8102-82DF-8995101A8E11}"/>
                    </a:ext>
                  </a:extLst>
                </p14:cNvPr>
                <p14:cNvContentPartPr/>
                <p14:nvPr/>
              </p14:nvContentPartPr>
              <p14:xfrm>
                <a:off x="8741570" y="4211528"/>
                <a:ext cx="3261960" cy="245160"/>
              </p14:xfrm>
            </p:contentPart>
          </mc:Choice>
          <mc:Fallback>
            <p:pic>
              <p:nvPicPr>
                <p:cNvPr id="332" name="Tinta 331">
                  <a:extLst>
                    <a:ext uri="{FF2B5EF4-FFF2-40B4-BE49-F238E27FC236}">
                      <a16:creationId xmlns:a16="http://schemas.microsoft.com/office/drawing/2014/main" id="{AEAEF7BD-970C-8102-82DF-8995101A8E11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8737250" y="4207208"/>
                  <a:ext cx="3270600" cy="25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7" name="Agrupar 336">
            <a:extLst>
              <a:ext uri="{FF2B5EF4-FFF2-40B4-BE49-F238E27FC236}">
                <a16:creationId xmlns:a16="http://schemas.microsoft.com/office/drawing/2014/main" id="{9D97257F-8B38-9ADF-22E0-0C265E26795A}"/>
              </a:ext>
            </a:extLst>
          </p:cNvPr>
          <p:cNvGrpSpPr/>
          <p:nvPr/>
        </p:nvGrpSpPr>
        <p:grpSpPr>
          <a:xfrm>
            <a:off x="9712130" y="5639648"/>
            <a:ext cx="417240" cy="221400"/>
            <a:chOff x="9712130" y="5639648"/>
            <a:chExt cx="417240" cy="22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334" name="Tinta 333">
                  <a:extLst>
                    <a:ext uri="{FF2B5EF4-FFF2-40B4-BE49-F238E27FC236}">
                      <a16:creationId xmlns:a16="http://schemas.microsoft.com/office/drawing/2014/main" id="{F0F0839A-EDCF-FA7A-B513-F66B6468A2A4}"/>
                    </a:ext>
                  </a:extLst>
                </p14:cNvPr>
                <p14:cNvContentPartPr/>
                <p14:nvPr/>
              </p14:nvContentPartPr>
              <p14:xfrm>
                <a:off x="9712130" y="5639648"/>
                <a:ext cx="285480" cy="142200"/>
              </p14:xfrm>
            </p:contentPart>
          </mc:Choice>
          <mc:Fallback>
            <p:pic>
              <p:nvPicPr>
                <p:cNvPr id="334" name="Tinta 333">
                  <a:extLst>
                    <a:ext uri="{FF2B5EF4-FFF2-40B4-BE49-F238E27FC236}">
                      <a16:creationId xmlns:a16="http://schemas.microsoft.com/office/drawing/2014/main" id="{F0F0839A-EDCF-FA7A-B513-F66B6468A2A4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9703490" y="5631008"/>
                  <a:ext cx="3031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335" name="Tinta 334">
                  <a:extLst>
                    <a:ext uri="{FF2B5EF4-FFF2-40B4-BE49-F238E27FC236}">
                      <a16:creationId xmlns:a16="http://schemas.microsoft.com/office/drawing/2014/main" id="{8DD786C9-2CF5-3A4A-3176-F15D7A03B73A}"/>
                    </a:ext>
                  </a:extLst>
                </p14:cNvPr>
                <p14:cNvContentPartPr/>
                <p14:nvPr/>
              </p14:nvContentPartPr>
              <p14:xfrm>
                <a:off x="9992210" y="5687528"/>
                <a:ext cx="137160" cy="173520"/>
              </p14:xfrm>
            </p:contentPart>
          </mc:Choice>
          <mc:Fallback>
            <p:pic>
              <p:nvPicPr>
                <p:cNvPr id="335" name="Tinta 334">
                  <a:extLst>
                    <a:ext uri="{FF2B5EF4-FFF2-40B4-BE49-F238E27FC236}">
                      <a16:creationId xmlns:a16="http://schemas.microsoft.com/office/drawing/2014/main" id="{8DD786C9-2CF5-3A4A-3176-F15D7A03B73A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9983210" y="5678888"/>
                  <a:ext cx="154800" cy="19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8" name="Agrupar 357">
            <a:extLst>
              <a:ext uri="{FF2B5EF4-FFF2-40B4-BE49-F238E27FC236}">
                <a16:creationId xmlns:a16="http://schemas.microsoft.com/office/drawing/2014/main" id="{561ADA1F-95A4-AFB6-3431-7FBF771BACC5}"/>
              </a:ext>
            </a:extLst>
          </p:cNvPr>
          <p:cNvGrpSpPr/>
          <p:nvPr/>
        </p:nvGrpSpPr>
        <p:grpSpPr>
          <a:xfrm>
            <a:off x="10388210" y="5253008"/>
            <a:ext cx="1711440" cy="969120"/>
            <a:chOff x="10388210" y="5253008"/>
            <a:chExt cx="1711440" cy="96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336" name="Tinta 335">
                  <a:extLst>
                    <a:ext uri="{FF2B5EF4-FFF2-40B4-BE49-F238E27FC236}">
                      <a16:creationId xmlns:a16="http://schemas.microsoft.com/office/drawing/2014/main" id="{D810649F-E040-45E0-F8F3-B8A5DC9620AA}"/>
                    </a:ext>
                  </a:extLst>
                </p14:cNvPr>
                <p14:cNvContentPartPr/>
                <p14:nvPr/>
              </p14:nvContentPartPr>
              <p14:xfrm>
                <a:off x="10388210" y="5642888"/>
                <a:ext cx="123480" cy="579240"/>
              </p14:xfrm>
            </p:contentPart>
          </mc:Choice>
          <mc:Fallback>
            <p:pic>
              <p:nvPicPr>
                <p:cNvPr id="336" name="Tinta 335">
                  <a:extLst>
                    <a:ext uri="{FF2B5EF4-FFF2-40B4-BE49-F238E27FC236}">
                      <a16:creationId xmlns:a16="http://schemas.microsoft.com/office/drawing/2014/main" id="{D810649F-E040-45E0-F8F3-B8A5DC9620AA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0379570" y="5634248"/>
                  <a:ext cx="14112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338" name="Tinta 337">
                  <a:extLst>
                    <a:ext uri="{FF2B5EF4-FFF2-40B4-BE49-F238E27FC236}">
                      <a16:creationId xmlns:a16="http://schemas.microsoft.com/office/drawing/2014/main" id="{A221496D-CF36-F45E-3669-3B3E864D8649}"/>
                    </a:ext>
                  </a:extLst>
                </p14:cNvPr>
                <p14:cNvContentPartPr/>
                <p14:nvPr/>
              </p14:nvContentPartPr>
              <p14:xfrm>
                <a:off x="10624730" y="5741528"/>
                <a:ext cx="147600" cy="124920"/>
              </p14:xfrm>
            </p:contentPart>
          </mc:Choice>
          <mc:Fallback>
            <p:pic>
              <p:nvPicPr>
                <p:cNvPr id="338" name="Tinta 337">
                  <a:extLst>
                    <a:ext uri="{FF2B5EF4-FFF2-40B4-BE49-F238E27FC236}">
                      <a16:creationId xmlns:a16="http://schemas.microsoft.com/office/drawing/2014/main" id="{A221496D-CF36-F45E-3669-3B3E864D8649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0615730" y="5732528"/>
                  <a:ext cx="1652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339" name="Tinta 338">
                  <a:extLst>
                    <a:ext uri="{FF2B5EF4-FFF2-40B4-BE49-F238E27FC236}">
                      <a16:creationId xmlns:a16="http://schemas.microsoft.com/office/drawing/2014/main" id="{92B71BBA-2417-3DC4-B587-8B8DE04546FC}"/>
                    </a:ext>
                  </a:extLst>
                </p14:cNvPr>
                <p14:cNvContentPartPr/>
                <p14:nvPr/>
              </p14:nvContentPartPr>
              <p14:xfrm>
                <a:off x="10739210" y="5548568"/>
                <a:ext cx="101880" cy="173880"/>
              </p14:xfrm>
            </p:contentPart>
          </mc:Choice>
          <mc:Fallback>
            <p:pic>
              <p:nvPicPr>
                <p:cNvPr id="339" name="Tinta 338">
                  <a:extLst>
                    <a:ext uri="{FF2B5EF4-FFF2-40B4-BE49-F238E27FC236}">
                      <a16:creationId xmlns:a16="http://schemas.microsoft.com/office/drawing/2014/main" id="{92B71BBA-2417-3DC4-B587-8B8DE04546FC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0730570" y="5539928"/>
                  <a:ext cx="1195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340" name="Tinta 339">
                  <a:extLst>
                    <a:ext uri="{FF2B5EF4-FFF2-40B4-BE49-F238E27FC236}">
                      <a16:creationId xmlns:a16="http://schemas.microsoft.com/office/drawing/2014/main" id="{44D736FA-7915-8B08-1D70-88291BE2BD2B}"/>
                    </a:ext>
                  </a:extLst>
                </p14:cNvPr>
                <p14:cNvContentPartPr/>
                <p14:nvPr/>
              </p14:nvContentPartPr>
              <p14:xfrm>
                <a:off x="10558130" y="5935208"/>
                <a:ext cx="290880" cy="10080"/>
              </p14:xfrm>
            </p:contentPart>
          </mc:Choice>
          <mc:Fallback>
            <p:pic>
              <p:nvPicPr>
                <p:cNvPr id="340" name="Tinta 339">
                  <a:extLst>
                    <a:ext uri="{FF2B5EF4-FFF2-40B4-BE49-F238E27FC236}">
                      <a16:creationId xmlns:a16="http://schemas.microsoft.com/office/drawing/2014/main" id="{44D736FA-7915-8B08-1D70-88291BE2BD2B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10549130" y="5926568"/>
                  <a:ext cx="3085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341" name="Tinta 340">
                  <a:extLst>
                    <a:ext uri="{FF2B5EF4-FFF2-40B4-BE49-F238E27FC236}">
                      <a16:creationId xmlns:a16="http://schemas.microsoft.com/office/drawing/2014/main" id="{4B142DD6-F557-A4D3-BF18-B59E23133D22}"/>
                    </a:ext>
                  </a:extLst>
                </p14:cNvPr>
                <p14:cNvContentPartPr/>
                <p14:nvPr/>
              </p14:nvContentPartPr>
              <p14:xfrm>
                <a:off x="10625090" y="6020168"/>
                <a:ext cx="181440" cy="181440"/>
              </p14:xfrm>
            </p:contentPart>
          </mc:Choice>
          <mc:Fallback>
            <p:pic>
              <p:nvPicPr>
                <p:cNvPr id="341" name="Tinta 340">
                  <a:extLst>
                    <a:ext uri="{FF2B5EF4-FFF2-40B4-BE49-F238E27FC236}">
                      <a16:creationId xmlns:a16="http://schemas.microsoft.com/office/drawing/2014/main" id="{4B142DD6-F557-A4D3-BF18-B59E23133D22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10616090" y="6011168"/>
                  <a:ext cx="1990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342" name="Tinta 341">
                  <a:extLst>
                    <a:ext uri="{FF2B5EF4-FFF2-40B4-BE49-F238E27FC236}">
                      <a16:creationId xmlns:a16="http://schemas.microsoft.com/office/drawing/2014/main" id="{E976D969-13E7-DB0B-1552-2FEB34401ADA}"/>
                    </a:ext>
                  </a:extLst>
                </p14:cNvPr>
                <p14:cNvContentPartPr/>
                <p14:nvPr/>
              </p14:nvContentPartPr>
              <p14:xfrm>
                <a:off x="10977170" y="5551088"/>
                <a:ext cx="100800" cy="580320"/>
              </p14:xfrm>
            </p:contentPart>
          </mc:Choice>
          <mc:Fallback>
            <p:pic>
              <p:nvPicPr>
                <p:cNvPr id="342" name="Tinta 341">
                  <a:extLst>
                    <a:ext uri="{FF2B5EF4-FFF2-40B4-BE49-F238E27FC236}">
                      <a16:creationId xmlns:a16="http://schemas.microsoft.com/office/drawing/2014/main" id="{E976D969-13E7-DB0B-1552-2FEB34401ADA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10968530" y="5542448"/>
                  <a:ext cx="11844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343" name="Tinta 342">
                  <a:extLst>
                    <a:ext uri="{FF2B5EF4-FFF2-40B4-BE49-F238E27FC236}">
                      <a16:creationId xmlns:a16="http://schemas.microsoft.com/office/drawing/2014/main" id="{1073C8EB-2FBC-B3A2-1EA3-ECE16D665387}"/>
                    </a:ext>
                  </a:extLst>
                </p14:cNvPr>
                <p14:cNvContentPartPr/>
                <p14:nvPr/>
              </p14:nvContentPartPr>
              <p14:xfrm>
                <a:off x="11106410" y="5274608"/>
                <a:ext cx="64080" cy="121320"/>
              </p14:xfrm>
            </p:contentPart>
          </mc:Choice>
          <mc:Fallback>
            <p:pic>
              <p:nvPicPr>
                <p:cNvPr id="343" name="Tinta 342">
                  <a:extLst>
                    <a:ext uri="{FF2B5EF4-FFF2-40B4-BE49-F238E27FC236}">
                      <a16:creationId xmlns:a16="http://schemas.microsoft.com/office/drawing/2014/main" id="{1073C8EB-2FBC-B3A2-1EA3-ECE16D665387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11097410" y="5265968"/>
                  <a:ext cx="817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344" name="Tinta 343">
                  <a:extLst>
                    <a:ext uri="{FF2B5EF4-FFF2-40B4-BE49-F238E27FC236}">
                      <a16:creationId xmlns:a16="http://schemas.microsoft.com/office/drawing/2014/main" id="{22635418-262C-69F5-5DAD-10D30BB7A1A0}"/>
                    </a:ext>
                  </a:extLst>
                </p14:cNvPr>
                <p14:cNvContentPartPr/>
                <p14:nvPr/>
              </p14:nvContentPartPr>
              <p14:xfrm>
                <a:off x="11151770" y="5264528"/>
                <a:ext cx="41760" cy="240120"/>
              </p14:xfrm>
            </p:contentPart>
          </mc:Choice>
          <mc:Fallback>
            <p:pic>
              <p:nvPicPr>
                <p:cNvPr id="344" name="Tinta 343">
                  <a:extLst>
                    <a:ext uri="{FF2B5EF4-FFF2-40B4-BE49-F238E27FC236}">
                      <a16:creationId xmlns:a16="http://schemas.microsoft.com/office/drawing/2014/main" id="{22635418-262C-69F5-5DAD-10D30BB7A1A0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11142770" y="5255528"/>
                  <a:ext cx="594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345" name="Tinta 344">
                  <a:extLst>
                    <a:ext uri="{FF2B5EF4-FFF2-40B4-BE49-F238E27FC236}">
                      <a16:creationId xmlns:a16="http://schemas.microsoft.com/office/drawing/2014/main" id="{895A66AD-E9D4-B28F-AAD5-C38A0D0F2D86}"/>
                    </a:ext>
                  </a:extLst>
                </p14:cNvPr>
                <p14:cNvContentPartPr/>
                <p14:nvPr/>
              </p14:nvContentPartPr>
              <p14:xfrm>
                <a:off x="11085170" y="5529488"/>
                <a:ext cx="184680" cy="360"/>
              </p14:xfrm>
            </p:contentPart>
          </mc:Choice>
          <mc:Fallback>
            <p:pic>
              <p:nvPicPr>
                <p:cNvPr id="345" name="Tinta 344">
                  <a:extLst>
                    <a:ext uri="{FF2B5EF4-FFF2-40B4-BE49-F238E27FC236}">
                      <a16:creationId xmlns:a16="http://schemas.microsoft.com/office/drawing/2014/main" id="{895A66AD-E9D4-B28F-AAD5-C38A0D0F2D86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11076170" y="5520848"/>
                  <a:ext cx="202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346" name="Tinta 345">
                  <a:extLst>
                    <a:ext uri="{FF2B5EF4-FFF2-40B4-BE49-F238E27FC236}">
                      <a16:creationId xmlns:a16="http://schemas.microsoft.com/office/drawing/2014/main" id="{B8751619-BB49-8362-539F-4A6E90F82EC1}"/>
                    </a:ext>
                  </a:extLst>
                </p14:cNvPr>
                <p14:cNvContentPartPr/>
                <p14:nvPr/>
              </p14:nvContentPartPr>
              <p14:xfrm>
                <a:off x="11126210" y="5665208"/>
                <a:ext cx="102600" cy="138600"/>
              </p14:xfrm>
            </p:contentPart>
          </mc:Choice>
          <mc:Fallback>
            <p:pic>
              <p:nvPicPr>
                <p:cNvPr id="346" name="Tinta 345">
                  <a:extLst>
                    <a:ext uri="{FF2B5EF4-FFF2-40B4-BE49-F238E27FC236}">
                      <a16:creationId xmlns:a16="http://schemas.microsoft.com/office/drawing/2014/main" id="{B8751619-BB49-8362-539F-4A6E90F82EC1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11117210" y="5656208"/>
                  <a:ext cx="1202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347" name="Tinta 346">
                  <a:extLst>
                    <a:ext uri="{FF2B5EF4-FFF2-40B4-BE49-F238E27FC236}">
                      <a16:creationId xmlns:a16="http://schemas.microsoft.com/office/drawing/2014/main" id="{5C102874-E92D-D663-EFD3-DCC202FF8248}"/>
                    </a:ext>
                  </a:extLst>
                </p14:cNvPr>
                <p14:cNvContentPartPr/>
                <p14:nvPr/>
              </p14:nvContentPartPr>
              <p14:xfrm>
                <a:off x="11187050" y="6020168"/>
                <a:ext cx="184680" cy="34920"/>
              </p14:xfrm>
            </p:contentPart>
          </mc:Choice>
          <mc:Fallback>
            <p:pic>
              <p:nvPicPr>
                <p:cNvPr id="347" name="Tinta 346">
                  <a:extLst>
                    <a:ext uri="{FF2B5EF4-FFF2-40B4-BE49-F238E27FC236}">
                      <a16:creationId xmlns:a16="http://schemas.microsoft.com/office/drawing/2014/main" id="{5C102874-E92D-D663-EFD3-DCC202FF8248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1178050" y="6011168"/>
                  <a:ext cx="2023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348" name="Tinta 347">
                  <a:extLst>
                    <a:ext uri="{FF2B5EF4-FFF2-40B4-BE49-F238E27FC236}">
                      <a16:creationId xmlns:a16="http://schemas.microsoft.com/office/drawing/2014/main" id="{C025F223-8846-6BC1-B8C6-07A35A415174}"/>
                    </a:ext>
                  </a:extLst>
                </p14:cNvPr>
                <p14:cNvContentPartPr/>
                <p14:nvPr/>
              </p14:nvContentPartPr>
              <p14:xfrm>
                <a:off x="11290370" y="5897768"/>
                <a:ext cx="194400" cy="25920"/>
              </p14:xfrm>
            </p:contentPart>
          </mc:Choice>
          <mc:Fallback>
            <p:pic>
              <p:nvPicPr>
                <p:cNvPr id="348" name="Tinta 347">
                  <a:extLst>
                    <a:ext uri="{FF2B5EF4-FFF2-40B4-BE49-F238E27FC236}">
                      <a16:creationId xmlns:a16="http://schemas.microsoft.com/office/drawing/2014/main" id="{C025F223-8846-6BC1-B8C6-07A35A415174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11281730" y="5889128"/>
                  <a:ext cx="2120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349" name="Tinta 348">
                  <a:extLst>
                    <a:ext uri="{FF2B5EF4-FFF2-40B4-BE49-F238E27FC236}">
                      <a16:creationId xmlns:a16="http://schemas.microsoft.com/office/drawing/2014/main" id="{9BA979C5-1FF2-D0D0-1E79-5EFE9196DE4A}"/>
                    </a:ext>
                  </a:extLst>
                </p14:cNvPr>
                <p14:cNvContentPartPr/>
                <p14:nvPr/>
              </p14:nvContentPartPr>
              <p14:xfrm>
                <a:off x="11474330" y="5636408"/>
                <a:ext cx="123840" cy="486000"/>
              </p14:xfrm>
            </p:contentPart>
          </mc:Choice>
          <mc:Fallback>
            <p:pic>
              <p:nvPicPr>
                <p:cNvPr id="349" name="Tinta 348">
                  <a:extLst>
                    <a:ext uri="{FF2B5EF4-FFF2-40B4-BE49-F238E27FC236}">
                      <a16:creationId xmlns:a16="http://schemas.microsoft.com/office/drawing/2014/main" id="{9BA979C5-1FF2-D0D0-1E79-5EFE9196DE4A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11465330" y="5627768"/>
                  <a:ext cx="14148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350" name="Tinta 349">
                  <a:extLst>
                    <a:ext uri="{FF2B5EF4-FFF2-40B4-BE49-F238E27FC236}">
                      <a16:creationId xmlns:a16="http://schemas.microsoft.com/office/drawing/2014/main" id="{120D7794-9C03-4319-A3E4-83FA03AF9AB4}"/>
                    </a:ext>
                  </a:extLst>
                </p14:cNvPr>
                <p14:cNvContentPartPr/>
                <p14:nvPr/>
              </p14:nvContentPartPr>
              <p14:xfrm>
                <a:off x="11587010" y="5661968"/>
                <a:ext cx="178200" cy="218520"/>
              </p14:xfrm>
            </p:contentPart>
          </mc:Choice>
          <mc:Fallback>
            <p:pic>
              <p:nvPicPr>
                <p:cNvPr id="350" name="Tinta 349">
                  <a:extLst>
                    <a:ext uri="{FF2B5EF4-FFF2-40B4-BE49-F238E27FC236}">
                      <a16:creationId xmlns:a16="http://schemas.microsoft.com/office/drawing/2014/main" id="{120D7794-9C03-4319-A3E4-83FA03AF9AB4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11578370" y="5652968"/>
                  <a:ext cx="1958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351" name="Tinta 350">
                  <a:extLst>
                    <a:ext uri="{FF2B5EF4-FFF2-40B4-BE49-F238E27FC236}">
                      <a16:creationId xmlns:a16="http://schemas.microsoft.com/office/drawing/2014/main" id="{1984EB83-267A-33AE-011E-7BBE8B83203F}"/>
                    </a:ext>
                  </a:extLst>
                </p14:cNvPr>
                <p14:cNvContentPartPr/>
                <p14:nvPr/>
              </p14:nvContentPartPr>
              <p14:xfrm>
                <a:off x="11588090" y="5925848"/>
                <a:ext cx="192960" cy="24480"/>
              </p14:xfrm>
            </p:contentPart>
          </mc:Choice>
          <mc:Fallback>
            <p:pic>
              <p:nvPicPr>
                <p:cNvPr id="351" name="Tinta 350">
                  <a:extLst>
                    <a:ext uri="{FF2B5EF4-FFF2-40B4-BE49-F238E27FC236}">
                      <a16:creationId xmlns:a16="http://schemas.microsoft.com/office/drawing/2014/main" id="{1984EB83-267A-33AE-011E-7BBE8B83203F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11579090" y="5916848"/>
                  <a:ext cx="2106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352" name="Tinta 351">
                  <a:extLst>
                    <a:ext uri="{FF2B5EF4-FFF2-40B4-BE49-F238E27FC236}">
                      <a16:creationId xmlns:a16="http://schemas.microsoft.com/office/drawing/2014/main" id="{72FFD1F2-0C51-2E8C-73AB-C592BDD01FD2}"/>
                    </a:ext>
                  </a:extLst>
                </p14:cNvPr>
                <p14:cNvContentPartPr/>
                <p14:nvPr/>
              </p14:nvContentPartPr>
              <p14:xfrm>
                <a:off x="11593490" y="6022688"/>
                <a:ext cx="170640" cy="162720"/>
              </p14:xfrm>
            </p:contentPart>
          </mc:Choice>
          <mc:Fallback>
            <p:pic>
              <p:nvPicPr>
                <p:cNvPr id="352" name="Tinta 351">
                  <a:extLst>
                    <a:ext uri="{FF2B5EF4-FFF2-40B4-BE49-F238E27FC236}">
                      <a16:creationId xmlns:a16="http://schemas.microsoft.com/office/drawing/2014/main" id="{72FFD1F2-0C51-2E8C-73AB-C592BDD01FD2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11584850" y="6014048"/>
                  <a:ext cx="1882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353" name="Tinta 352">
                  <a:extLst>
                    <a:ext uri="{FF2B5EF4-FFF2-40B4-BE49-F238E27FC236}">
                      <a16:creationId xmlns:a16="http://schemas.microsoft.com/office/drawing/2014/main" id="{D3D32DEE-4B24-222B-6AD2-1D0B24554AEA}"/>
                    </a:ext>
                  </a:extLst>
                </p14:cNvPr>
                <p14:cNvContentPartPr/>
                <p14:nvPr/>
              </p14:nvContentPartPr>
              <p14:xfrm>
                <a:off x="11864570" y="5612288"/>
                <a:ext cx="99720" cy="482040"/>
              </p14:xfrm>
            </p:contentPart>
          </mc:Choice>
          <mc:Fallback>
            <p:pic>
              <p:nvPicPr>
                <p:cNvPr id="353" name="Tinta 352">
                  <a:extLst>
                    <a:ext uri="{FF2B5EF4-FFF2-40B4-BE49-F238E27FC236}">
                      <a16:creationId xmlns:a16="http://schemas.microsoft.com/office/drawing/2014/main" id="{D3D32DEE-4B24-222B-6AD2-1D0B24554AEA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11855570" y="5603648"/>
                  <a:ext cx="11736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3">
              <p14:nvContentPartPr>
                <p14:cNvPr id="354" name="Tinta 353">
                  <a:extLst>
                    <a:ext uri="{FF2B5EF4-FFF2-40B4-BE49-F238E27FC236}">
                      <a16:creationId xmlns:a16="http://schemas.microsoft.com/office/drawing/2014/main" id="{B25AB143-BBAB-22D5-4AC9-F6CBD22323D4}"/>
                    </a:ext>
                  </a:extLst>
                </p14:cNvPr>
                <p14:cNvContentPartPr/>
                <p14:nvPr/>
              </p14:nvContentPartPr>
              <p14:xfrm>
                <a:off x="11903810" y="5253008"/>
                <a:ext cx="97560" cy="129240"/>
              </p14:xfrm>
            </p:contentPart>
          </mc:Choice>
          <mc:Fallback>
            <p:pic>
              <p:nvPicPr>
                <p:cNvPr id="354" name="Tinta 353">
                  <a:extLst>
                    <a:ext uri="{FF2B5EF4-FFF2-40B4-BE49-F238E27FC236}">
                      <a16:creationId xmlns:a16="http://schemas.microsoft.com/office/drawing/2014/main" id="{B25AB143-BBAB-22D5-4AC9-F6CBD22323D4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11895170" y="5244008"/>
                  <a:ext cx="1152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5">
              <p14:nvContentPartPr>
                <p14:cNvPr id="355" name="Tinta 354">
                  <a:extLst>
                    <a:ext uri="{FF2B5EF4-FFF2-40B4-BE49-F238E27FC236}">
                      <a16:creationId xmlns:a16="http://schemas.microsoft.com/office/drawing/2014/main" id="{B8C555DA-946D-63F4-55DE-D3DEEACBCF06}"/>
                    </a:ext>
                  </a:extLst>
                </p14:cNvPr>
                <p14:cNvContentPartPr/>
                <p14:nvPr/>
              </p14:nvContentPartPr>
              <p14:xfrm>
                <a:off x="11959250" y="5296208"/>
                <a:ext cx="45720" cy="261720"/>
              </p14:xfrm>
            </p:contentPart>
          </mc:Choice>
          <mc:Fallback>
            <p:pic>
              <p:nvPicPr>
                <p:cNvPr id="355" name="Tinta 354">
                  <a:extLst>
                    <a:ext uri="{FF2B5EF4-FFF2-40B4-BE49-F238E27FC236}">
                      <a16:creationId xmlns:a16="http://schemas.microsoft.com/office/drawing/2014/main" id="{B8C555DA-946D-63F4-55DE-D3DEEACBCF06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11950250" y="5287568"/>
                  <a:ext cx="633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7">
              <p14:nvContentPartPr>
                <p14:cNvPr id="356" name="Tinta 355">
                  <a:extLst>
                    <a:ext uri="{FF2B5EF4-FFF2-40B4-BE49-F238E27FC236}">
                      <a16:creationId xmlns:a16="http://schemas.microsoft.com/office/drawing/2014/main" id="{58D1DE08-AB61-0B99-936B-584D687E33BB}"/>
                    </a:ext>
                  </a:extLst>
                </p14:cNvPr>
                <p14:cNvContentPartPr/>
                <p14:nvPr/>
              </p14:nvContentPartPr>
              <p14:xfrm>
                <a:off x="11858450" y="5553968"/>
                <a:ext cx="241200" cy="3960"/>
              </p14:xfrm>
            </p:contentPart>
          </mc:Choice>
          <mc:Fallback>
            <p:pic>
              <p:nvPicPr>
                <p:cNvPr id="356" name="Tinta 355">
                  <a:extLst>
                    <a:ext uri="{FF2B5EF4-FFF2-40B4-BE49-F238E27FC236}">
                      <a16:creationId xmlns:a16="http://schemas.microsoft.com/office/drawing/2014/main" id="{58D1DE08-AB61-0B99-936B-584D687E33BB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11849810" y="5545328"/>
                  <a:ext cx="2588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9">
              <p14:nvContentPartPr>
                <p14:cNvPr id="357" name="Tinta 356">
                  <a:extLst>
                    <a:ext uri="{FF2B5EF4-FFF2-40B4-BE49-F238E27FC236}">
                      <a16:creationId xmlns:a16="http://schemas.microsoft.com/office/drawing/2014/main" id="{C33D2F29-CF79-3F27-837A-DD8EB36520E9}"/>
                    </a:ext>
                  </a:extLst>
                </p14:cNvPr>
                <p14:cNvContentPartPr/>
                <p14:nvPr/>
              </p14:nvContentPartPr>
              <p14:xfrm>
                <a:off x="11966090" y="5645408"/>
                <a:ext cx="100440" cy="180000"/>
              </p14:xfrm>
            </p:contentPart>
          </mc:Choice>
          <mc:Fallback>
            <p:pic>
              <p:nvPicPr>
                <p:cNvPr id="357" name="Tinta 356">
                  <a:extLst>
                    <a:ext uri="{FF2B5EF4-FFF2-40B4-BE49-F238E27FC236}">
                      <a16:creationId xmlns:a16="http://schemas.microsoft.com/office/drawing/2014/main" id="{C33D2F29-CF79-3F27-837A-DD8EB36520E9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11957450" y="5636408"/>
                  <a:ext cx="118080" cy="197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95237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3FE8AEBE-C2D1-1DB0-6538-0B4271C11C5D}"/>
                  </a:ext>
                </a:extLst>
              </p:cNvPr>
              <p:cNvSpPr txBox="1"/>
              <p:nvPr/>
            </p:nvSpPr>
            <p:spPr>
              <a:xfrm>
                <a:off x="555734" y="361353"/>
                <a:ext cx="11142280" cy="19455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>
                  <a:spcAft>
                    <a:spcPts val="1200"/>
                  </a:spcAft>
                  <a:buSzPts val="1000"/>
                  <a:tabLst>
                    <a:tab pos="228600" algn="l"/>
                  </a:tabLst>
                </a:pPr>
                <a:r>
                  <a:rPr lang="pt-BR" sz="24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A espessura da camada de creme formada sobre um café expresso na xícara, servido na cafeteria A, no decorrer do tempo, é descrita pela função </a:t>
                </a:r>
                <a14:m>
                  <m:oMath xmlns:m="http://schemas.openxmlformats.org/officeDocument/2006/math">
                    <m:r>
                      <a:rPr lang="pt-BR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𝐸</m:t>
                    </m:r>
                    <m:d>
                      <m:dPr>
                        <m:ctrlPr>
                          <a:rPr lang="pt-B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pt-BR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pt-BR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pt-BR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pt-BR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⋅</m:t>
                    </m:r>
                    <m:sSup>
                      <m:sSupPr>
                        <m:ctrlPr>
                          <a:rPr lang="pt-B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t-BR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pt-BR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𝑏𝑡</m:t>
                        </m:r>
                      </m:sup>
                    </m:sSup>
                  </m:oMath>
                </a14:m>
                <a:r>
                  <a:rPr lang="pt-BR" sz="24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 , em que t </a:t>
                </a:r>
                <a:r>
                  <a:rPr lang="pt-BR" sz="24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  <a:sym typeface="Symbol" panose="05050102010706020507" pitchFamily="18" charset="2"/>
                  </a:rPr>
                  <a:t></a:t>
                </a:r>
                <a:r>
                  <a:rPr lang="pt-BR" sz="24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 0 é o tempo (em segundos) e a e b são números reais. Sabendo que inicialmente a espessura do creme é de 6 milímetros e que, depois de 5 segundos, se reduziu em 50%, qual a espessura depois de 10 segundos?</a:t>
                </a:r>
                <a:endParaRPr lang="pt-BR" sz="36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3FE8AEBE-C2D1-1DB0-6538-0B4271C11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34" y="361353"/>
                <a:ext cx="11142280" cy="1945533"/>
              </a:xfrm>
              <a:prstGeom prst="rect">
                <a:avLst/>
              </a:prstGeom>
              <a:blipFill>
                <a:blip r:embed="rId2"/>
                <a:stretch>
                  <a:fillRect l="-821" t="-2508" r="-875" b="-62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F9D7C25-33F2-E0F4-094C-9D7976F5BFE9}"/>
              </a:ext>
            </a:extLst>
          </p:cNvPr>
          <p:cNvGrpSpPr/>
          <p:nvPr/>
        </p:nvGrpSpPr>
        <p:grpSpPr>
          <a:xfrm>
            <a:off x="696290" y="2419448"/>
            <a:ext cx="1829160" cy="484920"/>
            <a:chOff x="696290" y="2419448"/>
            <a:chExt cx="1829160" cy="48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AC4173D4-3CC9-EBDE-1FAD-0F06E874C1B8}"/>
                    </a:ext>
                  </a:extLst>
                </p14:cNvPr>
                <p14:cNvContentPartPr/>
                <p14:nvPr/>
              </p14:nvContentPartPr>
              <p14:xfrm>
                <a:off x="728330" y="2465888"/>
                <a:ext cx="207360" cy="438480"/>
              </p14:xfrm>
            </p:contentPart>
          </mc:Choice>
          <mc:Fallback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AC4173D4-3CC9-EBDE-1FAD-0F06E874C1B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4010" y="2461568"/>
                  <a:ext cx="21600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F1B92AFE-EFE3-09B1-3278-926F6F646D57}"/>
                    </a:ext>
                  </a:extLst>
                </p14:cNvPr>
                <p14:cNvContentPartPr/>
                <p14:nvPr/>
              </p14:nvContentPartPr>
              <p14:xfrm>
                <a:off x="696290" y="2690168"/>
                <a:ext cx="244080" cy="4320"/>
              </p14:xfrm>
            </p:contentPart>
          </mc:Choice>
          <mc:Fallback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F1B92AFE-EFE3-09B1-3278-926F6F646D5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1970" y="2685848"/>
                  <a:ext cx="25272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7C46C83C-36E7-0A87-DBBB-579A15262AF1}"/>
                    </a:ext>
                  </a:extLst>
                </p14:cNvPr>
                <p14:cNvContentPartPr/>
                <p14:nvPr/>
              </p14:nvContentPartPr>
              <p14:xfrm>
                <a:off x="1079330" y="2464448"/>
                <a:ext cx="81720" cy="35856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7C46C83C-36E7-0A87-DBBB-579A15262AF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75010" y="2460128"/>
                  <a:ext cx="9036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A77E99B8-1B30-D2AD-A3E2-8BC071D46C09}"/>
                    </a:ext>
                  </a:extLst>
                </p14:cNvPr>
                <p14:cNvContentPartPr/>
                <p14:nvPr/>
              </p14:nvContentPartPr>
              <p14:xfrm>
                <a:off x="1280930" y="2640488"/>
                <a:ext cx="205200" cy="20808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A77E99B8-1B30-D2AD-A3E2-8BC071D46C0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76610" y="2636168"/>
                  <a:ext cx="2138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963F37C0-B03A-DBC5-40EC-06E33D3DD355}"/>
                    </a:ext>
                  </a:extLst>
                </p14:cNvPr>
                <p14:cNvContentPartPr/>
                <p14:nvPr/>
              </p14:nvContentPartPr>
              <p14:xfrm>
                <a:off x="1526450" y="2444288"/>
                <a:ext cx="89640" cy="44568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963F37C0-B03A-DBC5-40EC-06E33D3DD35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22130" y="2439968"/>
                  <a:ext cx="9828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B98C2C5C-0885-CB20-31D9-337C48EC7695}"/>
                    </a:ext>
                  </a:extLst>
                </p14:cNvPr>
                <p14:cNvContentPartPr/>
                <p14:nvPr/>
              </p14:nvContentPartPr>
              <p14:xfrm>
                <a:off x="1768730" y="2767928"/>
                <a:ext cx="203040" cy="1440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B98C2C5C-0885-CB20-31D9-337C48EC769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764410" y="2763608"/>
                  <a:ext cx="2116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134CF664-74B9-4FB9-F549-791D456DC839}"/>
                    </a:ext>
                  </a:extLst>
                </p14:cNvPr>
                <p14:cNvContentPartPr/>
                <p14:nvPr/>
              </p14:nvContentPartPr>
              <p14:xfrm>
                <a:off x="1771250" y="2612408"/>
                <a:ext cx="277920" cy="684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134CF664-74B9-4FB9-F549-791D456DC83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66930" y="2608088"/>
                  <a:ext cx="28656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FD7D1092-8A78-A405-886B-EB675056BF81}"/>
                    </a:ext>
                  </a:extLst>
                </p14:cNvPr>
                <p14:cNvContentPartPr/>
                <p14:nvPr/>
              </p14:nvContentPartPr>
              <p14:xfrm>
                <a:off x="2224850" y="2419448"/>
                <a:ext cx="300600" cy="41508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FD7D1092-8A78-A405-886B-EB675056BF8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20530" y="2415128"/>
                  <a:ext cx="309240" cy="42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A5F23266-4F93-6791-A1ED-23F358470782}"/>
              </a:ext>
            </a:extLst>
          </p:cNvPr>
          <p:cNvGrpSpPr/>
          <p:nvPr/>
        </p:nvGrpSpPr>
        <p:grpSpPr>
          <a:xfrm>
            <a:off x="639410" y="3157448"/>
            <a:ext cx="2053440" cy="891720"/>
            <a:chOff x="639410" y="3157448"/>
            <a:chExt cx="2053440" cy="89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B969E299-0456-110D-581A-B03C640C22F2}"/>
                    </a:ext>
                  </a:extLst>
                </p14:cNvPr>
                <p14:cNvContentPartPr/>
                <p14:nvPr/>
              </p14:nvContentPartPr>
              <p14:xfrm>
                <a:off x="877370" y="3494048"/>
                <a:ext cx="495000" cy="31032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B969E299-0456-110D-581A-B03C640C22F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73050" y="3489728"/>
                  <a:ext cx="50364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0768A9A5-2326-2EAB-8940-9B2376C382B3}"/>
                    </a:ext>
                  </a:extLst>
                </p14:cNvPr>
                <p14:cNvContentPartPr/>
                <p14:nvPr/>
              </p14:nvContentPartPr>
              <p14:xfrm>
                <a:off x="1577210" y="3684128"/>
                <a:ext cx="269640" cy="1872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0768A9A5-2326-2EAB-8940-9B2376C382B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572890" y="3679808"/>
                  <a:ext cx="2782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1A29AA50-4997-CE08-7F54-3373C386ACDE}"/>
                    </a:ext>
                  </a:extLst>
                </p14:cNvPr>
                <p14:cNvContentPartPr/>
                <p14:nvPr/>
              </p14:nvContentPartPr>
              <p14:xfrm>
                <a:off x="1623290" y="3523568"/>
                <a:ext cx="324000" cy="2952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1A29AA50-4997-CE08-7F54-3373C386ACD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18970" y="3519248"/>
                  <a:ext cx="3326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D84233F9-1E1E-B738-A40C-0ABC4B4D94E9}"/>
                    </a:ext>
                  </a:extLst>
                </p14:cNvPr>
                <p14:cNvContentPartPr/>
                <p14:nvPr/>
              </p14:nvContentPartPr>
              <p14:xfrm>
                <a:off x="2009570" y="3359048"/>
                <a:ext cx="343440" cy="35748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D84233F9-1E1E-B738-A40C-0ABC4B4D94E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005250" y="3354728"/>
                  <a:ext cx="35208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62364950-A03B-2E5A-3A24-28A4B0851D1B}"/>
                    </a:ext>
                  </a:extLst>
                </p14:cNvPr>
                <p14:cNvContentPartPr/>
                <p14:nvPr/>
              </p14:nvContentPartPr>
              <p14:xfrm>
                <a:off x="639410" y="3301808"/>
                <a:ext cx="10440" cy="59688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62364950-A03B-2E5A-3A24-28A4B0851D1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35090" y="3297488"/>
                  <a:ext cx="1908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2B383AE7-345B-16D2-F07B-E1105EDD78BB}"/>
                    </a:ext>
                  </a:extLst>
                </p14:cNvPr>
                <p14:cNvContentPartPr/>
                <p14:nvPr/>
              </p14:nvContentPartPr>
              <p14:xfrm>
                <a:off x="694850" y="3157448"/>
                <a:ext cx="1998000" cy="89172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2B383AE7-345B-16D2-F07B-E1105EDD78B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0530" y="3153128"/>
                  <a:ext cx="2006640" cy="90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7453FCD-71A8-17F1-A1EE-3C7909D3008E}"/>
              </a:ext>
            </a:extLst>
          </p:cNvPr>
          <p:cNvGrpSpPr/>
          <p:nvPr/>
        </p:nvGrpSpPr>
        <p:grpSpPr>
          <a:xfrm>
            <a:off x="631130" y="4284248"/>
            <a:ext cx="2916000" cy="714240"/>
            <a:chOff x="631130" y="4284248"/>
            <a:chExt cx="2916000" cy="71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00BB7988-0C4B-7EA5-8DDC-5A72E2DBD119}"/>
                    </a:ext>
                  </a:extLst>
                </p14:cNvPr>
                <p14:cNvContentPartPr/>
                <p14:nvPr/>
              </p14:nvContentPartPr>
              <p14:xfrm>
                <a:off x="654530" y="4439768"/>
                <a:ext cx="237960" cy="35100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00BB7988-0C4B-7EA5-8DDC-5A72E2DBD11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50210" y="4435448"/>
                  <a:ext cx="24660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FC530752-E145-AD47-F8DF-9BE67D3A23C5}"/>
                    </a:ext>
                  </a:extLst>
                </p14:cNvPr>
                <p14:cNvContentPartPr/>
                <p14:nvPr/>
              </p14:nvContentPartPr>
              <p14:xfrm>
                <a:off x="631130" y="4609328"/>
                <a:ext cx="269640" cy="36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FC530752-E145-AD47-F8DF-9BE67D3A23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26810" y="4605008"/>
                  <a:ext cx="2782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C5B5F475-F9EC-0F3E-D894-5A641DB6678D}"/>
                    </a:ext>
                  </a:extLst>
                </p14:cNvPr>
                <p14:cNvContentPartPr/>
                <p14:nvPr/>
              </p14:nvContentPartPr>
              <p14:xfrm>
                <a:off x="983210" y="4379648"/>
                <a:ext cx="122760" cy="38556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C5B5F475-F9EC-0F3E-D894-5A641DB6678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78890" y="4375328"/>
                  <a:ext cx="13140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3688529F-9587-847A-7354-E6D4074D282F}"/>
                    </a:ext>
                  </a:extLst>
                </p14:cNvPr>
                <p14:cNvContentPartPr/>
                <p14:nvPr/>
              </p14:nvContentPartPr>
              <p14:xfrm>
                <a:off x="1191290" y="4452008"/>
                <a:ext cx="177480" cy="31212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3688529F-9587-847A-7354-E6D4074D282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86970" y="4447688"/>
                  <a:ext cx="1861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395B52AA-7709-27B0-5FF6-1457C2532F82}"/>
                    </a:ext>
                  </a:extLst>
                </p14:cNvPr>
                <p14:cNvContentPartPr/>
                <p14:nvPr/>
              </p14:nvContentPartPr>
              <p14:xfrm>
                <a:off x="1447970" y="4318808"/>
                <a:ext cx="112680" cy="56556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395B52AA-7709-27B0-5FF6-1457C2532F8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443650" y="4314488"/>
                  <a:ext cx="12132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607D189F-B228-52B4-38C9-D9E2D7482841}"/>
                    </a:ext>
                  </a:extLst>
                </p14:cNvPr>
                <p14:cNvContentPartPr/>
                <p14:nvPr/>
              </p14:nvContentPartPr>
              <p14:xfrm>
                <a:off x="1727690" y="4725248"/>
                <a:ext cx="160560" cy="2700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607D189F-B228-52B4-38C9-D9E2D748284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723010" y="4720928"/>
                  <a:ext cx="1692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5E66A416-87EE-3287-EF75-E82DA845A12E}"/>
                    </a:ext>
                  </a:extLst>
                </p14:cNvPr>
                <p14:cNvContentPartPr/>
                <p14:nvPr/>
              </p14:nvContentPartPr>
              <p14:xfrm>
                <a:off x="1777010" y="4536968"/>
                <a:ext cx="111240" cy="7380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5E66A416-87EE-3287-EF75-E82DA845A12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772690" y="4532648"/>
                  <a:ext cx="1198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3E7DDD39-DFE0-A65C-C7E2-73E84A12FB2A}"/>
                    </a:ext>
                  </a:extLst>
                </p14:cNvPr>
                <p14:cNvContentPartPr/>
                <p14:nvPr/>
              </p14:nvContentPartPr>
              <p14:xfrm>
                <a:off x="1752890" y="4554608"/>
                <a:ext cx="151920" cy="288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3E7DDD39-DFE0-A65C-C7E2-73E84A12FB2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748570" y="4550288"/>
                  <a:ext cx="1605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C87A79F8-42EA-8BB0-C6C6-C342E2C2FE7A}"/>
                    </a:ext>
                  </a:extLst>
                </p14:cNvPr>
                <p14:cNvContentPartPr/>
                <p14:nvPr/>
              </p14:nvContentPartPr>
              <p14:xfrm>
                <a:off x="2104250" y="4398368"/>
                <a:ext cx="62280" cy="22896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C87A79F8-42EA-8BB0-C6C6-C342E2C2FE7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099930" y="4394048"/>
                  <a:ext cx="709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573BBD95-D9BD-BDD9-B5D4-126C6AADC03F}"/>
                    </a:ext>
                  </a:extLst>
                </p14:cNvPr>
                <p14:cNvContentPartPr/>
                <p14:nvPr/>
              </p14:nvContentPartPr>
              <p14:xfrm>
                <a:off x="2034770" y="4671968"/>
                <a:ext cx="252360" cy="1188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573BBD95-D9BD-BDD9-B5D4-126C6AADC03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030450" y="4667648"/>
                  <a:ext cx="2610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432BE0F2-8187-0589-53AB-5C03D57B945A}"/>
                    </a:ext>
                  </a:extLst>
                </p14:cNvPr>
                <p14:cNvContentPartPr/>
                <p14:nvPr/>
              </p14:nvContentPartPr>
              <p14:xfrm>
                <a:off x="2041610" y="4751888"/>
                <a:ext cx="311400" cy="24660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432BE0F2-8187-0589-53AB-5C03D57B945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037290" y="4747568"/>
                  <a:ext cx="3200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FBCC0046-86D7-DBF0-F37F-ED71B5C62168}"/>
                    </a:ext>
                  </a:extLst>
                </p14:cNvPr>
                <p14:cNvContentPartPr/>
                <p14:nvPr/>
              </p14:nvContentPartPr>
              <p14:xfrm>
                <a:off x="2410250" y="4595648"/>
                <a:ext cx="79560" cy="9216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FBCC0046-86D7-DBF0-F37F-ED71B5C6216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405930" y="4591328"/>
                  <a:ext cx="882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9D635B25-21A2-CC76-B666-094EC0A5F02F}"/>
                    </a:ext>
                  </a:extLst>
                </p14:cNvPr>
                <p14:cNvContentPartPr/>
                <p14:nvPr/>
              </p14:nvContentPartPr>
              <p14:xfrm>
                <a:off x="2572610" y="4326728"/>
                <a:ext cx="227880" cy="36072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9D635B25-21A2-CC76-B666-094EC0A5F02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568290" y="4322408"/>
                  <a:ext cx="2365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08BCCD79-08AF-90CB-4B48-0DBF745D938C}"/>
                    </a:ext>
                  </a:extLst>
                </p14:cNvPr>
                <p14:cNvContentPartPr/>
                <p14:nvPr/>
              </p14:nvContentPartPr>
              <p14:xfrm>
                <a:off x="2958530" y="4636328"/>
                <a:ext cx="186840" cy="360"/>
              </p14:xfrm>
            </p:contentPart>
          </mc:Choice>
          <mc:Fallback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08BCCD79-08AF-90CB-4B48-0DBF745D938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954210" y="4632008"/>
                  <a:ext cx="1954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00D1E7BE-0A1F-1E1D-94CC-2895535430B7}"/>
                    </a:ext>
                  </a:extLst>
                </p14:cNvPr>
                <p14:cNvContentPartPr/>
                <p14:nvPr/>
              </p14:nvContentPartPr>
              <p14:xfrm>
                <a:off x="2938730" y="4457768"/>
                <a:ext cx="249840" cy="2340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00D1E7BE-0A1F-1E1D-94CC-2895535430B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934410" y="4453448"/>
                  <a:ext cx="2584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CF637EE3-F524-28BE-7EEC-B130989EA2CD}"/>
                    </a:ext>
                  </a:extLst>
                </p14:cNvPr>
                <p14:cNvContentPartPr/>
                <p14:nvPr/>
              </p14:nvContentPartPr>
              <p14:xfrm>
                <a:off x="3294410" y="4284248"/>
                <a:ext cx="252720" cy="38304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CF637EE3-F524-28BE-7EEC-B130989EA2C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290090" y="4279928"/>
                  <a:ext cx="261360" cy="39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8D8DBB5C-B271-F0B9-065A-7CA3B3324B05}"/>
              </a:ext>
            </a:extLst>
          </p:cNvPr>
          <p:cNvGrpSpPr/>
          <p:nvPr/>
        </p:nvGrpSpPr>
        <p:grpSpPr>
          <a:xfrm>
            <a:off x="599450" y="5420768"/>
            <a:ext cx="511200" cy="343800"/>
            <a:chOff x="599450" y="5420768"/>
            <a:chExt cx="511200" cy="34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CCC22D44-376C-29C3-2DFD-53914D4083BE}"/>
                    </a:ext>
                  </a:extLst>
                </p14:cNvPr>
                <p14:cNvContentPartPr/>
                <p14:nvPr/>
              </p14:nvContentPartPr>
              <p14:xfrm>
                <a:off x="599450" y="5420768"/>
                <a:ext cx="318240" cy="34380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CCC22D44-376C-29C3-2DFD-53914D4083B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95130" y="5416448"/>
                  <a:ext cx="32688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CCA528B4-CEBD-453B-0B22-EBCBD0F320D1}"/>
                    </a:ext>
                  </a:extLst>
                </p14:cNvPr>
                <p14:cNvContentPartPr/>
                <p14:nvPr/>
              </p14:nvContentPartPr>
              <p14:xfrm>
                <a:off x="1058810" y="5622368"/>
                <a:ext cx="51840" cy="4932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CCA528B4-CEBD-453B-0B22-EBCBD0F320D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54490" y="5618048"/>
                  <a:ext cx="6048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DF856BBE-DD15-A110-70CC-8487870E136E}"/>
              </a:ext>
            </a:extLst>
          </p:cNvPr>
          <p:cNvGrpSpPr/>
          <p:nvPr/>
        </p:nvGrpSpPr>
        <p:grpSpPr>
          <a:xfrm>
            <a:off x="1422770" y="5031248"/>
            <a:ext cx="1455120" cy="673200"/>
            <a:chOff x="1422770" y="5031248"/>
            <a:chExt cx="1455120" cy="67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5C1D3DB6-1786-B1D2-2095-CC7083BEE703}"/>
                    </a:ext>
                  </a:extLst>
                </p14:cNvPr>
                <p14:cNvContentPartPr/>
                <p14:nvPr/>
              </p14:nvContentPartPr>
              <p14:xfrm>
                <a:off x="1422770" y="5307728"/>
                <a:ext cx="320760" cy="36936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5C1D3DB6-1786-B1D2-2095-CC7083BEE7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418450" y="5303408"/>
                  <a:ext cx="32940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759AE016-CF37-02A6-C850-3125BC265BA9}"/>
                    </a:ext>
                  </a:extLst>
                </p14:cNvPr>
                <p14:cNvContentPartPr/>
                <p14:nvPr/>
              </p14:nvContentPartPr>
              <p14:xfrm>
                <a:off x="1585850" y="5031248"/>
                <a:ext cx="145080" cy="24408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759AE016-CF37-02A6-C850-3125BC265BA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581530" y="5026928"/>
                  <a:ext cx="1537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D021E552-E756-7782-8387-B2B8105BE39A}"/>
                    </a:ext>
                  </a:extLst>
                </p14:cNvPr>
                <p14:cNvContentPartPr/>
                <p14:nvPr/>
              </p14:nvContentPartPr>
              <p14:xfrm>
                <a:off x="1785290" y="5185328"/>
                <a:ext cx="38880" cy="5796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D021E552-E756-7782-8387-B2B8105BE39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780970" y="5181008"/>
                  <a:ext cx="475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2A93F172-6B2F-748B-4FC8-10AA8513D6AF}"/>
                    </a:ext>
                  </a:extLst>
                </p14:cNvPr>
                <p14:cNvContentPartPr/>
                <p14:nvPr/>
              </p14:nvContentPartPr>
              <p14:xfrm>
                <a:off x="1932890" y="5080928"/>
                <a:ext cx="198720" cy="23292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2A93F172-6B2F-748B-4FC8-10AA8513D6A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928570" y="5076608"/>
                  <a:ext cx="2073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14A21A44-3EC5-CDED-B285-4C784467B0A2}"/>
                    </a:ext>
                  </a:extLst>
                </p14:cNvPr>
                <p14:cNvContentPartPr/>
                <p14:nvPr/>
              </p14:nvContentPartPr>
              <p14:xfrm>
                <a:off x="2121530" y="5647928"/>
                <a:ext cx="241200" cy="1944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14A21A44-3EC5-CDED-B285-4C784467B0A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117210" y="5643608"/>
                  <a:ext cx="2498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129152A1-6FDA-01B6-4D1E-A1692282417B}"/>
                    </a:ext>
                  </a:extLst>
                </p14:cNvPr>
                <p14:cNvContentPartPr/>
                <p14:nvPr/>
              </p14:nvContentPartPr>
              <p14:xfrm>
                <a:off x="2192090" y="5483048"/>
                <a:ext cx="283680" cy="9720"/>
              </p14:xfrm>
            </p:contentPart>
          </mc:Choice>
          <mc:Fallback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129152A1-6FDA-01B6-4D1E-A1692282417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187770" y="5478728"/>
                  <a:ext cx="2923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BFB7F8DB-94B8-F566-319F-65628F70E095}"/>
                    </a:ext>
                  </a:extLst>
                </p14:cNvPr>
                <p14:cNvContentPartPr/>
                <p14:nvPr/>
              </p14:nvContentPartPr>
              <p14:xfrm>
                <a:off x="2584490" y="5338328"/>
                <a:ext cx="293400" cy="366120"/>
              </p14:xfrm>
            </p:contentPart>
          </mc:Choice>
          <mc:Fallback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BFB7F8DB-94B8-F566-319F-65628F70E09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580170" y="5334008"/>
                  <a:ext cx="302040" cy="37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51" name="Tinta 50">
                <a:extLst>
                  <a:ext uri="{FF2B5EF4-FFF2-40B4-BE49-F238E27FC236}">
                    <a16:creationId xmlns:a16="http://schemas.microsoft.com/office/drawing/2014/main" id="{1EB11388-4300-872B-E1BF-14F5EFCE4587}"/>
                  </a:ext>
                </a:extLst>
              </p14:cNvPr>
              <p14:cNvContentPartPr/>
              <p14:nvPr/>
            </p14:nvContentPartPr>
            <p14:xfrm>
              <a:off x="3848450" y="2221088"/>
              <a:ext cx="291240" cy="3825360"/>
            </p14:xfrm>
          </p:contentPart>
        </mc:Choice>
        <mc:Fallback>
          <p:pic>
            <p:nvPicPr>
              <p:cNvPr id="51" name="Tinta 50">
                <a:extLst>
                  <a:ext uri="{FF2B5EF4-FFF2-40B4-BE49-F238E27FC236}">
                    <a16:creationId xmlns:a16="http://schemas.microsoft.com/office/drawing/2014/main" id="{1EB11388-4300-872B-E1BF-14F5EFCE4587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844130" y="2216768"/>
                <a:ext cx="299880" cy="38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52" name="Tinta 51">
                <a:extLst>
                  <a:ext uri="{FF2B5EF4-FFF2-40B4-BE49-F238E27FC236}">
                    <a16:creationId xmlns:a16="http://schemas.microsoft.com/office/drawing/2014/main" id="{B50CD839-9C68-50B3-BD8E-E9AA7F6DAE26}"/>
                  </a:ext>
                </a:extLst>
              </p14:cNvPr>
              <p14:cNvContentPartPr/>
              <p14:nvPr/>
            </p14:nvContentPartPr>
            <p14:xfrm>
              <a:off x="4451810" y="2573168"/>
              <a:ext cx="304920" cy="316440"/>
            </p14:xfrm>
          </p:contentPart>
        </mc:Choice>
        <mc:Fallback>
          <p:pic>
            <p:nvPicPr>
              <p:cNvPr id="52" name="Tinta 51">
                <a:extLst>
                  <a:ext uri="{FF2B5EF4-FFF2-40B4-BE49-F238E27FC236}">
                    <a16:creationId xmlns:a16="http://schemas.microsoft.com/office/drawing/2014/main" id="{B50CD839-9C68-50B3-BD8E-E9AA7F6DAE2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447490" y="2568848"/>
                <a:ext cx="31356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53" name="Tinta 52">
                <a:extLst>
                  <a:ext uri="{FF2B5EF4-FFF2-40B4-BE49-F238E27FC236}">
                    <a16:creationId xmlns:a16="http://schemas.microsoft.com/office/drawing/2014/main" id="{6C52C75B-4966-0375-94D7-7608B072B877}"/>
                  </a:ext>
                </a:extLst>
              </p14:cNvPr>
              <p14:cNvContentPartPr/>
              <p14:nvPr/>
            </p14:nvContentPartPr>
            <p14:xfrm>
              <a:off x="4699850" y="2275088"/>
              <a:ext cx="153720" cy="218880"/>
            </p14:xfrm>
          </p:contentPart>
        </mc:Choice>
        <mc:Fallback>
          <p:pic>
            <p:nvPicPr>
              <p:cNvPr id="53" name="Tinta 52">
                <a:extLst>
                  <a:ext uri="{FF2B5EF4-FFF2-40B4-BE49-F238E27FC236}">
                    <a16:creationId xmlns:a16="http://schemas.microsoft.com/office/drawing/2014/main" id="{6C52C75B-4966-0375-94D7-7608B072B877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695530" y="2270768"/>
                <a:ext cx="16236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54" name="Tinta 53">
                <a:extLst>
                  <a:ext uri="{FF2B5EF4-FFF2-40B4-BE49-F238E27FC236}">
                    <a16:creationId xmlns:a16="http://schemas.microsoft.com/office/drawing/2014/main" id="{C1C5DCF2-7966-13CA-AF01-C554BB14E237}"/>
                  </a:ext>
                </a:extLst>
              </p14:cNvPr>
              <p14:cNvContentPartPr/>
              <p14:nvPr/>
            </p14:nvContentPartPr>
            <p14:xfrm>
              <a:off x="4902170" y="2165288"/>
              <a:ext cx="176760" cy="325800"/>
            </p14:xfrm>
          </p:contentPart>
        </mc:Choice>
        <mc:Fallback>
          <p:pic>
            <p:nvPicPr>
              <p:cNvPr id="54" name="Tinta 53">
                <a:extLst>
                  <a:ext uri="{FF2B5EF4-FFF2-40B4-BE49-F238E27FC236}">
                    <a16:creationId xmlns:a16="http://schemas.microsoft.com/office/drawing/2014/main" id="{C1C5DCF2-7966-13CA-AF01-C554BB14E237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897850" y="2160968"/>
                <a:ext cx="18540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55" name="Tinta 54">
                <a:extLst>
                  <a:ext uri="{FF2B5EF4-FFF2-40B4-BE49-F238E27FC236}">
                    <a16:creationId xmlns:a16="http://schemas.microsoft.com/office/drawing/2014/main" id="{4B606C27-D295-61C6-B54C-616B36D8FE72}"/>
                  </a:ext>
                </a:extLst>
              </p14:cNvPr>
              <p14:cNvContentPartPr/>
              <p14:nvPr/>
            </p14:nvContentPartPr>
            <p14:xfrm>
              <a:off x="5140490" y="2830208"/>
              <a:ext cx="214200" cy="5400"/>
            </p14:xfrm>
          </p:contentPart>
        </mc:Choice>
        <mc:Fallback>
          <p:pic>
            <p:nvPicPr>
              <p:cNvPr id="55" name="Tinta 54">
                <a:extLst>
                  <a:ext uri="{FF2B5EF4-FFF2-40B4-BE49-F238E27FC236}">
                    <a16:creationId xmlns:a16="http://schemas.microsoft.com/office/drawing/2014/main" id="{4B606C27-D295-61C6-B54C-616B36D8FE72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136170" y="2825888"/>
                <a:ext cx="22284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6" name="Tinta 55">
                <a:extLst>
                  <a:ext uri="{FF2B5EF4-FFF2-40B4-BE49-F238E27FC236}">
                    <a16:creationId xmlns:a16="http://schemas.microsoft.com/office/drawing/2014/main" id="{AED4D7CF-5911-8C8C-0602-B3F528E885A8}"/>
                  </a:ext>
                </a:extLst>
              </p14:cNvPr>
              <p14:cNvContentPartPr/>
              <p14:nvPr/>
            </p14:nvContentPartPr>
            <p14:xfrm>
              <a:off x="5167490" y="2730848"/>
              <a:ext cx="181800" cy="360"/>
            </p14:xfrm>
          </p:contentPart>
        </mc:Choice>
        <mc:Fallback>
          <p:pic>
            <p:nvPicPr>
              <p:cNvPr id="56" name="Tinta 55">
                <a:extLst>
                  <a:ext uri="{FF2B5EF4-FFF2-40B4-BE49-F238E27FC236}">
                    <a16:creationId xmlns:a16="http://schemas.microsoft.com/office/drawing/2014/main" id="{AED4D7CF-5911-8C8C-0602-B3F528E885A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163170" y="2726528"/>
                <a:ext cx="19044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7" name="Tinta 56">
                <a:extLst>
                  <a:ext uri="{FF2B5EF4-FFF2-40B4-BE49-F238E27FC236}">
                    <a16:creationId xmlns:a16="http://schemas.microsoft.com/office/drawing/2014/main" id="{9116529C-210A-48FD-4B6F-C85260DB91DB}"/>
                  </a:ext>
                </a:extLst>
              </p14:cNvPr>
              <p14:cNvContentPartPr/>
              <p14:nvPr/>
            </p14:nvContentPartPr>
            <p14:xfrm>
              <a:off x="5612090" y="2517008"/>
              <a:ext cx="61200" cy="256680"/>
            </p14:xfrm>
          </p:contentPart>
        </mc:Choice>
        <mc:Fallback>
          <p:pic>
            <p:nvPicPr>
              <p:cNvPr id="57" name="Tinta 56">
                <a:extLst>
                  <a:ext uri="{FF2B5EF4-FFF2-40B4-BE49-F238E27FC236}">
                    <a16:creationId xmlns:a16="http://schemas.microsoft.com/office/drawing/2014/main" id="{9116529C-210A-48FD-4B6F-C85260DB91DB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607770" y="2512688"/>
                <a:ext cx="6984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8" name="Tinta 57">
                <a:extLst>
                  <a:ext uri="{FF2B5EF4-FFF2-40B4-BE49-F238E27FC236}">
                    <a16:creationId xmlns:a16="http://schemas.microsoft.com/office/drawing/2014/main" id="{C16C672A-CAAC-944C-CB9A-CE422D7490AF}"/>
                  </a:ext>
                </a:extLst>
              </p14:cNvPr>
              <p14:cNvContentPartPr/>
              <p14:nvPr/>
            </p14:nvContentPartPr>
            <p14:xfrm>
              <a:off x="5513090" y="2821568"/>
              <a:ext cx="308880" cy="4320"/>
            </p14:xfrm>
          </p:contentPart>
        </mc:Choice>
        <mc:Fallback>
          <p:pic>
            <p:nvPicPr>
              <p:cNvPr id="58" name="Tinta 57">
                <a:extLst>
                  <a:ext uri="{FF2B5EF4-FFF2-40B4-BE49-F238E27FC236}">
                    <a16:creationId xmlns:a16="http://schemas.microsoft.com/office/drawing/2014/main" id="{C16C672A-CAAC-944C-CB9A-CE422D7490AF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508770" y="2817248"/>
                <a:ext cx="31752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9" name="Tinta 58">
                <a:extLst>
                  <a:ext uri="{FF2B5EF4-FFF2-40B4-BE49-F238E27FC236}">
                    <a16:creationId xmlns:a16="http://schemas.microsoft.com/office/drawing/2014/main" id="{E38738A4-57E7-D855-37CA-F0CC8C4DDFBA}"/>
                  </a:ext>
                </a:extLst>
              </p14:cNvPr>
              <p14:cNvContentPartPr/>
              <p14:nvPr/>
            </p14:nvContentPartPr>
            <p14:xfrm>
              <a:off x="5537930" y="2909768"/>
              <a:ext cx="272880" cy="233640"/>
            </p14:xfrm>
          </p:contentPart>
        </mc:Choice>
        <mc:Fallback>
          <p:pic>
            <p:nvPicPr>
              <p:cNvPr id="59" name="Tinta 58">
                <a:extLst>
                  <a:ext uri="{FF2B5EF4-FFF2-40B4-BE49-F238E27FC236}">
                    <a16:creationId xmlns:a16="http://schemas.microsoft.com/office/drawing/2014/main" id="{E38738A4-57E7-D855-37CA-F0CC8C4DDFBA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533610" y="2905448"/>
                <a:ext cx="2815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61" name="Tinta 60">
                <a:extLst>
                  <a:ext uri="{FF2B5EF4-FFF2-40B4-BE49-F238E27FC236}">
                    <a16:creationId xmlns:a16="http://schemas.microsoft.com/office/drawing/2014/main" id="{FCB313E4-9BCD-A752-4D61-0CAB6EFBD96A}"/>
                  </a:ext>
                </a:extLst>
              </p14:cNvPr>
              <p14:cNvContentPartPr/>
              <p14:nvPr/>
            </p14:nvContentPartPr>
            <p14:xfrm>
              <a:off x="4324730" y="3562808"/>
              <a:ext cx="246240" cy="394200"/>
            </p14:xfrm>
          </p:contentPart>
        </mc:Choice>
        <mc:Fallback>
          <p:pic>
            <p:nvPicPr>
              <p:cNvPr id="61" name="Tinta 60">
                <a:extLst>
                  <a:ext uri="{FF2B5EF4-FFF2-40B4-BE49-F238E27FC236}">
                    <a16:creationId xmlns:a16="http://schemas.microsoft.com/office/drawing/2014/main" id="{FCB313E4-9BCD-A752-4D61-0CAB6EFBD96A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320410" y="3558488"/>
                <a:ext cx="25488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62" name="Tinta 61">
                <a:extLst>
                  <a:ext uri="{FF2B5EF4-FFF2-40B4-BE49-F238E27FC236}">
                    <a16:creationId xmlns:a16="http://schemas.microsoft.com/office/drawing/2014/main" id="{3D797CE3-C358-467A-D667-2C946A634D19}"/>
                  </a:ext>
                </a:extLst>
              </p14:cNvPr>
              <p14:cNvContentPartPr/>
              <p14:nvPr/>
            </p14:nvContentPartPr>
            <p14:xfrm>
              <a:off x="4569530" y="3310808"/>
              <a:ext cx="169200" cy="255600"/>
            </p14:xfrm>
          </p:contentPart>
        </mc:Choice>
        <mc:Fallback>
          <p:pic>
            <p:nvPicPr>
              <p:cNvPr id="62" name="Tinta 61">
                <a:extLst>
                  <a:ext uri="{FF2B5EF4-FFF2-40B4-BE49-F238E27FC236}">
                    <a16:creationId xmlns:a16="http://schemas.microsoft.com/office/drawing/2014/main" id="{3D797CE3-C358-467A-D667-2C946A634D19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4565210" y="3306488"/>
                <a:ext cx="17784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63" name="Tinta 62">
                <a:extLst>
                  <a:ext uri="{FF2B5EF4-FFF2-40B4-BE49-F238E27FC236}">
                    <a16:creationId xmlns:a16="http://schemas.microsoft.com/office/drawing/2014/main" id="{C5BABAFC-D149-90C0-37CB-74D4E6F7A0E9}"/>
                  </a:ext>
                </a:extLst>
              </p14:cNvPr>
              <p14:cNvContentPartPr/>
              <p14:nvPr/>
            </p14:nvContentPartPr>
            <p14:xfrm>
              <a:off x="4784810" y="3265088"/>
              <a:ext cx="165600" cy="331920"/>
            </p14:xfrm>
          </p:contentPart>
        </mc:Choice>
        <mc:Fallback>
          <p:pic>
            <p:nvPicPr>
              <p:cNvPr id="63" name="Tinta 62">
                <a:extLst>
                  <a:ext uri="{FF2B5EF4-FFF2-40B4-BE49-F238E27FC236}">
                    <a16:creationId xmlns:a16="http://schemas.microsoft.com/office/drawing/2014/main" id="{C5BABAFC-D149-90C0-37CB-74D4E6F7A0E9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780490" y="3260768"/>
                <a:ext cx="17424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64" name="Tinta 63">
                <a:extLst>
                  <a:ext uri="{FF2B5EF4-FFF2-40B4-BE49-F238E27FC236}">
                    <a16:creationId xmlns:a16="http://schemas.microsoft.com/office/drawing/2014/main" id="{3D1979EE-6C03-A5B3-2DC2-9B75BE19B59B}"/>
                  </a:ext>
                </a:extLst>
              </p14:cNvPr>
              <p14:cNvContentPartPr/>
              <p14:nvPr/>
            </p14:nvContentPartPr>
            <p14:xfrm>
              <a:off x="5051210" y="3931448"/>
              <a:ext cx="161640" cy="3960"/>
            </p14:xfrm>
          </p:contentPart>
        </mc:Choice>
        <mc:Fallback>
          <p:pic>
            <p:nvPicPr>
              <p:cNvPr id="64" name="Tinta 63">
                <a:extLst>
                  <a:ext uri="{FF2B5EF4-FFF2-40B4-BE49-F238E27FC236}">
                    <a16:creationId xmlns:a16="http://schemas.microsoft.com/office/drawing/2014/main" id="{3D1979EE-6C03-A5B3-2DC2-9B75BE19B59B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046890" y="3927128"/>
                <a:ext cx="1702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65" name="Tinta 64">
                <a:extLst>
                  <a:ext uri="{FF2B5EF4-FFF2-40B4-BE49-F238E27FC236}">
                    <a16:creationId xmlns:a16="http://schemas.microsoft.com/office/drawing/2014/main" id="{1425E8D9-7C23-433D-3E0F-7F07983294C9}"/>
                  </a:ext>
                </a:extLst>
              </p14:cNvPr>
              <p14:cNvContentPartPr/>
              <p14:nvPr/>
            </p14:nvContentPartPr>
            <p14:xfrm>
              <a:off x="5058410" y="3798968"/>
              <a:ext cx="208440" cy="7920"/>
            </p14:xfrm>
          </p:contentPart>
        </mc:Choice>
        <mc:Fallback>
          <p:pic>
            <p:nvPicPr>
              <p:cNvPr id="65" name="Tinta 64">
                <a:extLst>
                  <a:ext uri="{FF2B5EF4-FFF2-40B4-BE49-F238E27FC236}">
                    <a16:creationId xmlns:a16="http://schemas.microsoft.com/office/drawing/2014/main" id="{1425E8D9-7C23-433D-3E0F-7F07983294C9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5054090" y="3794648"/>
                <a:ext cx="21708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66" name="Tinta 65">
                <a:extLst>
                  <a:ext uri="{FF2B5EF4-FFF2-40B4-BE49-F238E27FC236}">
                    <a16:creationId xmlns:a16="http://schemas.microsoft.com/office/drawing/2014/main" id="{A18DED85-D180-61DF-0A9F-1AB27A29433B}"/>
                  </a:ext>
                </a:extLst>
              </p14:cNvPr>
              <p14:cNvContentPartPr/>
              <p14:nvPr/>
            </p14:nvContentPartPr>
            <p14:xfrm>
              <a:off x="5398250" y="3613208"/>
              <a:ext cx="248400" cy="287640"/>
            </p14:xfrm>
          </p:contentPart>
        </mc:Choice>
        <mc:Fallback>
          <p:pic>
            <p:nvPicPr>
              <p:cNvPr id="66" name="Tinta 65">
                <a:extLst>
                  <a:ext uri="{FF2B5EF4-FFF2-40B4-BE49-F238E27FC236}">
                    <a16:creationId xmlns:a16="http://schemas.microsoft.com/office/drawing/2014/main" id="{A18DED85-D180-61DF-0A9F-1AB27A29433B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5393930" y="3608888"/>
                <a:ext cx="25704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7" name="Tinta 66">
                <a:extLst>
                  <a:ext uri="{FF2B5EF4-FFF2-40B4-BE49-F238E27FC236}">
                    <a16:creationId xmlns:a16="http://schemas.microsoft.com/office/drawing/2014/main" id="{DBE3DA0C-FCC9-EF6C-67E3-1466D6474F2C}"/>
                  </a:ext>
                </a:extLst>
              </p14:cNvPr>
              <p14:cNvContentPartPr/>
              <p14:nvPr/>
            </p14:nvContentPartPr>
            <p14:xfrm>
              <a:off x="5575370" y="3496928"/>
              <a:ext cx="173520" cy="4320"/>
            </p14:xfrm>
          </p:contentPart>
        </mc:Choice>
        <mc:Fallback>
          <p:pic>
            <p:nvPicPr>
              <p:cNvPr id="67" name="Tinta 66">
                <a:extLst>
                  <a:ext uri="{FF2B5EF4-FFF2-40B4-BE49-F238E27FC236}">
                    <a16:creationId xmlns:a16="http://schemas.microsoft.com/office/drawing/2014/main" id="{DBE3DA0C-FCC9-EF6C-67E3-1466D6474F2C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5571050" y="3492608"/>
                <a:ext cx="18216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8" name="Tinta 67">
                <a:extLst>
                  <a:ext uri="{FF2B5EF4-FFF2-40B4-BE49-F238E27FC236}">
                    <a16:creationId xmlns:a16="http://schemas.microsoft.com/office/drawing/2014/main" id="{60D2AAD4-3124-8635-2256-3F86FD475514}"/>
                  </a:ext>
                </a:extLst>
              </p14:cNvPr>
              <p14:cNvContentPartPr/>
              <p14:nvPr/>
            </p14:nvContentPartPr>
            <p14:xfrm>
              <a:off x="5850050" y="3311168"/>
              <a:ext cx="47520" cy="282960"/>
            </p14:xfrm>
          </p:contentPart>
        </mc:Choice>
        <mc:Fallback>
          <p:pic>
            <p:nvPicPr>
              <p:cNvPr id="68" name="Tinta 67">
                <a:extLst>
                  <a:ext uri="{FF2B5EF4-FFF2-40B4-BE49-F238E27FC236}">
                    <a16:creationId xmlns:a16="http://schemas.microsoft.com/office/drawing/2014/main" id="{60D2AAD4-3124-8635-2256-3F86FD475514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845730" y="3306848"/>
                <a:ext cx="5616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9" name="Tinta 68">
                <a:extLst>
                  <a:ext uri="{FF2B5EF4-FFF2-40B4-BE49-F238E27FC236}">
                    <a16:creationId xmlns:a16="http://schemas.microsoft.com/office/drawing/2014/main" id="{B0C9FE4B-AC05-0DA8-AD32-6319B67B952E}"/>
                  </a:ext>
                </a:extLst>
              </p14:cNvPr>
              <p14:cNvContentPartPr/>
              <p14:nvPr/>
            </p14:nvContentPartPr>
            <p14:xfrm>
              <a:off x="5830250" y="3605288"/>
              <a:ext cx="162000" cy="36000"/>
            </p14:xfrm>
          </p:contentPart>
        </mc:Choice>
        <mc:Fallback>
          <p:pic>
            <p:nvPicPr>
              <p:cNvPr id="69" name="Tinta 68">
                <a:extLst>
                  <a:ext uri="{FF2B5EF4-FFF2-40B4-BE49-F238E27FC236}">
                    <a16:creationId xmlns:a16="http://schemas.microsoft.com/office/drawing/2014/main" id="{B0C9FE4B-AC05-0DA8-AD32-6319B67B952E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825930" y="3600968"/>
                <a:ext cx="170640" cy="4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Agrupar 87">
            <a:extLst>
              <a:ext uri="{FF2B5EF4-FFF2-40B4-BE49-F238E27FC236}">
                <a16:creationId xmlns:a16="http://schemas.microsoft.com/office/drawing/2014/main" id="{A8BAC46E-3B08-9138-3C3A-C1E177ACA8EE}"/>
              </a:ext>
            </a:extLst>
          </p:cNvPr>
          <p:cNvGrpSpPr/>
          <p:nvPr/>
        </p:nvGrpSpPr>
        <p:grpSpPr>
          <a:xfrm>
            <a:off x="4293050" y="4261568"/>
            <a:ext cx="1877400" cy="1510200"/>
            <a:chOff x="4293050" y="4261568"/>
            <a:chExt cx="1877400" cy="151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B69B72C8-23F9-F6E5-E046-1CA2E63F8C41}"/>
                    </a:ext>
                  </a:extLst>
                </p14:cNvPr>
                <p14:cNvContentPartPr/>
                <p14:nvPr/>
              </p14:nvContentPartPr>
              <p14:xfrm>
                <a:off x="4390970" y="4341848"/>
                <a:ext cx="250200" cy="253080"/>
              </p14:xfrm>
            </p:contentPart>
          </mc:Choice>
          <mc:Fallback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B69B72C8-23F9-F6E5-E046-1CA2E63F8C4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86650" y="4337528"/>
                  <a:ext cx="2588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7D4D2FE3-4EC9-7B17-02F2-3100A8F13AF2}"/>
                    </a:ext>
                  </a:extLst>
                </p14:cNvPr>
                <p14:cNvContentPartPr/>
                <p14:nvPr/>
              </p14:nvContentPartPr>
              <p14:xfrm>
                <a:off x="4708130" y="4261568"/>
                <a:ext cx="167760" cy="34992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7D4D2FE3-4EC9-7B17-02F2-3100A8F13AF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703810" y="4257248"/>
                  <a:ext cx="1764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A5303BFF-9746-A428-ECD0-6263D22ED8C0}"/>
                    </a:ext>
                  </a:extLst>
                </p14:cNvPr>
                <p14:cNvContentPartPr/>
                <p14:nvPr/>
              </p14:nvContentPartPr>
              <p14:xfrm>
                <a:off x="5046890" y="4552088"/>
                <a:ext cx="225720" cy="20880"/>
              </p14:xfrm>
            </p:contentPart>
          </mc:Choice>
          <mc:Fallback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A5303BFF-9746-A428-ECD0-6263D22ED8C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042570" y="4547768"/>
                  <a:ext cx="2343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BF462367-919D-657F-3BD9-33FE765151A3}"/>
                    </a:ext>
                  </a:extLst>
                </p14:cNvPr>
                <p14:cNvContentPartPr/>
                <p14:nvPr/>
              </p14:nvContentPartPr>
              <p14:xfrm>
                <a:off x="5075330" y="4429688"/>
                <a:ext cx="258120" cy="1800"/>
              </p14:xfrm>
            </p:contentPart>
          </mc:Choice>
          <mc:Fallback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BF462367-919D-657F-3BD9-33FE765151A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071010" y="4425368"/>
                  <a:ext cx="26676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AAD93BEB-4E8E-8DFB-771B-765B7109DB00}"/>
                    </a:ext>
                  </a:extLst>
                </p14:cNvPr>
                <p14:cNvContentPartPr/>
                <p14:nvPr/>
              </p14:nvContentPartPr>
              <p14:xfrm>
                <a:off x="5500130" y="4462808"/>
                <a:ext cx="163440" cy="18360"/>
              </p14:xfrm>
            </p:contentPart>
          </mc:Choice>
          <mc:Fallback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AAD93BEB-4E8E-8DFB-771B-765B7109DB0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495810" y="4458488"/>
                  <a:ext cx="1720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2DF6185E-0BDA-E827-5A44-393E63FA1EC5}"/>
                    </a:ext>
                  </a:extLst>
                </p14:cNvPr>
                <p14:cNvContentPartPr/>
                <p14:nvPr/>
              </p14:nvContentPartPr>
              <p14:xfrm>
                <a:off x="5714330" y="4267328"/>
                <a:ext cx="61200" cy="295200"/>
              </p14:xfrm>
            </p:contentPart>
          </mc:Choice>
          <mc:Fallback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2DF6185E-0BDA-E827-5A44-393E63FA1EC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710010" y="4263008"/>
                  <a:ext cx="698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CF28FE32-0659-ADE6-EA6F-3BDE357E5809}"/>
                    </a:ext>
                  </a:extLst>
                </p14:cNvPr>
                <p14:cNvContentPartPr/>
                <p14:nvPr/>
              </p14:nvContentPartPr>
              <p14:xfrm>
                <a:off x="4420490" y="5002088"/>
                <a:ext cx="267480" cy="339840"/>
              </p14:xfrm>
            </p:contentPart>
          </mc:Choice>
          <mc:Fallback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CF28FE32-0659-ADE6-EA6F-3BDE357E580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416170" y="4997768"/>
                  <a:ext cx="2761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DE4F2981-6ABE-0BFF-8989-676E772E3D11}"/>
                    </a:ext>
                  </a:extLst>
                </p14:cNvPr>
                <p14:cNvContentPartPr/>
                <p14:nvPr/>
              </p14:nvContentPartPr>
              <p14:xfrm>
                <a:off x="4858610" y="5210888"/>
                <a:ext cx="193320" cy="29520"/>
              </p14:xfrm>
            </p:contentPart>
          </mc:Choice>
          <mc:Fallback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DE4F2981-6ABE-0BFF-8989-676E772E3D1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854290" y="5206568"/>
                  <a:ext cx="2019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AA9A23D8-9CCE-85B8-F2F0-51523B739FA7}"/>
                    </a:ext>
                  </a:extLst>
                </p14:cNvPr>
                <p14:cNvContentPartPr/>
                <p14:nvPr/>
              </p14:nvContentPartPr>
              <p14:xfrm>
                <a:off x="4893890" y="5131688"/>
                <a:ext cx="321840" cy="5760"/>
              </p14:xfrm>
            </p:contentPart>
          </mc:Choice>
          <mc:Fallback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AA9A23D8-9CCE-85B8-F2F0-51523B739FA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889570" y="5127368"/>
                  <a:ext cx="33048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7E3DCDA9-F19A-D29C-1662-EDD54A782B17}"/>
                    </a:ext>
                  </a:extLst>
                </p14:cNvPr>
                <p14:cNvContentPartPr/>
                <p14:nvPr/>
              </p14:nvContentPartPr>
              <p14:xfrm>
                <a:off x="5319050" y="5149688"/>
                <a:ext cx="214200" cy="7920"/>
              </p14:xfrm>
            </p:contentPart>
          </mc:Choice>
          <mc:Fallback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7E3DCDA9-F19A-D29C-1662-EDD54A782B1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314730" y="5145368"/>
                  <a:ext cx="22284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98DE91AC-ED35-605F-EA1D-3696F6A9706B}"/>
                    </a:ext>
                  </a:extLst>
                </p14:cNvPr>
                <p14:cNvContentPartPr/>
                <p14:nvPr/>
              </p14:nvContentPartPr>
              <p14:xfrm>
                <a:off x="5716850" y="4904528"/>
                <a:ext cx="71280" cy="289080"/>
              </p14:xfrm>
            </p:contentPart>
          </mc:Choice>
          <mc:Fallback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98DE91AC-ED35-605F-EA1D-3696F6A9706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712530" y="4900208"/>
                  <a:ext cx="799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4F15010C-2E4B-60AE-7865-E0C2BAE1B223}"/>
                    </a:ext>
                  </a:extLst>
                </p14:cNvPr>
                <p14:cNvContentPartPr/>
                <p14:nvPr/>
              </p14:nvContentPartPr>
              <p14:xfrm>
                <a:off x="5610650" y="5219888"/>
                <a:ext cx="235440" cy="6840"/>
              </p14:xfrm>
            </p:contentPart>
          </mc:Choice>
          <mc:Fallback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4F15010C-2E4B-60AE-7865-E0C2BAE1B22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606330" y="5215568"/>
                  <a:ext cx="2440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20E2B9CB-A37C-31B7-508B-B4A33B221B68}"/>
                    </a:ext>
                  </a:extLst>
                </p14:cNvPr>
                <p14:cNvContentPartPr/>
                <p14:nvPr/>
              </p14:nvContentPartPr>
              <p14:xfrm>
                <a:off x="5507330" y="5332568"/>
                <a:ext cx="311400" cy="325800"/>
              </p14:xfrm>
            </p:contentPart>
          </mc:Choice>
          <mc:Fallback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20E2B9CB-A37C-31B7-508B-B4A33B221B6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503010" y="5328248"/>
                  <a:ext cx="3200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41E4DF92-C773-7EB5-29BF-C6C12F3FD9C2}"/>
                    </a:ext>
                  </a:extLst>
                </p14:cNvPr>
                <p14:cNvContentPartPr/>
                <p14:nvPr/>
              </p14:nvContentPartPr>
              <p14:xfrm>
                <a:off x="4293050" y="4832528"/>
                <a:ext cx="12240" cy="757080"/>
              </p14:xfrm>
            </p:contentPart>
          </mc:Choice>
          <mc:Fallback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41E4DF92-C773-7EB5-29BF-C6C12F3FD9C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288730" y="4828208"/>
                  <a:ext cx="2088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912A9B9A-75CB-D235-A3E1-4BB047014CFA}"/>
                    </a:ext>
                  </a:extLst>
                </p14:cNvPr>
                <p14:cNvContentPartPr/>
                <p14:nvPr/>
              </p14:nvContentPartPr>
              <p14:xfrm>
                <a:off x="4317170" y="4709768"/>
                <a:ext cx="1853280" cy="1062000"/>
              </p14:xfrm>
            </p:contentPart>
          </mc:Choice>
          <mc:Fallback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912A9B9A-75CB-D235-A3E1-4BB047014CF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312850" y="4705448"/>
                  <a:ext cx="1861920" cy="10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B1571D32-D91B-BA53-E5A6-8C7264BBADB8}"/>
              </a:ext>
            </a:extLst>
          </p:cNvPr>
          <p:cNvGrpSpPr/>
          <p:nvPr/>
        </p:nvGrpSpPr>
        <p:grpSpPr>
          <a:xfrm>
            <a:off x="6737090" y="1984208"/>
            <a:ext cx="700200" cy="4408560"/>
            <a:chOff x="6737090" y="1984208"/>
            <a:chExt cx="700200" cy="440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3F85136A-CF55-0F62-E9C9-170EC17E16A6}"/>
                    </a:ext>
                  </a:extLst>
                </p14:cNvPr>
                <p14:cNvContentPartPr/>
                <p14:nvPr/>
              </p14:nvContentPartPr>
              <p14:xfrm>
                <a:off x="6737090" y="1984208"/>
                <a:ext cx="230040" cy="4408560"/>
              </p14:xfrm>
            </p:contentPart>
          </mc:Choice>
          <mc:Fallback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3F85136A-CF55-0F62-E9C9-170EC17E16A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732770" y="1979888"/>
                  <a:ext cx="238680" cy="441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BB97FBB8-D666-DF38-4ED4-7CB4E3D9D8E1}"/>
                    </a:ext>
                  </a:extLst>
                </p14:cNvPr>
                <p14:cNvContentPartPr/>
                <p14:nvPr/>
              </p14:nvContentPartPr>
              <p14:xfrm>
                <a:off x="7129490" y="2468408"/>
                <a:ext cx="43200" cy="102240"/>
              </p14:xfrm>
            </p:contentPart>
          </mc:Choice>
          <mc:Fallback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BB97FBB8-D666-DF38-4ED4-7CB4E3D9D8E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125170" y="2464088"/>
                  <a:ext cx="518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4ABBA7E9-983D-BB6E-AB23-5F2D150A23A4}"/>
                    </a:ext>
                  </a:extLst>
                </p14:cNvPr>
                <p14:cNvContentPartPr/>
                <p14:nvPr/>
              </p14:nvContentPartPr>
              <p14:xfrm>
                <a:off x="7234250" y="2189408"/>
                <a:ext cx="67680" cy="124200"/>
              </p14:xfrm>
            </p:contentPart>
          </mc:Choice>
          <mc:Fallback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4ABBA7E9-983D-BB6E-AB23-5F2D150A23A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229930" y="2185088"/>
                  <a:ext cx="763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88C140CB-6832-F143-490F-0BC13E3A050C}"/>
                    </a:ext>
                  </a:extLst>
                </p14:cNvPr>
                <p14:cNvContentPartPr/>
                <p14:nvPr/>
              </p14:nvContentPartPr>
              <p14:xfrm>
                <a:off x="7369610" y="2482448"/>
                <a:ext cx="67680" cy="73080"/>
              </p14:xfrm>
            </p:contentPart>
          </mc:Choice>
          <mc:Fallback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88C140CB-6832-F143-490F-0BC13E3A050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365290" y="2478128"/>
                  <a:ext cx="7632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48E36FCE-DE11-2D7F-50A0-FE3227416E3F}"/>
              </a:ext>
            </a:extLst>
          </p:cNvPr>
          <p:cNvGrpSpPr/>
          <p:nvPr/>
        </p:nvGrpSpPr>
        <p:grpSpPr>
          <a:xfrm>
            <a:off x="7725290" y="2058008"/>
            <a:ext cx="1126080" cy="522720"/>
            <a:chOff x="7725290" y="2058008"/>
            <a:chExt cx="1126080" cy="52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1C6DB0AF-D16A-2903-9949-F28FC2CE7374}"/>
                    </a:ext>
                  </a:extLst>
                </p14:cNvPr>
                <p14:cNvContentPartPr/>
                <p14:nvPr/>
              </p14:nvContentPartPr>
              <p14:xfrm>
                <a:off x="7725290" y="2135768"/>
                <a:ext cx="208080" cy="413280"/>
              </p14:xfrm>
            </p:contentPart>
          </mc:Choice>
          <mc:Fallback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1C6DB0AF-D16A-2903-9949-F28FC2CE737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720970" y="2131448"/>
                  <a:ext cx="21672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ED790C1B-30A9-560E-8192-BFC67C549409}"/>
                    </a:ext>
                  </a:extLst>
                </p14:cNvPr>
                <p14:cNvContentPartPr/>
                <p14:nvPr/>
              </p14:nvContentPartPr>
              <p14:xfrm>
                <a:off x="7730330" y="2353928"/>
                <a:ext cx="214200" cy="1800"/>
              </p14:xfrm>
            </p:contentPart>
          </mc:Choice>
          <mc:Fallback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ED790C1B-30A9-560E-8192-BFC67C54940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726010" y="2349608"/>
                  <a:ext cx="22284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CBC7ADBB-74D1-5BC5-B054-F0447893BE62}"/>
                    </a:ext>
                  </a:extLst>
                </p14:cNvPr>
                <p14:cNvContentPartPr/>
                <p14:nvPr/>
              </p14:nvContentPartPr>
              <p14:xfrm>
                <a:off x="8060090" y="2082128"/>
                <a:ext cx="84240" cy="498600"/>
              </p14:xfrm>
            </p:contentPart>
          </mc:Choice>
          <mc:Fallback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CBC7ADBB-74D1-5BC5-B054-F0447893BE6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055770" y="2077808"/>
                  <a:ext cx="9288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2ACE7804-F777-04B5-6E71-7A75C22F0A0D}"/>
                    </a:ext>
                  </a:extLst>
                </p14:cNvPr>
                <p14:cNvContentPartPr/>
                <p14:nvPr/>
              </p14:nvContentPartPr>
              <p14:xfrm>
                <a:off x="8271770" y="2175368"/>
                <a:ext cx="93960" cy="340560"/>
              </p14:xfrm>
            </p:contentPart>
          </mc:Choice>
          <mc:Fallback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2ACE7804-F777-04B5-6E71-7A75C22F0A0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267450" y="2171048"/>
                  <a:ext cx="1026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EF1A9956-8456-CB50-A738-6D6342D9CAB0}"/>
                    </a:ext>
                  </a:extLst>
                </p14:cNvPr>
                <p14:cNvContentPartPr/>
                <p14:nvPr/>
              </p14:nvContentPartPr>
              <p14:xfrm>
                <a:off x="8173490" y="2281208"/>
                <a:ext cx="191520" cy="46440"/>
              </p14:xfrm>
            </p:contentPart>
          </mc:Choice>
          <mc:Fallback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EF1A9956-8456-CB50-A738-6D6342D9CAB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169170" y="2276888"/>
                  <a:ext cx="2001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5836E092-7F33-089C-5367-9D76865F25F9}"/>
                    </a:ext>
                  </a:extLst>
                </p14:cNvPr>
                <p14:cNvContentPartPr/>
                <p14:nvPr/>
              </p14:nvContentPartPr>
              <p14:xfrm>
                <a:off x="8425850" y="2058008"/>
                <a:ext cx="79560" cy="423360"/>
              </p14:xfrm>
            </p:contentPart>
          </mc:Choice>
          <mc:Fallback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5836E092-7F33-089C-5367-9D76865F25F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421530" y="2053688"/>
                  <a:ext cx="882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60DFD3D0-9B5D-8E12-9289-782090A659AC}"/>
                    </a:ext>
                  </a:extLst>
                </p14:cNvPr>
                <p14:cNvContentPartPr/>
                <p14:nvPr/>
              </p14:nvContentPartPr>
              <p14:xfrm>
                <a:off x="8646890" y="2417648"/>
                <a:ext cx="153360" cy="23400"/>
              </p14:xfrm>
            </p:contentPart>
          </mc:Choice>
          <mc:Fallback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60DFD3D0-9B5D-8E12-9289-782090A659A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642570" y="2413328"/>
                  <a:ext cx="1620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BBDAE86F-A9D6-8749-D41F-72F76AC35145}"/>
                    </a:ext>
                  </a:extLst>
                </p14:cNvPr>
                <p14:cNvContentPartPr/>
                <p14:nvPr/>
              </p14:nvContentPartPr>
              <p14:xfrm>
                <a:off x="8645450" y="2276168"/>
                <a:ext cx="205920" cy="6840"/>
              </p14:xfrm>
            </p:contentPart>
          </mc:Choice>
          <mc:Fallback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BBDAE86F-A9D6-8749-D41F-72F76AC3514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641130" y="2271848"/>
                  <a:ext cx="214560" cy="1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7CAF1B0A-3704-2D0C-9FF5-59AC64534CE0}"/>
              </a:ext>
            </a:extLst>
          </p:cNvPr>
          <p:cNvGrpSpPr/>
          <p:nvPr/>
        </p:nvGrpSpPr>
        <p:grpSpPr>
          <a:xfrm>
            <a:off x="9088610" y="2174288"/>
            <a:ext cx="371880" cy="288720"/>
            <a:chOff x="9088610" y="2174288"/>
            <a:chExt cx="371880" cy="28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0D4581A5-72BC-0BC4-B02E-42C61FDDC8FC}"/>
                    </a:ext>
                  </a:extLst>
                </p14:cNvPr>
                <p14:cNvContentPartPr/>
                <p14:nvPr/>
              </p14:nvContentPartPr>
              <p14:xfrm>
                <a:off x="9088610" y="2174288"/>
                <a:ext cx="191880" cy="288720"/>
              </p14:xfrm>
            </p:contentPart>
          </mc:Choice>
          <mc:Fallback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0D4581A5-72BC-0BC4-B02E-42C61FDDC8F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084290" y="2169968"/>
                  <a:ext cx="2005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E87B2F30-3C10-BA0B-9023-0D302048B59B}"/>
                    </a:ext>
                  </a:extLst>
                </p14:cNvPr>
                <p14:cNvContentPartPr/>
                <p14:nvPr/>
              </p14:nvContentPartPr>
              <p14:xfrm>
                <a:off x="9433130" y="2370488"/>
                <a:ext cx="27360" cy="55080"/>
              </p14:xfrm>
            </p:contentPart>
          </mc:Choice>
          <mc:Fallback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E87B2F30-3C10-BA0B-9023-0D302048B59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428810" y="2366168"/>
                  <a:ext cx="36000" cy="6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4749AA78-7EC2-DAF9-A7BC-3256B4C31B23}"/>
              </a:ext>
            </a:extLst>
          </p:cNvPr>
          <p:cNvGrpSpPr/>
          <p:nvPr/>
        </p:nvGrpSpPr>
        <p:grpSpPr>
          <a:xfrm>
            <a:off x="9761810" y="1803488"/>
            <a:ext cx="980640" cy="702000"/>
            <a:chOff x="9761810" y="1803488"/>
            <a:chExt cx="980640" cy="70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3C3C3E59-5189-4905-1A08-80527691FF0C}"/>
                    </a:ext>
                  </a:extLst>
                </p14:cNvPr>
                <p14:cNvContentPartPr/>
                <p14:nvPr/>
              </p14:nvContentPartPr>
              <p14:xfrm>
                <a:off x="9761810" y="2161688"/>
                <a:ext cx="272520" cy="343800"/>
              </p14:xfrm>
            </p:contentPart>
          </mc:Choice>
          <mc:Fallback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3C3C3E59-5189-4905-1A08-80527691FF0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757490" y="2157368"/>
                  <a:ext cx="28116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00BD7EF1-2720-BABC-1D27-D1D64C47AEE8}"/>
                    </a:ext>
                  </a:extLst>
                </p14:cNvPr>
                <p14:cNvContentPartPr/>
                <p14:nvPr/>
              </p14:nvContentPartPr>
              <p14:xfrm>
                <a:off x="9990050" y="1947128"/>
                <a:ext cx="132480" cy="5400"/>
              </p14:xfrm>
            </p:contentPart>
          </mc:Choice>
          <mc:Fallback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00BD7EF1-2720-BABC-1D27-D1D64C47AEE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985730" y="1942808"/>
                  <a:ext cx="14112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55597733-6551-5EF9-0C59-1468B27E1CE0}"/>
                    </a:ext>
                  </a:extLst>
                </p14:cNvPr>
                <p14:cNvContentPartPr/>
                <p14:nvPr/>
              </p14:nvContentPartPr>
              <p14:xfrm>
                <a:off x="10318730" y="1803488"/>
                <a:ext cx="58320" cy="144000"/>
              </p14:xfrm>
            </p:contentPart>
          </mc:Choice>
          <mc:Fallback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55597733-6551-5EF9-0C59-1468B27E1CE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314410" y="1799168"/>
                  <a:ext cx="66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E64FA5F2-2649-79D5-D1B8-4CB1F9519F89}"/>
                    </a:ext>
                  </a:extLst>
                </p14:cNvPr>
                <p14:cNvContentPartPr/>
                <p14:nvPr/>
              </p14:nvContentPartPr>
              <p14:xfrm>
                <a:off x="10281650" y="1962608"/>
                <a:ext cx="173160" cy="27000"/>
              </p14:xfrm>
            </p:contentPart>
          </mc:Choice>
          <mc:Fallback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E64FA5F2-2649-79D5-D1B8-4CB1F9519F8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277330" y="1958288"/>
                  <a:ext cx="1818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352E178E-4D9B-837F-D676-91DDE5571AAF}"/>
                    </a:ext>
                  </a:extLst>
                </p14:cNvPr>
                <p14:cNvContentPartPr/>
                <p14:nvPr/>
              </p14:nvContentPartPr>
              <p14:xfrm>
                <a:off x="10310810" y="2027408"/>
                <a:ext cx="138600" cy="169200"/>
              </p14:xfrm>
            </p:contentPart>
          </mc:Choice>
          <mc:Fallback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352E178E-4D9B-837F-D676-91DDE5571AA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306490" y="2023088"/>
                  <a:ext cx="1472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576CC9C9-95C1-4A1B-4B18-AD7569FA5AD6}"/>
                    </a:ext>
                  </a:extLst>
                </p14:cNvPr>
                <p14:cNvContentPartPr/>
                <p14:nvPr/>
              </p14:nvContentPartPr>
              <p14:xfrm>
                <a:off x="10590530" y="1870808"/>
                <a:ext cx="115920" cy="220680"/>
              </p14:xfrm>
            </p:contentPart>
          </mc:Choice>
          <mc:Fallback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576CC9C9-95C1-4A1B-4B18-AD7569FA5AD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586210" y="1866488"/>
                  <a:ext cx="1245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857BD224-FE48-5D59-E0E1-00D566584B05}"/>
                    </a:ext>
                  </a:extLst>
                </p14:cNvPr>
                <p14:cNvContentPartPr/>
                <p14:nvPr/>
              </p14:nvContentPartPr>
              <p14:xfrm>
                <a:off x="10496930" y="1948568"/>
                <a:ext cx="245520" cy="20880"/>
              </p14:xfrm>
            </p:contentPart>
          </mc:Choice>
          <mc:Fallback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857BD224-FE48-5D59-E0E1-00D566584B0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492610" y="1944248"/>
                  <a:ext cx="25416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DFCA3DFD-9F25-9975-D939-C7F4E6B1331D}"/>
              </a:ext>
            </a:extLst>
          </p:cNvPr>
          <p:cNvGrpSpPr/>
          <p:nvPr/>
        </p:nvGrpSpPr>
        <p:grpSpPr>
          <a:xfrm>
            <a:off x="7162250" y="2993648"/>
            <a:ext cx="1289520" cy="455760"/>
            <a:chOff x="7162250" y="2993648"/>
            <a:chExt cx="1289520" cy="45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46EC2F7C-92D1-FF6F-D443-2A4141D336C8}"/>
                    </a:ext>
                  </a:extLst>
                </p14:cNvPr>
                <p14:cNvContentPartPr/>
                <p14:nvPr/>
              </p14:nvContentPartPr>
              <p14:xfrm>
                <a:off x="7167650" y="3081488"/>
                <a:ext cx="214560" cy="367920"/>
              </p14:xfrm>
            </p:contentPart>
          </mc:Choice>
          <mc:Fallback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46EC2F7C-92D1-FF6F-D443-2A4141D336C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163330" y="3077168"/>
                  <a:ext cx="22320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35706DB3-3E3C-8DC5-ED20-06A949952CA4}"/>
                    </a:ext>
                  </a:extLst>
                </p14:cNvPr>
                <p14:cNvContentPartPr/>
                <p14:nvPr/>
              </p14:nvContentPartPr>
              <p14:xfrm>
                <a:off x="7162250" y="3249608"/>
                <a:ext cx="225720" cy="9360"/>
              </p14:xfrm>
            </p:contentPart>
          </mc:Choice>
          <mc:Fallback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35706DB3-3E3C-8DC5-ED20-06A949952CA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157930" y="3245288"/>
                  <a:ext cx="234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B67B2B89-3F33-2B31-1734-CA85832C58F2}"/>
                    </a:ext>
                  </a:extLst>
                </p14:cNvPr>
                <p14:cNvContentPartPr/>
                <p14:nvPr/>
              </p14:nvContentPartPr>
              <p14:xfrm>
                <a:off x="7465010" y="3050888"/>
                <a:ext cx="64440" cy="368640"/>
              </p14:xfrm>
            </p:contentPart>
          </mc:Choice>
          <mc:Fallback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B67B2B89-3F33-2B31-1734-CA85832C58F2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460690" y="3046568"/>
                  <a:ext cx="730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A1962011-CF91-75ED-4DE5-E627FC0B33E1}"/>
                    </a:ext>
                  </a:extLst>
                </p14:cNvPr>
                <p14:cNvContentPartPr/>
                <p14:nvPr/>
              </p14:nvContentPartPr>
              <p14:xfrm>
                <a:off x="7647890" y="3157088"/>
                <a:ext cx="25920" cy="210240"/>
              </p14:xfrm>
            </p:contentPart>
          </mc:Choice>
          <mc:Fallback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A1962011-CF91-75ED-4DE5-E627FC0B33E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643570" y="3152768"/>
                  <a:ext cx="345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390FA443-C271-3939-0919-BFC7322C005C}"/>
                    </a:ext>
                  </a:extLst>
                </p14:cNvPr>
                <p14:cNvContentPartPr/>
                <p14:nvPr/>
              </p14:nvContentPartPr>
              <p14:xfrm>
                <a:off x="7769930" y="3204968"/>
                <a:ext cx="182160" cy="160920"/>
              </p14:xfrm>
            </p:contentPart>
          </mc:Choice>
          <mc:Fallback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390FA443-C271-3939-0919-BFC7322C005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765610" y="3200648"/>
                  <a:ext cx="1908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0E6E256C-D751-3E02-31B9-AA2EF60946B1}"/>
                    </a:ext>
                  </a:extLst>
                </p14:cNvPr>
                <p14:cNvContentPartPr/>
                <p14:nvPr/>
              </p14:nvContentPartPr>
              <p14:xfrm>
                <a:off x="7966850" y="2993648"/>
                <a:ext cx="116280" cy="435600"/>
              </p14:xfrm>
            </p:contentPart>
          </mc:Choice>
          <mc:Fallback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0E6E256C-D751-3E02-31B9-AA2EF60946B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962530" y="2989328"/>
                  <a:ext cx="12492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09252B08-3886-323A-F70F-0CBFE83A96F6}"/>
                    </a:ext>
                  </a:extLst>
                </p14:cNvPr>
                <p14:cNvContentPartPr/>
                <p14:nvPr/>
              </p14:nvContentPartPr>
              <p14:xfrm>
                <a:off x="8241530" y="3315848"/>
                <a:ext cx="182160" cy="16920"/>
              </p14:xfrm>
            </p:contentPart>
          </mc:Choice>
          <mc:Fallback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09252B08-3886-323A-F70F-0CBFE83A96F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237210" y="3311528"/>
                  <a:ext cx="1908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3631191D-82AF-4ACF-2688-6FFF2FA15DD6}"/>
                    </a:ext>
                  </a:extLst>
                </p14:cNvPr>
                <p14:cNvContentPartPr/>
                <p14:nvPr/>
              </p14:nvContentPartPr>
              <p14:xfrm>
                <a:off x="8286890" y="3150248"/>
                <a:ext cx="164880" cy="18360"/>
              </p14:xfrm>
            </p:contentPart>
          </mc:Choice>
          <mc:Fallback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3631191D-82AF-4ACF-2688-6FFF2FA15DD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282570" y="3145928"/>
                  <a:ext cx="173520" cy="2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24" name="Tinta 123">
                <a:extLst>
                  <a:ext uri="{FF2B5EF4-FFF2-40B4-BE49-F238E27FC236}">
                    <a16:creationId xmlns:a16="http://schemas.microsoft.com/office/drawing/2014/main" id="{90C650A8-961E-9610-F4AD-36EB2E184632}"/>
                  </a:ext>
                </a:extLst>
              </p14:cNvPr>
              <p14:cNvContentPartPr/>
              <p14:nvPr/>
            </p14:nvContentPartPr>
            <p14:xfrm>
              <a:off x="8825810" y="3002288"/>
              <a:ext cx="189720" cy="329760"/>
            </p14:xfrm>
          </p:contentPart>
        </mc:Choice>
        <mc:Fallback>
          <p:pic>
            <p:nvPicPr>
              <p:cNvPr id="124" name="Tinta 123">
                <a:extLst>
                  <a:ext uri="{FF2B5EF4-FFF2-40B4-BE49-F238E27FC236}">
                    <a16:creationId xmlns:a16="http://schemas.microsoft.com/office/drawing/2014/main" id="{90C650A8-961E-9610-F4AD-36EB2E184632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8821490" y="2997968"/>
                <a:ext cx="19836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25" name="Tinta 124">
                <a:extLst>
                  <a:ext uri="{FF2B5EF4-FFF2-40B4-BE49-F238E27FC236}">
                    <a16:creationId xmlns:a16="http://schemas.microsoft.com/office/drawing/2014/main" id="{8C2C24C9-DBC1-3C2F-5614-645240CCCC0F}"/>
                  </a:ext>
                </a:extLst>
              </p14:cNvPr>
              <p14:cNvContentPartPr/>
              <p14:nvPr/>
            </p14:nvContentPartPr>
            <p14:xfrm>
              <a:off x="9190850" y="3210368"/>
              <a:ext cx="53280" cy="59040"/>
            </p14:xfrm>
          </p:contentPart>
        </mc:Choice>
        <mc:Fallback>
          <p:pic>
            <p:nvPicPr>
              <p:cNvPr id="125" name="Tinta 124">
                <a:extLst>
                  <a:ext uri="{FF2B5EF4-FFF2-40B4-BE49-F238E27FC236}">
                    <a16:creationId xmlns:a16="http://schemas.microsoft.com/office/drawing/2014/main" id="{8C2C24C9-DBC1-3C2F-5614-645240CCCC0F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9186530" y="3206048"/>
                <a:ext cx="61920" cy="6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Agrupar 133">
            <a:extLst>
              <a:ext uri="{FF2B5EF4-FFF2-40B4-BE49-F238E27FC236}">
                <a16:creationId xmlns:a16="http://schemas.microsoft.com/office/drawing/2014/main" id="{D47BE18A-6710-19B2-B6E5-5F8E7CDC098A}"/>
              </a:ext>
            </a:extLst>
          </p:cNvPr>
          <p:cNvGrpSpPr/>
          <p:nvPr/>
        </p:nvGrpSpPr>
        <p:grpSpPr>
          <a:xfrm>
            <a:off x="9646250" y="2568848"/>
            <a:ext cx="1061640" cy="698400"/>
            <a:chOff x="9646250" y="2568848"/>
            <a:chExt cx="1061640" cy="69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63ED1B4B-507E-00FF-C67E-261F63AD3423}"/>
                    </a:ext>
                  </a:extLst>
                </p14:cNvPr>
                <p14:cNvContentPartPr/>
                <p14:nvPr/>
              </p14:nvContentPartPr>
              <p14:xfrm>
                <a:off x="9646250" y="2951888"/>
                <a:ext cx="280080" cy="315360"/>
              </p14:xfrm>
            </p:contentPart>
          </mc:Choice>
          <mc:Fallback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63ED1B4B-507E-00FF-C67E-261F63AD342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641930" y="2947568"/>
                  <a:ext cx="2887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3B30B7CA-8991-5704-054F-A154427B6C45}"/>
                    </a:ext>
                  </a:extLst>
                </p14:cNvPr>
                <p14:cNvContentPartPr/>
                <p14:nvPr/>
              </p14:nvContentPartPr>
              <p14:xfrm>
                <a:off x="9903290" y="2723288"/>
                <a:ext cx="126360" cy="2880"/>
              </p14:xfrm>
            </p:contentPart>
          </mc:Choice>
          <mc:Fallback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3B30B7CA-8991-5704-054F-A154427B6C4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898970" y="2718968"/>
                  <a:ext cx="13500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7E34D5EC-D247-243D-49FE-5B17D16E43D5}"/>
                    </a:ext>
                  </a:extLst>
                </p14:cNvPr>
                <p14:cNvContentPartPr/>
                <p14:nvPr/>
              </p14:nvContentPartPr>
              <p14:xfrm>
                <a:off x="10165370" y="2568848"/>
                <a:ext cx="21240" cy="163440"/>
              </p14:xfrm>
            </p:contentPart>
          </mc:Choice>
          <mc:Fallback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7E34D5EC-D247-243D-49FE-5B17D16E43D5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161050" y="2564528"/>
                  <a:ext cx="298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9A7EAF48-6B86-2EAA-1E41-1371CD1518D6}"/>
                    </a:ext>
                  </a:extLst>
                </p14:cNvPr>
                <p14:cNvContentPartPr/>
                <p14:nvPr/>
              </p14:nvContentPartPr>
              <p14:xfrm>
                <a:off x="10066370" y="2779448"/>
                <a:ext cx="195840" cy="5760"/>
              </p14:xfrm>
            </p:contentPart>
          </mc:Choice>
          <mc:Fallback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9A7EAF48-6B86-2EAA-1E41-1371CD1518D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062050" y="2775128"/>
                  <a:ext cx="20448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19D8EA5A-6419-9419-7800-3905C55C7565}"/>
                    </a:ext>
                  </a:extLst>
                </p14:cNvPr>
                <p14:cNvContentPartPr/>
                <p14:nvPr/>
              </p14:nvContentPartPr>
              <p14:xfrm>
                <a:off x="10115330" y="2840648"/>
                <a:ext cx="168480" cy="158760"/>
              </p14:xfrm>
            </p:contentPart>
          </mc:Choice>
          <mc:Fallback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19D8EA5A-6419-9419-7800-3905C55C756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111010" y="2836328"/>
                  <a:ext cx="1771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EDEE1108-2661-DB23-D7A1-93FF05F4DD0B}"/>
                    </a:ext>
                  </a:extLst>
                </p14:cNvPr>
                <p14:cNvContentPartPr/>
                <p14:nvPr/>
              </p14:nvContentPartPr>
              <p14:xfrm>
                <a:off x="10317290" y="2720768"/>
                <a:ext cx="21960" cy="62640"/>
              </p14:xfrm>
            </p:contentPart>
          </mc:Choice>
          <mc:Fallback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EDEE1108-2661-DB23-D7A1-93FF05F4DD0B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312970" y="2716448"/>
                  <a:ext cx="306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66557FE1-01ED-F719-7CB5-342B96AFA97A}"/>
                    </a:ext>
                  </a:extLst>
                </p14:cNvPr>
                <p14:cNvContentPartPr/>
                <p14:nvPr/>
              </p14:nvContentPartPr>
              <p14:xfrm>
                <a:off x="10424930" y="2603408"/>
                <a:ext cx="22680" cy="224280"/>
              </p14:xfrm>
            </p:contentPart>
          </mc:Choice>
          <mc:Fallback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66557FE1-01ED-F719-7CB5-342B96AFA97A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420610" y="2599088"/>
                  <a:ext cx="313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FA21554A-3C16-D7B4-822C-84CE1F810C2D}"/>
                    </a:ext>
                  </a:extLst>
                </p14:cNvPr>
                <p14:cNvContentPartPr/>
                <p14:nvPr/>
              </p14:nvContentPartPr>
              <p14:xfrm>
                <a:off x="10501250" y="2645528"/>
                <a:ext cx="206640" cy="168840"/>
              </p14:xfrm>
            </p:contentPart>
          </mc:Choice>
          <mc:Fallback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FA21554A-3C16-D7B4-822C-84CE1F810C2D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496930" y="2641208"/>
                  <a:ext cx="215280" cy="17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35" name="Tinta 134">
                <a:extLst>
                  <a:ext uri="{FF2B5EF4-FFF2-40B4-BE49-F238E27FC236}">
                    <a16:creationId xmlns:a16="http://schemas.microsoft.com/office/drawing/2014/main" id="{488503FA-3FAE-89C4-07D5-6FBC402EC7A7}"/>
                  </a:ext>
                </a:extLst>
              </p14:cNvPr>
              <p14:cNvContentPartPr/>
              <p14:nvPr/>
            </p14:nvContentPartPr>
            <p14:xfrm>
              <a:off x="10664330" y="3224048"/>
              <a:ext cx="194400" cy="28440"/>
            </p14:xfrm>
          </p:contentPart>
        </mc:Choice>
        <mc:Fallback>
          <p:pic>
            <p:nvPicPr>
              <p:cNvPr id="135" name="Tinta 134">
                <a:extLst>
                  <a:ext uri="{FF2B5EF4-FFF2-40B4-BE49-F238E27FC236}">
                    <a16:creationId xmlns:a16="http://schemas.microsoft.com/office/drawing/2014/main" id="{488503FA-3FAE-89C4-07D5-6FBC402EC7A7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10660010" y="3219728"/>
                <a:ext cx="20304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136" name="Tinta 135">
                <a:extLst>
                  <a:ext uri="{FF2B5EF4-FFF2-40B4-BE49-F238E27FC236}">
                    <a16:creationId xmlns:a16="http://schemas.microsoft.com/office/drawing/2014/main" id="{4A1C41CA-A4B0-0E61-85BD-2F8B07CFDD26}"/>
                  </a:ext>
                </a:extLst>
              </p14:cNvPr>
              <p14:cNvContentPartPr/>
              <p14:nvPr/>
            </p14:nvContentPartPr>
            <p14:xfrm>
              <a:off x="10716530" y="3071408"/>
              <a:ext cx="260640" cy="7920"/>
            </p14:xfrm>
          </p:contentPart>
        </mc:Choice>
        <mc:Fallback>
          <p:pic>
            <p:nvPicPr>
              <p:cNvPr id="136" name="Tinta 135">
                <a:extLst>
                  <a:ext uri="{FF2B5EF4-FFF2-40B4-BE49-F238E27FC236}">
                    <a16:creationId xmlns:a16="http://schemas.microsoft.com/office/drawing/2014/main" id="{4A1C41CA-A4B0-0E61-85BD-2F8B07CFDD26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10712210" y="3067088"/>
                <a:ext cx="269280" cy="1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Agrupar 154">
            <a:extLst>
              <a:ext uri="{FF2B5EF4-FFF2-40B4-BE49-F238E27FC236}">
                <a16:creationId xmlns:a16="http://schemas.microsoft.com/office/drawing/2014/main" id="{9CBAA3B7-F611-F884-BAC9-DBA08898B970}"/>
              </a:ext>
            </a:extLst>
          </p:cNvPr>
          <p:cNvGrpSpPr/>
          <p:nvPr/>
        </p:nvGrpSpPr>
        <p:grpSpPr>
          <a:xfrm>
            <a:off x="11159330" y="2884208"/>
            <a:ext cx="677520" cy="312480"/>
            <a:chOff x="11159330" y="2884208"/>
            <a:chExt cx="677520" cy="31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737C959C-B05A-9BB2-3B2C-32CC89797102}"/>
                    </a:ext>
                  </a:extLst>
                </p14:cNvPr>
                <p14:cNvContentPartPr/>
                <p14:nvPr/>
              </p14:nvContentPartPr>
              <p14:xfrm>
                <a:off x="11159330" y="2893928"/>
                <a:ext cx="171720" cy="302760"/>
              </p14:xfrm>
            </p:contentPart>
          </mc:Choice>
          <mc:Fallback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737C959C-B05A-9BB2-3B2C-32CC8979710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1155010" y="2889608"/>
                  <a:ext cx="1803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06AF0ED1-9946-DFAC-1617-5A182B8061A5}"/>
                    </a:ext>
                  </a:extLst>
                </p14:cNvPr>
                <p14:cNvContentPartPr/>
                <p14:nvPr/>
              </p14:nvContentPartPr>
              <p14:xfrm>
                <a:off x="11437610" y="3094808"/>
                <a:ext cx="35640" cy="47160"/>
              </p14:xfrm>
            </p:contentPart>
          </mc:Choice>
          <mc:Fallback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06AF0ED1-9946-DFAC-1617-5A182B8061A5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1433290" y="3090488"/>
                  <a:ext cx="442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0C6F5DA2-CC36-AF24-5FD3-F2E59ECA9D5E}"/>
                    </a:ext>
                  </a:extLst>
                </p14:cNvPr>
                <p14:cNvContentPartPr/>
                <p14:nvPr/>
              </p14:nvContentPartPr>
              <p14:xfrm>
                <a:off x="11630570" y="2884208"/>
                <a:ext cx="206280" cy="273600"/>
              </p14:xfrm>
            </p:contentPart>
          </mc:Choice>
          <mc:Fallback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0C6F5DA2-CC36-AF24-5FD3-F2E59ECA9D5E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1626250" y="2879888"/>
                  <a:ext cx="214920" cy="28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Agrupar 153">
            <a:extLst>
              <a:ext uri="{FF2B5EF4-FFF2-40B4-BE49-F238E27FC236}">
                <a16:creationId xmlns:a16="http://schemas.microsoft.com/office/drawing/2014/main" id="{314C12F9-83DA-34B8-BC4C-A3A797E1E382}"/>
              </a:ext>
            </a:extLst>
          </p:cNvPr>
          <p:cNvGrpSpPr/>
          <p:nvPr/>
        </p:nvGrpSpPr>
        <p:grpSpPr>
          <a:xfrm>
            <a:off x="11662970" y="2532128"/>
            <a:ext cx="426960" cy="242640"/>
            <a:chOff x="11662970" y="2532128"/>
            <a:chExt cx="426960" cy="24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202D2349-4718-2173-443B-7224C06A43A7}"/>
                    </a:ext>
                  </a:extLst>
                </p14:cNvPr>
                <p14:cNvContentPartPr/>
                <p14:nvPr/>
              </p14:nvContentPartPr>
              <p14:xfrm>
                <a:off x="11662970" y="2697728"/>
                <a:ext cx="147600" cy="6840"/>
              </p14:xfrm>
            </p:contentPart>
          </mc:Choice>
          <mc:Fallback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202D2349-4718-2173-443B-7224C06A43A7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1658650" y="2693408"/>
                  <a:ext cx="15624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863D1A12-3505-9ECA-E3B5-EE1796AEB524}"/>
                    </a:ext>
                  </a:extLst>
                </p14:cNvPr>
                <p14:cNvContentPartPr/>
                <p14:nvPr/>
              </p14:nvContentPartPr>
              <p14:xfrm>
                <a:off x="11880410" y="2532128"/>
                <a:ext cx="209520" cy="242640"/>
              </p14:xfrm>
            </p:contentPart>
          </mc:Choice>
          <mc:Fallback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863D1A12-3505-9ECA-E3B5-EE1796AEB524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1876090" y="2527808"/>
                  <a:ext cx="218160" cy="2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Agrupar 152">
            <a:extLst>
              <a:ext uri="{FF2B5EF4-FFF2-40B4-BE49-F238E27FC236}">
                <a16:creationId xmlns:a16="http://schemas.microsoft.com/office/drawing/2014/main" id="{A9CC53D4-9E47-AEF6-2797-69C1571E8989}"/>
              </a:ext>
            </a:extLst>
          </p:cNvPr>
          <p:cNvGrpSpPr/>
          <p:nvPr/>
        </p:nvGrpSpPr>
        <p:grpSpPr>
          <a:xfrm>
            <a:off x="7176650" y="3695648"/>
            <a:ext cx="1358280" cy="438480"/>
            <a:chOff x="7176650" y="3695648"/>
            <a:chExt cx="1358280" cy="43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1C777D90-C966-3835-770E-4DED7BBD8ABE}"/>
                    </a:ext>
                  </a:extLst>
                </p14:cNvPr>
                <p14:cNvContentPartPr/>
                <p14:nvPr/>
              </p14:nvContentPartPr>
              <p14:xfrm>
                <a:off x="7176650" y="3830648"/>
                <a:ext cx="269280" cy="303480"/>
              </p14:xfrm>
            </p:contentPart>
          </mc:Choice>
          <mc:Fallback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1C777D90-C966-3835-770E-4DED7BBD8ABE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172330" y="3826328"/>
                  <a:ext cx="2779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908CF0AA-1AB9-FF3A-0DD4-D07FA5668535}"/>
                    </a:ext>
                  </a:extLst>
                </p14:cNvPr>
                <p14:cNvContentPartPr/>
                <p14:nvPr/>
              </p14:nvContentPartPr>
              <p14:xfrm>
                <a:off x="7213010" y="3964568"/>
                <a:ext cx="242640" cy="11880"/>
              </p14:xfrm>
            </p:contentPart>
          </mc:Choice>
          <mc:Fallback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908CF0AA-1AB9-FF3A-0DD4-D07FA5668535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208690" y="3960248"/>
                  <a:ext cx="2512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91189A04-CB8B-6E7C-906E-AAE4A499D108}"/>
                    </a:ext>
                  </a:extLst>
                </p14:cNvPr>
                <p14:cNvContentPartPr/>
                <p14:nvPr/>
              </p14:nvContentPartPr>
              <p14:xfrm>
                <a:off x="7565810" y="3787448"/>
                <a:ext cx="66960" cy="286200"/>
              </p14:xfrm>
            </p:contentPart>
          </mc:Choice>
          <mc:Fallback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91189A04-CB8B-6E7C-906E-AAE4A499D108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561490" y="3783128"/>
                  <a:ext cx="756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74EC3A37-D01B-43A2-12BE-887643ED4EA5}"/>
                    </a:ext>
                  </a:extLst>
                </p14:cNvPr>
                <p14:cNvContentPartPr/>
                <p14:nvPr/>
              </p14:nvContentPartPr>
              <p14:xfrm>
                <a:off x="7723130" y="3863048"/>
                <a:ext cx="30240" cy="192600"/>
              </p14:xfrm>
            </p:contentPart>
          </mc:Choice>
          <mc:Fallback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74EC3A37-D01B-43A2-12BE-887643ED4EA5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718810" y="3858728"/>
                  <a:ext cx="388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26FC4C11-27AD-45F0-0638-CF328D9828CE}"/>
                    </a:ext>
                  </a:extLst>
                </p14:cNvPr>
                <p14:cNvContentPartPr/>
                <p14:nvPr/>
              </p14:nvContentPartPr>
              <p14:xfrm>
                <a:off x="7858490" y="3874208"/>
                <a:ext cx="175320" cy="185040"/>
              </p14:xfrm>
            </p:contentPart>
          </mc:Choice>
          <mc:Fallback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26FC4C11-27AD-45F0-0638-CF328D9828CE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854170" y="3869888"/>
                  <a:ext cx="1839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CC7D815D-5274-EB1A-A4F9-234ADFD26DA8}"/>
                    </a:ext>
                  </a:extLst>
                </p14:cNvPr>
                <p14:cNvContentPartPr/>
                <p14:nvPr/>
              </p14:nvContentPartPr>
              <p14:xfrm>
                <a:off x="8134970" y="3695648"/>
                <a:ext cx="53640" cy="391680"/>
              </p14:xfrm>
            </p:contentPart>
          </mc:Choice>
          <mc:Fallback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CC7D815D-5274-EB1A-A4F9-234ADFD26DA8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130650" y="3691328"/>
                  <a:ext cx="6228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10CCD210-6148-69CF-483A-1244393A8F0E}"/>
                    </a:ext>
                  </a:extLst>
                </p14:cNvPr>
                <p14:cNvContentPartPr/>
                <p14:nvPr/>
              </p14:nvContentPartPr>
              <p14:xfrm>
                <a:off x="8391650" y="3988688"/>
                <a:ext cx="143280" cy="19800"/>
              </p14:xfrm>
            </p:contentPart>
          </mc:Choice>
          <mc:Fallback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10CCD210-6148-69CF-483A-1244393A8F0E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387330" y="3984368"/>
                  <a:ext cx="1519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FC96B91B-09F6-9D25-427F-ECE7937D0D3D}"/>
                    </a:ext>
                  </a:extLst>
                </p14:cNvPr>
                <p14:cNvContentPartPr/>
                <p14:nvPr/>
              </p14:nvContentPartPr>
              <p14:xfrm>
                <a:off x="8371850" y="3871688"/>
                <a:ext cx="142200" cy="12960"/>
              </p14:xfrm>
            </p:contentPart>
          </mc:Choice>
          <mc:Fallback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FC96B91B-09F6-9D25-427F-ECE7937D0D3D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367530" y="3867368"/>
                  <a:ext cx="15084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Agrupar 162">
            <a:extLst>
              <a:ext uri="{FF2B5EF4-FFF2-40B4-BE49-F238E27FC236}">
                <a16:creationId xmlns:a16="http://schemas.microsoft.com/office/drawing/2014/main" id="{18046EF2-60DB-3C13-2929-ECAEE190B90E}"/>
              </a:ext>
            </a:extLst>
          </p:cNvPr>
          <p:cNvGrpSpPr/>
          <p:nvPr/>
        </p:nvGrpSpPr>
        <p:grpSpPr>
          <a:xfrm>
            <a:off x="8762810" y="3602408"/>
            <a:ext cx="1377720" cy="759600"/>
            <a:chOff x="8762810" y="3602408"/>
            <a:chExt cx="1377720" cy="75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D17CBE1C-53D9-6ECC-C585-0D4200990B1B}"/>
                    </a:ext>
                  </a:extLst>
                </p14:cNvPr>
                <p14:cNvContentPartPr/>
                <p14:nvPr/>
              </p14:nvContentPartPr>
              <p14:xfrm>
                <a:off x="8876210" y="3661448"/>
                <a:ext cx="185040" cy="258480"/>
              </p14:xfrm>
            </p:contentPart>
          </mc:Choice>
          <mc:Fallback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D17CBE1C-53D9-6ECC-C585-0D4200990B1B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871890" y="3656768"/>
                  <a:ext cx="1936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98513187-5188-AA23-E1A6-7F1DEF8B510E}"/>
                    </a:ext>
                  </a:extLst>
                </p14:cNvPr>
                <p14:cNvContentPartPr/>
                <p14:nvPr/>
              </p14:nvContentPartPr>
              <p14:xfrm>
                <a:off x="8762810" y="3958088"/>
                <a:ext cx="436680" cy="48240"/>
              </p14:xfrm>
            </p:contentPart>
          </mc:Choice>
          <mc:Fallback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98513187-5188-AA23-E1A6-7F1DEF8B510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758490" y="3953768"/>
                  <a:ext cx="4453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A51CB36D-2EF4-DE96-4898-F84DFDCC91C6}"/>
                    </a:ext>
                  </a:extLst>
                </p14:cNvPr>
                <p14:cNvContentPartPr/>
                <p14:nvPr/>
              </p14:nvContentPartPr>
              <p14:xfrm>
                <a:off x="8877650" y="4060328"/>
                <a:ext cx="163440" cy="172800"/>
              </p14:xfrm>
            </p:contentPart>
          </mc:Choice>
          <mc:Fallback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A51CB36D-2EF4-DE96-4898-F84DFDCC91C6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873330" y="4056008"/>
                  <a:ext cx="1720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369F7782-7530-0658-A031-89E054C17E80}"/>
                    </a:ext>
                  </a:extLst>
                </p14:cNvPr>
                <p14:cNvContentPartPr/>
                <p14:nvPr/>
              </p14:nvContentPartPr>
              <p14:xfrm>
                <a:off x="8995730" y="4090568"/>
                <a:ext cx="39960" cy="271440"/>
              </p14:xfrm>
            </p:contentPart>
          </mc:Choice>
          <mc:Fallback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369F7782-7530-0658-A031-89E054C17E8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991410" y="4086248"/>
                  <a:ext cx="486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1E983447-5405-07A9-0AFE-0CD56AE69D8E}"/>
                    </a:ext>
                  </a:extLst>
                </p14:cNvPr>
                <p14:cNvContentPartPr/>
                <p14:nvPr/>
              </p14:nvContentPartPr>
              <p14:xfrm>
                <a:off x="9393530" y="3927488"/>
                <a:ext cx="201600" cy="18360"/>
              </p14:xfrm>
            </p:contentPart>
          </mc:Choice>
          <mc:Fallback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1E983447-5405-07A9-0AFE-0CD56AE69D8E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389210" y="3923168"/>
                  <a:ext cx="2102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59" name="Tinta 158">
                  <a:extLst>
                    <a:ext uri="{FF2B5EF4-FFF2-40B4-BE49-F238E27FC236}">
                      <a16:creationId xmlns:a16="http://schemas.microsoft.com/office/drawing/2014/main" id="{DF5074FD-A7A7-48B4-8F3D-187D30356AFE}"/>
                    </a:ext>
                  </a:extLst>
                </p14:cNvPr>
                <p14:cNvContentPartPr/>
                <p14:nvPr/>
              </p14:nvContentPartPr>
              <p14:xfrm>
                <a:off x="9380570" y="3805448"/>
                <a:ext cx="241200" cy="29520"/>
              </p14:xfrm>
            </p:contentPart>
          </mc:Choice>
          <mc:Fallback>
            <p:pic>
              <p:nvPicPr>
                <p:cNvPr id="159" name="Tinta 158">
                  <a:extLst>
                    <a:ext uri="{FF2B5EF4-FFF2-40B4-BE49-F238E27FC236}">
                      <a16:creationId xmlns:a16="http://schemas.microsoft.com/office/drawing/2014/main" id="{DF5074FD-A7A7-48B4-8F3D-187D30356AFE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376250" y="3801128"/>
                  <a:ext cx="2498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0" name="Tinta 159">
                  <a:extLst>
                    <a:ext uri="{FF2B5EF4-FFF2-40B4-BE49-F238E27FC236}">
                      <a16:creationId xmlns:a16="http://schemas.microsoft.com/office/drawing/2014/main" id="{5F1A82B0-C314-449A-5EC6-3852979196F8}"/>
                    </a:ext>
                  </a:extLst>
                </p14:cNvPr>
                <p14:cNvContentPartPr/>
                <p14:nvPr/>
              </p14:nvContentPartPr>
              <p14:xfrm>
                <a:off x="9852530" y="3602408"/>
                <a:ext cx="240480" cy="294840"/>
              </p14:xfrm>
            </p:contentPart>
          </mc:Choice>
          <mc:Fallback>
            <p:pic>
              <p:nvPicPr>
                <p:cNvPr id="160" name="Tinta 159">
                  <a:extLst>
                    <a:ext uri="{FF2B5EF4-FFF2-40B4-BE49-F238E27FC236}">
                      <a16:creationId xmlns:a16="http://schemas.microsoft.com/office/drawing/2014/main" id="{5F1A82B0-C314-449A-5EC6-3852979196F8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848210" y="3598088"/>
                  <a:ext cx="2491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1" name="Tinta 160">
                  <a:extLst>
                    <a:ext uri="{FF2B5EF4-FFF2-40B4-BE49-F238E27FC236}">
                      <a16:creationId xmlns:a16="http://schemas.microsoft.com/office/drawing/2014/main" id="{B0C44230-8451-C302-9B0C-86BB3693D445}"/>
                    </a:ext>
                  </a:extLst>
                </p14:cNvPr>
                <p14:cNvContentPartPr/>
                <p14:nvPr/>
              </p14:nvContentPartPr>
              <p14:xfrm>
                <a:off x="9730490" y="3888248"/>
                <a:ext cx="370080" cy="31680"/>
              </p14:xfrm>
            </p:contentPart>
          </mc:Choice>
          <mc:Fallback>
            <p:pic>
              <p:nvPicPr>
                <p:cNvPr id="161" name="Tinta 160">
                  <a:extLst>
                    <a:ext uri="{FF2B5EF4-FFF2-40B4-BE49-F238E27FC236}">
                      <a16:creationId xmlns:a16="http://schemas.microsoft.com/office/drawing/2014/main" id="{B0C44230-8451-C302-9B0C-86BB3693D445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9726170" y="3883928"/>
                  <a:ext cx="3787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62" name="Tinta 161">
                  <a:extLst>
                    <a:ext uri="{FF2B5EF4-FFF2-40B4-BE49-F238E27FC236}">
                      <a16:creationId xmlns:a16="http://schemas.microsoft.com/office/drawing/2014/main" id="{C981EF53-46D5-CC00-6FFC-80E8CE57AB93}"/>
                    </a:ext>
                  </a:extLst>
                </p14:cNvPr>
                <p14:cNvContentPartPr/>
                <p14:nvPr/>
              </p14:nvContentPartPr>
              <p14:xfrm>
                <a:off x="9846770" y="4040528"/>
                <a:ext cx="293760" cy="264960"/>
              </p14:xfrm>
            </p:contentPart>
          </mc:Choice>
          <mc:Fallback>
            <p:pic>
              <p:nvPicPr>
                <p:cNvPr id="162" name="Tinta 161">
                  <a:extLst>
                    <a:ext uri="{FF2B5EF4-FFF2-40B4-BE49-F238E27FC236}">
                      <a16:creationId xmlns:a16="http://schemas.microsoft.com/office/drawing/2014/main" id="{C981EF53-46D5-CC00-6FFC-80E8CE57AB93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842450" y="4036208"/>
                  <a:ext cx="302400" cy="27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3">
            <p14:nvContentPartPr>
              <p14:cNvPr id="164" name="Tinta 163">
                <a:extLst>
                  <a:ext uri="{FF2B5EF4-FFF2-40B4-BE49-F238E27FC236}">
                    <a16:creationId xmlns:a16="http://schemas.microsoft.com/office/drawing/2014/main" id="{82B1A2DB-812E-A88A-C9B8-3E8E8485DFEC}"/>
                  </a:ext>
                </a:extLst>
              </p14:cNvPr>
              <p14:cNvContentPartPr/>
              <p14:nvPr/>
            </p14:nvContentPartPr>
            <p14:xfrm>
              <a:off x="10382450" y="3900848"/>
              <a:ext cx="202320" cy="39960"/>
            </p14:xfrm>
          </p:contentPart>
        </mc:Choice>
        <mc:Fallback>
          <p:pic>
            <p:nvPicPr>
              <p:cNvPr id="164" name="Tinta 163">
                <a:extLst>
                  <a:ext uri="{FF2B5EF4-FFF2-40B4-BE49-F238E27FC236}">
                    <a16:creationId xmlns:a16="http://schemas.microsoft.com/office/drawing/2014/main" id="{82B1A2DB-812E-A88A-C9B8-3E8E8485DFEC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10378130" y="3896528"/>
                <a:ext cx="21096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165" name="Tinta 164">
                <a:extLst>
                  <a:ext uri="{FF2B5EF4-FFF2-40B4-BE49-F238E27FC236}">
                    <a16:creationId xmlns:a16="http://schemas.microsoft.com/office/drawing/2014/main" id="{21E285C2-3F8B-5B5C-9B05-EBDCB9A0EE9E}"/>
                  </a:ext>
                </a:extLst>
              </p14:cNvPr>
              <p14:cNvContentPartPr/>
              <p14:nvPr/>
            </p14:nvContentPartPr>
            <p14:xfrm>
              <a:off x="10361210" y="3774848"/>
              <a:ext cx="255240" cy="1800"/>
            </p14:xfrm>
          </p:contentPart>
        </mc:Choice>
        <mc:Fallback>
          <p:pic>
            <p:nvPicPr>
              <p:cNvPr id="165" name="Tinta 164">
                <a:extLst>
                  <a:ext uri="{FF2B5EF4-FFF2-40B4-BE49-F238E27FC236}">
                    <a16:creationId xmlns:a16="http://schemas.microsoft.com/office/drawing/2014/main" id="{21E285C2-3F8B-5B5C-9B05-EBDCB9A0EE9E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10356890" y="3770528"/>
                <a:ext cx="263880" cy="1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Agrupar 175">
            <a:extLst>
              <a:ext uri="{FF2B5EF4-FFF2-40B4-BE49-F238E27FC236}">
                <a16:creationId xmlns:a16="http://schemas.microsoft.com/office/drawing/2014/main" id="{E0EB3EC8-C14D-6F81-DEB2-3C5D4B55CFE1}"/>
              </a:ext>
            </a:extLst>
          </p:cNvPr>
          <p:cNvGrpSpPr/>
          <p:nvPr/>
        </p:nvGrpSpPr>
        <p:grpSpPr>
          <a:xfrm>
            <a:off x="10810130" y="3602768"/>
            <a:ext cx="418320" cy="390240"/>
            <a:chOff x="10810130" y="3602768"/>
            <a:chExt cx="418320" cy="39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66" name="Tinta 165">
                  <a:extLst>
                    <a:ext uri="{FF2B5EF4-FFF2-40B4-BE49-F238E27FC236}">
                      <a16:creationId xmlns:a16="http://schemas.microsoft.com/office/drawing/2014/main" id="{E760BE0F-F108-237B-90AC-28DF642E05B1}"/>
                    </a:ext>
                  </a:extLst>
                </p14:cNvPr>
                <p14:cNvContentPartPr/>
                <p14:nvPr/>
              </p14:nvContentPartPr>
              <p14:xfrm>
                <a:off x="10810130" y="3602768"/>
                <a:ext cx="36000" cy="329040"/>
              </p14:xfrm>
            </p:contentPart>
          </mc:Choice>
          <mc:Fallback>
            <p:pic>
              <p:nvPicPr>
                <p:cNvPr id="166" name="Tinta 165">
                  <a:extLst>
                    <a:ext uri="{FF2B5EF4-FFF2-40B4-BE49-F238E27FC236}">
                      <a16:creationId xmlns:a16="http://schemas.microsoft.com/office/drawing/2014/main" id="{E760BE0F-F108-237B-90AC-28DF642E05B1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0805810" y="3598448"/>
                  <a:ext cx="4464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67" name="Tinta 166">
                  <a:extLst>
                    <a:ext uri="{FF2B5EF4-FFF2-40B4-BE49-F238E27FC236}">
                      <a16:creationId xmlns:a16="http://schemas.microsoft.com/office/drawing/2014/main" id="{CA96AA97-4B20-9CFA-9A76-999D98CC6E80}"/>
                    </a:ext>
                  </a:extLst>
                </p14:cNvPr>
                <p14:cNvContentPartPr/>
                <p14:nvPr/>
              </p14:nvContentPartPr>
              <p14:xfrm>
                <a:off x="10949090" y="3789968"/>
                <a:ext cx="3240" cy="203040"/>
              </p14:xfrm>
            </p:contentPart>
          </mc:Choice>
          <mc:Fallback>
            <p:pic>
              <p:nvPicPr>
                <p:cNvPr id="167" name="Tinta 166">
                  <a:extLst>
                    <a:ext uri="{FF2B5EF4-FFF2-40B4-BE49-F238E27FC236}">
                      <a16:creationId xmlns:a16="http://schemas.microsoft.com/office/drawing/2014/main" id="{CA96AA97-4B20-9CFA-9A76-999D98CC6E80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944770" y="3785648"/>
                  <a:ext cx="118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68" name="Tinta 167">
                  <a:extLst>
                    <a:ext uri="{FF2B5EF4-FFF2-40B4-BE49-F238E27FC236}">
                      <a16:creationId xmlns:a16="http://schemas.microsoft.com/office/drawing/2014/main" id="{6D191ED2-93FC-4ECC-FA38-83CDD2992887}"/>
                    </a:ext>
                  </a:extLst>
                </p14:cNvPr>
                <p14:cNvContentPartPr/>
                <p14:nvPr/>
              </p14:nvContentPartPr>
              <p14:xfrm>
                <a:off x="11014250" y="3616448"/>
                <a:ext cx="214200" cy="344520"/>
              </p14:xfrm>
            </p:contentPart>
          </mc:Choice>
          <mc:Fallback>
            <p:pic>
              <p:nvPicPr>
                <p:cNvPr id="168" name="Tinta 167">
                  <a:extLst>
                    <a:ext uri="{FF2B5EF4-FFF2-40B4-BE49-F238E27FC236}">
                      <a16:creationId xmlns:a16="http://schemas.microsoft.com/office/drawing/2014/main" id="{6D191ED2-93FC-4ECC-FA38-83CDD2992887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1009930" y="3612128"/>
                  <a:ext cx="222840" cy="35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Agrupar 174">
            <a:extLst>
              <a:ext uri="{FF2B5EF4-FFF2-40B4-BE49-F238E27FC236}">
                <a16:creationId xmlns:a16="http://schemas.microsoft.com/office/drawing/2014/main" id="{06E4D912-4B24-3680-35D1-C99507ED4EB1}"/>
              </a:ext>
            </a:extLst>
          </p:cNvPr>
          <p:cNvGrpSpPr/>
          <p:nvPr/>
        </p:nvGrpSpPr>
        <p:grpSpPr>
          <a:xfrm>
            <a:off x="7042730" y="4625888"/>
            <a:ext cx="1209240" cy="721800"/>
            <a:chOff x="7042730" y="4625888"/>
            <a:chExt cx="1209240" cy="72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69" name="Tinta 168">
                  <a:extLst>
                    <a:ext uri="{FF2B5EF4-FFF2-40B4-BE49-F238E27FC236}">
                      <a16:creationId xmlns:a16="http://schemas.microsoft.com/office/drawing/2014/main" id="{8C6BED61-2557-80FF-C460-340323A02419}"/>
                    </a:ext>
                  </a:extLst>
                </p14:cNvPr>
                <p14:cNvContentPartPr/>
                <p14:nvPr/>
              </p14:nvContentPartPr>
              <p14:xfrm>
                <a:off x="7088450" y="4777088"/>
                <a:ext cx="34200" cy="325440"/>
              </p14:xfrm>
            </p:contentPart>
          </mc:Choice>
          <mc:Fallback>
            <p:pic>
              <p:nvPicPr>
                <p:cNvPr id="169" name="Tinta 168">
                  <a:extLst>
                    <a:ext uri="{FF2B5EF4-FFF2-40B4-BE49-F238E27FC236}">
                      <a16:creationId xmlns:a16="http://schemas.microsoft.com/office/drawing/2014/main" id="{8C6BED61-2557-80FF-C460-340323A02419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084130" y="4772768"/>
                  <a:ext cx="428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0" name="Tinta 169">
                  <a:extLst>
                    <a:ext uri="{FF2B5EF4-FFF2-40B4-BE49-F238E27FC236}">
                      <a16:creationId xmlns:a16="http://schemas.microsoft.com/office/drawing/2014/main" id="{DF14E0CF-72E0-9BFB-7F48-57B588C8038D}"/>
                    </a:ext>
                  </a:extLst>
                </p14:cNvPr>
                <p14:cNvContentPartPr/>
                <p14:nvPr/>
              </p14:nvContentPartPr>
              <p14:xfrm>
                <a:off x="7042730" y="4625888"/>
                <a:ext cx="835200" cy="505080"/>
              </p14:xfrm>
            </p:contentPart>
          </mc:Choice>
          <mc:Fallback>
            <p:pic>
              <p:nvPicPr>
                <p:cNvPr id="170" name="Tinta 169">
                  <a:extLst>
                    <a:ext uri="{FF2B5EF4-FFF2-40B4-BE49-F238E27FC236}">
                      <a16:creationId xmlns:a16="http://schemas.microsoft.com/office/drawing/2014/main" id="{DF14E0CF-72E0-9BFB-7F48-57B588C8038D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038410" y="4621568"/>
                  <a:ext cx="84384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71" name="Tinta 170">
                  <a:extLst>
                    <a:ext uri="{FF2B5EF4-FFF2-40B4-BE49-F238E27FC236}">
                      <a16:creationId xmlns:a16="http://schemas.microsoft.com/office/drawing/2014/main" id="{F981F9C0-15C2-6546-042E-586DFFFDBFF2}"/>
                    </a:ext>
                  </a:extLst>
                </p14:cNvPr>
                <p14:cNvContentPartPr/>
                <p14:nvPr/>
              </p14:nvContentPartPr>
              <p14:xfrm>
                <a:off x="7899530" y="4830008"/>
                <a:ext cx="53640" cy="517680"/>
              </p14:xfrm>
            </p:contentPart>
          </mc:Choice>
          <mc:Fallback>
            <p:pic>
              <p:nvPicPr>
                <p:cNvPr id="171" name="Tinta 170">
                  <a:extLst>
                    <a:ext uri="{FF2B5EF4-FFF2-40B4-BE49-F238E27FC236}">
                      <a16:creationId xmlns:a16="http://schemas.microsoft.com/office/drawing/2014/main" id="{F981F9C0-15C2-6546-042E-586DFFFDBFF2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895210" y="4825688"/>
                  <a:ext cx="6228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72" name="Tinta 171">
                  <a:extLst>
                    <a:ext uri="{FF2B5EF4-FFF2-40B4-BE49-F238E27FC236}">
                      <a16:creationId xmlns:a16="http://schemas.microsoft.com/office/drawing/2014/main" id="{9BE524B4-7332-F37B-0448-031BEDE93788}"/>
                    </a:ext>
                  </a:extLst>
                </p14:cNvPr>
                <p14:cNvContentPartPr/>
                <p14:nvPr/>
              </p14:nvContentPartPr>
              <p14:xfrm>
                <a:off x="7776770" y="4724168"/>
                <a:ext cx="298080" cy="221040"/>
              </p14:xfrm>
            </p:contentPart>
          </mc:Choice>
          <mc:Fallback>
            <p:pic>
              <p:nvPicPr>
                <p:cNvPr id="172" name="Tinta 171">
                  <a:extLst>
                    <a:ext uri="{FF2B5EF4-FFF2-40B4-BE49-F238E27FC236}">
                      <a16:creationId xmlns:a16="http://schemas.microsoft.com/office/drawing/2014/main" id="{9BE524B4-7332-F37B-0448-031BEDE93788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772450" y="4719848"/>
                  <a:ext cx="3067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73" name="Tinta 172">
                  <a:extLst>
                    <a:ext uri="{FF2B5EF4-FFF2-40B4-BE49-F238E27FC236}">
                      <a16:creationId xmlns:a16="http://schemas.microsoft.com/office/drawing/2014/main" id="{7BCB71F8-017D-2F42-5488-52CF64B656E7}"/>
                    </a:ext>
                  </a:extLst>
                </p14:cNvPr>
                <p14:cNvContentPartPr/>
                <p14:nvPr/>
              </p14:nvContentPartPr>
              <p14:xfrm>
                <a:off x="8180690" y="4692128"/>
                <a:ext cx="71280" cy="125280"/>
              </p14:xfrm>
            </p:contentPart>
          </mc:Choice>
          <mc:Fallback>
            <p:pic>
              <p:nvPicPr>
                <p:cNvPr id="173" name="Tinta 172">
                  <a:extLst>
                    <a:ext uri="{FF2B5EF4-FFF2-40B4-BE49-F238E27FC236}">
                      <a16:creationId xmlns:a16="http://schemas.microsoft.com/office/drawing/2014/main" id="{7BCB71F8-017D-2F42-5488-52CF64B656E7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176370" y="4687808"/>
                  <a:ext cx="79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74" name="Tinta 173">
                  <a:extLst>
                    <a:ext uri="{FF2B5EF4-FFF2-40B4-BE49-F238E27FC236}">
                      <a16:creationId xmlns:a16="http://schemas.microsoft.com/office/drawing/2014/main" id="{891E1CC1-943F-C9B3-DCAF-38F7A04689CC}"/>
                    </a:ext>
                  </a:extLst>
                </p14:cNvPr>
                <p14:cNvContentPartPr/>
                <p14:nvPr/>
              </p14:nvContentPartPr>
              <p14:xfrm>
                <a:off x="8156570" y="4975088"/>
                <a:ext cx="62640" cy="94680"/>
              </p14:xfrm>
            </p:contentPart>
          </mc:Choice>
          <mc:Fallback>
            <p:pic>
              <p:nvPicPr>
                <p:cNvPr id="174" name="Tinta 173">
                  <a:extLst>
                    <a:ext uri="{FF2B5EF4-FFF2-40B4-BE49-F238E27FC236}">
                      <a16:creationId xmlns:a16="http://schemas.microsoft.com/office/drawing/2014/main" id="{891E1CC1-943F-C9B3-DCAF-38F7A04689CC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152250" y="4970768"/>
                  <a:ext cx="7128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Agrupar 181">
            <a:extLst>
              <a:ext uri="{FF2B5EF4-FFF2-40B4-BE49-F238E27FC236}">
                <a16:creationId xmlns:a16="http://schemas.microsoft.com/office/drawing/2014/main" id="{50561396-4FBB-6653-CA10-0B1B24B4A9EA}"/>
              </a:ext>
            </a:extLst>
          </p:cNvPr>
          <p:cNvGrpSpPr/>
          <p:nvPr/>
        </p:nvGrpSpPr>
        <p:grpSpPr>
          <a:xfrm>
            <a:off x="8755970" y="4698608"/>
            <a:ext cx="1599840" cy="392760"/>
            <a:chOff x="8755970" y="4698608"/>
            <a:chExt cx="1599840" cy="39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77" name="Tinta 176">
                  <a:extLst>
                    <a:ext uri="{FF2B5EF4-FFF2-40B4-BE49-F238E27FC236}">
                      <a16:creationId xmlns:a16="http://schemas.microsoft.com/office/drawing/2014/main" id="{D65A7FCB-E5EC-02D1-05AE-D22ADCA382EE}"/>
                    </a:ext>
                  </a:extLst>
                </p14:cNvPr>
                <p14:cNvContentPartPr/>
                <p14:nvPr/>
              </p14:nvContentPartPr>
              <p14:xfrm>
                <a:off x="8755970" y="4750088"/>
                <a:ext cx="89640" cy="259560"/>
              </p14:xfrm>
            </p:contentPart>
          </mc:Choice>
          <mc:Fallback>
            <p:pic>
              <p:nvPicPr>
                <p:cNvPr id="177" name="Tinta 176">
                  <a:extLst>
                    <a:ext uri="{FF2B5EF4-FFF2-40B4-BE49-F238E27FC236}">
                      <a16:creationId xmlns:a16="http://schemas.microsoft.com/office/drawing/2014/main" id="{D65A7FCB-E5EC-02D1-05AE-D22ADCA382EE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8751650" y="4745768"/>
                  <a:ext cx="982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78" name="Tinta 177">
                  <a:extLst>
                    <a:ext uri="{FF2B5EF4-FFF2-40B4-BE49-F238E27FC236}">
                      <a16:creationId xmlns:a16="http://schemas.microsoft.com/office/drawing/2014/main" id="{2D1FD51E-C77C-4C98-ADF9-A0DEBA9214A5}"/>
                    </a:ext>
                  </a:extLst>
                </p14:cNvPr>
                <p14:cNvContentPartPr/>
                <p14:nvPr/>
              </p14:nvContentPartPr>
              <p14:xfrm>
                <a:off x="8965130" y="4916408"/>
                <a:ext cx="24840" cy="174960"/>
              </p14:xfrm>
            </p:contentPart>
          </mc:Choice>
          <mc:Fallback>
            <p:pic>
              <p:nvPicPr>
                <p:cNvPr id="178" name="Tinta 177">
                  <a:extLst>
                    <a:ext uri="{FF2B5EF4-FFF2-40B4-BE49-F238E27FC236}">
                      <a16:creationId xmlns:a16="http://schemas.microsoft.com/office/drawing/2014/main" id="{2D1FD51E-C77C-4C98-ADF9-A0DEBA9214A5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8960810" y="4912088"/>
                  <a:ext cx="334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79" name="Tinta 178">
                  <a:extLst>
                    <a:ext uri="{FF2B5EF4-FFF2-40B4-BE49-F238E27FC236}">
                      <a16:creationId xmlns:a16="http://schemas.microsoft.com/office/drawing/2014/main" id="{69C8C49E-5DBB-73BF-0C51-41AFEFC0DC77}"/>
                    </a:ext>
                  </a:extLst>
                </p14:cNvPr>
                <p14:cNvContentPartPr/>
                <p14:nvPr/>
              </p14:nvContentPartPr>
              <p14:xfrm>
                <a:off x="9053330" y="4698608"/>
                <a:ext cx="208080" cy="302400"/>
              </p14:xfrm>
            </p:contentPart>
          </mc:Choice>
          <mc:Fallback>
            <p:pic>
              <p:nvPicPr>
                <p:cNvPr id="179" name="Tinta 178">
                  <a:extLst>
                    <a:ext uri="{FF2B5EF4-FFF2-40B4-BE49-F238E27FC236}">
                      <a16:creationId xmlns:a16="http://schemas.microsoft.com/office/drawing/2014/main" id="{69C8C49E-5DBB-73BF-0C51-41AFEFC0DC77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049010" y="4694288"/>
                  <a:ext cx="2167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0" name="Tinta 179">
                  <a:extLst>
                    <a:ext uri="{FF2B5EF4-FFF2-40B4-BE49-F238E27FC236}">
                      <a16:creationId xmlns:a16="http://schemas.microsoft.com/office/drawing/2014/main" id="{411575DD-FBC2-F44E-43B6-4DDD7555EBD1}"/>
                    </a:ext>
                  </a:extLst>
                </p14:cNvPr>
                <p14:cNvContentPartPr/>
                <p14:nvPr/>
              </p14:nvContentPartPr>
              <p14:xfrm>
                <a:off x="9390290" y="4779968"/>
                <a:ext cx="367560" cy="256320"/>
              </p14:xfrm>
            </p:contentPart>
          </mc:Choice>
          <mc:Fallback>
            <p:pic>
              <p:nvPicPr>
                <p:cNvPr id="180" name="Tinta 179">
                  <a:extLst>
                    <a:ext uri="{FF2B5EF4-FFF2-40B4-BE49-F238E27FC236}">
                      <a16:creationId xmlns:a16="http://schemas.microsoft.com/office/drawing/2014/main" id="{411575DD-FBC2-F44E-43B6-4DDD7555EBD1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385970" y="4775648"/>
                  <a:ext cx="3762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81" name="Tinta 180">
                  <a:extLst>
                    <a:ext uri="{FF2B5EF4-FFF2-40B4-BE49-F238E27FC236}">
                      <a16:creationId xmlns:a16="http://schemas.microsoft.com/office/drawing/2014/main" id="{64880DA4-FB6C-B48D-48D3-E4B6BC1BDB67}"/>
                    </a:ext>
                  </a:extLst>
                </p14:cNvPr>
                <p14:cNvContentPartPr/>
                <p14:nvPr/>
              </p14:nvContentPartPr>
              <p14:xfrm>
                <a:off x="9785930" y="4763768"/>
                <a:ext cx="569880" cy="243360"/>
              </p14:xfrm>
            </p:contentPart>
          </mc:Choice>
          <mc:Fallback>
            <p:pic>
              <p:nvPicPr>
                <p:cNvPr id="181" name="Tinta 180">
                  <a:extLst>
                    <a:ext uri="{FF2B5EF4-FFF2-40B4-BE49-F238E27FC236}">
                      <a16:creationId xmlns:a16="http://schemas.microsoft.com/office/drawing/2014/main" id="{64880DA4-FB6C-B48D-48D3-E4B6BC1BDB67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781610" y="4759448"/>
                  <a:ext cx="578520" cy="25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30918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2B9FDB9C-F507-5302-89DC-4DF2C2DC5449}"/>
                  </a:ext>
                </a:extLst>
              </p:cNvPr>
              <p:cNvSpPr txBox="1"/>
              <p:nvPr/>
            </p:nvSpPr>
            <p:spPr>
              <a:xfrm>
                <a:off x="141890" y="300326"/>
                <a:ext cx="1205011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buSzPts val="1000"/>
                  <a:tabLst>
                    <a:tab pos="228600" algn="l"/>
                  </a:tabLst>
                </a:pPr>
                <a:r>
                  <a:rPr lang="pt-BR" sz="20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A relação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pt-B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pt-BR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pt-BR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=64 000⋅</m:t>
                    </m:r>
                    <m:d>
                      <m:dPr>
                        <m:ctrlPr>
                          <a:rPr lang="pt-B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pt-BR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1−</m:t>
                        </m:r>
                        <m:sSup>
                          <m:sSupPr>
                            <m:ctrlPr>
                              <a:rPr lang="pt-BR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−0,1</m:t>
                            </m:r>
                            <m:r>
                              <a:rPr lang="pt-BR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pt-BR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pt-BR" sz="20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descreve uma população de </a:t>
                </a:r>
                <a:r>
                  <a:rPr lang="pt-BR" sz="200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microorganismos</a:t>
                </a:r>
                <a:r>
                  <a:rPr lang="pt-BR" sz="20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, sendo P o número de </a:t>
                </a:r>
                <a:r>
                  <a:rPr lang="pt-BR" sz="200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microorganismos</a:t>
                </a:r>
                <a:r>
                  <a:rPr lang="pt-BR" sz="20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, t dias após o instante 0.</a:t>
                </a:r>
                <a:endParaRPr lang="pt-BR" sz="3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  <a:p>
                <a:pPr marL="742950" lvl="1" indent="-285750">
                  <a:buSzPts val="1100"/>
                  <a:buFont typeface="Arial" panose="020B0604020202020204" pitchFamily="34" charset="0"/>
                  <a:buAutoNum type="alphaLcParenR"/>
                </a:pPr>
                <a:r>
                  <a:rPr lang="pt-BR" sz="20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população é crescente ou decrescente? Justifique a sua resposta</a:t>
                </a:r>
                <a:endParaRPr lang="pt-B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spcAft>
                    <a:spcPts val="1200"/>
                  </a:spcAft>
                  <a:buSzPts val="1100"/>
                  <a:buFont typeface="Arial" panose="020B0604020202020204" pitchFamily="34" charset="0"/>
                  <a:buAutoNum type="alphaLcParenR"/>
                </a:pPr>
                <a:r>
                  <a:rPr lang="pt-BR" sz="20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Determine t de modo que essa população seja superior a 63 000 indivíduos.</a:t>
                </a:r>
                <a:endParaRPr lang="pt-B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2B9FDB9C-F507-5302-89DC-4DF2C2DC5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90" y="300326"/>
                <a:ext cx="12050110" cy="1323439"/>
              </a:xfrm>
              <a:prstGeom prst="rect">
                <a:avLst/>
              </a:prstGeom>
              <a:blipFill>
                <a:blip r:embed="rId2"/>
                <a:stretch>
                  <a:fillRect l="-506" t="-2304" b="-73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0993A1F3-6618-2265-21C0-1BC1ED6E6999}"/>
                  </a:ext>
                </a:extLst>
              </p14:cNvPr>
              <p14:cNvContentPartPr/>
              <p14:nvPr/>
            </p14:nvContentPartPr>
            <p14:xfrm>
              <a:off x="5025650" y="1978088"/>
              <a:ext cx="61560" cy="263880"/>
            </p14:xfrm>
          </p:contentPart>
        </mc:Choice>
        <mc:Fallback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0993A1F3-6618-2265-21C0-1BC1ED6E69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21330" y="1973768"/>
                <a:ext cx="7020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CF354001-3A12-A593-3D18-4900D0D8C0FD}"/>
                  </a:ext>
                </a:extLst>
              </p14:cNvPr>
              <p14:cNvContentPartPr/>
              <p14:nvPr/>
            </p14:nvContentPartPr>
            <p14:xfrm>
              <a:off x="4942130" y="2301368"/>
              <a:ext cx="259560" cy="6840"/>
            </p14:xfrm>
          </p:contentPart>
        </mc:Choice>
        <mc:Fallback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CF354001-3A12-A593-3D18-4900D0D8C0F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37810" y="2297048"/>
                <a:ext cx="26820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D056F37C-5BB6-24E2-3411-F9B7A9F9A162}"/>
                  </a:ext>
                </a:extLst>
              </p14:cNvPr>
              <p14:cNvContentPartPr/>
              <p14:nvPr/>
            </p14:nvContentPartPr>
            <p14:xfrm>
              <a:off x="5024210" y="2363648"/>
              <a:ext cx="337680" cy="263160"/>
            </p14:xfrm>
          </p:contentPart>
        </mc:Choice>
        <mc:Fallback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D056F37C-5BB6-24E2-3411-F9B7A9F9A16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19890" y="2359328"/>
                <a:ext cx="34632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B91FF5D2-CDF9-4F40-D1E4-231AF6ACB2C1}"/>
                  </a:ext>
                </a:extLst>
              </p14:cNvPr>
              <p14:cNvContentPartPr/>
              <p14:nvPr/>
            </p14:nvContentPartPr>
            <p14:xfrm>
              <a:off x="4722890" y="1879808"/>
              <a:ext cx="147600" cy="713880"/>
            </p14:xfrm>
          </p:contentPart>
        </mc:Choice>
        <mc:Fallback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B91FF5D2-CDF9-4F40-D1E4-231AF6ACB2C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18570" y="1875488"/>
                <a:ext cx="156240" cy="72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3" name="Tinta 32">
                <a:extLst>
                  <a:ext uri="{FF2B5EF4-FFF2-40B4-BE49-F238E27FC236}">
                    <a16:creationId xmlns:a16="http://schemas.microsoft.com/office/drawing/2014/main" id="{A06FA573-B990-E914-9A27-2484F55D8A26}"/>
                  </a:ext>
                </a:extLst>
              </p14:cNvPr>
              <p14:cNvContentPartPr/>
              <p14:nvPr/>
            </p14:nvContentPartPr>
            <p14:xfrm>
              <a:off x="5404010" y="1883768"/>
              <a:ext cx="125280" cy="702360"/>
            </p14:xfrm>
          </p:contentPart>
        </mc:Choice>
        <mc:Fallback>
          <p:pic>
            <p:nvPicPr>
              <p:cNvPr id="33" name="Tinta 32">
                <a:extLst>
                  <a:ext uri="{FF2B5EF4-FFF2-40B4-BE49-F238E27FC236}">
                    <a16:creationId xmlns:a16="http://schemas.microsoft.com/office/drawing/2014/main" id="{A06FA573-B990-E914-9A27-2484F55D8A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99690" y="1879448"/>
                <a:ext cx="133920" cy="71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824735BC-DDE2-E349-C305-7C3B8A6212AE}"/>
                  </a:ext>
                </a:extLst>
              </p14:cNvPr>
              <p14:cNvContentPartPr/>
              <p14:nvPr/>
            </p14:nvContentPartPr>
            <p14:xfrm>
              <a:off x="5608850" y="1782248"/>
              <a:ext cx="187920" cy="226440"/>
            </p14:xfrm>
          </p:contentPart>
        </mc:Choice>
        <mc:Fallback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824735BC-DDE2-E349-C305-7C3B8A6212A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604530" y="1777928"/>
                <a:ext cx="1965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9905C136-D4C9-8294-37E5-A62CCFC4F63E}"/>
                  </a:ext>
                </a:extLst>
              </p14:cNvPr>
              <p14:cNvContentPartPr/>
              <p14:nvPr/>
            </p14:nvContentPartPr>
            <p14:xfrm>
              <a:off x="5861570" y="1916528"/>
              <a:ext cx="6120" cy="158400"/>
            </p14:xfrm>
          </p:contentPart>
        </mc:Choice>
        <mc:Fallback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9905C136-D4C9-8294-37E5-A62CCFC4F63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57250" y="1912208"/>
                <a:ext cx="147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561EBBE1-C5B4-3725-A9B3-D3FFD3834E93}"/>
                  </a:ext>
                </a:extLst>
              </p14:cNvPr>
              <p14:cNvContentPartPr/>
              <p14:nvPr/>
            </p14:nvContentPartPr>
            <p14:xfrm>
              <a:off x="5965970" y="1759928"/>
              <a:ext cx="30960" cy="270720"/>
            </p14:xfrm>
          </p:contentPart>
        </mc:Choice>
        <mc:Fallback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561EBBE1-C5B4-3725-A9B3-D3FFD3834E9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961650" y="1755608"/>
                <a:ext cx="3960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7" name="Tinta 36">
                <a:extLst>
                  <a:ext uri="{FF2B5EF4-FFF2-40B4-BE49-F238E27FC236}">
                    <a16:creationId xmlns:a16="http://schemas.microsoft.com/office/drawing/2014/main" id="{63C579D7-C444-BC70-F13F-888B3140B42C}"/>
                  </a:ext>
                </a:extLst>
              </p14:cNvPr>
              <p14:cNvContentPartPr/>
              <p14:nvPr/>
            </p14:nvContentPartPr>
            <p14:xfrm>
              <a:off x="6108170" y="1945688"/>
              <a:ext cx="45000" cy="48960"/>
            </p14:xfrm>
          </p:contentPart>
        </mc:Choice>
        <mc:Fallback>
          <p:pic>
            <p:nvPicPr>
              <p:cNvPr id="37" name="Tinta 36">
                <a:extLst>
                  <a:ext uri="{FF2B5EF4-FFF2-40B4-BE49-F238E27FC236}">
                    <a16:creationId xmlns:a16="http://schemas.microsoft.com/office/drawing/2014/main" id="{63C579D7-C444-BC70-F13F-888B3140B42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03850" y="1941368"/>
                <a:ext cx="5364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8" name="Tinta 37">
                <a:extLst>
                  <a:ext uri="{FF2B5EF4-FFF2-40B4-BE49-F238E27FC236}">
                    <a16:creationId xmlns:a16="http://schemas.microsoft.com/office/drawing/2014/main" id="{1E77C5A4-4CC2-6F81-F9A3-09C2EDD877F1}"/>
                  </a:ext>
                </a:extLst>
              </p14:cNvPr>
              <p14:cNvContentPartPr/>
              <p14:nvPr/>
            </p14:nvContentPartPr>
            <p14:xfrm>
              <a:off x="6296090" y="1694768"/>
              <a:ext cx="136440" cy="331560"/>
            </p14:xfrm>
          </p:contentPart>
        </mc:Choice>
        <mc:Fallback>
          <p:pic>
            <p:nvPicPr>
              <p:cNvPr id="38" name="Tinta 37">
                <a:extLst>
                  <a:ext uri="{FF2B5EF4-FFF2-40B4-BE49-F238E27FC236}">
                    <a16:creationId xmlns:a16="http://schemas.microsoft.com/office/drawing/2014/main" id="{1E77C5A4-4CC2-6F81-F9A3-09C2EDD877F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291770" y="1690448"/>
                <a:ext cx="14508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9" name="Tinta 38">
                <a:extLst>
                  <a:ext uri="{FF2B5EF4-FFF2-40B4-BE49-F238E27FC236}">
                    <a16:creationId xmlns:a16="http://schemas.microsoft.com/office/drawing/2014/main" id="{048BA58C-F198-7B1D-558E-4B3598A67CC0}"/>
                  </a:ext>
                </a:extLst>
              </p14:cNvPr>
              <p14:cNvContentPartPr/>
              <p14:nvPr/>
            </p14:nvContentPartPr>
            <p14:xfrm>
              <a:off x="6242450" y="1842728"/>
              <a:ext cx="244080" cy="39960"/>
            </p14:xfrm>
          </p:contentPart>
        </mc:Choice>
        <mc:Fallback>
          <p:pic>
            <p:nvPicPr>
              <p:cNvPr id="39" name="Tinta 38">
                <a:extLst>
                  <a:ext uri="{FF2B5EF4-FFF2-40B4-BE49-F238E27FC236}">
                    <a16:creationId xmlns:a16="http://schemas.microsoft.com/office/drawing/2014/main" id="{048BA58C-F198-7B1D-558E-4B3598A67CC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238130" y="1838408"/>
                <a:ext cx="2527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1" name="Tinta 60">
                <a:extLst>
                  <a:ext uri="{FF2B5EF4-FFF2-40B4-BE49-F238E27FC236}">
                    <a16:creationId xmlns:a16="http://schemas.microsoft.com/office/drawing/2014/main" id="{D2EF7304-CEF2-ED27-48BB-6274BE8807B4}"/>
                  </a:ext>
                </a:extLst>
              </p14:cNvPr>
              <p14:cNvContentPartPr/>
              <p14:nvPr/>
            </p14:nvContentPartPr>
            <p14:xfrm>
              <a:off x="3548210" y="267008"/>
              <a:ext cx="722880" cy="408600"/>
            </p14:xfrm>
          </p:contentPart>
        </mc:Choice>
        <mc:Fallback>
          <p:pic>
            <p:nvPicPr>
              <p:cNvPr id="61" name="Tinta 60">
                <a:extLst>
                  <a:ext uri="{FF2B5EF4-FFF2-40B4-BE49-F238E27FC236}">
                    <a16:creationId xmlns:a16="http://schemas.microsoft.com/office/drawing/2014/main" id="{D2EF7304-CEF2-ED27-48BB-6274BE8807B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543890" y="262688"/>
                <a:ext cx="73152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87" name="Tinta 86">
                <a:extLst>
                  <a:ext uri="{FF2B5EF4-FFF2-40B4-BE49-F238E27FC236}">
                    <a16:creationId xmlns:a16="http://schemas.microsoft.com/office/drawing/2014/main" id="{3D0BBD2E-108B-8443-9325-8FE3354F761A}"/>
                  </a:ext>
                </a:extLst>
              </p14:cNvPr>
              <p14:cNvContentPartPr/>
              <p14:nvPr/>
            </p14:nvContentPartPr>
            <p14:xfrm>
              <a:off x="4808930" y="3284528"/>
              <a:ext cx="298080" cy="473760"/>
            </p14:xfrm>
          </p:contentPart>
        </mc:Choice>
        <mc:Fallback>
          <p:pic>
            <p:nvPicPr>
              <p:cNvPr id="87" name="Tinta 86">
                <a:extLst>
                  <a:ext uri="{FF2B5EF4-FFF2-40B4-BE49-F238E27FC236}">
                    <a16:creationId xmlns:a16="http://schemas.microsoft.com/office/drawing/2014/main" id="{3D0BBD2E-108B-8443-9325-8FE3354F761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804610" y="3280208"/>
                <a:ext cx="30672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88" name="Tinta 87">
                <a:extLst>
                  <a:ext uri="{FF2B5EF4-FFF2-40B4-BE49-F238E27FC236}">
                    <a16:creationId xmlns:a16="http://schemas.microsoft.com/office/drawing/2014/main" id="{E37BD519-C313-45F3-08F1-C18E53C080A9}"/>
                  </a:ext>
                </a:extLst>
              </p14:cNvPr>
              <p14:cNvContentPartPr/>
              <p14:nvPr/>
            </p14:nvContentPartPr>
            <p14:xfrm>
              <a:off x="5300330" y="3206768"/>
              <a:ext cx="288000" cy="160560"/>
            </p14:xfrm>
          </p:contentPart>
        </mc:Choice>
        <mc:Fallback>
          <p:pic>
            <p:nvPicPr>
              <p:cNvPr id="88" name="Tinta 87">
                <a:extLst>
                  <a:ext uri="{FF2B5EF4-FFF2-40B4-BE49-F238E27FC236}">
                    <a16:creationId xmlns:a16="http://schemas.microsoft.com/office/drawing/2014/main" id="{E37BD519-C313-45F3-08F1-C18E53C080A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296010" y="3202448"/>
                <a:ext cx="29664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89" name="Tinta 88">
                <a:extLst>
                  <a:ext uri="{FF2B5EF4-FFF2-40B4-BE49-F238E27FC236}">
                    <a16:creationId xmlns:a16="http://schemas.microsoft.com/office/drawing/2014/main" id="{D718C1F3-3060-68B5-1B74-0A2733CA2F2E}"/>
                  </a:ext>
                </a:extLst>
              </p14:cNvPr>
              <p14:cNvContentPartPr/>
              <p14:nvPr/>
            </p14:nvContentPartPr>
            <p14:xfrm>
              <a:off x="5625050" y="2997248"/>
              <a:ext cx="91080" cy="154440"/>
            </p14:xfrm>
          </p:contentPart>
        </mc:Choice>
        <mc:Fallback>
          <p:pic>
            <p:nvPicPr>
              <p:cNvPr id="89" name="Tinta 88">
                <a:extLst>
                  <a:ext uri="{FF2B5EF4-FFF2-40B4-BE49-F238E27FC236}">
                    <a16:creationId xmlns:a16="http://schemas.microsoft.com/office/drawing/2014/main" id="{D718C1F3-3060-68B5-1B74-0A2733CA2F2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620730" y="2992928"/>
                <a:ext cx="9972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90" name="Tinta 89">
                <a:extLst>
                  <a:ext uri="{FF2B5EF4-FFF2-40B4-BE49-F238E27FC236}">
                    <a16:creationId xmlns:a16="http://schemas.microsoft.com/office/drawing/2014/main" id="{436C8D62-2889-6221-681F-ECF53364016C}"/>
                  </a:ext>
                </a:extLst>
              </p14:cNvPr>
              <p14:cNvContentPartPr/>
              <p14:nvPr/>
            </p14:nvContentPartPr>
            <p14:xfrm>
              <a:off x="6020330" y="3178688"/>
              <a:ext cx="826560" cy="237960"/>
            </p14:xfrm>
          </p:contentPart>
        </mc:Choice>
        <mc:Fallback>
          <p:pic>
            <p:nvPicPr>
              <p:cNvPr id="90" name="Tinta 89">
                <a:extLst>
                  <a:ext uri="{FF2B5EF4-FFF2-40B4-BE49-F238E27FC236}">
                    <a16:creationId xmlns:a16="http://schemas.microsoft.com/office/drawing/2014/main" id="{436C8D62-2889-6221-681F-ECF53364016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016010" y="3174368"/>
                <a:ext cx="83520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91" name="Tinta 90">
                <a:extLst>
                  <a:ext uri="{FF2B5EF4-FFF2-40B4-BE49-F238E27FC236}">
                    <a16:creationId xmlns:a16="http://schemas.microsoft.com/office/drawing/2014/main" id="{D5556390-1504-44CE-FB7A-834D93F1F7F9}"/>
                  </a:ext>
                </a:extLst>
              </p14:cNvPr>
              <p14:cNvContentPartPr/>
              <p14:nvPr/>
            </p14:nvContentPartPr>
            <p14:xfrm>
              <a:off x="6941210" y="3171128"/>
              <a:ext cx="705960" cy="243360"/>
            </p14:xfrm>
          </p:contentPart>
        </mc:Choice>
        <mc:Fallback>
          <p:pic>
            <p:nvPicPr>
              <p:cNvPr id="91" name="Tinta 90">
                <a:extLst>
                  <a:ext uri="{FF2B5EF4-FFF2-40B4-BE49-F238E27FC236}">
                    <a16:creationId xmlns:a16="http://schemas.microsoft.com/office/drawing/2014/main" id="{D5556390-1504-44CE-FB7A-834D93F1F7F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936890" y="3166808"/>
                <a:ext cx="7146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92" name="Tinta 91">
                <a:extLst>
                  <a:ext uri="{FF2B5EF4-FFF2-40B4-BE49-F238E27FC236}">
                    <a16:creationId xmlns:a16="http://schemas.microsoft.com/office/drawing/2014/main" id="{4A7760C9-A285-F978-001A-5563E6FF2387}"/>
                  </a:ext>
                </a:extLst>
              </p14:cNvPr>
              <p14:cNvContentPartPr/>
              <p14:nvPr/>
            </p14:nvContentPartPr>
            <p14:xfrm>
              <a:off x="7844810" y="3117128"/>
              <a:ext cx="28800" cy="297720"/>
            </p14:xfrm>
          </p:contentPart>
        </mc:Choice>
        <mc:Fallback>
          <p:pic>
            <p:nvPicPr>
              <p:cNvPr id="92" name="Tinta 91">
                <a:extLst>
                  <a:ext uri="{FF2B5EF4-FFF2-40B4-BE49-F238E27FC236}">
                    <a16:creationId xmlns:a16="http://schemas.microsoft.com/office/drawing/2014/main" id="{4A7760C9-A285-F978-001A-5563E6FF238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840490" y="3112808"/>
                <a:ext cx="3744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93" name="Tinta 92">
                <a:extLst>
                  <a:ext uri="{FF2B5EF4-FFF2-40B4-BE49-F238E27FC236}">
                    <a16:creationId xmlns:a16="http://schemas.microsoft.com/office/drawing/2014/main" id="{8EC15BA3-7FA9-D899-1157-87AD71EF5112}"/>
                  </a:ext>
                </a:extLst>
              </p14:cNvPr>
              <p14:cNvContentPartPr/>
              <p14:nvPr/>
            </p14:nvContentPartPr>
            <p14:xfrm>
              <a:off x="7800890" y="3201008"/>
              <a:ext cx="330480" cy="187920"/>
            </p14:xfrm>
          </p:contentPart>
        </mc:Choice>
        <mc:Fallback>
          <p:pic>
            <p:nvPicPr>
              <p:cNvPr id="93" name="Tinta 92">
                <a:extLst>
                  <a:ext uri="{FF2B5EF4-FFF2-40B4-BE49-F238E27FC236}">
                    <a16:creationId xmlns:a16="http://schemas.microsoft.com/office/drawing/2014/main" id="{8EC15BA3-7FA9-D899-1157-87AD71EF511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796570" y="3196688"/>
                <a:ext cx="339120" cy="19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2DD49918-2095-EFE1-17A3-6B895F9C9F1B}"/>
              </a:ext>
            </a:extLst>
          </p:cNvPr>
          <p:cNvGrpSpPr/>
          <p:nvPr/>
        </p:nvGrpSpPr>
        <p:grpSpPr>
          <a:xfrm>
            <a:off x="6915650" y="605408"/>
            <a:ext cx="5015520" cy="2283840"/>
            <a:chOff x="6915650" y="605408"/>
            <a:chExt cx="5015520" cy="228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18F15B84-56CD-4BD1-93D5-C44BA6AFB147}"/>
                    </a:ext>
                  </a:extLst>
                </p14:cNvPr>
                <p14:cNvContentPartPr/>
                <p14:nvPr/>
              </p14:nvContentPartPr>
              <p14:xfrm>
                <a:off x="7033010" y="2005088"/>
                <a:ext cx="155160" cy="53136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18F15B84-56CD-4BD1-93D5-C44BA6AFB14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028690" y="2000768"/>
                  <a:ext cx="16380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630BB811-2CCD-9C51-1F99-2A3E64C9D3ED}"/>
                    </a:ext>
                  </a:extLst>
                </p14:cNvPr>
                <p14:cNvContentPartPr/>
                <p14:nvPr/>
              </p14:nvContentPartPr>
              <p14:xfrm>
                <a:off x="6915650" y="2278328"/>
                <a:ext cx="271080" cy="3600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630BB811-2CCD-9C51-1F99-2A3E64C9D3E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911330" y="2274008"/>
                  <a:ext cx="2797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3C0915B8-B972-FF9F-0CE0-E14A33AB8403}"/>
                    </a:ext>
                  </a:extLst>
                </p14:cNvPr>
                <p14:cNvContentPartPr/>
                <p14:nvPr/>
              </p14:nvContentPartPr>
              <p14:xfrm>
                <a:off x="7327850" y="2190128"/>
                <a:ext cx="313560" cy="17172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3C0915B8-B972-FF9F-0CE0-E14A33AB840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23530" y="2185808"/>
                  <a:ext cx="3222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B5478C41-C47B-CBB8-33EC-90D1AE5797AD}"/>
                    </a:ext>
                  </a:extLst>
                </p14:cNvPr>
                <p14:cNvContentPartPr/>
                <p14:nvPr/>
              </p14:nvContentPartPr>
              <p14:xfrm>
                <a:off x="7670570" y="1928048"/>
                <a:ext cx="98280" cy="20952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B5478C41-C47B-CBB8-33EC-90D1AE5797A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666250" y="1923728"/>
                  <a:ext cx="1069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A5B74404-BB93-5705-FC37-421A73BA5CED}"/>
                    </a:ext>
                  </a:extLst>
                </p14:cNvPr>
                <p14:cNvContentPartPr/>
                <p14:nvPr/>
              </p14:nvContentPartPr>
              <p14:xfrm>
                <a:off x="7900250" y="1958648"/>
                <a:ext cx="1590480" cy="38160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A5B74404-BB93-5705-FC37-421A73BA5CE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895930" y="1954328"/>
                  <a:ext cx="159912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17242E4E-D3ED-1C75-2DA1-A5DD52AA1469}"/>
                    </a:ext>
                  </a:extLst>
                </p14:cNvPr>
                <p14:cNvContentPartPr/>
                <p14:nvPr/>
              </p14:nvContentPartPr>
              <p14:xfrm>
                <a:off x="9603050" y="2107328"/>
                <a:ext cx="670680" cy="249480"/>
              </p14:xfrm>
            </p:contentPart>
          </mc:Choice>
          <mc:Fallback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17242E4E-D3ED-1C75-2DA1-A5DD52AA146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598730" y="2103008"/>
                  <a:ext cx="6793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2BA96874-6E84-032A-28D4-9F624DC29C9A}"/>
                    </a:ext>
                  </a:extLst>
                </p14:cNvPr>
                <p14:cNvContentPartPr/>
                <p14:nvPr/>
              </p14:nvContentPartPr>
              <p14:xfrm>
                <a:off x="10348250" y="1858208"/>
                <a:ext cx="44640" cy="433080"/>
              </p14:xfrm>
            </p:contentPart>
          </mc:Choice>
          <mc:Fallback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2BA96874-6E84-032A-28D4-9F624DC29C9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343930" y="1853888"/>
                  <a:ext cx="5328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288E2522-EF52-77E6-BA63-3B98BB8174F2}"/>
                    </a:ext>
                  </a:extLst>
                </p14:cNvPr>
                <p14:cNvContentPartPr/>
                <p14:nvPr/>
              </p14:nvContentPartPr>
              <p14:xfrm>
                <a:off x="10329890" y="2020568"/>
                <a:ext cx="404280" cy="219240"/>
              </p14:xfrm>
            </p:contentPart>
          </mc:Choice>
          <mc:Fallback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288E2522-EF52-77E6-BA63-3B98BB8174F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325570" y="2016248"/>
                  <a:ext cx="4129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F2705E64-1382-B7B1-61C9-C62304988418}"/>
                    </a:ext>
                  </a:extLst>
                </p14:cNvPr>
                <p14:cNvContentPartPr/>
                <p14:nvPr/>
              </p14:nvContentPartPr>
              <p14:xfrm>
                <a:off x="7166210" y="2551208"/>
                <a:ext cx="106560" cy="338040"/>
              </p14:xfrm>
            </p:contentPart>
          </mc:Choice>
          <mc:Fallback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F2705E64-1382-B7B1-61C9-C6230498841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161890" y="2546888"/>
                  <a:ext cx="11520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D42948D6-A900-2368-9390-08C0A37ADF43}"/>
                    </a:ext>
                  </a:extLst>
                </p14:cNvPr>
                <p14:cNvContentPartPr/>
                <p14:nvPr/>
              </p14:nvContentPartPr>
              <p14:xfrm>
                <a:off x="7429730" y="2564168"/>
                <a:ext cx="177840" cy="266040"/>
              </p14:xfrm>
            </p:contentPart>
          </mc:Choice>
          <mc:Fallback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D42948D6-A900-2368-9390-08C0A37ADF4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425410" y="2559848"/>
                  <a:ext cx="1864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A3F0D3B8-D2B9-1410-81D3-67F62A8B1DAE}"/>
                    </a:ext>
                  </a:extLst>
                </p14:cNvPr>
                <p14:cNvContentPartPr/>
                <p14:nvPr/>
              </p14:nvContentPartPr>
              <p14:xfrm>
                <a:off x="7666250" y="2631848"/>
                <a:ext cx="697320" cy="218880"/>
              </p14:xfrm>
            </p:contentPart>
          </mc:Choice>
          <mc:Fallback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A3F0D3B8-D2B9-1410-81D3-67F62A8B1DA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661930" y="2627528"/>
                  <a:ext cx="7059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52029738-B4B1-7848-7881-26EF2A1F1E51}"/>
                    </a:ext>
                  </a:extLst>
                </p14:cNvPr>
                <p14:cNvContentPartPr/>
                <p14:nvPr/>
              </p14:nvContentPartPr>
              <p14:xfrm>
                <a:off x="8483810" y="2539688"/>
                <a:ext cx="1208880" cy="33624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52029738-B4B1-7848-7881-26EF2A1F1E5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479490" y="2535368"/>
                  <a:ext cx="12175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38E21062-48A5-3B6B-93B4-BC79774BD20F}"/>
                    </a:ext>
                  </a:extLst>
                </p14:cNvPr>
                <p14:cNvContentPartPr/>
                <p14:nvPr/>
              </p14:nvContentPartPr>
              <p14:xfrm>
                <a:off x="9045050" y="2610968"/>
                <a:ext cx="326160" cy="1836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38E21062-48A5-3B6B-93B4-BC79774BD20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040730" y="2606648"/>
                  <a:ext cx="3348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62CBE46F-0B6A-AC1B-804B-D9A7D6D1AA46}"/>
                    </a:ext>
                  </a:extLst>
                </p14:cNvPr>
                <p14:cNvContentPartPr/>
                <p14:nvPr/>
              </p14:nvContentPartPr>
              <p14:xfrm>
                <a:off x="10058090" y="2553368"/>
                <a:ext cx="166680" cy="21168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62CBE46F-0B6A-AC1B-804B-D9A7D6D1AA4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053770" y="2549048"/>
                  <a:ext cx="1753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E3A8E29E-CCAB-ABE2-14D6-176AEA9EE24D}"/>
                    </a:ext>
                  </a:extLst>
                </p14:cNvPr>
                <p14:cNvContentPartPr/>
                <p14:nvPr/>
              </p14:nvContentPartPr>
              <p14:xfrm>
                <a:off x="10426370" y="2547248"/>
                <a:ext cx="289440" cy="15876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E3A8E29E-CCAB-ABE2-14D6-176AEA9EE24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422050" y="2542928"/>
                  <a:ext cx="2980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10CE5492-EC10-A859-A5EE-CEC6F4C964D0}"/>
                    </a:ext>
                  </a:extLst>
                </p14:cNvPr>
                <p14:cNvContentPartPr/>
                <p14:nvPr/>
              </p14:nvContentPartPr>
              <p14:xfrm>
                <a:off x="10895090" y="2429888"/>
                <a:ext cx="78120" cy="20880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10CE5492-EC10-A859-A5EE-CEC6F4C964D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890770" y="2425568"/>
                  <a:ext cx="867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FF5D4DFF-4D15-DA2E-4A7A-349DB8340A13}"/>
                    </a:ext>
                  </a:extLst>
                </p14:cNvPr>
                <p14:cNvContentPartPr/>
                <p14:nvPr/>
              </p14:nvContentPartPr>
              <p14:xfrm>
                <a:off x="11049530" y="2246648"/>
                <a:ext cx="137880" cy="56160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FF5D4DFF-4D15-DA2E-4A7A-349DB8340A1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045210" y="2242328"/>
                  <a:ext cx="14652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59E19320-58F1-3551-72A5-E61806878346}"/>
                    </a:ext>
                  </a:extLst>
                </p14:cNvPr>
                <p14:cNvContentPartPr/>
                <p14:nvPr/>
              </p14:nvContentPartPr>
              <p14:xfrm>
                <a:off x="10780250" y="759488"/>
                <a:ext cx="47160" cy="807840"/>
              </p14:xfrm>
            </p:contentPart>
          </mc:Choice>
          <mc:Fallback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59E19320-58F1-3551-72A5-E6180687834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775930" y="755168"/>
                  <a:ext cx="55800" cy="81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5B219799-E605-2859-F236-CFB344EFB573}"/>
                    </a:ext>
                  </a:extLst>
                </p14:cNvPr>
                <p14:cNvContentPartPr/>
                <p14:nvPr/>
              </p14:nvContentPartPr>
              <p14:xfrm>
                <a:off x="10338530" y="1217408"/>
                <a:ext cx="1305720" cy="34920"/>
              </p14:xfrm>
            </p:contentPart>
          </mc:Choice>
          <mc:Fallback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5B219799-E605-2859-F236-CFB344EFB57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334210" y="1213088"/>
                  <a:ext cx="13143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66F139C2-E7FC-AA8A-ADD4-35D7FCC31969}"/>
                    </a:ext>
                  </a:extLst>
                </p14:cNvPr>
                <p14:cNvContentPartPr/>
                <p14:nvPr/>
              </p14:nvContentPartPr>
              <p14:xfrm>
                <a:off x="11653250" y="1150808"/>
                <a:ext cx="126720" cy="131760"/>
              </p14:xfrm>
            </p:contentPart>
          </mc:Choice>
          <mc:Fallback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66F139C2-E7FC-AA8A-ADD4-35D7FCC3196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648930" y="1146488"/>
                  <a:ext cx="1353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2D3FEA73-9B3F-633F-F55C-ECF2E707C0E4}"/>
                    </a:ext>
                  </a:extLst>
                </p14:cNvPr>
                <p14:cNvContentPartPr/>
                <p14:nvPr/>
              </p14:nvContentPartPr>
              <p14:xfrm>
                <a:off x="10114610" y="1200488"/>
                <a:ext cx="552960" cy="25200"/>
              </p14:xfrm>
            </p:contentPart>
          </mc:Choice>
          <mc:Fallback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2D3FEA73-9B3F-633F-F55C-ECF2E707C0E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110290" y="1196168"/>
                  <a:ext cx="5616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919ED5F3-4AB1-15C3-A576-52FAF9C03F4B}"/>
                    </a:ext>
                  </a:extLst>
                </p14:cNvPr>
                <p14:cNvContentPartPr/>
                <p14:nvPr/>
              </p14:nvContentPartPr>
              <p14:xfrm>
                <a:off x="10718690" y="646088"/>
                <a:ext cx="132840" cy="141840"/>
              </p14:xfrm>
            </p:contentPart>
          </mc:Choice>
          <mc:Fallback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919ED5F3-4AB1-15C3-A576-52FAF9C03F4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714370" y="641768"/>
                  <a:ext cx="1414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AA1BA7A8-F373-EAF5-EF89-DBDC90310253}"/>
                    </a:ext>
                  </a:extLst>
                </p14:cNvPr>
                <p14:cNvContentPartPr/>
                <p14:nvPr/>
              </p14:nvContentPartPr>
              <p14:xfrm>
                <a:off x="10213610" y="621968"/>
                <a:ext cx="1572840" cy="428400"/>
              </p14:xfrm>
            </p:contentPart>
          </mc:Choice>
          <mc:Fallback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AA1BA7A8-F373-EAF5-EF89-DBDC9031025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209290" y="617648"/>
                  <a:ext cx="158148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C8EFEF6E-C060-865F-3522-F0C330D0187C}"/>
                    </a:ext>
                  </a:extLst>
                </p14:cNvPr>
                <p14:cNvContentPartPr/>
                <p14:nvPr/>
              </p14:nvContentPartPr>
              <p14:xfrm>
                <a:off x="10550930" y="624488"/>
                <a:ext cx="79560" cy="89640"/>
              </p14:xfrm>
            </p:contentPart>
          </mc:Choice>
          <mc:Fallback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C8EFEF6E-C060-865F-3522-F0C330D0187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546610" y="620168"/>
                  <a:ext cx="882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9584CA80-F8CA-6A16-450E-8D3AED624B4B}"/>
                    </a:ext>
                  </a:extLst>
                </p14:cNvPr>
                <p14:cNvContentPartPr/>
                <p14:nvPr/>
              </p14:nvContentPartPr>
              <p14:xfrm>
                <a:off x="10536890" y="605408"/>
                <a:ext cx="118080" cy="188280"/>
              </p14:xfrm>
            </p:contentPart>
          </mc:Choice>
          <mc:Fallback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9584CA80-F8CA-6A16-450E-8D3AED624B4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532570" y="601088"/>
                  <a:ext cx="1267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87105AEA-7017-CB1C-7875-BBF5E3CF15AD}"/>
                    </a:ext>
                  </a:extLst>
                </p14:cNvPr>
                <p14:cNvContentPartPr/>
                <p14:nvPr/>
              </p14:nvContentPartPr>
              <p14:xfrm>
                <a:off x="11838650" y="1321448"/>
                <a:ext cx="56880" cy="135720"/>
              </p14:xfrm>
            </p:contentPart>
          </mc:Choice>
          <mc:Fallback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87105AEA-7017-CB1C-7875-BBF5E3CF15A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834330" y="1317128"/>
                  <a:ext cx="655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31ECB465-9FE4-F815-CDE5-094EFB52041C}"/>
                    </a:ext>
                  </a:extLst>
                </p14:cNvPr>
                <p14:cNvContentPartPr/>
                <p14:nvPr/>
              </p14:nvContentPartPr>
              <p14:xfrm>
                <a:off x="11755130" y="1317848"/>
                <a:ext cx="176040" cy="94680"/>
              </p14:xfrm>
            </p:contentPart>
          </mc:Choice>
          <mc:Fallback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31ECB465-9FE4-F815-CDE5-094EFB52041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750810" y="1313528"/>
                  <a:ext cx="1846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50E24916-5F80-6B0B-F788-9DEB9FD1E1C7}"/>
                    </a:ext>
                  </a:extLst>
                </p14:cNvPr>
                <p14:cNvContentPartPr/>
                <p14:nvPr/>
              </p14:nvContentPartPr>
              <p14:xfrm>
                <a:off x="10072850" y="673808"/>
                <a:ext cx="85680" cy="222480"/>
              </p14:xfrm>
            </p:contentPart>
          </mc:Choice>
          <mc:Fallback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50E24916-5F80-6B0B-F788-9DEB9FD1E1C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068530" y="669488"/>
                  <a:ext cx="943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C5D98230-5A85-CDED-0896-53DB9F546CBE}"/>
                    </a:ext>
                  </a:extLst>
                </p14:cNvPr>
                <p14:cNvContentPartPr/>
                <p14:nvPr/>
              </p14:nvContentPartPr>
              <p14:xfrm>
                <a:off x="10018130" y="818168"/>
                <a:ext cx="144720" cy="30960"/>
              </p14:xfrm>
            </p:contentPart>
          </mc:Choice>
          <mc:Fallback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C5D98230-5A85-CDED-0896-53DB9F546CB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013810" y="813848"/>
                  <a:ext cx="1533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F922048A-BD5E-5984-6EA3-FBB97CE7514B}"/>
                    </a:ext>
                  </a:extLst>
                </p14:cNvPr>
                <p14:cNvContentPartPr/>
                <p14:nvPr/>
              </p14:nvContentPartPr>
              <p14:xfrm>
                <a:off x="10808690" y="1497488"/>
                <a:ext cx="21600" cy="402120"/>
              </p14:xfrm>
            </p:contentPart>
          </mc:Choice>
          <mc:Fallback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F922048A-BD5E-5984-6EA3-FBB97CE7514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804370" y="1493168"/>
                  <a:ext cx="3024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D5AF1CCB-8226-5BF0-D36E-F418332EF231}"/>
                    </a:ext>
                  </a:extLst>
                </p14:cNvPr>
                <p14:cNvContentPartPr/>
                <p14:nvPr/>
              </p14:nvContentPartPr>
              <p14:xfrm>
                <a:off x="10225130" y="1428728"/>
                <a:ext cx="1676520" cy="405720"/>
              </p14:xfrm>
            </p:contentPart>
          </mc:Choice>
          <mc:Fallback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D5AF1CCB-8226-5BF0-D36E-F418332EF23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220810" y="1424048"/>
                  <a:ext cx="168516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70EC349D-9403-0254-644A-7D30E8F5F089}"/>
                    </a:ext>
                  </a:extLst>
                </p14:cNvPr>
                <p14:cNvContentPartPr/>
                <p14:nvPr/>
              </p14:nvContentPartPr>
              <p14:xfrm>
                <a:off x="11729210" y="1538888"/>
                <a:ext cx="158760" cy="351720"/>
              </p14:xfrm>
            </p:contentPart>
          </mc:Choice>
          <mc:Fallback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70EC349D-9403-0254-644A-7D30E8F5F08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724890" y="1534568"/>
                  <a:ext cx="167400" cy="36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B83854E7-6FCB-7685-0D11-8BD7A2745D6B}"/>
              </a:ext>
            </a:extLst>
          </p:cNvPr>
          <p:cNvGrpSpPr/>
          <p:nvPr/>
        </p:nvGrpSpPr>
        <p:grpSpPr>
          <a:xfrm>
            <a:off x="342410" y="1775048"/>
            <a:ext cx="4178520" cy="2143080"/>
            <a:chOff x="342410" y="1775048"/>
            <a:chExt cx="4178520" cy="214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17492C24-9632-478E-F98F-8419E276367D}"/>
                    </a:ext>
                  </a:extLst>
                </p14:cNvPr>
                <p14:cNvContentPartPr/>
                <p14:nvPr/>
              </p14:nvContentPartPr>
              <p14:xfrm>
                <a:off x="342410" y="2091848"/>
                <a:ext cx="284760" cy="187920"/>
              </p14:xfrm>
            </p:contentPart>
          </mc:Choice>
          <mc:Fallback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17492C24-9632-478E-F98F-8419E276367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38090" y="2087528"/>
                  <a:ext cx="2934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3B8A0BCA-67B3-D3DA-B0A9-A587DCFC7A82}"/>
                    </a:ext>
                  </a:extLst>
                </p14:cNvPr>
                <p14:cNvContentPartPr/>
                <p14:nvPr/>
              </p14:nvContentPartPr>
              <p14:xfrm>
                <a:off x="669290" y="1875848"/>
                <a:ext cx="104040" cy="545760"/>
              </p14:xfrm>
            </p:contentPart>
          </mc:Choice>
          <mc:Fallback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3B8A0BCA-67B3-D3DA-B0A9-A587DCFC7A8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64970" y="1871528"/>
                  <a:ext cx="11268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26BB7918-F519-1D84-5E25-43358C25A677}"/>
                    </a:ext>
                  </a:extLst>
                </p14:cNvPr>
                <p14:cNvContentPartPr/>
                <p14:nvPr/>
              </p14:nvContentPartPr>
              <p14:xfrm>
                <a:off x="1289570" y="2160608"/>
                <a:ext cx="155160" cy="43056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26BB7918-F519-1D84-5E25-43358C25A67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285250" y="2156288"/>
                  <a:ext cx="16380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269DD4FC-53C9-7511-9AE3-1EFE74A665D1}"/>
                    </a:ext>
                  </a:extLst>
                </p14:cNvPr>
                <p14:cNvContentPartPr/>
                <p14:nvPr/>
              </p14:nvContentPartPr>
              <p14:xfrm>
                <a:off x="1192010" y="2440328"/>
                <a:ext cx="263880" cy="1548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269DD4FC-53C9-7511-9AE3-1EFE74A665D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87690" y="2436008"/>
                  <a:ext cx="2725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1DB7BB47-0EA3-2764-509C-146DC5EFC477}"/>
                    </a:ext>
                  </a:extLst>
                </p14:cNvPr>
                <p14:cNvContentPartPr/>
                <p14:nvPr/>
              </p14:nvContentPartPr>
              <p14:xfrm>
                <a:off x="1541930" y="2148368"/>
                <a:ext cx="171720" cy="43632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1DB7BB47-0EA3-2764-509C-146DC5EFC47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537610" y="2144048"/>
                  <a:ext cx="18036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F6BEBB5D-C70F-0A25-57A5-973F7DECCF79}"/>
                    </a:ext>
                  </a:extLst>
                </p14:cNvPr>
                <p14:cNvContentPartPr/>
                <p14:nvPr/>
              </p14:nvContentPartPr>
              <p14:xfrm>
                <a:off x="1792850" y="2213888"/>
                <a:ext cx="151920" cy="29880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F6BEBB5D-C70F-0A25-57A5-973F7DECCF7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788530" y="2209568"/>
                  <a:ext cx="1605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97893551-9ECF-8156-6C06-E59409F0FA89}"/>
                    </a:ext>
                  </a:extLst>
                </p14:cNvPr>
                <p14:cNvContentPartPr/>
                <p14:nvPr/>
              </p14:nvContentPartPr>
              <p14:xfrm>
                <a:off x="1762970" y="2315408"/>
                <a:ext cx="190080" cy="1944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97893551-9ECF-8156-6C06-E59409F0FA8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758650" y="2311088"/>
                  <a:ext cx="1987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2E9033A6-A9BD-17F4-77F7-D2ADCC4A4925}"/>
                    </a:ext>
                  </a:extLst>
                </p14:cNvPr>
                <p14:cNvContentPartPr/>
                <p14:nvPr/>
              </p14:nvContentPartPr>
              <p14:xfrm>
                <a:off x="2009570" y="2126768"/>
                <a:ext cx="164880" cy="34416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2E9033A6-A9BD-17F4-77F7-D2ADCC4A492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005250" y="2122448"/>
                  <a:ext cx="1735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44399E67-0850-7A43-E00C-2C68534CA169}"/>
                    </a:ext>
                  </a:extLst>
                </p14:cNvPr>
                <p14:cNvContentPartPr/>
                <p14:nvPr/>
              </p14:nvContentPartPr>
              <p14:xfrm>
                <a:off x="2328170" y="2381648"/>
                <a:ext cx="181080" cy="396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44399E67-0850-7A43-E00C-2C68534CA16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323850" y="2377328"/>
                  <a:ext cx="1897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AB018572-89A5-8AB8-1721-2F3D1D0FB188}"/>
                    </a:ext>
                  </a:extLst>
                </p14:cNvPr>
                <p14:cNvContentPartPr/>
                <p14:nvPr/>
              </p14:nvContentPartPr>
              <p14:xfrm>
                <a:off x="2396210" y="2241608"/>
                <a:ext cx="126360" cy="1548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AB018572-89A5-8AB8-1721-2F3D1D0FB18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391890" y="2237288"/>
                  <a:ext cx="1350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B8D8C417-C0C4-95CC-A469-21359C92F159}"/>
                    </a:ext>
                  </a:extLst>
                </p14:cNvPr>
                <p14:cNvContentPartPr/>
                <p14:nvPr/>
              </p14:nvContentPartPr>
              <p14:xfrm>
                <a:off x="2775650" y="2103008"/>
                <a:ext cx="231480" cy="29304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B8D8C417-C0C4-95CC-A469-21359C92F15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771330" y="2098688"/>
                  <a:ext cx="2401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75437D52-A337-7A2C-290C-156070F0E0F2}"/>
                    </a:ext>
                  </a:extLst>
                </p14:cNvPr>
                <p14:cNvContentPartPr/>
                <p14:nvPr/>
              </p14:nvContentPartPr>
              <p14:xfrm>
                <a:off x="2972930" y="1955048"/>
                <a:ext cx="154800" cy="2160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75437D52-A337-7A2C-290C-156070F0E0F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968610" y="1950728"/>
                  <a:ext cx="1634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B2D17D13-C782-8C3D-30B2-22661ECCE766}"/>
                    </a:ext>
                  </a:extLst>
                </p14:cNvPr>
                <p14:cNvContentPartPr/>
                <p14:nvPr/>
              </p14:nvContentPartPr>
              <p14:xfrm>
                <a:off x="3185330" y="1859288"/>
                <a:ext cx="145440" cy="16200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B2D17D13-C782-8C3D-30B2-22661ECCE76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181010" y="1854968"/>
                  <a:ext cx="1540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72A6DDC3-E10E-6BD1-8C25-61F3BB97C603}"/>
                    </a:ext>
                  </a:extLst>
                </p14:cNvPr>
                <p14:cNvContentPartPr/>
                <p14:nvPr/>
              </p14:nvContentPartPr>
              <p14:xfrm>
                <a:off x="3376490" y="1935608"/>
                <a:ext cx="30240" cy="15336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72A6DDC3-E10E-6BD1-8C25-61F3BB97C60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72170" y="1931288"/>
                  <a:ext cx="388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EECF1822-92F6-0676-442C-B000B3BDC19A}"/>
                    </a:ext>
                  </a:extLst>
                </p14:cNvPr>
                <p14:cNvContentPartPr/>
                <p14:nvPr/>
              </p14:nvContentPartPr>
              <p14:xfrm>
                <a:off x="3499610" y="1775048"/>
                <a:ext cx="55800" cy="24588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EECF1822-92F6-0676-442C-B000B3BDC19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495290" y="1770728"/>
                  <a:ext cx="644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FDAF3944-D93C-F9FD-A47E-195F1FD4F5F3}"/>
                    </a:ext>
                  </a:extLst>
                </p14:cNvPr>
                <p14:cNvContentPartPr/>
                <p14:nvPr/>
              </p14:nvContentPartPr>
              <p14:xfrm>
                <a:off x="3681050" y="1781528"/>
                <a:ext cx="149040" cy="26640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FDAF3944-D93C-F9FD-A47E-195F1FD4F5F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676730" y="1777208"/>
                  <a:ext cx="1576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FF2E918A-9944-F009-C028-3DD9559E14CA}"/>
                    </a:ext>
                  </a:extLst>
                </p14:cNvPr>
                <p14:cNvContentPartPr/>
                <p14:nvPr/>
              </p14:nvContentPartPr>
              <p14:xfrm>
                <a:off x="3635690" y="1879808"/>
                <a:ext cx="130680" cy="4140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FF2E918A-9944-F009-C028-3DD9559E14C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631370" y="1875488"/>
                  <a:ext cx="1393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A0BFED04-8002-E8E6-CC9F-892EDA0E610B}"/>
                    </a:ext>
                  </a:extLst>
                </p14:cNvPr>
                <p14:cNvContentPartPr/>
                <p14:nvPr/>
              </p14:nvContentPartPr>
              <p14:xfrm>
                <a:off x="4069490" y="2355008"/>
                <a:ext cx="263880" cy="2592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A0BFED04-8002-E8E6-CC9F-892EDA0E610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065170" y="2350688"/>
                  <a:ext cx="2725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A8D9FD84-D51F-EE5C-65D6-951187C7EAC0}"/>
                    </a:ext>
                  </a:extLst>
                </p14:cNvPr>
                <p14:cNvContentPartPr/>
                <p14:nvPr/>
              </p14:nvContentPartPr>
              <p14:xfrm>
                <a:off x="4089290" y="2217488"/>
                <a:ext cx="334800" cy="2088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A8D9FD84-D51F-EE5C-65D6-951187C7EAC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084970" y="2213168"/>
                  <a:ext cx="3434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101D0131-92D8-972F-3134-AD2795175514}"/>
                    </a:ext>
                  </a:extLst>
                </p14:cNvPr>
                <p14:cNvContentPartPr/>
                <p14:nvPr/>
              </p14:nvContentPartPr>
              <p14:xfrm>
                <a:off x="347450" y="3369128"/>
                <a:ext cx="204840" cy="549000"/>
              </p14:xfrm>
            </p:contentPart>
          </mc:Choice>
          <mc:Fallback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101D0131-92D8-972F-3134-AD279517551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43130" y="3364808"/>
                  <a:ext cx="21348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0A9F3DB9-2FC8-F374-EC80-AC237DB64480}"/>
                    </a:ext>
                  </a:extLst>
                </p14:cNvPr>
                <p14:cNvContentPartPr/>
                <p14:nvPr/>
              </p14:nvContentPartPr>
              <p14:xfrm>
                <a:off x="652010" y="3190928"/>
                <a:ext cx="92520" cy="38412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0A9F3DB9-2FC8-F374-EC80-AC237DB6448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47690" y="3186608"/>
                  <a:ext cx="10116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6997CAC5-7BB4-2D09-450E-D4F70D37B8AB}"/>
                    </a:ext>
                  </a:extLst>
                </p14:cNvPr>
                <p14:cNvContentPartPr/>
                <p14:nvPr/>
              </p14:nvContentPartPr>
              <p14:xfrm>
                <a:off x="886010" y="3225488"/>
                <a:ext cx="111240" cy="277200"/>
              </p14:xfrm>
            </p:contentPart>
          </mc:Choice>
          <mc:Fallback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6997CAC5-7BB4-2D09-450E-D4F70D37B8A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81690" y="3221168"/>
                  <a:ext cx="1198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FB6C5033-95EE-1C8D-B887-5C0FA3058DB7}"/>
                    </a:ext>
                  </a:extLst>
                </p14:cNvPr>
                <p14:cNvContentPartPr/>
                <p14:nvPr/>
              </p14:nvContentPartPr>
              <p14:xfrm>
                <a:off x="837770" y="3355448"/>
                <a:ext cx="190080" cy="30960"/>
              </p14:xfrm>
            </p:contentPart>
          </mc:Choice>
          <mc:Fallback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FB6C5033-95EE-1C8D-B887-5C0FA3058DB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33450" y="3351128"/>
                  <a:ext cx="1987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D322A9B9-13E2-C532-3AB9-A670BF1169AF}"/>
                    </a:ext>
                  </a:extLst>
                </p14:cNvPr>
                <p14:cNvContentPartPr/>
                <p14:nvPr/>
              </p14:nvContentPartPr>
              <p14:xfrm>
                <a:off x="1034690" y="3104528"/>
                <a:ext cx="124920" cy="373680"/>
              </p14:xfrm>
            </p:contentPart>
          </mc:Choice>
          <mc:Fallback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D322A9B9-13E2-C532-3AB9-A670BF1169A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30370" y="3100208"/>
                  <a:ext cx="13356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3109A2C8-EA2F-3592-3753-4DD1050FFF55}"/>
                    </a:ext>
                  </a:extLst>
                </p14:cNvPr>
                <p14:cNvContentPartPr/>
                <p14:nvPr/>
              </p14:nvContentPartPr>
              <p14:xfrm>
                <a:off x="1391090" y="3466328"/>
                <a:ext cx="186840" cy="14400"/>
              </p14:xfrm>
            </p:contentPart>
          </mc:Choice>
          <mc:Fallback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3109A2C8-EA2F-3592-3753-4DD1050FFF5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386770" y="3462008"/>
                  <a:ext cx="1954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2C1ABB11-A3F6-12D0-93EE-DE0507A67D7B}"/>
                    </a:ext>
                  </a:extLst>
                </p14:cNvPr>
                <p14:cNvContentPartPr/>
                <p14:nvPr/>
              </p14:nvContentPartPr>
              <p14:xfrm>
                <a:off x="1398650" y="3337808"/>
                <a:ext cx="204480" cy="5400"/>
              </p14:xfrm>
            </p:contentPart>
          </mc:Choice>
          <mc:Fallback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2C1ABB11-A3F6-12D0-93EE-DE0507A67D7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394330" y="3333488"/>
                  <a:ext cx="21312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6FA6B04F-EA3C-BD6F-8AAB-FDD7599D36A3}"/>
                    </a:ext>
                  </a:extLst>
                </p14:cNvPr>
                <p14:cNvContentPartPr/>
                <p14:nvPr/>
              </p14:nvContentPartPr>
              <p14:xfrm>
                <a:off x="1856570" y="3395048"/>
                <a:ext cx="203040" cy="2880"/>
              </p14:xfrm>
            </p:contentPart>
          </mc:Choice>
          <mc:Fallback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6FA6B04F-EA3C-BD6F-8AAB-FDD7599D36A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52250" y="3390728"/>
                  <a:ext cx="2116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AB0810A1-8BB5-6F30-77B9-95CE66B09DB1}"/>
                    </a:ext>
                  </a:extLst>
                </p14:cNvPr>
                <p14:cNvContentPartPr/>
                <p14:nvPr/>
              </p14:nvContentPartPr>
              <p14:xfrm>
                <a:off x="2326730" y="3027848"/>
                <a:ext cx="118080" cy="549720"/>
              </p14:xfrm>
            </p:contentPart>
          </mc:Choice>
          <mc:Fallback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AB0810A1-8BB5-6F30-77B9-95CE66B09DB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322410" y="3023528"/>
                  <a:ext cx="12672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4867D205-5BFC-4E5C-446D-35BE028B24A3}"/>
                    </a:ext>
                  </a:extLst>
                </p14:cNvPr>
                <p14:cNvContentPartPr/>
                <p14:nvPr/>
              </p14:nvContentPartPr>
              <p14:xfrm>
                <a:off x="2569010" y="3060968"/>
                <a:ext cx="67680" cy="23220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4867D205-5BFC-4E5C-446D-35BE028B24A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564690" y="3056648"/>
                  <a:ext cx="763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612DA6A3-ADC6-F2F5-737B-6ED427F489E8}"/>
                    </a:ext>
                  </a:extLst>
                </p14:cNvPr>
                <p14:cNvContentPartPr/>
                <p14:nvPr/>
              </p14:nvContentPartPr>
              <p14:xfrm>
                <a:off x="2482610" y="3298928"/>
                <a:ext cx="231120" cy="1800"/>
              </p14:xfrm>
            </p:contentPart>
          </mc:Choice>
          <mc:Fallback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612DA6A3-ADC6-F2F5-737B-6ED427F489E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478290" y="3294608"/>
                  <a:ext cx="23976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E23B6F10-6788-120A-D6B1-138ED372DD39}"/>
                    </a:ext>
                  </a:extLst>
                </p14:cNvPr>
                <p14:cNvContentPartPr/>
                <p14:nvPr/>
              </p14:nvContentPartPr>
              <p14:xfrm>
                <a:off x="2596010" y="3353648"/>
                <a:ext cx="234000" cy="165600"/>
              </p14:xfrm>
            </p:contentPart>
          </mc:Choice>
          <mc:Fallback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E23B6F10-6788-120A-D6B1-138ED372DD3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591690" y="3348968"/>
                  <a:ext cx="2426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B73F0207-0BD1-35F1-196D-3DD180256BD2}"/>
                    </a:ext>
                  </a:extLst>
                </p14:cNvPr>
                <p14:cNvContentPartPr/>
                <p14:nvPr/>
              </p14:nvContentPartPr>
              <p14:xfrm>
                <a:off x="2836850" y="2937488"/>
                <a:ext cx="145800" cy="541800"/>
              </p14:xfrm>
            </p:contentPart>
          </mc:Choice>
          <mc:Fallback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B73F0207-0BD1-35F1-196D-3DD180256BD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832530" y="2933168"/>
                  <a:ext cx="15444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9A3B6548-27E7-00FD-F4FB-E54C1035E0A1}"/>
                    </a:ext>
                  </a:extLst>
                </p14:cNvPr>
                <p14:cNvContentPartPr/>
                <p14:nvPr/>
              </p14:nvContentPartPr>
              <p14:xfrm>
                <a:off x="2982650" y="2873408"/>
                <a:ext cx="153720" cy="167040"/>
              </p14:xfrm>
            </p:contentPart>
          </mc:Choice>
          <mc:Fallback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9A3B6548-27E7-00FD-F4FB-E54C1035E0A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978330" y="2869088"/>
                  <a:ext cx="1623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1924E58C-3796-6EE9-93F7-9997E6C6A683}"/>
                    </a:ext>
                  </a:extLst>
                </p14:cNvPr>
                <p14:cNvContentPartPr/>
                <p14:nvPr/>
              </p14:nvContentPartPr>
              <p14:xfrm>
                <a:off x="3210890" y="2957648"/>
                <a:ext cx="11520" cy="122760"/>
              </p14:xfrm>
            </p:contentPart>
          </mc:Choice>
          <mc:Fallback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1924E58C-3796-6EE9-93F7-9997E6C6A68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206570" y="2953328"/>
                  <a:ext cx="201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5052423F-01B3-5572-3B5D-D28FBD7AAECE}"/>
                    </a:ext>
                  </a:extLst>
                </p14:cNvPr>
                <p14:cNvContentPartPr/>
                <p14:nvPr/>
              </p14:nvContentPartPr>
              <p14:xfrm>
                <a:off x="3278930" y="2796008"/>
                <a:ext cx="42840" cy="243720"/>
              </p14:xfrm>
            </p:contentPart>
          </mc:Choice>
          <mc:Fallback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5052423F-01B3-5572-3B5D-D28FBD7AAEC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274610" y="2791688"/>
                  <a:ext cx="514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2623D557-23CC-D75E-90FD-1456ED020F81}"/>
                    </a:ext>
                  </a:extLst>
                </p14:cNvPr>
                <p14:cNvContentPartPr/>
                <p14:nvPr/>
              </p14:nvContentPartPr>
              <p14:xfrm>
                <a:off x="3445970" y="2710688"/>
                <a:ext cx="138240" cy="334440"/>
              </p14:xfrm>
            </p:contentPart>
          </mc:Choice>
          <mc:Fallback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2623D557-23CC-D75E-90FD-1456ED020F8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441650" y="2706368"/>
                  <a:ext cx="1468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AA728F7B-8185-5CD9-780C-6F0FA5A90584}"/>
                    </a:ext>
                  </a:extLst>
                </p14:cNvPr>
                <p14:cNvContentPartPr/>
                <p14:nvPr/>
              </p14:nvContentPartPr>
              <p14:xfrm>
                <a:off x="3389450" y="2862248"/>
                <a:ext cx="174600" cy="30960"/>
              </p14:xfrm>
            </p:contentPart>
          </mc:Choice>
          <mc:Fallback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AA728F7B-8185-5CD9-780C-6F0FA5A9058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385130" y="2857928"/>
                  <a:ext cx="1832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5B1F0DEB-47D6-973A-8894-E2022A57B6D9}"/>
                    </a:ext>
                  </a:extLst>
                </p14:cNvPr>
                <p14:cNvContentPartPr/>
                <p14:nvPr/>
              </p14:nvContentPartPr>
              <p14:xfrm>
                <a:off x="3961850" y="3412688"/>
                <a:ext cx="374400" cy="46080"/>
              </p14:xfrm>
            </p:contentPart>
          </mc:Choice>
          <mc:Fallback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5B1F0DEB-47D6-973A-8894-E2022A57B6D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957530" y="3408368"/>
                  <a:ext cx="3830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34DFB827-B9E3-211D-983F-D0F9F4560EDA}"/>
                    </a:ext>
                  </a:extLst>
                </p14:cNvPr>
                <p14:cNvContentPartPr/>
                <p14:nvPr/>
              </p14:nvContentPartPr>
              <p14:xfrm>
                <a:off x="4320050" y="3306848"/>
                <a:ext cx="200880" cy="173880"/>
              </p14:xfrm>
            </p:contentPart>
          </mc:Choice>
          <mc:Fallback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34DFB827-B9E3-211D-983F-D0F9F4560ED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315730" y="3302528"/>
                  <a:ext cx="2095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766A4BDF-9919-80D5-2B30-8CC8B71567AB}"/>
                    </a:ext>
                  </a:extLst>
                </p14:cNvPr>
                <p14:cNvContentPartPr/>
                <p14:nvPr/>
              </p14:nvContentPartPr>
              <p14:xfrm>
                <a:off x="4422290" y="3318368"/>
                <a:ext cx="45720" cy="173520"/>
              </p14:xfrm>
            </p:contentPart>
          </mc:Choice>
          <mc:Fallback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766A4BDF-9919-80D5-2B30-8CC8B71567A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417970" y="3314048"/>
                  <a:ext cx="543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619F35C5-523C-437C-97DE-ACF4338DF2DF}"/>
                    </a:ext>
                  </a:extLst>
                </p14:cNvPr>
                <p14:cNvContentPartPr/>
                <p14:nvPr/>
              </p14:nvContentPartPr>
              <p14:xfrm>
                <a:off x="1721570" y="3357968"/>
                <a:ext cx="1860840" cy="368640"/>
              </p14:xfrm>
            </p:contentPart>
          </mc:Choice>
          <mc:Fallback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619F35C5-523C-437C-97DE-ACF4338DF2D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717250" y="3353648"/>
                  <a:ext cx="1869480" cy="37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Agrupar 130">
            <a:extLst>
              <a:ext uri="{FF2B5EF4-FFF2-40B4-BE49-F238E27FC236}">
                <a16:creationId xmlns:a16="http://schemas.microsoft.com/office/drawing/2014/main" id="{7C562955-3106-589B-28C7-483D232960BC}"/>
              </a:ext>
            </a:extLst>
          </p:cNvPr>
          <p:cNvGrpSpPr/>
          <p:nvPr/>
        </p:nvGrpSpPr>
        <p:grpSpPr>
          <a:xfrm>
            <a:off x="254210" y="4052408"/>
            <a:ext cx="1312200" cy="508680"/>
            <a:chOff x="254210" y="4052408"/>
            <a:chExt cx="1312200" cy="50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F4C13D6D-4C55-23F7-C8CB-22223F893ACD}"/>
                    </a:ext>
                  </a:extLst>
                </p14:cNvPr>
                <p14:cNvContentPartPr/>
                <p14:nvPr/>
              </p14:nvContentPartPr>
              <p14:xfrm>
                <a:off x="254210" y="4113608"/>
                <a:ext cx="190080" cy="447480"/>
              </p14:xfrm>
            </p:contentPart>
          </mc:Choice>
          <mc:Fallback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F4C13D6D-4C55-23F7-C8CB-22223F893ACD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49890" y="4109288"/>
                  <a:ext cx="19872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817F8022-A6A7-7EE3-75E9-536C5B43DD33}"/>
                    </a:ext>
                  </a:extLst>
                </p14:cNvPr>
                <p14:cNvContentPartPr/>
                <p14:nvPr/>
              </p14:nvContentPartPr>
              <p14:xfrm>
                <a:off x="619610" y="4129088"/>
                <a:ext cx="102240" cy="340560"/>
              </p14:xfrm>
            </p:contentPart>
          </mc:Choice>
          <mc:Fallback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817F8022-A6A7-7EE3-75E9-536C5B43DD3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15290" y="4124768"/>
                  <a:ext cx="11088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52C1509E-0F16-BBBC-E5B7-65B27B146186}"/>
                    </a:ext>
                  </a:extLst>
                </p14:cNvPr>
                <p14:cNvContentPartPr/>
                <p14:nvPr/>
              </p14:nvContentPartPr>
              <p14:xfrm>
                <a:off x="867650" y="4137728"/>
                <a:ext cx="124200" cy="296640"/>
              </p14:xfrm>
            </p:contentPart>
          </mc:Choice>
          <mc:Fallback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52C1509E-0F16-BBBC-E5B7-65B27B14618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63330" y="4133408"/>
                  <a:ext cx="1328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C9CA253B-1674-71ED-445D-3C4CC6FA831F}"/>
                    </a:ext>
                  </a:extLst>
                </p14:cNvPr>
                <p14:cNvContentPartPr/>
                <p14:nvPr/>
              </p14:nvContentPartPr>
              <p14:xfrm>
                <a:off x="769730" y="4278128"/>
                <a:ext cx="207360" cy="46080"/>
              </p14:xfrm>
            </p:contentPart>
          </mc:Choice>
          <mc:Fallback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C9CA253B-1674-71ED-445D-3C4CC6FA831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65410" y="4273808"/>
                  <a:ext cx="2160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87D16813-071B-815D-AD3E-18CBDAE4CF79}"/>
                    </a:ext>
                  </a:extLst>
                </p14:cNvPr>
                <p14:cNvContentPartPr/>
                <p14:nvPr/>
              </p14:nvContentPartPr>
              <p14:xfrm>
                <a:off x="1034690" y="4052408"/>
                <a:ext cx="167400" cy="382680"/>
              </p14:xfrm>
            </p:contentPart>
          </mc:Choice>
          <mc:Fallback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87D16813-071B-815D-AD3E-18CBDAE4CF7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30370" y="4048088"/>
                  <a:ext cx="17604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767792EE-7164-08F2-8ACB-8F449A07F7E8}"/>
                    </a:ext>
                  </a:extLst>
                </p14:cNvPr>
                <p14:cNvContentPartPr/>
                <p14:nvPr/>
              </p14:nvContentPartPr>
              <p14:xfrm>
                <a:off x="1389650" y="4356968"/>
                <a:ext cx="172080" cy="6840"/>
              </p14:xfrm>
            </p:contentPart>
          </mc:Choice>
          <mc:Fallback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767792EE-7164-08F2-8ACB-8F449A07F7E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385330" y="4352648"/>
                  <a:ext cx="1807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D0795EBF-685D-C126-C8B3-A33AD1CE71E2}"/>
                    </a:ext>
                  </a:extLst>
                </p14:cNvPr>
                <p14:cNvContentPartPr/>
                <p14:nvPr/>
              </p14:nvContentPartPr>
              <p14:xfrm>
                <a:off x="1350770" y="4246088"/>
                <a:ext cx="215640" cy="11880"/>
              </p14:xfrm>
            </p:contentPart>
          </mc:Choice>
          <mc:Fallback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D0795EBF-685D-C126-C8B3-A33AD1CE71E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346450" y="4241768"/>
                  <a:ext cx="224280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25" name="Tinta 124">
                <a:extLst>
                  <a:ext uri="{FF2B5EF4-FFF2-40B4-BE49-F238E27FC236}">
                    <a16:creationId xmlns:a16="http://schemas.microsoft.com/office/drawing/2014/main" id="{375FE1DA-E588-5A1A-00EE-0A12B8D6D629}"/>
                  </a:ext>
                </a:extLst>
              </p14:cNvPr>
              <p14:cNvContentPartPr/>
              <p14:nvPr/>
            </p14:nvContentPartPr>
            <p14:xfrm>
              <a:off x="1858010" y="4069328"/>
              <a:ext cx="126360" cy="273960"/>
            </p14:xfrm>
          </p:contentPart>
        </mc:Choice>
        <mc:Fallback>
          <p:pic>
            <p:nvPicPr>
              <p:cNvPr id="125" name="Tinta 124">
                <a:extLst>
                  <a:ext uri="{FF2B5EF4-FFF2-40B4-BE49-F238E27FC236}">
                    <a16:creationId xmlns:a16="http://schemas.microsoft.com/office/drawing/2014/main" id="{375FE1DA-E588-5A1A-00EE-0A12B8D6D629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1853690" y="4065008"/>
                <a:ext cx="135000" cy="28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6BECF431-6E69-1DC1-106C-F30188D4EC70}"/>
              </a:ext>
            </a:extLst>
          </p:cNvPr>
          <p:cNvGrpSpPr/>
          <p:nvPr/>
        </p:nvGrpSpPr>
        <p:grpSpPr>
          <a:xfrm>
            <a:off x="2246090" y="3724808"/>
            <a:ext cx="1638360" cy="857160"/>
            <a:chOff x="2246090" y="3724808"/>
            <a:chExt cx="1638360" cy="85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A2433CB2-F8BF-BD43-D4B6-8DF6F10CBFE5}"/>
                    </a:ext>
                  </a:extLst>
                </p14:cNvPr>
                <p14:cNvContentPartPr/>
                <p14:nvPr/>
              </p14:nvContentPartPr>
              <p14:xfrm>
                <a:off x="2246090" y="4200368"/>
                <a:ext cx="230040" cy="20880"/>
              </p14:xfrm>
            </p:contentPart>
          </mc:Choice>
          <mc:Fallback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A2433CB2-F8BF-BD43-D4B6-8DF6F10CBFE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241770" y="4196048"/>
                  <a:ext cx="2386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96ED12DE-C7DB-E8AC-6302-89AA5B4F99D8}"/>
                    </a:ext>
                  </a:extLst>
                </p14:cNvPr>
                <p14:cNvContentPartPr/>
                <p14:nvPr/>
              </p14:nvContentPartPr>
              <p14:xfrm>
                <a:off x="2802650" y="3963488"/>
                <a:ext cx="99360" cy="169560"/>
              </p14:xfrm>
            </p:contentPart>
          </mc:Choice>
          <mc:Fallback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96ED12DE-C7DB-E8AC-6302-89AA5B4F99D8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798330" y="3959168"/>
                  <a:ext cx="1080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0836CEC3-C428-047A-DE53-EC26BE1FCB77}"/>
                    </a:ext>
                  </a:extLst>
                </p14:cNvPr>
                <p14:cNvContentPartPr/>
                <p14:nvPr/>
              </p14:nvContentPartPr>
              <p14:xfrm>
                <a:off x="2726330" y="4205408"/>
                <a:ext cx="252360" cy="20880"/>
              </p14:xfrm>
            </p:contentPart>
          </mc:Choice>
          <mc:Fallback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0836CEC3-C428-047A-DE53-EC26BE1FCB7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722010" y="4201088"/>
                  <a:ext cx="2610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8DB6F871-2828-8BA8-7FA3-81B46949E411}"/>
                    </a:ext>
                  </a:extLst>
                </p14:cNvPr>
                <p14:cNvContentPartPr/>
                <p14:nvPr/>
              </p14:nvContentPartPr>
              <p14:xfrm>
                <a:off x="2842610" y="4340408"/>
                <a:ext cx="168840" cy="241560"/>
              </p14:xfrm>
            </p:contentPart>
          </mc:Choice>
          <mc:Fallback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8DB6F871-2828-8BA8-7FA3-81B46949E411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838290" y="4336088"/>
                  <a:ext cx="1774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A3EB8624-9807-21F8-E110-AFD6A9D44A2D}"/>
                    </a:ext>
                  </a:extLst>
                </p14:cNvPr>
                <p14:cNvContentPartPr/>
                <p14:nvPr/>
              </p14:nvContentPartPr>
              <p14:xfrm>
                <a:off x="2583770" y="3886808"/>
                <a:ext cx="153000" cy="615960"/>
              </p14:xfrm>
            </p:contentPart>
          </mc:Choice>
          <mc:Fallback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A3EB8624-9807-21F8-E110-AFD6A9D44A2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579450" y="3882488"/>
                  <a:ext cx="16164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DBDD3CE2-70D0-5938-18DA-FD4A242648FB}"/>
                    </a:ext>
                  </a:extLst>
                </p14:cNvPr>
                <p14:cNvContentPartPr/>
                <p14:nvPr/>
              </p14:nvContentPartPr>
              <p14:xfrm>
                <a:off x="3080570" y="3894368"/>
                <a:ext cx="132120" cy="609480"/>
              </p14:xfrm>
            </p:contentPart>
          </mc:Choice>
          <mc:Fallback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DBDD3CE2-70D0-5938-18DA-FD4A242648F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076250" y="3890048"/>
                  <a:ext cx="14076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E01B9F5F-BB01-A277-3EBE-C6962F86683B}"/>
                    </a:ext>
                  </a:extLst>
                </p14:cNvPr>
                <p14:cNvContentPartPr/>
                <p14:nvPr/>
              </p14:nvContentPartPr>
              <p14:xfrm>
                <a:off x="3165530" y="3856208"/>
                <a:ext cx="175680" cy="161280"/>
              </p14:xfrm>
            </p:contentPart>
          </mc:Choice>
          <mc:Fallback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E01B9F5F-BB01-A277-3EBE-C6962F86683B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161210" y="3851888"/>
                  <a:ext cx="1843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3F997583-1C18-53F2-8CB6-F49A2C407D5C}"/>
                    </a:ext>
                  </a:extLst>
                </p14:cNvPr>
                <p14:cNvContentPartPr/>
                <p14:nvPr/>
              </p14:nvContentPartPr>
              <p14:xfrm>
                <a:off x="3368210" y="3917408"/>
                <a:ext cx="68400" cy="177480"/>
              </p14:xfrm>
            </p:contentPart>
          </mc:Choice>
          <mc:Fallback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3F997583-1C18-53F2-8CB6-F49A2C407D5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363890" y="3913088"/>
                  <a:ext cx="770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09CE83A8-E706-82EE-DFF6-FDDD2B50E08F}"/>
                    </a:ext>
                  </a:extLst>
                </p14:cNvPr>
                <p14:cNvContentPartPr/>
                <p14:nvPr/>
              </p14:nvContentPartPr>
              <p14:xfrm>
                <a:off x="3543890" y="3789248"/>
                <a:ext cx="39960" cy="221400"/>
              </p14:xfrm>
            </p:contentPart>
          </mc:Choice>
          <mc:Fallback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09CE83A8-E706-82EE-DFF6-FDDD2B50E08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539570" y="3784928"/>
                  <a:ext cx="486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102FAED9-63BB-27BD-56B5-35FF9B65DA66}"/>
                    </a:ext>
                  </a:extLst>
                </p14:cNvPr>
                <p14:cNvContentPartPr/>
                <p14:nvPr/>
              </p14:nvContentPartPr>
              <p14:xfrm>
                <a:off x="3737570" y="3724808"/>
                <a:ext cx="146880" cy="320040"/>
              </p14:xfrm>
            </p:contentPart>
          </mc:Choice>
          <mc:Fallback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102FAED9-63BB-27BD-56B5-35FF9B65DA6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733250" y="3720488"/>
                  <a:ext cx="1555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47C58CD1-C2FB-2614-3792-06569BFBE907}"/>
                    </a:ext>
                  </a:extLst>
                </p14:cNvPr>
                <p14:cNvContentPartPr/>
                <p14:nvPr/>
              </p14:nvContentPartPr>
              <p14:xfrm>
                <a:off x="3621650" y="3866288"/>
                <a:ext cx="188640" cy="50040"/>
              </p14:xfrm>
            </p:contentPart>
          </mc:Choice>
          <mc:Fallback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47C58CD1-C2FB-2614-3792-06569BFBE907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617330" y="3861968"/>
                  <a:ext cx="197280" cy="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Agrupar 140">
            <a:extLst>
              <a:ext uri="{FF2B5EF4-FFF2-40B4-BE49-F238E27FC236}">
                <a16:creationId xmlns:a16="http://schemas.microsoft.com/office/drawing/2014/main" id="{6E26D495-7031-4689-1928-AAEB996675CF}"/>
              </a:ext>
            </a:extLst>
          </p:cNvPr>
          <p:cNvGrpSpPr/>
          <p:nvPr/>
        </p:nvGrpSpPr>
        <p:grpSpPr>
          <a:xfrm>
            <a:off x="4229330" y="4097048"/>
            <a:ext cx="519480" cy="223560"/>
            <a:chOff x="4229330" y="4097048"/>
            <a:chExt cx="519480" cy="22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2AA1C141-B0A0-078F-B0D5-2F701DAC843F}"/>
                    </a:ext>
                  </a:extLst>
                </p14:cNvPr>
                <p14:cNvContentPartPr/>
                <p14:nvPr/>
              </p14:nvContentPartPr>
              <p14:xfrm>
                <a:off x="4229330" y="4214408"/>
                <a:ext cx="360360" cy="27000"/>
              </p14:xfrm>
            </p:contentPart>
          </mc:Choice>
          <mc:Fallback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2AA1C141-B0A0-078F-B0D5-2F701DAC843F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225010" y="4210088"/>
                  <a:ext cx="3690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240E87C7-953E-9F68-564E-105947A88E85}"/>
                    </a:ext>
                  </a:extLst>
                </p14:cNvPr>
                <p14:cNvContentPartPr/>
                <p14:nvPr/>
              </p14:nvContentPartPr>
              <p14:xfrm>
                <a:off x="4568090" y="4097048"/>
                <a:ext cx="180720" cy="223560"/>
              </p14:xfrm>
            </p:contentPart>
          </mc:Choice>
          <mc:Fallback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240E87C7-953E-9F68-564E-105947A88E8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563770" y="4092728"/>
                  <a:ext cx="18936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Agrupar 147">
            <a:extLst>
              <a:ext uri="{FF2B5EF4-FFF2-40B4-BE49-F238E27FC236}">
                <a16:creationId xmlns:a16="http://schemas.microsoft.com/office/drawing/2014/main" id="{5EC20C20-7ABD-B7C4-468F-F8FECF87C1EC}"/>
              </a:ext>
            </a:extLst>
          </p:cNvPr>
          <p:cNvGrpSpPr/>
          <p:nvPr/>
        </p:nvGrpSpPr>
        <p:grpSpPr>
          <a:xfrm>
            <a:off x="5154530" y="3735248"/>
            <a:ext cx="3246120" cy="511200"/>
            <a:chOff x="5154530" y="3735248"/>
            <a:chExt cx="3246120" cy="51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B87E6A7F-274B-CEE8-C5DC-2ED39DD30F37}"/>
                    </a:ext>
                  </a:extLst>
                </p14:cNvPr>
                <p14:cNvContentPartPr/>
                <p14:nvPr/>
              </p14:nvContentPartPr>
              <p14:xfrm>
                <a:off x="5154530" y="3913808"/>
                <a:ext cx="408240" cy="332640"/>
              </p14:xfrm>
            </p:contentPart>
          </mc:Choice>
          <mc:Fallback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B87E6A7F-274B-CEE8-C5DC-2ED39DD30F37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150210" y="3909488"/>
                  <a:ext cx="41688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C6859953-7602-03A3-A005-D2FC715816EF}"/>
                    </a:ext>
                  </a:extLst>
                </p14:cNvPr>
                <p14:cNvContentPartPr/>
                <p14:nvPr/>
              </p14:nvContentPartPr>
              <p14:xfrm>
                <a:off x="5919170" y="3992648"/>
                <a:ext cx="892080" cy="229320"/>
              </p14:xfrm>
            </p:contentPart>
          </mc:Choice>
          <mc:Fallback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C6859953-7602-03A3-A005-D2FC715816EF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914850" y="3988328"/>
                  <a:ext cx="9007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0A274278-3E3F-C398-CA12-0D8E1F8A9C46}"/>
                    </a:ext>
                  </a:extLst>
                </p14:cNvPr>
                <p14:cNvContentPartPr/>
                <p14:nvPr/>
              </p14:nvContentPartPr>
              <p14:xfrm>
                <a:off x="6979010" y="3939008"/>
                <a:ext cx="883080" cy="252720"/>
              </p14:xfrm>
            </p:contentPart>
          </mc:Choice>
          <mc:Fallback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0A274278-3E3F-C398-CA12-0D8E1F8A9C46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974690" y="3934688"/>
                  <a:ext cx="8917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30C648EC-D96E-AD50-4100-632C7D6BE50A}"/>
                    </a:ext>
                  </a:extLst>
                </p14:cNvPr>
                <p14:cNvContentPartPr/>
                <p14:nvPr/>
              </p14:nvContentPartPr>
              <p14:xfrm>
                <a:off x="8012210" y="3735248"/>
                <a:ext cx="72720" cy="392760"/>
              </p14:xfrm>
            </p:contentPart>
          </mc:Choice>
          <mc:Fallback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30C648EC-D96E-AD50-4100-632C7D6BE50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007890" y="3730928"/>
                  <a:ext cx="813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7497C83D-975A-38D4-B091-7952081B861E}"/>
                    </a:ext>
                  </a:extLst>
                </p14:cNvPr>
                <p14:cNvContentPartPr/>
                <p14:nvPr/>
              </p14:nvContentPartPr>
              <p14:xfrm>
                <a:off x="7988090" y="3899048"/>
                <a:ext cx="412560" cy="227160"/>
              </p14:xfrm>
            </p:contentPart>
          </mc:Choice>
          <mc:Fallback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7497C83D-975A-38D4-B091-7952081B861E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983770" y="3894728"/>
                  <a:ext cx="421200" cy="23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Agrupar 160">
            <a:extLst>
              <a:ext uri="{FF2B5EF4-FFF2-40B4-BE49-F238E27FC236}">
                <a16:creationId xmlns:a16="http://schemas.microsoft.com/office/drawing/2014/main" id="{ED759283-B238-E9EE-C48D-0FA0E8B69EA8}"/>
              </a:ext>
            </a:extLst>
          </p:cNvPr>
          <p:cNvGrpSpPr/>
          <p:nvPr/>
        </p:nvGrpSpPr>
        <p:grpSpPr>
          <a:xfrm>
            <a:off x="225770" y="5013248"/>
            <a:ext cx="1551960" cy="542160"/>
            <a:chOff x="225770" y="5013248"/>
            <a:chExt cx="1551960" cy="54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EDCADAE8-7373-CEBF-B264-17256631A771}"/>
                    </a:ext>
                  </a:extLst>
                </p14:cNvPr>
                <p14:cNvContentPartPr/>
                <p14:nvPr/>
              </p14:nvContentPartPr>
              <p14:xfrm>
                <a:off x="225770" y="5466848"/>
                <a:ext cx="67680" cy="88560"/>
              </p14:xfrm>
            </p:contentPart>
          </mc:Choice>
          <mc:Fallback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EDCADAE8-7373-CEBF-B264-17256631A771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21450" y="5462528"/>
                  <a:ext cx="763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E13A1AAD-82F1-BF16-D676-FF0DE579591E}"/>
                    </a:ext>
                  </a:extLst>
                </p14:cNvPr>
                <p14:cNvContentPartPr/>
                <p14:nvPr/>
              </p14:nvContentPartPr>
              <p14:xfrm>
                <a:off x="419810" y="5253008"/>
                <a:ext cx="109440" cy="125280"/>
              </p14:xfrm>
            </p:contentPart>
          </mc:Choice>
          <mc:Fallback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E13A1AAD-82F1-BF16-D676-FF0DE579591E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15490" y="5248688"/>
                  <a:ext cx="1180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FCF09F4C-68DC-5AF0-F4F1-86AF353FECF9}"/>
                    </a:ext>
                  </a:extLst>
                </p14:cNvPr>
                <p14:cNvContentPartPr/>
                <p14:nvPr/>
              </p14:nvContentPartPr>
              <p14:xfrm>
                <a:off x="660650" y="5462888"/>
                <a:ext cx="38520" cy="74520"/>
              </p14:xfrm>
            </p:contentPart>
          </mc:Choice>
          <mc:Fallback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FCF09F4C-68DC-5AF0-F4F1-86AF353FECF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56330" y="5458568"/>
                  <a:ext cx="471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2" name="Tinta 151">
                  <a:extLst>
                    <a:ext uri="{FF2B5EF4-FFF2-40B4-BE49-F238E27FC236}">
                      <a16:creationId xmlns:a16="http://schemas.microsoft.com/office/drawing/2014/main" id="{18285DBC-A8B5-3B53-67C2-9A28A6512086}"/>
                    </a:ext>
                  </a:extLst>
                </p14:cNvPr>
                <p14:cNvContentPartPr/>
                <p14:nvPr/>
              </p14:nvContentPartPr>
              <p14:xfrm>
                <a:off x="946850" y="5244008"/>
                <a:ext cx="12960" cy="299880"/>
              </p14:xfrm>
            </p:contentPart>
          </mc:Choice>
          <mc:Fallback>
            <p:pic>
              <p:nvPicPr>
                <p:cNvPr id="152" name="Tinta 151">
                  <a:extLst>
                    <a:ext uri="{FF2B5EF4-FFF2-40B4-BE49-F238E27FC236}">
                      <a16:creationId xmlns:a16="http://schemas.microsoft.com/office/drawing/2014/main" id="{18285DBC-A8B5-3B53-67C2-9A28A6512086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942530" y="5239688"/>
                  <a:ext cx="216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2E2B334F-0EDC-71C8-2186-D007E64A7518}"/>
                    </a:ext>
                  </a:extLst>
                </p14:cNvPr>
                <p14:cNvContentPartPr/>
                <p14:nvPr/>
              </p14:nvContentPartPr>
              <p14:xfrm>
                <a:off x="870530" y="5176328"/>
                <a:ext cx="207360" cy="212400"/>
              </p14:xfrm>
            </p:contentPart>
          </mc:Choice>
          <mc:Fallback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2E2B334F-0EDC-71C8-2186-D007E64A7518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66210" y="5172008"/>
                  <a:ext cx="2160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BC224B5C-89AC-1D56-9DA0-2DD08228B3E0}"/>
                    </a:ext>
                  </a:extLst>
                </p14:cNvPr>
                <p14:cNvContentPartPr/>
                <p14:nvPr/>
              </p14:nvContentPartPr>
              <p14:xfrm>
                <a:off x="1166450" y="5109008"/>
                <a:ext cx="112320" cy="404280"/>
              </p14:xfrm>
            </p:contentPart>
          </mc:Choice>
          <mc:Fallback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BC224B5C-89AC-1D56-9DA0-2DD08228B3E0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162130" y="5104688"/>
                  <a:ext cx="1209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31962E54-9553-5D8E-D5FB-C527F17D0636}"/>
                    </a:ext>
                  </a:extLst>
                </p14:cNvPr>
                <p14:cNvContentPartPr/>
                <p14:nvPr/>
              </p14:nvContentPartPr>
              <p14:xfrm>
                <a:off x="1370570" y="5198288"/>
                <a:ext cx="146520" cy="264240"/>
              </p14:xfrm>
            </p:contentPart>
          </mc:Choice>
          <mc:Fallback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31962E54-9553-5D8E-D5FB-C527F17D0636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366250" y="5193968"/>
                  <a:ext cx="1551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6C5C289C-924A-A7E5-479F-12FE5FF18745}"/>
                    </a:ext>
                  </a:extLst>
                </p14:cNvPr>
                <p14:cNvContentPartPr/>
                <p14:nvPr/>
              </p14:nvContentPartPr>
              <p14:xfrm>
                <a:off x="1255730" y="5260568"/>
                <a:ext cx="299160" cy="51480"/>
              </p14:xfrm>
            </p:contentPart>
          </mc:Choice>
          <mc:Fallback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6C5C289C-924A-A7E5-479F-12FE5FF18745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251410" y="5256248"/>
                  <a:ext cx="3078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2C1C40F2-4F7B-F1CA-B18B-CFDD2DF20879}"/>
                    </a:ext>
                  </a:extLst>
                </p14:cNvPr>
                <p14:cNvContentPartPr/>
                <p14:nvPr/>
              </p14:nvContentPartPr>
              <p14:xfrm>
                <a:off x="1632650" y="5013248"/>
                <a:ext cx="145080" cy="515880"/>
              </p14:xfrm>
            </p:contentPart>
          </mc:Choice>
          <mc:Fallback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2C1C40F2-4F7B-F1CA-B18B-CFDD2DF2087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628330" y="5008928"/>
                  <a:ext cx="153720" cy="52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Agrupar 159">
            <a:extLst>
              <a:ext uri="{FF2B5EF4-FFF2-40B4-BE49-F238E27FC236}">
                <a16:creationId xmlns:a16="http://schemas.microsoft.com/office/drawing/2014/main" id="{CFE16845-08A0-A7CA-1FC7-529C35D9EA59}"/>
              </a:ext>
            </a:extLst>
          </p:cNvPr>
          <p:cNvGrpSpPr/>
          <p:nvPr/>
        </p:nvGrpSpPr>
        <p:grpSpPr>
          <a:xfrm>
            <a:off x="2003810" y="5205848"/>
            <a:ext cx="275040" cy="155160"/>
            <a:chOff x="2003810" y="5205848"/>
            <a:chExt cx="275040" cy="15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FB2C35B7-185C-9AA8-8E16-335ED5017448}"/>
                    </a:ext>
                  </a:extLst>
                </p14:cNvPr>
                <p14:cNvContentPartPr/>
                <p14:nvPr/>
              </p14:nvContentPartPr>
              <p14:xfrm>
                <a:off x="2003810" y="5354888"/>
                <a:ext cx="275040" cy="6120"/>
              </p14:xfrm>
            </p:contentPart>
          </mc:Choice>
          <mc:Fallback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FB2C35B7-185C-9AA8-8E16-335ED5017448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999490" y="5350568"/>
                  <a:ext cx="28368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9" name="Tinta 158">
                  <a:extLst>
                    <a:ext uri="{FF2B5EF4-FFF2-40B4-BE49-F238E27FC236}">
                      <a16:creationId xmlns:a16="http://schemas.microsoft.com/office/drawing/2014/main" id="{079F5A7C-5A4A-2B3B-F33B-CCDE3EF5F6A8}"/>
                    </a:ext>
                  </a:extLst>
                </p14:cNvPr>
                <p14:cNvContentPartPr/>
                <p14:nvPr/>
              </p14:nvContentPartPr>
              <p14:xfrm>
                <a:off x="2040530" y="5205848"/>
                <a:ext cx="209160" cy="21960"/>
              </p14:xfrm>
            </p:contentPart>
          </mc:Choice>
          <mc:Fallback>
            <p:pic>
              <p:nvPicPr>
                <p:cNvPr id="159" name="Tinta 158">
                  <a:extLst>
                    <a:ext uri="{FF2B5EF4-FFF2-40B4-BE49-F238E27FC236}">
                      <a16:creationId xmlns:a16="http://schemas.microsoft.com/office/drawing/2014/main" id="{079F5A7C-5A4A-2B3B-F33B-CCDE3EF5F6A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2036210" y="5201528"/>
                  <a:ext cx="21780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Agrupar 178">
            <a:extLst>
              <a:ext uri="{FF2B5EF4-FFF2-40B4-BE49-F238E27FC236}">
                <a16:creationId xmlns:a16="http://schemas.microsoft.com/office/drawing/2014/main" id="{7455A40F-FB7F-20BE-2631-755C07880429}"/>
              </a:ext>
            </a:extLst>
          </p:cNvPr>
          <p:cNvGrpSpPr/>
          <p:nvPr/>
        </p:nvGrpSpPr>
        <p:grpSpPr>
          <a:xfrm>
            <a:off x="2644610" y="4691048"/>
            <a:ext cx="3791160" cy="744840"/>
            <a:chOff x="2644610" y="4691048"/>
            <a:chExt cx="3791160" cy="74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2" name="Tinta 161">
                  <a:extLst>
                    <a:ext uri="{FF2B5EF4-FFF2-40B4-BE49-F238E27FC236}">
                      <a16:creationId xmlns:a16="http://schemas.microsoft.com/office/drawing/2014/main" id="{0B1DEDEF-6550-E8E6-697D-45BE886F5E1D}"/>
                    </a:ext>
                  </a:extLst>
                </p14:cNvPr>
                <p14:cNvContentPartPr/>
                <p14:nvPr/>
              </p14:nvContentPartPr>
              <p14:xfrm>
                <a:off x="2644610" y="5024768"/>
                <a:ext cx="225000" cy="320400"/>
              </p14:xfrm>
            </p:contentPart>
          </mc:Choice>
          <mc:Fallback>
            <p:pic>
              <p:nvPicPr>
                <p:cNvPr id="162" name="Tinta 161">
                  <a:extLst>
                    <a:ext uri="{FF2B5EF4-FFF2-40B4-BE49-F238E27FC236}">
                      <a16:creationId xmlns:a16="http://schemas.microsoft.com/office/drawing/2014/main" id="{0B1DEDEF-6550-E8E6-697D-45BE886F5E1D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2640290" y="5020448"/>
                  <a:ext cx="2336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E60D912D-FEB4-B4F0-41DB-FF6C152AC333}"/>
                    </a:ext>
                  </a:extLst>
                </p14:cNvPr>
                <p14:cNvContentPartPr/>
                <p14:nvPr/>
              </p14:nvContentPartPr>
              <p14:xfrm>
                <a:off x="2948450" y="4985528"/>
                <a:ext cx="147960" cy="242280"/>
              </p14:xfrm>
            </p:contentPart>
          </mc:Choice>
          <mc:Fallback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E60D912D-FEB4-B4F0-41DB-FF6C152AC33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2944130" y="4981208"/>
                  <a:ext cx="1566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228555A0-1154-CB57-ECCB-2477B8D2FF04}"/>
                    </a:ext>
                  </a:extLst>
                </p14:cNvPr>
                <p14:cNvContentPartPr/>
                <p14:nvPr/>
              </p14:nvContentPartPr>
              <p14:xfrm>
                <a:off x="3063650" y="5029808"/>
                <a:ext cx="55440" cy="270360"/>
              </p14:xfrm>
            </p:contentPart>
          </mc:Choice>
          <mc:Fallback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228555A0-1154-CB57-ECCB-2477B8D2FF0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059330" y="5025488"/>
                  <a:ext cx="640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5" name="Tinta 164">
                  <a:extLst>
                    <a:ext uri="{FF2B5EF4-FFF2-40B4-BE49-F238E27FC236}">
                      <a16:creationId xmlns:a16="http://schemas.microsoft.com/office/drawing/2014/main" id="{51698665-D9C0-F551-C71C-0450A4950D4F}"/>
                    </a:ext>
                  </a:extLst>
                </p14:cNvPr>
                <p14:cNvContentPartPr/>
                <p14:nvPr/>
              </p14:nvContentPartPr>
              <p14:xfrm>
                <a:off x="3261650" y="5073368"/>
                <a:ext cx="231840" cy="224280"/>
              </p14:xfrm>
            </p:contentPart>
          </mc:Choice>
          <mc:Fallback>
            <p:pic>
              <p:nvPicPr>
                <p:cNvPr id="165" name="Tinta 164">
                  <a:extLst>
                    <a:ext uri="{FF2B5EF4-FFF2-40B4-BE49-F238E27FC236}">
                      <a16:creationId xmlns:a16="http://schemas.microsoft.com/office/drawing/2014/main" id="{51698665-D9C0-F551-C71C-0450A4950D4F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257330" y="5069048"/>
                  <a:ext cx="2404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6" name="Tinta 165">
                  <a:extLst>
                    <a:ext uri="{FF2B5EF4-FFF2-40B4-BE49-F238E27FC236}">
                      <a16:creationId xmlns:a16="http://schemas.microsoft.com/office/drawing/2014/main" id="{C6110153-592D-EF55-6BD6-4E14D01392C9}"/>
                    </a:ext>
                  </a:extLst>
                </p14:cNvPr>
                <p14:cNvContentPartPr/>
                <p14:nvPr/>
              </p14:nvContentPartPr>
              <p14:xfrm>
                <a:off x="3497090" y="5031248"/>
                <a:ext cx="227880" cy="244080"/>
              </p14:xfrm>
            </p:contentPart>
          </mc:Choice>
          <mc:Fallback>
            <p:pic>
              <p:nvPicPr>
                <p:cNvPr id="166" name="Tinta 165">
                  <a:extLst>
                    <a:ext uri="{FF2B5EF4-FFF2-40B4-BE49-F238E27FC236}">
                      <a16:creationId xmlns:a16="http://schemas.microsoft.com/office/drawing/2014/main" id="{C6110153-592D-EF55-6BD6-4E14D01392C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492770" y="5026928"/>
                  <a:ext cx="2365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67" name="Tinta 166">
                  <a:extLst>
                    <a:ext uri="{FF2B5EF4-FFF2-40B4-BE49-F238E27FC236}">
                      <a16:creationId xmlns:a16="http://schemas.microsoft.com/office/drawing/2014/main" id="{71E90B62-D12B-714A-5AA8-C37745E33128}"/>
                    </a:ext>
                  </a:extLst>
                </p14:cNvPr>
                <p14:cNvContentPartPr/>
                <p14:nvPr/>
              </p14:nvContentPartPr>
              <p14:xfrm>
                <a:off x="3758810" y="5064368"/>
                <a:ext cx="200880" cy="204120"/>
              </p14:xfrm>
            </p:contentPart>
          </mc:Choice>
          <mc:Fallback>
            <p:pic>
              <p:nvPicPr>
                <p:cNvPr id="167" name="Tinta 166">
                  <a:extLst>
                    <a:ext uri="{FF2B5EF4-FFF2-40B4-BE49-F238E27FC236}">
                      <a16:creationId xmlns:a16="http://schemas.microsoft.com/office/drawing/2014/main" id="{71E90B62-D12B-714A-5AA8-C37745E33128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754490" y="5060048"/>
                  <a:ext cx="2095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68" name="Tinta 167">
                  <a:extLst>
                    <a:ext uri="{FF2B5EF4-FFF2-40B4-BE49-F238E27FC236}">
                      <a16:creationId xmlns:a16="http://schemas.microsoft.com/office/drawing/2014/main" id="{D91096B7-A761-BC3E-AFCA-DEDC4BD8AC15}"/>
                    </a:ext>
                  </a:extLst>
                </p14:cNvPr>
                <p14:cNvContentPartPr/>
                <p14:nvPr/>
              </p14:nvContentPartPr>
              <p14:xfrm>
                <a:off x="4020530" y="4887968"/>
                <a:ext cx="156960" cy="547920"/>
              </p14:xfrm>
            </p:contentPart>
          </mc:Choice>
          <mc:Fallback>
            <p:pic>
              <p:nvPicPr>
                <p:cNvPr id="168" name="Tinta 167">
                  <a:extLst>
                    <a:ext uri="{FF2B5EF4-FFF2-40B4-BE49-F238E27FC236}">
                      <a16:creationId xmlns:a16="http://schemas.microsoft.com/office/drawing/2014/main" id="{D91096B7-A761-BC3E-AFCA-DEDC4BD8AC15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016210" y="4883648"/>
                  <a:ext cx="16560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69" name="Tinta 168">
                  <a:extLst>
                    <a:ext uri="{FF2B5EF4-FFF2-40B4-BE49-F238E27FC236}">
                      <a16:creationId xmlns:a16="http://schemas.microsoft.com/office/drawing/2014/main" id="{8FE083F6-D63E-8300-0F00-E610F6F266E0}"/>
                    </a:ext>
                  </a:extLst>
                </p14:cNvPr>
                <p14:cNvContentPartPr/>
                <p14:nvPr/>
              </p14:nvContentPartPr>
              <p14:xfrm>
                <a:off x="4339850" y="4990208"/>
                <a:ext cx="64080" cy="338040"/>
              </p14:xfrm>
            </p:contentPart>
          </mc:Choice>
          <mc:Fallback>
            <p:pic>
              <p:nvPicPr>
                <p:cNvPr id="169" name="Tinta 168">
                  <a:extLst>
                    <a:ext uri="{FF2B5EF4-FFF2-40B4-BE49-F238E27FC236}">
                      <a16:creationId xmlns:a16="http://schemas.microsoft.com/office/drawing/2014/main" id="{8FE083F6-D63E-8300-0F00-E610F6F266E0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335530" y="4985888"/>
                  <a:ext cx="727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0" name="Tinta 169">
                  <a:extLst>
                    <a:ext uri="{FF2B5EF4-FFF2-40B4-BE49-F238E27FC236}">
                      <a16:creationId xmlns:a16="http://schemas.microsoft.com/office/drawing/2014/main" id="{CF0C13C1-83D2-524F-3A23-3ACCE07BA8D3}"/>
                    </a:ext>
                  </a:extLst>
                </p14:cNvPr>
                <p14:cNvContentPartPr/>
                <p14:nvPr/>
              </p14:nvContentPartPr>
              <p14:xfrm>
                <a:off x="4597970" y="5173808"/>
                <a:ext cx="227160" cy="360"/>
              </p14:xfrm>
            </p:contentPart>
          </mc:Choice>
          <mc:Fallback>
            <p:pic>
              <p:nvPicPr>
                <p:cNvPr id="170" name="Tinta 169">
                  <a:extLst>
                    <a:ext uri="{FF2B5EF4-FFF2-40B4-BE49-F238E27FC236}">
                      <a16:creationId xmlns:a16="http://schemas.microsoft.com/office/drawing/2014/main" id="{CF0C13C1-83D2-524F-3A23-3ACCE07BA8D3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593650" y="5169488"/>
                  <a:ext cx="2358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71" name="Tinta 170">
                  <a:extLst>
                    <a:ext uri="{FF2B5EF4-FFF2-40B4-BE49-F238E27FC236}">
                      <a16:creationId xmlns:a16="http://schemas.microsoft.com/office/drawing/2014/main" id="{201D8466-D988-A55F-7358-28482CCE4491}"/>
                    </a:ext>
                  </a:extLst>
                </p14:cNvPr>
                <p14:cNvContentPartPr/>
                <p14:nvPr/>
              </p14:nvContentPartPr>
              <p14:xfrm>
                <a:off x="5059130" y="5004248"/>
                <a:ext cx="274320" cy="269280"/>
              </p14:xfrm>
            </p:contentPart>
          </mc:Choice>
          <mc:Fallback>
            <p:pic>
              <p:nvPicPr>
                <p:cNvPr id="171" name="Tinta 170">
                  <a:extLst>
                    <a:ext uri="{FF2B5EF4-FFF2-40B4-BE49-F238E27FC236}">
                      <a16:creationId xmlns:a16="http://schemas.microsoft.com/office/drawing/2014/main" id="{201D8466-D988-A55F-7358-28482CCE4491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054810" y="4999928"/>
                  <a:ext cx="2829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2" name="Tinta 171">
                  <a:extLst>
                    <a:ext uri="{FF2B5EF4-FFF2-40B4-BE49-F238E27FC236}">
                      <a16:creationId xmlns:a16="http://schemas.microsoft.com/office/drawing/2014/main" id="{5D2216BA-08B6-8A36-9946-9734FF53A93F}"/>
                    </a:ext>
                  </a:extLst>
                </p14:cNvPr>
                <p14:cNvContentPartPr/>
                <p14:nvPr/>
              </p14:nvContentPartPr>
              <p14:xfrm>
                <a:off x="5355770" y="4921808"/>
                <a:ext cx="136440" cy="360"/>
              </p14:xfrm>
            </p:contentPart>
          </mc:Choice>
          <mc:Fallback>
            <p:pic>
              <p:nvPicPr>
                <p:cNvPr id="172" name="Tinta 171">
                  <a:extLst>
                    <a:ext uri="{FF2B5EF4-FFF2-40B4-BE49-F238E27FC236}">
                      <a16:creationId xmlns:a16="http://schemas.microsoft.com/office/drawing/2014/main" id="{5D2216BA-08B6-8A36-9946-9734FF53A93F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351450" y="4917488"/>
                  <a:ext cx="1450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3" name="Tinta 172">
                  <a:extLst>
                    <a:ext uri="{FF2B5EF4-FFF2-40B4-BE49-F238E27FC236}">
                      <a16:creationId xmlns:a16="http://schemas.microsoft.com/office/drawing/2014/main" id="{D219B18A-D237-8AB5-F21D-4FBC9417C3F4}"/>
                    </a:ext>
                  </a:extLst>
                </p14:cNvPr>
                <p14:cNvContentPartPr/>
                <p14:nvPr/>
              </p14:nvContentPartPr>
              <p14:xfrm>
                <a:off x="5519930" y="4805168"/>
                <a:ext cx="205200" cy="174600"/>
              </p14:xfrm>
            </p:contentPart>
          </mc:Choice>
          <mc:Fallback>
            <p:pic>
              <p:nvPicPr>
                <p:cNvPr id="173" name="Tinta 172">
                  <a:extLst>
                    <a:ext uri="{FF2B5EF4-FFF2-40B4-BE49-F238E27FC236}">
                      <a16:creationId xmlns:a16="http://schemas.microsoft.com/office/drawing/2014/main" id="{D219B18A-D237-8AB5-F21D-4FBC9417C3F4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515610" y="4800848"/>
                  <a:ext cx="2138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4" name="Tinta 173">
                  <a:extLst>
                    <a:ext uri="{FF2B5EF4-FFF2-40B4-BE49-F238E27FC236}">
                      <a16:creationId xmlns:a16="http://schemas.microsoft.com/office/drawing/2014/main" id="{C78A22E2-2E06-932E-51C4-840ABF6143B8}"/>
                    </a:ext>
                  </a:extLst>
                </p14:cNvPr>
                <p14:cNvContentPartPr/>
                <p14:nvPr/>
              </p14:nvContentPartPr>
              <p14:xfrm>
                <a:off x="5792090" y="4898768"/>
                <a:ext cx="44280" cy="132840"/>
              </p14:xfrm>
            </p:contentPart>
          </mc:Choice>
          <mc:Fallback>
            <p:pic>
              <p:nvPicPr>
                <p:cNvPr id="174" name="Tinta 173">
                  <a:extLst>
                    <a:ext uri="{FF2B5EF4-FFF2-40B4-BE49-F238E27FC236}">
                      <a16:creationId xmlns:a16="http://schemas.microsoft.com/office/drawing/2014/main" id="{C78A22E2-2E06-932E-51C4-840ABF6143B8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787770" y="4894448"/>
                  <a:ext cx="529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75" name="Tinta 174">
                  <a:extLst>
                    <a:ext uri="{FF2B5EF4-FFF2-40B4-BE49-F238E27FC236}">
                      <a16:creationId xmlns:a16="http://schemas.microsoft.com/office/drawing/2014/main" id="{FBDF15D8-67C8-1C07-9893-3B366C26E06B}"/>
                    </a:ext>
                  </a:extLst>
                </p14:cNvPr>
                <p14:cNvContentPartPr/>
                <p14:nvPr/>
              </p14:nvContentPartPr>
              <p14:xfrm>
                <a:off x="5923850" y="4754408"/>
                <a:ext cx="29520" cy="226080"/>
              </p14:xfrm>
            </p:contentPart>
          </mc:Choice>
          <mc:Fallback>
            <p:pic>
              <p:nvPicPr>
                <p:cNvPr id="175" name="Tinta 174">
                  <a:extLst>
                    <a:ext uri="{FF2B5EF4-FFF2-40B4-BE49-F238E27FC236}">
                      <a16:creationId xmlns:a16="http://schemas.microsoft.com/office/drawing/2014/main" id="{FBDF15D8-67C8-1C07-9893-3B366C26E06B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5919530" y="4750088"/>
                  <a:ext cx="381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76" name="Tinta 175">
                  <a:extLst>
                    <a:ext uri="{FF2B5EF4-FFF2-40B4-BE49-F238E27FC236}">
                      <a16:creationId xmlns:a16="http://schemas.microsoft.com/office/drawing/2014/main" id="{5260EA96-0751-7214-4822-66103B221E2D}"/>
                    </a:ext>
                  </a:extLst>
                </p14:cNvPr>
                <p14:cNvContentPartPr/>
                <p14:nvPr/>
              </p14:nvContentPartPr>
              <p14:xfrm>
                <a:off x="6069650" y="4762328"/>
                <a:ext cx="110880" cy="203040"/>
              </p14:xfrm>
            </p:contentPart>
          </mc:Choice>
          <mc:Fallback>
            <p:pic>
              <p:nvPicPr>
                <p:cNvPr id="176" name="Tinta 175">
                  <a:extLst>
                    <a:ext uri="{FF2B5EF4-FFF2-40B4-BE49-F238E27FC236}">
                      <a16:creationId xmlns:a16="http://schemas.microsoft.com/office/drawing/2014/main" id="{5260EA96-0751-7214-4822-66103B221E2D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065330" y="4758008"/>
                  <a:ext cx="1195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77" name="Tinta 176">
                  <a:extLst>
                    <a:ext uri="{FF2B5EF4-FFF2-40B4-BE49-F238E27FC236}">
                      <a16:creationId xmlns:a16="http://schemas.microsoft.com/office/drawing/2014/main" id="{604F3CCE-18A2-2556-E750-274AFAAE02A7}"/>
                    </a:ext>
                  </a:extLst>
                </p14:cNvPr>
                <p14:cNvContentPartPr/>
                <p14:nvPr/>
              </p14:nvContentPartPr>
              <p14:xfrm>
                <a:off x="6016010" y="4842608"/>
                <a:ext cx="165960" cy="7560"/>
              </p14:xfrm>
            </p:contentPart>
          </mc:Choice>
          <mc:Fallback>
            <p:pic>
              <p:nvPicPr>
                <p:cNvPr id="177" name="Tinta 176">
                  <a:extLst>
                    <a:ext uri="{FF2B5EF4-FFF2-40B4-BE49-F238E27FC236}">
                      <a16:creationId xmlns:a16="http://schemas.microsoft.com/office/drawing/2014/main" id="{604F3CCE-18A2-2556-E750-274AFAAE02A7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011690" y="4838288"/>
                  <a:ext cx="17460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78" name="Tinta 177">
                  <a:extLst>
                    <a:ext uri="{FF2B5EF4-FFF2-40B4-BE49-F238E27FC236}">
                      <a16:creationId xmlns:a16="http://schemas.microsoft.com/office/drawing/2014/main" id="{F191B635-8784-CEBD-F369-1D7EFFC247D8}"/>
                    </a:ext>
                  </a:extLst>
                </p14:cNvPr>
                <p14:cNvContentPartPr/>
                <p14:nvPr/>
              </p14:nvContentPartPr>
              <p14:xfrm>
                <a:off x="6228410" y="4691048"/>
                <a:ext cx="207360" cy="631080"/>
              </p14:xfrm>
            </p:contentPart>
          </mc:Choice>
          <mc:Fallback>
            <p:pic>
              <p:nvPicPr>
                <p:cNvPr id="178" name="Tinta 177">
                  <a:extLst>
                    <a:ext uri="{FF2B5EF4-FFF2-40B4-BE49-F238E27FC236}">
                      <a16:creationId xmlns:a16="http://schemas.microsoft.com/office/drawing/2014/main" id="{F191B635-8784-CEBD-F369-1D7EFFC247D8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224090" y="4686728"/>
                  <a:ext cx="216000" cy="63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Agrupar 183">
            <a:extLst>
              <a:ext uri="{FF2B5EF4-FFF2-40B4-BE49-F238E27FC236}">
                <a16:creationId xmlns:a16="http://schemas.microsoft.com/office/drawing/2014/main" id="{28F211E5-0B3B-FAD7-93CC-01C1879DDA85}"/>
              </a:ext>
            </a:extLst>
          </p:cNvPr>
          <p:cNvGrpSpPr/>
          <p:nvPr/>
        </p:nvGrpSpPr>
        <p:grpSpPr>
          <a:xfrm>
            <a:off x="7128050" y="4599248"/>
            <a:ext cx="2771280" cy="580320"/>
            <a:chOff x="7128050" y="4599248"/>
            <a:chExt cx="2771280" cy="58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80" name="Tinta 179">
                  <a:extLst>
                    <a:ext uri="{FF2B5EF4-FFF2-40B4-BE49-F238E27FC236}">
                      <a16:creationId xmlns:a16="http://schemas.microsoft.com/office/drawing/2014/main" id="{426CB453-5B16-A8E6-5FFE-2CEF757DB69E}"/>
                    </a:ext>
                  </a:extLst>
                </p14:cNvPr>
                <p14:cNvContentPartPr/>
                <p14:nvPr/>
              </p14:nvContentPartPr>
              <p14:xfrm>
                <a:off x="7128050" y="4896608"/>
                <a:ext cx="1049040" cy="282960"/>
              </p14:xfrm>
            </p:contentPart>
          </mc:Choice>
          <mc:Fallback>
            <p:pic>
              <p:nvPicPr>
                <p:cNvPr id="180" name="Tinta 179">
                  <a:extLst>
                    <a:ext uri="{FF2B5EF4-FFF2-40B4-BE49-F238E27FC236}">
                      <a16:creationId xmlns:a16="http://schemas.microsoft.com/office/drawing/2014/main" id="{426CB453-5B16-A8E6-5FFE-2CEF757DB69E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123730" y="4892288"/>
                  <a:ext cx="10576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81" name="Tinta 180">
                  <a:extLst>
                    <a:ext uri="{FF2B5EF4-FFF2-40B4-BE49-F238E27FC236}">
                      <a16:creationId xmlns:a16="http://schemas.microsoft.com/office/drawing/2014/main" id="{3A644514-A159-6D14-1C30-47A492F3F02F}"/>
                    </a:ext>
                  </a:extLst>
                </p14:cNvPr>
                <p14:cNvContentPartPr/>
                <p14:nvPr/>
              </p14:nvContentPartPr>
              <p14:xfrm>
                <a:off x="8336210" y="4837208"/>
                <a:ext cx="898920" cy="256680"/>
              </p14:xfrm>
            </p:contentPart>
          </mc:Choice>
          <mc:Fallback>
            <p:pic>
              <p:nvPicPr>
                <p:cNvPr id="181" name="Tinta 180">
                  <a:extLst>
                    <a:ext uri="{FF2B5EF4-FFF2-40B4-BE49-F238E27FC236}">
                      <a16:creationId xmlns:a16="http://schemas.microsoft.com/office/drawing/2014/main" id="{3A644514-A159-6D14-1C30-47A492F3F02F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8331890" y="4832888"/>
                  <a:ext cx="9075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2" name="Tinta 181">
                  <a:extLst>
                    <a:ext uri="{FF2B5EF4-FFF2-40B4-BE49-F238E27FC236}">
                      <a16:creationId xmlns:a16="http://schemas.microsoft.com/office/drawing/2014/main" id="{D06507B3-88EA-E9DD-C71C-3B5E2C6A2DB6}"/>
                    </a:ext>
                  </a:extLst>
                </p14:cNvPr>
                <p14:cNvContentPartPr/>
                <p14:nvPr/>
              </p14:nvContentPartPr>
              <p14:xfrm>
                <a:off x="9451490" y="4599248"/>
                <a:ext cx="108360" cy="433800"/>
              </p14:xfrm>
            </p:contentPart>
          </mc:Choice>
          <mc:Fallback>
            <p:pic>
              <p:nvPicPr>
                <p:cNvPr id="182" name="Tinta 181">
                  <a:extLst>
                    <a:ext uri="{FF2B5EF4-FFF2-40B4-BE49-F238E27FC236}">
                      <a16:creationId xmlns:a16="http://schemas.microsoft.com/office/drawing/2014/main" id="{D06507B3-88EA-E9DD-C71C-3B5E2C6A2DB6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447170" y="4594928"/>
                  <a:ext cx="11700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3" name="Tinta 182">
                  <a:extLst>
                    <a:ext uri="{FF2B5EF4-FFF2-40B4-BE49-F238E27FC236}">
                      <a16:creationId xmlns:a16="http://schemas.microsoft.com/office/drawing/2014/main" id="{629D856F-F74E-0FAE-5EB6-87B6FC9ECD92}"/>
                    </a:ext>
                  </a:extLst>
                </p14:cNvPr>
                <p14:cNvContentPartPr/>
                <p14:nvPr/>
              </p14:nvContentPartPr>
              <p14:xfrm>
                <a:off x="9344930" y="4788608"/>
                <a:ext cx="554400" cy="228960"/>
              </p14:xfrm>
            </p:contentPart>
          </mc:Choice>
          <mc:Fallback>
            <p:pic>
              <p:nvPicPr>
                <p:cNvPr id="183" name="Tinta 182">
                  <a:extLst>
                    <a:ext uri="{FF2B5EF4-FFF2-40B4-BE49-F238E27FC236}">
                      <a16:creationId xmlns:a16="http://schemas.microsoft.com/office/drawing/2014/main" id="{629D856F-F74E-0FAE-5EB6-87B6FC9ECD92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340610" y="4784288"/>
                  <a:ext cx="563040" cy="237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7162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AEFF725-1B85-037B-A536-9620228853C5}"/>
              </a:ext>
            </a:extLst>
          </p:cNvPr>
          <p:cNvSpPr txBox="1"/>
          <p:nvPr/>
        </p:nvSpPr>
        <p:spPr>
          <a:xfrm>
            <a:off x="0" y="378401"/>
            <a:ext cx="9155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Aft>
                <a:spcPts val="1200"/>
              </a:spcAft>
              <a:buSzPts val="1100"/>
            </a:pP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Determine t de modo que essa população seja superior a 63 000 indivíduos.</a:t>
            </a:r>
            <a:endParaRPr lang="pt-B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49885DB7-706A-C96D-EC30-76A8EF965AE8}"/>
                  </a:ext>
                </a:extLst>
              </p14:cNvPr>
              <p14:cNvContentPartPr/>
              <p14:nvPr/>
            </p14:nvContentPartPr>
            <p14:xfrm>
              <a:off x="5098010" y="2241608"/>
              <a:ext cx="360" cy="7920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49885DB7-706A-C96D-EC30-76A8EF965A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93690" y="2237288"/>
                <a:ext cx="9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6090866C-DA16-DA68-9F12-212675A08C20}"/>
                  </a:ext>
                </a:extLst>
              </p14:cNvPr>
              <p14:cNvContentPartPr/>
              <p14:nvPr/>
            </p14:nvContentPartPr>
            <p14:xfrm>
              <a:off x="4821530" y="638168"/>
              <a:ext cx="2845440" cy="27720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6090866C-DA16-DA68-9F12-212675A08C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17210" y="633848"/>
                <a:ext cx="285408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8" name="Tinta 117">
                <a:extLst>
                  <a:ext uri="{FF2B5EF4-FFF2-40B4-BE49-F238E27FC236}">
                    <a16:creationId xmlns:a16="http://schemas.microsoft.com/office/drawing/2014/main" id="{3A98A58D-B2D2-8A9B-A4FB-865917633608}"/>
                  </a:ext>
                </a:extLst>
              </p14:cNvPr>
              <p14:cNvContentPartPr/>
              <p14:nvPr/>
            </p14:nvContentPartPr>
            <p14:xfrm>
              <a:off x="6143810" y="1028408"/>
              <a:ext cx="302760" cy="5474880"/>
            </p14:xfrm>
          </p:contentPart>
        </mc:Choice>
        <mc:Fallback>
          <p:pic>
            <p:nvPicPr>
              <p:cNvPr id="118" name="Tinta 117">
                <a:extLst>
                  <a:ext uri="{FF2B5EF4-FFF2-40B4-BE49-F238E27FC236}">
                    <a16:creationId xmlns:a16="http://schemas.microsoft.com/office/drawing/2014/main" id="{3A98A58D-B2D2-8A9B-A4FB-8659176336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39490" y="1024088"/>
                <a:ext cx="311400" cy="548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Agrupar 127">
            <a:extLst>
              <a:ext uri="{FF2B5EF4-FFF2-40B4-BE49-F238E27FC236}">
                <a16:creationId xmlns:a16="http://schemas.microsoft.com/office/drawing/2014/main" id="{95E2A8C1-B1D1-9B4E-964B-756C7537D9F8}"/>
              </a:ext>
            </a:extLst>
          </p:cNvPr>
          <p:cNvGrpSpPr/>
          <p:nvPr/>
        </p:nvGrpSpPr>
        <p:grpSpPr>
          <a:xfrm>
            <a:off x="6830690" y="875408"/>
            <a:ext cx="1411200" cy="684360"/>
            <a:chOff x="6830690" y="875408"/>
            <a:chExt cx="1411200" cy="68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03F8A1C0-8E64-804E-C65A-B957A069441C}"/>
                    </a:ext>
                  </a:extLst>
                </p14:cNvPr>
                <p14:cNvContentPartPr/>
                <p14:nvPr/>
              </p14:nvContentPartPr>
              <p14:xfrm>
                <a:off x="6830690" y="1190048"/>
                <a:ext cx="325440" cy="369720"/>
              </p14:xfrm>
            </p:contentPart>
          </mc:Choice>
          <mc:Fallback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03F8A1C0-8E64-804E-C65A-B957A069441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26370" y="1185728"/>
                  <a:ext cx="3340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A792AA66-11B8-1880-2406-5907F6EB8AA5}"/>
                    </a:ext>
                  </a:extLst>
                </p14:cNvPr>
                <p14:cNvContentPartPr/>
                <p14:nvPr/>
              </p14:nvContentPartPr>
              <p14:xfrm>
                <a:off x="7125170" y="1060808"/>
                <a:ext cx="192600" cy="7560"/>
              </p14:xfrm>
            </p:contentPart>
          </mc:Choice>
          <mc:Fallback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A792AA66-11B8-1880-2406-5907F6EB8AA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20850" y="1056488"/>
                  <a:ext cx="2012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0317ECD2-2A48-F188-0667-1BDEEBF8C2EB}"/>
                    </a:ext>
                  </a:extLst>
                </p14:cNvPr>
                <p14:cNvContentPartPr/>
                <p14:nvPr/>
              </p14:nvContentPartPr>
              <p14:xfrm>
                <a:off x="7378250" y="974768"/>
                <a:ext cx="134280" cy="146880"/>
              </p14:xfrm>
            </p:contentPart>
          </mc:Choice>
          <mc:Fallback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0317ECD2-2A48-F188-0667-1BDEEBF8C2E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373930" y="970448"/>
                  <a:ext cx="1429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78DB97EE-A172-E43F-B336-3488ECF410E5}"/>
                    </a:ext>
                  </a:extLst>
                </p14:cNvPr>
                <p14:cNvContentPartPr/>
                <p14:nvPr/>
              </p14:nvContentPartPr>
              <p14:xfrm>
                <a:off x="7541690" y="1039928"/>
                <a:ext cx="1800" cy="126360"/>
              </p14:xfrm>
            </p:contentPart>
          </mc:Choice>
          <mc:Fallback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78DB97EE-A172-E43F-B336-3488ECF410E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37370" y="1035608"/>
                  <a:ext cx="104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F373AD98-6E59-6420-899A-1F24E2222802}"/>
                    </a:ext>
                  </a:extLst>
                </p14:cNvPr>
                <p14:cNvContentPartPr/>
                <p14:nvPr/>
              </p14:nvContentPartPr>
              <p14:xfrm>
                <a:off x="7672010" y="888368"/>
                <a:ext cx="17280" cy="233640"/>
              </p14:xfrm>
            </p:contentPart>
          </mc:Choice>
          <mc:Fallback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F373AD98-6E59-6420-899A-1F24E222280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67690" y="884048"/>
                  <a:ext cx="259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FB4ABC18-E403-7E7A-8FDF-BAA5D810DBEA}"/>
                    </a:ext>
                  </a:extLst>
                </p14:cNvPr>
                <p14:cNvContentPartPr/>
                <p14:nvPr/>
              </p14:nvContentPartPr>
              <p14:xfrm>
                <a:off x="7779650" y="1015088"/>
                <a:ext cx="47160" cy="58320"/>
              </p14:xfrm>
            </p:contentPart>
          </mc:Choice>
          <mc:Fallback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FB4ABC18-E403-7E7A-8FDF-BAA5D810DB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75330" y="1010768"/>
                  <a:ext cx="558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1349F880-B985-FF34-9445-1A111DCC192C}"/>
                    </a:ext>
                  </a:extLst>
                </p14:cNvPr>
                <p14:cNvContentPartPr/>
                <p14:nvPr/>
              </p14:nvContentPartPr>
              <p14:xfrm>
                <a:off x="8095730" y="875408"/>
                <a:ext cx="93960" cy="266040"/>
              </p14:xfrm>
            </p:contentPart>
          </mc:Choice>
          <mc:Fallback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1349F880-B985-FF34-9445-1A111DCC19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091410" y="871088"/>
                  <a:ext cx="1026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CA152B5D-2C11-D373-0D23-C6CD34E8F20E}"/>
                    </a:ext>
                  </a:extLst>
                </p14:cNvPr>
                <p14:cNvContentPartPr/>
                <p14:nvPr/>
              </p14:nvContentPartPr>
              <p14:xfrm>
                <a:off x="8019050" y="987368"/>
                <a:ext cx="222840" cy="29880"/>
              </p14:xfrm>
            </p:contentPart>
          </mc:Choice>
          <mc:Fallback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CA152B5D-2C11-D373-0D23-C6CD34E8F20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14730" y="983048"/>
                  <a:ext cx="231480" cy="3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9" name="Tinta 128">
                <a:extLst>
                  <a:ext uri="{FF2B5EF4-FFF2-40B4-BE49-F238E27FC236}">
                    <a16:creationId xmlns:a16="http://schemas.microsoft.com/office/drawing/2014/main" id="{9AC2C9F1-5AD2-F6F0-7E63-E78DE1B7A98C}"/>
                  </a:ext>
                </a:extLst>
              </p14:cNvPr>
              <p14:cNvContentPartPr/>
              <p14:nvPr/>
            </p14:nvContentPartPr>
            <p14:xfrm>
              <a:off x="8515490" y="1158008"/>
              <a:ext cx="288360" cy="400680"/>
            </p14:xfrm>
          </p:contentPart>
        </mc:Choice>
        <mc:Fallback>
          <p:pic>
            <p:nvPicPr>
              <p:cNvPr id="129" name="Tinta 128">
                <a:extLst>
                  <a:ext uri="{FF2B5EF4-FFF2-40B4-BE49-F238E27FC236}">
                    <a16:creationId xmlns:a16="http://schemas.microsoft.com/office/drawing/2014/main" id="{9AC2C9F1-5AD2-F6F0-7E63-E78DE1B7A98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511170" y="1153688"/>
                <a:ext cx="297000" cy="40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C90B9D86-8C9C-0D3A-0B21-12C915B50F6C}"/>
              </a:ext>
            </a:extLst>
          </p:cNvPr>
          <p:cNvGrpSpPr/>
          <p:nvPr/>
        </p:nvGrpSpPr>
        <p:grpSpPr>
          <a:xfrm>
            <a:off x="132170" y="999608"/>
            <a:ext cx="6625080" cy="4856760"/>
            <a:chOff x="132170" y="999608"/>
            <a:chExt cx="6625080" cy="485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37A13CD5-B8C7-4B85-F5E2-EC2A730BF0F6}"/>
                    </a:ext>
                  </a:extLst>
                </p14:cNvPr>
                <p14:cNvContentPartPr/>
                <p14:nvPr/>
              </p14:nvContentPartPr>
              <p14:xfrm>
                <a:off x="434210" y="1207328"/>
                <a:ext cx="30960" cy="37512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37A13CD5-B8C7-4B85-F5E2-EC2A730BF0F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9890" y="1203008"/>
                  <a:ext cx="396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0F550EE9-4910-8F70-E5E2-B4E0ADBF6574}"/>
                    </a:ext>
                  </a:extLst>
                </p14:cNvPr>
                <p14:cNvContentPartPr/>
                <p14:nvPr/>
              </p14:nvContentPartPr>
              <p14:xfrm>
                <a:off x="326210" y="1107968"/>
                <a:ext cx="286560" cy="26136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0F550EE9-4910-8F70-E5E2-B4E0ADBF657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1890" y="1103648"/>
                  <a:ext cx="2952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75F0F4F7-E8D8-B47E-2C60-E928DF00BB1A}"/>
                    </a:ext>
                  </a:extLst>
                </p14:cNvPr>
                <p14:cNvContentPartPr/>
                <p14:nvPr/>
              </p14:nvContentPartPr>
              <p14:xfrm>
                <a:off x="657770" y="1081688"/>
                <a:ext cx="176040" cy="44568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75F0F4F7-E8D8-B47E-2C60-E928DF00BB1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3450" y="1077368"/>
                  <a:ext cx="18468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B00C835D-1297-FA1C-8C72-F031C7847A7D}"/>
                    </a:ext>
                  </a:extLst>
                </p14:cNvPr>
                <p14:cNvContentPartPr/>
                <p14:nvPr/>
              </p14:nvContentPartPr>
              <p14:xfrm>
                <a:off x="906890" y="1105808"/>
                <a:ext cx="120960" cy="37980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B00C835D-1297-FA1C-8C72-F031C7847A7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02570" y="1101488"/>
                  <a:ext cx="12960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A95F60BC-3C0C-2CC5-459F-F12DE987FB14}"/>
                    </a:ext>
                  </a:extLst>
                </p14:cNvPr>
                <p14:cNvContentPartPr/>
                <p14:nvPr/>
              </p14:nvContentPartPr>
              <p14:xfrm>
                <a:off x="851810" y="1281848"/>
                <a:ext cx="230040" cy="684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A95F60BC-3C0C-2CC5-459F-F12DE987FB1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7490" y="1277528"/>
                  <a:ext cx="2386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9992EE6E-F2A0-9FE9-90A4-360B03E5B454}"/>
                    </a:ext>
                  </a:extLst>
                </p14:cNvPr>
                <p14:cNvContentPartPr/>
                <p14:nvPr/>
              </p14:nvContentPartPr>
              <p14:xfrm>
                <a:off x="1108490" y="1025888"/>
                <a:ext cx="160560" cy="50760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9992EE6E-F2A0-9FE9-90A4-360B03E5B45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04170" y="1021568"/>
                  <a:ext cx="16920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707D7DAA-53C7-BD78-1381-C64CFC84FB7D}"/>
                    </a:ext>
                  </a:extLst>
                </p14:cNvPr>
                <p14:cNvContentPartPr/>
                <p14:nvPr/>
              </p14:nvContentPartPr>
              <p14:xfrm>
                <a:off x="1453730" y="1121288"/>
                <a:ext cx="325440" cy="40068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707D7DAA-53C7-BD78-1381-C64CFC84FB7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49410" y="1116968"/>
                  <a:ext cx="33408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E0491AFF-C065-B17E-D14D-F1321555166F}"/>
                    </a:ext>
                  </a:extLst>
                </p14:cNvPr>
                <p14:cNvContentPartPr/>
                <p14:nvPr/>
              </p14:nvContentPartPr>
              <p14:xfrm>
                <a:off x="2032250" y="1026608"/>
                <a:ext cx="261000" cy="31068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E0491AFF-C065-B17E-D14D-F1321555166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27930" y="1022288"/>
                  <a:ext cx="2696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CDD95FD3-CEE9-BD37-790F-2DA3C5E153ED}"/>
                    </a:ext>
                  </a:extLst>
                </p14:cNvPr>
                <p14:cNvContentPartPr/>
                <p14:nvPr/>
              </p14:nvContentPartPr>
              <p14:xfrm>
                <a:off x="2292890" y="999608"/>
                <a:ext cx="276840" cy="32616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CDD95FD3-CEE9-BD37-790F-2DA3C5E153E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88570" y="995288"/>
                  <a:ext cx="2854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B620FF93-AE0E-D222-96F1-93B2FEB8A2C0}"/>
                    </a:ext>
                  </a:extLst>
                </p14:cNvPr>
                <p14:cNvContentPartPr/>
                <p14:nvPr/>
              </p14:nvContentPartPr>
              <p14:xfrm>
                <a:off x="2795450" y="1025168"/>
                <a:ext cx="237240" cy="26856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B620FF93-AE0E-D222-96F1-93B2FEB8A2C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91130" y="1020848"/>
                  <a:ext cx="2458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624A5115-957F-8F52-3DF8-E6D45D573966}"/>
                    </a:ext>
                  </a:extLst>
                </p14:cNvPr>
                <p14:cNvContentPartPr/>
                <p14:nvPr/>
              </p14:nvContentPartPr>
              <p14:xfrm>
                <a:off x="3024770" y="1046408"/>
                <a:ext cx="232200" cy="26028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624A5115-957F-8F52-3DF8-E6D45D57396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020450" y="1042088"/>
                  <a:ext cx="2408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BD6BEDD6-0EE9-893E-9DB2-BA257AD3D5FF}"/>
                    </a:ext>
                  </a:extLst>
                </p14:cNvPr>
                <p14:cNvContentPartPr/>
                <p14:nvPr/>
              </p14:nvContentPartPr>
              <p14:xfrm>
                <a:off x="3317090" y="1050008"/>
                <a:ext cx="315360" cy="27792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BD6BEDD6-0EE9-893E-9DB2-BA257AD3D5F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12770" y="1045688"/>
                  <a:ext cx="3240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1A0089C7-3189-28A0-E9E8-2A53F9C5E05D}"/>
                    </a:ext>
                  </a:extLst>
                </p14:cNvPr>
                <p14:cNvContentPartPr/>
                <p14:nvPr/>
              </p14:nvContentPartPr>
              <p14:xfrm>
                <a:off x="199850" y="1921568"/>
                <a:ext cx="187560" cy="30492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1A0089C7-3189-28A0-E9E8-2A53F9C5E05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95530" y="1917248"/>
                  <a:ext cx="1962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E2F45021-E761-634B-A588-F5E48FE99FD9}"/>
                    </a:ext>
                  </a:extLst>
                </p14:cNvPr>
                <p14:cNvContentPartPr/>
                <p14:nvPr/>
              </p14:nvContentPartPr>
              <p14:xfrm>
                <a:off x="491810" y="1870808"/>
                <a:ext cx="155160" cy="22608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E2F45021-E761-634B-A588-F5E48FE99FD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7490" y="1866488"/>
                  <a:ext cx="1638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BED4B738-C339-1DC8-FBF4-05895B009777}"/>
                    </a:ext>
                  </a:extLst>
                </p14:cNvPr>
                <p14:cNvContentPartPr/>
                <p14:nvPr/>
              </p14:nvContentPartPr>
              <p14:xfrm>
                <a:off x="618170" y="1879808"/>
                <a:ext cx="17280" cy="28584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BED4B738-C339-1DC8-FBF4-05895B0097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3850" y="1875488"/>
                  <a:ext cx="259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EF3923AB-D982-AFC5-8942-87397F275798}"/>
                    </a:ext>
                  </a:extLst>
                </p14:cNvPr>
                <p14:cNvContentPartPr/>
                <p14:nvPr/>
              </p14:nvContentPartPr>
              <p14:xfrm>
                <a:off x="819050" y="1921568"/>
                <a:ext cx="209160" cy="24552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EF3923AB-D982-AFC5-8942-87397F27579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14730" y="1917248"/>
                  <a:ext cx="2178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7AEF74C2-ADAC-6524-D6FF-5B4B3939B179}"/>
                    </a:ext>
                  </a:extLst>
                </p14:cNvPr>
                <p14:cNvContentPartPr/>
                <p14:nvPr/>
              </p14:nvContentPartPr>
              <p14:xfrm>
                <a:off x="1055570" y="1968728"/>
                <a:ext cx="221760" cy="23256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7AEF74C2-ADAC-6524-D6FF-5B4B3939B17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51250" y="1964408"/>
                  <a:ext cx="2304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F2F2B886-B878-159D-CD37-028E25411FA5}"/>
                    </a:ext>
                  </a:extLst>
                </p14:cNvPr>
                <p14:cNvContentPartPr/>
                <p14:nvPr/>
              </p14:nvContentPartPr>
              <p14:xfrm>
                <a:off x="1361570" y="1955768"/>
                <a:ext cx="244080" cy="23652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F2F2B886-B878-159D-CD37-028E25411FA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357250" y="1951448"/>
                  <a:ext cx="2527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FBCB09F4-F098-C4F6-AF3D-19B0BCEFDFC3}"/>
                    </a:ext>
                  </a:extLst>
                </p14:cNvPr>
                <p14:cNvContentPartPr/>
                <p14:nvPr/>
              </p14:nvContentPartPr>
              <p14:xfrm>
                <a:off x="1706090" y="2040368"/>
                <a:ext cx="60840" cy="5796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FBCB09F4-F098-C4F6-AF3D-19B0BCEFDFC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701770" y="2036048"/>
                  <a:ext cx="694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854625DA-9C35-EA1C-D948-26AE70679ACE}"/>
                    </a:ext>
                  </a:extLst>
                </p14:cNvPr>
                <p14:cNvContentPartPr/>
                <p14:nvPr/>
              </p14:nvContentPartPr>
              <p14:xfrm>
                <a:off x="1948370" y="1620968"/>
                <a:ext cx="143640" cy="53424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854625DA-9C35-EA1C-D948-26AE70679AC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44050" y="1616648"/>
                  <a:ext cx="15228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60355DD6-ABF5-B35F-961C-9691D4B7159E}"/>
                    </a:ext>
                  </a:extLst>
                </p14:cNvPr>
                <p14:cNvContentPartPr/>
                <p14:nvPr/>
              </p14:nvContentPartPr>
              <p14:xfrm>
                <a:off x="2156450" y="1736888"/>
                <a:ext cx="71640" cy="30492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60355DD6-ABF5-B35F-961C-9691D4B7159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52130" y="1732568"/>
                  <a:ext cx="8028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23423BCD-3628-7E4F-9BAD-AD7117F0F3CF}"/>
                    </a:ext>
                  </a:extLst>
                </p14:cNvPr>
                <p14:cNvContentPartPr/>
                <p14:nvPr/>
              </p14:nvContentPartPr>
              <p14:xfrm>
                <a:off x="2411690" y="1942088"/>
                <a:ext cx="181440" cy="4248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23423BCD-3628-7E4F-9BAD-AD7117F0F3C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07370" y="1937768"/>
                  <a:ext cx="1900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74654930-79C9-9F87-DE04-B183690F9584}"/>
                    </a:ext>
                  </a:extLst>
                </p14:cNvPr>
                <p14:cNvContentPartPr/>
                <p14:nvPr/>
              </p14:nvContentPartPr>
              <p14:xfrm>
                <a:off x="2814170" y="1693328"/>
                <a:ext cx="292320" cy="34128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74654930-79C9-9F87-DE04-B183690F958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809850" y="1689008"/>
                  <a:ext cx="3009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7C8142D8-34B7-DB3B-6433-11724F0330B3}"/>
                    </a:ext>
                  </a:extLst>
                </p14:cNvPr>
                <p14:cNvContentPartPr/>
                <p14:nvPr/>
              </p14:nvContentPartPr>
              <p14:xfrm>
                <a:off x="3101810" y="1577768"/>
                <a:ext cx="123480" cy="936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7C8142D8-34B7-DB3B-6433-11724F0330B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097490" y="1573448"/>
                  <a:ext cx="132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9B947F85-6367-0AB6-3750-C151B0B9CA6C}"/>
                    </a:ext>
                  </a:extLst>
                </p14:cNvPr>
                <p14:cNvContentPartPr/>
                <p14:nvPr/>
              </p14:nvContentPartPr>
              <p14:xfrm>
                <a:off x="3292970" y="1465808"/>
                <a:ext cx="196200" cy="206640"/>
              </p14:xfrm>
            </p:contentPart>
          </mc:Choice>
          <mc:Fallback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9B947F85-6367-0AB6-3750-C151B0B9CA6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288650" y="1461488"/>
                  <a:ext cx="2048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94EBF38B-4751-38E0-07C8-753462A7B31F}"/>
                    </a:ext>
                  </a:extLst>
                </p14:cNvPr>
                <p14:cNvContentPartPr/>
                <p14:nvPr/>
              </p14:nvContentPartPr>
              <p14:xfrm>
                <a:off x="3525170" y="1573808"/>
                <a:ext cx="12960" cy="19908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94EBF38B-4751-38E0-07C8-753462A7B31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20850" y="1569488"/>
                  <a:ext cx="21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B2C10F63-4744-E4EA-D7F0-03B367DF7AE9}"/>
                    </a:ext>
                  </a:extLst>
                </p14:cNvPr>
                <p14:cNvContentPartPr/>
                <p14:nvPr/>
              </p14:nvContentPartPr>
              <p14:xfrm>
                <a:off x="3590330" y="1445288"/>
                <a:ext cx="99000" cy="23220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B2C10F63-4744-E4EA-D7F0-03B367DF7AE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586010" y="1440968"/>
                  <a:ext cx="1076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66C5BC77-B856-1F6E-6412-93DDDE31A139}"/>
                    </a:ext>
                  </a:extLst>
                </p14:cNvPr>
                <p14:cNvContentPartPr/>
                <p14:nvPr/>
              </p14:nvContentPartPr>
              <p14:xfrm>
                <a:off x="3545330" y="1430888"/>
                <a:ext cx="99360" cy="13320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66C5BC77-B856-1F6E-6412-93DDDE31A13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541010" y="1426568"/>
                  <a:ext cx="1080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1087941A-53B0-70CF-4CFB-0DEA8007A2F1}"/>
                    </a:ext>
                  </a:extLst>
                </p14:cNvPr>
                <p14:cNvContentPartPr/>
                <p14:nvPr/>
              </p14:nvContentPartPr>
              <p14:xfrm>
                <a:off x="3877970" y="1415768"/>
                <a:ext cx="88200" cy="28728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1087941A-53B0-70CF-4CFB-0DEA8007A2F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873650" y="1411448"/>
                  <a:ext cx="968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63B8B314-09A2-B948-F040-9930EAE04A0C}"/>
                    </a:ext>
                  </a:extLst>
                </p14:cNvPr>
                <p14:cNvContentPartPr/>
                <p14:nvPr/>
              </p14:nvContentPartPr>
              <p14:xfrm>
                <a:off x="3794450" y="1575248"/>
                <a:ext cx="183240" cy="2592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63B8B314-09A2-B948-F040-9930EAE04A0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90130" y="1570928"/>
                  <a:ext cx="1918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D49CED36-F8B4-1B68-6022-900B1876C493}"/>
                    </a:ext>
                  </a:extLst>
                </p14:cNvPr>
                <p14:cNvContentPartPr/>
                <p14:nvPr/>
              </p14:nvContentPartPr>
              <p14:xfrm>
                <a:off x="4126010" y="1497488"/>
                <a:ext cx="114840" cy="54972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D49CED36-F8B4-1B68-6022-900B1876C49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121690" y="1493168"/>
                  <a:ext cx="12348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D7B2C7E6-69F9-2FB5-4051-F4A45EE72E65}"/>
                    </a:ext>
                  </a:extLst>
                </p14:cNvPr>
                <p14:cNvContentPartPr/>
                <p14:nvPr/>
              </p14:nvContentPartPr>
              <p14:xfrm>
                <a:off x="4407890" y="1592888"/>
                <a:ext cx="261360" cy="39924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D7B2C7E6-69F9-2FB5-4051-F4A45EE72E6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03570" y="1588568"/>
                  <a:ext cx="2700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BCED8A7E-39F5-D86D-07D6-1147EB99736B}"/>
                    </a:ext>
                  </a:extLst>
                </p14:cNvPr>
                <p14:cNvContentPartPr/>
                <p14:nvPr/>
              </p14:nvContentPartPr>
              <p14:xfrm>
                <a:off x="4835570" y="1597928"/>
                <a:ext cx="186120" cy="36108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BCED8A7E-39F5-D86D-07D6-1147EB99736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831250" y="1593608"/>
                  <a:ext cx="1947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1CAE6E37-47B8-6257-A80A-AC8838332296}"/>
                    </a:ext>
                  </a:extLst>
                </p14:cNvPr>
                <p14:cNvContentPartPr/>
                <p14:nvPr/>
              </p14:nvContentPartPr>
              <p14:xfrm>
                <a:off x="5096570" y="1597928"/>
                <a:ext cx="207360" cy="34056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1CAE6E37-47B8-6257-A80A-AC883833229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92250" y="1593608"/>
                  <a:ext cx="2160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E5C5A2A1-7390-37B6-EC59-F75F8C17C400}"/>
                    </a:ext>
                  </a:extLst>
                </p14:cNvPr>
                <p14:cNvContentPartPr/>
                <p14:nvPr/>
              </p14:nvContentPartPr>
              <p14:xfrm>
                <a:off x="5419490" y="1591808"/>
                <a:ext cx="194400" cy="29592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E5C5A2A1-7390-37B6-EC59-F75F8C17C40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415170" y="1587488"/>
                  <a:ext cx="2030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8F1BB563-B532-9070-9C9C-ECB3CDD537EE}"/>
                    </a:ext>
                  </a:extLst>
                </p14:cNvPr>
                <p14:cNvContentPartPr/>
                <p14:nvPr/>
              </p14:nvContentPartPr>
              <p14:xfrm>
                <a:off x="5620370" y="1641848"/>
                <a:ext cx="196200" cy="25488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8F1BB563-B532-9070-9C9C-ECB3CDD537E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616050" y="1637528"/>
                  <a:ext cx="2048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705D9ACA-257E-91D6-FA94-1A5CB0B6AA72}"/>
                    </a:ext>
                  </a:extLst>
                </p14:cNvPr>
                <p14:cNvContentPartPr/>
                <p14:nvPr/>
              </p14:nvContentPartPr>
              <p14:xfrm>
                <a:off x="5871290" y="1624928"/>
                <a:ext cx="227880" cy="252720"/>
              </p14:xfrm>
            </p:contentPart>
          </mc:Choice>
          <mc:Fallback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705D9ACA-257E-91D6-FA94-1A5CB0B6AA7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866970" y="1620608"/>
                  <a:ext cx="2365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C95818ED-0021-AEEC-8824-7BAE4C901383}"/>
                    </a:ext>
                  </a:extLst>
                </p14:cNvPr>
                <p14:cNvContentPartPr/>
                <p14:nvPr/>
              </p14:nvContentPartPr>
              <p14:xfrm>
                <a:off x="272570" y="2672888"/>
                <a:ext cx="112320" cy="399960"/>
              </p14:xfrm>
            </p:contentPart>
          </mc:Choice>
          <mc:Fallback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C95818ED-0021-AEEC-8824-7BAE4C90138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68250" y="2668568"/>
                  <a:ext cx="12096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4AED97E3-36D6-0F5D-68F1-F5E28576FE3F}"/>
                    </a:ext>
                  </a:extLst>
                </p14:cNvPr>
                <p14:cNvContentPartPr/>
                <p14:nvPr/>
              </p14:nvContentPartPr>
              <p14:xfrm>
                <a:off x="561650" y="2983208"/>
                <a:ext cx="249840" cy="8280"/>
              </p14:xfrm>
            </p:contentPart>
          </mc:Choice>
          <mc:Fallback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4AED97E3-36D6-0F5D-68F1-F5E28576FE3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57330" y="2978888"/>
                  <a:ext cx="2584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94B91907-C91B-914C-324C-B77F6F1FA46E}"/>
                    </a:ext>
                  </a:extLst>
                </p14:cNvPr>
                <p14:cNvContentPartPr/>
                <p14:nvPr/>
              </p14:nvContentPartPr>
              <p14:xfrm>
                <a:off x="1021730" y="2768288"/>
                <a:ext cx="280800" cy="360720"/>
              </p14:xfrm>
            </p:contentPart>
          </mc:Choice>
          <mc:Fallback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94B91907-C91B-914C-324C-B77F6F1FA46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17410" y="2763968"/>
                  <a:ext cx="2894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BF435336-A97B-B9C4-4AA6-CE021CB3351B}"/>
                    </a:ext>
                  </a:extLst>
                </p14:cNvPr>
                <p14:cNvContentPartPr/>
                <p14:nvPr/>
              </p14:nvContentPartPr>
              <p14:xfrm>
                <a:off x="1176530" y="2608448"/>
                <a:ext cx="151920" cy="9720"/>
              </p14:xfrm>
            </p:contentPart>
          </mc:Choice>
          <mc:Fallback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BF435336-A97B-B9C4-4AA6-CE021CB3351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72210" y="2604128"/>
                  <a:ext cx="1605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F5C09BF4-E592-DD78-BE3A-287316DEE882}"/>
                    </a:ext>
                  </a:extLst>
                </p14:cNvPr>
                <p14:cNvContentPartPr/>
                <p14:nvPr/>
              </p14:nvContentPartPr>
              <p14:xfrm>
                <a:off x="1376330" y="2481728"/>
                <a:ext cx="172440" cy="18144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F5C09BF4-E592-DD78-BE3A-287316DEE88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372010" y="2477408"/>
                  <a:ext cx="1810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1F8BFD1D-34B3-39F4-74D5-FBF7FA7C1E67}"/>
                    </a:ext>
                  </a:extLst>
                </p14:cNvPr>
                <p14:cNvContentPartPr/>
                <p14:nvPr/>
              </p14:nvContentPartPr>
              <p14:xfrm>
                <a:off x="1567490" y="2584328"/>
                <a:ext cx="15840" cy="15588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1F8BFD1D-34B3-39F4-74D5-FBF7FA7C1E6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563170" y="2580008"/>
                  <a:ext cx="244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EC2C282A-E8DF-3DED-5E60-9C449B43636A}"/>
                    </a:ext>
                  </a:extLst>
                </p14:cNvPr>
                <p14:cNvContentPartPr/>
                <p14:nvPr/>
              </p14:nvContentPartPr>
              <p14:xfrm>
                <a:off x="1672250" y="2392088"/>
                <a:ext cx="55440" cy="26964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EC2C282A-E8DF-3DED-5E60-9C449B43636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667930" y="2387768"/>
                  <a:ext cx="640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6F7F6FB7-7C0B-D64C-47DA-DF25E4AB15E0}"/>
                    </a:ext>
                  </a:extLst>
                </p14:cNvPr>
                <p14:cNvContentPartPr/>
                <p14:nvPr/>
              </p14:nvContentPartPr>
              <p14:xfrm>
                <a:off x="1643810" y="2654528"/>
                <a:ext cx="176040" cy="1836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6F7F6FB7-7C0B-D64C-47DA-DF25E4AB15E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639490" y="2650208"/>
                  <a:ext cx="1846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02860F3C-DDC6-0B3E-FA71-4D650608B906}"/>
                    </a:ext>
                  </a:extLst>
                </p14:cNvPr>
                <p14:cNvContentPartPr/>
                <p14:nvPr/>
              </p14:nvContentPartPr>
              <p14:xfrm>
                <a:off x="1860170" y="2533568"/>
                <a:ext cx="32400" cy="4392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02860F3C-DDC6-0B3E-FA71-4D650608B90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855850" y="2529248"/>
                  <a:ext cx="410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1FF74202-0348-15DC-7728-D1D78289DE3C}"/>
                    </a:ext>
                  </a:extLst>
                </p14:cNvPr>
                <p14:cNvContentPartPr/>
                <p14:nvPr/>
              </p14:nvContentPartPr>
              <p14:xfrm>
                <a:off x="2036210" y="2330168"/>
                <a:ext cx="143640" cy="33696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1FF74202-0348-15DC-7728-D1D78289DE3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031890" y="2325848"/>
                  <a:ext cx="1522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985B6D90-B07A-C424-B081-C31899450A19}"/>
                    </a:ext>
                  </a:extLst>
                </p14:cNvPr>
                <p14:cNvContentPartPr/>
                <p14:nvPr/>
              </p14:nvContentPartPr>
              <p14:xfrm>
                <a:off x="1990850" y="2462288"/>
                <a:ext cx="198720" cy="144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985B6D90-B07A-C424-B081-C31899450A1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986530" y="2457968"/>
                  <a:ext cx="20736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4C722358-0BE0-7ADD-6380-E8571F27576A}"/>
                    </a:ext>
                  </a:extLst>
                </p14:cNvPr>
                <p14:cNvContentPartPr/>
                <p14:nvPr/>
              </p14:nvContentPartPr>
              <p14:xfrm>
                <a:off x="2315570" y="2716808"/>
                <a:ext cx="262080" cy="30996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4C722358-0BE0-7ADD-6380-E8571F27576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311250" y="2712488"/>
                  <a:ext cx="2707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2EBFD455-2223-DBF9-2B00-6DF4E5226EEE}"/>
                    </a:ext>
                  </a:extLst>
                </p14:cNvPr>
                <p14:cNvContentPartPr/>
                <p14:nvPr/>
              </p14:nvContentPartPr>
              <p14:xfrm>
                <a:off x="2979770" y="2589008"/>
                <a:ext cx="202680" cy="29916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2EBFD455-2223-DBF9-2B00-6DF4E5226EE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975450" y="2584688"/>
                  <a:ext cx="2113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EC2D8279-1D11-F8B3-3B8B-00A16CBB6AB8}"/>
                    </a:ext>
                  </a:extLst>
                </p14:cNvPr>
                <p14:cNvContentPartPr/>
                <p14:nvPr/>
              </p14:nvContentPartPr>
              <p14:xfrm>
                <a:off x="3273170" y="2578208"/>
                <a:ext cx="187920" cy="285480"/>
              </p14:xfrm>
            </p:contentPart>
          </mc:Choice>
          <mc:Fallback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EC2D8279-1D11-F8B3-3B8B-00A16CBB6AB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268850" y="2573888"/>
                  <a:ext cx="1965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3F336D65-17E6-4082-200C-3CE3A0418D82}"/>
                    </a:ext>
                  </a:extLst>
                </p14:cNvPr>
                <p14:cNvContentPartPr/>
                <p14:nvPr/>
              </p14:nvContentPartPr>
              <p14:xfrm>
                <a:off x="3565130" y="2602328"/>
                <a:ext cx="170280" cy="218520"/>
              </p14:xfrm>
            </p:contentPart>
          </mc:Choice>
          <mc:Fallback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3F336D65-17E6-4082-200C-3CE3A0418D8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560810" y="2598008"/>
                  <a:ext cx="1789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165FBFDE-9267-97A4-5806-D144AB0D3505}"/>
                    </a:ext>
                  </a:extLst>
                </p14:cNvPr>
                <p14:cNvContentPartPr/>
                <p14:nvPr/>
              </p14:nvContentPartPr>
              <p14:xfrm>
                <a:off x="3742250" y="2641928"/>
                <a:ext cx="177480" cy="189360"/>
              </p14:xfrm>
            </p:contentPart>
          </mc:Choice>
          <mc:Fallback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165FBFDE-9267-97A4-5806-D144AB0D350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737930" y="2637608"/>
                  <a:ext cx="1861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D73BF07A-7049-385F-3C4E-33798287FDD8}"/>
                    </a:ext>
                  </a:extLst>
                </p14:cNvPr>
                <p14:cNvContentPartPr/>
                <p14:nvPr/>
              </p14:nvContentPartPr>
              <p14:xfrm>
                <a:off x="4025210" y="2598008"/>
                <a:ext cx="233280" cy="236520"/>
              </p14:xfrm>
            </p:contentPart>
          </mc:Choice>
          <mc:Fallback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D73BF07A-7049-385F-3C4E-33798287FDD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020890" y="2593688"/>
                  <a:ext cx="2419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F22A0E43-3AF0-FF75-C772-C3A1947375F7}"/>
                    </a:ext>
                  </a:extLst>
                </p14:cNvPr>
                <p14:cNvContentPartPr/>
                <p14:nvPr/>
              </p14:nvContentPartPr>
              <p14:xfrm>
                <a:off x="2828210" y="2961608"/>
                <a:ext cx="1352520" cy="30960"/>
              </p14:xfrm>
            </p:contentPart>
          </mc:Choice>
          <mc:Fallback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F22A0E43-3AF0-FF75-C772-C3A1947375F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823890" y="2957288"/>
                  <a:ext cx="13611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DA4F4BBE-2000-98E0-8D17-6FA69EBC713E}"/>
                    </a:ext>
                  </a:extLst>
                </p14:cNvPr>
                <p14:cNvContentPartPr/>
                <p14:nvPr/>
              </p14:nvContentPartPr>
              <p14:xfrm>
                <a:off x="2936930" y="3060968"/>
                <a:ext cx="197640" cy="235080"/>
              </p14:xfrm>
            </p:contentPart>
          </mc:Choice>
          <mc:Fallback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DA4F4BBE-2000-98E0-8D17-6FA69EBC713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932610" y="3056648"/>
                  <a:ext cx="2062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7FD79767-273E-8604-FBA9-5AD2E002417E}"/>
                    </a:ext>
                  </a:extLst>
                </p14:cNvPr>
                <p14:cNvContentPartPr/>
                <p14:nvPr/>
              </p14:nvContentPartPr>
              <p14:xfrm>
                <a:off x="3265250" y="3006968"/>
                <a:ext cx="160560" cy="17568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7FD79767-273E-8604-FBA9-5AD2E002417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260930" y="3002648"/>
                  <a:ext cx="1692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3B138D57-F47F-3951-4C52-C3260083EA45}"/>
                    </a:ext>
                  </a:extLst>
                </p14:cNvPr>
                <p14:cNvContentPartPr/>
                <p14:nvPr/>
              </p14:nvContentPartPr>
              <p14:xfrm>
                <a:off x="3364970" y="3026768"/>
                <a:ext cx="47160" cy="240120"/>
              </p14:xfrm>
            </p:contentPart>
          </mc:Choice>
          <mc:Fallback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3B138D57-F47F-3951-4C52-C3260083EA4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60650" y="3022448"/>
                  <a:ext cx="558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EF8D4E52-808D-41BB-067F-E2518C6EAEBF}"/>
                    </a:ext>
                  </a:extLst>
                </p14:cNvPr>
                <p14:cNvContentPartPr/>
                <p14:nvPr/>
              </p14:nvContentPartPr>
              <p14:xfrm>
                <a:off x="3587090" y="3059888"/>
                <a:ext cx="150480" cy="171360"/>
              </p14:xfrm>
            </p:contentPart>
          </mc:Choice>
          <mc:Fallback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EF8D4E52-808D-41BB-067F-E2518C6EAEB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582770" y="3055568"/>
                  <a:ext cx="1591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DF0F9E1C-BBBC-585C-4528-945DEC6A26E1}"/>
                    </a:ext>
                  </a:extLst>
                </p14:cNvPr>
                <p14:cNvContentPartPr/>
                <p14:nvPr/>
              </p14:nvContentPartPr>
              <p14:xfrm>
                <a:off x="3762770" y="3101648"/>
                <a:ext cx="176040" cy="142200"/>
              </p14:xfrm>
            </p:contentPart>
          </mc:Choice>
          <mc:Fallback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DF0F9E1C-BBBC-585C-4528-945DEC6A26E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758450" y="3097328"/>
                  <a:ext cx="1846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2033D39D-5E2A-261D-7D22-41D60536C4EB}"/>
                    </a:ext>
                  </a:extLst>
                </p14:cNvPr>
                <p14:cNvContentPartPr/>
                <p14:nvPr/>
              </p14:nvContentPartPr>
              <p14:xfrm>
                <a:off x="4004330" y="3084008"/>
                <a:ext cx="174600" cy="170280"/>
              </p14:xfrm>
            </p:contentPart>
          </mc:Choice>
          <mc:Fallback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2033D39D-5E2A-261D-7D22-41D60536C4E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000010" y="3079688"/>
                  <a:ext cx="1832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0FD0BC0F-E24D-B0E3-2C08-C1AD798A8377}"/>
                    </a:ext>
                  </a:extLst>
                </p14:cNvPr>
                <p14:cNvContentPartPr/>
                <p14:nvPr/>
              </p14:nvContentPartPr>
              <p14:xfrm>
                <a:off x="3601490" y="3181928"/>
                <a:ext cx="637920" cy="14400"/>
              </p14:xfrm>
            </p:contentPart>
          </mc:Choice>
          <mc:Fallback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0FD0BC0F-E24D-B0E3-2C08-C1AD798A837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597170" y="3177608"/>
                  <a:ext cx="6465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6C40027B-9BDE-60B2-3E99-450D0981E48D}"/>
                    </a:ext>
                  </a:extLst>
                </p14:cNvPr>
                <p14:cNvContentPartPr/>
                <p14:nvPr/>
              </p14:nvContentPartPr>
              <p14:xfrm>
                <a:off x="3559370" y="2715728"/>
                <a:ext cx="636480" cy="82080"/>
              </p14:xfrm>
            </p:contentPart>
          </mc:Choice>
          <mc:Fallback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6C40027B-9BDE-60B2-3E99-450D0981E48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555050" y="2711408"/>
                  <a:ext cx="6451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B74805E8-C2F7-6CA3-5A3A-055D44769E95}"/>
                    </a:ext>
                  </a:extLst>
                </p14:cNvPr>
                <p14:cNvContentPartPr/>
                <p14:nvPr/>
              </p14:nvContentPartPr>
              <p14:xfrm>
                <a:off x="135050" y="4190288"/>
                <a:ext cx="218520" cy="50040"/>
              </p14:xfrm>
            </p:contentPart>
          </mc:Choice>
          <mc:Fallback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B74805E8-C2F7-6CA3-5A3A-055D44769E9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30730" y="4185968"/>
                  <a:ext cx="2271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73BCFEC4-D8FF-52E4-CF5A-2C622B6EE380}"/>
                    </a:ext>
                  </a:extLst>
                </p14:cNvPr>
                <p14:cNvContentPartPr/>
                <p14:nvPr/>
              </p14:nvContentPartPr>
              <p14:xfrm>
                <a:off x="568490" y="4040528"/>
                <a:ext cx="323280" cy="361440"/>
              </p14:xfrm>
            </p:contentPart>
          </mc:Choice>
          <mc:Fallback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73BCFEC4-D8FF-52E4-CF5A-2C622B6EE38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64170" y="4036208"/>
                  <a:ext cx="33192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C5A01910-EA84-81A1-E984-FE9ED328574A}"/>
                    </a:ext>
                  </a:extLst>
                </p14:cNvPr>
                <p14:cNvContentPartPr/>
                <p14:nvPr/>
              </p14:nvContentPartPr>
              <p14:xfrm>
                <a:off x="714650" y="3765848"/>
                <a:ext cx="167400" cy="12600"/>
              </p14:xfrm>
            </p:contentPart>
          </mc:Choice>
          <mc:Fallback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C5A01910-EA84-81A1-E984-FE9ED328574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10330" y="3761528"/>
                  <a:ext cx="1760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45DE0DE3-55AD-ED72-A0A9-3F95EC599F6D}"/>
                    </a:ext>
                  </a:extLst>
                </p14:cNvPr>
                <p14:cNvContentPartPr/>
                <p14:nvPr/>
              </p14:nvContentPartPr>
              <p14:xfrm>
                <a:off x="909410" y="3667568"/>
                <a:ext cx="149400" cy="174600"/>
              </p14:xfrm>
            </p:contentPart>
          </mc:Choice>
          <mc:Fallback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45DE0DE3-55AD-ED72-A0A9-3F95EC599F6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05090" y="3663248"/>
                  <a:ext cx="1580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EF6176A9-F690-4363-4B38-F27520473E00}"/>
                    </a:ext>
                  </a:extLst>
                </p14:cNvPr>
                <p14:cNvContentPartPr/>
                <p14:nvPr/>
              </p14:nvContentPartPr>
              <p14:xfrm>
                <a:off x="1121090" y="3750368"/>
                <a:ext cx="11520" cy="176400"/>
              </p14:xfrm>
            </p:contentPart>
          </mc:Choice>
          <mc:Fallback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EF6176A9-F690-4363-4B38-F27520473E0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16770" y="3746048"/>
                  <a:ext cx="201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23D46660-DD51-56DD-C56C-89179F8887CD}"/>
                    </a:ext>
                  </a:extLst>
                </p14:cNvPr>
                <p14:cNvContentPartPr/>
                <p14:nvPr/>
              </p14:nvContentPartPr>
              <p14:xfrm>
                <a:off x="1255730" y="3607808"/>
                <a:ext cx="23040" cy="225360"/>
              </p14:xfrm>
            </p:contentPart>
          </mc:Choice>
          <mc:Fallback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23D46660-DD51-56DD-C56C-89179F8887C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251410" y="3603488"/>
                  <a:ext cx="316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B4947C74-6A94-12A8-79A2-3E7417E58457}"/>
                    </a:ext>
                  </a:extLst>
                </p14:cNvPr>
                <p14:cNvContentPartPr/>
                <p14:nvPr/>
              </p14:nvContentPartPr>
              <p14:xfrm>
                <a:off x="1468130" y="3447968"/>
                <a:ext cx="121680" cy="362880"/>
              </p14:xfrm>
            </p:contentPart>
          </mc:Choice>
          <mc:Fallback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B4947C74-6A94-12A8-79A2-3E7417E5845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463810" y="3443648"/>
                  <a:ext cx="1303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9DEFDDFE-DD84-2367-D7CB-7739C120EEB1}"/>
                    </a:ext>
                  </a:extLst>
                </p14:cNvPr>
                <p14:cNvContentPartPr/>
                <p14:nvPr/>
              </p14:nvContentPartPr>
              <p14:xfrm>
                <a:off x="1396130" y="3638408"/>
                <a:ext cx="163440" cy="25920"/>
              </p14:xfrm>
            </p:contentPart>
          </mc:Choice>
          <mc:Fallback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9DEFDDFE-DD84-2367-D7CB-7739C120EEB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391810" y="3634088"/>
                  <a:ext cx="1720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43DE61C8-0D61-6FCF-8E1D-14D7CF5C9934}"/>
                    </a:ext>
                  </a:extLst>
                </p14:cNvPr>
                <p14:cNvContentPartPr/>
                <p14:nvPr/>
              </p14:nvContentPartPr>
              <p14:xfrm>
                <a:off x="1765850" y="3919928"/>
                <a:ext cx="303480" cy="361800"/>
              </p14:xfrm>
            </p:contentPart>
          </mc:Choice>
          <mc:Fallback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43DE61C8-0D61-6FCF-8E1D-14D7CF5C993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761530" y="3915608"/>
                  <a:ext cx="31212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C2145E44-F4EB-594F-CA99-AB3D7B4355B4}"/>
                    </a:ext>
                  </a:extLst>
                </p14:cNvPr>
                <p14:cNvContentPartPr/>
                <p14:nvPr/>
              </p14:nvContentPartPr>
              <p14:xfrm>
                <a:off x="2537690" y="3820928"/>
                <a:ext cx="190800" cy="273960"/>
              </p14:xfrm>
            </p:contentPart>
          </mc:Choice>
          <mc:Fallback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C2145E44-F4EB-594F-CA99-AB3D7B4355B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533370" y="3816608"/>
                  <a:ext cx="1994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17B278A6-268E-8BCB-8F15-4C84ED6B73C1}"/>
                    </a:ext>
                  </a:extLst>
                </p14:cNvPr>
                <p14:cNvContentPartPr/>
                <p14:nvPr/>
              </p14:nvContentPartPr>
              <p14:xfrm>
                <a:off x="2779970" y="3795008"/>
                <a:ext cx="249480" cy="307440"/>
              </p14:xfrm>
            </p:contentPart>
          </mc:Choice>
          <mc:Fallback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17B278A6-268E-8BCB-8F15-4C84ED6B73C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775650" y="3790688"/>
                  <a:ext cx="2581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89C5FDE5-9AC2-FE6A-688E-C15B63E04EA6}"/>
                    </a:ext>
                  </a:extLst>
                </p14:cNvPr>
                <p14:cNvContentPartPr/>
                <p14:nvPr/>
              </p14:nvContentPartPr>
              <p14:xfrm>
                <a:off x="2377850" y="4187768"/>
                <a:ext cx="630720" cy="12960"/>
              </p14:xfrm>
            </p:contentPart>
          </mc:Choice>
          <mc:Fallback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89C5FDE5-9AC2-FE6A-688E-C15B63E04EA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73530" y="4183088"/>
                  <a:ext cx="639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97DF841D-D3B7-C3CF-3F54-63404834F397}"/>
                    </a:ext>
                  </a:extLst>
                </p14:cNvPr>
                <p14:cNvContentPartPr/>
                <p14:nvPr/>
              </p14:nvContentPartPr>
              <p14:xfrm>
                <a:off x="2538050" y="4304768"/>
                <a:ext cx="222840" cy="297360"/>
              </p14:xfrm>
            </p:contentPart>
          </mc:Choice>
          <mc:Fallback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97DF841D-D3B7-C3CF-3F54-63404834F39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33730" y="4300448"/>
                  <a:ext cx="2314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A743EB67-AA2A-47D7-D910-8F80B8BA872A}"/>
                    </a:ext>
                  </a:extLst>
                </p14:cNvPr>
                <p14:cNvContentPartPr/>
                <p14:nvPr/>
              </p14:nvContentPartPr>
              <p14:xfrm>
                <a:off x="2792570" y="4284608"/>
                <a:ext cx="170640" cy="186480"/>
              </p14:xfrm>
            </p:contentPart>
          </mc:Choice>
          <mc:Fallback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A743EB67-AA2A-47D7-D910-8F80B8BA872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88250" y="4280288"/>
                  <a:ext cx="179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5802F562-33EC-139D-CA1E-13B1F88F6084}"/>
                    </a:ext>
                  </a:extLst>
                </p14:cNvPr>
                <p14:cNvContentPartPr/>
                <p14:nvPr/>
              </p14:nvContentPartPr>
              <p14:xfrm>
                <a:off x="2964290" y="4332848"/>
                <a:ext cx="27360" cy="253800"/>
              </p14:xfrm>
            </p:contentPart>
          </mc:Choice>
          <mc:Fallback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5802F562-33EC-139D-CA1E-13B1F88F608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959970" y="4328528"/>
                  <a:ext cx="360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5A33DBCE-6AB8-2285-2ADC-35C53D07DE73}"/>
                    </a:ext>
                  </a:extLst>
                </p14:cNvPr>
                <p14:cNvContentPartPr/>
                <p14:nvPr/>
              </p14:nvContentPartPr>
              <p14:xfrm>
                <a:off x="3199370" y="4143128"/>
                <a:ext cx="285120" cy="5400"/>
              </p14:xfrm>
            </p:contentPart>
          </mc:Choice>
          <mc:Fallback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5A33DBCE-6AB8-2285-2ADC-35C53D07DE7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195050" y="4138808"/>
                  <a:ext cx="29376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6BBFF72A-352B-0048-6BD9-E9158F37DEE5}"/>
                    </a:ext>
                  </a:extLst>
                </p14:cNvPr>
                <p14:cNvContentPartPr/>
                <p14:nvPr/>
              </p14:nvContentPartPr>
              <p14:xfrm>
                <a:off x="3645770" y="3860168"/>
                <a:ext cx="54000" cy="320400"/>
              </p14:xfrm>
            </p:contentPart>
          </mc:Choice>
          <mc:Fallback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6BBFF72A-352B-0048-6BD9-E9158F37DEE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641450" y="3855848"/>
                  <a:ext cx="626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400ACDD0-5124-AD2A-C559-381FF501E68F}"/>
                    </a:ext>
                  </a:extLst>
                </p14:cNvPr>
                <p14:cNvContentPartPr/>
                <p14:nvPr/>
              </p14:nvContentPartPr>
              <p14:xfrm>
                <a:off x="3574850" y="4214408"/>
                <a:ext cx="227160" cy="41040"/>
              </p14:xfrm>
            </p:contentPart>
          </mc:Choice>
          <mc:Fallback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400ACDD0-5124-AD2A-C559-381FF501E68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570530" y="4210088"/>
                  <a:ext cx="2358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4F54BB00-5A25-2E41-7347-6EC00F09B7D1}"/>
                    </a:ext>
                  </a:extLst>
                </p14:cNvPr>
                <p14:cNvContentPartPr/>
                <p14:nvPr/>
              </p14:nvContentPartPr>
              <p14:xfrm>
                <a:off x="132170" y="5442728"/>
                <a:ext cx="232560" cy="1800"/>
              </p14:xfrm>
            </p:contentPart>
          </mc:Choice>
          <mc:Fallback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4F54BB00-5A25-2E41-7347-6EC00F09B7D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27850" y="5438408"/>
                  <a:ext cx="24120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156DF280-B9D2-5444-78FA-D800A61A59FA}"/>
                    </a:ext>
                  </a:extLst>
                </p14:cNvPr>
                <p14:cNvContentPartPr/>
                <p14:nvPr/>
              </p14:nvContentPartPr>
              <p14:xfrm>
                <a:off x="530690" y="5325368"/>
                <a:ext cx="338760" cy="338400"/>
              </p14:xfrm>
            </p:contentPart>
          </mc:Choice>
          <mc:Fallback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156DF280-B9D2-5444-78FA-D800A61A59F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26370" y="5321048"/>
                  <a:ext cx="3474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643715A0-BE08-5E90-EE79-67E564E75B70}"/>
                    </a:ext>
                  </a:extLst>
                </p14:cNvPr>
                <p14:cNvContentPartPr/>
                <p14:nvPr/>
              </p14:nvContentPartPr>
              <p14:xfrm>
                <a:off x="700250" y="5146088"/>
                <a:ext cx="181440" cy="4320"/>
              </p14:xfrm>
            </p:contentPart>
          </mc:Choice>
          <mc:Fallback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643715A0-BE08-5E90-EE79-67E564E75B7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95930" y="5141768"/>
                  <a:ext cx="19008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E815F36C-2560-35F7-55E4-303BF6D0A754}"/>
                    </a:ext>
                  </a:extLst>
                </p14:cNvPr>
                <p14:cNvContentPartPr/>
                <p14:nvPr/>
              </p14:nvContentPartPr>
              <p14:xfrm>
                <a:off x="912650" y="5037728"/>
                <a:ext cx="167760" cy="171000"/>
              </p14:xfrm>
            </p:contentPart>
          </mc:Choice>
          <mc:Fallback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E815F36C-2560-35F7-55E4-303BF6D0A75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08330" y="5033408"/>
                  <a:ext cx="1764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64054644-ECDA-7FD6-7245-E1A740FC3A6C}"/>
                    </a:ext>
                  </a:extLst>
                </p14:cNvPr>
                <p14:cNvContentPartPr/>
                <p14:nvPr/>
              </p14:nvContentPartPr>
              <p14:xfrm>
                <a:off x="1129730" y="5148608"/>
                <a:ext cx="37440" cy="129960"/>
              </p14:xfrm>
            </p:contentPart>
          </mc:Choice>
          <mc:Fallback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64054644-ECDA-7FD6-7245-E1A740FC3A6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25410" y="5144288"/>
                  <a:ext cx="460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3F155DE5-FE70-85B5-7F10-2F0BB9926143}"/>
                    </a:ext>
                  </a:extLst>
                </p14:cNvPr>
                <p14:cNvContentPartPr/>
                <p14:nvPr/>
              </p14:nvContentPartPr>
              <p14:xfrm>
                <a:off x="1264370" y="4937648"/>
                <a:ext cx="5760" cy="216000"/>
              </p14:xfrm>
            </p:contentPart>
          </mc:Choice>
          <mc:Fallback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3F155DE5-FE70-85B5-7F10-2F0BB992614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260050" y="4933328"/>
                  <a:ext cx="144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06B6ACA1-F71E-1802-299F-DE35AA0A6B8A}"/>
                    </a:ext>
                  </a:extLst>
                </p14:cNvPr>
                <p14:cNvContentPartPr/>
                <p14:nvPr/>
              </p14:nvContentPartPr>
              <p14:xfrm>
                <a:off x="1323770" y="5042768"/>
                <a:ext cx="21600" cy="50040"/>
              </p14:xfrm>
            </p:contentPart>
          </mc:Choice>
          <mc:Fallback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06B6ACA1-F71E-1802-299F-DE35AA0A6B8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319450" y="5038448"/>
                  <a:ext cx="302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2B22DA0D-0E5D-B561-A7F6-F1F792D66DD7}"/>
                    </a:ext>
                  </a:extLst>
                </p14:cNvPr>
                <p14:cNvContentPartPr/>
                <p14:nvPr/>
              </p14:nvContentPartPr>
              <p14:xfrm>
                <a:off x="1492250" y="4878608"/>
                <a:ext cx="70200" cy="309240"/>
              </p14:xfrm>
            </p:contentPart>
          </mc:Choice>
          <mc:Fallback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2B22DA0D-0E5D-B561-A7F6-F1F792D66DD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487930" y="4874288"/>
                  <a:ext cx="788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992E20A2-309C-498D-2F03-B9C06449FFD1}"/>
                    </a:ext>
                  </a:extLst>
                </p14:cNvPr>
                <p14:cNvContentPartPr/>
                <p14:nvPr/>
              </p14:nvContentPartPr>
              <p14:xfrm>
                <a:off x="1376330" y="5032328"/>
                <a:ext cx="222840" cy="25920"/>
              </p14:xfrm>
            </p:contentPart>
          </mc:Choice>
          <mc:Fallback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992E20A2-309C-498D-2F03-B9C06449FFD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372010" y="5028008"/>
                  <a:ext cx="2314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530E8737-B53B-DB22-57E6-7ADEA5CFF625}"/>
                    </a:ext>
                  </a:extLst>
                </p14:cNvPr>
                <p14:cNvContentPartPr/>
                <p14:nvPr/>
              </p14:nvContentPartPr>
              <p14:xfrm>
                <a:off x="1784210" y="5233928"/>
                <a:ext cx="342000" cy="468720"/>
              </p14:xfrm>
            </p:contentPart>
          </mc:Choice>
          <mc:Fallback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530E8737-B53B-DB22-57E6-7ADEA5CFF62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779890" y="5229608"/>
                  <a:ext cx="35064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E8A469BD-AFFE-E908-3294-05A704DD114D}"/>
                    </a:ext>
                  </a:extLst>
                </p14:cNvPr>
                <p14:cNvContentPartPr/>
                <p14:nvPr/>
              </p14:nvContentPartPr>
              <p14:xfrm>
                <a:off x="2355170" y="5388008"/>
                <a:ext cx="256680" cy="1800"/>
              </p14:xfrm>
            </p:contentPart>
          </mc:Choice>
          <mc:Fallback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E8A469BD-AFFE-E908-3294-05A704DD114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350850" y="5383688"/>
                  <a:ext cx="26532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395B83FE-39FA-2134-4910-681DA98D053D}"/>
                    </a:ext>
                  </a:extLst>
                </p14:cNvPr>
                <p14:cNvContentPartPr/>
                <p14:nvPr/>
              </p14:nvContentPartPr>
              <p14:xfrm>
                <a:off x="2954570" y="5014688"/>
                <a:ext cx="76320" cy="300960"/>
              </p14:xfrm>
            </p:contentPart>
          </mc:Choice>
          <mc:Fallback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395B83FE-39FA-2134-4910-681DA98D053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950250" y="5010368"/>
                  <a:ext cx="849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6F0EF75F-523C-8DF8-24AE-1426250BF4E1}"/>
                    </a:ext>
                  </a:extLst>
                </p14:cNvPr>
                <p14:cNvContentPartPr/>
                <p14:nvPr/>
              </p14:nvContentPartPr>
              <p14:xfrm>
                <a:off x="2754770" y="5416088"/>
                <a:ext cx="459720" cy="24480"/>
              </p14:xfrm>
            </p:contentPart>
          </mc:Choice>
          <mc:Fallback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6F0EF75F-523C-8DF8-24AE-1426250BF4E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750450" y="5411768"/>
                  <a:ext cx="4683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5AF5FB1D-691C-0677-D7E9-2479A42CAC14}"/>
                    </a:ext>
                  </a:extLst>
                </p14:cNvPr>
                <p14:cNvContentPartPr/>
                <p14:nvPr/>
              </p14:nvContentPartPr>
              <p14:xfrm>
                <a:off x="2739650" y="5527688"/>
                <a:ext cx="171360" cy="328680"/>
              </p14:xfrm>
            </p:contentPart>
          </mc:Choice>
          <mc:Fallback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5AF5FB1D-691C-0677-D7E9-2479A42CAC1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735330" y="5523368"/>
                  <a:ext cx="1800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9358E46D-6D22-D457-2483-27E31E0FCA70}"/>
                    </a:ext>
                  </a:extLst>
                </p14:cNvPr>
                <p14:cNvContentPartPr/>
                <p14:nvPr/>
              </p14:nvContentPartPr>
              <p14:xfrm>
                <a:off x="2989850" y="5504648"/>
                <a:ext cx="162360" cy="189720"/>
              </p14:xfrm>
            </p:contentPart>
          </mc:Choice>
          <mc:Fallback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9358E46D-6D22-D457-2483-27E31E0FCA7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985530" y="5500328"/>
                  <a:ext cx="1710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E7AD6D68-A6F5-101E-DE10-01891AACB6BE}"/>
                    </a:ext>
                  </a:extLst>
                </p14:cNvPr>
                <p14:cNvContentPartPr/>
                <p14:nvPr/>
              </p14:nvContentPartPr>
              <p14:xfrm>
                <a:off x="3169130" y="5508968"/>
                <a:ext cx="25560" cy="326880"/>
              </p14:xfrm>
            </p:contentPart>
          </mc:Choice>
          <mc:Fallback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E7AD6D68-A6F5-101E-DE10-01891AACB6B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164810" y="5504648"/>
                  <a:ext cx="342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2909A2E3-2A7E-48F0-7735-A372165846A4}"/>
                    </a:ext>
                  </a:extLst>
                </p14:cNvPr>
                <p14:cNvContentPartPr/>
                <p14:nvPr/>
              </p14:nvContentPartPr>
              <p14:xfrm>
                <a:off x="3764930" y="2388848"/>
                <a:ext cx="2992320" cy="3157560"/>
              </p14:xfrm>
            </p:contentPart>
          </mc:Choice>
          <mc:Fallback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2909A2E3-2A7E-48F0-7735-A372165846A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760610" y="2384528"/>
                  <a:ext cx="3000960" cy="31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F1C16B91-1773-023D-F239-4B3E68B25265}"/>
                    </a:ext>
                  </a:extLst>
                </p14:cNvPr>
                <p14:cNvContentPartPr/>
                <p14:nvPr/>
              </p14:nvContentPartPr>
              <p14:xfrm>
                <a:off x="4889570" y="4949528"/>
                <a:ext cx="180360" cy="218160"/>
              </p14:xfrm>
            </p:contentPart>
          </mc:Choice>
          <mc:Fallback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F1C16B91-1773-023D-F239-4B3E68B2526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885250" y="4945208"/>
                  <a:ext cx="1890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181873EF-EC6F-A186-5EB0-17EBA431E006}"/>
                    </a:ext>
                  </a:extLst>
                </p14:cNvPr>
                <p14:cNvContentPartPr/>
                <p14:nvPr/>
              </p14:nvContentPartPr>
              <p14:xfrm>
                <a:off x="4871210" y="5000648"/>
                <a:ext cx="227160" cy="158760"/>
              </p14:xfrm>
            </p:contentPart>
          </mc:Choice>
          <mc:Fallback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181873EF-EC6F-A186-5EB0-17EBA431E00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866890" y="4996328"/>
                  <a:ext cx="2358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05B35CAE-18E2-3C4F-D768-C2CBFA80FEED}"/>
                    </a:ext>
                  </a:extLst>
                </p14:cNvPr>
                <p14:cNvContentPartPr/>
                <p14:nvPr/>
              </p14:nvContentPartPr>
              <p14:xfrm>
                <a:off x="5213210" y="4768808"/>
                <a:ext cx="80640" cy="232560"/>
              </p14:xfrm>
            </p:contentPart>
          </mc:Choice>
          <mc:Fallback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05B35CAE-18E2-3C4F-D768-C2CBFA80FEE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208890" y="4764488"/>
                  <a:ext cx="892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1E8DFD58-89A7-82B6-15C9-93E1F9E8A1BF}"/>
                    </a:ext>
                  </a:extLst>
                </p14:cNvPr>
                <p14:cNvContentPartPr/>
                <p14:nvPr/>
              </p14:nvContentPartPr>
              <p14:xfrm>
                <a:off x="5350010" y="4819568"/>
                <a:ext cx="124920" cy="59040"/>
              </p14:xfrm>
            </p:contentPart>
          </mc:Choice>
          <mc:Fallback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1E8DFD58-89A7-82B6-15C9-93E1F9E8A1B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345690" y="4815248"/>
                  <a:ext cx="1335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130B90DC-01A4-68F9-314C-57F740445ACF}"/>
                    </a:ext>
                  </a:extLst>
                </p14:cNvPr>
                <p14:cNvContentPartPr/>
                <p14:nvPr/>
              </p14:nvContentPartPr>
              <p14:xfrm>
                <a:off x="5554130" y="4610768"/>
                <a:ext cx="57600" cy="177120"/>
              </p14:xfrm>
            </p:contentPart>
          </mc:Choice>
          <mc:Fallback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130B90DC-01A4-68F9-314C-57F740445AC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549810" y="4606448"/>
                  <a:ext cx="662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17CC7A97-87F4-AEFA-2A0D-A62A0F6B78F3}"/>
                    </a:ext>
                  </a:extLst>
                </p14:cNvPr>
                <p14:cNvContentPartPr/>
                <p14:nvPr/>
              </p14:nvContentPartPr>
              <p14:xfrm>
                <a:off x="5606690" y="4481888"/>
                <a:ext cx="159120" cy="340560"/>
              </p14:xfrm>
            </p:contentPart>
          </mc:Choice>
          <mc:Fallback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17CC7A97-87F4-AEFA-2A0D-A62A0F6B78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602370" y="4477568"/>
                  <a:ext cx="167760" cy="34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Agrupar 140">
            <a:extLst>
              <a:ext uri="{FF2B5EF4-FFF2-40B4-BE49-F238E27FC236}">
                <a16:creationId xmlns:a16="http://schemas.microsoft.com/office/drawing/2014/main" id="{29A97171-EF12-3C63-91B3-1711797B1A67}"/>
              </a:ext>
            </a:extLst>
          </p:cNvPr>
          <p:cNvGrpSpPr/>
          <p:nvPr/>
        </p:nvGrpSpPr>
        <p:grpSpPr>
          <a:xfrm>
            <a:off x="9070250" y="676688"/>
            <a:ext cx="716040" cy="836640"/>
            <a:chOff x="9070250" y="676688"/>
            <a:chExt cx="716040" cy="83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C3777C1A-ECC8-A5AD-1E6A-8E7450F7FAE3}"/>
                    </a:ext>
                  </a:extLst>
                </p14:cNvPr>
                <p14:cNvContentPartPr/>
                <p14:nvPr/>
              </p14:nvContentPartPr>
              <p14:xfrm>
                <a:off x="9070250" y="1083848"/>
                <a:ext cx="327600" cy="429480"/>
              </p14:xfrm>
            </p:contentPart>
          </mc:Choice>
          <mc:Fallback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C3777C1A-ECC8-A5AD-1E6A-8E7450F7FAE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065930" y="1079528"/>
                  <a:ext cx="33624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FF6A7D98-D60D-6B8A-6E7F-21FD8C1CE2C4}"/>
                    </a:ext>
                  </a:extLst>
                </p14:cNvPr>
                <p14:cNvContentPartPr/>
                <p14:nvPr/>
              </p14:nvContentPartPr>
              <p14:xfrm>
                <a:off x="9301370" y="921488"/>
                <a:ext cx="191520" cy="2880"/>
              </p14:xfrm>
            </p:contentPart>
          </mc:Choice>
          <mc:Fallback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FF6A7D98-D60D-6B8A-6E7F-21FD8C1CE2C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297050" y="917168"/>
                  <a:ext cx="2001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9A867DA9-7B93-5838-9041-99AE409BD212}"/>
                    </a:ext>
                  </a:extLst>
                </p14:cNvPr>
                <p14:cNvContentPartPr/>
                <p14:nvPr/>
              </p14:nvContentPartPr>
              <p14:xfrm>
                <a:off x="9589010" y="676688"/>
                <a:ext cx="197280" cy="336960"/>
              </p14:xfrm>
            </p:contentPart>
          </mc:Choice>
          <mc:Fallback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9A867DA9-7B93-5838-9041-99AE409BD21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584690" y="672368"/>
                  <a:ext cx="205920" cy="34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43" name="Tinta 142">
                <a:extLst>
                  <a:ext uri="{FF2B5EF4-FFF2-40B4-BE49-F238E27FC236}">
                    <a16:creationId xmlns:a16="http://schemas.microsoft.com/office/drawing/2014/main" id="{69BAFA5E-9420-2D2B-5FA3-85E403DBBDFE}"/>
                  </a:ext>
                </a:extLst>
              </p14:cNvPr>
              <p14:cNvContentPartPr/>
              <p14:nvPr/>
            </p14:nvContentPartPr>
            <p14:xfrm>
              <a:off x="7076930" y="2102648"/>
              <a:ext cx="44280" cy="60480"/>
            </p14:xfrm>
          </p:contentPart>
        </mc:Choice>
        <mc:Fallback>
          <p:pic>
            <p:nvPicPr>
              <p:cNvPr id="143" name="Tinta 142">
                <a:extLst>
                  <a:ext uri="{FF2B5EF4-FFF2-40B4-BE49-F238E27FC236}">
                    <a16:creationId xmlns:a16="http://schemas.microsoft.com/office/drawing/2014/main" id="{69BAFA5E-9420-2D2B-5FA3-85E403DBBDFE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7072610" y="2098328"/>
                <a:ext cx="52920" cy="6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Agrupar 153">
            <a:extLst>
              <a:ext uri="{FF2B5EF4-FFF2-40B4-BE49-F238E27FC236}">
                <a16:creationId xmlns:a16="http://schemas.microsoft.com/office/drawing/2014/main" id="{317F22E9-F81A-F116-CCFA-7A3E7D09CEE3}"/>
              </a:ext>
            </a:extLst>
          </p:cNvPr>
          <p:cNvGrpSpPr/>
          <p:nvPr/>
        </p:nvGrpSpPr>
        <p:grpSpPr>
          <a:xfrm>
            <a:off x="6996290" y="2314328"/>
            <a:ext cx="201600" cy="50040"/>
            <a:chOff x="6996290" y="2314328"/>
            <a:chExt cx="201600" cy="5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C71C5779-9B8D-5EAB-05E6-9060B2ED5B46}"/>
                    </a:ext>
                  </a:extLst>
                </p14:cNvPr>
                <p14:cNvContentPartPr/>
                <p14:nvPr/>
              </p14:nvContentPartPr>
              <p14:xfrm>
                <a:off x="6996290" y="2314328"/>
                <a:ext cx="31680" cy="49680"/>
              </p14:xfrm>
            </p:contentPart>
          </mc:Choice>
          <mc:Fallback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C71C5779-9B8D-5EAB-05E6-9060B2ED5B4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991970" y="2310008"/>
                  <a:ext cx="403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2FE5904E-ACE6-D146-722D-F4A31B4A2DD4}"/>
                    </a:ext>
                  </a:extLst>
                </p14:cNvPr>
                <p14:cNvContentPartPr/>
                <p14:nvPr/>
              </p14:nvContentPartPr>
              <p14:xfrm>
                <a:off x="7183490" y="2314328"/>
                <a:ext cx="14400" cy="50040"/>
              </p14:xfrm>
            </p:contentPart>
          </mc:Choice>
          <mc:Fallback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2FE5904E-ACE6-D146-722D-F4A31B4A2DD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179170" y="2310008"/>
                  <a:ext cx="23040" cy="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Agrupar 152">
            <a:extLst>
              <a:ext uri="{FF2B5EF4-FFF2-40B4-BE49-F238E27FC236}">
                <a16:creationId xmlns:a16="http://schemas.microsoft.com/office/drawing/2014/main" id="{61B56AAF-24BA-0D95-813D-DD1F9A89AA00}"/>
              </a:ext>
            </a:extLst>
          </p:cNvPr>
          <p:cNvGrpSpPr/>
          <p:nvPr/>
        </p:nvGrpSpPr>
        <p:grpSpPr>
          <a:xfrm>
            <a:off x="7600010" y="2045408"/>
            <a:ext cx="1035720" cy="294480"/>
            <a:chOff x="7600010" y="2045408"/>
            <a:chExt cx="1035720" cy="29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190C770A-4B73-033C-088E-735AFA4B382E}"/>
                    </a:ext>
                  </a:extLst>
                </p14:cNvPr>
                <p14:cNvContentPartPr/>
                <p14:nvPr/>
              </p14:nvContentPartPr>
              <p14:xfrm>
                <a:off x="7600010" y="2255648"/>
                <a:ext cx="256680" cy="9000"/>
              </p14:xfrm>
            </p:contentPart>
          </mc:Choice>
          <mc:Fallback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190C770A-4B73-033C-088E-735AFA4B382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595690" y="2251328"/>
                  <a:ext cx="2653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68959147-7A78-4F25-546A-4693A5F38402}"/>
                    </a:ext>
                  </a:extLst>
                </p14:cNvPr>
                <p14:cNvContentPartPr/>
                <p14:nvPr/>
              </p14:nvContentPartPr>
              <p14:xfrm>
                <a:off x="8016170" y="2080688"/>
                <a:ext cx="214200" cy="215640"/>
              </p14:xfrm>
            </p:contentPart>
          </mc:Choice>
          <mc:Fallback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68959147-7A78-4F25-546A-4693A5F3840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011850" y="2076368"/>
                  <a:ext cx="2228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CC0446FC-DB9B-C88E-92F2-82E2E140B7D1}"/>
                    </a:ext>
                  </a:extLst>
                </p14:cNvPr>
                <p14:cNvContentPartPr/>
                <p14:nvPr/>
              </p14:nvContentPartPr>
              <p14:xfrm>
                <a:off x="8291210" y="2202008"/>
                <a:ext cx="41400" cy="137880"/>
              </p14:xfrm>
            </p:contentPart>
          </mc:Choice>
          <mc:Fallback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CC0446FC-DB9B-C88E-92F2-82E2E140B7D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286890" y="2197688"/>
                  <a:ext cx="500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B78FD72B-E4A4-3E81-7FA9-B4BA5F436982}"/>
                    </a:ext>
                  </a:extLst>
                </p14:cNvPr>
                <p14:cNvContentPartPr/>
                <p14:nvPr/>
              </p14:nvContentPartPr>
              <p14:xfrm>
                <a:off x="8430170" y="2045408"/>
                <a:ext cx="45720" cy="263880"/>
              </p14:xfrm>
            </p:contentPart>
          </mc:Choice>
          <mc:Fallback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B78FD72B-E4A4-3E81-7FA9-B4BA5F43698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425850" y="2041088"/>
                  <a:ext cx="543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8DE96DC9-E730-EA55-729F-D3917792C9FB}"/>
                    </a:ext>
                  </a:extLst>
                </p14:cNvPr>
                <p14:cNvContentPartPr/>
                <p14:nvPr/>
              </p14:nvContentPartPr>
              <p14:xfrm>
                <a:off x="8575610" y="2138288"/>
                <a:ext cx="60120" cy="73440"/>
              </p14:xfrm>
            </p:contentPart>
          </mc:Choice>
          <mc:Fallback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8DE96DC9-E730-EA55-729F-D3917792C9F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571290" y="2133968"/>
                  <a:ext cx="68760" cy="8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Agrupar 151">
            <a:extLst>
              <a:ext uri="{FF2B5EF4-FFF2-40B4-BE49-F238E27FC236}">
                <a16:creationId xmlns:a16="http://schemas.microsoft.com/office/drawing/2014/main" id="{CD415065-A7B5-E1A8-93A8-94690475721A}"/>
              </a:ext>
            </a:extLst>
          </p:cNvPr>
          <p:cNvGrpSpPr/>
          <p:nvPr/>
        </p:nvGrpSpPr>
        <p:grpSpPr>
          <a:xfrm>
            <a:off x="8838050" y="1897448"/>
            <a:ext cx="217080" cy="353520"/>
            <a:chOff x="8838050" y="1897448"/>
            <a:chExt cx="217080" cy="35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2053E26A-645A-F3A7-7912-21A5CD4472C8}"/>
                    </a:ext>
                  </a:extLst>
                </p14:cNvPr>
                <p14:cNvContentPartPr/>
                <p14:nvPr/>
              </p14:nvContentPartPr>
              <p14:xfrm>
                <a:off x="8920850" y="1897448"/>
                <a:ext cx="111600" cy="353520"/>
              </p14:xfrm>
            </p:contentPart>
          </mc:Choice>
          <mc:Fallback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2053E26A-645A-F3A7-7912-21A5CD4472C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916530" y="1893128"/>
                  <a:ext cx="1202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8BD82AC0-A6B9-B130-4593-29CFDBD1E2C1}"/>
                    </a:ext>
                  </a:extLst>
                </p14:cNvPr>
                <p14:cNvContentPartPr/>
                <p14:nvPr/>
              </p14:nvContentPartPr>
              <p14:xfrm>
                <a:off x="8838050" y="2032448"/>
                <a:ext cx="217080" cy="30960"/>
              </p14:xfrm>
            </p:contentPart>
          </mc:Choice>
          <mc:Fallback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8BD82AC0-A6B9-B130-4593-29CFDBD1E2C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833730" y="2028128"/>
                  <a:ext cx="22572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Agrupar 157">
            <a:extLst>
              <a:ext uri="{FF2B5EF4-FFF2-40B4-BE49-F238E27FC236}">
                <a16:creationId xmlns:a16="http://schemas.microsoft.com/office/drawing/2014/main" id="{01A039BF-BC7D-CFBC-8774-D4F0A679060B}"/>
              </a:ext>
            </a:extLst>
          </p:cNvPr>
          <p:cNvGrpSpPr/>
          <p:nvPr/>
        </p:nvGrpSpPr>
        <p:grpSpPr>
          <a:xfrm>
            <a:off x="9297050" y="1879808"/>
            <a:ext cx="722880" cy="334080"/>
            <a:chOff x="9297050" y="1879808"/>
            <a:chExt cx="722880" cy="33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6274AEBB-AD94-FE12-8815-C21BE75C2A6D}"/>
                    </a:ext>
                  </a:extLst>
                </p14:cNvPr>
                <p14:cNvContentPartPr/>
                <p14:nvPr/>
              </p14:nvContentPartPr>
              <p14:xfrm>
                <a:off x="9297050" y="1879808"/>
                <a:ext cx="283680" cy="334080"/>
              </p14:xfrm>
            </p:contentPart>
          </mc:Choice>
          <mc:Fallback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6274AEBB-AD94-FE12-8815-C21BE75C2A6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292730" y="1875488"/>
                  <a:ext cx="2923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48E370A6-F3C2-D107-550C-124248F1A937}"/>
                    </a:ext>
                  </a:extLst>
                </p14:cNvPr>
                <p14:cNvContentPartPr/>
                <p14:nvPr/>
              </p14:nvContentPartPr>
              <p14:xfrm>
                <a:off x="9719330" y="2074568"/>
                <a:ext cx="300600" cy="30960"/>
              </p14:xfrm>
            </p:contentPart>
          </mc:Choice>
          <mc:Fallback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48E370A6-F3C2-D107-550C-124248F1A93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715010" y="2070248"/>
                  <a:ext cx="309240" cy="3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57" name="Tinta 156">
                <a:extLst>
                  <a:ext uri="{FF2B5EF4-FFF2-40B4-BE49-F238E27FC236}">
                    <a16:creationId xmlns:a16="http://schemas.microsoft.com/office/drawing/2014/main" id="{71E9797B-30AB-1895-A4D5-01F462BB44CE}"/>
                  </a:ext>
                </a:extLst>
              </p14:cNvPr>
              <p14:cNvContentPartPr/>
              <p14:nvPr/>
            </p14:nvContentPartPr>
            <p14:xfrm>
              <a:off x="10208210" y="1746248"/>
              <a:ext cx="256680" cy="391320"/>
            </p14:xfrm>
          </p:contentPart>
        </mc:Choice>
        <mc:Fallback>
          <p:pic>
            <p:nvPicPr>
              <p:cNvPr id="157" name="Tinta 156">
                <a:extLst>
                  <a:ext uri="{FF2B5EF4-FFF2-40B4-BE49-F238E27FC236}">
                    <a16:creationId xmlns:a16="http://schemas.microsoft.com/office/drawing/2014/main" id="{71E9797B-30AB-1895-A4D5-01F462BB44CE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10203890" y="1741928"/>
                <a:ext cx="265320" cy="39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Agrupar 167">
            <a:extLst>
              <a:ext uri="{FF2B5EF4-FFF2-40B4-BE49-F238E27FC236}">
                <a16:creationId xmlns:a16="http://schemas.microsoft.com/office/drawing/2014/main" id="{20AE6F0A-FF1A-C541-1241-2CDF037E6E70}"/>
              </a:ext>
            </a:extLst>
          </p:cNvPr>
          <p:cNvGrpSpPr/>
          <p:nvPr/>
        </p:nvGrpSpPr>
        <p:grpSpPr>
          <a:xfrm>
            <a:off x="10702850" y="1991768"/>
            <a:ext cx="1280160" cy="768960"/>
            <a:chOff x="10702850" y="1991768"/>
            <a:chExt cx="1280160" cy="76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9" name="Tinta 158">
                  <a:extLst>
                    <a:ext uri="{FF2B5EF4-FFF2-40B4-BE49-F238E27FC236}">
                      <a16:creationId xmlns:a16="http://schemas.microsoft.com/office/drawing/2014/main" id="{F43652BC-8B2F-1E61-5B51-063031580A22}"/>
                    </a:ext>
                  </a:extLst>
                </p14:cNvPr>
                <p14:cNvContentPartPr/>
                <p14:nvPr/>
              </p14:nvContentPartPr>
              <p14:xfrm>
                <a:off x="10767650" y="1991768"/>
                <a:ext cx="237240" cy="696240"/>
              </p14:xfrm>
            </p:contentPart>
          </mc:Choice>
          <mc:Fallback>
            <p:pic>
              <p:nvPicPr>
                <p:cNvPr id="159" name="Tinta 158">
                  <a:extLst>
                    <a:ext uri="{FF2B5EF4-FFF2-40B4-BE49-F238E27FC236}">
                      <a16:creationId xmlns:a16="http://schemas.microsoft.com/office/drawing/2014/main" id="{F43652BC-8B2F-1E61-5B51-063031580A2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763330" y="1987448"/>
                  <a:ext cx="245880" cy="70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0" name="Tinta 159">
                  <a:extLst>
                    <a:ext uri="{FF2B5EF4-FFF2-40B4-BE49-F238E27FC236}">
                      <a16:creationId xmlns:a16="http://schemas.microsoft.com/office/drawing/2014/main" id="{4AA20826-5EE0-3632-AB9F-004CC37D2306}"/>
                    </a:ext>
                  </a:extLst>
                </p14:cNvPr>
                <p14:cNvContentPartPr/>
                <p14:nvPr/>
              </p14:nvContentPartPr>
              <p14:xfrm>
                <a:off x="10702850" y="2587208"/>
                <a:ext cx="212400" cy="173520"/>
              </p14:xfrm>
            </p:contentPart>
          </mc:Choice>
          <mc:Fallback>
            <p:pic>
              <p:nvPicPr>
                <p:cNvPr id="160" name="Tinta 159">
                  <a:extLst>
                    <a:ext uri="{FF2B5EF4-FFF2-40B4-BE49-F238E27FC236}">
                      <a16:creationId xmlns:a16="http://schemas.microsoft.com/office/drawing/2014/main" id="{4AA20826-5EE0-3632-AB9F-004CC37D230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698530" y="2582888"/>
                  <a:ext cx="2210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1" name="Tinta 160">
                  <a:extLst>
                    <a:ext uri="{FF2B5EF4-FFF2-40B4-BE49-F238E27FC236}">
                      <a16:creationId xmlns:a16="http://schemas.microsoft.com/office/drawing/2014/main" id="{D5248986-EC84-7B20-313C-127D3B328440}"/>
                    </a:ext>
                  </a:extLst>
                </p14:cNvPr>
                <p14:cNvContentPartPr/>
                <p14:nvPr/>
              </p14:nvContentPartPr>
              <p14:xfrm>
                <a:off x="11072210" y="2323328"/>
                <a:ext cx="133560" cy="30960"/>
              </p14:xfrm>
            </p:contentPart>
          </mc:Choice>
          <mc:Fallback>
            <p:pic>
              <p:nvPicPr>
                <p:cNvPr id="161" name="Tinta 160">
                  <a:extLst>
                    <a:ext uri="{FF2B5EF4-FFF2-40B4-BE49-F238E27FC236}">
                      <a16:creationId xmlns:a16="http://schemas.microsoft.com/office/drawing/2014/main" id="{D5248986-EC84-7B20-313C-127D3B32844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067890" y="2319008"/>
                  <a:ext cx="1422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2" name="Tinta 161">
                  <a:extLst>
                    <a:ext uri="{FF2B5EF4-FFF2-40B4-BE49-F238E27FC236}">
                      <a16:creationId xmlns:a16="http://schemas.microsoft.com/office/drawing/2014/main" id="{A0AFDCAE-B081-BF0D-B03A-4BA4C11A7267}"/>
                    </a:ext>
                  </a:extLst>
                </p14:cNvPr>
                <p14:cNvContentPartPr/>
                <p14:nvPr/>
              </p14:nvContentPartPr>
              <p14:xfrm>
                <a:off x="11144570" y="2149808"/>
                <a:ext cx="87120" cy="97560"/>
              </p14:xfrm>
            </p:contentPart>
          </mc:Choice>
          <mc:Fallback>
            <p:pic>
              <p:nvPicPr>
                <p:cNvPr id="162" name="Tinta 161">
                  <a:extLst>
                    <a:ext uri="{FF2B5EF4-FFF2-40B4-BE49-F238E27FC236}">
                      <a16:creationId xmlns:a16="http://schemas.microsoft.com/office/drawing/2014/main" id="{A0AFDCAE-B081-BF0D-B03A-4BA4C11A726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140250" y="2145488"/>
                  <a:ext cx="957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46E3166F-51B1-51B4-793D-A2314335C0E3}"/>
                    </a:ext>
                  </a:extLst>
                </p14:cNvPr>
                <p14:cNvContentPartPr/>
                <p14:nvPr/>
              </p14:nvContentPartPr>
              <p14:xfrm>
                <a:off x="11124770" y="2447888"/>
                <a:ext cx="71640" cy="69120"/>
              </p14:xfrm>
            </p:contentPart>
          </mc:Choice>
          <mc:Fallback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46E3166F-51B1-51B4-793D-A2314335C0E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120450" y="2443568"/>
                  <a:ext cx="802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5C76EDA7-8B55-2EEE-416D-2788A90DC1CA}"/>
                    </a:ext>
                  </a:extLst>
                </p14:cNvPr>
                <p14:cNvContentPartPr/>
                <p14:nvPr/>
              </p14:nvContentPartPr>
              <p14:xfrm>
                <a:off x="11413850" y="2279768"/>
                <a:ext cx="151920" cy="360"/>
              </p14:xfrm>
            </p:contentPart>
          </mc:Choice>
          <mc:Fallback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5C76EDA7-8B55-2EEE-416D-2788A90DC1C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409530" y="2275448"/>
                  <a:ext cx="1605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5" name="Tinta 164">
                  <a:extLst>
                    <a:ext uri="{FF2B5EF4-FFF2-40B4-BE49-F238E27FC236}">
                      <a16:creationId xmlns:a16="http://schemas.microsoft.com/office/drawing/2014/main" id="{0E9B807B-95F9-C796-914D-0B5044C11C1D}"/>
                    </a:ext>
                  </a:extLst>
                </p14:cNvPr>
                <p14:cNvContentPartPr/>
                <p14:nvPr/>
              </p14:nvContentPartPr>
              <p14:xfrm>
                <a:off x="11638850" y="2157368"/>
                <a:ext cx="132120" cy="131760"/>
              </p14:xfrm>
            </p:contentPart>
          </mc:Choice>
          <mc:Fallback>
            <p:pic>
              <p:nvPicPr>
                <p:cNvPr id="165" name="Tinta 164">
                  <a:extLst>
                    <a:ext uri="{FF2B5EF4-FFF2-40B4-BE49-F238E27FC236}">
                      <a16:creationId xmlns:a16="http://schemas.microsoft.com/office/drawing/2014/main" id="{0E9B807B-95F9-C796-914D-0B5044C11C1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1634530" y="2153048"/>
                  <a:ext cx="1407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6" name="Tinta 165">
                  <a:extLst>
                    <a:ext uri="{FF2B5EF4-FFF2-40B4-BE49-F238E27FC236}">
                      <a16:creationId xmlns:a16="http://schemas.microsoft.com/office/drawing/2014/main" id="{BDF2FC9B-283F-EA94-3396-491B3D5D8177}"/>
                    </a:ext>
                  </a:extLst>
                </p14:cNvPr>
                <p14:cNvContentPartPr/>
                <p14:nvPr/>
              </p14:nvContentPartPr>
              <p14:xfrm>
                <a:off x="11813090" y="2264648"/>
                <a:ext cx="12960" cy="112680"/>
              </p14:xfrm>
            </p:contentPart>
          </mc:Choice>
          <mc:Fallback>
            <p:pic>
              <p:nvPicPr>
                <p:cNvPr id="166" name="Tinta 165">
                  <a:extLst>
                    <a:ext uri="{FF2B5EF4-FFF2-40B4-BE49-F238E27FC236}">
                      <a16:creationId xmlns:a16="http://schemas.microsoft.com/office/drawing/2014/main" id="{BDF2FC9B-283F-EA94-3396-491B3D5D817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1808770" y="2260328"/>
                  <a:ext cx="216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7" name="Tinta 166">
                  <a:extLst>
                    <a:ext uri="{FF2B5EF4-FFF2-40B4-BE49-F238E27FC236}">
                      <a16:creationId xmlns:a16="http://schemas.microsoft.com/office/drawing/2014/main" id="{2814B7B3-D606-FB85-59B8-DA4ED225A1C7}"/>
                    </a:ext>
                  </a:extLst>
                </p14:cNvPr>
                <p14:cNvContentPartPr/>
                <p14:nvPr/>
              </p14:nvContentPartPr>
              <p14:xfrm>
                <a:off x="11930810" y="2040728"/>
                <a:ext cx="52200" cy="319680"/>
              </p14:xfrm>
            </p:contentPart>
          </mc:Choice>
          <mc:Fallback>
            <p:pic>
              <p:nvPicPr>
                <p:cNvPr id="167" name="Tinta 166">
                  <a:extLst>
                    <a:ext uri="{FF2B5EF4-FFF2-40B4-BE49-F238E27FC236}">
                      <a16:creationId xmlns:a16="http://schemas.microsoft.com/office/drawing/2014/main" id="{2814B7B3-D606-FB85-59B8-DA4ED225A1C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926490" y="2036408"/>
                  <a:ext cx="60840" cy="32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Agrupar 172">
            <a:extLst>
              <a:ext uri="{FF2B5EF4-FFF2-40B4-BE49-F238E27FC236}">
                <a16:creationId xmlns:a16="http://schemas.microsoft.com/office/drawing/2014/main" id="{23290779-F857-BB5C-EF0E-CB8C32AD9679}"/>
              </a:ext>
            </a:extLst>
          </p:cNvPr>
          <p:cNvGrpSpPr/>
          <p:nvPr/>
        </p:nvGrpSpPr>
        <p:grpSpPr>
          <a:xfrm>
            <a:off x="7327850" y="2807528"/>
            <a:ext cx="739080" cy="376200"/>
            <a:chOff x="7327850" y="2807528"/>
            <a:chExt cx="739080" cy="37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9" name="Tinta 168">
                  <a:extLst>
                    <a:ext uri="{FF2B5EF4-FFF2-40B4-BE49-F238E27FC236}">
                      <a16:creationId xmlns:a16="http://schemas.microsoft.com/office/drawing/2014/main" id="{977AA0F1-0510-2C17-8D44-62E368824DFC}"/>
                    </a:ext>
                  </a:extLst>
                </p14:cNvPr>
                <p14:cNvContentPartPr/>
                <p14:nvPr/>
              </p14:nvContentPartPr>
              <p14:xfrm>
                <a:off x="7360250" y="2817968"/>
                <a:ext cx="185400" cy="343440"/>
              </p14:xfrm>
            </p:contentPart>
          </mc:Choice>
          <mc:Fallback>
            <p:pic>
              <p:nvPicPr>
                <p:cNvPr id="169" name="Tinta 168">
                  <a:extLst>
                    <a:ext uri="{FF2B5EF4-FFF2-40B4-BE49-F238E27FC236}">
                      <a16:creationId xmlns:a16="http://schemas.microsoft.com/office/drawing/2014/main" id="{977AA0F1-0510-2C17-8D44-62E368824DF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355930" y="2813648"/>
                  <a:ext cx="194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0" name="Tinta 169">
                  <a:extLst>
                    <a:ext uri="{FF2B5EF4-FFF2-40B4-BE49-F238E27FC236}">
                      <a16:creationId xmlns:a16="http://schemas.microsoft.com/office/drawing/2014/main" id="{EB1FBD55-F035-A30D-843F-74BB6846DC85}"/>
                    </a:ext>
                  </a:extLst>
                </p14:cNvPr>
                <p14:cNvContentPartPr/>
                <p14:nvPr/>
              </p14:nvContentPartPr>
              <p14:xfrm>
                <a:off x="7327850" y="2977088"/>
                <a:ext cx="249840" cy="34920"/>
              </p14:xfrm>
            </p:contentPart>
          </mc:Choice>
          <mc:Fallback>
            <p:pic>
              <p:nvPicPr>
                <p:cNvPr id="170" name="Tinta 169">
                  <a:extLst>
                    <a:ext uri="{FF2B5EF4-FFF2-40B4-BE49-F238E27FC236}">
                      <a16:creationId xmlns:a16="http://schemas.microsoft.com/office/drawing/2014/main" id="{EB1FBD55-F035-A30D-843F-74BB6846DC8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323530" y="2972768"/>
                  <a:ext cx="2584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2" name="Tinta 171">
                  <a:extLst>
                    <a:ext uri="{FF2B5EF4-FFF2-40B4-BE49-F238E27FC236}">
                      <a16:creationId xmlns:a16="http://schemas.microsoft.com/office/drawing/2014/main" id="{78332AD6-D5FE-94F6-D4A6-53D3412B98BA}"/>
                    </a:ext>
                  </a:extLst>
                </p14:cNvPr>
                <p14:cNvContentPartPr/>
                <p14:nvPr/>
              </p14:nvContentPartPr>
              <p14:xfrm>
                <a:off x="7795490" y="2807528"/>
                <a:ext cx="271440" cy="376200"/>
              </p14:xfrm>
            </p:contentPart>
          </mc:Choice>
          <mc:Fallback>
            <p:pic>
              <p:nvPicPr>
                <p:cNvPr id="172" name="Tinta 171">
                  <a:extLst>
                    <a:ext uri="{FF2B5EF4-FFF2-40B4-BE49-F238E27FC236}">
                      <a16:creationId xmlns:a16="http://schemas.microsoft.com/office/drawing/2014/main" id="{78332AD6-D5FE-94F6-D4A6-53D3412B98B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791170" y="2803208"/>
                  <a:ext cx="280080" cy="38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Agrupar 182">
            <a:extLst>
              <a:ext uri="{FF2B5EF4-FFF2-40B4-BE49-F238E27FC236}">
                <a16:creationId xmlns:a16="http://schemas.microsoft.com/office/drawing/2014/main" id="{70FE7426-F1BF-7E1A-916B-20BAACD23B3B}"/>
              </a:ext>
            </a:extLst>
          </p:cNvPr>
          <p:cNvGrpSpPr/>
          <p:nvPr/>
        </p:nvGrpSpPr>
        <p:grpSpPr>
          <a:xfrm>
            <a:off x="8321090" y="2630408"/>
            <a:ext cx="1590840" cy="829800"/>
            <a:chOff x="8321090" y="2630408"/>
            <a:chExt cx="1590840" cy="82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4" name="Tinta 173">
                  <a:extLst>
                    <a:ext uri="{FF2B5EF4-FFF2-40B4-BE49-F238E27FC236}">
                      <a16:creationId xmlns:a16="http://schemas.microsoft.com/office/drawing/2014/main" id="{E352BC38-4CAF-FD34-489B-E5AA6A1C8D65}"/>
                    </a:ext>
                  </a:extLst>
                </p14:cNvPr>
                <p14:cNvContentPartPr/>
                <p14:nvPr/>
              </p14:nvContentPartPr>
              <p14:xfrm>
                <a:off x="8636810" y="2630408"/>
                <a:ext cx="205920" cy="334440"/>
              </p14:xfrm>
            </p:contentPart>
          </mc:Choice>
          <mc:Fallback>
            <p:pic>
              <p:nvPicPr>
                <p:cNvPr id="174" name="Tinta 173">
                  <a:extLst>
                    <a:ext uri="{FF2B5EF4-FFF2-40B4-BE49-F238E27FC236}">
                      <a16:creationId xmlns:a16="http://schemas.microsoft.com/office/drawing/2014/main" id="{E352BC38-4CAF-FD34-489B-E5AA6A1C8D6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632490" y="2626088"/>
                  <a:ext cx="2145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5" name="Tinta 174">
                  <a:extLst>
                    <a:ext uri="{FF2B5EF4-FFF2-40B4-BE49-F238E27FC236}">
                      <a16:creationId xmlns:a16="http://schemas.microsoft.com/office/drawing/2014/main" id="{37D46D50-FD08-35CA-6DC9-8D18EE6C0DCF}"/>
                    </a:ext>
                  </a:extLst>
                </p14:cNvPr>
                <p14:cNvContentPartPr/>
                <p14:nvPr/>
              </p14:nvContentPartPr>
              <p14:xfrm>
                <a:off x="8321090" y="3059888"/>
                <a:ext cx="606960" cy="16200"/>
              </p14:xfrm>
            </p:contentPart>
          </mc:Choice>
          <mc:Fallback>
            <p:pic>
              <p:nvPicPr>
                <p:cNvPr id="175" name="Tinta 174">
                  <a:extLst>
                    <a:ext uri="{FF2B5EF4-FFF2-40B4-BE49-F238E27FC236}">
                      <a16:creationId xmlns:a16="http://schemas.microsoft.com/office/drawing/2014/main" id="{37D46D50-FD08-35CA-6DC9-8D18EE6C0DC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316770" y="3055568"/>
                  <a:ext cx="6156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6" name="Tinta 175">
                  <a:extLst>
                    <a:ext uri="{FF2B5EF4-FFF2-40B4-BE49-F238E27FC236}">
                      <a16:creationId xmlns:a16="http://schemas.microsoft.com/office/drawing/2014/main" id="{E6BEBEF6-3D04-33F0-925A-F3316BD58C66}"/>
                    </a:ext>
                  </a:extLst>
                </p14:cNvPr>
                <p14:cNvContentPartPr/>
                <p14:nvPr/>
              </p14:nvContentPartPr>
              <p14:xfrm>
                <a:off x="8427290" y="3234848"/>
                <a:ext cx="194400" cy="189720"/>
              </p14:xfrm>
            </p:contentPart>
          </mc:Choice>
          <mc:Fallback>
            <p:pic>
              <p:nvPicPr>
                <p:cNvPr id="176" name="Tinta 175">
                  <a:extLst>
                    <a:ext uri="{FF2B5EF4-FFF2-40B4-BE49-F238E27FC236}">
                      <a16:creationId xmlns:a16="http://schemas.microsoft.com/office/drawing/2014/main" id="{E6BEBEF6-3D04-33F0-925A-F3316BD58C6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422970" y="3230528"/>
                  <a:ext cx="2030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7" name="Tinta 176">
                  <a:extLst>
                    <a:ext uri="{FF2B5EF4-FFF2-40B4-BE49-F238E27FC236}">
                      <a16:creationId xmlns:a16="http://schemas.microsoft.com/office/drawing/2014/main" id="{1FA72135-CA77-91BA-3865-4784E919A257}"/>
                    </a:ext>
                  </a:extLst>
                </p14:cNvPr>
                <p14:cNvContentPartPr/>
                <p14:nvPr/>
              </p14:nvContentPartPr>
              <p14:xfrm>
                <a:off x="8689370" y="3329888"/>
                <a:ext cx="25920" cy="130320"/>
              </p14:xfrm>
            </p:contentPart>
          </mc:Choice>
          <mc:Fallback>
            <p:pic>
              <p:nvPicPr>
                <p:cNvPr id="177" name="Tinta 176">
                  <a:extLst>
                    <a:ext uri="{FF2B5EF4-FFF2-40B4-BE49-F238E27FC236}">
                      <a16:creationId xmlns:a16="http://schemas.microsoft.com/office/drawing/2014/main" id="{1FA72135-CA77-91BA-3865-4784E919A257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685050" y="3325568"/>
                  <a:ext cx="345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8" name="Tinta 177">
                  <a:extLst>
                    <a:ext uri="{FF2B5EF4-FFF2-40B4-BE49-F238E27FC236}">
                      <a16:creationId xmlns:a16="http://schemas.microsoft.com/office/drawing/2014/main" id="{B3F1D6B7-D57C-C704-5864-73011F74293C}"/>
                    </a:ext>
                  </a:extLst>
                </p14:cNvPr>
                <p14:cNvContentPartPr/>
                <p14:nvPr/>
              </p14:nvContentPartPr>
              <p14:xfrm>
                <a:off x="8805650" y="3183368"/>
                <a:ext cx="45720" cy="231120"/>
              </p14:xfrm>
            </p:contentPart>
          </mc:Choice>
          <mc:Fallback>
            <p:pic>
              <p:nvPicPr>
                <p:cNvPr id="178" name="Tinta 177">
                  <a:extLst>
                    <a:ext uri="{FF2B5EF4-FFF2-40B4-BE49-F238E27FC236}">
                      <a16:creationId xmlns:a16="http://schemas.microsoft.com/office/drawing/2014/main" id="{B3F1D6B7-D57C-C704-5864-73011F74293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801330" y="3179048"/>
                  <a:ext cx="543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9" name="Tinta 178">
                  <a:extLst>
                    <a:ext uri="{FF2B5EF4-FFF2-40B4-BE49-F238E27FC236}">
                      <a16:creationId xmlns:a16="http://schemas.microsoft.com/office/drawing/2014/main" id="{5E6A1C28-EA01-D4D7-049E-59931ABBAF71}"/>
                    </a:ext>
                  </a:extLst>
                </p14:cNvPr>
                <p14:cNvContentPartPr/>
                <p14:nvPr/>
              </p14:nvContentPartPr>
              <p14:xfrm>
                <a:off x="9026330" y="3075008"/>
                <a:ext cx="255240" cy="12240"/>
              </p14:xfrm>
            </p:contentPart>
          </mc:Choice>
          <mc:Fallback>
            <p:pic>
              <p:nvPicPr>
                <p:cNvPr id="179" name="Tinta 178">
                  <a:extLst>
                    <a:ext uri="{FF2B5EF4-FFF2-40B4-BE49-F238E27FC236}">
                      <a16:creationId xmlns:a16="http://schemas.microsoft.com/office/drawing/2014/main" id="{5E6A1C28-EA01-D4D7-049E-59931ABBAF7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022010" y="3070688"/>
                  <a:ext cx="2638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0" name="Tinta 179">
                  <a:extLst>
                    <a:ext uri="{FF2B5EF4-FFF2-40B4-BE49-F238E27FC236}">
                      <a16:creationId xmlns:a16="http://schemas.microsoft.com/office/drawing/2014/main" id="{0EFF2559-4FDF-C388-D502-8095D3E8C873}"/>
                    </a:ext>
                  </a:extLst>
                </p14:cNvPr>
                <p14:cNvContentPartPr/>
                <p14:nvPr/>
              </p14:nvContentPartPr>
              <p14:xfrm>
                <a:off x="9027770" y="2956568"/>
                <a:ext cx="269640" cy="15840"/>
              </p14:xfrm>
            </p:contentPart>
          </mc:Choice>
          <mc:Fallback>
            <p:pic>
              <p:nvPicPr>
                <p:cNvPr id="180" name="Tinta 179">
                  <a:extLst>
                    <a:ext uri="{FF2B5EF4-FFF2-40B4-BE49-F238E27FC236}">
                      <a16:creationId xmlns:a16="http://schemas.microsoft.com/office/drawing/2014/main" id="{0EFF2559-4FDF-C388-D502-8095D3E8C87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023450" y="2952248"/>
                  <a:ext cx="2782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1" name="Tinta 180">
                  <a:extLst>
                    <a:ext uri="{FF2B5EF4-FFF2-40B4-BE49-F238E27FC236}">
                      <a16:creationId xmlns:a16="http://schemas.microsoft.com/office/drawing/2014/main" id="{B1470C89-57B2-524F-BCBD-EF2138360279}"/>
                    </a:ext>
                  </a:extLst>
                </p14:cNvPr>
                <p14:cNvContentPartPr/>
                <p14:nvPr/>
              </p14:nvContentPartPr>
              <p14:xfrm>
                <a:off x="9438890" y="2711768"/>
                <a:ext cx="193680" cy="373320"/>
              </p14:xfrm>
            </p:contentPart>
          </mc:Choice>
          <mc:Fallback>
            <p:pic>
              <p:nvPicPr>
                <p:cNvPr id="181" name="Tinta 180">
                  <a:extLst>
                    <a:ext uri="{FF2B5EF4-FFF2-40B4-BE49-F238E27FC236}">
                      <a16:creationId xmlns:a16="http://schemas.microsoft.com/office/drawing/2014/main" id="{B1470C89-57B2-524F-BCBD-EF2138360279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434570" y="2707448"/>
                  <a:ext cx="20232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2" name="Tinta 181">
                  <a:extLst>
                    <a:ext uri="{FF2B5EF4-FFF2-40B4-BE49-F238E27FC236}">
                      <a16:creationId xmlns:a16="http://schemas.microsoft.com/office/drawing/2014/main" id="{F4189B9D-C23B-509A-41DE-686A6245BB67}"/>
                    </a:ext>
                  </a:extLst>
                </p14:cNvPr>
                <p14:cNvContentPartPr/>
                <p14:nvPr/>
              </p14:nvContentPartPr>
              <p14:xfrm>
                <a:off x="9634010" y="2780528"/>
                <a:ext cx="277920" cy="262800"/>
              </p14:xfrm>
            </p:contentPart>
          </mc:Choice>
          <mc:Fallback>
            <p:pic>
              <p:nvPicPr>
                <p:cNvPr id="182" name="Tinta 181">
                  <a:extLst>
                    <a:ext uri="{FF2B5EF4-FFF2-40B4-BE49-F238E27FC236}">
                      <a16:creationId xmlns:a16="http://schemas.microsoft.com/office/drawing/2014/main" id="{F4189B9D-C23B-509A-41DE-686A6245BB6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629690" y="2776208"/>
                  <a:ext cx="286560" cy="27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Agrupar 189">
            <a:extLst>
              <a:ext uri="{FF2B5EF4-FFF2-40B4-BE49-F238E27FC236}">
                <a16:creationId xmlns:a16="http://schemas.microsoft.com/office/drawing/2014/main" id="{60CC9E6F-54E9-5D8B-A294-3A80221C7647}"/>
              </a:ext>
            </a:extLst>
          </p:cNvPr>
          <p:cNvGrpSpPr/>
          <p:nvPr/>
        </p:nvGrpSpPr>
        <p:grpSpPr>
          <a:xfrm>
            <a:off x="6608210" y="3899408"/>
            <a:ext cx="1087560" cy="599760"/>
            <a:chOff x="6608210" y="3899408"/>
            <a:chExt cx="1087560" cy="59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4" name="Tinta 183">
                  <a:extLst>
                    <a:ext uri="{FF2B5EF4-FFF2-40B4-BE49-F238E27FC236}">
                      <a16:creationId xmlns:a16="http://schemas.microsoft.com/office/drawing/2014/main" id="{332F147E-DB6F-C985-2181-D116173437E5}"/>
                    </a:ext>
                  </a:extLst>
                </p14:cNvPr>
                <p14:cNvContentPartPr/>
                <p14:nvPr/>
              </p14:nvContentPartPr>
              <p14:xfrm>
                <a:off x="6613970" y="4005248"/>
                <a:ext cx="7560" cy="264240"/>
              </p14:xfrm>
            </p:contentPart>
          </mc:Choice>
          <mc:Fallback>
            <p:pic>
              <p:nvPicPr>
                <p:cNvPr id="184" name="Tinta 183">
                  <a:extLst>
                    <a:ext uri="{FF2B5EF4-FFF2-40B4-BE49-F238E27FC236}">
                      <a16:creationId xmlns:a16="http://schemas.microsoft.com/office/drawing/2014/main" id="{332F147E-DB6F-C985-2181-D116173437E5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609650" y="4000928"/>
                  <a:ext cx="162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5" name="Tinta 184">
                  <a:extLst>
                    <a:ext uri="{FF2B5EF4-FFF2-40B4-BE49-F238E27FC236}">
                      <a16:creationId xmlns:a16="http://schemas.microsoft.com/office/drawing/2014/main" id="{848377C2-F9C7-F79F-3C5F-05566278AC0D}"/>
                    </a:ext>
                  </a:extLst>
                </p14:cNvPr>
                <p14:cNvContentPartPr/>
                <p14:nvPr/>
              </p14:nvContentPartPr>
              <p14:xfrm>
                <a:off x="6608210" y="3899408"/>
                <a:ext cx="685080" cy="373680"/>
              </p14:xfrm>
            </p:contentPart>
          </mc:Choice>
          <mc:Fallback>
            <p:pic>
              <p:nvPicPr>
                <p:cNvPr id="185" name="Tinta 184">
                  <a:extLst>
                    <a:ext uri="{FF2B5EF4-FFF2-40B4-BE49-F238E27FC236}">
                      <a16:creationId xmlns:a16="http://schemas.microsoft.com/office/drawing/2014/main" id="{848377C2-F9C7-F79F-3C5F-05566278AC0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603890" y="3895088"/>
                  <a:ext cx="69372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6" name="Tinta 185">
                  <a:extLst>
                    <a:ext uri="{FF2B5EF4-FFF2-40B4-BE49-F238E27FC236}">
                      <a16:creationId xmlns:a16="http://schemas.microsoft.com/office/drawing/2014/main" id="{59C9FBA8-3FD2-41C7-518A-B0717C92016F}"/>
                    </a:ext>
                  </a:extLst>
                </p14:cNvPr>
                <p14:cNvContentPartPr/>
                <p14:nvPr/>
              </p14:nvContentPartPr>
              <p14:xfrm>
                <a:off x="7354850" y="4068968"/>
                <a:ext cx="54360" cy="430200"/>
              </p14:xfrm>
            </p:contentPart>
          </mc:Choice>
          <mc:Fallback>
            <p:pic>
              <p:nvPicPr>
                <p:cNvPr id="186" name="Tinta 185">
                  <a:extLst>
                    <a:ext uri="{FF2B5EF4-FFF2-40B4-BE49-F238E27FC236}">
                      <a16:creationId xmlns:a16="http://schemas.microsoft.com/office/drawing/2014/main" id="{59C9FBA8-3FD2-41C7-518A-B0717C92016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350530" y="4064648"/>
                  <a:ext cx="6300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7" name="Tinta 186">
                  <a:extLst>
                    <a:ext uri="{FF2B5EF4-FFF2-40B4-BE49-F238E27FC236}">
                      <a16:creationId xmlns:a16="http://schemas.microsoft.com/office/drawing/2014/main" id="{6C81C4DB-15AA-97E7-2DC7-332DC28E6634}"/>
                    </a:ext>
                  </a:extLst>
                </p14:cNvPr>
                <p14:cNvContentPartPr/>
                <p14:nvPr/>
              </p14:nvContentPartPr>
              <p14:xfrm>
                <a:off x="7417130" y="3959888"/>
                <a:ext cx="234360" cy="210240"/>
              </p14:xfrm>
            </p:contentPart>
          </mc:Choice>
          <mc:Fallback>
            <p:pic>
              <p:nvPicPr>
                <p:cNvPr id="187" name="Tinta 186">
                  <a:extLst>
                    <a:ext uri="{FF2B5EF4-FFF2-40B4-BE49-F238E27FC236}">
                      <a16:creationId xmlns:a16="http://schemas.microsoft.com/office/drawing/2014/main" id="{6C81C4DB-15AA-97E7-2DC7-332DC28E663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412810" y="3955568"/>
                  <a:ext cx="2430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8" name="Tinta 187">
                  <a:extLst>
                    <a:ext uri="{FF2B5EF4-FFF2-40B4-BE49-F238E27FC236}">
                      <a16:creationId xmlns:a16="http://schemas.microsoft.com/office/drawing/2014/main" id="{9C41358F-3DD1-002D-AA77-730C48DD4DD5}"/>
                    </a:ext>
                  </a:extLst>
                </p14:cNvPr>
                <p14:cNvContentPartPr/>
                <p14:nvPr/>
              </p14:nvContentPartPr>
              <p14:xfrm>
                <a:off x="6728450" y="4237448"/>
                <a:ext cx="967320" cy="52560"/>
              </p14:xfrm>
            </p:contentPart>
          </mc:Choice>
          <mc:Fallback>
            <p:pic>
              <p:nvPicPr>
                <p:cNvPr id="188" name="Tinta 187">
                  <a:extLst>
                    <a:ext uri="{FF2B5EF4-FFF2-40B4-BE49-F238E27FC236}">
                      <a16:creationId xmlns:a16="http://schemas.microsoft.com/office/drawing/2014/main" id="{9C41358F-3DD1-002D-AA77-730C48DD4DD5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724130" y="4233128"/>
                  <a:ext cx="9759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9" name="Tinta 188">
                  <a:extLst>
                    <a:ext uri="{FF2B5EF4-FFF2-40B4-BE49-F238E27FC236}">
                      <a16:creationId xmlns:a16="http://schemas.microsoft.com/office/drawing/2014/main" id="{9D33455F-C2D8-C57B-CA7A-00D6D059BD4B}"/>
                    </a:ext>
                  </a:extLst>
                </p14:cNvPr>
                <p14:cNvContentPartPr/>
                <p14:nvPr/>
              </p14:nvContentPartPr>
              <p14:xfrm>
                <a:off x="6823490" y="4328888"/>
                <a:ext cx="623880" cy="73080"/>
              </p14:xfrm>
            </p:contentPart>
          </mc:Choice>
          <mc:Fallback>
            <p:pic>
              <p:nvPicPr>
                <p:cNvPr id="189" name="Tinta 188">
                  <a:extLst>
                    <a:ext uri="{FF2B5EF4-FFF2-40B4-BE49-F238E27FC236}">
                      <a16:creationId xmlns:a16="http://schemas.microsoft.com/office/drawing/2014/main" id="{9D33455F-C2D8-C57B-CA7A-00D6D059BD4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819170" y="4324568"/>
                  <a:ext cx="63252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Agrupar 195">
            <a:extLst>
              <a:ext uri="{FF2B5EF4-FFF2-40B4-BE49-F238E27FC236}">
                <a16:creationId xmlns:a16="http://schemas.microsoft.com/office/drawing/2014/main" id="{526B6659-3525-4F5A-1CCC-629AA2AC1025}"/>
              </a:ext>
            </a:extLst>
          </p:cNvPr>
          <p:cNvGrpSpPr/>
          <p:nvPr/>
        </p:nvGrpSpPr>
        <p:grpSpPr>
          <a:xfrm>
            <a:off x="8398850" y="3931808"/>
            <a:ext cx="1390320" cy="365040"/>
            <a:chOff x="8398850" y="3931808"/>
            <a:chExt cx="1390320" cy="36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1" name="Tinta 190">
                  <a:extLst>
                    <a:ext uri="{FF2B5EF4-FFF2-40B4-BE49-F238E27FC236}">
                      <a16:creationId xmlns:a16="http://schemas.microsoft.com/office/drawing/2014/main" id="{038F6CD3-D9C4-F315-7BF2-CB267CC168D9}"/>
                    </a:ext>
                  </a:extLst>
                </p14:cNvPr>
                <p14:cNvContentPartPr/>
                <p14:nvPr/>
              </p14:nvContentPartPr>
              <p14:xfrm>
                <a:off x="8398850" y="3937568"/>
                <a:ext cx="309600" cy="359280"/>
              </p14:xfrm>
            </p:contentPart>
          </mc:Choice>
          <mc:Fallback>
            <p:pic>
              <p:nvPicPr>
                <p:cNvPr id="191" name="Tinta 190">
                  <a:extLst>
                    <a:ext uri="{FF2B5EF4-FFF2-40B4-BE49-F238E27FC236}">
                      <a16:creationId xmlns:a16="http://schemas.microsoft.com/office/drawing/2014/main" id="{038F6CD3-D9C4-F315-7BF2-CB267CC168D9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394530" y="3933248"/>
                  <a:ext cx="31824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2" name="Tinta 191">
                  <a:extLst>
                    <a:ext uri="{FF2B5EF4-FFF2-40B4-BE49-F238E27FC236}">
                      <a16:creationId xmlns:a16="http://schemas.microsoft.com/office/drawing/2014/main" id="{0AB2C2ED-A4B3-839F-624C-7A069EE41DFD}"/>
                    </a:ext>
                  </a:extLst>
                </p14:cNvPr>
                <p14:cNvContentPartPr/>
                <p14:nvPr/>
              </p14:nvContentPartPr>
              <p14:xfrm>
                <a:off x="8441330" y="4034768"/>
                <a:ext cx="228600" cy="48960"/>
              </p14:xfrm>
            </p:contentPart>
          </mc:Choice>
          <mc:Fallback>
            <p:pic>
              <p:nvPicPr>
                <p:cNvPr id="192" name="Tinta 191">
                  <a:extLst>
                    <a:ext uri="{FF2B5EF4-FFF2-40B4-BE49-F238E27FC236}">
                      <a16:creationId xmlns:a16="http://schemas.microsoft.com/office/drawing/2014/main" id="{0AB2C2ED-A4B3-839F-624C-7A069EE41DF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437010" y="4030448"/>
                  <a:ext cx="2372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3" name="Tinta 192">
                  <a:extLst>
                    <a:ext uri="{FF2B5EF4-FFF2-40B4-BE49-F238E27FC236}">
                      <a16:creationId xmlns:a16="http://schemas.microsoft.com/office/drawing/2014/main" id="{FBD65B67-DB00-53BC-6BC5-3DDD82B3BACC}"/>
                    </a:ext>
                  </a:extLst>
                </p14:cNvPr>
                <p14:cNvContentPartPr/>
                <p14:nvPr/>
              </p14:nvContentPartPr>
              <p14:xfrm>
                <a:off x="8887730" y="3983648"/>
                <a:ext cx="269640" cy="280440"/>
              </p14:xfrm>
            </p:contentPart>
          </mc:Choice>
          <mc:Fallback>
            <p:pic>
              <p:nvPicPr>
                <p:cNvPr id="193" name="Tinta 192">
                  <a:extLst>
                    <a:ext uri="{FF2B5EF4-FFF2-40B4-BE49-F238E27FC236}">
                      <a16:creationId xmlns:a16="http://schemas.microsoft.com/office/drawing/2014/main" id="{FBD65B67-DB00-53BC-6BC5-3DDD82B3BACC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883410" y="3979328"/>
                  <a:ext cx="2782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4" name="Tinta 193">
                  <a:extLst>
                    <a:ext uri="{FF2B5EF4-FFF2-40B4-BE49-F238E27FC236}">
                      <a16:creationId xmlns:a16="http://schemas.microsoft.com/office/drawing/2014/main" id="{E0852CA8-1C53-C16C-97BC-75FA1D5BC091}"/>
                    </a:ext>
                  </a:extLst>
                </p14:cNvPr>
                <p14:cNvContentPartPr/>
                <p14:nvPr/>
              </p14:nvContentPartPr>
              <p14:xfrm>
                <a:off x="9299930" y="3931808"/>
                <a:ext cx="180360" cy="345600"/>
              </p14:xfrm>
            </p:contentPart>
          </mc:Choice>
          <mc:Fallback>
            <p:pic>
              <p:nvPicPr>
                <p:cNvPr id="194" name="Tinta 193">
                  <a:extLst>
                    <a:ext uri="{FF2B5EF4-FFF2-40B4-BE49-F238E27FC236}">
                      <a16:creationId xmlns:a16="http://schemas.microsoft.com/office/drawing/2014/main" id="{E0852CA8-1C53-C16C-97BC-75FA1D5BC091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295610" y="3927488"/>
                  <a:ext cx="1890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5" name="Tinta 194">
                  <a:extLst>
                    <a:ext uri="{FF2B5EF4-FFF2-40B4-BE49-F238E27FC236}">
                      <a16:creationId xmlns:a16="http://schemas.microsoft.com/office/drawing/2014/main" id="{ADAC30ED-47CA-D01B-B829-59ADD7B63972}"/>
                    </a:ext>
                  </a:extLst>
                </p14:cNvPr>
                <p14:cNvContentPartPr/>
                <p14:nvPr/>
              </p14:nvContentPartPr>
              <p14:xfrm>
                <a:off x="9515210" y="4022888"/>
                <a:ext cx="273960" cy="246960"/>
              </p14:xfrm>
            </p:contentPart>
          </mc:Choice>
          <mc:Fallback>
            <p:pic>
              <p:nvPicPr>
                <p:cNvPr id="195" name="Tinta 194">
                  <a:extLst>
                    <a:ext uri="{FF2B5EF4-FFF2-40B4-BE49-F238E27FC236}">
                      <a16:creationId xmlns:a16="http://schemas.microsoft.com/office/drawing/2014/main" id="{ADAC30ED-47CA-D01B-B829-59ADD7B6397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510890" y="4018568"/>
                  <a:ext cx="282600" cy="255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56961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EEEEAD9F-7C17-9DF8-A0C6-6DDB190AAC91}"/>
                  </a:ext>
                </a:extLst>
              </p:cNvPr>
              <p:cNvSpPr txBox="1"/>
              <p:nvPr/>
            </p:nvSpPr>
            <p:spPr>
              <a:xfrm>
                <a:off x="429609" y="446945"/>
                <a:ext cx="11762391" cy="7279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15000"/>
                  </a:lnSpc>
                  <a:spcAft>
                    <a:spcPts val="1200"/>
                  </a:spcAft>
                  <a:buSzPts val="1000"/>
                  <a:tabLst>
                    <a:tab pos="228600" algn="l"/>
                  </a:tabLst>
                </a:pPr>
                <a:r>
                  <a:rPr lang="pt-BR" sz="24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Seja a função f, de </a:t>
                </a:r>
                <a14:m>
                  <m:oMath xmlns:m="http://schemas.openxmlformats.org/officeDocument/2006/math">
                    <m:r>
                      <a:rPr lang="pt-BR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ℝ</m:t>
                    </m:r>
                  </m:oMath>
                </a14:m>
                <a:r>
                  <a:rPr lang="pt-BR" sz="24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em </a:t>
                </a:r>
                <a14:m>
                  <m:oMath xmlns:m="http://schemas.openxmlformats.org/officeDocument/2006/math">
                    <m:r>
                      <a:rPr lang="pt-BR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ℝ</m:t>
                    </m:r>
                  </m:oMath>
                </a14:m>
                <a:r>
                  <a:rPr lang="pt-BR" sz="24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definida por f(x)=5</a:t>
                </a:r>
                <a:r>
                  <a:rPr lang="pt-BR" sz="2400" baseline="300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3x</a:t>
                </a:r>
                <a:r>
                  <a:rPr lang="pt-BR" sz="24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 Sabendo que f(a)=8, determine </a:t>
                </a:r>
                <a14:m>
                  <m:oMath xmlns:m="http://schemas.openxmlformats.org/officeDocument/2006/math">
                    <m:r>
                      <a:rPr lang="pt-BR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pt-B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pt-BR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pt-BR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pt-BR" sz="24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pt-BR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EEEEAD9F-7C17-9DF8-A0C6-6DDB190AA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09" y="446945"/>
                <a:ext cx="11762391" cy="727956"/>
              </a:xfrm>
              <a:prstGeom prst="rect">
                <a:avLst/>
              </a:prstGeom>
              <a:blipFill>
                <a:blip r:embed="rId2"/>
                <a:stretch>
                  <a:fillRect l="-777" b="-58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Agrupar 10">
            <a:extLst>
              <a:ext uri="{FF2B5EF4-FFF2-40B4-BE49-F238E27FC236}">
                <a16:creationId xmlns:a16="http://schemas.microsoft.com/office/drawing/2014/main" id="{3A553A8B-7A02-A548-0FB2-0B68DAFA1C1B}"/>
              </a:ext>
            </a:extLst>
          </p:cNvPr>
          <p:cNvGrpSpPr/>
          <p:nvPr/>
        </p:nvGrpSpPr>
        <p:grpSpPr>
          <a:xfrm>
            <a:off x="370130" y="1422968"/>
            <a:ext cx="1766880" cy="632160"/>
            <a:chOff x="370130" y="1422968"/>
            <a:chExt cx="1766880" cy="63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01718469-5E0F-B962-E1DC-3BBBDF5832DE}"/>
                    </a:ext>
                  </a:extLst>
                </p14:cNvPr>
                <p14:cNvContentPartPr/>
                <p14:nvPr/>
              </p14:nvContentPartPr>
              <p14:xfrm>
                <a:off x="447890" y="1536368"/>
                <a:ext cx="156240" cy="518760"/>
              </p14:xfrm>
            </p:contentPart>
          </mc:Choice>
          <mc:Fallback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01718469-5E0F-B962-E1DC-3BBBDF5832D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3570" y="1532048"/>
                  <a:ext cx="16488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4EFCA5D3-06BE-B759-4520-4F20B6269A7A}"/>
                    </a:ext>
                  </a:extLst>
                </p14:cNvPr>
                <p14:cNvContentPartPr/>
                <p14:nvPr/>
              </p14:nvContentPartPr>
              <p14:xfrm>
                <a:off x="370130" y="1789088"/>
                <a:ext cx="200160" cy="34920"/>
              </p14:xfrm>
            </p:contentPart>
          </mc:Choice>
          <mc:Fallback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4EFCA5D3-06BE-B759-4520-4F20B6269A7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5810" y="1784768"/>
                  <a:ext cx="2088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22C3EA10-EB0D-9AE2-BB96-23CEE2F95F11}"/>
                    </a:ext>
                  </a:extLst>
                </p14:cNvPr>
                <p14:cNvContentPartPr/>
                <p14:nvPr/>
              </p14:nvContentPartPr>
              <p14:xfrm>
                <a:off x="687650" y="1535648"/>
                <a:ext cx="156240" cy="38664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22C3EA10-EB0D-9AE2-BB96-23CEE2F95F1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3330" y="1531328"/>
                  <a:ext cx="16488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07F4CCFD-4D4A-B64E-C3CA-31B9FD5ACD97}"/>
                    </a:ext>
                  </a:extLst>
                </p14:cNvPr>
                <p14:cNvContentPartPr/>
                <p14:nvPr/>
              </p14:nvContentPartPr>
              <p14:xfrm>
                <a:off x="827690" y="1654448"/>
                <a:ext cx="340560" cy="22140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07F4CCFD-4D4A-B64E-C3CA-31B9FD5ACD9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23370" y="1650128"/>
                  <a:ext cx="3492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1D4B916F-125A-9BF8-998E-F290605B58FF}"/>
                    </a:ext>
                  </a:extLst>
                </p14:cNvPr>
                <p14:cNvContentPartPr/>
                <p14:nvPr/>
              </p14:nvContentPartPr>
              <p14:xfrm>
                <a:off x="1187690" y="1516568"/>
                <a:ext cx="119520" cy="39888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1D4B916F-125A-9BF8-998E-F290605B58F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83370" y="1512248"/>
                  <a:ext cx="1281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C9AC6FCF-4519-B543-7F8C-D62C80F76776}"/>
                    </a:ext>
                  </a:extLst>
                </p14:cNvPr>
                <p14:cNvContentPartPr/>
                <p14:nvPr/>
              </p14:nvContentPartPr>
              <p14:xfrm>
                <a:off x="1440050" y="1781528"/>
                <a:ext cx="292320" cy="1440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C9AC6FCF-4519-B543-7F8C-D62C80F7677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35730" y="1777208"/>
                  <a:ext cx="3009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6D084F88-DFE0-740C-C1E1-7762A3576199}"/>
                    </a:ext>
                  </a:extLst>
                </p14:cNvPr>
                <p14:cNvContentPartPr/>
                <p14:nvPr/>
              </p14:nvContentPartPr>
              <p14:xfrm>
                <a:off x="1438610" y="1601888"/>
                <a:ext cx="261000" cy="1836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6D084F88-DFE0-740C-C1E1-7762A357619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34290" y="1597568"/>
                  <a:ext cx="2696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38396D58-131B-EE80-D0B9-EEAA33C29487}"/>
                    </a:ext>
                  </a:extLst>
                </p14:cNvPr>
                <p14:cNvContentPartPr/>
                <p14:nvPr/>
              </p14:nvContentPartPr>
              <p14:xfrm>
                <a:off x="1888970" y="1422968"/>
                <a:ext cx="248040" cy="37836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38396D58-131B-EE80-D0B9-EEAA33C2948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84650" y="1418648"/>
                  <a:ext cx="256680" cy="38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BF9DDCD8-462D-60BB-ABEB-FA646EDB9E65}"/>
              </a:ext>
            </a:extLst>
          </p:cNvPr>
          <p:cNvGrpSpPr/>
          <p:nvPr/>
        </p:nvGrpSpPr>
        <p:grpSpPr>
          <a:xfrm>
            <a:off x="2564690" y="1553288"/>
            <a:ext cx="619920" cy="194040"/>
            <a:chOff x="2564690" y="1553288"/>
            <a:chExt cx="619920" cy="19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2145F4E2-8DD5-7A75-C886-400EC6C12EDA}"/>
                    </a:ext>
                  </a:extLst>
                </p14:cNvPr>
                <p14:cNvContentPartPr/>
                <p14:nvPr/>
              </p14:nvContentPartPr>
              <p14:xfrm>
                <a:off x="2564690" y="1717808"/>
                <a:ext cx="344520" cy="1512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2145F4E2-8DD5-7A75-C886-400EC6C12ED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560370" y="1713488"/>
                  <a:ext cx="3531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CEC68DE6-D74A-6DB0-D93C-50FB1E2FBF5D}"/>
                    </a:ext>
                  </a:extLst>
                </p14:cNvPr>
                <p14:cNvContentPartPr/>
                <p14:nvPr/>
              </p14:nvContentPartPr>
              <p14:xfrm>
                <a:off x="2587370" y="1586408"/>
                <a:ext cx="419760" cy="15768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CEC68DE6-D74A-6DB0-D93C-50FB1E2FBF5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583050" y="1582088"/>
                  <a:ext cx="4284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D3F28993-C5E0-9CBB-70BD-94C6E24AB740}"/>
                    </a:ext>
                  </a:extLst>
                </p14:cNvPr>
                <p14:cNvContentPartPr/>
                <p14:nvPr/>
              </p14:nvContentPartPr>
              <p14:xfrm>
                <a:off x="2953130" y="1553288"/>
                <a:ext cx="231480" cy="19404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D3F28993-C5E0-9CBB-70BD-94C6E24AB74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948810" y="1548968"/>
                  <a:ext cx="240120" cy="20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94C45C4-EB56-2B11-2C9D-8837DDE8A624}"/>
              </a:ext>
            </a:extLst>
          </p:cNvPr>
          <p:cNvGrpSpPr/>
          <p:nvPr/>
        </p:nvGrpSpPr>
        <p:grpSpPr>
          <a:xfrm>
            <a:off x="3670970" y="1087808"/>
            <a:ext cx="816480" cy="613800"/>
            <a:chOff x="3670970" y="1087808"/>
            <a:chExt cx="816480" cy="61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1E102FBB-05E0-2EFE-4E20-267403940D3A}"/>
                    </a:ext>
                  </a:extLst>
                </p14:cNvPr>
                <p14:cNvContentPartPr/>
                <p14:nvPr/>
              </p14:nvContentPartPr>
              <p14:xfrm>
                <a:off x="3670970" y="1384088"/>
                <a:ext cx="312480" cy="31752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1E102FBB-05E0-2EFE-4E20-267403940D3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666650" y="1379768"/>
                  <a:ext cx="3211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20AEFCA8-AEA5-BEFC-B9B9-7D6594DE1424}"/>
                    </a:ext>
                  </a:extLst>
                </p14:cNvPr>
                <p14:cNvContentPartPr/>
                <p14:nvPr/>
              </p14:nvContentPartPr>
              <p14:xfrm>
                <a:off x="3903530" y="1087808"/>
                <a:ext cx="181800" cy="23148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20AEFCA8-AEA5-BEFC-B9B9-7D6594DE142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899210" y="1083488"/>
                  <a:ext cx="1904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8CC40C18-1485-F5FA-8067-B4B45F19B90F}"/>
                    </a:ext>
                  </a:extLst>
                </p14:cNvPr>
                <p14:cNvContentPartPr/>
                <p14:nvPr/>
              </p14:nvContentPartPr>
              <p14:xfrm>
                <a:off x="4146530" y="1112288"/>
                <a:ext cx="340920" cy="19584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8CC40C18-1485-F5FA-8067-B4B45F19B90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42210" y="1107968"/>
                  <a:ext cx="349560" cy="20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54A34F49-EAA0-1671-DD27-2395D1372A61}"/>
                  </a:ext>
                </a:extLst>
              </p14:cNvPr>
              <p14:cNvContentPartPr/>
              <p14:nvPr/>
            </p14:nvContentPartPr>
            <p14:xfrm>
              <a:off x="4508690" y="1602608"/>
              <a:ext cx="294840" cy="12240"/>
            </p14:xfrm>
          </p:contentPart>
        </mc:Choice>
        <mc:Fallback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54A34F49-EAA0-1671-DD27-2395D1372A6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504370" y="1598288"/>
                <a:ext cx="3034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537F9BD7-1666-8C24-FB60-3AC9E6862BAF}"/>
                  </a:ext>
                </a:extLst>
              </p14:cNvPr>
              <p14:cNvContentPartPr/>
              <p14:nvPr/>
            </p14:nvContentPartPr>
            <p14:xfrm>
              <a:off x="4640450" y="1437368"/>
              <a:ext cx="238320" cy="14400"/>
            </p14:xfrm>
          </p:contentPart>
        </mc:Choice>
        <mc:Fallback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537F9BD7-1666-8C24-FB60-3AC9E6862BA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636130" y="1433048"/>
                <a:ext cx="24696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D3F5CC4E-F15E-6679-F7C3-1D18CAD91226}"/>
                  </a:ext>
                </a:extLst>
              </p14:cNvPr>
              <p14:cNvContentPartPr/>
              <p14:nvPr/>
            </p14:nvContentPartPr>
            <p14:xfrm>
              <a:off x="5175770" y="1247288"/>
              <a:ext cx="262440" cy="365760"/>
            </p14:xfrm>
          </p:contentPart>
        </mc:Choice>
        <mc:Fallback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D3F5CC4E-F15E-6679-F7C3-1D18CAD9122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171450" y="1242968"/>
                <a:ext cx="271080" cy="37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Agrupar 56">
            <a:extLst>
              <a:ext uri="{FF2B5EF4-FFF2-40B4-BE49-F238E27FC236}">
                <a16:creationId xmlns:a16="http://schemas.microsoft.com/office/drawing/2014/main" id="{4487D372-98EA-2880-A16B-A184B8ADE06A}"/>
              </a:ext>
            </a:extLst>
          </p:cNvPr>
          <p:cNvGrpSpPr/>
          <p:nvPr/>
        </p:nvGrpSpPr>
        <p:grpSpPr>
          <a:xfrm>
            <a:off x="6207170" y="1062968"/>
            <a:ext cx="3043080" cy="1165320"/>
            <a:chOff x="6207170" y="1062968"/>
            <a:chExt cx="3043080" cy="116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327AE401-EF9B-023E-A22B-FD6407955853}"/>
                    </a:ext>
                  </a:extLst>
                </p14:cNvPr>
                <p14:cNvContentPartPr/>
                <p14:nvPr/>
              </p14:nvContentPartPr>
              <p14:xfrm>
                <a:off x="6207170" y="1619528"/>
                <a:ext cx="398520" cy="2196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327AE401-EF9B-023E-A22B-FD640795585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202850" y="1615208"/>
                  <a:ext cx="4071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0F5EE9E3-BF09-4381-E844-120198466702}"/>
                    </a:ext>
                  </a:extLst>
                </p14:cNvPr>
                <p14:cNvContentPartPr/>
                <p14:nvPr/>
              </p14:nvContentPartPr>
              <p14:xfrm>
                <a:off x="6268010" y="1493888"/>
                <a:ext cx="405720" cy="20088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0F5EE9E3-BF09-4381-E844-12019846670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263690" y="1489568"/>
                  <a:ext cx="4143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B8B64D8E-856C-4DD3-79B3-A5945EF92750}"/>
                    </a:ext>
                  </a:extLst>
                </p14:cNvPr>
                <p14:cNvContentPartPr/>
                <p14:nvPr/>
              </p14:nvContentPartPr>
              <p14:xfrm>
                <a:off x="6628010" y="1479488"/>
                <a:ext cx="264240" cy="21456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B8B64D8E-856C-4DD3-79B3-A5945EF9275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623690" y="1475168"/>
                  <a:ext cx="2728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A5B0E3B1-EB71-2F84-C746-373D6391146C}"/>
                    </a:ext>
                  </a:extLst>
                </p14:cNvPr>
                <p14:cNvContentPartPr/>
                <p14:nvPr/>
              </p14:nvContentPartPr>
              <p14:xfrm>
                <a:off x="7231370" y="1380128"/>
                <a:ext cx="277920" cy="36252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A5B0E3B1-EB71-2F84-C746-373D6391146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227050" y="1375808"/>
                  <a:ext cx="28656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F68534DF-40ED-B9A5-95DB-9D2DAA041DA5}"/>
                    </a:ext>
                  </a:extLst>
                </p14:cNvPr>
                <p14:cNvContentPartPr/>
                <p14:nvPr/>
              </p14:nvContentPartPr>
              <p14:xfrm>
                <a:off x="7563650" y="1224248"/>
                <a:ext cx="254880" cy="19476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F68534DF-40ED-B9A5-95DB-9D2DAA041DA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59330" y="1219928"/>
                  <a:ext cx="2635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9D83F72E-A53A-B262-3A2B-08AC4B81BD85}"/>
                    </a:ext>
                  </a:extLst>
                </p14:cNvPr>
                <p14:cNvContentPartPr/>
                <p14:nvPr/>
              </p14:nvContentPartPr>
              <p14:xfrm>
                <a:off x="7084850" y="1187528"/>
                <a:ext cx="88920" cy="61452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9D83F72E-A53A-B262-3A2B-08AC4B81BD8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080530" y="1183208"/>
                  <a:ext cx="9756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FD374A29-4D03-3863-C025-BA8C6AC52E2F}"/>
                    </a:ext>
                  </a:extLst>
                </p14:cNvPr>
                <p14:cNvContentPartPr/>
                <p14:nvPr/>
              </p14:nvContentPartPr>
              <p14:xfrm>
                <a:off x="7929770" y="1130288"/>
                <a:ext cx="128880" cy="51516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FD374A29-4D03-3863-C025-BA8C6AC52E2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925450" y="1125968"/>
                  <a:ext cx="13752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6888D3E5-DA88-0165-6ABB-B93B0D3BD104}"/>
                    </a:ext>
                  </a:extLst>
                </p14:cNvPr>
                <p14:cNvContentPartPr/>
                <p14:nvPr/>
              </p14:nvContentPartPr>
              <p14:xfrm>
                <a:off x="8118410" y="1070888"/>
                <a:ext cx="154440" cy="21564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6888D3E5-DA88-0165-6ABB-B93B0D3BD10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114090" y="1066568"/>
                  <a:ext cx="1630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3AB6CBE6-9484-AA9F-5B11-056B2C5E8B8D}"/>
                    </a:ext>
                  </a:extLst>
                </p14:cNvPr>
                <p14:cNvContentPartPr/>
                <p14:nvPr/>
              </p14:nvContentPartPr>
              <p14:xfrm>
                <a:off x="8282570" y="1581368"/>
                <a:ext cx="249840" cy="432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3AB6CBE6-9484-AA9F-5B11-056B2C5E8B8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278250" y="1577048"/>
                  <a:ext cx="25848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56CFD95A-D37B-302E-E664-0AE4A6EFDC54}"/>
                    </a:ext>
                  </a:extLst>
                </p14:cNvPr>
                <p14:cNvContentPartPr/>
                <p14:nvPr/>
              </p14:nvContentPartPr>
              <p14:xfrm>
                <a:off x="8365010" y="1447808"/>
                <a:ext cx="192960" cy="1548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56CFD95A-D37B-302E-E664-0AE4A6EFDC5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360690" y="1443488"/>
                  <a:ext cx="2016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0331AA33-2CD0-1ECF-40A9-318C31520F75}"/>
                    </a:ext>
                  </a:extLst>
                </p14:cNvPr>
                <p14:cNvContentPartPr/>
                <p14:nvPr/>
              </p14:nvContentPartPr>
              <p14:xfrm>
                <a:off x="8724650" y="1272848"/>
                <a:ext cx="252360" cy="363600"/>
              </p14:xfrm>
            </p:contentPart>
          </mc:Choice>
          <mc:Fallback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0331AA33-2CD0-1ECF-40A9-318C31520F7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720330" y="1268528"/>
                  <a:ext cx="26100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FDA88D61-33C9-BBAF-51B1-560CE5946F11}"/>
                    </a:ext>
                  </a:extLst>
                </p14:cNvPr>
                <p14:cNvContentPartPr/>
                <p14:nvPr/>
              </p14:nvContentPartPr>
              <p14:xfrm>
                <a:off x="9018050" y="1062968"/>
                <a:ext cx="232200" cy="27828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FDA88D61-33C9-BBAF-51B1-560CE5946F1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013730" y="1058648"/>
                  <a:ext cx="2408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FFBBBA57-C510-DA50-B359-E5866A6B6F2C}"/>
                    </a:ext>
                  </a:extLst>
                </p14:cNvPr>
                <p14:cNvContentPartPr/>
                <p14:nvPr/>
              </p14:nvContentPartPr>
              <p14:xfrm>
                <a:off x="7251170" y="1712768"/>
                <a:ext cx="471960" cy="13932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FFBBBA57-C510-DA50-B359-E5866A6B6F2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246850" y="1708448"/>
                  <a:ext cx="4806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95E1E90C-FF27-F222-36CB-DC6AF4F68093}"/>
                    </a:ext>
                  </a:extLst>
                </p14:cNvPr>
                <p14:cNvContentPartPr/>
                <p14:nvPr/>
              </p14:nvContentPartPr>
              <p14:xfrm>
                <a:off x="7465370" y="2050448"/>
                <a:ext cx="19080" cy="17784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95E1E90C-FF27-F222-36CB-DC6AF4F6809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461050" y="2046128"/>
                  <a:ext cx="277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E28AE761-A34D-A90B-B784-109015293EEF}"/>
                    </a:ext>
                  </a:extLst>
                </p14:cNvPr>
                <p14:cNvContentPartPr/>
                <p14:nvPr/>
              </p14:nvContentPartPr>
              <p14:xfrm>
                <a:off x="7473650" y="1944608"/>
                <a:ext cx="484560" cy="18288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E28AE761-A34D-A90B-B784-109015293EE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469330" y="1940288"/>
                  <a:ext cx="4932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27631E07-2EB0-AD20-2862-F51B81DA2588}"/>
                    </a:ext>
                  </a:extLst>
                </p14:cNvPr>
                <p14:cNvContentPartPr/>
                <p14:nvPr/>
              </p14:nvContentPartPr>
              <p14:xfrm>
                <a:off x="8605850" y="1686128"/>
                <a:ext cx="300600" cy="11268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27631E07-2EB0-AD20-2862-F51B81DA258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601530" y="1681808"/>
                  <a:ext cx="3092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7D108783-531C-0DB5-E39C-CE3A39ADFA9A}"/>
                    </a:ext>
                  </a:extLst>
                </p14:cNvPr>
                <p14:cNvContentPartPr/>
                <p14:nvPr/>
              </p14:nvContentPartPr>
              <p14:xfrm>
                <a:off x="8709170" y="1951088"/>
                <a:ext cx="9000" cy="19656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7D108783-531C-0DB5-E39C-CE3A39ADFA9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704850" y="1946768"/>
                  <a:ext cx="17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71506E66-3F17-4D64-0CCC-C94E4715336D}"/>
                    </a:ext>
                  </a:extLst>
                </p14:cNvPr>
                <p14:cNvContentPartPr/>
                <p14:nvPr/>
              </p14:nvContentPartPr>
              <p14:xfrm>
                <a:off x="8724650" y="1924448"/>
                <a:ext cx="431280" cy="15696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71506E66-3F17-4D64-0CCC-C94E4715336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720330" y="1920128"/>
                  <a:ext cx="43992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CFECC80D-6721-D68F-127D-F5E539EBB60C}"/>
              </a:ext>
            </a:extLst>
          </p:cNvPr>
          <p:cNvGrpSpPr/>
          <p:nvPr/>
        </p:nvGrpSpPr>
        <p:grpSpPr>
          <a:xfrm>
            <a:off x="9622850" y="1025888"/>
            <a:ext cx="2367000" cy="1076760"/>
            <a:chOff x="9622850" y="1025888"/>
            <a:chExt cx="2367000" cy="107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7A8F939F-4899-4E8C-34EE-04126949A1D2}"/>
                    </a:ext>
                  </a:extLst>
                </p14:cNvPr>
                <p14:cNvContentPartPr/>
                <p14:nvPr/>
              </p14:nvContentPartPr>
              <p14:xfrm>
                <a:off x="9622850" y="1581368"/>
                <a:ext cx="324000" cy="2952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7A8F939F-4899-4E8C-34EE-04126949A1D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618530" y="1577048"/>
                  <a:ext cx="3326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77320263-63B1-C65D-F583-0B0AE7BE343B}"/>
                    </a:ext>
                  </a:extLst>
                </p14:cNvPr>
                <p14:cNvContentPartPr/>
                <p14:nvPr/>
              </p14:nvContentPartPr>
              <p14:xfrm>
                <a:off x="9716450" y="1480928"/>
                <a:ext cx="342720" cy="187560"/>
              </p14:xfrm>
            </p:contentPart>
          </mc:Choice>
          <mc:Fallback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77320263-63B1-C65D-F583-0B0AE7BE343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712130" y="1476608"/>
                  <a:ext cx="3513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76CECC4B-620F-937A-20A8-2047457183FA}"/>
                    </a:ext>
                  </a:extLst>
                </p14:cNvPr>
                <p14:cNvContentPartPr/>
                <p14:nvPr/>
              </p14:nvContentPartPr>
              <p14:xfrm>
                <a:off x="10050890" y="1427288"/>
                <a:ext cx="150840" cy="224640"/>
              </p14:xfrm>
            </p:contentPart>
          </mc:Choice>
          <mc:Fallback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76CECC4B-620F-937A-20A8-2047457183F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046570" y="1422968"/>
                  <a:ext cx="1594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275A4CB6-1BE4-6229-FBC0-C516D0BC6BF0}"/>
                    </a:ext>
                  </a:extLst>
                </p14:cNvPr>
                <p14:cNvContentPartPr/>
                <p14:nvPr/>
              </p14:nvContentPartPr>
              <p14:xfrm>
                <a:off x="10594850" y="1435568"/>
                <a:ext cx="309240" cy="366120"/>
              </p14:xfrm>
            </p:contentPart>
          </mc:Choice>
          <mc:Fallback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275A4CB6-1BE4-6229-FBC0-C516D0BC6BF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590530" y="1431248"/>
                  <a:ext cx="31788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6581FFA8-C9BB-3104-5D8B-C6DDFAAD105F}"/>
                    </a:ext>
                  </a:extLst>
                </p14:cNvPr>
                <p14:cNvContentPartPr/>
                <p14:nvPr/>
              </p14:nvContentPartPr>
              <p14:xfrm>
                <a:off x="10939010" y="1248368"/>
                <a:ext cx="271080" cy="218880"/>
              </p14:xfrm>
            </p:contentPart>
          </mc:Choice>
          <mc:Fallback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6581FFA8-C9BB-3104-5D8B-C6DDFAAD105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934690" y="1244048"/>
                  <a:ext cx="2797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0ABBF4BD-883F-0F4E-F0E2-FFFE27152FBA}"/>
                    </a:ext>
                  </a:extLst>
                </p14:cNvPr>
                <p14:cNvContentPartPr/>
                <p14:nvPr/>
              </p14:nvContentPartPr>
              <p14:xfrm>
                <a:off x="11173010" y="1670648"/>
                <a:ext cx="205920" cy="14400"/>
              </p14:xfrm>
            </p:contentPart>
          </mc:Choice>
          <mc:Fallback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0ABBF4BD-883F-0F4E-F0E2-FFFE27152FB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168690" y="1666328"/>
                  <a:ext cx="2145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E4D7362E-9F4F-EE44-20DC-479A9FDBF118}"/>
                    </a:ext>
                  </a:extLst>
                </p14:cNvPr>
                <p14:cNvContentPartPr/>
                <p14:nvPr/>
              </p14:nvContentPartPr>
              <p14:xfrm>
                <a:off x="11189930" y="1555808"/>
                <a:ext cx="201600" cy="14400"/>
              </p14:xfrm>
            </p:contentPart>
          </mc:Choice>
          <mc:Fallback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E4D7362E-9F4F-EE44-20DC-479A9FDBF11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185610" y="1551488"/>
                  <a:ext cx="2102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99E055F5-94D9-9603-AD68-DC411E368204}"/>
                    </a:ext>
                  </a:extLst>
                </p14:cNvPr>
                <p14:cNvContentPartPr/>
                <p14:nvPr/>
              </p14:nvContentPartPr>
              <p14:xfrm>
                <a:off x="11500610" y="1315688"/>
                <a:ext cx="235800" cy="413280"/>
              </p14:xfrm>
            </p:contentPart>
          </mc:Choice>
          <mc:Fallback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99E055F5-94D9-9603-AD68-DC411E36820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496290" y="1311368"/>
                  <a:ext cx="24444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3D9589BA-F4C3-24D1-4E21-16AB5417AA95}"/>
                    </a:ext>
                  </a:extLst>
                </p14:cNvPr>
                <p14:cNvContentPartPr/>
                <p14:nvPr/>
              </p14:nvContentPartPr>
              <p14:xfrm>
                <a:off x="10271930" y="1160888"/>
                <a:ext cx="73440" cy="58104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3D9589BA-F4C3-24D1-4E21-16AB5417AA9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267610" y="1156568"/>
                  <a:ext cx="8208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25219E0B-8B56-83CB-F7F2-0A8A5F9DE747}"/>
                    </a:ext>
                  </a:extLst>
                </p14:cNvPr>
                <p14:cNvContentPartPr/>
                <p14:nvPr/>
              </p14:nvContentPartPr>
              <p14:xfrm>
                <a:off x="10393610" y="1025888"/>
                <a:ext cx="1596240" cy="107676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25219E0B-8B56-83CB-F7F2-0A8A5F9DE74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389290" y="1021568"/>
                  <a:ext cx="1604880" cy="10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46AE61C3-B6CC-FD72-9786-FC4487E8580C}"/>
              </a:ext>
            </a:extLst>
          </p:cNvPr>
          <p:cNvGrpSpPr/>
          <p:nvPr/>
        </p:nvGrpSpPr>
        <p:grpSpPr>
          <a:xfrm>
            <a:off x="371570" y="2845688"/>
            <a:ext cx="1871640" cy="631440"/>
            <a:chOff x="371570" y="2845688"/>
            <a:chExt cx="1871640" cy="63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70082075-1179-939A-E425-5538706585D9}"/>
                    </a:ext>
                  </a:extLst>
                </p14:cNvPr>
                <p14:cNvContentPartPr/>
                <p14:nvPr/>
              </p14:nvContentPartPr>
              <p14:xfrm>
                <a:off x="434210" y="2981048"/>
                <a:ext cx="107640" cy="45972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70082075-1179-939A-E425-5538706585D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29890" y="2976728"/>
                  <a:ext cx="11628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3BFB9EC2-A94D-6E2F-0DEA-19FBE4B4033B}"/>
                    </a:ext>
                  </a:extLst>
                </p14:cNvPr>
                <p14:cNvContentPartPr/>
                <p14:nvPr/>
              </p14:nvContentPartPr>
              <p14:xfrm>
                <a:off x="371570" y="3233048"/>
                <a:ext cx="266760" cy="2592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3BFB9EC2-A94D-6E2F-0DEA-19FBE4B4033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67250" y="3228728"/>
                  <a:ext cx="2754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FB9DF602-1CC3-C987-70A1-58B87323619F}"/>
                    </a:ext>
                  </a:extLst>
                </p14:cNvPr>
                <p14:cNvContentPartPr/>
                <p14:nvPr/>
              </p14:nvContentPartPr>
              <p14:xfrm>
                <a:off x="718610" y="2942888"/>
                <a:ext cx="126720" cy="47160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FB9DF602-1CC3-C987-70A1-58B87323619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14290" y="2938568"/>
                  <a:ext cx="1353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9BACA065-9D25-1D21-8277-D41FFFB8AAAE}"/>
                    </a:ext>
                  </a:extLst>
                </p14:cNvPr>
                <p14:cNvContentPartPr/>
                <p14:nvPr/>
              </p14:nvContentPartPr>
              <p14:xfrm>
                <a:off x="894650" y="3094088"/>
                <a:ext cx="207360" cy="288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9BACA065-9D25-1D21-8277-D41FFFB8AAA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90330" y="3089768"/>
                  <a:ext cx="21600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B26BD9FA-9BA9-4006-E089-1568F2BB0CE4}"/>
                    </a:ext>
                  </a:extLst>
                </p14:cNvPr>
                <p14:cNvContentPartPr/>
                <p14:nvPr/>
              </p14:nvContentPartPr>
              <p14:xfrm>
                <a:off x="1269770" y="2932808"/>
                <a:ext cx="308160" cy="14652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B26BD9FA-9BA9-4006-E089-1568F2BB0CE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265450" y="2928488"/>
                  <a:ext cx="3168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06690A67-733B-4F3A-4E5A-5B23DC9327B1}"/>
                    </a:ext>
                  </a:extLst>
                </p14:cNvPr>
                <p14:cNvContentPartPr/>
                <p14:nvPr/>
              </p14:nvContentPartPr>
              <p14:xfrm>
                <a:off x="1211810" y="3137648"/>
                <a:ext cx="334800" cy="20160"/>
              </p14:xfrm>
            </p:contentPart>
          </mc:Choice>
          <mc:Fallback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06690A67-733B-4F3A-4E5A-5B23DC9327B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207490" y="3133328"/>
                  <a:ext cx="3434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517DBCEE-B0E2-E915-035A-5BE1E4A140E2}"/>
                    </a:ext>
                  </a:extLst>
                </p14:cNvPr>
                <p14:cNvContentPartPr/>
                <p14:nvPr/>
              </p14:nvContentPartPr>
              <p14:xfrm>
                <a:off x="1260050" y="3257528"/>
                <a:ext cx="253440" cy="219600"/>
              </p14:xfrm>
            </p:contentPart>
          </mc:Choice>
          <mc:Fallback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517DBCEE-B0E2-E915-035A-5BE1E4A140E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255730" y="3253208"/>
                  <a:ext cx="2620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5E8D5276-375B-62D8-76EA-1527B5294B25}"/>
                    </a:ext>
                  </a:extLst>
                </p14:cNvPr>
                <p14:cNvContentPartPr/>
                <p14:nvPr/>
              </p14:nvContentPartPr>
              <p14:xfrm>
                <a:off x="1659650" y="2845688"/>
                <a:ext cx="144000" cy="550800"/>
              </p14:xfrm>
            </p:contentPart>
          </mc:Choice>
          <mc:Fallback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5E8D5276-375B-62D8-76EA-1527B5294B2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655330" y="2841368"/>
                  <a:ext cx="15264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593A9448-3658-9FEA-00A7-1FA518EB69EA}"/>
                    </a:ext>
                  </a:extLst>
                </p14:cNvPr>
                <p14:cNvContentPartPr/>
                <p14:nvPr/>
              </p14:nvContentPartPr>
              <p14:xfrm>
                <a:off x="2029370" y="3183368"/>
                <a:ext cx="183240" cy="32400"/>
              </p14:xfrm>
            </p:contentPart>
          </mc:Choice>
          <mc:Fallback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593A9448-3658-9FEA-00A7-1FA518EB69E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025050" y="3179048"/>
                  <a:ext cx="1918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AC77E6BC-24EF-1CCE-1AB2-91C13556B5A3}"/>
                    </a:ext>
                  </a:extLst>
                </p14:cNvPr>
                <p14:cNvContentPartPr/>
                <p14:nvPr/>
              </p14:nvContentPartPr>
              <p14:xfrm>
                <a:off x="2034770" y="3040808"/>
                <a:ext cx="208440" cy="25200"/>
              </p14:xfrm>
            </p:contentPart>
          </mc:Choice>
          <mc:Fallback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AC77E6BC-24EF-1CCE-1AB2-91C13556B5A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030450" y="3036488"/>
                  <a:ext cx="21708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34303BDA-FF29-3B06-491C-1E8415042666}"/>
              </a:ext>
            </a:extLst>
          </p:cNvPr>
          <p:cNvGrpSpPr/>
          <p:nvPr/>
        </p:nvGrpSpPr>
        <p:grpSpPr>
          <a:xfrm>
            <a:off x="2610050" y="2362568"/>
            <a:ext cx="1874880" cy="952920"/>
            <a:chOff x="2610050" y="2362568"/>
            <a:chExt cx="1874880" cy="95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1E5C7D4D-4D83-FD61-6340-36B8780D9BB6}"/>
                    </a:ext>
                  </a:extLst>
                </p14:cNvPr>
                <p14:cNvContentPartPr/>
                <p14:nvPr/>
              </p14:nvContentPartPr>
              <p14:xfrm>
                <a:off x="2610050" y="2924528"/>
                <a:ext cx="290880" cy="39096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1E5C7D4D-4D83-FD61-6340-36B8780D9BB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605730" y="2920208"/>
                  <a:ext cx="2995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66023F43-0C63-2D91-206E-C753E046947C}"/>
                    </a:ext>
                  </a:extLst>
                </p14:cNvPr>
                <p14:cNvContentPartPr/>
                <p14:nvPr/>
              </p14:nvContentPartPr>
              <p14:xfrm>
                <a:off x="2868890" y="2437808"/>
                <a:ext cx="200520" cy="343080"/>
              </p14:xfrm>
            </p:contentPart>
          </mc:Choice>
          <mc:Fallback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66023F43-0C63-2D91-206E-C753E046947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864570" y="2433488"/>
                  <a:ext cx="2091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112FF7FF-17E8-4E96-8D2E-13BF3946E98E}"/>
                    </a:ext>
                  </a:extLst>
                </p14:cNvPr>
                <p14:cNvContentPartPr/>
                <p14:nvPr/>
              </p14:nvContentPartPr>
              <p14:xfrm>
                <a:off x="3147170" y="2628968"/>
                <a:ext cx="55440" cy="61200"/>
              </p14:xfrm>
            </p:contentPart>
          </mc:Choice>
          <mc:Fallback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112FF7FF-17E8-4E96-8D2E-13BF3946E98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142850" y="2624648"/>
                  <a:ext cx="640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35ED4AC9-7E82-3F00-8877-2E77E54B607D}"/>
                    </a:ext>
                  </a:extLst>
                </p14:cNvPr>
                <p14:cNvContentPartPr/>
                <p14:nvPr/>
              </p14:nvContentPartPr>
              <p14:xfrm>
                <a:off x="3327890" y="2369048"/>
                <a:ext cx="122760" cy="464400"/>
              </p14:xfrm>
            </p:contentPart>
          </mc:Choice>
          <mc:Fallback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35ED4AC9-7E82-3F00-8877-2E77E54B607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323570" y="2364728"/>
                  <a:ext cx="13140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309B8BC0-2DC4-9719-1258-A95E201DEB4C}"/>
                    </a:ext>
                  </a:extLst>
                </p14:cNvPr>
                <p14:cNvContentPartPr/>
                <p14:nvPr/>
              </p14:nvContentPartPr>
              <p14:xfrm>
                <a:off x="3445970" y="2626448"/>
                <a:ext cx="123480" cy="1800"/>
              </p14:xfrm>
            </p:contentPart>
          </mc:Choice>
          <mc:Fallback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309B8BC0-2DC4-9719-1258-A95E201DEB4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441650" y="2622128"/>
                  <a:ext cx="13212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B08F4C76-D12C-FB96-1861-4F8F4F601394}"/>
                    </a:ext>
                  </a:extLst>
                </p14:cNvPr>
                <p14:cNvContentPartPr/>
                <p14:nvPr/>
              </p14:nvContentPartPr>
              <p14:xfrm>
                <a:off x="3637490" y="2417648"/>
                <a:ext cx="321840" cy="198000"/>
              </p14:xfrm>
            </p:contentPart>
          </mc:Choice>
          <mc:Fallback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B08F4C76-D12C-FB96-1861-4F8F4F60139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633170" y="2413328"/>
                  <a:ext cx="330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8FB2487A-0CF0-652A-FE7C-63BC044354B4}"/>
                    </a:ext>
                  </a:extLst>
                </p14:cNvPr>
                <p14:cNvContentPartPr/>
                <p14:nvPr/>
              </p14:nvContentPartPr>
              <p14:xfrm>
                <a:off x="3556490" y="2657048"/>
                <a:ext cx="351720" cy="19440"/>
              </p14:xfrm>
            </p:contentPart>
          </mc:Choice>
          <mc:Fallback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8FB2487A-0CF0-652A-FE7C-63BC044354B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552170" y="2652728"/>
                  <a:ext cx="3603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19BE105C-E8F7-93AA-FE6E-4528603CECD1}"/>
                    </a:ext>
                  </a:extLst>
                </p14:cNvPr>
                <p14:cNvContentPartPr/>
                <p14:nvPr/>
              </p14:nvContentPartPr>
              <p14:xfrm>
                <a:off x="3633170" y="2743808"/>
                <a:ext cx="193680" cy="237960"/>
              </p14:xfrm>
            </p:contentPart>
          </mc:Choice>
          <mc:Fallback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19BE105C-E8F7-93AA-FE6E-4528603CECD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28850" y="2739488"/>
                  <a:ext cx="2023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4AC91C81-9D33-8671-65B0-51A8ACFD75FC}"/>
                    </a:ext>
                  </a:extLst>
                </p14:cNvPr>
                <p14:cNvContentPartPr/>
                <p14:nvPr/>
              </p14:nvContentPartPr>
              <p14:xfrm>
                <a:off x="3939170" y="2362568"/>
                <a:ext cx="106560" cy="569880"/>
              </p14:xfrm>
            </p:contentPart>
          </mc:Choice>
          <mc:Fallback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4AC91C81-9D33-8671-65B0-51A8ACFD75F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34850" y="2358248"/>
                  <a:ext cx="11520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42A1A646-4490-84F9-E898-DC096725F464}"/>
                    </a:ext>
                  </a:extLst>
                </p14:cNvPr>
                <p14:cNvContentPartPr/>
                <p14:nvPr/>
              </p14:nvContentPartPr>
              <p14:xfrm>
                <a:off x="4195490" y="3300728"/>
                <a:ext cx="289440" cy="11880"/>
              </p14:xfrm>
            </p:contentPart>
          </mc:Choice>
          <mc:Fallback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42A1A646-4490-84F9-E898-DC096725F46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191170" y="3296408"/>
                  <a:ext cx="2980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5110DA7C-AF94-4FA1-A717-8A4272D171E1}"/>
                    </a:ext>
                  </a:extLst>
                </p14:cNvPr>
                <p14:cNvContentPartPr/>
                <p14:nvPr/>
              </p14:nvContentPartPr>
              <p14:xfrm>
                <a:off x="4243730" y="3145208"/>
                <a:ext cx="213840" cy="16920"/>
              </p14:xfrm>
            </p:contentPart>
          </mc:Choice>
          <mc:Fallback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5110DA7C-AF94-4FA1-A717-8A4272D171E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239410" y="3140888"/>
                  <a:ext cx="22248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83" name="Tinta 82">
                <a:extLst>
                  <a:ext uri="{FF2B5EF4-FFF2-40B4-BE49-F238E27FC236}">
                    <a16:creationId xmlns:a16="http://schemas.microsoft.com/office/drawing/2014/main" id="{64A8BDA1-1A4B-FD5E-9CA0-F7DE5BB19769}"/>
                  </a:ext>
                </a:extLst>
              </p14:cNvPr>
              <p14:cNvContentPartPr/>
              <p14:nvPr/>
            </p14:nvContentPartPr>
            <p14:xfrm>
              <a:off x="4857170" y="2950088"/>
              <a:ext cx="297720" cy="297720"/>
            </p14:xfrm>
          </p:contentPart>
        </mc:Choice>
        <mc:Fallback>
          <p:pic>
            <p:nvPicPr>
              <p:cNvPr id="83" name="Tinta 82">
                <a:extLst>
                  <a:ext uri="{FF2B5EF4-FFF2-40B4-BE49-F238E27FC236}">
                    <a16:creationId xmlns:a16="http://schemas.microsoft.com/office/drawing/2014/main" id="{64A8BDA1-1A4B-FD5E-9CA0-F7DE5BB19769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4852850" y="2945768"/>
                <a:ext cx="306360" cy="30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Agrupar 92">
            <a:extLst>
              <a:ext uri="{FF2B5EF4-FFF2-40B4-BE49-F238E27FC236}">
                <a16:creationId xmlns:a16="http://schemas.microsoft.com/office/drawing/2014/main" id="{F8817EF5-44DB-4237-742E-8E276D15B72C}"/>
              </a:ext>
            </a:extLst>
          </p:cNvPr>
          <p:cNvGrpSpPr/>
          <p:nvPr/>
        </p:nvGrpSpPr>
        <p:grpSpPr>
          <a:xfrm>
            <a:off x="5205650" y="2557328"/>
            <a:ext cx="678960" cy="256320"/>
            <a:chOff x="5205650" y="2557328"/>
            <a:chExt cx="678960" cy="25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04235DB8-D819-17D8-0596-8E26BD92985B}"/>
                    </a:ext>
                  </a:extLst>
                </p14:cNvPr>
                <p14:cNvContentPartPr/>
                <p14:nvPr/>
              </p14:nvContentPartPr>
              <p14:xfrm>
                <a:off x="5205650" y="2761448"/>
                <a:ext cx="204480" cy="9720"/>
              </p14:xfrm>
            </p:contentPart>
          </mc:Choice>
          <mc:Fallback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04235DB8-D819-17D8-0596-8E26BD92985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201330" y="2757128"/>
                  <a:ext cx="213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65D2FDAF-77B5-FA82-F724-CC0184BF2BAA}"/>
                    </a:ext>
                  </a:extLst>
                </p14:cNvPr>
                <p14:cNvContentPartPr/>
                <p14:nvPr/>
              </p14:nvContentPartPr>
              <p14:xfrm>
                <a:off x="5495450" y="2557328"/>
                <a:ext cx="389160" cy="256320"/>
              </p14:xfrm>
            </p:contentPart>
          </mc:Choice>
          <mc:Fallback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65D2FDAF-77B5-FA82-F724-CC0184BF2BA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491130" y="2553008"/>
                  <a:ext cx="397800" cy="26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86" name="Tinta 85">
                <a:extLst>
                  <a:ext uri="{FF2B5EF4-FFF2-40B4-BE49-F238E27FC236}">
                    <a16:creationId xmlns:a16="http://schemas.microsoft.com/office/drawing/2014/main" id="{8F5470B2-72A9-FBDD-7B0D-BF095BC7EE6F}"/>
                  </a:ext>
                </a:extLst>
              </p14:cNvPr>
              <p14:cNvContentPartPr/>
              <p14:nvPr/>
            </p14:nvContentPartPr>
            <p14:xfrm>
              <a:off x="6173330" y="3237008"/>
              <a:ext cx="289440" cy="15480"/>
            </p14:xfrm>
          </p:contentPart>
        </mc:Choice>
        <mc:Fallback>
          <p:pic>
            <p:nvPicPr>
              <p:cNvPr id="86" name="Tinta 85">
                <a:extLst>
                  <a:ext uri="{FF2B5EF4-FFF2-40B4-BE49-F238E27FC236}">
                    <a16:creationId xmlns:a16="http://schemas.microsoft.com/office/drawing/2014/main" id="{8F5470B2-72A9-FBDD-7B0D-BF095BC7EE6F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6169010" y="3232688"/>
                <a:ext cx="2980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87" name="Tinta 86">
                <a:extLst>
                  <a:ext uri="{FF2B5EF4-FFF2-40B4-BE49-F238E27FC236}">
                    <a16:creationId xmlns:a16="http://schemas.microsoft.com/office/drawing/2014/main" id="{ED376A5F-915F-EA8B-7178-DB2CCE0511EC}"/>
                  </a:ext>
                </a:extLst>
              </p14:cNvPr>
              <p14:cNvContentPartPr/>
              <p14:nvPr/>
            </p14:nvContentPartPr>
            <p14:xfrm>
              <a:off x="6224090" y="3094088"/>
              <a:ext cx="313560" cy="10440"/>
            </p14:xfrm>
          </p:contentPart>
        </mc:Choice>
        <mc:Fallback>
          <p:pic>
            <p:nvPicPr>
              <p:cNvPr id="87" name="Tinta 86">
                <a:extLst>
                  <a:ext uri="{FF2B5EF4-FFF2-40B4-BE49-F238E27FC236}">
                    <a16:creationId xmlns:a16="http://schemas.microsoft.com/office/drawing/2014/main" id="{ED376A5F-915F-EA8B-7178-DB2CCE0511EC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219770" y="3089768"/>
                <a:ext cx="3222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88" name="Tinta 87">
                <a:extLst>
                  <a:ext uri="{FF2B5EF4-FFF2-40B4-BE49-F238E27FC236}">
                    <a16:creationId xmlns:a16="http://schemas.microsoft.com/office/drawing/2014/main" id="{06BA84C3-05EE-97DF-3398-FE7DD13C22B0}"/>
                  </a:ext>
                </a:extLst>
              </p14:cNvPr>
              <p14:cNvContentPartPr/>
              <p14:nvPr/>
            </p14:nvContentPartPr>
            <p14:xfrm>
              <a:off x="7327850" y="2699168"/>
              <a:ext cx="121320" cy="317520"/>
            </p14:xfrm>
          </p:contentPart>
        </mc:Choice>
        <mc:Fallback>
          <p:pic>
            <p:nvPicPr>
              <p:cNvPr id="88" name="Tinta 87">
                <a:extLst>
                  <a:ext uri="{FF2B5EF4-FFF2-40B4-BE49-F238E27FC236}">
                    <a16:creationId xmlns:a16="http://schemas.microsoft.com/office/drawing/2014/main" id="{06BA84C3-05EE-97DF-3398-FE7DD13C22B0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7323530" y="2694848"/>
                <a:ext cx="129960" cy="32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Agrupar 91">
            <a:extLst>
              <a:ext uri="{FF2B5EF4-FFF2-40B4-BE49-F238E27FC236}">
                <a16:creationId xmlns:a16="http://schemas.microsoft.com/office/drawing/2014/main" id="{26D60933-E326-BD24-C75D-4BBE743DFF96}"/>
              </a:ext>
            </a:extLst>
          </p:cNvPr>
          <p:cNvGrpSpPr/>
          <p:nvPr/>
        </p:nvGrpSpPr>
        <p:grpSpPr>
          <a:xfrm>
            <a:off x="7081250" y="3171848"/>
            <a:ext cx="935640" cy="554040"/>
            <a:chOff x="7081250" y="3171848"/>
            <a:chExt cx="935640" cy="55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6A79E5E7-B256-858C-B909-7435E26DBBC3}"/>
                    </a:ext>
                  </a:extLst>
                </p14:cNvPr>
                <p14:cNvContentPartPr/>
                <p14:nvPr/>
              </p14:nvContentPartPr>
              <p14:xfrm>
                <a:off x="7081250" y="3171848"/>
                <a:ext cx="880200" cy="14040"/>
              </p14:xfrm>
            </p:contentPart>
          </mc:Choice>
          <mc:Fallback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6A79E5E7-B256-858C-B909-7435E26DBBC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076930" y="3167528"/>
                  <a:ext cx="888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243339A6-3397-5AD5-C98C-E825B239701C}"/>
                    </a:ext>
                  </a:extLst>
                </p14:cNvPr>
                <p14:cNvContentPartPr/>
                <p14:nvPr/>
              </p14:nvContentPartPr>
              <p14:xfrm>
                <a:off x="7273850" y="3427808"/>
                <a:ext cx="296280" cy="298080"/>
              </p14:xfrm>
            </p:contentPart>
          </mc:Choice>
          <mc:Fallback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243339A6-3397-5AD5-C98C-E825B239701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269530" y="3423488"/>
                  <a:ext cx="30492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8E1F0A08-8FA8-79C1-4068-CA05FB89AE2A}"/>
                    </a:ext>
                  </a:extLst>
                </p14:cNvPr>
                <p14:cNvContentPartPr/>
                <p14:nvPr/>
              </p14:nvContentPartPr>
              <p14:xfrm>
                <a:off x="7634930" y="3243128"/>
                <a:ext cx="381960" cy="185760"/>
              </p14:xfrm>
            </p:contentPart>
          </mc:Choice>
          <mc:Fallback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8E1F0A08-8FA8-79C1-4068-CA05FB89AE2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630610" y="3238808"/>
                  <a:ext cx="39060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C4ADFF88-32A3-E8BC-2F5E-81350E1AA745}"/>
              </a:ext>
            </a:extLst>
          </p:cNvPr>
          <p:cNvGrpSpPr/>
          <p:nvPr/>
        </p:nvGrpSpPr>
        <p:grpSpPr>
          <a:xfrm>
            <a:off x="432770" y="3891848"/>
            <a:ext cx="3489120" cy="1383120"/>
            <a:chOff x="432770" y="3891848"/>
            <a:chExt cx="3489120" cy="138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8C7FC211-267C-E9B9-A4EE-D638C8DF822B}"/>
                    </a:ext>
                  </a:extLst>
                </p14:cNvPr>
                <p14:cNvContentPartPr/>
                <p14:nvPr/>
              </p14:nvContentPartPr>
              <p14:xfrm>
                <a:off x="432770" y="4787528"/>
                <a:ext cx="68760" cy="125640"/>
              </p14:xfrm>
            </p:contentPart>
          </mc:Choice>
          <mc:Fallback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8C7FC211-267C-E9B9-A4EE-D638C8DF822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28450" y="4783208"/>
                  <a:ext cx="774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2B7E4E1F-6C65-75F9-FBA7-6C5129AF32C1}"/>
                    </a:ext>
                  </a:extLst>
                </p14:cNvPr>
                <p14:cNvContentPartPr/>
                <p14:nvPr/>
              </p14:nvContentPartPr>
              <p14:xfrm>
                <a:off x="568490" y="4503488"/>
                <a:ext cx="50040" cy="149400"/>
              </p14:xfrm>
            </p:contentPart>
          </mc:Choice>
          <mc:Fallback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2B7E4E1F-6C65-75F9-FBA7-6C5129AF32C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64170" y="4499168"/>
                  <a:ext cx="586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1E8F3466-6536-A1F5-1DF3-58420373D4F7}"/>
                    </a:ext>
                  </a:extLst>
                </p14:cNvPr>
                <p14:cNvContentPartPr/>
                <p14:nvPr/>
              </p14:nvContentPartPr>
              <p14:xfrm>
                <a:off x="713210" y="4777448"/>
                <a:ext cx="60120" cy="118080"/>
              </p14:xfrm>
            </p:contentPart>
          </mc:Choice>
          <mc:Fallback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1E8F3466-6536-A1F5-1DF3-58420373D4F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08890" y="4773128"/>
                  <a:ext cx="687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ACF4EFEC-B844-74BB-3429-958AEB97BBE9}"/>
                    </a:ext>
                  </a:extLst>
                </p14:cNvPr>
                <p14:cNvContentPartPr/>
                <p14:nvPr/>
              </p14:nvContentPartPr>
              <p14:xfrm>
                <a:off x="1253210" y="4317368"/>
                <a:ext cx="198360" cy="662040"/>
              </p14:xfrm>
            </p:contentPart>
          </mc:Choice>
          <mc:Fallback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ACF4EFEC-B844-74BB-3429-958AEB97BBE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248890" y="4313048"/>
                  <a:ext cx="207000" cy="67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DC2871E8-873F-B586-E84E-2444C8B3F7C7}"/>
                    </a:ext>
                  </a:extLst>
                </p14:cNvPr>
                <p14:cNvContentPartPr/>
                <p14:nvPr/>
              </p14:nvContentPartPr>
              <p14:xfrm>
                <a:off x="1153850" y="4719128"/>
                <a:ext cx="368640" cy="12960"/>
              </p14:xfrm>
            </p:contentPart>
          </mc:Choice>
          <mc:Fallback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DC2871E8-873F-B586-E84E-2444C8B3F7C7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149530" y="4714808"/>
                  <a:ext cx="3772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9B4E5AF3-0BB4-4AD7-7B29-36A8FD107AE9}"/>
                    </a:ext>
                  </a:extLst>
                </p14:cNvPr>
                <p14:cNvContentPartPr/>
                <p14:nvPr/>
              </p14:nvContentPartPr>
              <p14:xfrm>
                <a:off x="1626170" y="4363448"/>
                <a:ext cx="141120" cy="549720"/>
              </p14:xfrm>
            </p:contentPart>
          </mc:Choice>
          <mc:Fallback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9B4E5AF3-0BB4-4AD7-7B29-36A8FD107AE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621850" y="4359128"/>
                  <a:ext cx="14976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D80E1668-5E48-7FCB-9453-E84D260242AE}"/>
                    </a:ext>
                  </a:extLst>
                </p14:cNvPr>
                <p14:cNvContentPartPr/>
                <p14:nvPr/>
              </p14:nvContentPartPr>
              <p14:xfrm>
                <a:off x="1795370" y="4543088"/>
                <a:ext cx="200160" cy="15480"/>
              </p14:xfrm>
            </p:contentPart>
          </mc:Choice>
          <mc:Fallback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D80E1668-5E48-7FCB-9453-E84D260242A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791050" y="4538768"/>
                  <a:ext cx="208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171FC32E-730B-C317-03D6-74DF2FAB6B28}"/>
                    </a:ext>
                  </a:extLst>
                </p14:cNvPr>
                <p14:cNvContentPartPr/>
                <p14:nvPr/>
              </p14:nvContentPartPr>
              <p14:xfrm>
                <a:off x="2072930" y="4266608"/>
                <a:ext cx="367560" cy="237600"/>
              </p14:xfrm>
            </p:contentPart>
          </mc:Choice>
          <mc:Fallback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171FC32E-730B-C317-03D6-74DF2FAB6B2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068610" y="4262288"/>
                  <a:ext cx="3762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1FEF20B2-20C4-E9C9-60B7-8A7CD7B7E9CF}"/>
                    </a:ext>
                  </a:extLst>
                </p14:cNvPr>
                <p14:cNvContentPartPr/>
                <p14:nvPr/>
              </p14:nvContentPartPr>
              <p14:xfrm>
                <a:off x="2030810" y="4603208"/>
                <a:ext cx="388440" cy="18360"/>
              </p14:xfrm>
            </p:contentPart>
          </mc:Choice>
          <mc:Fallback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1FEF20B2-20C4-E9C9-60B7-8A7CD7B7E9C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026490" y="4598888"/>
                  <a:ext cx="3970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9BF895DE-9B6D-C898-E1F4-B8856C6CC1BE}"/>
                    </a:ext>
                  </a:extLst>
                </p14:cNvPr>
                <p14:cNvContentPartPr/>
                <p14:nvPr/>
              </p14:nvContentPartPr>
              <p14:xfrm>
                <a:off x="2151050" y="4725248"/>
                <a:ext cx="242280" cy="230040"/>
              </p14:xfrm>
            </p:contentPart>
          </mc:Choice>
          <mc:Fallback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9BF895DE-9B6D-C898-E1F4-B8856C6CC1B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146730" y="4720928"/>
                  <a:ext cx="2509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074BFC8E-9D2E-830B-ADF1-AB005C2FB9D0}"/>
                    </a:ext>
                  </a:extLst>
                </p14:cNvPr>
                <p14:cNvContentPartPr/>
                <p14:nvPr/>
              </p14:nvContentPartPr>
              <p14:xfrm>
                <a:off x="2527970" y="4284248"/>
                <a:ext cx="166680" cy="591480"/>
              </p14:xfrm>
            </p:contentPart>
          </mc:Choice>
          <mc:Fallback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074BFC8E-9D2E-830B-ADF1-AB005C2FB9D0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523650" y="4279928"/>
                  <a:ext cx="17532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5EDD0D5B-AA0B-50FF-1FB1-76E2194073E5}"/>
                    </a:ext>
                  </a:extLst>
                </p14:cNvPr>
                <p14:cNvContentPartPr/>
                <p14:nvPr/>
              </p14:nvContentPartPr>
              <p14:xfrm>
                <a:off x="2899130" y="4606808"/>
                <a:ext cx="207720" cy="12960"/>
              </p14:xfrm>
            </p:contentPart>
          </mc:Choice>
          <mc:Fallback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5EDD0D5B-AA0B-50FF-1FB1-76E2194073E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894810" y="4602488"/>
                  <a:ext cx="216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341D61CD-1597-9F83-7E28-11C82AC470F6}"/>
                    </a:ext>
                  </a:extLst>
                </p14:cNvPr>
                <p14:cNvContentPartPr/>
                <p14:nvPr/>
              </p14:nvContentPartPr>
              <p14:xfrm>
                <a:off x="2880770" y="4456328"/>
                <a:ext cx="317880" cy="3240"/>
              </p14:xfrm>
            </p:contentPart>
          </mc:Choice>
          <mc:Fallback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341D61CD-1597-9F83-7E28-11C82AC470F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876450" y="4452008"/>
                  <a:ext cx="32652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96853664-1FBF-E986-D8E4-8DEDDB3A87DA}"/>
                    </a:ext>
                  </a:extLst>
                </p14:cNvPr>
                <p14:cNvContentPartPr/>
                <p14:nvPr/>
              </p14:nvContentPartPr>
              <p14:xfrm>
                <a:off x="3379370" y="4201448"/>
                <a:ext cx="88200" cy="317520"/>
              </p14:xfrm>
            </p:contentPart>
          </mc:Choice>
          <mc:Fallback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96853664-1FBF-E986-D8E4-8DEDDB3A87D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375050" y="4197128"/>
                  <a:ext cx="968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CB15E238-54B6-1A77-D6B3-60A2AA7081F6}"/>
                    </a:ext>
                  </a:extLst>
                </p14:cNvPr>
                <p14:cNvContentPartPr/>
                <p14:nvPr/>
              </p14:nvContentPartPr>
              <p14:xfrm>
                <a:off x="3265970" y="4576208"/>
                <a:ext cx="271080" cy="33480"/>
              </p14:xfrm>
            </p:contentPart>
          </mc:Choice>
          <mc:Fallback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CB15E238-54B6-1A77-D6B3-60A2AA7081F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261650" y="4571888"/>
                  <a:ext cx="2797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FDA99A19-0613-67DD-979B-9B077E373FDB}"/>
                    </a:ext>
                  </a:extLst>
                </p14:cNvPr>
                <p14:cNvContentPartPr/>
                <p14:nvPr/>
              </p14:nvContentPartPr>
              <p14:xfrm>
                <a:off x="3336890" y="4724168"/>
                <a:ext cx="320400" cy="238680"/>
              </p14:xfrm>
            </p:contentPart>
          </mc:Choice>
          <mc:Fallback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FDA99A19-0613-67DD-979B-9B077E373FD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332570" y="4719848"/>
                  <a:ext cx="3290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7C253C80-E3DA-19A4-24DF-82E150995B4E}"/>
                    </a:ext>
                  </a:extLst>
                </p14:cNvPr>
                <p14:cNvContentPartPr/>
                <p14:nvPr/>
              </p14:nvContentPartPr>
              <p14:xfrm>
                <a:off x="1022090" y="4093448"/>
                <a:ext cx="55440" cy="947160"/>
              </p14:xfrm>
            </p:contentPart>
          </mc:Choice>
          <mc:Fallback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7C253C80-E3DA-19A4-24DF-82E150995B4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17770" y="4089128"/>
                  <a:ext cx="64080" cy="9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F387623E-9848-7A73-01CF-E3A3BF193C8E}"/>
                    </a:ext>
                  </a:extLst>
                </p14:cNvPr>
                <p14:cNvContentPartPr/>
                <p14:nvPr/>
              </p14:nvContentPartPr>
              <p14:xfrm>
                <a:off x="1221890" y="3891848"/>
                <a:ext cx="2700000" cy="1383120"/>
              </p14:xfrm>
            </p:contentPart>
          </mc:Choice>
          <mc:Fallback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F387623E-9848-7A73-01CF-E3A3BF193C8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217570" y="3887528"/>
                  <a:ext cx="2708640" cy="1391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71275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E7B1B0B-9DF9-1969-5B03-A17E70705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44" y="341265"/>
            <a:ext cx="1118908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figura representa o gráfico da função </a:t>
            </a: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f(x)=3</a:t>
            </a:r>
            <a:r>
              <a:rPr kumimoji="0" lang="pt-BR" altLang="pt-BR" sz="2400" b="0" i="1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x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x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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0, e os primeiros elementos de uma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seq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u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ência infinita de retângulos. Determine soma das áreas de todos os retângulos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dessa sequência infinita.</a:t>
            </a:r>
          </a:p>
        </p:txBody>
      </p:sp>
      <p:pic>
        <p:nvPicPr>
          <p:cNvPr id="1025" name="Imagem 515" descr="Diagrama, Desenho técnico&#10;&#10;Descrição gerada automaticamente">
            <a:extLst>
              <a:ext uri="{FF2B5EF4-FFF2-40B4-BE49-F238E27FC236}">
                <a16:creationId xmlns:a16="http://schemas.microsoft.com/office/drawing/2014/main" id="{D855C4AD-C93D-C5DC-5110-B5C40AF63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44" y="1541594"/>
            <a:ext cx="7507907" cy="324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F176640E-01B3-D153-D990-50AE197C2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44" y="4866947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F58B3A4B-D1CA-CD33-FDA4-BF99D9FFCB47}"/>
              </a:ext>
            </a:extLst>
          </p:cNvPr>
          <p:cNvGrpSpPr/>
          <p:nvPr/>
        </p:nvGrpSpPr>
        <p:grpSpPr>
          <a:xfrm>
            <a:off x="8568770" y="1278248"/>
            <a:ext cx="826560" cy="446400"/>
            <a:chOff x="8568770" y="1278248"/>
            <a:chExt cx="826560" cy="44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A49128DF-FCD7-8D1B-0A0B-952683EA3923}"/>
                    </a:ext>
                  </a:extLst>
                </p14:cNvPr>
                <p14:cNvContentPartPr/>
                <p14:nvPr/>
              </p14:nvContentPartPr>
              <p14:xfrm>
                <a:off x="8604050" y="1362128"/>
                <a:ext cx="95760" cy="362520"/>
              </p14:xfrm>
            </p:contentPart>
          </mc:Choice>
          <mc:Fallback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A49128DF-FCD7-8D1B-0A0B-952683EA392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599730" y="1357808"/>
                  <a:ext cx="1044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4BDD4B9E-E821-B754-F6BE-C8AD776E66C2}"/>
                    </a:ext>
                  </a:extLst>
                </p14:cNvPr>
                <p14:cNvContentPartPr/>
                <p14:nvPr/>
              </p14:nvContentPartPr>
              <p14:xfrm>
                <a:off x="8568770" y="1528088"/>
                <a:ext cx="177480" cy="1296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4BDD4B9E-E821-B754-F6BE-C8AD776E66C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564450" y="1523768"/>
                  <a:ext cx="1861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F49A9EA8-2A69-7014-D38D-F67EB5A2A03C}"/>
                    </a:ext>
                  </a:extLst>
                </p14:cNvPr>
                <p14:cNvContentPartPr/>
                <p14:nvPr/>
              </p14:nvContentPartPr>
              <p14:xfrm>
                <a:off x="8827610" y="1311368"/>
                <a:ext cx="97200" cy="35964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F49A9EA8-2A69-7014-D38D-F67EB5A2A03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23290" y="1307048"/>
                  <a:ext cx="10584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91BCE47A-FD92-EC14-BB13-E980FAC9464F}"/>
                    </a:ext>
                  </a:extLst>
                </p14:cNvPr>
                <p14:cNvContentPartPr/>
                <p14:nvPr/>
              </p14:nvContentPartPr>
              <p14:xfrm>
                <a:off x="8948570" y="1525568"/>
                <a:ext cx="143280" cy="36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91BCE47A-FD92-EC14-BB13-E980FAC9464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44250" y="1521248"/>
                  <a:ext cx="1519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3088D604-3F12-987F-C443-8D3FB1D0B337}"/>
                    </a:ext>
                  </a:extLst>
                </p14:cNvPr>
                <p14:cNvContentPartPr/>
                <p14:nvPr/>
              </p14:nvContentPartPr>
              <p14:xfrm>
                <a:off x="9172490" y="1447808"/>
                <a:ext cx="64080" cy="14724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3088D604-3F12-987F-C443-8D3FB1D0B33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168170" y="1443488"/>
                  <a:ext cx="727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640B2A30-1791-3E48-6676-31EA6E1C0B40}"/>
                    </a:ext>
                  </a:extLst>
                </p14:cNvPr>
                <p14:cNvContentPartPr/>
                <p14:nvPr/>
              </p14:nvContentPartPr>
              <p14:xfrm>
                <a:off x="9318290" y="1278248"/>
                <a:ext cx="77040" cy="40392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640B2A30-1791-3E48-6676-31EA6E1C0B4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313970" y="1273928"/>
                  <a:ext cx="85680" cy="41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E7C66A2A-2D52-0F98-41E8-44C2ABE93900}"/>
              </a:ext>
            </a:extLst>
          </p:cNvPr>
          <p:cNvGrpSpPr/>
          <p:nvPr/>
        </p:nvGrpSpPr>
        <p:grpSpPr>
          <a:xfrm>
            <a:off x="9607370" y="1336208"/>
            <a:ext cx="530280" cy="314280"/>
            <a:chOff x="9607370" y="1336208"/>
            <a:chExt cx="530280" cy="31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D623D002-5F3C-0CF6-497F-5F462EE329E2}"/>
                    </a:ext>
                  </a:extLst>
                </p14:cNvPr>
                <p14:cNvContentPartPr/>
                <p14:nvPr/>
              </p14:nvContentPartPr>
              <p14:xfrm>
                <a:off x="9607370" y="1604408"/>
                <a:ext cx="143280" cy="648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D623D002-5F3C-0CF6-497F-5F462EE329E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603050" y="1600088"/>
                  <a:ext cx="15192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97632D0F-F1C3-5307-C049-055E87AC499C}"/>
                    </a:ext>
                  </a:extLst>
                </p14:cNvPr>
                <p14:cNvContentPartPr/>
                <p14:nvPr/>
              </p14:nvContentPartPr>
              <p14:xfrm>
                <a:off x="9628610" y="1336208"/>
                <a:ext cx="486000" cy="23040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97632D0F-F1C3-5307-C049-055E87AC499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624290" y="1331888"/>
                  <a:ext cx="4946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3C648EED-6A91-02D2-E0A7-4B38C09A2221}"/>
                    </a:ext>
                  </a:extLst>
                </p14:cNvPr>
                <p14:cNvContentPartPr/>
                <p14:nvPr/>
              </p14:nvContentPartPr>
              <p14:xfrm>
                <a:off x="9889250" y="1611968"/>
                <a:ext cx="248400" cy="3852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3C648EED-6A91-02D2-E0A7-4B38C09A222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884930" y="1607648"/>
                  <a:ext cx="257040" cy="4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F385FF1F-5999-C659-E42D-C36D331888FC}"/>
                  </a:ext>
                </a:extLst>
              </p14:cNvPr>
              <p14:cNvContentPartPr/>
              <p14:nvPr/>
            </p14:nvContentPartPr>
            <p14:xfrm>
              <a:off x="9917690" y="1799528"/>
              <a:ext cx="237600" cy="289440"/>
            </p14:xfrm>
          </p:contentPart>
        </mc:Choice>
        <mc:Fallback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F385FF1F-5999-C659-E42D-C36D331888F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913370" y="1795208"/>
                <a:ext cx="246240" cy="29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Agrupar 17">
            <a:extLst>
              <a:ext uri="{FF2B5EF4-FFF2-40B4-BE49-F238E27FC236}">
                <a16:creationId xmlns:a16="http://schemas.microsoft.com/office/drawing/2014/main" id="{8D921AC7-4631-1113-1FF3-C10F8472D51E}"/>
              </a:ext>
            </a:extLst>
          </p:cNvPr>
          <p:cNvGrpSpPr/>
          <p:nvPr/>
        </p:nvGrpSpPr>
        <p:grpSpPr>
          <a:xfrm>
            <a:off x="7414250" y="2874128"/>
            <a:ext cx="237960" cy="399240"/>
            <a:chOff x="7414250" y="2874128"/>
            <a:chExt cx="237960" cy="39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B55DCDAA-D3B7-9057-971C-63E33DFE481D}"/>
                    </a:ext>
                  </a:extLst>
                </p14:cNvPr>
                <p14:cNvContentPartPr/>
                <p14:nvPr/>
              </p14:nvContentPartPr>
              <p14:xfrm>
                <a:off x="7470770" y="2874128"/>
                <a:ext cx="96480" cy="12744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B55DCDAA-D3B7-9057-971C-63E33DFE481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66450" y="2869808"/>
                  <a:ext cx="1051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D1DE1ACD-0BF4-411D-79C1-06FF25BFABE6}"/>
                    </a:ext>
                  </a:extLst>
                </p14:cNvPr>
                <p14:cNvContentPartPr/>
                <p14:nvPr/>
              </p14:nvContentPartPr>
              <p14:xfrm>
                <a:off x="7414250" y="3045848"/>
                <a:ext cx="237960" cy="540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D1DE1ACD-0BF4-411D-79C1-06FF25BFABE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409930" y="3041528"/>
                  <a:ext cx="2466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4AA01CC3-A78F-64DE-9939-F06B6251BFB9}"/>
                    </a:ext>
                  </a:extLst>
                </p14:cNvPr>
                <p14:cNvContentPartPr/>
                <p14:nvPr/>
              </p14:nvContentPartPr>
              <p14:xfrm>
                <a:off x="7450970" y="3137288"/>
                <a:ext cx="153720" cy="13608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4AA01CC3-A78F-64DE-9939-F06B6251BFB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446650" y="3132968"/>
                  <a:ext cx="16236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C5C3EA17-F70B-2448-0CA6-34736DF32751}"/>
              </a:ext>
            </a:extLst>
          </p:cNvPr>
          <p:cNvGrpSpPr/>
          <p:nvPr/>
        </p:nvGrpSpPr>
        <p:grpSpPr>
          <a:xfrm>
            <a:off x="8417210" y="2324408"/>
            <a:ext cx="1048680" cy="429840"/>
            <a:chOff x="8417210" y="2324408"/>
            <a:chExt cx="1048680" cy="42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2894852A-AAC5-FFA6-38AC-F3247D683B65}"/>
                    </a:ext>
                  </a:extLst>
                </p14:cNvPr>
                <p14:cNvContentPartPr/>
                <p14:nvPr/>
              </p14:nvContentPartPr>
              <p14:xfrm>
                <a:off x="8515850" y="2354288"/>
                <a:ext cx="111960" cy="39996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2894852A-AAC5-FFA6-38AC-F3247D683B6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511530" y="2349968"/>
                  <a:ext cx="12060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00B22D5F-17AF-55EA-8235-4F1B807EC74B}"/>
                    </a:ext>
                  </a:extLst>
                </p14:cNvPr>
                <p14:cNvContentPartPr/>
                <p14:nvPr/>
              </p14:nvContentPartPr>
              <p14:xfrm>
                <a:off x="8417210" y="2596208"/>
                <a:ext cx="228600" cy="1548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00B22D5F-17AF-55EA-8235-4F1B807EC74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412890" y="2591888"/>
                  <a:ext cx="2372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453725B0-F9C1-5E8D-3C0D-857FB81768C9}"/>
                    </a:ext>
                  </a:extLst>
                </p14:cNvPr>
                <p14:cNvContentPartPr/>
                <p14:nvPr/>
              </p14:nvContentPartPr>
              <p14:xfrm>
                <a:off x="8773970" y="2380568"/>
                <a:ext cx="65880" cy="28188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453725B0-F9C1-5E8D-3C0D-857FB81768C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69650" y="2376248"/>
                  <a:ext cx="745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1FCC2B42-DB65-BBFA-8DEC-B80C5603B547}"/>
                    </a:ext>
                  </a:extLst>
                </p14:cNvPr>
                <p14:cNvContentPartPr/>
                <p14:nvPr/>
              </p14:nvContentPartPr>
              <p14:xfrm>
                <a:off x="8906090" y="2520608"/>
                <a:ext cx="137880" cy="1116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1FCC2B42-DB65-BBFA-8DEC-B80C5603B54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01770" y="2516288"/>
                  <a:ext cx="1465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D6FC922F-3D45-EE43-5A3D-18F56D18DA5B}"/>
                    </a:ext>
                  </a:extLst>
                </p14:cNvPr>
                <p14:cNvContentPartPr/>
                <p14:nvPr/>
              </p14:nvContentPartPr>
              <p14:xfrm>
                <a:off x="9105890" y="2437448"/>
                <a:ext cx="203040" cy="19080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D6FC922F-3D45-EE43-5A3D-18F56D18DA5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101570" y="2433128"/>
                  <a:ext cx="2116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862B6F40-B8AF-2CFA-1C27-E0D4A929A05F}"/>
                    </a:ext>
                  </a:extLst>
                </p14:cNvPr>
                <p14:cNvContentPartPr/>
                <p14:nvPr/>
              </p14:nvContentPartPr>
              <p14:xfrm>
                <a:off x="9359330" y="2324408"/>
                <a:ext cx="106560" cy="35460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862B6F40-B8AF-2CFA-1C27-E0D4A929A05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5010" y="2320088"/>
                  <a:ext cx="115200" cy="36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4DB012D7-12DD-5107-E102-42EA5110A0E4}"/>
                  </a:ext>
                </a:extLst>
              </p14:cNvPr>
              <p14:cNvContentPartPr/>
              <p14:nvPr/>
            </p14:nvContentPartPr>
            <p14:xfrm>
              <a:off x="9628610" y="2603408"/>
              <a:ext cx="140760" cy="11880"/>
            </p14:xfrm>
          </p:contentPart>
        </mc:Choice>
        <mc:Fallback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4DB012D7-12DD-5107-E102-42EA5110A0E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624290" y="2599088"/>
                <a:ext cx="1494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FEE48E0B-D07B-FC35-B88B-F6E8E91E7B25}"/>
                  </a:ext>
                </a:extLst>
              </p14:cNvPr>
              <p14:cNvContentPartPr/>
              <p14:nvPr/>
            </p14:nvContentPartPr>
            <p14:xfrm>
              <a:off x="9671090" y="2463368"/>
              <a:ext cx="126360" cy="21600"/>
            </p14:xfrm>
          </p:contentPart>
        </mc:Choice>
        <mc:Fallback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FEE48E0B-D07B-FC35-B88B-F6E8E91E7B2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666770" y="2459048"/>
                <a:ext cx="135000" cy="3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Agrupar 30">
            <a:extLst>
              <a:ext uri="{FF2B5EF4-FFF2-40B4-BE49-F238E27FC236}">
                <a16:creationId xmlns:a16="http://schemas.microsoft.com/office/drawing/2014/main" id="{3A82CCC1-78F1-E0CA-1794-0512445D78BC}"/>
              </a:ext>
            </a:extLst>
          </p:cNvPr>
          <p:cNvGrpSpPr/>
          <p:nvPr/>
        </p:nvGrpSpPr>
        <p:grpSpPr>
          <a:xfrm>
            <a:off x="10037930" y="2281208"/>
            <a:ext cx="340200" cy="270360"/>
            <a:chOff x="10037930" y="2281208"/>
            <a:chExt cx="340200" cy="27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D8EBB83D-4E18-11F6-650D-75A5EDC51B0A}"/>
                    </a:ext>
                  </a:extLst>
                </p14:cNvPr>
                <p14:cNvContentPartPr/>
                <p14:nvPr/>
              </p14:nvContentPartPr>
              <p14:xfrm>
                <a:off x="10152770" y="2281208"/>
                <a:ext cx="27360" cy="24120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D8EBB83D-4E18-11F6-650D-75A5EDC51B0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148450" y="2276888"/>
                  <a:ext cx="360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C958C262-6506-C75C-9B3A-BC82131C3CD6}"/>
                    </a:ext>
                  </a:extLst>
                </p14:cNvPr>
                <p14:cNvContentPartPr/>
                <p14:nvPr/>
              </p14:nvContentPartPr>
              <p14:xfrm>
                <a:off x="10037930" y="2506568"/>
                <a:ext cx="340200" cy="4500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C958C262-6506-C75C-9B3A-BC82131C3CD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033610" y="2502248"/>
                  <a:ext cx="348840" cy="5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9E877FA3-E37A-3319-A4F0-A1B1BCB1993A}"/>
                  </a:ext>
                </a:extLst>
              </p14:cNvPr>
              <p14:cNvContentPartPr/>
              <p14:nvPr/>
            </p14:nvContentPartPr>
            <p14:xfrm>
              <a:off x="10119290" y="2776568"/>
              <a:ext cx="161280" cy="273240"/>
            </p14:xfrm>
          </p:contentPart>
        </mc:Choice>
        <mc:Fallback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9E877FA3-E37A-3319-A4F0-A1B1BCB1993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114970" y="2772248"/>
                <a:ext cx="16992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3" name="Tinta 32">
                <a:extLst>
                  <a:ext uri="{FF2B5EF4-FFF2-40B4-BE49-F238E27FC236}">
                    <a16:creationId xmlns:a16="http://schemas.microsoft.com/office/drawing/2014/main" id="{E67BACD1-8526-C9BC-8869-8F8181264A43}"/>
                  </a:ext>
                </a:extLst>
              </p14:cNvPr>
              <p14:cNvContentPartPr/>
              <p14:nvPr/>
            </p14:nvContentPartPr>
            <p14:xfrm>
              <a:off x="5253890" y="3596288"/>
              <a:ext cx="98280" cy="4320"/>
            </p14:xfrm>
          </p:contentPart>
        </mc:Choice>
        <mc:Fallback>
          <p:pic>
            <p:nvPicPr>
              <p:cNvPr id="33" name="Tinta 32">
                <a:extLst>
                  <a:ext uri="{FF2B5EF4-FFF2-40B4-BE49-F238E27FC236}">
                    <a16:creationId xmlns:a16="http://schemas.microsoft.com/office/drawing/2014/main" id="{E67BACD1-8526-C9BC-8869-8F8181264A4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249570" y="3591968"/>
                <a:ext cx="10692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04174387-8A05-625C-CDB2-74AC029667FE}"/>
                  </a:ext>
                </a:extLst>
              </p14:cNvPr>
              <p14:cNvContentPartPr/>
              <p14:nvPr/>
            </p14:nvContentPartPr>
            <p14:xfrm>
              <a:off x="5572490" y="3578288"/>
              <a:ext cx="116640" cy="12960"/>
            </p14:xfrm>
          </p:contentPart>
        </mc:Choice>
        <mc:Fallback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04174387-8A05-625C-CDB2-74AC029667F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568170" y="3573968"/>
                <a:ext cx="12528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C9CE3C27-083D-451B-6A1F-B5B1D51D8C91}"/>
                  </a:ext>
                </a:extLst>
              </p14:cNvPr>
              <p14:cNvContentPartPr/>
              <p14:nvPr/>
            </p14:nvContentPartPr>
            <p14:xfrm>
              <a:off x="5868770" y="3523568"/>
              <a:ext cx="310680" cy="25920"/>
            </p14:xfrm>
          </p:contentPart>
        </mc:Choice>
        <mc:Fallback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C9CE3C27-083D-451B-6A1F-B5B1D51D8C9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864450" y="3519248"/>
                <a:ext cx="3193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A104AECA-4A34-3D4A-570E-35965F4EBAB3}"/>
                  </a:ext>
                </a:extLst>
              </p14:cNvPr>
              <p14:cNvContentPartPr/>
              <p14:nvPr/>
            </p14:nvContentPartPr>
            <p14:xfrm>
              <a:off x="6446570" y="3546608"/>
              <a:ext cx="142200" cy="9360"/>
            </p14:xfrm>
          </p:contentPart>
        </mc:Choice>
        <mc:Fallback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A104AECA-4A34-3D4A-570E-35965F4EBAB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442250" y="3542288"/>
                <a:ext cx="150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7" name="Tinta 36">
                <a:extLst>
                  <a:ext uri="{FF2B5EF4-FFF2-40B4-BE49-F238E27FC236}">
                    <a16:creationId xmlns:a16="http://schemas.microsoft.com/office/drawing/2014/main" id="{D9205BFD-7575-9CB0-ADA9-AE8A8B646055}"/>
                  </a:ext>
                </a:extLst>
              </p14:cNvPr>
              <p14:cNvContentPartPr/>
              <p14:nvPr/>
            </p14:nvContentPartPr>
            <p14:xfrm>
              <a:off x="6841850" y="3573248"/>
              <a:ext cx="120960" cy="1800"/>
            </p14:xfrm>
          </p:contentPart>
        </mc:Choice>
        <mc:Fallback>
          <p:pic>
            <p:nvPicPr>
              <p:cNvPr id="37" name="Tinta 36">
                <a:extLst>
                  <a:ext uri="{FF2B5EF4-FFF2-40B4-BE49-F238E27FC236}">
                    <a16:creationId xmlns:a16="http://schemas.microsoft.com/office/drawing/2014/main" id="{D9205BFD-7575-9CB0-ADA9-AE8A8B64605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837530" y="3568928"/>
                <a:ext cx="129600" cy="1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Agrupar 46">
            <a:extLst>
              <a:ext uri="{FF2B5EF4-FFF2-40B4-BE49-F238E27FC236}">
                <a16:creationId xmlns:a16="http://schemas.microsoft.com/office/drawing/2014/main" id="{0DA3BCAD-983A-863B-181D-84077AFC0EB0}"/>
              </a:ext>
            </a:extLst>
          </p:cNvPr>
          <p:cNvGrpSpPr/>
          <p:nvPr/>
        </p:nvGrpSpPr>
        <p:grpSpPr>
          <a:xfrm>
            <a:off x="7213010" y="3403688"/>
            <a:ext cx="391320" cy="403200"/>
            <a:chOff x="7213010" y="3403688"/>
            <a:chExt cx="391320" cy="40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1D2B519F-DD8D-E506-2A18-09D796207E40}"/>
                    </a:ext>
                  </a:extLst>
                </p14:cNvPr>
                <p14:cNvContentPartPr/>
                <p14:nvPr/>
              </p14:nvContentPartPr>
              <p14:xfrm>
                <a:off x="7213010" y="3565688"/>
                <a:ext cx="177480" cy="1044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1D2B519F-DD8D-E506-2A18-09D796207E4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208690" y="3561368"/>
                  <a:ext cx="1861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E07757C8-E989-E247-14BF-D0EC6CA76E65}"/>
                    </a:ext>
                  </a:extLst>
                </p14:cNvPr>
                <p14:cNvContentPartPr/>
                <p14:nvPr/>
              </p14:nvContentPartPr>
              <p14:xfrm>
                <a:off x="7499210" y="3403688"/>
                <a:ext cx="52920" cy="12132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E07757C8-E989-E247-14BF-D0EC6CA76E6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494890" y="3399368"/>
                  <a:ext cx="615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0DD1DC37-063C-7FBF-A589-FC90DD8CE375}"/>
                    </a:ext>
                  </a:extLst>
                </p14:cNvPr>
                <p14:cNvContentPartPr/>
                <p14:nvPr/>
              </p14:nvContentPartPr>
              <p14:xfrm>
                <a:off x="7444130" y="3501968"/>
                <a:ext cx="143280" cy="7920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0DD1DC37-063C-7FBF-A589-FC90DD8CE37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439810" y="3497648"/>
                  <a:ext cx="151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DE8C3D69-CB87-9331-46CE-E8C523F23063}"/>
                    </a:ext>
                  </a:extLst>
                </p14:cNvPr>
                <p14:cNvContentPartPr/>
                <p14:nvPr/>
              </p14:nvContentPartPr>
              <p14:xfrm>
                <a:off x="7489130" y="3635168"/>
                <a:ext cx="115200" cy="17172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DE8C3D69-CB87-9331-46CE-E8C523F2306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484810" y="3630848"/>
                  <a:ext cx="12384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3DA15DC5-84C0-CCA9-D76B-8E226B3FE971}"/>
              </a:ext>
            </a:extLst>
          </p:cNvPr>
          <p:cNvGrpSpPr/>
          <p:nvPr/>
        </p:nvGrpSpPr>
        <p:grpSpPr>
          <a:xfrm>
            <a:off x="8550410" y="3481448"/>
            <a:ext cx="1300680" cy="407520"/>
            <a:chOff x="8550410" y="3481448"/>
            <a:chExt cx="1300680" cy="40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C26376F4-2193-55C1-49D5-4C80067E2D64}"/>
                    </a:ext>
                  </a:extLst>
                </p14:cNvPr>
                <p14:cNvContentPartPr/>
                <p14:nvPr/>
              </p14:nvContentPartPr>
              <p14:xfrm>
                <a:off x="8605130" y="3504128"/>
                <a:ext cx="129960" cy="38484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C26376F4-2193-55C1-49D5-4C80067E2D6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600810" y="3499808"/>
                  <a:ext cx="13860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47F4D48D-20CF-3615-63F0-1AC18EA9456E}"/>
                    </a:ext>
                  </a:extLst>
                </p14:cNvPr>
                <p14:cNvContentPartPr/>
                <p14:nvPr/>
              </p14:nvContentPartPr>
              <p14:xfrm>
                <a:off x="8550410" y="3698168"/>
                <a:ext cx="268200" cy="4752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47F4D48D-20CF-3615-63F0-1AC18EA9456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546090" y="3693848"/>
                  <a:ext cx="2768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3C526227-53E7-C478-260E-3A3D0580E840}"/>
                    </a:ext>
                  </a:extLst>
                </p14:cNvPr>
                <p14:cNvContentPartPr/>
                <p14:nvPr/>
              </p14:nvContentPartPr>
              <p14:xfrm>
                <a:off x="8871890" y="3504488"/>
                <a:ext cx="68400" cy="30996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3C526227-53E7-C478-260E-3A3D0580E84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867570" y="3500168"/>
                  <a:ext cx="770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4E866B2A-3705-6DD9-676F-1069650D3B0B}"/>
                    </a:ext>
                  </a:extLst>
                </p14:cNvPr>
                <p14:cNvContentPartPr/>
                <p14:nvPr/>
              </p14:nvContentPartPr>
              <p14:xfrm>
                <a:off x="9022370" y="3656048"/>
                <a:ext cx="129240" cy="684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4E866B2A-3705-6DD9-676F-1069650D3B0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018050" y="3651728"/>
                  <a:ext cx="1378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85F19570-1E71-0719-029A-7F8D1CA28155}"/>
                    </a:ext>
                  </a:extLst>
                </p14:cNvPr>
                <p14:cNvContentPartPr/>
                <p14:nvPr/>
              </p14:nvContentPartPr>
              <p14:xfrm>
                <a:off x="9193730" y="3557408"/>
                <a:ext cx="177480" cy="249480"/>
              </p14:xfrm>
            </p:contentPart>
          </mc:Choice>
          <mc:Fallback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85F19570-1E71-0719-029A-7F8D1CA2815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189410" y="3553088"/>
                  <a:ext cx="1861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21723A56-9536-1CA4-CBF4-E09B5D2B7BE6}"/>
                    </a:ext>
                  </a:extLst>
                </p14:cNvPr>
                <p14:cNvContentPartPr/>
                <p14:nvPr/>
              </p14:nvContentPartPr>
              <p14:xfrm>
                <a:off x="9434570" y="3481448"/>
                <a:ext cx="103680" cy="331560"/>
              </p14:xfrm>
            </p:contentPart>
          </mc:Choice>
          <mc:Fallback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21723A56-9536-1CA4-CBF4-E09B5D2B7BE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430250" y="3477128"/>
                  <a:ext cx="1123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DF0B82F5-4783-E3F3-E2BF-8B1F03EDAD98}"/>
                    </a:ext>
                  </a:extLst>
                </p14:cNvPr>
                <p14:cNvContentPartPr/>
                <p14:nvPr/>
              </p14:nvContentPartPr>
              <p14:xfrm>
                <a:off x="9671090" y="3750368"/>
                <a:ext cx="149400" cy="11880"/>
              </p14:xfrm>
            </p:contentPart>
          </mc:Choice>
          <mc:Fallback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DF0B82F5-4783-E3F3-E2BF-8B1F03EDAD9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666770" y="3746048"/>
                  <a:ext cx="1580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1F9BC183-F16D-8ACE-BA72-AADD21F23512}"/>
                    </a:ext>
                  </a:extLst>
                </p14:cNvPr>
                <p14:cNvContentPartPr/>
                <p14:nvPr/>
              </p14:nvContentPartPr>
              <p14:xfrm>
                <a:off x="9663890" y="3606368"/>
                <a:ext cx="187200" cy="5400"/>
              </p14:xfrm>
            </p:contentPart>
          </mc:Choice>
          <mc:Fallback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1F9BC183-F16D-8ACE-BA72-AADD21F2351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659570" y="3602048"/>
                  <a:ext cx="195840" cy="1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B04B73D9-1F1A-7DD1-1602-5C63E1BF3BCA}"/>
              </a:ext>
            </a:extLst>
          </p:cNvPr>
          <p:cNvGrpSpPr/>
          <p:nvPr/>
        </p:nvGrpSpPr>
        <p:grpSpPr>
          <a:xfrm>
            <a:off x="10072130" y="3382808"/>
            <a:ext cx="398520" cy="643320"/>
            <a:chOff x="10072130" y="3382808"/>
            <a:chExt cx="398520" cy="64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1BBFEE0F-C079-AC81-09D0-3F2D4250A121}"/>
                    </a:ext>
                  </a:extLst>
                </p14:cNvPr>
                <p14:cNvContentPartPr/>
                <p14:nvPr/>
              </p14:nvContentPartPr>
              <p14:xfrm>
                <a:off x="10281650" y="3382808"/>
                <a:ext cx="65520" cy="239400"/>
              </p14:xfrm>
            </p:contentPart>
          </mc:Choice>
          <mc:Fallback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1BBFEE0F-C079-AC81-09D0-3F2D4250A12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277330" y="3378488"/>
                  <a:ext cx="741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B971F382-8D4B-F11D-A77A-1653DA2A49DC}"/>
                    </a:ext>
                  </a:extLst>
                </p14:cNvPr>
                <p14:cNvContentPartPr/>
                <p14:nvPr/>
              </p14:nvContentPartPr>
              <p14:xfrm>
                <a:off x="10072130" y="3652448"/>
                <a:ext cx="334800" cy="24480"/>
              </p14:xfrm>
            </p:contentPart>
          </mc:Choice>
          <mc:Fallback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B971F382-8D4B-F11D-A77A-1653DA2A49D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067810" y="3648128"/>
                  <a:ext cx="3434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3BA760B7-1850-DF3D-8A19-52323D4E47BC}"/>
                    </a:ext>
                  </a:extLst>
                </p14:cNvPr>
                <p14:cNvContentPartPr/>
                <p14:nvPr/>
              </p14:nvContentPartPr>
              <p14:xfrm>
                <a:off x="10093370" y="3758288"/>
                <a:ext cx="180360" cy="22968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3BA760B7-1850-DF3D-8A19-52323D4E47B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089050" y="3753968"/>
                  <a:ext cx="1890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B438D7CD-EA97-1DCC-D760-BD02ED389B5F}"/>
                    </a:ext>
                  </a:extLst>
                </p14:cNvPr>
                <p14:cNvContentPartPr/>
                <p14:nvPr/>
              </p14:nvContentPartPr>
              <p14:xfrm>
                <a:off x="10378130" y="3761888"/>
                <a:ext cx="79560" cy="26424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B438D7CD-EA97-1DCC-D760-BD02ED389B5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373810" y="3757568"/>
                  <a:ext cx="882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707F6E84-3BFC-C88B-3EEE-91C00AB75C8B}"/>
                    </a:ext>
                  </a:extLst>
                </p14:cNvPr>
                <p14:cNvContentPartPr/>
                <p14:nvPr/>
              </p14:nvContentPartPr>
              <p14:xfrm>
                <a:off x="10383890" y="3909848"/>
                <a:ext cx="86760" cy="1440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707F6E84-3BFC-C88B-3EEE-91C00AB75C8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379570" y="3905528"/>
                  <a:ext cx="9540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8" name="Agrupar 1037">
            <a:extLst>
              <a:ext uri="{FF2B5EF4-FFF2-40B4-BE49-F238E27FC236}">
                <a16:creationId xmlns:a16="http://schemas.microsoft.com/office/drawing/2014/main" id="{1ABE65E1-3EC5-2276-FCBE-B8A13EBE95E0}"/>
              </a:ext>
            </a:extLst>
          </p:cNvPr>
          <p:cNvGrpSpPr/>
          <p:nvPr/>
        </p:nvGrpSpPr>
        <p:grpSpPr>
          <a:xfrm>
            <a:off x="1017770" y="4182368"/>
            <a:ext cx="6361560" cy="543600"/>
            <a:chOff x="1017770" y="4182368"/>
            <a:chExt cx="6361560" cy="54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2C6098B1-4A93-78D2-0B9E-B2154FF86A76}"/>
                    </a:ext>
                  </a:extLst>
                </p14:cNvPr>
                <p14:cNvContentPartPr/>
                <p14:nvPr/>
              </p14:nvContentPartPr>
              <p14:xfrm>
                <a:off x="5207090" y="4444088"/>
                <a:ext cx="19080" cy="21852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2C6098B1-4A93-78D2-0B9E-B2154FF86A7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202770" y="4439768"/>
                  <a:ext cx="277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3F12F407-9FEC-A7CA-E60C-5E7B9BA0B9B1}"/>
                    </a:ext>
                  </a:extLst>
                </p14:cNvPr>
                <p14:cNvContentPartPr/>
                <p14:nvPr/>
              </p14:nvContentPartPr>
              <p14:xfrm>
                <a:off x="5201330" y="4567208"/>
                <a:ext cx="2076120" cy="9540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3F12F407-9FEC-A7CA-E60C-5E7B9BA0B9B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197010" y="4562888"/>
                  <a:ext cx="20847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5FC9FB34-192D-0BD2-3F06-0FFBFA4E3ADD}"/>
                    </a:ext>
                  </a:extLst>
                </p14:cNvPr>
                <p14:cNvContentPartPr/>
                <p14:nvPr/>
              </p14:nvContentPartPr>
              <p14:xfrm>
                <a:off x="7186370" y="4480808"/>
                <a:ext cx="103680" cy="21420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5FC9FB34-192D-0BD2-3F06-0FFBFA4E3AD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181690" y="4476488"/>
                  <a:ext cx="1123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E0F054E7-2482-743C-75A2-78A90A98932A}"/>
                    </a:ext>
                  </a:extLst>
                </p14:cNvPr>
                <p14:cNvContentPartPr/>
                <p14:nvPr/>
              </p14:nvContentPartPr>
              <p14:xfrm>
                <a:off x="7048850" y="4479728"/>
                <a:ext cx="330480" cy="24624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E0F054E7-2482-743C-75A2-78A90A98932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044530" y="4475408"/>
                  <a:ext cx="3391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026" name="Tinta 1025">
                  <a:extLst>
                    <a:ext uri="{FF2B5EF4-FFF2-40B4-BE49-F238E27FC236}">
                      <a16:creationId xmlns:a16="http://schemas.microsoft.com/office/drawing/2014/main" id="{522F8634-8000-0C38-4A35-CECAA6893AE5}"/>
                    </a:ext>
                  </a:extLst>
                </p14:cNvPr>
                <p14:cNvContentPartPr/>
                <p14:nvPr/>
              </p14:nvContentPartPr>
              <p14:xfrm>
                <a:off x="5128970" y="4499888"/>
                <a:ext cx="131760" cy="112320"/>
              </p14:xfrm>
            </p:contentPart>
          </mc:Choice>
          <mc:Fallback>
            <p:pic>
              <p:nvPicPr>
                <p:cNvPr id="1026" name="Tinta 1025">
                  <a:extLst>
                    <a:ext uri="{FF2B5EF4-FFF2-40B4-BE49-F238E27FC236}">
                      <a16:creationId xmlns:a16="http://schemas.microsoft.com/office/drawing/2014/main" id="{522F8634-8000-0C38-4A35-CECAA6893AE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124650" y="4495568"/>
                  <a:ext cx="1404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27" name="Tinta 1026">
                  <a:extLst>
                    <a:ext uri="{FF2B5EF4-FFF2-40B4-BE49-F238E27FC236}">
                      <a16:creationId xmlns:a16="http://schemas.microsoft.com/office/drawing/2014/main" id="{07E381B0-2F92-6135-B7B8-2C0EB4D977C7}"/>
                    </a:ext>
                  </a:extLst>
                </p14:cNvPr>
                <p14:cNvContentPartPr/>
                <p14:nvPr/>
              </p14:nvContentPartPr>
              <p14:xfrm>
                <a:off x="3097490" y="4400528"/>
                <a:ext cx="58320" cy="271800"/>
              </p14:xfrm>
            </p:contentPart>
          </mc:Choice>
          <mc:Fallback>
            <p:pic>
              <p:nvPicPr>
                <p:cNvPr id="1027" name="Tinta 1026">
                  <a:extLst>
                    <a:ext uri="{FF2B5EF4-FFF2-40B4-BE49-F238E27FC236}">
                      <a16:creationId xmlns:a16="http://schemas.microsoft.com/office/drawing/2014/main" id="{07E381B0-2F92-6135-B7B8-2C0EB4D977C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093170" y="4396208"/>
                  <a:ext cx="669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28" name="Tinta 1027">
                  <a:extLst>
                    <a:ext uri="{FF2B5EF4-FFF2-40B4-BE49-F238E27FC236}">
                      <a16:creationId xmlns:a16="http://schemas.microsoft.com/office/drawing/2014/main" id="{64ACEA50-54CE-6032-1FDA-EDA1D8B54A9D}"/>
                    </a:ext>
                  </a:extLst>
                </p14:cNvPr>
                <p14:cNvContentPartPr/>
                <p14:nvPr/>
              </p14:nvContentPartPr>
              <p14:xfrm>
                <a:off x="3107570" y="4518968"/>
                <a:ext cx="2119680" cy="69120"/>
              </p14:xfrm>
            </p:contentPart>
          </mc:Choice>
          <mc:Fallback>
            <p:pic>
              <p:nvPicPr>
                <p:cNvPr id="1028" name="Tinta 1027">
                  <a:extLst>
                    <a:ext uri="{FF2B5EF4-FFF2-40B4-BE49-F238E27FC236}">
                      <a16:creationId xmlns:a16="http://schemas.microsoft.com/office/drawing/2014/main" id="{64ACEA50-54CE-6032-1FDA-EDA1D8B54A9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103250" y="4514648"/>
                  <a:ext cx="21283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29" name="Tinta 1028">
                  <a:extLst>
                    <a:ext uri="{FF2B5EF4-FFF2-40B4-BE49-F238E27FC236}">
                      <a16:creationId xmlns:a16="http://schemas.microsoft.com/office/drawing/2014/main" id="{482379C4-906F-4F68-D7F2-DDB422C1FEFF}"/>
                    </a:ext>
                  </a:extLst>
                </p14:cNvPr>
                <p14:cNvContentPartPr/>
                <p14:nvPr/>
              </p14:nvContentPartPr>
              <p14:xfrm>
                <a:off x="5014490" y="4486928"/>
                <a:ext cx="255240" cy="121320"/>
              </p14:xfrm>
            </p:contentPart>
          </mc:Choice>
          <mc:Fallback>
            <p:pic>
              <p:nvPicPr>
                <p:cNvPr id="1029" name="Tinta 1028">
                  <a:extLst>
                    <a:ext uri="{FF2B5EF4-FFF2-40B4-BE49-F238E27FC236}">
                      <a16:creationId xmlns:a16="http://schemas.microsoft.com/office/drawing/2014/main" id="{482379C4-906F-4F68-D7F2-DDB422C1FEF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010170" y="4482608"/>
                  <a:ext cx="2638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31" name="Tinta 1030">
                  <a:extLst>
                    <a:ext uri="{FF2B5EF4-FFF2-40B4-BE49-F238E27FC236}">
                      <a16:creationId xmlns:a16="http://schemas.microsoft.com/office/drawing/2014/main" id="{18FCFC78-06E7-B8BC-DB08-7C7639375367}"/>
                    </a:ext>
                  </a:extLst>
                </p14:cNvPr>
                <p14:cNvContentPartPr/>
                <p14:nvPr/>
              </p14:nvContentPartPr>
              <p14:xfrm>
                <a:off x="1050170" y="4402328"/>
                <a:ext cx="11520" cy="279720"/>
              </p14:xfrm>
            </p:contentPart>
          </mc:Choice>
          <mc:Fallback>
            <p:pic>
              <p:nvPicPr>
                <p:cNvPr id="1031" name="Tinta 1030">
                  <a:extLst>
                    <a:ext uri="{FF2B5EF4-FFF2-40B4-BE49-F238E27FC236}">
                      <a16:creationId xmlns:a16="http://schemas.microsoft.com/office/drawing/2014/main" id="{18FCFC78-06E7-B8BC-DB08-7C763937536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45850" y="4398008"/>
                  <a:ext cx="201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32" name="Tinta 1031">
                  <a:extLst>
                    <a:ext uri="{FF2B5EF4-FFF2-40B4-BE49-F238E27FC236}">
                      <a16:creationId xmlns:a16="http://schemas.microsoft.com/office/drawing/2014/main" id="{AD5B4E53-BF73-6A2A-A42B-1BAD61C725A2}"/>
                    </a:ext>
                  </a:extLst>
                </p14:cNvPr>
                <p14:cNvContentPartPr/>
                <p14:nvPr/>
              </p14:nvContentPartPr>
              <p14:xfrm>
                <a:off x="1036130" y="4540568"/>
                <a:ext cx="2152440" cy="41400"/>
              </p14:xfrm>
            </p:contentPart>
          </mc:Choice>
          <mc:Fallback>
            <p:pic>
              <p:nvPicPr>
                <p:cNvPr id="1032" name="Tinta 1031">
                  <a:extLst>
                    <a:ext uri="{FF2B5EF4-FFF2-40B4-BE49-F238E27FC236}">
                      <a16:creationId xmlns:a16="http://schemas.microsoft.com/office/drawing/2014/main" id="{AD5B4E53-BF73-6A2A-A42B-1BAD61C725A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31810" y="4536248"/>
                  <a:ext cx="21610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33" name="Tinta 1032">
                  <a:extLst>
                    <a:ext uri="{FF2B5EF4-FFF2-40B4-BE49-F238E27FC236}">
                      <a16:creationId xmlns:a16="http://schemas.microsoft.com/office/drawing/2014/main" id="{180D1766-2060-41BA-B0D4-AC99955A111E}"/>
                    </a:ext>
                  </a:extLst>
                </p14:cNvPr>
                <p14:cNvContentPartPr/>
                <p14:nvPr/>
              </p14:nvContentPartPr>
              <p14:xfrm>
                <a:off x="2961410" y="4437248"/>
                <a:ext cx="297720" cy="146880"/>
              </p14:xfrm>
            </p:contentPart>
          </mc:Choice>
          <mc:Fallback>
            <p:pic>
              <p:nvPicPr>
                <p:cNvPr id="1033" name="Tinta 1032">
                  <a:extLst>
                    <a:ext uri="{FF2B5EF4-FFF2-40B4-BE49-F238E27FC236}">
                      <a16:creationId xmlns:a16="http://schemas.microsoft.com/office/drawing/2014/main" id="{180D1766-2060-41BA-B0D4-AC99955A111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957090" y="4432928"/>
                  <a:ext cx="3063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35" name="Tinta 1034">
                  <a:extLst>
                    <a:ext uri="{FF2B5EF4-FFF2-40B4-BE49-F238E27FC236}">
                      <a16:creationId xmlns:a16="http://schemas.microsoft.com/office/drawing/2014/main" id="{7383AF07-23F2-6CC3-D7C0-D6EAC4ED72A4}"/>
                    </a:ext>
                  </a:extLst>
                </p14:cNvPr>
                <p14:cNvContentPartPr/>
                <p14:nvPr/>
              </p14:nvContentPartPr>
              <p14:xfrm>
                <a:off x="1017770" y="4499888"/>
                <a:ext cx="119520" cy="146880"/>
              </p14:xfrm>
            </p:contentPart>
          </mc:Choice>
          <mc:Fallback>
            <p:pic>
              <p:nvPicPr>
                <p:cNvPr id="1035" name="Tinta 1034">
                  <a:extLst>
                    <a:ext uri="{FF2B5EF4-FFF2-40B4-BE49-F238E27FC236}">
                      <a16:creationId xmlns:a16="http://schemas.microsoft.com/office/drawing/2014/main" id="{7383AF07-23F2-6CC3-D7C0-D6EAC4ED72A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13450" y="4495568"/>
                  <a:ext cx="1281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036" name="Tinta 1035">
                  <a:extLst>
                    <a:ext uri="{FF2B5EF4-FFF2-40B4-BE49-F238E27FC236}">
                      <a16:creationId xmlns:a16="http://schemas.microsoft.com/office/drawing/2014/main" id="{2CB15AEC-9788-9D2B-CCF9-C21697D15A92}"/>
                    </a:ext>
                  </a:extLst>
                </p14:cNvPr>
                <p14:cNvContentPartPr/>
                <p14:nvPr/>
              </p14:nvContentPartPr>
              <p14:xfrm>
                <a:off x="6127970" y="4229168"/>
                <a:ext cx="61560" cy="174240"/>
              </p14:xfrm>
            </p:contentPart>
          </mc:Choice>
          <mc:Fallback>
            <p:pic>
              <p:nvPicPr>
                <p:cNvPr id="1036" name="Tinta 1035">
                  <a:extLst>
                    <a:ext uri="{FF2B5EF4-FFF2-40B4-BE49-F238E27FC236}">
                      <a16:creationId xmlns:a16="http://schemas.microsoft.com/office/drawing/2014/main" id="{2CB15AEC-9788-9D2B-CCF9-C21697D15A9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123650" y="4224848"/>
                  <a:ext cx="702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037" name="Tinta 1036">
                  <a:extLst>
                    <a:ext uri="{FF2B5EF4-FFF2-40B4-BE49-F238E27FC236}">
                      <a16:creationId xmlns:a16="http://schemas.microsoft.com/office/drawing/2014/main" id="{0B681792-897E-923D-A312-66187ED17FE1}"/>
                    </a:ext>
                  </a:extLst>
                </p14:cNvPr>
                <p14:cNvContentPartPr/>
                <p14:nvPr/>
              </p14:nvContentPartPr>
              <p14:xfrm>
                <a:off x="4157330" y="4182368"/>
                <a:ext cx="91080" cy="141840"/>
              </p14:xfrm>
            </p:contentPart>
          </mc:Choice>
          <mc:Fallback>
            <p:pic>
              <p:nvPicPr>
                <p:cNvPr id="1037" name="Tinta 1036">
                  <a:extLst>
                    <a:ext uri="{FF2B5EF4-FFF2-40B4-BE49-F238E27FC236}">
                      <a16:creationId xmlns:a16="http://schemas.microsoft.com/office/drawing/2014/main" id="{0B681792-897E-923D-A312-66187ED17FE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153010" y="4178048"/>
                  <a:ext cx="99720" cy="15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039" name="Tinta 1038">
                <a:extLst>
                  <a:ext uri="{FF2B5EF4-FFF2-40B4-BE49-F238E27FC236}">
                    <a16:creationId xmlns:a16="http://schemas.microsoft.com/office/drawing/2014/main" id="{B5A5A0F5-9A20-CDAE-948F-82A4B6F989EA}"/>
                  </a:ext>
                </a:extLst>
              </p14:cNvPr>
              <p14:cNvContentPartPr/>
              <p14:nvPr/>
            </p14:nvContentPartPr>
            <p14:xfrm>
              <a:off x="1976810" y="4197848"/>
              <a:ext cx="45720" cy="148320"/>
            </p14:xfrm>
          </p:contentPart>
        </mc:Choice>
        <mc:Fallback>
          <p:pic>
            <p:nvPicPr>
              <p:cNvPr id="1039" name="Tinta 1038">
                <a:extLst>
                  <a:ext uri="{FF2B5EF4-FFF2-40B4-BE49-F238E27FC236}">
                    <a16:creationId xmlns:a16="http://schemas.microsoft.com/office/drawing/2014/main" id="{B5A5A0F5-9A20-CDAE-948F-82A4B6F989EA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972490" y="4193528"/>
                <a:ext cx="543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040" name="Tinta 1039">
                <a:extLst>
                  <a:ext uri="{FF2B5EF4-FFF2-40B4-BE49-F238E27FC236}">
                    <a16:creationId xmlns:a16="http://schemas.microsoft.com/office/drawing/2014/main" id="{551B4E79-4EAC-AA2B-D0B4-B4050DB1EC8C}"/>
                  </a:ext>
                </a:extLst>
              </p14:cNvPr>
              <p14:cNvContentPartPr/>
              <p14:nvPr/>
            </p14:nvContentPartPr>
            <p14:xfrm>
              <a:off x="126770" y="5291528"/>
              <a:ext cx="200160" cy="291960"/>
            </p14:xfrm>
          </p:contentPart>
        </mc:Choice>
        <mc:Fallback>
          <p:pic>
            <p:nvPicPr>
              <p:cNvPr id="1040" name="Tinta 1039">
                <a:extLst>
                  <a:ext uri="{FF2B5EF4-FFF2-40B4-BE49-F238E27FC236}">
                    <a16:creationId xmlns:a16="http://schemas.microsoft.com/office/drawing/2014/main" id="{551B4E79-4EAC-AA2B-D0B4-B4050DB1EC8C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22450" y="5287208"/>
                <a:ext cx="20880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041" name="Tinta 1040">
                <a:extLst>
                  <a:ext uri="{FF2B5EF4-FFF2-40B4-BE49-F238E27FC236}">
                    <a16:creationId xmlns:a16="http://schemas.microsoft.com/office/drawing/2014/main" id="{74D9B3B9-892F-63B2-4573-96DD88D37A20}"/>
                  </a:ext>
                </a:extLst>
              </p14:cNvPr>
              <p14:cNvContentPartPr/>
              <p14:nvPr/>
            </p14:nvContentPartPr>
            <p14:xfrm>
              <a:off x="145130" y="5453528"/>
              <a:ext cx="188640" cy="28080"/>
            </p14:xfrm>
          </p:contentPart>
        </mc:Choice>
        <mc:Fallback>
          <p:pic>
            <p:nvPicPr>
              <p:cNvPr id="1041" name="Tinta 1040">
                <a:extLst>
                  <a:ext uri="{FF2B5EF4-FFF2-40B4-BE49-F238E27FC236}">
                    <a16:creationId xmlns:a16="http://schemas.microsoft.com/office/drawing/2014/main" id="{74D9B3B9-892F-63B2-4573-96DD88D37A20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40810" y="5449208"/>
                <a:ext cx="1972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042" name="Tinta 1041">
                <a:extLst>
                  <a:ext uri="{FF2B5EF4-FFF2-40B4-BE49-F238E27FC236}">
                    <a16:creationId xmlns:a16="http://schemas.microsoft.com/office/drawing/2014/main" id="{D1BEBA77-5D1C-55F0-87BC-D4313F5E923B}"/>
                  </a:ext>
                </a:extLst>
              </p14:cNvPr>
              <p14:cNvContentPartPr/>
              <p14:nvPr/>
            </p14:nvContentPartPr>
            <p14:xfrm>
              <a:off x="482090" y="5469728"/>
              <a:ext cx="166320" cy="2880"/>
            </p14:xfrm>
          </p:contentPart>
        </mc:Choice>
        <mc:Fallback>
          <p:pic>
            <p:nvPicPr>
              <p:cNvPr id="1042" name="Tinta 1041">
                <a:extLst>
                  <a:ext uri="{FF2B5EF4-FFF2-40B4-BE49-F238E27FC236}">
                    <a16:creationId xmlns:a16="http://schemas.microsoft.com/office/drawing/2014/main" id="{D1BEBA77-5D1C-55F0-87BC-D4313F5E923B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477770" y="5465408"/>
                <a:ext cx="174960" cy="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043" name="Tinta 1042">
                <a:extLst>
                  <a:ext uri="{FF2B5EF4-FFF2-40B4-BE49-F238E27FC236}">
                    <a16:creationId xmlns:a16="http://schemas.microsoft.com/office/drawing/2014/main" id="{8D3B2698-FDC6-3B56-6722-7236A5113CAC}"/>
                  </a:ext>
                </a:extLst>
              </p14:cNvPr>
              <p14:cNvContentPartPr/>
              <p14:nvPr/>
            </p14:nvContentPartPr>
            <p14:xfrm>
              <a:off x="504770" y="5372888"/>
              <a:ext cx="181800" cy="23400"/>
            </p14:xfrm>
          </p:contentPart>
        </mc:Choice>
        <mc:Fallback>
          <p:pic>
            <p:nvPicPr>
              <p:cNvPr id="1043" name="Tinta 1042">
                <a:extLst>
                  <a:ext uri="{FF2B5EF4-FFF2-40B4-BE49-F238E27FC236}">
                    <a16:creationId xmlns:a16="http://schemas.microsoft.com/office/drawing/2014/main" id="{8D3B2698-FDC6-3B56-6722-7236A5113CAC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500450" y="5368568"/>
                <a:ext cx="19044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045" name="Tinta 1044">
                <a:extLst>
                  <a:ext uri="{FF2B5EF4-FFF2-40B4-BE49-F238E27FC236}">
                    <a16:creationId xmlns:a16="http://schemas.microsoft.com/office/drawing/2014/main" id="{F2FA65CC-8123-3D70-7EE6-E4398B936256}"/>
                  </a:ext>
                </a:extLst>
              </p14:cNvPr>
              <p14:cNvContentPartPr/>
              <p14:nvPr/>
            </p14:nvContentPartPr>
            <p14:xfrm>
              <a:off x="897170" y="5231408"/>
              <a:ext cx="68760" cy="224640"/>
            </p14:xfrm>
          </p:contentPart>
        </mc:Choice>
        <mc:Fallback>
          <p:pic>
            <p:nvPicPr>
              <p:cNvPr id="1045" name="Tinta 1044">
                <a:extLst>
                  <a:ext uri="{FF2B5EF4-FFF2-40B4-BE49-F238E27FC236}">
                    <a16:creationId xmlns:a16="http://schemas.microsoft.com/office/drawing/2014/main" id="{F2FA65CC-8123-3D70-7EE6-E4398B936256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92850" y="5227088"/>
                <a:ext cx="7740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046" name="Tinta 1045">
                <a:extLst>
                  <a:ext uri="{FF2B5EF4-FFF2-40B4-BE49-F238E27FC236}">
                    <a16:creationId xmlns:a16="http://schemas.microsoft.com/office/drawing/2014/main" id="{842551CE-3D85-A52C-2685-257BFE34986B}"/>
                  </a:ext>
                </a:extLst>
              </p14:cNvPr>
              <p14:cNvContentPartPr/>
              <p14:nvPr/>
            </p14:nvContentPartPr>
            <p14:xfrm>
              <a:off x="1095530" y="5333288"/>
              <a:ext cx="64440" cy="77760"/>
            </p14:xfrm>
          </p:contentPart>
        </mc:Choice>
        <mc:Fallback>
          <p:pic>
            <p:nvPicPr>
              <p:cNvPr id="1046" name="Tinta 1045">
                <a:extLst>
                  <a:ext uri="{FF2B5EF4-FFF2-40B4-BE49-F238E27FC236}">
                    <a16:creationId xmlns:a16="http://schemas.microsoft.com/office/drawing/2014/main" id="{842551CE-3D85-A52C-2685-257BFE34986B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091210" y="5328968"/>
                <a:ext cx="730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047" name="Tinta 1046">
                <a:extLst>
                  <a:ext uri="{FF2B5EF4-FFF2-40B4-BE49-F238E27FC236}">
                    <a16:creationId xmlns:a16="http://schemas.microsoft.com/office/drawing/2014/main" id="{C20088B8-3061-9ED6-47F4-31F4960CF00F}"/>
                  </a:ext>
                </a:extLst>
              </p14:cNvPr>
              <p14:cNvContentPartPr/>
              <p14:nvPr/>
            </p14:nvContentPartPr>
            <p14:xfrm>
              <a:off x="1450130" y="5154008"/>
              <a:ext cx="26640" cy="210240"/>
            </p14:xfrm>
          </p:contentPart>
        </mc:Choice>
        <mc:Fallback>
          <p:pic>
            <p:nvPicPr>
              <p:cNvPr id="1047" name="Tinta 1046">
                <a:extLst>
                  <a:ext uri="{FF2B5EF4-FFF2-40B4-BE49-F238E27FC236}">
                    <a16:creationId xmlns:a16="http://schemas.microsoft.com/office/drawing/2014/main" id="{C20088B8-3061-9ED6-47F4-31F4960CF00F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445810" y="5149688"/>
                <a:ext cx="352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048" name="Tinta 1047">
                <a:extLst>
                  <a:ext uri="{FF2B5EF4-FFF2-40B4-BE49-F238E27FC236}">
                    <a16:creationId xmlns:a16="http://schemas.microsoft.com/office/drawing/2014/main" id="{D92EC420-A684-EBAB-8CA6-8B085F3ED791}"/>
                  </a:ext>
                </a:extLst>
              </p14:cNvPr>
              <p14:cNvContentPartPr/>
              <p14:nvPr/>
            </p14:nvContentPartPr>
            <p14:xfrm>
              <a:off x="1328090" y="5399168"/>
              <a:ext cx="266760" cy="47880"/>
            </p14:xfrm>
          </p:contentPart>
        </mc:Choice>
        <mc:Fallback>
          <p:pic>
            <p:nvPicPr>
              <p:cNvPr id="1048" name="Tinta 1047">
                <a:extLst>
                  <a:ext uri="{FF2B5EF4-FFF2-40B4-BE49-F238E27FC236}">
                    <a16:creationId xmlns:a16="http://schemas.microsoft.com/office/drawing/2014/main" id="{D92EC420-A684-EBAB-8CA6-8B085F3ED791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323770" y="5394848"/>
                <a:ext cx="27540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049" name="Tinta 1048">
                <a:extLst>
                  <a:ext uri="{FF2B5EF4-FFF2-40B4-BE49-F238E27FC236}">
                    <a16:creationId xmlns:a16="http://schemas.microsoft.com/office/drawing/2014/main" id="{944DBC34-85A2-67D9-2C54-6784BD3ADA2E}"/>
                  </a:ext>
                </a:extLst>
              </p14:cNvPr>
              <p14:cNvContentPartPr/>
              <p14:nvPr/>
            </p14:nvContentPartPr>
            <p14:xfrm>
              <a:off x="1386050" y="5569088"/>
              <a:ext cx="169920" cy="227520"/>
            </p14:xfrm>
          </p:contentPart>
        </mc:Choice>
        <mc:Fallback>
          <p:pic>
            <p:nvPicPr>
              <p:cNvPr id="1049" name="Tinta 1048">
                <a:extLst>
                  <a:ext uri="{FF2B5EF4-FFF2-40B4-BE49-F238E27FC236}">
                    <a16:creationId xmlns:a16="http://schemas.microsoft.com/office/drawing/2014/main" id="{944DBC34-85A2-67D9-2C54-6784BD3ADA2E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381730" y="5564768"/>
                <a:ext cx="1785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050" name="Tinta 1049">
                <a:extLst>
                  <a:ext uri="{FF2B5EF4-FFF2-40B4-BE49-F238E27FC236}">
                    <a16:creationId xmlns:a16="http://schemas.microsoft.com/office/drawing/2014/main" id="{89948E82-0E0F-E102-848D-7AA88B827666}"/>
                  </a:ext>
                </a:extLst>
              </p14:cNvPr>
              <p14:cNvContentPartPr/>
              <p14:nvPr/>
            </p14:nvContentPartPr>
            <p14:xfrm>
              <a:off x="1808330" y="5389808"/>
              <a:ext cx="224640" cy="6480"/>
            </p14:xfrm>
          </p:contentPart>
        </mc:Choice>
        <mc:Fallback>
          <p:pic>
            <p:nvPicPr>
              <p:cNvPr id="1050" name="Tinta 1049">
                <a:extLst>
                  <a:ext uri="{FF2B5EF4-FFF2-40B4-BE49-F238E27FC236}">
                    <a16:creationId xmlns:a16="http://schemas.microsoft.com/office/drawing/2014/main" id="{89948E82-0E0F-E102-848D-7AA88B827666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804010" y="5385488"/>
                <a:ext cx="23328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051" name="Tinta 1050">
                <a:extLst>
                  <a:ext uri="{FF2B5EF4-FFF2-40B4-BE49-F238E27FC236}">
                    <a16:creationId xmlns:a16="http://schemas.microsoft.com/office/drawing/2014/main" id="{988A4E42-BFD7-520F-8C04-7058F0ABC2EA}"/>
                  </a:ext>
                </a:extLst>
              </p14:cNvPr>
              <p14:cNvContentPartPr/>
              <p14:nvPr/>
            </p14:nvContentPartPr>
            <p14:xfrm>
              <a:off x="1886810" y="5301248"/>
              <a:ext cx="19440" cy="201600"/>
            </p14:xfrm>
          </p:contentPart>
        </mc:Choice>
        <mc:Fallback>
          <p:pic>
            <p:nvPicPr>
              <p:cNvPr id="1051" name="Tinta 1050">
                <a:extLst>
                  <a:ext uri="{FF2B5EF4-FFF2-40B4-BE49-F238E27FC236}">
                    <a16:creationId xmlns:a16="http://schemas.microsoft.com/office/drawing/2014/main" id="{988A4E42-BFD7-520F-8C04-7058F0ABC2EA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882490" y="5296928"/>
                <a:ext cx="2808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052" name="Tinta 1051">
                <a:extLst>
                  <a:ext uri="{FF2B5EF4-FFF2-40B4-BE49-F238E27FC236}">
                    <a16:creationId xmlns:a16="http://schemas.microsoft.com/office/drawing/2014/main" id="{55887AAF-47A0-4B19-03EC-D1B4548FC076}"/>
                  </a:ext>
                </a:extLst>
              </p14:cNvPr>
              <p14:cNvContentPartPr/>
              <p14:nvPr/>
            </p14:nvContentPartPr>
            <p14:xfrm>
              <a:off x="2275610" y="5189288"/>
              <a:ext cx="60120" cy="276840"/>
            </p14:xfrm>
          </p:contentPart>
        </mc:Choice>
        <mc:Fallback>
          <p:pic>
            <p:nvPicPr>
              <p:cNvPr id="1052" name="Tinta 1051">
                <a:extLst>
                  <a:ext uri="{FF2B5EF4-FFF2-40B4-BE49-F238E27FC236}">
                    <a16:creationId xmlns:a16="http://schemas.microsoft.com/office/drawing/2014/main" id="{55887AAF-47A0-4B19-03EC-D1B4548FC076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2271290" y="5184968"/>
                <a:ext cx="6876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053" name="Tinta 1052">
                <a:extLst>
                  <a:ext uri="{FF2B5EF4-FFF2-40B4-BE49-F238E27FC236}">
                    <a16:creationId xmlns:a16="http://schemas.microsoft.com/office/drawing/2014/main" id="{978E0144-7E1B-69F2-BAD4-EAEC834A323D}"/>
                  </a:ext>
                </a:extLst>
              </p14:cNvPr>
              <p14:cNvContentPartPr/>
              <p14:nvPr/>
            </p14:nvContentPartPr>
            <p14:xfrm>
              <a:off x="2451290" y="5365688"/>
              <a:ext cx="54360" cy="82440"/>
            </p14:xfrm>
          </p:contentPart>
        </mc:Choice>
        <mc:Fallback>
          <p:pic>
            <p:nvPicPr>
              <p:cNvPr id="1053" name="Tinta 1052">
                <a:extLst>
                  <a:ext uri="{FF2B5EF4-FFF2-40B4-BE49-F238E27FC236}">
                    <a16:creationId xmlns:a16="http://schemas.microsoft.com/office/drawing/2014/main" id="{978E0144-7E1B-69F2-BAD4-EAEC834A323D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2446970" y="5361368"/>
                <a:ext cx="6300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054" name="Tinta 1053">
                <a:extLst>
                  <a:ext uri="{FF2B5EF4-FFF2-40B4-BE49-F238E27FC236}">
                    <a16:creationId xmlns:a16="http://schemas.microsoft.com/office/drawing/2014/main" id="{03F1E642-4060-D131-D0C6-4D759E504B67}"/>
                  </a:ext>
                </a:extLst>
              </p14:cNvPr>
              <p14:cNvContentPartPr/>
              <p14:nvPr/>
            </p14:nvContentPartPr>
            <p14:xfrm>
              <a:off x="2791130" y="5154368"/>
              <a:ext cx="47160" cy="250560"/>
            </p14:xfrm>
          </p:contentPart>
        </mc:Choice>
        <mc:Fallback>
          <p:pic>
            <p:nvPicPr>
              <p:cNvPr id="1054" name="Tinta 1053">
                <a:extLst>
                  <a:ext uri="{FF2B5EF4-FFF2-40B4-BE49-F238E27FC236}">
                    <a16:creationId xmlns:a16="http://schemas.microsoft.com/office/drawing/2014/main" id="{03F1E642-4060-D131-D0C6-4D759E504B67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2786810" y="5150048"/>
                <a:ext cx="5580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055" name="Tinta 1054">
                <a:extLst>
                  <a:ext uri="{FF2B5EF4-FFF2-40B4-BE49-F238E27FC236}">
                    <a16:creationId xmlns:a16="http://schemas.microsoft.com/office/drawing/2014/main" id="{70BBB6F0-DD29-8773-97B8-5131EA1B60A5}"/>
                  </a:ext>
                </a:extLst>
              </p14:cNvPr>
              <p14:cNvContentPartPr/>
              <p14:nvPr/>
            </p14:nvContentPartPr>
            <p14:xfrm>
              <a:off x="2651090" y="5421128"/>
              <a:ext cx="303480" cy="39960"/>
            </p14:xfrm>
          </p:contentPart>
        </mc:Choice>
        <mc:Fallback>
          <p:pic>
            <p:nvPicPr>
              <p:cNvPr id="1055" name="Tinta 1054">
                <a:extLst>
                  <a:ext uri="{FF2B5EF4-FFF2-40B4-BE49-F238E27FC236}">
                    <a16:creationId xmlns:a16="http://schemas.microsoft.com/office/drawing/2014/main" id="{70BBB6F0-DD29-8773-97B8-5131EA1B60A5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2646770" y="5416808"/>
                <a:ext cx="3121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056" name="Tinta 1055">
                <a:extLst>
                  <a:ext uri="{FF2B5EF4-FFF2-40B4-BE49-F238E27FC236}">
                    <a16:creationId xmlns:a16="http://schemas.microsoft.com/office/drawing/2014/main" id="{F7A9A405-A1F9-9A12-838A-7AF65DDFE64B}"/>
                  </a:ext>
                </a:extLst>
              </p14:cNvPr>
              <p14:cNvContentPartPr/>
              <p14:nvPr/>
            </p14:nvContentPartPr>
            <p14:xfrm>
              <a:off x="2688890" y="5589608"/>
              <a:ext cx="178200" cy="228240"/>
            </p14:xfrm>
          </p:contentPart>
        </mc:Choice>
        <mc:Fallback>
          <p:pic>
            <p:nvPicPr>
              <p:cNvPr id="1056" name="Tinta 1055">
                <a:extLst>
                  <a:ext uri="{FF2B5EF4-FFF2-40B4-BE49-F238E27FC236}">
                    <a16:creationId xmlns:a16="http://schemas.microsoft.com/office/drawing/2014/main" id="{F7A9A405-A1F9-9A12-838A-7AF65DDFE64B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2684570" y="5585288"/>
                <a:ext cx="186840" cy="23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5" name="Agrupar 1074">
            <a:extLst>
              <a:ext uri="{FF2B5EF4-FFF2-40B4-BE49-F238E27FC236}">
                <a16:creationId xmlns:a16="http://schemas.microsoft.com/office/drawing/2014/main" id="{2738085D-21A9-7953-789F-34408822F21F}"/>
              </a:ext>
            </a:extLst>
          </p:cNvPr>
          <p:cNvGrpSpPr/>
          <p:nvPr/>
        </p:nvGrpSpPr>
        <p:grpSpPr>
          <a:xfrm>
            <a:off x="3205130" y="5173088"/>
            <a:ext cx="2857680" cy="644760"/>
            <a:chOff x="3205130" y="5173088"/>
            <a:chExt cx="2857680" cy="64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57" name="Tinta 1056">
                  <a:extLst>
                    <a:ext uri="{FF2B5EF4-FFF2-40B4-BE49-F238E27FC236}">
                      <a16:creationId xmlns:a16="http://schemas.microsoft.com/office/drawing/2014/main" id="{2CE61B24-F462-0727-22A3-DD56CC2B8952}"/>
                    </a:ext>
                  </a:extLst>
                </p14:cNvPr>
                <p14:cNvContentPartPr/>
                <p14:nvPr/>
              </p14:nvContentPartPr>
              <p14:xfrm>
                <a:off x="3205130" y="5398088"/>
                <a:ext cx="255240" cy="20880"/>
              </p14:xfrm>
            </p:contentPart>
          </mc:Choice>
          <mc:Fallback>
            <p:pic>
              <p:nvPicPr>
                <p:cNvPr id="1057" name="Tinta 1056">
                  <a:extLst>
                    <a:ext uri="{FF2B5EF4-FFF2-40B4-BE49-F238E27FC236}">
                      <a16:creationId xmlns:a16="http://schemas.microsoft.com/office/drawing/2014/main" id="{2CE61B24-F462-0727-22A3-DD56CC2B895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200810" y="5393768"/>
                  <a:ext cx="2638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58" name="Tinta 1057">
                  <a:extLst>
                    <a:ext uri="{FF2B5EF4-FFF2-40B4-BE49-F238E27FC236}">
                      <a16:creationId xmlns:a16="http://schemas.microsoft.com/office/drawing/2014/main" id="{BE4241A3-9279-41B8-7506-60D73A999FCE}"/>
                    </a:ext>
                  </a:extLst>
                </p14:cNvPr>
                <p14:cNvContentPartPr/>
                <p14:nvPr/>
              </p14:nvContentPartPr>
              <p14:xfrm>
                <a:off x="3263090" y="5315288"/>
                <a:ext cx="9000" cy="238680"/>
              </p14:xfrm>
            </p:contentPart>
          </mc:Choice>
          <mc:Fallback>
            <p:pic>
              <p:nvPicPr>
                <p:cNvPr id="1058" name="Tinta 1057">
                  <a:extLst>
                    <a:ext uri="{FF2B5EF4-FFF2-40B4-BE49-F238E27FC236}">
                      <a16:creationId xmlns:a16="http://schemas.microsoft.com/office/drawing/2014/main" id="{BE4241A3-9279-41B8-7506-60D73A999FC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258770" y="5310968"/>
                  <a:ext cx="176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60" name="Tinta 1059">
                  <a:extLst>
                    <a:ext uri="{FF2B5EF4-FFF2-40B4-BE49-F238E27FC236}">
                      <a16:creationId xmlns:a16="http://schemas.microsoft.com/office/drawing/2014/main" id="{639B9682-8157-C462-56E7-901DA76CE2E8}"/>
                    </a:ext>
                  </a:extLst>
                </p14:cNvPr>
                <p14:cNvContentPartPr/>
                <p14:nvPr/>
              </p14:nvContentPartPr>
              <p14:xfrm>
                <a:off x="3721010" y="5178128"/>
                <a:ext cx="93960" cy="308520"/>
              </p14:xfrm>
            </p:contentPart>
          </mc:Choice>
          <mc:Fallback>
            <p:pic>
              <p:nvPicPr>
                <p:cNvPr id="1060" name="Tinta 1059">
                  <a:extLst>
                    <a:ext uri="{FF2B5EF4-FFF2-40B4-BE49-F238E27FC236}">
                      <a16:creationId xmlns:a16="http://schemas.microsoft.com/office/drawing/2014/main" id="{639B9682-8157-C462-56E7-901DA76CE2E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716690" y="5173808"/>
                  <a:ext cx="1026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61" name="Tinta 1060">
                  <a:extLst>
                    <a:ext uri="{FF2B5EF4-FFF2-40B4-BE49-F238E27FC236}">
                      <a16:creationId xmlns:a16="http://schemas.microsoft.com/office/drawing/2014/main" id="{772C0CC6-A275-04E1-3C84-405AE899CFA8}"/>
                    </a:ext>
                  </a:extLst>
                </p14:cNvPr>
                <p14:cNvContentPartPr/>
                <p14:nvPr/>
              </p14:nvContentPartPr>
              <p14:xfrm>
                <a:off x="3656930" y="5450648"/>
                <a:ext cx="269640" cy="36360"/>
              </p14:xfrm>
            </p:contentPart>
          </mc:Choice>
          <mc:Fallback>
            <p:pic>
              <p:nvPicPr>
                <p:cNvPr id="1061" name="Tinta 1060">
                  <a:extLst>
                    <a:ext uri="{FF2B5EF4-FFF2-40B4-BE49-F238E27FC236}">
                      <a16:creationId xmlns:a16="http://schemas.microsoft.com/office/drawing/2014/main" id="{772C0CC6-A275-04E1-3C84-405AE899CFA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652610" y="5446328"/>
                  <a:ext cx="2782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62" name="Tinta 1061">
                  <a:extLst>
                    <a:ext uri="{FF2B5EF4-FFF2-40B4-BE49-F238E27FC236}">
                      <a16:creationId xmlns:a16="http://schemas.microsoft.com/office/drawing/2014/main" id="{89F70AC1-7030-8AFD-FE14-00168EA45187}"/>
                    </a:ext>
                  </a:extLst>
                </p14:cNvPr>
                <p14:cNvContentPartPr/>
                <p14:nvPr/>
              </p14:nvContentPartPr>
              <p14:xfrm>
                <a:off x="4039610" y="5376128"/>
                <a:ext cx="67320" cy="78480"/>
              </p14:xfrm>
            </p:contentPart>
          </mc:Choice>
          <mc:Fallback>
            <p:pic>
              <p:nvPicPr>
                <p:cNvPr id="1062" name="Tinta 1061">
                  <a:extLst>
                    <a:ext uri="{FF2B5EF4-FFF2-40B4-BE49-F238E27FC236}">
                      <a16:creationId xmlns:a16="http://schemas.microsoft.com/office/drawing/2014/main" id="{89F70AC1-7030-8AFD-FE14-00168EA4518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035290" y="5371808"/>
                  <a:ext cx="759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63" name="Tinta 1062">
                  <a:extLst>
                    <a:ext uri="{FF2B5EF4-FFF2-40B4-BE49-F238E27FC236}">
                      <a16:creationId xmlns:a16="http://schemas.microsoft.com/office/drawing/2014/main" id="{4C1226F1-30B0-D73F-3C2F-122685285554}"/>
                    </a:ext>
                  </a:extLst>
                </p14:cNvPr>
                <p14:cNvContentPartPr/>
                <p14:nvPr/>
              </p14:nvContentPartPr>
              <p14:xfrm>
                <a:off x="4336970" y="5173088"/>
                <a:ext cx="85320" cy="233280"/>
              </p14:xfrm>
            </p:contentPart>
          </mc:Choice>
          <mc:Fallback>
            <p:pic>
              <p:nvPicPr>
                <p:cNvPr id="1063" name="Tinta 1062">
                  <a:extLst>
                    <a:ext uri="{FF2B5EF4-FFF2-40B4-BE49-F238E27FC236}">
                      <a16:creationId xmlns:a16="http://schemas.microsoft.com/office/drawing/2014/main" id="{4C1226F1-30B0-D73F-3C2F-12268528555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332650" y="5168768"/>
                  <a:ext cx="939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64" name="Tinta 1063">
                  <a:extLst>
                    <a:ext uri="{FF2B5EF4-FFF2-40B4-BE49-F238E27FC236}">
                      <a16:creationId xmlns:a16="http://schemas.microsoft.com/office/drawing/2014/main" id="{A6C5236E-4350-1FCD-4F22-08A717313A79}"/>
                    </a:ext>
                  </a:extLst>
                </p14:cNvPr>
                <p14:cNvContentPartPr/>
                <p14:nvPr/>
              </p14:nvContentPartPr>
              <p14:xfrm>
                <a:off x="4212410" y="5451728"/>
                <a:ext cx="371160" cy="9360"/>
              </p14:xfrm>
            </p:contentPart>
          </mc:Choice>
          <mc:Fallback>
            <p:pic>
              <p:nvPicPr>
                <p:cNvPr id="1064" name="Tinta 1063">
                  <a:extLst>
                    <a:ext uri="{FF2B5EF4-FFF2-40B4-BE49-F238E27FC236}">
                      <a16:creationId xmlns:a16="http://schemas.microsoft.com/office/drawing/2014/main" id="{A6C5236E-4350-1FCD-4F22-08A717313A7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208090" y="5447408"/>
                  <a:ext cx="37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65" name="Tinta 1064">
                  <a:extLst>
                    <a:ext uri="{FF2B5EF4-FFF2-40B4-BE49-F238E27FC236}">
                      <a16:creationId xmlns:a16="http://schemas.microsoft.com/office/drawing/2014/main" id="{4AEF2D12-6B9E-C25E-A491-F338942FFF12}"/>
                    </a:ext>
                  </a:extLst>
                </p14:cNvPr>
                <p14:cNvContentPartPr/>
                <p14:nvPr/>
              </p14:nvContentPartPr>
              <p14:xfrm>
                <a:off x="4208090" y="5571608"/>
                <a:ext cx="199080" cy="227520"/>
              </p14:xfrm>
            </p:contentPart>
          </mc:Choice>
          <mc:Fallback>
            <p:pic>
              <p:nvPicPr>
                <p:cNvPr id="1065" name="Tinta 1064">
                  <a:extLst>
                    <a:ext uri="{FF2B5EF4-FFF2-40B4-BE49-F238E27FC236}">
                      <a16:creationId xmlns:a16="http://schemas.microsoft.com/office/drawing/2014/main" id="{4AEF2D12-6B9E-C25E-A491-F338942FFF1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203770" y="5567288"/>
                  <a:ext cx="2077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66" name="Tinta 1065">
                  <a:extLst>
                    <a:ext uri="{FF2B5EF4-FFF2-40B4-BE49-F238E27FC236}">
                      <a16:creationId xmlns:a16="http://schemas.microsoft.com/office/drawing/2014/main" id="{34A6AAC6-FFCD-E58B-4CA3-B93BF718279F}"/>
                    </a:ext>
                  </a:extLst>
                </p14:cNvPr>
                <p14:cNvContentPartPr/>
                <p14:nvPr/>
              </p14:nvContentPartPr>
              <p14:xfrm>
                <a:off x="4477370" y="5561528"/>
                <a:ext cx="162360" cy="256320"/>
              </p14:xfrm>
            </p:contentPart>
          </mc:Choice>
          <mc:Fallback>
            <p:pic>
              <p:nvPicPr>
                <p:cNvPr id="1066" name="Tinta 1065">
                  <a:extLst>
                    <a:ext uri="{FF2B5EF4-FFF2-40B4-BE49-F238E27FC236}">
                      <a16:creationId xmlns:a16="http://schemas.microsoft.com/office/drawing/2014/main" id="{34A6AAC6-FFCD-E58B-4CA3-B93BF718279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473050" y="5557208"/>
                  <a:ext cx="1710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67" name="Tinta 1066">
                  <a:extLst>
                    <a:ext uri="{FF2B5EF4-FFF2-40B4-BE49-F238E27FC236}">
                      <a16:creationId xmlns:a16="http://schemas.microsoft.com/office/drawing/2014/main" id="{2B93E457-CE64-0277-8A47-2CBFA3532989}"/>
                    </a:ext>
                  </a:extLst>
                </p14:cNvPr>
                <p14:cNvContentPartPr/>
                <p14:nvPr/>
              </p14:nvContentPartPr>
              <p14:xfrm>
                <a:off x="4502930" y="5678528"/>
                <a:ext cx="156240" cy="9360"/>
              </p14:xfrm>
            </p:contentPart>
          </mc:Choice>
          <mc:Fallback>
            <p:pic>
              <p:nvPicPr>
                <p:cNvPr id="1067" name="Tinta 1066">
                  <a:extLst>
                    <a:ext uri="{FF2B5EF4-FFF2-40B4-BE49-F238E27FC236}">
                      <a16:creationId xmlns:a16="http://schemas.microsoft.com/office/drawing/2014/main" id="{2B93E457-CE64-0277-8A47-2CBFA353298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498610" y="5674208"/>
                  <a:ext cx="164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68" name="Tinta 1067">
                  <a:extLst>
                    <a:ext uri="{FF2B5EF4-FFF2-40B4-BE49-F238E27FC236}">
                      <a16:creationId xmlns:a16="http://schemas.microsoft.com/office/drawing/2014/main" id="{EC89D40D-B60A-47AF-F12A-161A734F1368}"/>
                    </a:ext>
                  </a:extLst>
                </p14:cNvPr>
                <p14:cNvContentPartPr/>
                <p14:nvPr/>
              </p14:nvContentPartPr>
              <p14:xfrm>
                <a:off x="4770770" y="5344808"/>
                <a:ext cx="212760" cy="360"/>
              </p14:xfrm>
            </p:contentPart>
          </mc:Choice>
          <mc:Fallback>
            <p:pic>
              <p:nvPicPr>
                <p:cNvPr id="1068" name="Tinta 1067">
                  <a:extLst>
                    <a:ext uri="{FF2B5EF4-FFF2-40B4-BE49-F238E27FC236}">
                      <a16:creationId xmlns:a16="http://schemas.microsoft.com/office/drawing/2014/main" id="{EC89D40D-B60A-47AF-F12A-161A734F136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766450" y="5340488"/>
                  <a:ext cx="2214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69" name="Tinta 1068">
                  <a:extLst>
                    <a:ext uri="{FF2B5EF4-FFF2-40B4-BE49-F238E27FC236}">
                      <a16:creationId xmlns:a16="http://schemas.microsoft.com/office/drawing/2014/main" id="{DDD28DBA-52E0-D7CE-6DE0-6828FEF09C81}"/>
                    </a:ext>
                  </a:extLst>
                </p14:cNvPr>
                <p14:cNvContentPartPr/>
                <p14:nvPr/>
              </p14:nvContentPartPr>
              <p14:xfrm>
                <a:off x="4853570" y="5251568"/>
                <a:ext cx="22320" cy="299880"/>
              </p14:xfrm>
            </p:contentPart>
          </mc:Choice>
          <mc:Fallback>
            <p:pic>
              <p:nvPicPr>
                <p:cNvPr id="1069" name="Tinta 1068">
                  <a:extLst>
                    <a:ext uri="{FF2B5EF4-FFF2-40B4-BE49-F238E27FC236}">
                      <a16:creationId xmlns:a16="http://schemas.microsoft.com/office/drawing/2014/main" id="{DDD28DBA-52E0-D7CE-6DE0-6828FEF09C8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849250" y="5247248"/>
                  <a:ext cx="309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70" name="Tinta 1069">
                  <a:extLst>
                    <a:ext uri="{FF2B5EF4-FFF2-40B4-BE49-F238E27FC236}">
                      <a16:creationId xmlns:a16="http://schemas.microsoft.com/office/drawing/2014/main" id="{F3E04304-FDAD-9281-596E-85DA38822FFD}"/>
                    </a:ext>
                  </a:extLst>
                </p14:cNvPr>
                <p14:cNvContentPartPr/>
                <p14:nvPr/>
              </p14:nvContentPartPr>
              <p14:xfrm>
                <a:off x="5182970" y="5395568"/>
                <a:ext cx="51480" cy="2880"/>
              </p14:xfrm>
            </p:contentPart>
          </mc:Choice>
          <mc:Fallback>
            <p:pic>
              <p:nvPicPr>
                <p:cNvPr id="1070" name="Tinta 1069">
                  <a:extLst>
                    <a:ext uri="{FF2B5EF4-FFF2-40B4-BE49-F238E27FC236}">
                      <a16:creationId xmlns:a16="http://schemas.microsoft.com/office/drawing/2014/main" id="{F3E04304-FDAD-9281-596E-85DA38822FF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178650" y="5391248"/>
                  <a:ext cx="601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71" name="Tinta 1070">
                  <a:extLst>
                    <a:ext uri="{FF2B5EF4-FFF2-40B4-BE49-F238E27FC236}">
                      <a16:creationId xmlns:a16="http://schemas.microsoft.com/office/drawing/2014/main" id="{EB8C09DA-8E97-1D43-BEA7-DFF279BB6811}"/>
                    </a:ext>
                  </a:extLst>
                </p14:cNvPr>
                <p14:cNvContentPartPr/>
                <p14:nvPr/>
              </p14:nvContentPartPr>
              <p14:xfrm>
                <a:off x="5378450" y="5399528"/>
                <a:ext cx="54360" cy="2880"/>
              </p14:xfrm>
            </p:contentPart>
          </mc:Choice>
          <mc:Fallback>
            <p:pic>
              <p:nvPicPr>
                <p:cNvPr id="1071" name="Tinta 1070">
                  <a:extLst>
                    <a:ext uri="{FF2B5EF4-FFF2-40B4-BE49-F238E27FC236}">
                      <a16:creationId xmlns:a16="http://schemas.microsoft.com/office/drawing/2014/main" id="{EB8C09DA-8E97-1D43-BEA7-DFF279BB681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374130" y="5395208"/>
                  <a:ext cx="6300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72" name="Tinta 1071">
                  <a:extLst>
                    <a:ext uri="{FF2B5EF4-FFF2-40B4-BE49-F238E27FC236}">
                      <a16:creationId xmlns:a16="http://schemas.microsoft.com/office/drawing/2014/main" id="{2B92C814-5ED1-DB08-9D89-7A241C254796}"/>
                    </a:ext>
                  </a:extLst>
                </p14:cNvPr>
                <p14:cNvContentPartPr/>
                <p14:nvPr/>
              </p14:nvContentPartPr>
              <p14:xfrm>
                <a:off x="5524250" y="5398088"/>
                <a:ext cx="68400" cy="1800"/>
              </p14:xfrm>
            </p:contentPart>
          </mc:Choice>
          <mc:Fallback>
            <p:pic>
              <p:nvPicPr>
                <p:cNvPr id="1072" name="Tinta 1071">
                  <a:extLst>
                    <a:ext uri="{FF2B5EF4-FFF2-40B4-BE49-F238E27FC236}">
                      <a16:creationId xmlns:a16="http://schemas.microsoft.com/office/drawing/2014/main" id="{2B92C814-5ED1-DB08-9D89-7A241C25479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519930" y="5393768"/>
                  <a:ext cx="7704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073" name="Tinta 1072">
                  <a:extLst>
                    <a:ext uri="{FF2B5EF4-FFF2-40B4-BE49-F238E27FC236}">
                      <a16:creationId xmlns:a16="http://schemas.microsoft.com/office/drawing/2014/main" id="{48A0E180-C688-DF07-DCA0-EC9881917C0B}"/>
                    </a:ext>
                  </a:extLst>
                </p14:cNvPr>
                <p14:cNvContentPartPr/>
                <p14:nvPr/>
              </p14:nvContentPartPr>
              <p14:xfrm>
                <a:off x="5721170" y="5372888"/>
                <a:ext cx="163440" cy="14400"/>
              </p14:xfrm>
            </p:contentPart>
          </mc:Choice>
          <mc:Fallback>
            <p:pic>
              <p:nvPicPr>
                <p:cNvPr id="1073" name="Tinta 1072">
                  <a:extLst>
                    <a:ext uri="{FF2B5EF4-FFF2-40B4-BE49-F238E27FC236}">
                      <a16:creationId xmlns:a16="http://schemas.microsoft.com/office/drawing/2014/main" id="{48A0E180-C688-DF07-DCA0-EC9881917C0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716850" y="5368568"/>
                  <a:ext cx="1720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074" name="Tinta 1073">
                  <a:extLst>
                    <a:ext uri="{FF2B5EF4-FFF2-40B4-BE49-F238E27FC236}">
                      <a16:creationId xmlns:a16="http://schemas.microsoft.com/office/drawing/2014/main" id="{77CA9A70-D291-09A8-A4CF-A095234D97BC}"/>
                    </a:ext>
                  </a:extLst>
                </p14:cNvPr>
                <p14:cNvContentPartPr/>
                <p14:nvPr/>
              </p14:nvContentPartPr>
              <p14:xfrm>
                <a:off x="6048410" y="5350928"/>
                <a:ext cx="14400" cy="1800"/>
              </p14:xfrm>
            </p:contentPart>
          </mc:Choice>
          <mc:Fallback>
            <p:pic>
              <p:nvPicPr>
                <p:cNvPr id="1074" name="Tinta 1073">
                  <a:extLst>
                    <a:ext uri="{FF2B5EF4-FFF2-40B4-BE49-F238E27FC236}">
                      <a16:creationId xmlns:a16="http://schemas.microsoft.com/office/drawing/2014/main" id="{77CA9A70-D291-09A8-A4CF-A095234D97B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044090" y="5346608"/>
                  <a:ext cx="23040" cy="1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076" name="Tinta 1075">
                <a:extLst>
                  <a:ext uri="{FF2B5EF4-FFF2-40B4-BE49-F238E27FC236}">
                    <a16:creationId xmlns:a16="http://schemas.microsoft.com/office/drawing/2014/main" id="{011A9FEF-2DB8-20F1-FFBE-2CFDC61D34DF}"/>
                  </a:ext>
                </a:extLst>
              </p14:cNvPr>
              <p14:cNvContentPartPr/>
              <p14:nvPr/>
            </p14:nvContentPartPr>
            <p14:xfrm>
              <a:off x="302450" y="6178208"/>
              <a:ext cx="102240" cy="360"/>
            </p14:xfrm>
          </p:contentPart>
        </mc:Choice>
        <mc:Fallback>
          <p:pic>
            <p:nvPicPr>
              <p:cNvPr id="1076" name="Tinta 1075">
                <a:extLst>
                  <a:ext uri="{FF2B5EF4-FFF2-40B4-BE49-F238E27FC236}">
                    <a16:creationId xmlns:a16="http://schemas.microsoft.com/office/drawing/2014/main" id="{011A9FEF-2DB8-20F1-FFBE-2CFDC61D34DF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298130" y="6173888"/>
                <a:ext cx="11088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1" name="Agrupar 1110">
            <a:extLst>
              <a:ext uri="{FF2B5EF4-FFF2-40B4-BE49-F238E27FC236}">
                <a16:creationId xmlns:a16="http://schemas.microsoft.com/office/drawing/2014/main" id="{707AA643-9BF6-972A-BD47-2FB4B7A470FC}"/>
              </a:ext>
            </a:extLst>
          </p:cNvPr>
          <p:cNvGrpSpPr/>
          <p:nvPr/>
        </p:nvGrpSpPr>
        <p:grpSpPr>
          <a:xfrm>
            <a:off x="375890" y="5923328"/>
            <a:ext cx="4862520" cy="884160"/>
            <a:chOff x="375890" y="5923328"/>
            <a:chExt cx="4862520" cy="88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077" name="Tinta 1076">
                  <a:extLst>
                    <a:ext uri="{FF2B5EF4-FFF2-40B4-BE49-F238E27FC236}">
                      <a16:creationId xmlns:a16="http://schemas.microsoft.com/office/drawing/2014/main" id="{4F253A00-BB16-4E57-1465-5DA794641D8D}"/>
                    </a:ext>
                  </a:extLst>
                </p14:cNvPr>
                <p14:cNvContentPartPr/>
                <p14:nvPr/>
              </p14:nvContentPartPr>
              <p14:xfrm>
                <a:off x="375890" y="6008648"/>
                <a:ext cx="758160" cy="278280"/>
              </p14:xfrm>
            </p:contentPart>
          </mc:Choice>
          <mc:Fallback>
            <p:pic>
              <p:nvPicPr>
                <p:cNvPr id="1077" name="Tinta 1076">
                  <a:extLst>
                    <a:ext uri="{FF2B5EF4-FFF2-40B4-BE49-F238E27FC236}">
                      <a16:creationId xmlns:a16="http://schemas.microsoft.com/office/drawing/2014/main" id="{4F253A00-BB16-4E57-1465-5DA794641D8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71570" y="6004328"/>
                  <a:ext cx="7668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078" name="Tinta 1077">
                  <a:extLst>
                    <a:ext uri="{FF2B5EF4-FFF2-40B4-BE49-F238E27FC236}">
                      <a16:creationId xmlns:a16="http://schemas.microsoft.com/office/drawing/2014/main" id="{E5CAB116-9604-239F-A49B-1681382D3F1D}"/>
                    </a:ext>
                  </a:extLst>
                </p14:cNvPr>
                <p14:cNvContentPartPr/>
                <p14:nvPr/>
              </p14:nvContentPartPr>
              <p14:xfrm>
                <a:off x="1116770" y="6128168"/>
                <a:ext cx="281160" cy="111240"/>
              </p14:xfrm>
            </p:contentPart>
          </mc:Choice>
          <mc:Fallback>
            <p:pic>
              <p:nvPicPr>
                <p:cNvPr id="1078" name="Tinta 1077">
                  <a:extLst>
                    <a:ext uri="{FF2B5EF4-FFF2-40B4-BE49-F238E27FC236}">
                      <a16:creationId xmlns:a16="http://schemas.microsoft.com/office/drawing/2014/main" id="{E5CAB116-9604-239F-A49B-1681382D3F1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112450" y="6123848"/>
                  <a:ext cx="2898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079" name="Tinta 1078">
                  <a:extLst>
                    <a:ext uri="{FF2B5EF4-FFF2-40B4-BE49-F238E27FC236}">
                      <a16:creationId xmlns:a16="http://schemas.microsoft.com/office/drawing/2014/main" id="{A619CCA4-7A02-CC5E-F2F5-EDD91DA26383}"/>
                    </a:ext>
                  </a:extLst>
                </p14:cNvPr>
                <p14:cNvContentPartPr/>
                <p14:nvPr/>
              </p14:nvContentPartPr>
              <p14:xfrm>
                <a:off x="1574330" y="5946368"/>
                <a:ext cx="29880" cy="286560"/>
              </p14:xfrm>
            </p:contentPart>
          </mc:Choice>
          <mc:Fallback>
            <p:pic>
              <p:nvPicPr>
                <p:cNvPr id="1079" name="Tinta 1078">
                  <a:extLst>
                    <a:ext uri="{FF2B5EF4-FFF2-40B4-BE49-F238E27FC236}">
                      <a16:creationId xmlns:a16="http://schemas.microsoft.com/office/drawing/2014/main" id="{A619CCA4-7A02-CC5E-F2F5-EDD91DA2638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570010" y="5942048"/>
                  <a:ext cx="385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080" name="Tinta 1079">
                  <a:extLst>
                    <a:ext uri="{FF2B5EF4-FFF2-40B4-BE49-F238E27FC236}">
                      <a16:creationId xmlns:a16="http://schemas.microsoft.com/office/drawing/2014/main" id="{E8012CFB-2640-D8E1-B530-04A9D1778982}"/>
                    </a:ext>
                  </a:extLst>
                </p14:cNvPr>
                <p14:cNvContentPartPr/>
                <p14:nvPr/>
              </p14:nvContentPartPr>
              <p14:xfrm>
                <a:off x="1506650" y="6053288"/>
                <a:ext cx="1221840" cy="231120"/>
              </p14:xfrm>
            </p:contentPart>
          </mc:Choice>
          <mc:Fallback>
            <p:pic>
              <p:nvPicPr>
                <p:cNvPr id="1080" name="Tinta 1079">
                  <a:extLst>
                    <a:ext uri="{FF2B5EF4-FFF2-40B4-BE49-F238E27FC236}">
                      <a16:creationId xmlns:a16="http://schemas.microsoft.com/office/drawing/2014/main" id="{E8012CFB-2640-D8E1-B530-04A9D177898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502330" y="6048968"/>
                  <a:ext cx="12304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081" name="Tinta 1080">
                  <a:extLst>
                    <a:ext uri="{FF2B5EF4-FFF2-40B4-BE49-F238E27FC236}">
                      <a16:creationId xmlns:a16="http://schemas.microsoft.com/office/drawing/2014/main" id="{A1F1A681-3D96-8C04-1C1C-874F536F192E}"/>
                    </a:ext>
                  </a:extLst>
                </p14:cNvPr>
                <p14:cNvContentPartPr/>
                <p14:nvPr/>
              </p14:nvContentPartPr>
              <p14:xfrm>
                <a:off x="2982650" y="6031688"/>
                <a:ext cx="23040" cy="192960"/>
              </p14:xfrm>
            </p:contentPart>
          </mc:Choice>
          <mc:Fallback>
            <p:pic>
              <p:nvPicPr>
                <p:cNvPr id="1081" name="Tinta 1080">
                  <a:extLst>
                    <a:ext uri="{FF2B5EF4-FFF2-40B4-BE49-F238E27FC236}">
                      <a16:creationId xmlns:a16="http://schemas.microsoft.com/office/drawing/2014/main" id="{A1F1A681-3D96-8C04-1C1C-874F536F192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978330" y="6027368"/>
                  <a:ext cx="31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082" name="Tinta 1081">
                  <a:extLst>
                    <a:ext uri="{FF2B5EF4-FFF2-40B4-BE49-F238E27FC236}">
                      <a16:creationId xmlns:a16="http://schemas.microsoft.com/office/drawing/2014/main" id="{C6250834-06E5-8DDE-A5EF-4C166DBD3CBA}"/>
                    </a:ext>
                  </a:extLst>
                </p14:cNvPr>
                <p14:cNvContentPartPr/>
                <p14:nvPr/>
              </p14:nvContentPartPr>
              <p14:xfrm>
                <a:off x="2917490" y="5958968"/>
                <a:ext cx="168480" cy="151920"/>
              </p14:xfrm>
            </p:contentPart>
          </mc:Choice>
          <mc:Fallback>
            <p:pic>
              <p:nvPicPr>
                <p:cNvPr id="1082" name="Tinta 1081">
                  <a:extLst>
                    <a:ext uri="{FF2B5EF4-FFF2-40B4-BE49-F238E27FC236}">
                      <a16:creationId xmlns:a16="http://schemas.microsoft.com/office/drawing/2014/main" id="{C6250834-06E5-8DDE-A5EF-4C166DBD3CBA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913170" y="5954648"/>
                  <a:ext cx="1771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083" name="Tinta 1082">
                  <a:extLst>
                    <a:ext uri="{FF2B5EF4-FFF2-40B4-BE49-F238E27FC236}">
                      <a16:creationId xmlns:a16="http://schemas.microsoft.com/office/drawing/2014/main" id="{7EBE2771-3CC2-F9E0-E481-D6E466845330}"/>
                    </a:ext>
                  </a:extLst>
                </p14:cNvPr>
                <p14:cNvContentPartPr/>
                <p14:nvPr/>
              </p14:nvContentPartPr>
              <p14:xfrm>
                <a:off x="3148250" y="5960408"/>
                <a:ext cx="157680" cy="187920"/>
              </p14:xfrm>
            </p:contentPart>
          </mc:Choice>
          <mc:Fallback>
            <p:pic>
              <p:nvPicPr>
                <p:cNvPr id="1083" name="Tinta 1082">
                  <a:extLst>
                    <a:ext uri="{FF2B5EF4-FFF2-40B4-BE49-F238E27FC236}">
                      <a16:creationId xmlns:a16="http://schemas.microsoft.com/office/drawing/2014/main" id="{7EBE2771-3CC2-F9E0-E481-D6E46684533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143930" y="5956088"/>
                  <a:ext cx="1663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084" name="Tinta 1083">
                  <a:extLst>
                    <a:ext uri="{FF2B5EF4-FFF2-40B4-BE49-F238E27FC236}">
                      <a16:creationId xmlns:a16="http://schemas.microsoft.com/office/drawing/2014/main" id="{DDC576A9-AB96-9C86-8FDC-59D5BB4B5BD8}"/>
                    </a:ext>
                  </a:extLst>
                </p14:cNvPr>
                <p14:cNvContentPartPr/>
                <p14:nvPr/>
              </p14:nvContentPartPr>
              <p14:xfrm>
                <a:off x="3312770" y="6059768"/>
                <a:ext cx="25560" cy="182520"/>
              </p14:xfrm>
            </p:contentPart>
          </mc:Choice>
          <mc:Fallback>
            <p:pic>
              <p:nvPicPr>
                <p:cNvPr id="1084" name="Tinta 1083">
                  <a:extLst>
                    <a:ext uri="{FF2B5EF4-FFF2-40B4-BE49-F238E27FC236}">
                      <a16:creationId xmlns:a16="http://schemas.microsoft.com/office/drawing/2014/main" id="{DDC576A9-AB96-9C86-8FDC-59D5BB4B5BD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308450" y="6055448"/>
                  <a:ext cx="34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085" name="Tinta 1084">
                  <a:extLst>
                    <a:ext uri="{FF2B5EF4-FFF2-40B4-BE49-F238E27FC236}">
                      <a16:creationId xmlns:a16="http://schemas.microsoft.com/office/drawing/2014/main" id="{780E5A53-949E-05C4-4E12-F3BD39984DA9}"/>
                    </a:ext>
                  </a:extLst>
                </p14:cNvPr>
                <p14:cNvContentPartPr/>
                <p14:nvPr/>
              </p14:nvContentPartPr>
              <p14:xfrm>
                <a:off x="3555050" y="6068408"/>
                <a:ext cx="460800" cy="164880"/>
              </p14:xfrm>
            </p:contentPart>
          </mc:Choice>
          <mc:Fallback>
            <p:pic>
              <p:nvPicPr>
                <p:cNvPr id="1085" name="Tinta 1084">
                  <a:extLst>
                    <a:ext uri="{FF2B5EF4-FFF2-40B4-BE49-F238E27FC236}">
                      <a16:creationId xmlns:a16="http://schemas.microsoft.com/office/drawing/2014/main" id="{780E5A53-949E-05C4-4E12-F3BD39984DA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550730" y="6064088"/>
                  <a:ext cx="4694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086" name="Tinta 1085">
                  <a:extLst>
                    <a:ext uri="{FF2B5EF4-FFF2-40B4-BE49-F238E27FC236}">
                      <a16:creationId xmlns:a16="http://schemas.microsoft.com/office/drawing/2014/main" id="{7DB399F4-D9FF-88C7-5EBF-C2A42B8F4127}"/>
                    </a:ext>
                  </a:extLst>
                </p14:cNvPr>
                <p14:cNvContentPartPr/>
                <p14:nvPr/>
              </p14:nvContentPartPr>
              <p14:xfrm>
                <a:off x="4087850" y="6002168"/>
                <a:ext cx="52920" cy="406800"/>
              </p14:xfrm>
            </p:contentPart>
          </mc:Choice>
          <mc:Fallback>
            <p:pic>
              <p:nvPicPr>
                <p:cNvPr id="1086" name="Tinta 1085">
                  <a:extLst>
                    <a:ext uri="{FF2B5EF4-FFF2-40B4-BE49-F238E27FC236}">
                      <a16:creationId xmlns:a16="http://schemas.microsoft.com/office/drawing/2014/main" id="{7DB399F4-D9FF-88C7-5EBF-C2A42B8F412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083530" y="5997848"/>
                  <a:ext cx="6156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087" name="Tinta 1086">
                  <a:extLst>
                    <a:ext uri="{FF2B5EF4-FFF2-40B4-BE49-F238E27FC236}">
                      <a16:creationId xmlns:a16="http://schemas.microsoft.com/office/drawing/2014/main" id="{97BA6960-DE57-9081-44EE-8A25049CB856}"/>
                    </a:ext>
                  </a:extLst>
                </p14:cNvPr>
                <p14:cNvContentPartPr/>
                <p14:nvPr/>
              </p14:nvContentPartPr>
              <p14:xfrm>
                <a:off x="4074890" y="6104408"/>
                <a:ext cx="673200" cy="131040"/>
              </p14:xfrm>
            </p:contentPart>
          </mc:Choice>
          <mc:Fallback>
            <p:pic>
              <p:nvPicPr>
                <p:cNvPr id="1087" name="Tinta 1086">
                  <a:extLst>
                    <a:ext uri="{FF2B5EF4-FFF2-40B4-BE49-F238E27FC236}">
                      <a16:creationId xmlns:a16="http://schemas.microsoft.com/office/drawing/2014/main" id="{97BA6960-DE57-9081-44EE-8A25049CB85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070570" y="6100088"/>
                  <a:ext cx="6818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088" name="Tinta 1087">
                  <a:extLst>
                    <a:ext uri="{FF2B5EF4-FFF2-40B4-BE49-F238E27FC236}">
                      <a16:creationId xmlns:a16="http://schemas.microsoft.com/office/drawing/2014/main" id="{D0713867-C9DB-B996-68C6-17CE77A223FE}"/>
                    </a:ext>
                  </a:extLst>
                </p14:cNvPr>
                <p14:cNvContentPartPr/>
                <p14:nvPr/>
              </p14:nvContentPartPr>
              <p14:xfrm>
                <a:off x="4752050" y="6001088"/>
                <a:ext cx="6120" cy="5400"/>
              </p14:xfrm>
            </p:contentPart>
          </mc:Choice>
          <mc:Fallback>
            <p:pic>
              <p:nvPicPr>
                <p:cNvPr id="1088" name="Tinta 1087">
                  <a:extLst>
                    <a:ext uri="{FF2B5EF4-FFF2-40B4-BE49-F238E27FC236}">
                      <a16:creationId xmlns:a16="http://schemas.microsoft.com/office/drawing/2014/main" id="{D0713867-C9DB-B996-68C6-17CE77A223FE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747730" y="5996768"/>
                  <a:ext cx="1476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089" name="Tinta 1088">
                  <a:extLst>
                    <a:ext uri="{FF2B5EF4-FFF2-40B4-BE49-F238E27FC236}">
                      <a16:creationId xmlns:a16="http://schemas.microsoft.com/office/drawing/2014/main" id="{EAB5B11A-F7B6-BE10-24C1-97DAC4902519}"/>
                    </a:ext>
                  </a:extLst>
                </p14:cNvPr>
                <p14:cNvContentPartPr/>
                <p14:nvPr/>
              </p14:nvContentPartPr>
              <p14:xfrm>
                <a:off x="4869410" y="5923328"/>
                <a:ext cx="21600" cy="272520"/>
              </p14:xfrm>
            </p:contentPart>
          </mc:Choice>
          <mc:Fallback>
            <p:pic>
              <p:nvPicPr>
                <p:cNvPr id="1089" name="Tinta 1088">
                  <a:extLst>
                    <a:ext uri="{FF2B5EF4-FFF2-40B4-BE49-F238E27FC236}">
                      <a16:creationId xmlns:a16="http://schemas.microsoft.com/office/drawing/2014/main" id="{EAB5B11A-F7B6-BE10-24C1-97DAC490251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865090" y="5919008"/>
                  <a:ext cx="302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090" name="Tinta 1089">
                  <a:extLst>
                    <a:ext uri="{FF2B5EF4-FFF2-40B4-BE49-F238E27FC236}">
                      <a16:creationId xmlns:a16="http://schemas.microsoft.com/office/drawing/2014/main" id="{162ADF9F-53C0-3FC2-E33F-C9888EED6F5F}"/>
                    </a:ext>
                  </a:extLst>
                </p14:cNvPr>
                <p14:cNvContentPartPr/>
                <p14:nvPr/>
              </p14:nvContentPartPr>
              <p14:xfrm>
                <a:off x="4767890" y="6082448"/>
                <a:ext cx="212760" cy="11880"/>
              </p14:xfrm>
            </p:contentPart>
          </mc:Choice>
          <mc:Fallback>
            <p:pic>
              <p:nvPicPr>
                <p:cNvPr id="1090" name="Tinta 1089">
                  <a:extLst>
                    <a:ext uri="{FF2B5EF4-FFF2-40B4-BE49-F238E27FC236}">
                      <a16:creationId xmlns:a16="http://schemas.microsoft.com/office/drawing/2014/main" id="{162ADF9F-53C0-3FC2-E33F-C9888EED6F5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763570" y="6078128"/>
                  <a:ext cx="22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091" name="Tinta 1090">
                  <a:extLst>
                    <a:ext uri="{FF2B5EF4-FFF2-40B4-BE49-F238E27FC236}">
                      <a16:creationId xmlns:a16="http://schemas.microsoft.com/office/drawing/2014/main" id="{55B1E359-358A-6790-6FD3-4FE19128F9B6}"/>
                    </a:ext>
                  </a:extLst>
                </p14:cNvPr>
                <p14:cNvContentPartPr/>
                <p14:nvPr/>
              </p14:nvContentPartPr>
              <p14:xfrm>
                <a:off x="4974170" y="6039248"/>
                <a:ext cx="264240" cy="117720"/>
              </p14:xfrm>
            </p:contentPart>
          </mc:Choice>
          <mc:Fallback>
            <p:pic>
              <p:nvPicPr>
                <p:cNvPr id="1091" name="Tinta 1090">
                  <a:extLst>
                    <a:ext uri="{FF2B5EF4-FFF2-40B4-BE49-F238E27FC236}">
                      <a16:creationId xmlns:a16="http://schemas.microsoft.com/office/drawing/2014/main" id="{55B1E359-358A-6790-6FD3-4FE19128F9B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969850" y="6034928"/>
                  <a:ext cx="2728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092" name="Tinta 1091">
                  <a:extLst>
                    <a:ext uri="{FF2B5EF4-FFF2-40B4-BE49-F238E27FC236}">
                      <a16:creationId xmlns:a16="http://schemas.microsoft.com/office/drawing/2014/main" id="{EC86F297-1C1B-2D95-D3DE-9E51A29C0376}"/>
                    </a:ext>
                  </a:extLst>
                </p14:cNvPr>
                <p14:cNvContentPartPr/>
                <p14:nvPr/>
              </p14:nvContentPartPr>
              <p14:xfrm>
                <a:off x="4301690" y="5978048"/>
                <a:ext cx="360" cy="7920"/>
              </p14:xfrm>
            </p:contentPart>
          </mc:Choice>
          <mc:Fallback>
            <p:pic>
              <p:nvPicPr>
                <p:cNvPr id="1092" name="Tinta 1091">
                  <a:extLst>
                    <a:ext uri="{FF2B5EF4-FFF2-40B4-BE49-F238E27FC236}">
                      <a16:creationId xmlns:a16="http://schemas.microsoft.com/office/drawing/2014/main" id="{EC86F297-1C1B-2D95-D3DE-9E51A29C037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297370" y="5973728"/>
                  <a:ext cx="900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093" name="Tinta 1092">
                  <a:extLst>
                    <a:ext uri="{FF2B5EF4-FFF2-40B4-BE49-F238E27FC236}">
                      <a16:creationId xmlns:a16="http://schemas.microsoft.com/office/drawing/2014/main" id="{15080330-0407-2791-601B-F85A3708DF80}"/>
                    </a:ext>
                  </a:extLst>
                </p14:cNvPr>
                <p14:cNvContentPartPr/>
                <p14:nvPr/>
              </p14:nvContentPartPr>
              <p14:xfrm>
                <a:off x="3536690" y="5955008"/>
                <a:ext cx="360" cy="360"/>
              </p14:xfrm>
            </p:contentPart>
          </mc:Choice>
          <mc:Fallback>
            <p:pic>
              <p:nvPicPr>
                <p:cNvPr id="1093" name="Tinta 1092">
                  <a:extLst>
                    <a:ext uri="{FF2B5EF4-FFF2-40B4-BE49-F238E27FC236}">
                      <a16:creationId xmlns:a16="http://schemas.microsoft.com/office/drawing/2014/main" id="{15080330-0407-2791-601B-F85A3708DF80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532370" y="5950688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095" name="Tinta 1094">
                  <a:extLst>
                    <a:ext uri="{FF2B5EF4-FFF2-40B4-BE49-F238E27FC236}">
                      <a16:creationId xmlns:a16="http://schemas.microsoft.com/office/drawing/2014/main" id="{3B752159-4533-922D-213E-10865E84525D}"/>
                    </a:ext>
                  </a:extLst>
                </p14:cNvPr>
                <p14:cNvContentPartPr/>
                <p14:nvPr/>
              </p14:nvContentPartPr>
              <p14:xfrm>
                <a:off x="514850" y="6403568"/>
                <a:ext cx="197280" cy="230400"/>
              </p14:xfrm>
            </p:contentPart>
          </mc:Choice>
          <mc:Fallback>
            <p:pic>
              <p:nvPicPr>
                <p:cNvPr id="1095" name="Tinta 1094">
                  <a:extLst>
                    <a:ext uri="{FF2B5EF4-FFF2-40B4-BE49-F238E27FC236}">
                      <a16:creationId xmlns:a16="http://schemas.microsoft.com/office/drawing/2014/main" id="{3B752159-4533-922D-213E-10865E84525D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10530" y="6399248"/>
                  <a:ext cx="2059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096" name="Tinta 1095">
                  <a:extLst>
                    <a:ext uri="{FF2B5EF4-FFF2-40B4-BE49-F238E27FC236}">
                      <a16:creationId xmlns:a16="http://schemas.microsoft.com/office/drawing/2014/main" id="{84017F8C-4465-A511-F005-AC2870530D1F}"/>
                    </a:ext>
                  </a:extLst>
                </p14:cNvPr>
                <p14:cNvContentPartPr/>
                <p14:nvPr/>
              </p14:nvContentPartPr>
              <p14:xfrm>
                <a:off x="801050" y="6480608"/>
                <a:ext cx="48600" cy="175680"/>
              </p14:xfrm>
            </p:contentPart>
          </mc:Choice>
          <mc:Fallback>
            <p:pic>
              <p:nvPicPr>
                <p:cNvPr id="1096" name="Tinta 1095">
                  <a:extLst>
                    <a:ext uri="{FF2B5EF4-FFF2-40B4-BE49-F238E27FC236}">
                      <a16:creationId xmlns:a16="http://schemas.microsoft.com/office/drawing/2014/main" id="{84017F8C-4465-A511-F005-AC2870530D1F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96730" y="6476288"/>
                  <a:ext cx="572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097" name="Tinta 1096">
                  <a:extLst>
                    <a:ext uri="{FF2B5EF4-FFF2-40B4-BE49-F238E27FC236}">
                      <a16:creationId xmlns:a16="http://schemas.microsoft.com/office/drawing/2014/main" id="{CC47D066-2776-FDA8-BAC0-E6BA52313716}"/>
                    </a:ext>
                  </a:extLst>
                </p14:cNvPr>
                <p14:cNvContentPartPr/>
                <p14:nvPr/>
              </p14:nvContentPartPr>
              <p14:xfrm>
                <a:off x="1037570" y="6582128"/>
                <a:ext cx="123480" cy="9360"/>
              </p14:xfrm>
            </p:contentPart>
          </mc:Choice>
          <mc:Fallback>
            <p:pic>
              <p:nvPicPr>
                <p:cNvPr id="1097" name="Tinta 1096">
                  <a:extLst>
                    <a:ext uri="{FF2B5EF4-FFF2-40B4-BE49-F238E27FC236}">
                      <a16:creationId xmlns:a16="http://schemas.microsoft.com/office/drawing/2014/main" id="{CC47D066-2776-FDA8-BAC0-E6BA52313716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33250" y="6577808"/>
                  <a:ext cx="132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098" name="Tinta 1097">
                  <a:extLst>
                    <a:ext uri="{FF2B5EF4-FFF2-40B4-BE49-F238E27FC236}">
                      <a16:creationId xmlns:a16="http://schemas.microsoft.com/office/drawing/2014/main" id="{9679117F-B896-C1FE-DFC8-72F22EB027B1}"/>
                    </a:ext>
                  </a:extLst>
                </p14:cNvPr>
                <p14:cNvContentPartPr/>
                <p14:nvPr/>
              </p14:nvContentPartPr>
              <p14:xfrm>
                <a:off x="1014890" y="6454688"/>
                <a:ext cx="205920" cy="10440"/>
              </p14:xfrm>
            </p:contentPart>
          </mc:Choice>
          <mc:Fallback>
            <p:pic>
              <p:nvPicPr>
                <p:cNvPr id="1098" name="Tinta 1097">
                  <a:extLst>
                    <a:ext uri="{FF2B5EF4-FFF2-40B4-BE49-F238E27FC236}">
                      <a16:creationId xmlns:a16="http://schemas.microsoft.com/office/drawing/2014/main" id="{9679117F-B896-C1FE-DFC8-72F22EB027B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10570" y="6450368"/>
                  <a:ext cx="2145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099" name="Tinta 1098">
                  <a:extLst>
                    <a:ext uri="{FF2B5EF4-FFF2-40B4-BE49-F238E27FC236}">
                      <a16:creationId xmlns:a16="http://schemas.microsoft.com/office/drawing/2014/main" id="{F9C43F09-FCC0-38CF-EFFB-0BD1D78EF7EF}"/>
                    </a:ext>
                  </a:extLst>
                </p14:cNvPr>
                <p14:cNvContentPartPr/>
                <p14:nvPr/>
              </p14:nvContentPartPr>
              <p14:xfrm>
                <a:off x="1427090" y="6291968"/>
                <a:ext cx="56520" cy="196560"/>
              </p14:xfrm>
            </p:contentPart>
          </mc:Choice>
          <mc:Fallback>
            <p:pic>
              <p:nvPicPr>
                <p:cNvPr id="1099" name="Tinta 1098">
                  <a:extLst>
                    <a:ext uri="{FF2B5EF4-FFF2-40B4-BE49-F238E27FC236}">
                      <a16:creationId xmlns:a16="http://schemas.microsoft.com/office/drawing/2014/main" id="{F9C43F09-FCC0-38CF-EFFB-0BD1D78EF7E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422770" y="6287648"/>
                  <a:ext cx="651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100" name="Tinta 1099">
                  <a:extLst>
                    <a:ext uri="{FF2B5EF4-FFF2-40B4-BE49-F238E27FC236}">
                      <a16:creationId xmlns:a16="http://schemas.microsoft.com/office/drawing/2014/main" id="{ABD91DA7-70CE-5C69-9450-515C705C947D}"/>
                    </a:ext>
                  </a:extLst>
                </p14:cNvPr>
                <p14:cNvContentPartPr/>
                <p14:nvPr/>
              </p14:nvContentPartPr>
              <p14:xfrm>
                <a:off x="1337810" y="6505808"/>
                <a:ext cx="228600" cy="9360"/>
              </p14:xfrm>
            </p:contentPart>
          </mc:Choice>
          <mc:Fallback>
            <p:pic>
              <p:nvPicPr>
                <p:cNvPr id="1100" name="Tinta 1099">
                  <a:extLst>
                    <a:ext uri="{FF2B5EF4-FFF2-40B4-BE49-F238E27FC236}">
                      <a16:creationId xmlns:a16="http://schemas.microsoft.com/office/drawing/2014/main" id="{ABD91DA7-70CE-5C69-9450-515C705C947D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333490" y="6501488"/>
                  <a:ext cx="237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101" name="Tinta 1100">
                  <a:extLst>
                    <a:ext uri="{FF2B5EF4-FFF2-40B4-BE49-F238E27FC236}">
                      <a16:creationId xmlns:a16="http://schemas.microsoft.com/office/drawing/2014/main" id="{258C7F94-E0BB-8A8F-EACB-F70E32467C49}"/>
                    </a:ext>
                  </a:extLst>
                </p14:cNvPr>
                <p14:cNvContentPartPr/>
                <p14:nvPr/>
              </p14:nvContentPartPr>
              <p14:xfrm>
                <a:off x="1408730" y="6585368"/>
                <a:ext cx="163440" cy="222120"/>
              </p14:xfrm>
            </p:contentPart>
          </mc:Choice>
          <mc:Fallback>
            <p:pic>
              <p:nvPicPr>
                <p:cNvPr id="1101" name="Tinta 1100">
                  <a:extLst>
                    <a:ext uri="{FF2B5EF4-FFF2-40B4-BE49-F238E27FC236}">
                      <a16:creationId xmlns:a16="http://schemas.microsoft.com/office/drawing/2014/main" id="{258C7F94-E0BB-8A8F-EACB-F70E32467C4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404410" y="6581048"/>
                  <a:ext cx="1720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103" name="Tinta 1102">
                  <a:extLst>
                    <a:ext uri="{FF2B5EF4-FFF2-40B4-BE49-F238E27FC236}">
                      <a16:creationId xmlns:a16="http://schemas.microsoft.com/office/drawing/2014/main" id="{1B84416C-F576-2873-A792-F60280052361}"/>
                    </a:ext>
                  </a:extLst>
                </p14:cNvPr>
                <p14:cNvContentPartPr/>
                <p14:nvPr/>
              </p14:nvContentPartPr>
              <p14:xfrm>
                <a:off x="2006690" y="6441728"/>
                <a:ext cx="304920" cy="148680"/>
              </p14:xfrm>
            </p:contentPart>
          </mc:Choice>
          <mc:Fallback>
            <p:pic>
              <p:nvPicPr>
                <p:cNvPr id="1103" name="Tinta 1102">
                  <a:extLst>
                    <a:ext uri="{FF2B5EF4-FFF2-40B4-BE49-F238E27FC236}">
                      <a16:creationId xmlns:a16="http://schemas.microsoft.com/office/drawing/2014/main" id="{1B84416C-F576-2873-A792-F6028005236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002370" y="6437408"/>
                  <a:ext cx="3135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104" name="Tinta 1103">
                  <a:extLst>
                    <a:ext uri="{FF2B5EF4-FFF2-40B4-BE49-F238E27FC236}">
                      <a16:creationId xmlns:a16="http://schemas.microsoft.com/office/drawing/2014/main" id="{CB4C0DF6-B20A-EED4-4FE9-5C169C413A5F}"/>
                    </a:ext>
                  </a:extLst>
                </p14:cNvPr>
                <p14:cNvContentPartPr/>
                <p14:nvPr/>
              </p14:nvContentPartPr>
              <p14:xfrm>
                <a:off x="2497370" y="6383048"/>
                <a:ext cx="175680" cy="391680"/>
              </p14:xfrm>
            </p:contentPart>
          </mc:Choice>
          <mc:Fallback>
            <p:pic>
              <p:nvPicPr>
                <p:cNvPr id="1104" name="Tinta 1103">
                  <a:extLst>
                    <a:ext uri="{FF2B5EF4-FFF2-40B4-BE49-F238E27FC236}">
                      <a16:creationId xmlns:a16="http://schemas.microsoft.com/office/drawing/2014/main" id="{CB4C0DF6-B20A-EED4-4FE9-5C169C413A5F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493050" y="6378728"/>
                  <a:ext cx="18432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105" name="Tinta 1104">
                  <a:extLst>
                    <a:ext uri="{FF2B5EF4-FFF2-40B4-BE49-F238E27FC236}">
                      <a16:creationId xmlns:a16="http://schemas.microsoft.com/office/drawing/2014/main" id="{D0C58485-C7CB-5C13-9162-A470438BE904}"/>
                    </a:ext>
                  </a:extLst>
                </p14:cNvPr>
                <p14:cNvContentPartPr/>
                <p14:nvPr/>
              </p14:nvContentPartPr>
              <p14:xfrm>
                <a:off x="2523650" y="6591128"/>
                <a:ext cx="194400" cy="21960"/>
              </p14:xfrm>
            </p:contentPart>
          </mc:Choice>
          <mc:Fallback>
            <p:pic>
              <p:nvPicPr>
                <p:cNvPr id="1105" name="Tinta 1104">
                  <a:extLst>
                    <a:ext uri="{FF2B5EF4-FFF2-40B4-BE49-F238E27FC236}">
                      <a16:creationId xmlns:a16="http://schemas.microsoft.com/office/drawing/2014/main" id="{D0C58485-C7CB-5C13-9162-A470438BE904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519330" y="6586808"/>
                  <a:ext cx="2030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106" name="Tinta 1105">
                  <a:extLst>
                    <a:ext uri="{FF2B5EF4-FFF2-40B4-BE49-F238E27FC236}">
                      <a16:creationId xmlns:a16="http://schemas.microsoft.com/office/drawing/2014/main" id="{DBF708B5-DC9B-650D-CE39-A1053504C892}"/>
                    </a:ext>
                  </a:extLst>
                </p14:cNvPr>
                <p14:cNvContentPartPr/>
                <p14:nvPr/>
              </p14:nvContentPartPr>
              <p14:xfrm>
                <a:off x="2872130" y="6598688"/>
                <a:ext cx="119520" cy="11880"/>
              </p14:xfrm>
            </p:contentPart>
          </mc:Choice>
          <mc:Fallback>
            <p:pic>
              <p:nvPicPr>
                <p:cNvPr id="1106" name="Tinta 1105">
                  <a:extLst>
                    <a:ext uri="{FF2B5EF4-FFF2-40B4-BE49-F238E27FC236}">
                      <a16:creationId xmlns:a16="http://schemas.microsoft.com/office/drawing/2014/main" id="{DBF708B5-DC9B-650D-CE39-A1053504C892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867810" y="6594368"/>
                  <a:ext cx="1281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107" name="Tinta 1106">
                  <a:extLst>
                    <a:ext uri="{FF2B5EF4-FFF2-40B4-BE49-F238E27FC236}">
                      <a16:creationId xmlns:a16="http://schemas.microsoft.com/office/drawing/2014/main" id="{9BBAD8E7-1A8C-4291-9517-47B8F3974A6D}"/>
                    </a:ext>
                  </a:extLst>
                </p14:cNvPr>
                <p14:cNvContentPartPr/>
                <p14:nvPr/>
              </p14:nvContentPartPr>
              <p14:xfrm>
                <a:off x="2800130" y="6485288"/>
                <a:ext cx="261000" cy="2880"/>
              </p14:xfrm>
            </p:contentPart>
          </mc:Choice>
          <mc:Fallback>
            <p:pic>
              <p:nvPicPr>
                <p:cNvPr id="1107" name="Tinta 1106">
                  <a:extLst>
                    <a:ext uri="{FF2B5EF4-FFF2-40B4-BE49-F238E27FC236}">
                      <a16:creationId xmlns:a16="http://schemas.microsoft.com/office/drawing/2014/main" id="{9BBAD8E7-1A8C-4291-9517-47B8F3974A6D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795810" y="6480968"/>
                  <a:ext cx="26964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108" name="Tinta 1107">
                  <a:extLst>
                    <a:ext uri="{FF2B5EF4-FFF2-40B4-BE49-F238E27FC236}">
                      <a16:creationId xmlns:a16="http://schemas.microsoft.com/office/drawing/2014/main" id="{AC824E27-E39A-73DC-9035-FA2D4665E88D}"/>
                    </a:ext>
                  </a:extLst>
                </p14:cNvPr>
                <p14:cNvContentPartPr/>
                <p14:nvPr/>
              </p14:nvContentPartPr>
              <p14:xfrm>
                <a:off x="3312770" y="6291968"/>
                <a:ext cx="44280" cy="188640"/>
              </p14:xfrm>
            </p:contentPart>
          </mc:Choice>
          <mc:Fallback>
            <p:pic>
              <p:nvPicPr>
                <p:cNvPr id="1108" name="Tinta 1107">
                  <a:extLst>
                    <a:ext uri="{FF2B5EF4-FFF2-40B4-BE49-F238E27FC236}">
                      <a16:creationId xmlns:a16="http://schemas.microsoft.com/office/drawing/2014/main" id="{AC824E27-E39A-73DC-9035-FA2D4665E88D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308450" y="6287648"/>
                  <a:ext cx="529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109" name="Tinta 1108">
                  <a:extLst>
                    <a:ext uri="{FF2B5EF4-FFF2-40B4-BE49-F238E27FC236}">
                      <a16:creationId xmlns:a16="http://schemas.microsoft.com/office/drawing/2014/main" id="{769AF5CE-9058-0DCE-D13C-4A6C7DA3E08B}"/>
                    </a:ext>
                  </a:extLst>
                </p14:cNvPr>
                <p14:cNvContentPartPr/>
                <p14:nvPr/>
              </p14:nvContentPartPr>
              <p14:xfrm>
                <a:off x="3183890" y="6501848"/>
                <a:ext cx="242640" cy="11880"/>
              </p14:xfrm>
            </p:contentPart>
          </mc:Choice>
          <mc:Fallback>
            <p:pic>
              <p:nvPicPr>
                <p:cNvPr id="1109" name="Tinta 1108">
                  <a:extLst>
                    <a:ext uri="{FF2B5EF4-FFF2-40B4-BE49-F238E27FC236}">
                      <a16:creationId xmlns:a16="http://schemas.microsoft.com/office/drawing/2014/main" id="{769AF5CE-9058-0DCE-D13C-4A6C7DA3E08B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179570" y="6497528"/>
                  <a:ext cx="2512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110" name="Tinta 1109">
                  <a:extLst>
                    <a:ext uri="{FF2B5EF4-FFF2-40B4-BE49-F238E27FC236}">
                      <a16:creationId xmlns:a16="http://schemas.microsoft.com/office/drawing/2014/main" id="{C50012C9-4FC6-1486-872A-4E79294D690F}"/>
                    </a:ext>
                  </a:extLst>
                </p14:cNvPr>
                <p14:cNvContentPartPr/>
                <p14:nvPr/>
              </p14:nvContentPartPr>
              <p14:xfrm>
                <a:off x="3233210" y="6597608"/>
                <a:ext cx="211680" cy="204120"/>
              </p14:xfrm>
            </p:contentPart>
          </mc:Choice>
          <mc:Fallback>
            <p:pic>
              <p:nvPicPr>
                <p:cNvPr id="1110" name="Tinta 1109">
                  <a:extLst>
                    <a:ext uri="{FF2B5EF4-FFF2-40B4-BE49-F238E27FC236}">
                      <a16:creationId xmlns:a16="http://schemas.microsoft.com/office/drawing/2014/main" id="{C50012C9-4FC6-1486-872A-4E79294D690F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228890" y="6593288"/>
                  <a:ext cx="22032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4" name="Agrupar 1113">
            <a:extLst>
              <a:ext uri="{FF2B5EF4-FFF2-40B4-BE49-F238E27FC236}">
                <a16:creationId xmlns:a16="http://schemas.microsoft.com/office/drawing/2014/main" id="{EAF06C17-FE18-FB19-C8F7-BE752DF6948C}"/>
              </a:ext>
            </a:extLst>
          </p:cNvPr>
          <p:cNvGrpSpPr/>
          <p:nvPr/>
        </p:nvGrpSpPr>
        <p:grpSpPr>
          <a:xfrm>
            <a:off x="6415610" y="5318888"/>
            <a:ext cx="317520" cy="153360"/>
            <a:chOff x="6415610" y="5318888"/>
            <a:chExt cx="317520" cy="15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112" name="Tinta 1111">
                  <a:extLst>
                    <a:ext uri="{FF2B5EF4-FFF2-40B4-BE49-F238E27FC236}">
                      <a16:creationId xmlns:a16="http://schemas.microsoft.com/office/drawing/2014/main" id="{1291568C-0886-78EA-BDE6-847A687EEB47}"/>
                    </a:ext>
                  </a:extLst>
                </p14:cNvPr>
                <p14:cNvContentPartPr/>
                <p14:nvPr/>
              </p14:nvContentPartPr>
              <p14:xfrm>
                <a:off x="6415610" y="5460368"/>
                <a:ext cx="256320" cy="11880"/>
              </p14:xfrm>
            </p:contentPart>
          </mc:Choice>
          <mc:Fallback>
            <p:pic>
              <p:nvPicPr>
                <p:cNvPr id="1112" name="Tinta 1111">
                  <a:extLst>
                    <a:ext uri="{FF2B5EF4-FFF2-40B4-BE49-F238E27FC236}">
                      <a16:creationId xmlns:a16="http://schemas.microsoft.com/office/drawing/2014/main" id="{1291568C-0886-78EA-BDE6-847A687EEB47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411290" y="5456048"/>
                  <a:ext cx="2649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113" name="Tinta 1112">
                  <a:extLst>
                    <a:ext uri="{FF2B5EF4-FFF2-40B4-BE49-F238E27FC236}">
                      <a16:creationId xmlns:a16="http://schemas.microsoft.com/office/drawing/2014/main" id="{2D0F1B5B-FCF9-55D4-0C56-988CEB9EBC89}"/>
                    </a:ext>
                  </a:extLst>
                </p14:cNvPr>
                <p14:cNvContentPartPr/>
                <p14:nvPr/>
              </p14:nvContentPartPr>
              <p14:xfrm>
                <a:off x="6452330" y="5318888"/>
                <a:ext cx="280800" cy="65520"/>
              </p14:xfrm>
            </p:contentPart>
          </mc:Choice>
          <mc:Fallback>
            <p:pic>
              <p:nvPicPr>
                <p:cNvPr id="1113" name="Tinta 1112">
                  <a:extLst>
                    <a:ext uri="{FF2B5EF4-FFF2-40B4-BE49-F238E27FC236}">
                      <a16:creationId xmlns:a16="http://schemas.microsoft.com/office/drawing/2014/main" id="{2D0F1B5B-FCF9-55D4-0C56-988CEB9EBC8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448010" y="5314568"/>
                  <a:ext cx="28944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4" name="Agrupar 1123">
            <a:extLst>
              <a:ext uri="{FF2B5EF4-FFF2-40B4-BE49-F238E27FC236}">
                <a16:creationId xmlns:a16="http://schemas.microsoft.com/office/drawing/2014/main" id="{353D2FA5-D05C-6E83-8DA0-AA19DE6F550E}"/>
              </a:ext>
            </a:extLst>
          </p:cNvPr>
          <p:cNvGrpSpPr/>
          <p:nvPr/>
        </p:nvGrpSpPr>
        <p:grpSpPr>
          <a:xfrm>
            <a:off x="7231370" y="5570528"/>
            <a:ext cx="672120" cy="493200"/>
            <a:chOff x="7231370" y="5570528"/>
            <a:chExt cx="672120" cy="49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119" name="Tinta 1118">
                  <a:extLst>
                    <a:ext uri="{FF2B5EF4-FFF2-40B4-BE49-F238E27FC236}">
                      <a16:creationId xmlns:a16="http://schemas.microsoft.com/office/drawing/2014/main" id="{7CF728CD-8993-AE44-411F-08D20B73B415}"/>
                    </a:ext>
                  </a:extLst>
                </p14:cNvPr>
                <p14:cNvContentPartPr/>
                <p14:nvPr/>
              </p14:nvContentPartPr>
              <p14:xfrm>
                <a:off x="7231370" y="5636408"/>
                <a:ext cx="48600" cy="213120"/>
              </p14:xfrm>
            </p:contentPart>
          </mc:Choice>
          <mc:Fallback>
            <p:pic>
              <p:nvPicPr>
                <p:cNvPr id="1119" name="Tinta 1118">
                  <a:extLst>
                    <a:ext uri="{FF2B5EF4-FFF2-40B4-BE49-F238E27FC236}">
                      <a16:creationId xmlns:a16="http://schemas.microsoft.com/office/drawing/2014/main" id="{7CF728CD-8993-AE44-411F-08D20B73B415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227050" y="5632088"/>
                  <a:ext cx="572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120" name="Tinta 1119">
                  <a:extLst>
                    <a:ext uri="{FF2B5EF4-FFF2-40B4-BE49-F238E27FC236}">
                      <a16:creationId xmlns:a16="http://schemas.microsoft.com/office/drawing/2014/main" id="{D82EC903-0598-A4A4-D665-9A883EBA0723}"/>
                    </a:ext>
                  </a:extLst>
                </p14:cNvPr>
                <p14:cNvContentPartPr/>
                <p14:nvPr/>
              </p14:nvContentPartPr>
              <p14:xfrm>
                <a:off x="7388690" y="5751248"/>
                <a:ext cx="163440" cy="23400"/>
              </p14:xfrm>
            </p:contentPart>
          </mc:Choice>
          <mc:Fallback>
            <p:pic>
              <p:nvPicPr>
                <p:cNvPr id="1120" name="Tinta 1119">
                  <a:extLst>
                    <a:ext uri="{FF2B5EF4-FFF2-40B4-BE49-F238E27FC236}">
                      <a16:creationId xmlns:a16="http://schemas.microsoft.com/office/drawing/2014/main" id="{D82EC903-0598-A4A4-D665-9A883EBA072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384370" y="5746928"/>
                  <a:ext cx="1720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121" name="Tinta 1120">
                  <a:extLst>
                    <a:ext uri="{FF2B5EF4-FFF2-40B4-BE49-F238E27FC236}">
                      <a16:creationId xmlns:a16="http://schemas.microsoft.com/office/drawing/2014/main" id="{E3480158-FC06-4A24-E4E4-19B8DBB5DEE9}"/>
                    </a:ext>
                  </a:extLst>
                </p14:cNvPr>
                <p14:cNvContentPartPr/>
                <p14:nvPr/>
              </p14:nvContentPartPr>
              <p14:xfrm>
                <a:off x="7694690" y="5570528"/>
                <a:ext cx="66960" cy="174600"/>
              </p14:xfrm>
            </p:contentPart>
          </mc:Choice>
          <mc:Fallback>
            <p:pic>
              <p:nvPicPr>
                <p:cNvPr id="1121" name="Tinta 1120">
                  <a:extLst>
                    <a:ext uri="{FF2B5EF4-FFF2-40B4-BE49-F238E27FC236}">
                      <a16:creationId xmlns:a16="http://schemas.microsoft.com/office/drawing/2014/main" id="{E3480158-FC06-4A24-E4E4-19B8DBB5DEE9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690370" y="5566208"/>
                  <a:ext cx="756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122" name="Tinta 1121">
                  <a:extLst>
                    <a:ext uri="{FF2B5EF4-FFF2-40B4-BE49-F238E27FC236}">
                      <a16:creationId xmlns:a16="http://schemas.microsoft.com/office/drawing/2014/main" id="{CFF450EC-103C-4C85-C48E-EE607C8BDA5F}"/>
                    </a:ext>
                  </a:extLst>
                </p14:cNvPr>
                <p14:cNvContentPartPr/>
                <p14:nvPr/>
              </p14:nvContentPartPr>
              <p14:xfrm>
                <a:off x="7621250" y="5777888"/>
                <a:ext cx="216720" cy="10440"/>
              </p14:xfrm>
            </p:contentPart>
          </mc:Choice>
          <mc:Fallback>
            <p:pic>
              <p:nvPicPr>
                <p:cNvPr id="1122" name="Tinta 1121">
                  <a:extLst>
                    <a:ext uri="{FF2B5EF4-FFF2-40B4-BE49-F238E27FC236}">
                      <a16:creationId xmlns:a16="http://schemas.microsoft.com/office/drawing/2014/main" id="{CFF450EC-103C-4C85-C48E-EE607C8BDA5F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616930" y="5773568"/>
                  <a:ext cx="2253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123" name="Tinta 1122">
                  <a:extLst>
                    <a:ext uri="{FF2B5EF4-FFF2-40B4-BE49-F238E27FC236}">
                      <a16:creationId xmlns:a16="http://schemas.microsoft.com/office/drawing/2014/main" id="{2E7C2BD6-E79E-BACE-D7FC-189D36E9E64D}"/>
                    </a:ext>
                  </a:extLst>
                </p14:cNvPr>
                <p14:cNvContentPartPr/>
                <p14:nvPr/>
              </p14:nvContentPartPr>
              <p14:xfrm>
                <a:off x="7708010" y="5874728"/>
                <a:ext cx="195480" cy="189000"/>
              </p14:xfrm>
            </p:contentPart>
          </mc:Choice>
          <mc:Fallback>
            <p:pic>
              <p:nvPicPr>
                <p:cNvPr id="1123" name="Tinta 1122">
                  <a:extLst>
                    <a:ext uri="{FF2B5EF4-FFF2-40B4-BE49-F238E27FC236}">
                      <a16:creationId xmlns:a16="http://schemas.microsoft.com/office/drawing/2014/main" id="{2E7C2BD6-E79E-BACE-D7FC-189D36E9E64D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703690" y="5870408"/>
                  <a:ext cx="20412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3" name="Agrupar 1132">
            <a:extLst>
              <a:ext uri="{FF2B5EF4-FFF2-40B4-BE49-F238E27FC236}">
                <a16:creationId xmlns:a16="http://schemas.microsoft.com/office/drawing/2014/main" id="{F1A918A6-D107-4FA8-3575-0F0FFC0FB3EA}"/>
              </a:ext>
            </a:extLst>
          </p:cNvPr>
          <p:cNvGrpSpPr/>
          <p:nvPr/>
        </p:nvGrpSpPr>
        <p:grpSpPr>
          <a:xfrm>
            <a:off x="6977930" y="4859888"/>
            <a:ext cx="1928520" cy="603720"/>
            <a:chOff x="6977930" y="4859888"/>
            <a:chExt cx="1928520" cy="60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116" name="Tinta 1115">
                  <a:extLst>
                    <a:ext uri="{FF2B5EF4-FFF2-40B4-BE49-F238E27FC236}">
                      <a16:creationId xmlns:a16="http://schemas.microsoft.com/office/drawing/2014/main" id="{DF64B471-C922-14D7-D7AB-164F6D31FE8F}"/>
                    </a:ext>
                  </a:extLst>
                </p14:cNvPr>
                <p14:cNvContentPartPr/>
                <p14:nvPr/>
              </p14:nvContentPartPr>
              <p14:xfrm>
                <a:off x="7437290" y="4859888"/>
                <a:ext cx="33840" cy="223920"/>
              </p14:xfrm>
            </p:contentPart>
          </mc:Choice>
          <mc:Fallback>
            <p:pic>
              <p:nvPicPr>
                <p:cNvPr id="1116" name="Tinta 1115">
                  <a:extLst>
                    <a:ext uri="{FF2B5EF4-FFF2-40B4-BE49-F238E27FC236}">
                      <a16:creationId xmlns:a16="http://schemas.microsoft.com/office/drawing/2014/main" id="{DF64B471-C922-14D7-D7AB-164F6D31FE8F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432970" y="4855568"/>
                  <a:ext cx="424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117" name="Tinta 1116">
                  <a:extLst>
                    <a:ext uri="{FF2B5EF4-FFF2-40B4-BE49-F238E27FC236}">
                      <a16:creationId xmlns:a16="http://schemas.microsoft.com/office/drawing/2014/main" id="{9C2D674D-347D-5415-E68D-BBEDF5A5D481}"/>
                    </a:ext>
                  </a:extLst>
                </p14:cNvPr>
                <p14:cNvContentPartPr/>
                <p14:nvPr/>
              </p14:nvContentPartPr>
              <p14:xfrm>
                <a:off x="7258370" y="5052848"/>
                <a:ext cx="340920" cy="12240"/>
              </p14:xfrm>
            </p:contentPart>
          </mc:Choice>
          <mc:Fallback>
            <p:pic>
              <p:nvPicPr>
                <p:cNvPr id="1117" name="Tinta 1116">
                  <a:extLst>
                    <a:ext uri="{FF2B5EF4-FFF2-40B4-BE49-F238E27FC236}">
                      <a16:creationId xmlns:a16="http://schemas.microsoft.com/office/drawing/2014/main" id="{9C2D674D-347D-5415-E68D-BBEDF5A5D481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254050" y="5048528"/>
                  <a:ext cx="3495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118" name="Tinta 1117">
                  <a:extLst>
                    <a:ext uri="{FF2B5EF4-FFF2-40B4-BE49-F238E27FC236}">
                      <a16:creationId xmlns:a16="http://schemas.microsoft.com/office/drawing/2014/main" id="{D52C12F8-F5DF-1095-84D1-4A40C196D396}"/>
                    </a:ext>
                  </a:extLst>
                </p14:cNvPr>
                <p14:cNvContentPartPr/>
                <p14:nvPr/>
              </p14:nvContentPartPr>
              <p14:xfrm>
                <a:off x="7349090" y="5143208"/>
                <a:ext cx="211320" cy="167400"/>
              </p14:xfrm>
            </p:contentPart>
          </mc:Choice>
          <mc:Fallback>
            <p:pic>
              <p:nvPicPr>
                <p:cNvPr id="1118" name="Tinta 1117">
                  <a:extLst>
                    <a:ext uri="{FF2B5EF4-FFF2-40B4-BE49-F238E27FC236}">
                      <a16:creationId xmlns:a16="http://schemas.microsoft.com/office/drawing/2014/main" id="{D52C12F8-F5DF-1095-84D1-4A40C196D39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344770" y="5138888"/>
                  <a:ext cx="2199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126" name="Tinta 1125">
                  <a:extLst>
                    <a:ext uri="{FF2B5EF4-FFF2-40B4-BE49-F238E27FC236}">
                      <a16:creationId xmlns:a16="http://schemas.microsoft.com/office/drawing/2014/main" id="{42EC53FF-0BCF-8837-E82B-D15DB3302B03}"/>
                    </a:ext>
                  </a:extLst>
                </p14:cNvPr>
                <p14:cNvContentPartPr/>
                <p14:nvPr/>
              </p14:nvContentPartPr>
              <p14:xfrm>
                <a:off x="6977930" y="5406368"/>
                <a:ext cx="916920" cy="35640"/>
              </p14:xfrm>
            </p:contentPart>
          </mc:Choice>
          <mc:Fallback>
            <p:pic>
              <p:nvPicPr>
                <p:cNvPr id="1126" name="Tinta 1125">
                  <a:extLst>
                    <a:ext uri="{FF2B5EF4-FFF2-40B4-BE49-F238E27FC236}">
                      <a16:creationId xmlns:a16="http://schemas.microsoft.com/office/drawing/2014/main" id="{42EC53FF-0BCF-8837-E82B-D15DB3302B03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973610" y="5402048"/>
                  <a:ext cx="9255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127" name="Tinta 1126">
                  <a:extLst>
                    <a:ext uri="{FF2B5EF4-FFF2-40B4-BE49-F238E27FC236}">
                      <a16:creationId xmlns:a16="http://schemas.microsoft.com/office/drawing/2014/main" id="{61492894-1279-86B6-178C-EE22B78B00ED}"/>
                    </a:ext>
                  </a:extLst>
                </p14:cNvPr>
                <p14:cNvContentPartPr/>
                <p14:nvPr/>
              </p14:nvContentPartPr>
              <p14:xfrm>
                <a:off x="8077370" y="5413568"/>
                <a:ext cx="173160" cy="10440"/>
              </p14:xfrm>
            </p:contentPart>
          </mc:Choice>
          <mc:Fallback>
            <p:pic>
              <p:nvPicPr>
                <p:cNvPr id="1127" name="Tinta 1126">
                  <a:extLst>
                    <a:ext uri="{FF2B5EF4-FFF2-40B4-BE49-F238E27FC236}">
                      <a16:creationId xmlns:a16="http://schemas.microsoft.com/office/drawing/2014/main" id="{61492894-1279-86B6-178C-EE22B78B00ED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073050" y="5409248"/>
                  <a:ext cx="1818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128" name="Tinta 1127">
                  <a:extLst>
                    <a:ext uri="{FF2B5EF4-FFF2-40B4-BE49-F238E27FC236}">
                      <a16:creationId xmlns:a16="http://schemas.microsoft.com/office/drawing/2014/main" id="{20944A08-2024-DC18-BC99-0E8A8AF9EA2C}"/>
                    </a:ext>
                  </a:extLst>
                </p14:cNvPr>
                <p14:cNvContentPartPr/>
                <p14:nvPr/>
              </p14:nvContentPartPr>
              <p14:xfrm>
                <a:off x="8060450" y="5291168"/>
                <a:ext cx="214200" cy="10440"/>
              </p14:xfrm>
            </p:contentPart>
          </mc:Choice>
          <mc:Fallback>
            <p:pic>
              <p:nvPicPr>
                <p:cNvPr id="1128" name="Tinta 1127">
                  <a:extLst>
                    <a:ext uri="{FF2B5EF4-FFF2-40B4-BE49-F238E27FC236}">
                      <a16:creationId xmlns:a16="http://schemas.microsoft.com/office/drawing/2014/main" id="{20944A08-2024-DC18-BC99-0E8A8AF9EA2C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056130" y="5286848"/>
                  <a:ext cx="2228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129" name="Tinta 1128">
                  <a:extLst>
                    <a:ext uri="{FF2B5EF4-FFF2-40B4-BE49-F238E27FC236}">
                      <a16:creationId xmlns:a16="http://schemas.microsoft.com/office/drawing/2014/main" id="{6FBA92C6-2650-0FBA-8D72-AFD7D821EF0F}"/>
                    </a:ext>
                  </a:extLst>
                </p14:cNvPr>
                <p14:cNvContentPartPr/>
                <p14:nvPr/>
              </p14:nvContentPartPr>
              <p14:xfrm>
                <a:off x="8676770" y="4864928"/>
                <a:ext cx="48600" cy="185760"/>
              </p14:xfrm>
            </p:contentPart>
          </mc:Choice>
          <mc:Fallback>
            <p:pic>
              <p:nvPicPr>
                <p:cNvPr id="1129" name="Tinta 1128">
                  <a:extLst>
                    <a:ext uri="{FF2B5EF4-FFF2-40B4-BE49-F238E27FC236}">
                      <a16:creationId xmlns:a16="http://schemas.microsoft.com/office/drawing/2014/main" id="{6FBA92C6-2650-0FBA-8D72-AFD7D821EF0F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672450" y="4860608"/>
                  <a:ext cx="572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130" name="Tinta 1129">
                  <a:extLst>
                    <a:ext uri="{FF2B5EF4-FFF2-40B4-BE49-F238E27FC236}">
                      <a16:creationId xmlns:a16="http://schemas.microsoft.com/office/drawing/2014/main" id="{90637C05-8CE0-B19D-72A2-DC24831F4ADE}"/>
                    </a:ext>
                  </a:extLst>
                </p14:cNvPr>
                <p14:cNvContentPartPr/>
                <p14:nvPr/>
              </p14:nvContentPartPr>
              <p14:xfrm>
                <a:off x="8510810" y="5123048"/>
                <a:ext cx="358920" cy="11880"/>
              </p14:xfrm>
            </p:contentPart>
          </mc:Choice>
          <mc:Fallback>
            <p:pic>
              <p:nvPicPr>
                <p:cNvPr id="1130" name="Tinta 1129">
                  <a:extLst>
                    <a:ext uri="{FF2B5EF4-FFF2-40B4-BE49-F238E27FC236}">
                      <a16:creationId xmlns:a16="http://schemas.microsoft.com/office/drawing/2014/main" id="{90637C05-8CE0-B19D-72A2-DC24831F4ADE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506490" y="5118728"/>
                  <a:ext cx="367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131" name="Tinta 1130">
                  <a:extLst>
                    <a:ext uri="{FF2B5EF4-FFF2-40B4-BE49-F238E27FC236}">
                      <a16:creationId xmlns:a16="http://schemas.microsoft.com/office/drawing/2014/main" id="{703D777D-C571-4AB8-D584-967A124BA0A5}"/>
                    </a:ext>
                  </a:extLst>
                </p14:cNvPr>
                <p14:cNvContentPartPr/>
                <p14:nvPr/>
              </p14:nvContentPartPr>
              <p14:xfrm>
                <a:off x="8636810" y="5201888"/>
                <a:ext cx="160560" cy="164880"/>
              </p14:xfrm>
            </p:contentPart>
          </mc:Choice>
          <mc:Fallback>
            <p:pic>
              <p:nvPicPr>
                <p:cNvPr id="1131" name="Tinta 1130">
                  <a:extLst>
                    <a:ext uri="{FF2B5EF4-FFF2-40B4-BE49-F238E27FC236}">
                      <a16:creationId xmlns:a16="http://schemas.microsoft.com/office/drawing/2014/main" id="{703D777D-C571-4AB8-D584-967A124BA0A5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632490" y="5197568"/>
                  <a:ext cx="1692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132" name="Tinta 1131">
                  <a:extLst>
                    <a:ext uri="{FF2B5EF4-FFF2-40B4-BE49-F238E27FC236}">
                      <a16:creationId xmlns:a16="http://schemas.microsoft.com/office/drawing/2014/main" id="{06855A48-7C51-6B35-C05C-1E8225566488}"/>
                    </a:ext>
                  </a:extLst>
                </p14:cNvPr>
                <p14:cNvContentPartPr/>
                <p14:nvPr/>
              </p14:nvContentPartPr>
              <p14:xfrm>
                <a:off x="8414330" y="5438768"/>
                <a:ext cx="492120" cy="24840"/>
              </p14:xfrm>
            </p:contentPart>
          </mc:Choice>
          <mc:Fallback>
            <p:pic>
              <p:nvPicPr>
                <p:cNvPr id="1132" name="Tinta 1131">
                  <a:extLst>
                    <a:ext uri="{FF2B5EF4-FFF2-40B4-BE49-F238E27FC236}">
                      <a16:creationId xmlns:a16="http://schemas.microsoft.com/office/drawing/2014/main" id="{06855A48-7C51-6B35-C05C-1E8225566488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410010" y="5434448"/>
                  <a:ext cx="50076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3" name="Agrupar 1142">
            <a:extLst>
              <a:ext uri="{FF2B5EF4-FFF2-40B4-BE49-F238E27FC236}">
                <a16:creationId xmlns:a16="http://schemas.microsoft.com/office/drawing/2014/main" id="{B33FABB0-AEB2-DE62-2E7B-6BB5644915C0}"/>
              </a:ext>
            </a:extLst>
          </p:cNvPr>
          <p:cNvGrpSpPr/>
          <p:nvPr/>
        </p:nvGrpSpPr>
        <p:grpSpPr>
          <a:xfrm>
            <a:off x="8578850" y="5541008"/>
            <a:ext cx="289440" cy="173520"/>
            <a:chOff x="8578850" y="5541008"/>
            <a:chExt cx="289440" cy="17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134" name="Tinta 1133">
                  <a:extLst>
                    <a:ext uri="{FF2B5EF4-FFF2-40B4-BE49-F238E27FC236}">
                      <a16:creationId xmlns:a16="http://schemas.microsoft.com/office/drawing/2014/main" id="{B9FF1172-A8F7-7803-DC9F-D645FC19ECA6}"/>
                    </a:ext>
                  </a:extLst>
                </p14:cNvPr>
                <p14:cNvContentPartPr/>
                <p14:nvPr/>
              </p14:nvContentPartPr>
              <p14:xfrm>
                <a:off x="8665250" y="5541008"/>
                <a:ext cx="128520" cy="104760"/>
              </p14:xfrm>
            </p:contentPart>
          </mc:Choice>
          <mc:Fallback>
            <p:pic>
              <p:nvPicPr>
                <p:cNvPr id="1134" name="Tinta 1133">
                  <a:extLst>
                    <a:ext uri="{FF2B5EF4-FFF2-40B4-BE49-F238E27FC236}">
                      <a16:creationId xmlns:a16="http://schemas.microsoft.com/office/drawing/2014/main" id="{B9FF1172-A8F7-7803-DC9F-D645FC19ECA6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660930" y="5536688"/>
                  <a:ext cx="1371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135" name="Tinta 1134">
                  <a:extLst>
                    <a:ext uri="{FF2B5EF4-FFF2-40B4-BE49-F238E27FC236}">
                      <a16:creationId xmlns:a16="http://schemas.microsoft.com/office/drawing/2014/main" id="{C254AB1C-36B5-8B59-581F-9C7E82243E1C}"/>
                    </a:ext>
                  </a:extLst>
                </p14:cNvPr>
                <p14:cNvContentPartPr/>
                <p14:nvPr/>
              </p14:nvContentPartPr>
              <p14:xfrm>
                <a:off x="8578850" y="5705168"/>
                <a:ext cx="289440" cy="9360"/>
              </p14:xfrm>
            </p:contentPart>
          </mc:Choice>
          <mc:Fallback>
            <p:pic>
              <p:nvPicPr>
                <p:cNvPr id="1135" name="Tinta 1134">
                  <a:extLst>
                    <a:ext uri="{FF2B5EF4-FFF2-40B4-BE49-F238E27FC236}">
                      <a16:creationId xmlns:a16="http://schemas.microsoft.com/office/drawing/2014/main" id="{C254AB1C-36B5-8B59-581F-9C7E82243E1C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574530" y="5700848"/>
                  <a:ext cx="2980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5">
            <p14:nvContentPartPr>
              <p14:cNvPr id="1136" name="Tinta 1135">
                <a:extLst>
                  <a:ext uri="{FF2B5EF4-FFF2-40B4-BE49-F238E27FC236}">
                    <a16:creationId xmlns:a16="http://schemas.microsoft.com/office/drawing/2014/main" id="{EC21C367-BA65-1615-3268-37B69122332D}"/>
                  </a:ext>
                </a:extLst>
              </p14:cNvPr>
              <p14:cNvContentPartPr/>
              <p14:nvPr/>
            </p14:nvContentPartPr>
            <p14:xfrm>
              <a:off x="8639690" y="5809928"/>
              <a:ext cx="176760" cy="230040"/>
            </p14:xfrm>
          </p:contentPart>
        </mc:Choice>
        <mc:Fallback>
          <p:pic>
            <p:nvPicPr>
              <p:cNvPr id="1136" name="Tinta 1135">
                <a:extLst>
                  <a:ext uri="{FF2B5EF4-FFF2-40B4-BE49-F238E27FC236}">
                    <a16:creationId xmlns:a16="http://schemas.microsoft.com/office/drawing/2014/main" id="{EC21C367-BA65-1615-3268-37B69122332D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8635370" y="5805608"/>
                <a:ext cx="185400" cy="23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2" name="Agrupar 1141">
            <a:extLst>
              <a:ext uri="{FF2B5EF4-FFF2-40B4-BE49-F238E27FC236}">
                <a16:creationId xmlns:a16="http://schemas.microsoft.com/office/drawing/2014/main" id="{80CA80A0-8FCB-6FB8-D34B-83A8D2105BD6}"/>
              </a:ext>
            </a:extLst>
          </p:cNvPr>
          <p:cNvGrpSpPr/>
          <p:nvPr/>
        </p:nvGrpSpPr>
        <p:grpSpPr>
          <a:xfrm>
            <a:off x="9124250" y="5112968"/>
            <a:ext cx="653760" cy="674640"/>
            <a:chOff x="9124250" y="5112968"/>
            <a:chExt cx="653760" cy="67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137" name="Tinta 1136">
                  <a:extLst>
                    <a:ext uri="{FF2B5EF4-FFF2-40B4-BE49-F238E27FC236}">
                      <a16:creationId xmlns:a16="http://schemas.microsoft.com/office/drawing/2014/main" id="{11C8FCF1-0630-75D0-E155-F52ABCB95714}"/>
                    </a:ext>
                  </a:extLst>
                </p14:cNvPr>
                <p14:cNvContentPartPr/>
                <p14:nvPr/>
              </p14:nvContentPartPr>
              <p14:xfrm>
                <a:off x="9124250" y="5441648"/>
                <a:ext cx="204120" cy="14400"/>
              </p14:xfrm>
            </p:contentPart>
          </mc:Choice>
          <mc:Fallback>
            <p:pic>
              <p:nvPicPr>
                <p:cNvPr id="1137" name="Tinta 1136">
                  <a:extLst>
                    <a:ext uri="{FF2B5EF4-FFF2-40B4-BE49-F238E27FC236}">
                      <a16:creationId xmlns:a16="http://schemas.microsoft.com/office/drawing/2014/main" id="{11C8FCF1-0630-75D0-E155-F52ABCB95714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119930" y="5437328"/>
                  <a:ext cx="2127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138" name="Tinta 1137">
                  <a:extLst>
                    <a:ext uri="{FF2B5EF4-FFF2-40B4-BE49-F238E27FC236}">
                      <a16:creationId xmlns:a16="http://schemas.microsoft.com/office/drawing/2014/main" id="{DB79F528-44BE-51BA-D2FA-DB2FD69F9FD9}"/>
                    </a:ext>
                  </a:extLst>
                </p14:cNvPr>
                <p14:cNvContentPartPr/>
                <p14:nvPr/>
              </p14:nvContentPartPr>
              <p14:xfrm>
                <a:off x="9131450" y="5323208"/>
                <a:ext cx="217080" cy="5400"/>
              </p14:xfrm>
            </p:contentPart>
          </mc:Choice>
          <mc:Fallback>
            <p:pic>
              <p:nvPicPr>
                <p:cNvPr id="1138" name="Tinta 1137">
                  <a:extLst>
                    <a:ext uri="{FF2B5EF4-FFF2-40B4-BE49-F238E27FC236}">
                      <a16:creationId xmlns:a16="http://schemas.microsoft.com/office/drawing/2014/main" id="{DB79F528-44BE-51BA-D2FA-DB2FD69F9FD9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127130" y="5318888"/>
                  <a:ext cx="22572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139" name="Tinta 1138">
                  <a:extLst>
                    <a:ext uri="{FF2B5EF4-FFF2-40B4-BE49-F238E27FC236}">
                      <a16:creationId xmlns:a16="http://schemas.microsoft.com/office/drawing/2014/main" id="{C9620BA8-7065-F0A8-AEE5-67222BC0BA10}"/>
                    </a:ext>
                  </a:extLst>
                </p14:cNvPr>
                <p14:cNvContentPartPr/>
                <p14:nvPr/>
              </p14:nvContentPartPr>
              <p14:xfrm>
                <a:off x="9594770" y="5112968"/>
                <a:ext cx="44280" cy="242640"/>
              </p14:xfrm>
            </p:contentPart>
          </mc:Choice>
          <mc:Fallback>
            <p:pic>
              <p:nvPicPr>
                <p:cNvPr id="1139" name="Tinta 1138">
                  <a:extLst>
                    <a:ext uri="{FF2B5EF4-FFF2-40B4-BE49-F238E27FC236}">
                      <a16:creationId xmlns:a16="http://schemas.microsoft.com/office/drawing/2014/main" id="{C9620BA8-7065-F0A8-AEE5-67222BC0BA10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590450" y="5108648"/>
                  <a:ext cx="529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140" name="Tinta 1139">
                  <a:extLst>
                    <a:ext uri="{FF2B5EF4-FFF2-40B4-BE49-F238E27FC236}">
                      <a16:creationId xmlns:a16="http://schemas.microsoft.com/office/drawing/2014/main" id="{BE9B36C3-97EB-FBA6-080A-815B4918E19A}"/>
                    </a:ext>
                  </a:extLst>
                </p14:cNvPr>
                <p14:cNvContentPartPr/>
                <p14:nvPr/>
              </p14:nvContentPartPr>
              <p14:xfrm>
                <a:off x="9485690" y="5376488"/>
                <a:ext cx="292320" cy="19440"/>
              </p14:xfrm>
            </p:contentPart>
          </mc:Choice>
          <mc:Fallback>
            <p:pic>
              <p:nvPicPr>
                <p:cNvPr id="1140" name="Tinta 1139">
                  <a:extLst>
                    <a:ext uri="{FF2B5EF4-FFF2-40B4-BE49-F238E27FC236}">
                      <a16:creationId xmlns:a16="http://schemas.microsoft.com/office/drawing/2014/main" id="{BE9B36C3-97EB-FBA6-080A-815B4918E19A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481370" y="5372168"/>
                  <a:ext cx="3009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141" name="Tinta 1140">
                  <a:extLst>
                    <a:ext uri="{FF2B5EF4-FFF2-40B4-BE49-F238E27FC236}">
                      <a16:creationId xmlns:a16="http://schemas.microsoft.com/office/drawing/2014/main" id="{6E2B39C4-C26F-B766-3145-BDFFE1B84EEB}"/>
                    </a:ext>
                  </a:extLst>
                </p14:cNvPr>
                <p14:cNvContentPartPr/>
                <p14:nvPr/>
              </p14:nvContentPartPr>
              <p14:xfrm>
                <a:off x="9522050" y="5505008"/>
                <a:ext cx="248040" cy="282600"/>
              </p14:xfrm>
            </p:contentPart>
          </mc:Choice>
          <mc:Fallback>
            <p:pic>
              <p:nvPicPr>
                <p:cNvPr id="1141" name="Tinta 1140">
                  <a:extLst>
                    <a:ext uri="{FF2B5EF4-FFF2-40B4-BE49-F238E27FC236}">
                      <a16:creationId xmlns:a16="http://schemas.microsoft.com/office/drawing/2014/main" id="{6E2B39C4-C26F-B766-3145-BDFFE1B84EEB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9517730" y="5500688"/>
                  <a:ext cx="256680" cy="29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7">
            <p14:nvContentPartPr>
              <p14:cNvPr id="1155" name="Tinta 1154">
                <a:extLst>
                  <a:ext uri="{FF2B5EF4-FFF2-40B4-BE49-F238E27FC236}">
                    <a16:creationId xmlns:a16="http://schemas.microsoft.com/office/drawing/2014/main" id="{ED805476-E609-4B95-8A86-3B9258951F33}"/>
                  </a:ext>
                </a:extLst>
              </p14:cNvPr>
              <p14:cNvContentPartPr/>
              <p14:nvPr/>
            </p14:nvContentPartPr>
            <p14:xfrm>
              <a:off x="8475530" y="6101888"/>
              <a:ext cx="24480" cy="429480"/>
            </p14:xfrm>
          </p:contentPart>
        </mc:Choice>
        <mc:Fallback>
          <p:pic>
            <p:nvPicPr>
              <p:cNvPr id="1155" name="Tinta 1154">
                <a:extLst>
                  <a:ext uri="{FF2B5EF4-FFF2-40B4-BE49-F238E27FC236}">
                    <a16:creationId xmlns:a16="http://schemas.microsoft.com/office/drawing/2014/main" id="{ED805476-E609-4B95-8A86-3B9258951F33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8471210" y="6097568"/>
                <a:ext cx="33120" cy="43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7" name="Agrupar 1156">
            <a:extLst>
              <a:ext uri="{FF2B5EF4-FFF2-40B4-BE49-F238E27FC236}">
                <a16:creationId xmlns:a16="http://schemas.microsoft.com/office/drawing/2014/main" id="{613FA748-EB65-13D3-A5B8-906E25D0702F}"/>
              </a:ext>
            </a:extLst>
          </p:cNvPr>
          <p:cNvGrpSpPr/>
          <p:nvPr/>
        </p:nvGrpSpPr>
        <p:grpSpPr>
          <a:xfrm>
            <a:off x="8865050" y="5898128"/>
            <a:ext cx="2521800" cy="925200"/>
            <a:chOff x="8865050" y="5898128"/>
            <a:chExt cx="2521800" cy="92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144" name="Tinta 1143">
                  <a:extLst>
                    <a:ext uri="{FF2B5EF4-FFF2-40B4-BE49-F238E27FC236}">
                      <a16:creationId xmlns:a16="http://schemas.microsoft.com/office/drawing/2014/main" id="{3985B6B1-EAF9-62FB-4921-A0D74EE39683}"/>
                    </a:ext>
                  </a:extLst>
                </p14:cNvPr>
                <p14:cNvContentPartPr/>
                <p14:nvPr/>
              </p14:nvContentPartPr>
              <p14:xfrm>
                <a:off x="8865050" y="6185048"/>
                <a:ext cx="306360" cy="307080"/>
              </p14:xfrm>
            </p:contentPart>
          </mc:Choice>
          <mc:Fallback>
            <p:pic>
              <p:nvPicPr>
                <p:cNvPr id="1144" name="Tinta 1143">
                  <a:extLst>
                    <a:ext uri="{FF2B5EF4-FFF2-40B4-BE49-F238E27FC236}">
                      <a16:creationId xmlns:a16="http://schemas.microsoft.com/office/drawing/2014/main" id="{3985B6B1-EAF9-62FB-4921-A0D74EE39683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860730" y="6180728"/>
                  <a:ext cx="3150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145" name="Tinta 1144">
                  <a:extLst>
                    <a:ext uri="{FF2B5EF4-FFF2-40B4-BE49-F238E27FC236}">
                      <a16:creationId xmlns:a16="http://schemas.microsoft.com/office/drawing/2014/main" id="{DA7D3C50-3004-DAE6-AE42-E8B42528AC2A}"/>
                    </a:ext>
                  </a:extLst>
                </p14:cNvPr>
                <p14:cNvContentPartPr/>
                <p14:nvPr/>
              </p14:nvContentPartPr>
              <p14:xfrm>
                <a:off x="8908970" y="6348848"/>
                <a:ext cx="313560" cy="25920"/>
              </p14:xfrm>
            </p:contentPart>
          </mc:Choice>
          <mc:Fallback>
            <p:pic>
              <p:nvPicPr>
                <p:cNvPr id="1145" name="Tinta 1144">
                  <a:extLst>
                    <a:ext uri="{FF2B5EF4-FFF2-40B4-BE49-F238E27FC236}">
                      <a16:creationId xmlns:a16="http://schemas.microsoft.com/office/drawing/2014/main" id="{DA7D3C50-3004-DAE6-AE42-E8B42528AC2A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904650" y="6344528"/>
                  <a:ext cx="3222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146" name="Tinta 1145">
                  <a:extLst>
                    <a:ext uri="{FF2B5EF4-FFF2-40B4-BE49-F238E27FC236}">
                      <a16:creationId xmlns:a16="http://schemas.microsoft.com/office/drawing/2014/main" id="{92E05C0B-BB77-E449-2654-A164108AB3EB}"/>
                    </a:ext>
                  </a:extLst>
                </p14:cNvPr>
                <p14:cNvContentPartPr/>
                <p14:nvPr/>
              </p14:nvContentPartPr>
              <p14:xfrm>
                <a:off x="9343850" y="6357848"/>
                <a:ext cx="203760" cy="19800"/>
              </p14:xfrm>
            </p:contentPart>
          </mc:Choice>
          <mc:Fallback>
            <p:pic>
              <p:nvPicPr>
                <p:cNvPr id="1146" name="Tinta 1145">
                  <a:extLst>
                    <a:ext uri="{FF2B5EF4-FFF2-40B4-BE49-F238E27FC236}">
                      <a16:creationId xmlns:a16="http://schemas.microsoft.com/office/drawing/2014/main" id="{92E05C0B-BB77-E449-2654-A164108AB3EB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9339530" y="6353528"/>
                  <a:ext cx="2124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147" name="Tinta 1146">
                  <a:extLst>
                    <a:ext uri="{FF2B5EF4-FFF2-40B4-BE49-F238E27FC236}">
                      <a16:creationId xmlns:a16="http://schemas.microsoft.com/office/drawing/2014/main" id="{49DAA978-D5DA-CE12-D459-3833F0369E9B}"/>
                    </a:ext>
                  </a:extLst>
                </p14:cNvPr>
                <p14:cNvContentPartPr/>
                <p14:nvPr/>
              </p14:nvContentPartPr>
              <p14:xfrm>
                <a:off x="9332690" y="6261008"/>
                <a:ext cx="269640" cy="2880"/>
              </p14:xfrm>
            </p:contentPart>
          </mc:Choice>
          <mc:Fallback>
            <p:pic>
              <p:nvPicPr>
                <p:cNvPr id="1147" name="Tinta 1146">
                  <a:extLst>
                    <a:ext uri="{FF2B5EF4-FFF2-40B4-BE49-F238E27FC236}">
                      <a16:creationId xmlns:a16="http://schemas.microsoft.com/office/drawing/2014/main" id="{49DAA978-D5DA-CE12-D459-3833F0369E9B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328370" y="6256688"/>
                  <a:ext cx="2782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148" name="Tinta 1147">
                  <a:extLst>
                    <a:ext uri="{FF2B5EF4-FFF2-40B4-BE49-F238E27FC236}">
                      <a16:creationId xmlns:a16="http://schemas.microsoft.com/office/drawing/2014/main" id="{5B5E4FEA-CC83-BC53-3876-1C409E45F5B8}"/>
                    </a:ext>
                  </a:extLst>
                </p14:cNvPr>
                <p14:cNvContentPartPr/>
                <p14:nvPr/>
              </p14:nvContentPartPr>
              <p14:xfrm>
                <a:off x="9848210" y="6031688"/>
                <a:ext cx="10440" cy="215640"/>
              </p14:xfrm>
            </p:contentPart>
          </mc:Choice>
          <mc:Fallback>
            <p:pic>
              <p:nvPicPr>
                <p:cNvPr id="1148" name="Tinta 1147">
                  <a:extLst>
                    <a:ext uri="{FF2B5EF4-FFF2-40B4-BE49-F238E27FC236}">
                      <a16:creationId xmlns:a16="http://schemas.microsoft.com/office/drawing/2014/main" id="{5B5E4FEA-CC83-BC53-3876-1C409E45F5B8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843890" y="6027368"/>
                  <a:ext cx="190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149" name="Tinta 1148">
                  <a:extLst>
                    <a:ext uri="{FF2B5EF4-FFF2-40B4-BE49-F238E27FC236}">
                      <a16:creationId xmlns:a16="http://schemas.microsoft.com/office/drawing/2014/main" id="{B9ACF6F1-7D5B-BA73-905C-60F78A08B033}"/>
                    </a:ext>
                  </a:extLst>
                </p14:cNvPr>
                <p14:cNvContentPartPr/>
                <p14:nvPr/>
              </p14:nvContentPartPr>
              <p14:xfrm>
                <a:off x="9725090" y="6281168"/>
                <a:ext cx="275040" cy="32400"/>
              </p14:xfrm>
            </p:contentPart>
          </mc:Choice>
          <mc:Fallback>
            <p:pic>
              <p:nvPicPr>
                <p:cNvPr id="1149" name="Tinta 1148">
                  <a:extLst>
                    <a:ext uri="{FF2B5EF4-FFF2-40B4-BE49-F238E27FC236}">
                      <a16:creationId xmlns:a16="http://schemas.microsoft.com/office/drawing/2014/main" id="{B9ACF6F1-7D5B-BA73-905C-60F78A08B033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720770" y="6276848"/>
                  <a:ext cx="283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150" name="Tinta 1149">
                  <a:extLst>
                    <a:ext uri="{FF2B5EF4-FFF2-40B4-BE49-F238E27FC236}">
                      <a16:creationId xmlns:a16="http://schemas.microsoft.com/office/drawing/2014/main" id="{344A77E4-D16B-F22E-7264-BB0F5ED51E30}"/>
                    </a:ext>
                  </a:extLst>
                </p14:cNvPr>
                <p14:cNvContentPartPr/>
                <p14:nvPr/>
              </p14:nvContentPartPr>
              <p14:xfrm>
                <a:off x="9784490" y="6451448"/>
                <a:ext cx="289440" cy="184680"/>
              </p14:xfrm>
            </p:contentPart>
          </mc:Choice>
          <mc:Fallback>
            <p:pic>
              <p:nvPicPr>
                <p:cNvPr id="1150" name="Tinta 1149">
                  <a:extLst>
                    <a:ext uri="{FF2B5EF4-FFF2-40B4-BE49-F238E27FC236}">
                      <a16:creationId xmlns:a16="http://schemas.microsoft.com/office/drawing/2014/main" id="{344A77E4-D16B-F22E-7264-BB0F5ED51E30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780170" y="6447128"/>
                  <a:ext cx="2980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151" name="Tinta 1150">
                  <a:extLst>
                    <a:ext uri="{FF2B5EF4-FFF2-40B4-BE49-F238E27FC236}">
                      <a16:creationId xmlns:a16="http://schemas.microsoft.com/office/drawing/2014/main" id="{DAC1A7BA-09FA-0CD4-FBAD-DA29BD9D3442}"/>
                    </a:ext>
                  </a:extLst>
                </p14:cNvPr>
                <p14:cNvContentPartPr/>
                <p14:nvPr/>
              </p14:nvContentPartPr>
              <p14:xfrm>
                <a:off x="10124330" y="6136088"/>
                <a:ext cx="262440" cy="203400"/>
              </p14:xfrm>
            </p:contentPart>
          </mc:Choice>
          <mc:Fallback>
            <p:pic>
              <p:nvPicPr>
                <p:cNvPr id="1151" name="Tinta 1150">
                  <a:extLst>
                    <a:ext uri="{FF2B5EF4-FFF2-40B4-BE49-F238E27FC236}">
                      <a16:creationId xmlns:a16="http://schemas.microsoft.com/office/drawing/2014/main" id="{DAC1A7BA-09FA-0CD4-FBAD-DA29BD9D344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120010" y="6131768"/>
                  <a:ext cx="2710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152" name="Tinta 1151">
                  <a:extLst>
                    <a:ext uri="{FF2B5EF4-FFF2-40B4-BE49-F238E27FC236}">
                      <a16:creationId xmlns:a16="http://schemas.microsoft.com/office/drawing/2014/main" id="{B1145368-DD26-EEA4-661E-505EEBE0FFC0}"/>
                    </a:ext>
                  </a:extLst>
                </p14:cNvPr>
                <p14:cNvContentPartPr/>
                <p14:nvPr/>
              </p14:nvContentPartPr>
              <p14:xfrm>
                <a:off x="10437530" y="6267488"/>
                <a:ext cx="24480" cy="42480"/>
              </p14:xfrm>
            </p:contentPart>
          </mc:Choice>
          <mc:Fallback>
            <p:pic>
              <p:nvPicPr>
                <p:cNvPr id="1152" name="Tinta 1151">
                  <a:extLst>
                    <a:ext uri="{FF2B5EF4-FFF2-40B4-BE49-F238E27FC236}">
                      <a16:creationId xmlns:a16="http://schemas.microsoft.com/office/drawing/2014/main" id="{B1145368-DD26-EEA4-661E-505EEBE0FFC0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433210" y="6263168"/>
                  <a:ext cx="331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1153" name="Tinta 1152">
                  <a:extLst>
                    <a:ext uri="{FF2B5EF4-FFF2-40B4-BE49-F238E27FC236}">
                      <a16:creationId xmlns:a16="http://schemas.microsoft.com/office/drawing/2014/main" id="{4FAB90C6-38B3-7BF7-791B-461BCEDE764A}"/>
                    </a:ext>
                  </a:extLst>
                </p14:cNvPr>
                <p14:cNvContentPartPr/>
                <p14:nvPr/>
              </p14:nvContentPartPr>
              <p14:xfrm>
                <a:off x="10540850" y="6119528"/>
                <a:ext cx="269640" cy="205560"/>
              </p14:xfrm>
            </p:contentPart>
          </mc:Choice>
          <mc:Fallback>
            <p:pic>
              <p:nvPicPr>
                <p:cNvPr id="1153" name="Tinta 1152">
                  <a:extLst>
                    <a:ext uri="{FF2B5EF4-FFF2-40B4-BE49-F238E27FC236}">
                      <a16:creationId xmlns:a16="http://schemas.microsoft.com/office/drawing/2014/main" id="{4FAB90C6-38B3-7BF7-791B-461BCEDE764A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536530" y="6115208"/>
                  <a:ext cx="2782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1154" name="Tinta 1153">
                  <a:extLst>
                    <a:ext uri="{FF2B5EF4-FFF2-40B4-BE49-F238E27FC236}">
                      <a16:creationId xmlns:a16="http://schemas.microsoft.com/office/drawing/2014/main" id="{5F1CEDB3-5C66-93BF-4F5F-027DCBE3CBC7}"/>
                    </a:ext>
                  </a:extLst>
                </p14:cNvPr>
                <p14:cNvContentPartPr/>
                <p14:nvPr/>
              </p14:nvContentPartPr>
              <p14:xfrm>
                <a:off x="10861250" y="6236528"/>
                <a:ext cx="59760" cy="79920"/>
              </p14:xfrm>
            </p:contentPart>
          </mc:Choice>
          <mc:Fallback>
            <p:pic>
              <p:nvPicPr>
                <p:cNvPr id="1154" name="Tinta 1153">
                  <a:extLst>
                    <a:ext uri="{FF2B5EF4-FFF2-40B4-BE49-F238E27FC236}">
                      <a16:creationId xmlns:a16="http://schemas.microsoft.com/office/drawing/2014/main" id="{5F1CEDB3-5C66-93BF-4F5F-027DCBE3CBC7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856930" y="6232208"/>
                  <a:ext cx="684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1156" name="Tinta 1155">
                  <a:extLst>
                    <a:ext uri="{FF2B5EF4-FFF2-40B4-BE49-F238E27FC236}">
                      <a16:creationId xmlns:a16="http://schemas.microsoft.com/office/drawing/2014/main" id="{44B95925-139C-D9C8-CD70-16585CBCC719}"/>
                    </a:ext>
                  </a:extLst>
                </p14:cNvPr>
                <p14:cNvContentPartPr/>
                <p14:nvPr/>
              </p14:nvContentPartPr>
              <p14:xfrm>
                <a:off x="9117050" y="5898128"/>
                <a:ext cx="2269800" cy="925200"/>
              </p14:xfrm>
            </p:contentPart>
          </mc:Choice>
          <mc:Fallback>
            <p:pic>
              <p:nvPicPr>
                <p:cNvPr id="1156" name="Tinta 1155">
                  <a:extLst>
                    <a:ext uri="{FF2B5EF4-FFF2-40B4-BE49-F238E27FC236}">
                      <a16:creationId xmlns:a16="http://schemas.microsoft.com/office/drawing/2014/main" id="{44B95925-139C-D9C8-CD70-16585CBCC719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9112730" y="5893808"/>
                  <a:ext cx="2278440" cy="93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62342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C4C4E22-44B0-CE94-3DC3-B04AAECBE022}"/>
              </a:ext>
            </a:extLst>
          </p:cNvPr>
          <p:cNvSpPr txBox="1"/>
          <p:nvPr/>
        </p:nvSpPr>
        <p:spPr>
          <a:xfrm>
            <a:off x="317938" y="539445"/>
            <a:ext cx="115561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 plano cartesiano, estão representados o gráfico da função f(x) = 2</a:t>
            </a:r>
            <a:r>
              <a:rPr lang="pt-BR" sz="2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x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e os números a, b, c. Observando a figura, expresse em função de a, os valores de b e c.</a:t>
            </a:r>
            <a:endParaRPr lang="pt-BR" sz="2400" dirty="0"/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EEABF8FA-D64C-683F-FF97-97B3258BC1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37" y="1664883"/>
            <a:ext cx="3711356" cy="4185284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11221127-4E4D-C153-B49C-983842BBBA30}"/>
              </a:ext>
            </a:extLst>
          </p:cNvPr>
          <p:cNvGrpSpPr/>
          <p:nvPr/>
        </p:nvGrpSpPr>
        <p:grpSpPr>
          <a:xfrm>
            <a:off x="3177050" y="2510168"/>
            <a:ext cx="35640" cy="57960"/>
            <a:chOff x="3177050" y="2510168"/>
            <a:chExt cx="35640" cy="5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6922B8BC-C647-8145-ED19-79D374FC1C0F}"/>
                    </a:ext>
                  </a:extLst>
                </p14:cNvPr>
                <p14:cNvContentPartPr/>
                <p14:nvPr/>
              </p14:nvContentPartPr>
              <p14:xfrm>
                <a:off x="3195410" y="2524568"/>
                <a:ext cx="6120" cy="2880"/>
              </p14:xfrm>
            </p:contentPart>
          </mc:Choice>
          <mc:Fallback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6922B8BC-C647-8145-ED19-79D374FC1C0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91090" y="2520248"/>
                  <a:ext cx="147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387DDFA3-C9EE-41A4-955B-EAA63BD69FCA}"/>
                    </a:ext>
                  </a:extLst>
                </p14:cNvPr>
                <p14:cNvContentPartPr/>
                <p14:nvPr/>
              </p14:nvContentPartPr>
              <p14:xfrm>
                <a:off x="3177050" y="2510168"/>
                <a:ext cx="35640" cy="5796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387DDFA3-C9EE-41A4-955B-EAA63BD69FC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72730" y="2505848"/>
                  <a:ext cx="44280" cy="6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8A9FD516-16EB-BB86-868C-E48E4BB5D74A}"/>
              </a:ext>
            </a:extLst>
          </p:cNvPr>
          <p:cNvGrpSpPr/>
          <p:nvPr/>
        </p:nvGrpSpPr>
        <p:grpSpPr>
          <a:xfrm>
            <a:off x="4089290" y="1480928"/>
            <a:ext cx="775080" cy="545760"/>
            <a:chOff x="4089290" y="1480928"/>
            <a:chExt cx="775080" cy="54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EBF5EF6D-03F8-01F3-5C95-42FA14B15576}"/>
                    </a:ext>
                  </a:extLst>
                </p14:cNvPr>
                <p14:cNvContentPartPr/>
                <p14:nvPr/>
              </p14:nvContentPartPr>
              <p14:xfrm>
                <a:off x="4164170" y="1605848"/>
                <a:ext cx="149040" cy="42084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EBF5EF6D-03F8-01F3-5C95-42FA14B1557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59850" y="1601528"/>
                  <a:ext cx="15768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A1B9B2AF-87CC-2221-83FA-1C89FCB2E3CD}"/>
                    </a:ext>
                  </a:extLst>
                </p14:cNvPr>
                <p14:cNvContentPartPr/>
                <p14:nvPr/>
              </p14:nvContentPartPr>
              <p14:xfrm>
                <a:off x="4089290" y="1900328"/>
                <a:ext cx="203040" cy="1260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A1B9B2AF-87CC-2221-83FA-1C89FCB2E3C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84970" y="1896008"/>
                  <a:ext cx="2116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E04D9925-04D8-B9D3-BFD3-E065D08741C0}"/>
                    </a:ext>
                  </a:extLst>
                </p14:cNvPr>
                <p14:cNvContentPartPr/>
                <p14:nvPr/>
              </p14:nvContentPartPr>
              <p14:xfrm>
                <a:off x="4422290" y="1554728"/>
                <a:ext cx="105120" cy="41832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E04D9925-04D8-B9D3-BFD3-E065D08741C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17970" y="1550408"/>
                  <a:ext cx="11376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98597F36-F37E-1CA1-6F28-721683C56839}"/>
                    </a:ext>
                  </a:extLst>
                </p14:cNvPr>
                <p14:cNvContentPartPr/>
                <p14:nvPr/>
              </p14:nvContentPartPr>
              <p14:xfrm>
                <a:off x="4569890" y="1669208"/>
                <a:ext cx="144360" cy="29016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98597F36-F37E-1CA1-6F28-721683C5683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65570" y="1664888"/>
                  <a:ext cx="1530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C307BA13-8A10-EA53-0A13-C28B9F4B1436}"/>
                    </a:ext>
                  </a:extLst>
                </p14:cNvPr>
                <p14:cNvContentPartPr/>
                <p14:nvPr/>
              </p14:nvContentPartPr>
              <p14:xfrm>
                <a:off x="4807490" y="1480928"/>
                <a:ext cx="56880" cy="52812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C307BA13-8A10-EA53-0A13-C28B9F4B143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03170" y="1476608"/>
                  <a:ext cx="65520" cy="53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749AAE15-2B96-B61A-7AA6-F888FFF92B95}"/>
              </a:ext>
            </a:extLst>
          </p:cNvPr>
          <p:cNvGrpSpPr/>
          <p:nvPr/>
        </p:nvGrpSpPr>
        <p:grpSpPr>
          <a:xfrm>
            <a:off x="5093690" y="1816088"/>
            <a:ext cx="213120" cy="101160"/>
            <a:chOff x="5093690" y="1816088"/>
            <a:chExt cx="213120" cy="10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374BBF5F-C9D4-DC48-9C83-C4E20D2B0427}"/>
                    </a:ext>
                  </a:extLst>
                </p14:cNvPr>
                <p14:cNvContentPartPr/>
                <p14:nvPr/>
              </p14:nvContentPartPr>
              <p14:xfrm>
                <a:off x="5093690" y="1902488"/>
                <a:ext cx="195840" cy="1476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374BBF5F-C9D4-DC48-9C83-C4E20D2B042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89370" y="1898168"/>
                  <a:ext cx="2044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7EA53D7B-C6D7-4942-51A6-EE9BEC47A30E}"/>
                    </a:ext>
                  </a:extLst>
                </p14:cNvPr>
                <p14:cNvContentPartPr/>
                <p14:nvPr/>
              </p14:nvContentPartPr>
              <p14:xfrm>
                <a:off x="5146250" y="1816088"/>
                <a:ext cx="160560" cy="2340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7EA53D7B-C6D7-4942-51A6-EE9BEC47A30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41930" y="1811768"/>
                  <a:ext cx="1692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7F8F7A3D-4024-7D04-027F-BC921F18D8DA}"/>
              </a:ext>
            </a:extLst>
          </p:cNvPr>
          <p:cNvGrpSpPr/>
          <p:nvPr/>
        </p:nvGrpSpPr>
        <p:grpSpPr>
          <a:xfrm>
            <a:off x="5530370" y="1332968"/>
            <a:ext cx="1010160" cy="595800"/>
            <a:chOff x="5530370" y="1332968"/>
            <a:chExt cx="1010160" cy="59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9A0E514E-12F8-2B70-536D-05882621A742}"/>
                    </a:ext>
                  </a:extLst>
                </p14:cNvPr>
                <p14:cNvContentPartPr/>
                <p14:nvPr/>
              </p14:nvContentPartPr>
              <p14:xfrm>
                <a:off x="5530370" y="1649408"/>
                <a:ext cx="219600" cy="27792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9A0E514E-12F8-2B70-536D-05882621A74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26050" y="1645088"/>
                  <a:ext cx="2282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54D809D2-484F-F7FE-9F4D-B8AF9CC95A51}"/>
                    </a:ext>
                  </a:extLst>
                </p14:cNvPr>
                <p14:cNvContentPartPr/>
                <p14:nvPr/>
              </p14:nvContentPartPr>
              <p14:xfrm>
                <a:off x="5820530" y="1715288"/>
                <a:ext cx="157680" cy="18504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54D809D2-484F-F7FE-9F4D-B8AF9CC95A5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16210" y="1710968"/>
                  <a:ext cx="1663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52FFC766-8B82-F1E5-4A83-5C9C695F2E5E}"/>
                    </a:ext>
                  </a:extLst>
                </p14:cNvPr>
                <p14:cNvContentPartPr/>
                <p14:nvPr/>
              </p14:nvContentPartPr>
              <p14:xfrm>
                <a:off x="5843210" y="1719248"/>
                <a:ext cx="66960" cy="20952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52FFC766-8B82-F1E5-4A83-5C9C695F2E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38890" y="1714928"/>
                  <a:ext cx="756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E46B5809-C61C-6B44-B5AC-33AFBCCE8AA4}"/>
                    </a:ext>
                  </a:extLst>
                </p14:cNvPr>
                <p14:cNvContentPartPr/>
                <p14:nvPr/>
              </p14:nvContentPartPr>
              <p14:xfrm>
                <a:off x="6082610" y="1624928"/>
                <a:ext cx="209880" cy="29772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E46B5809-C61C-6B44-B5AC-33AFBCCE8AA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078290" y="1620608"/>
                  <a:ext cx="2185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90B76352-5B6B-A0ED-26D2-14542BF862AB}"/>
                    </a:ext>
                  </a:extLst>
                </p14:cNvPr>
                <p14:cNvContentPartPr/>
                <p14:nvPr/>
              </p14:nvContentPartPr>
              <p14:xfrm>
                <a:off x="6242810" y="1332968"/>
                <a:ext cx="297720" cy="18936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90B76352-5B6B-A0ED-26D2-14542BF862A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38490" y="1328648"/>
                  <a:ext cx="30636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286BA167-6F00-58EE-B441-0255E48BCD61}"/>
              </a:ext>
            </a:extLst>
          </p:cNvPr>
          <p:cNvGrpSpPr/>
          <p:nvPr/>
        </p:nvGrpSpPr>
        <p:grpSpPr>
          <a:xfrm>
            <a:off x="4473050" y="2149808"/>
            <a:ext cx="464760" cy="743400"/>
            <a:chOff x="4473050" y="2149808"/>
            <a:chExt cx="464760" cy="74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2680CFA5-4BC9-A061-178E-2250C7BB774C}"/>
                    </a:ext>
                  </a:extLst>
                </p14:cNvPr>
                <p14:cNvContentPartPr/>
                <p14:nvPr/>
              </p14:nvContentPartPr>
              <p14:xfrm>
                <a:off x="4473050" y="2535008"/>
                <a:ext cx="317880" cy="35820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2680CFA5-4BC9-A061-178E-2250C7BB774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68730" y="2530688"/>
                  <a:ext cx="3265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85CA0DB2-DBB0-F396-93A0-0B5D73DE7665}"/>
                    </a:ext>
                  </a:extLst>
                </p14:cNvPr>
                <p14:cNvContentPartPr/>
                <p14:nvPr/>
              </p14:nvContentPartPr>
              <p14:xfrm>
                <a:off x="4749530" y="2149808"/>
                <a:ext cx="188280" cy="30024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85CA0DB2-DBB0-F396-93A0-0B5D73DE766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45210" y="2145488"/>
                  <a:ext cx="196920" cy="30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B875EF91-074B-1284-6554-0EC62E661240}"/>
                  </a:ext>
                </a:extLst>
              </p14:cNvPr>
              <p14:cNvContentPartPr/>
              <p14:nvPr/>
            </p14:nvContentPartPr>
            <p14:xfrm>
              <a:off x="5075330" y="2820128"/>
              <a:ext cx="195840" cy="14400"/>
            </p14:xfrm>
          </p:contentPart>
        </mc:Choice>
        <mc:Fallback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B875EF91-074B-1284-6554-0EC62E66124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71010" y="2815808"/>
                <a:ext cx="20448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F3A5B020-871C-B94F-E82E-2139E5F946D9}"/>
                  </a:ext>
                </a:extLst>
              </p14:cNvPr>
              <p14:cNvContentPartPr/>
              <p14:nvPr/>
            </p14:nvContentPartPr>
            <p14:xfrm>
              <a:off x="5100890" y="2683688"/>
              <a:ext cx="193680" cy="9360"/>
            </p14:xfrm>
          </p:contentPart>
        </mc:Choice>
        <mc:Fallback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F3A5B020-871C-B94F-E82E-2139E5F946D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96570" y="2679368"/>
                <a:ext cx="20232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Agrupar 46">
            <a:extLst>
              <a:ext uri="{FF2B5EF4-FFF2-40B4-BE49-F238E27FC236}">
                <a16:creationId xmlns:a16="http://schemas.microsoft.com/office/drawing/2014/main" id="{F8FF5109-CFC0-F54B-BD7D-223416F52CBB}"/>
              </a:ext>
            </a:extLst>
          </p:cNvPr>
          <p:cNvGrpSpPr/>
          <p:nvPr/>
        </p:nvGrpSpPr>
        <p:grpSpPr>
          <a:xfrm>
            <a:off x="5585810" y="2224688"/>
            <a:ext cx="1039320" cy="648000"/>
            <a:chOff x="5585810" y="2224688"/>
            <a:chExt cx="1039320" cy="64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E26304EC-9FB9-C36D-E04F-AD7AC23D2042}"/>
                    </a:ext>
                  </a:extLst>
                </p14:cNvPr>
                <p14:cNvContentPartPr/>
                <p14:nvPr/>
              </p14:nvContentPartPr>
              <p14:xfrm>
                <a:off x="5585810" y="2473448"/>
                <a:ext cx="306000" cy="39924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E26304EC-9FB9-C36D-E04F-AD7AC23D204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81490" y="2469128"/>
                  <a:ext cx="31464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5D67822D-91BD-C4D4-7F15-2044799B4CD1}"/>
                    </a:ext>
                  </a:extLst>
                </p14:cNvPr>
                <p14:cNvContentPartPr/>
                <p14:nvPr/>
              </p14:nvContentPartPr>
              <p14:xfrm>
                <a:off x="5865890" y="2224688"/>
                <a:ext cx="37440" cy="20592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5D67822D-91BD-C4D4-7F15-2044799B4CD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61570" y="2220368"/>
                  <a:ext cx="460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C3F4C12F-EE79-EC2D-EBE2-22F2849FCE9F}"/>
                    </a:ext>
                  </a:extLst>
                </p14:cNvPr>
                <p14:cNvContentPartPr/>
                <p14:nvPr/>
              </p14:nvContentPartPr>
              <p14:xfrm>
                <a:off x="5846090" y="2427728"/>
                <a:ext cx="157680" cy="2196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C3F4C12F-EE79-EC2D-EBE2-22F2849FCE9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41770" y="2423408"/>
                  <a:ext cx="1663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ABF73174-49C1-2FCD-52BC-4AA8C5DE4632}"/>
                    </a:ext>
                  </a:extLst>
                </p14:cNvPr>
                <p14:cNvContentPartPr/>
                <p14:nvPr/>
              </p14:nvContentPartPr>
              <p14:xfrm>
                <a:off x="6021770" y="2357528"/>
                <a:ext cx="156960" cy="288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ABF73174-49C1-2FCD-52BC-4AA8C5DE463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17450" y="2353208"/>
                  <a:ext cx="16560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A6656BB5-5C31-5DED-A095-18BD15E1E119}"/>
                    </a:ext>
                  </a:extLst>
                </p14:cNvPr>
                <p14:cNvContentPartPr/>
                <p14:nvPr/>
              </p14:nvContentPartPr>
              <p14:xfrm>
                <a:off x="6095210" y="2265728"/>
                <a:ext cx="34200" cy="20160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A6656BB5-5C31-5DED-A095-18BD15E1E11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90890" y="2261408"/>
                  <a:ext cx="428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08E26836-A1FD-5573-3685-8BC400A963FE}"/>
                    </a:ext>
                  </a:extLst>
                </p14:cNvPr>
                <p14:cNvContentPartPr/>
                <p14:nvPr/>
              </p14:nvContentPartPr>
              <p14:xfrm>
                <a:off x="6262250" y="2255288"/>
                <a:ext cx="362880" cy="18684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08E26836-A1FD-5573-3685-8BC400A963F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57930" y="2250968"/>
                  <a:ext cx="37152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2259E96E-412B-B12B-A2DA-C1E2CFAFFDC3}"/>
              </a:ext>
            </a:extLst>
          </p:cNvPr>
          <p:cNvGrpSpPr/>
          <p:nvPr/>
        </p:nvGrpSpPr>
        <p:grpSpPr>
          <a:xfrm>
            <a:off x="7170530" y="2024888"/>
            <a:ext cx="3137400" cy="876600"/>
            <a:chOff x="7170530" y="2024888"/>
            <a:chExt cx="3137400" cy="87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78AC5062-5E30-37F9-865E-2317A0EA739E}"/>
                    </a:ext>
                  </a:extLst>
                </p14:cNvPr>
                <p14:cNvContentPartPr/>
                <p14:nvPr/>
              </p14:nvContentPartPr>
              <p14:xfrm>
                <a:off x="7170530" y="2673608"/>
                <a:ext cx="450720" cy="2844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78AC5062-5E30-37F9-865E-2317A0EA739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66210" y="2669288"/>
                  <a:ext cx="4593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AC52B793-8147-C4D6-23F9-033FAA066587}"/>
                    </a:ext>
                  </a:extLst>
                </p14:cNvPr>
                <p14:cNvContentPartPr/>
                <p14:nvPr/>
              </p14:nvContentPartPr>
              <p14:xfrm>
                <a:off x="7245770" y="2577128"/>
                <a:ext cx="502200" cy="142200"/>
              </p14:xfrm>
            </p:contentPart>
          </mc:Choice>
          <mc:Fallback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AC52B793-8147-C4D6-23F9-033FAA06658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41450" y="2572808"/>
                  <a:ext cx="5108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5313C383-F93E-A198-A0D3-4269E4EF6F8B}"/>
                    </a:ext>
                  </a:extLst>
                </p14:cNvPr>
                <p14:cNvContentPartPr/>
                <p14:nvPr/>
              </p14:nvContentPartPr>
              <p14:xfrm>
                <a:off x="7758410" y="2531048"/>
                <a:ext cx="210240" cy="21456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5313C383-F93E-A198-A0D3-4269E4EF6F8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54090" y="2526728"/>
                  <a:ext cx="2188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03922F04-B488-D40C-DA24-F22853F6AB4B}"/>
                    </a:ext>
                  </a:extLst>
                </p14:cNvPr>
                <p14:cNvContentPartPr/>
                <p14:nvPr/>
              </p14:nvContentPartPr>
              <p14:xfrm>
                <a:off x="8345210" y="2263208"/>
                <a:ext cx="189000" cy="42012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03922F04-B488-D40C-DA24-F22853F6AB4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340890" y="2258888"/>
                  <a:ext cx="1976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445891BC-13B6-F03C-1271-D843BC5CC25E}"/>
                    </a:ext>
                  </a:extLst>
                </p14:cNvPr>
                <p14:cNvContentPartPr/>
                <p14:nvPr/>
              </p14:nvContentPartPr>
              <p14:xfrm>
                <a:off x="8798450" y="2598368"/>
                <a:ext cx="221400" cy="1692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445891BC-13B6-F03C-1271-D843BC5CC25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794130" y="2594048"/>
                  <a:ext cx="2300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2DF94CB1-8057-3EDD-3C4F-E50A507C8217}"/>
                    </a:ext>
                  </a:extLst>
                </p14:cNvPr>
                <p14:cNvContentPartPr/>
                <p14:nvPr/>
              </p14:nvContentPartPr>
              <p14:xfrm>
                <a:off x="8775770" y="2491448"/>
                <a:ext cx="334800" cy="432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2DF94CB1-8057-3EDD-3C4F-E50A507C82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71450" y="2487128"/>
                  <a:ext cx="34344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3851D9CD-020B-E315-C63C-6DF8A84900F3}"/>
                    </a:ext>
                  </a:extLst>
                </p14:cNvPr>
                <p14:cNvContentPartPr/>
                <p14:nvPr/>
              </p14:nvContentPartPr>
              <p14:xfrm>
                <a:off x="9268610" y="2298848"/>
                <a:ext cx="77040" cy="30744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3851D9CD-020B-E315-C63C-6DF8A84900F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64290" y="2294528"/>
                  <a:ext cx="856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27626F3B-0408-DF05-743B-60780C54CE35}"/>
                    </a:ext>
                  </a:extLst>
                </p14:cNvPr>
                <p14:cNvContentPartPr/>
                <p14:nvPr/>
              </p14:nvContentPartPr>
              <p14:xfrm>
                <a:off x="9455810" y="2472368"/>
                <a:ext cx="238320" cy="2340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27626F3B-0408-DF05-743B-60780C54CE3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451490" y="2468048"/>
                  <a:ext cx="2469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490F9B1D-6C0E-15CB-AA17-ED620326F8DF}"/>
                    </a:ext>
                  </a:extLst>
                </p14:cNvPr>
                <p14:cNvContentPartPr/>
                <p14:nvPr/>
              </p14:nvContentPartPr>
              <p14:xfrm>
                <a:off x="9593330" y="2367608"/>
                <a:ext cx="6120" cy="24372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490F9B1D-6C0E-15CB-AA17-ED620326F8D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589010" y="2363288"/>
                  <a:ext cx="147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FC5DF64C-0C78-191B-30BE-FC19CF21C69E}"/>
                    </a:ext>
                  </a:extLst>
                </p14:cNvPr>
                <p14:cNvContentPartPr/>
                <p14:nvPr/>
              </p14:nvContentPartPr>
              <p14:xfrm>
                <a:off x="9785570" y="2353208"/>
                <a:ext cx="330840" cy="19296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FC5DF64C-0C78-191B-30BE-FC19CF21C69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781250" y="2348888"/>
                  <a:ext cx="3394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2A5B3629-C75F-A097-6DBE-4A356D515E5D}"/>
                    </a:ext>
                  </a:extLst>
                </p14:cNvPr>
                <p14:cNvContentPartPr/>
                <p14:nvPr/>
              </p14:nvContentPartPr>
              <p14:xfrm>
                <a:off x="8131010" y="2185448"/>
                <a:ext cx="18720" cy="51876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2A5B3629-C75F-A097-6DBE-4A356D515E5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126690" y="2181128"/>
                  <a:ext cx="2736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78D9D90D-88DC-5A2E-3CCC-F3C194C410F1}"/>
                    </a:ext>
                  </a:extLst>
                </p14:cNvPr>
                <p14:cNvContentPartPr/>
                <p14:nvPr/>
              </p14:nvContentPartPr>
              <p14:xfrm>
                <a:off x="8254490" y="2024888"/>
                <a:ext cx="2053440" cy="87660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78D9D90D-88DC-5A2E-3CCC-F3C194C410F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250170" y="2020568"/>
                  <a:ext cx="2062080" cy="88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87B0E163-4A1D-4560-1253-B0AD64D77815}"/>
              </a:ext>
            </a:extLst>
          </p:cNvPr>
          <p:cNvGrpSpPr/>
          <p:nvPr/>
        </p:nvGrpSpPr>
        <p:grpSpPr>
          <a:xfrm>
            <a:off x="4048250" y="3312968"/>
            <a:ext cx="3573000" cy="1635120"/>
            <a:chOff x="4048250" y="3312968"/>
            <a:chExt cx="3573000" cy="163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25BC3F50-583E-A464-EC00-830410B137F0}"/>
                    </a:ext>
                  </a:extLst>
                </p14:cNvPr>
                <p14:cNvContentPartPr/>
                <p14:nvPr/>
              </p14:nvContentPartPr>
              <p14:xfrm>
                <a:off x="4125290" y="3625448"/>
                <a:ext cx="171360" cy="442800"/>
              </p14:xfrm>
            </p:contentPart>
          </mc:Choice>
          <mc:Fallback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25BC3F50-583E-A464-EC00-830410B137F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120970" y="3621128"/>
                  <a:ext cx="18000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6FD81A3A-9B49-01ED-3836-C9C9AC46FB28}"/>
                    </a:ext>
                  </a:extLst>
                </p14:cNvPr>
                <p14:cNvContentPartPr/>
                <p14:nvPr/>
              </p14:nvContentPartPr>
              <p14:xfrm>
                <a:off x="4048250" y="3908048"/>
                <a:ext cx="276480" cy="2160"/>
              </p14:xfrm>
            </p:contentPart>
          </mc:Choice>
          <mc:Fallback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6FD81A3A-9B49-01ED-3836-C9C9AC46FB2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043930" y="3903728"/>
                  <a:ext cx="2851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91E6B6EB-4887-EED4-A52A-8B2AF75FC734}"/>
                    </a:ext>
                  </a:extLst>
                </p14:cNvPr>
                <p14:cNvContentPartPr/>
                <p14:nvPr/>
              </p14:nvContentPartPr>
              <p14:xfrm>
                <a:off x="4453250" y="3612488"/>
                <a:ext cx="150480" cy="451800"/>
              </p14:xfrm>
            </p:contentPart>
          </mc:Choice>
          <mc:Fallback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91E6B6EB-4887-EED4-A52A-8B2AF75FC73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48930" y="3608168"/>
                  <a:ext cx="15912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433BB440-A5B1-628D-DE4C-5C0C2D8C8C87}"/>
                    </a:ext>
                  </a:extLst>
                </p14:cNvPr>
                <p14:cNvContentPartPr/>
                <p14:nvPr/>
              </p14:nvContentPartPr>
              <p14:xfrm>
                <a:off x="4618490" y="3777368"/>
                <a:ext cx="173880" cy="177480"/>
              </p14:xfrm>
            </p:contentPart>
          </mc:Choice>
          <mc:Fallback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433BB440-A5B1-628D-DE4C-5C0C2D8C8C8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614170" y="3773048"/>
                  <a:ext cx="1825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1E1AF6DD-E5D9-6EB4-EDFE-C4B422A6AEA0}"/>
                    </a:ext>
                  </a:extLst>
                </p14:cNvPr>
                <p14:cNvContentPartPr/>
                <p14:nvPr/>
              </p14:nvContentPartPr>
              <p14:xfrm>
                <a:off x="4835930" y="3580808"/>
                <a:ext cx="108000" cy="505800"/>
              </p14:xfrm>
            </p:contentPart>
          </mc:Choice>
          <mc:Fallback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1E1AF6DD-E5D9-6EB4-EDFE-C4B422A6AEA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831610" y="3576488"/>
                  <a:ext cx="11664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7257BA20-DF28-FA88-662F-BC6F951EEACA}"/>
                    </a:ext>
                  </a:extLst>
                </p14:cNvPr>
                <p14:cNvContentPartPr/>
                <p14:nvPr/>
              </p14:nvContentPartPr>
              <p14:xfrm>
                <a:off x="5117810" y="3869168"/>
                <a:ext cx="221760" cy="37440"/>
              </p14:xfrm>
            </p:contentPart>
          </mc:Choice>
          <mc:Fallback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7257BA20-DF28-FA88-662F-BC6F951EEAC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113490" y="3864848"/>
                  <a:ext cx="2304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2C8E86A2-2AD0-507F-3BF0-3E0FC212B529}"/>
                    </a:ext>
                  </a:extLst>
                </p14:cNvPr>
                <p14:cNvContentPartPr/>
                <p14:nvPr/>
              </p14:nvContentPartPr>
              <p14:xfrm>
                <a:off x="5204210" y="3758288"/>
                <a:ext cx="234000" cy="1440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2C8E86A2-2AD0-507F-3BF0-3E0FC212B52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99890" y="3753968"/>
                  <a:ext cx="2426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9DAF6BB3-08EC-1DE9-9D05-BD8DEF7B0BBE}"/>
                    </a:ext>
                  </a:extLst>
                </p14:cNvPr>
                <p14:cNvContentPartPr/>
                <p14:nvPr/>
              </p14:nvContentPartPr>
              <p14:xfrm>
                <a:off x="5722610" y="3505208"/>
                <a:ext cx="133560" cy="58356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9DAF6BB3-08EC-1DE9-9D05-BD8DEF7B0BB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718290" y="3500888"/>
                  <a:ext cx="1422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CE80CEEC-998D-A048-FA53-0147DDE3F838}"/>
                    </a:ext>
                  </a:extLst>
                </p14:cNvPr>
                <p14:cNvContentPartPr/>
                <p14:nvPr/>
              </p14:nvContentPartPr>
              <p14:xfrm>
                <a:off x="5915210" y="3559208"/>
                <a:ext cx="205560" cy="20412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CE80CEEC-998D-A048-FA53-0147DDE3F83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10890" y="3554888"/>
                  <a:ext cx="2142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6F52EA11-923F-96A8-2D97-FFF94043CF92}"/>
                    </a:ext>
                  </a:extLst>
                </p14:cNvPr>
                <p14:cNvContentPartPr/>
                <p14:nvPr/>
              </p14:nvContentPartPr>
              <p14:xfrm>
                <a:off x="5854370" y="3788528"/>
                <a:ext cx="270000" cy="4248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6F52EA11-923F-96A8-2D97-FFF94043CF9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850050" y="3784208"/>
                  <a:ext cx="2786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993098A4-F504-94D3-A433-229034028C36}"/>
                    </a:ext>
                  </a:extLst>
                </p14:cNvPr>
                <p14:cNvContentPartPr/>
                <p14:nvPr/>
              </p14:nvContentPartPr>
              <p14:xfrm>
                <a:off x="5957690" y="3877088"/>
                <a:ext cx="95400" cy="12096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993098A4-F504-94D3-A433-229034028C3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953370" y="3872768"/>
                  <a:ext cx="1040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B67AD921-AE9D-1DBB-4221-8D0150A29795}"/>
                    </a:ext>
                  </a:extLst>
                </p14:cNvPr>
                <p14:cNvContentPartPr/>
                <p14:nvPr/>
              </p14:nvContentPartPr>
              <p14:xfrm>
                <a:off x="6035810" y="3900848"/>
                <a:ext cx="4680" cy="15192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B67AD921-AE9D-1DBB-4221-8D0150A2979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031490" y="3896528"/>
                  <a:ext cx="133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9FEB2A11-EE4D-8B4A-4F85-C7AE6EFB7319}"/>
                    </a:ext>
                  </a:extLst>
                </p14:cNvPr>
                <p14:cNvContentPartPr/>
                <p14:nvPr/>
              </p14:nvContentPartPr>
              <p14:xfrm>
                <a:off x="6108170" y="3521048"/>
                <a:ext cx="172440" cy="58824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9FEB2A11-EE4D-8B4A-4F85-C7AE6EFB731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103850" y="3516728"/>
                  <a:ext cx="18108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DE11523A-02E8-5FBF-0021-17072167562C}"/>
                    </a:ext>
                  </a:extLst>
                </p14:cNvPr>
                <p14:cNvContentPartPr/>
                <p14:nvPr/>
              </p14:nvContentPartPr>
              <p14:xfrm>
                <a:off x="6189170" y="3312968"/>
                <a:ext cx="260640" cy="18432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DE11523A-02E8-5FBF-0021-17072167562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184850" y="3308648"/>
                  <a:ext cx="2692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A0BCF2F2-CF12-B8EE-117E-333EB0154CCF}"/>
                    </a:ext>
                  </a:extLst>
                </p14:cNvPr>
                <p14:cNvContentPartPr/>
                <p14:nvPr/>
              </p14:nvContentPartPr>
              <p14:xfrm>
                <a:off x="4333730" y="4506368"/>
                <a:ext cx="111600" cy="441720"/>
              </p14:xfrm>
            </p:contentPart>
          </mc:Choice>
          <mc:Fallback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A0BCF2F2-CF12-B8EE-117E-333EB0154CC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29410" y="4502048"/>
                  <a:ext cx="12024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794913E1-33C5-4EAF-4A4D-332ED3CF05DB}"/>
                    </a:ext>
                  </a:extLst>
                </p14:cNvPr>
                <p14:cNvContentPartPr/>
                <p14:nvPr/>
              </p14:nvContentPartPr>
              <p14:xfrm>
                <a:off x="4287650" y="4741808"/>
                <a:ext cx="238320" cy="1800"/>
              </p14:xfrm>
            </p:contentPart>
          </mc:Choice>
          <mc:Fallback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794913E1-33C5-4EAF-4A4D-332ED3CF05D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83330" y="4737488"/>
                  <a:ext cx="24696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2CF76001-FA81-D5CB-16D7-C885B1C376A3}"/>
                    </a:ext>
                  </a:extLst>
                </p14:cNvPr>
                <p14:cNvContentPartPr/>
                <p14:nvPr/>
              </p14:nvContentPartPr>
              <p14:xfrm>
                <a:off x="4572410" y="4521488"/>
                <a:ext cx="123480" cy="364680"/>
              </p14:xfrm>
            </p:contentPart>
          </mc:Choice>
          <mc:Fallback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2CF76001-FA81-D5CB-16D7-C885B1C376A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568090" y="4517168"/>
                  <a:ext cx="1321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716BD461-40E1-BBEA-4B11-CC5ED1A5CE86}"/>
                    </a:ext>
                  </a:extLst>
                </p14:cNvPr>
                <p14:cNvContentPartPr/>
                <p14:nvPr/>
              </p14:nvContentPartPr>
              <p14:xfrm>
                <a:off x="4711730" y="4639928"/>
                <a:ext cx="173880" cy="177480"/>
              </p14:xfrm>
            </p:contentPart>
          </mc:Choice>
          <mc:Fallback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716BD461-40E1-BBEA-4B11-CC5ED1A5CE8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707410" y="4635608"/>
                  <a:ext cx="1825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CE0BBED1-ABF8-85B5-C8DC-5E750A9B8F1D}"/>
                    </a:ext>
                  </a:extLst>
                </p14:cNvPr>
                <p14:cNvContentPartPr/>
                <p14:nvPr/>
              </p14:nvContentPartPr>
              <p14:xfrm>
                <a:off x="4878410" y="4486928"/>
                <a:ext cx="105480" cy="411840"/>
              </p14:xfrm>
            </p:contentPart>
          </mc:Choice>
          <mc:Fallback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CE0BBED1-ABF8-85B5-C8DC-5E750A9B8F1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874090" y="4482608"/>
                  <a:ext cx="11412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EE1D5B2E-585B-ACF6-D276-3DA2BFD7561C}"/>
                    </a:ext>
                  </a:extLst>
                </p14:cNvPr>
                <p14:cNvContentPartPr/>
                <p14:nvPr/>
              </p14:nvContentPartPr>
              <p14:xfrm>
                <a:off x="5150210" y="4725248"/>
                <a:ext cx="171720" cy="5400"/>
              </p14:xfrm>
            </p:contentPart>
          </mc:Choice>
          <mc:Fallback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EE1D5B2E-585B-ACF6-D276-3DA2BFD7561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145890" y="4720928"/>
                  <a:ext cx="18036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2F9EDE1A-741F-7A13-9C3A-64B47DD9958E}"/>
                    </a:ext>
                  </a:extLst>
                </p14:cNvPr>
                <p14:cNvContentPartPr/>
                <p14:nvPr/>
              </p14:nvContentPartPr>
              <p14:xfrm>
                <a:off x="5157410" y="4596728"/>
                <a:ext cx="200160" cy="7920"/>
              </p14:xfrm>
            </p:contentPart>
          </mc:Choice>
          <mc:Fallback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2F9EDE1A-741F-7A13-9C3A-64B47DD9958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153090" y="4592408"/>
                  <a:ext cx="20880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DBF09E69-20A9-E2E3-F43B-45E6AE4E2BAC}"/>
                    </a:ext>
                  </a:extLst>
                </p14:cNvPr>
                <p14:cNvContentPartPr/>
                <p14:nvPr/>
              </p14:nvContentPartPr>
              <p14:xfrm>
                <a:off x="5563490" y="4386848"/>
                <a:ext cx="150840" cy="54900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DBF09E69-20A9-E2E3-F43B-45E6AE4E2BA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59170" y="4382528"/>
                  <a:ext cx="15948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5E872ADC-0F6A-4A09-0543-631B22BC1A15}"/>
                    </a:ext>
                  </a:extLst>
                </p14:cNvPr>
                <p14:cNvContentPartPr/>
                <p14:nvPr/>
              </p14:nvContentPartPr>
              <p14:xfrm>
                <a:off x="5872730" y="4361288"/>
                <a:ext cx="40320" cy="240840"/>
              </p14:xfrm>
            </p:contentPart>
          </mc:Choice>
          <mc:Fallback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5E872ADC-0F6A-4A09-0543-631B22BC1A1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868410" y="4356968"/>
                  <a:ext cx="489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2672393B-51E6-0F77-6DC9-ED61988D7908}"/>
                    </a:ext>
                  </a:extLst>
                </p14:cNvPr>
                <p14:cNvContentPartPr/>
                <p14:nvPr/>
              </p14:nvContentPartPr>
              <p14:xfrm>
                <a:off x="5729810" y="4595288"/>
                <a:ext cx="228600" cy="42480"/>
              </p14:xfrm>
            </p:contentPart>
          </mc:Choice>
          <mc:Fallback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2672393B-51E6-0F77-6DC9-ED61988D790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725490" y="4590968"/>
                  <a:ext cx="2372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B6F529A2-6F80-597F-E45A-09B0FC6684FD}"/>
                    </a:ext>
                  </a:extLst>
                </p14:cNvPr>
                <p14:cNvContentPartPr/>
                <p14:nvPr/>
              </p14:nvContentPartPr>
              <p14:xfrm>
                <a:off x="5786330" y="4677008"/>
                <a:ext cx="225720" cy="168480"/>
              </p14:xfrm>
            </p:contentPart>
          </mc:Choice>
          <mc:Fallback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B6F529A2-6F80-597F-E45A-09B0FC6684F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782010" y="4672688"/>
                  <a:ext cx="2343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A5442746-9C6F-163E-6589-DA3753AD69D0}"/>
                    </a:ext>
                  </a:extLst>
                </p14:cNvPr>
                <p14:cNvContentPartPr/>
                <p14:nvPr/>
              </p14:nvContentPartPr>
              <p14:xfrm>
                <a:off x="6075410" y="4339328"/>
                <a:ext cx="140760" cy="552600"/>
              </p14:xfrm>
            </p:contentPart>
          </mc:Choice>
          <mc:Fallback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A5442746-9C6F-163E-6589-DA3753AD69D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071090" y="4335008"/>
                  <a:ext cx="14940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E98397A8-269E-96EB-CF99-A4A90A0EA74E}"/>
                    </a:ext>
                  </a:extLst>
                </p14:cNvPr>
                <p14:cNvContentPartPr/>
                <p14:nvPr/>
              </p14:nvContentPartPr>
              <p14:xfrm>
                <a:off x="6161810" y="4212968"/>
                <a:ext cx="230040" cy="172800"/>
              </p14:xfrm>
            </p:contentPart>
          </mc:Choice>
          <mc:Fallback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E98397A8-269E-96EB-CF99-A4A90A0EA74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157490" y="4208648"/>
                  <a:ext cx="2386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351854BC-644F-7DCD-C1D3-BB77028DF466}"/>
                    </a:ext>
                  </a:extLst>
                </p14:cNvPr>
                <p14:cNvContentPartPr/>
                <p14:nvPr/>
              </p14:nvContentPartPr>
              <p14:xfrm>
                <a:off x="6357290" y="4578728"/>
                <a:ext cx="248400" cy="16920"/>
              </p14:xfrm>
            </p:contentPart>
          </mc:Choice>
          <mc:Fallback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351854BC-644F-7DCD-C1D3-BB77028DF46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352970" y="4574408"/>
                  <a:ext cx="2570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CAABE8E2-7340-E30D-8E26-BC3924F1AD78}"/>
                    </a:ext>
                  </a:extLst>
                </p14:cNvPr>
                <p14:cNvContentPartPr/>
                <p14:nvPr/>
              </p14:nvContentPartPr>
              <p14:xfrm>
                <a:off x="6432530" y="4474328"/>
                <a:ext cx="245520" cy="10440"/>
              </p14:xfrm>
            </p:contentPart>
          </mc:Choice>
          <mc:Fallback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CAABE8E2-7340-E30D-8E26-BC3924F1AD7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428210" y="4470008"/>
                  <a:ext cx="2541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4B53B88C-2D06-75D1-48D1-6361FCE07D26}"/>
                    </a:ext>
                  </a:extLst>
                </p14:cNvPr>
                <p14:cNvContentPartPr/>
                <p14:nvPr/>
              </p14:nvContentPartPr>
              <p14:xfrm>
                <a:off x="6830690" y="4387568"/>
                <a:ext cx="248040" cy="314640"/>
              </p14:xfrm>
            </p:contentPart>
          </mc:Choice>
          <mc:Fallback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4B53B88C-2D06-75D1-48D1-6361FCE07D2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826370" y="4383248"/>
                  <a:ext cx="2566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EFCC563E-DAC5-04F2-8538-C8E8CAB37B0C}"/>
                    </a:ext>
                  </a:extLst>
                </p14:cNvPr>
                <p14:cNvContentPartPr/>
                <p14:nvPr/>
              </p14:nvContentPartPr>
              <p14:xfrm>
                <a:off x="7105370" y="4266608"/>
                <a:ext cx="189000" cy="18720"/>
              </p14:xfrm>
            </p:contentPart>
          </mc:Choice>
          <mc:Fallback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EFCC563E-DAC5-04F2-8538-C8E8CAB37B0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101050" y="4262288"/>
                  <a:ext cx="197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D2781800-595D-899E-4565-5AD6A1F1DFB1}"/>
                    </a:ext>
                  </a:extLst>
                </p14:cNvPr>
                <p14:cNvContentPartPr/>
                <p14:nvPr/>
              </p14:nvContentPartPr>
              <p14:xfrm>
                <a:off x="7317770" y="4170128"/>
                <a:ext cx="303480" cy="182160"/>
              </p14:xfrm>
            </p:contentPart>
          </mc:Choice>
          <mc:Fallback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D2781800-595D-899E-4565-5AD6A1F1DFB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313450" y="4165808"/>
                  <a:ext cx="31212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Agrupar 115">
            <a:extLst>
              <a:ext uri="{FF2B5EF4-FFF2-40B4-BE49-F238E27FC236}">
                <a16:creationId xmlns:a16="http://schemas.microsoft.com/office/drawing/2014/main" id="{08782100-EC2B-F7B0-E3AC-6BDF39B9BEB4}"/>
              </a:ext>
            </a:extLst>
          </p:cNvPr>
          <p:cNvGrpSpPr/>
          <p:nvPr/>
        </p:nvGrpSpPr>
        <p:grpSpPr>
          <a:xfrm>
            <a:off x="4728290" y="5070128"/>
            <a:ext cx="2035800" cy="1287720"/>
            <a:chOff x="4728290" y="5070128"/>
            <a:chExt cx="2035800" cy="128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9FBC899B-5DD4-3E0E-818B-384E7398FF67}"/>
                    </a:ext>
                  </a:extLst>
                </p14:cNvPr>
                <p14:cNvContentPartPr/>
                <p14:nvPr/>
              </p14:nvContentPartPr>
              <p14:xfrm>
                <a:off x="4779050" y="5361008"/>
                <a:ext cx="330480" cy="321840"/>
              </p14:xfrm>
            </p:contentPart>
          </mc:Choice>
          <mc:Fallback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9FBC899B-5DD4-3E0E-818B-384E7398FF6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74730" y="5356688"/>
                  <a:ext cx="3391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D26EF0F4-E52F-B07A-7315-5E76B879B511}"/>
                    </a:ext>
                  </a:extLst>
                </p14:cNvPr>
                <p14:cNvContentPartPr/>
                <p14:nvPr/>
              </p14:nvContentPartPr>
              <p14:xfrm>
                <a:off x="5118890" y="5116568"/>
                <a:ext cx="214920" cy="192240"/>
              </p14:xfrm>
            </p:contentPart>
          </mc:Choice>
          <mc:Fallback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D26EF0F4-E52F-B07A-7315-5E76B879B51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114570" y="5112248"/>
                  <a:ext cx="2235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C467015E-CB7D-6BB7-0548-4C0F1777B986}"/>
                    </a:ext>
                  </a:extLst>
                </p14:cNvPr>
                <p14:cNvContentPartPr/>
                <p14:nvPr/>
              </p14:nvContentPartPr>
              <p14:xfrm>
                <a:off x="5324450" y="5622368"/>
                <a:ext cx="204480" cy="11880"/>
              </p14:xfrm>
            </p:contentPart>
          </mc:Choice>
          <mc:Fallback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C467015E-CB7D-6BB7-0548-4C0F1777B98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320130" y="5618048"/>
                  <a:ext cx="2131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5133495B-906B-3620-E95C-701D9552F1E1}"/>
                    </a:ext>
                  </a:extLst>
                </p14:cNvPr>
                <p14:cNvContentPartPr/>
                <p14:nvPr/>
              </p14:nvContentPartPr>
              <p14:xfrm>
                <a:off x="5416610" y="5498888"/>
                <a:ext cx="299160" cy="12960"/>
              </p14:xfrm>
            </p:contentPart>
          </mc:Choice>
          <mc:Fallback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5133495B-906B-3620-E95C-701D9552F1E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412290" y="5494568"/>
                  <a:ext cx="3078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C2124D53-8C80-08F8-C86B-C414528ADF39}"/>
                    </a:ext>
                  </a:extLst>
                </p14:cNvPr>
                <p14:cNvContentPartPr/>
                <p14:nvPr/>
              </p14:nvContentPartPr>
              <p14:xfrm>
                <a:off x="5929970" y="5253728"/>
                <a:ext cx="279000" cy="348840"/>
              </p14:xfrm>
            </p:contentPart>
          </mc:Choice>
          <mc:Fallback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C2124D53-8C80-08F8-C86B-C414528ADF3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925650" y="5249408"/>
                  <a:ext cx="2876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B0B77401-4129-7379-B5B6-B8394C3FB1E8}"/>
                    </a:ext>
                  </a:extLst>
                </p14:cNvPr>
                <p14:cNvContentPartPr/>
                <p14:nvPr/>
              </p14:nvContentPartPr>
              <p14:xfrm>
                <a:off x="6190250" y="5149688"/>
                <a:ext cx="197280" cy="27360"/>
              </p14:xfrm>
            </p:contentPart>
          </mc:Choice>
          <mc:Fallback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B0B77401-4129-7379-B5B6-B8394C3FB1E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185930" y="5145368"/>
                  <a:ext cx="2059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73EC5E7E-49E4-F21A-59FF-93EFBC9E27DE}"/>
                    </a:ext>
                  </a:extLst>
                </p14:cNvPr>
                <p14:cNvContentPartPr/>
                <p14:nvPr/>
              </p14:nvContentPartPr>
              <p14:xfrm>
                <a:off x="6433970" y="5070128"/>
                <a:ext cx="330120" cy="165600"/>
              </p14:xfrm>
            </p:contentPart>
          </mc:Choice>
          <mc:Fallback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73EC5E7E-49E4-F21A-59FF-93EFBC9E27D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429650" y="5065808"/>
                  <a:ext cx="3387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D86ACE63-F0DA-09BD-8E62-943DBAEDAA4D}"/>
                    </a:ext>
                  </a:extLst>
                </p14:cNvPr>
                <p14:cNvContentPartPr/>
                <p14:nvPr/>
              </p14:nvContentPartPr>
              <p14:xfrm>
                <a:off x="5001530" y="5985608"/>
                <a:ext cx="246960" cy="203400"/>
              </p14:xfrm>
            </p:contentPart>
          </mc:Choice>
          <mc:Fallback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D86ACE63-F0DA-09BD-8E62-943DBAEDAA4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997210" y="5981288"/>
                  <a:ext cx="2556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FBB51FBE-9E30-234B-42D6-7EF6EE6D2B45}"/>
                    </a:ext>
                  </a:extLst>
                </p14:cNvPr>
                <p14:cNvContentPartPr/>
                <p14:nvPr/>
              </p14:nvContentPartPr>
              <p14:xfrm>
                <a:off x="5399690" y="6071288"/>
                <a:ext cx="205200" cy="60120"/>
              </p14:xfrm>
            </p:contentPart>
          </mc:Choice>
          <mc:Fallback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FBB51FBE-9E30-234B-42D6-7EF6EE6D2B4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395370" y="6066968"/>
                  <a:ext cx="2138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DDDD32B4-61F0-5D7F-6610-CB3143B4BDA0}"/>
                    </a:ext>
                  </a:extLst>
                </p14:cNvPr>
                <p14:cNvContentPartPr/>
                <p14:nvPr/>
              </p14:nvContentPartPr>
              <p14:xfrm>
                <a:off x="5429570" y="5983088"/>
                <a:ext cx="272520" cy="14400"/>
              </p14:xfrm>
            </p:contentPart>
          </mc:Choice>
          <mc:Fallback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DDDD32B4-61F0-5D7F-6610-CB3143B4BDA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425250" y="5978768"/>
                  <a:ext cx="2811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C35F6BB1-EA8A-FB4A-2139-85C9CAA301BD}"/>
                    </a:ext>
                  </a:extLst>
                </p14:cNvPr>
                <p14:cNvContentPartPr/>
                <p14:nvPr/>
              </p14:nvContentPartPr>
              <p14:xfrm>
                <a:off x="5780930" y="5979488"/>
                <a:ext cx="242640" cy="28080"/>
              </p14:xfrm>
            </p:contentPart>
          </mc:Choice>
          <mc:Fallback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C35F6BB1-EA8A-FB4A-2139-85C9CAA301B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776610" y="5975168"/>
                  <a:ext cx="2512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1984D7FC-3E2E-DF83-096B-B9CF031A54EE}"/>
                    </a:ext>
                  </a:extLst>
                </p14:cNvPr>
                <p14:cNvContentPartPr/>
                <p14:nvPr/>
              </p14:nvContentPartPr>
              <p14:xfrm>
                <a:off x="6099530" y="5848808"/>
                <a:ext cx="384480" cy="177480"/>
              </p14:xfrm>
            </p:contentPart>
          </mc:Choice>
          <mc:Fallback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1984D7FC-3E2E-DF83-096B-B9CF031A54E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095210" y="5844488"/>
                  <a:ext cx="3931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406AAC2A-F543-0390-476B-E227DBAA0522}"/>
                    </a:ext>
                  </a:extLst>
                </p14:cNvPr>
                <p14:cNvContentPartPr/>
                <p14:nvPr/>
              </p14:nvContentPartPr>
              <p14:xfrm>
                <a:off x="4728290" y="5890208"/>
                <a:ext cx="42840" cy="345600"/>
              </p14:xfrm>
            </p:contentPart>
          </mc:Choice>
          <mc:Fallback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406AAC2A-F543-0390-476B-E227DBAA052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723970" y="5885888"/>
                  <a:ext cx="5148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7E4E5DEA-84F8-8BBC-7ECF-27D3E67516FA}"/>
                    </a:ext>
                  </a:extLst>
                </p14:cNvPr>
                <p14:cNvContentPartPr/>
                <p14:nvPr/>
              </p14:nvContentPartPr>
              <p14:xfrm>
                <a:off x="4759250" y="5749448"/>
                <a:ext cx="1885680" cy="608400"/>
              </p14:xfrm>
            </p:contentPart>
          </mc:Choice>
          <mc:Fallback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7E4E5DEA-84F8-8BBC-7ECF-27D3E67516F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754930" y="5745128"/>
                  <a:ext cx="1894320" cy="61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DC766A55-D3BC-4130-E291-AEF876483F87}"/>
              </a:ext>
            </a:extLst>
          </p:cNvPr>
          <p:cNvGrpSpPr/>
          <p:nvPr/>
        </p:nvGrpSpPr>
        <p:grpSpPr>
          <a:xfrm>
            <a:off x="8343770" y="4857728"/>
            <a:ext cx="1075320" cy="651600"/>
            <a:chOff x="8343770" y="4857728"/>
            <a:chExt cx="1075320" cy="65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B8219A78-F02F-93B5-66E9-DE20FA06FDB3}"/>
                    </a:ext>
                  </a:extLst>
                </p14:cNvPr>
                <p14:cNvContentPartPr/>
                <p14:nvPr/>
              </p14:nvContentPartPr>
              <p14:xfrm>
                <a:off x="8425850" y="4916408"/>
                <a:ext cx="34200" cy="380160"/>
              </p14:xfrm>
            </p:contentPart>
          </mc:Choice>
          <mc:Fallback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B8219A78-F02F-93B5-66E9-DE20FA06FDB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421530" y="4912088"/>
                  <a:ext cx="4284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AD06D2F6-47AC-BCCC-8A82-A94299DE6A3D}"/>
                    </a:ext>
                  </a:extLst>
                </p14:cNvPr>
                <p14:cNvContentPartPr/>
                <p14:nvPr/>
              </p14:nvContentPartPr>
              <p14:xfrm>
                <a:off x="8343770" y="4857728"/>
                <a:ext cx="694800" cy="416520"/>
              </p14:xfrm>
            </p:contentPart>
          </mc:Choice>
          <mc:Fallback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AD06D2F6-47AC-BCCC-8A82-A94299DE6A3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339450" y="4853408"/>
                  <a:ext cx="70344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E5A84941-7BF9-3385-1D81-D9AE7B12E796}"/>
                    </a:ext>
                  </a:extLst>
                </p14:cNvPr>
                <p14:cNvContentPartPr/>
                <p14:nvPr/>
              </p14:nvContentPartPr>
              <p14:xfrm>
                <a:off x="9166010" y="5040248"/>
                <a:ext cx="27720" cy="469080"/>
              </p14:xfrm>
            </p:contentPart>
          </mc:Choice>
          <mc:Fallback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E5A84941-7BF9-3385-1D81-D9AE7B12E79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161690" y="5035928"/>
                  <a:ext cx="3636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EF0F33F3-9AAA-DC3C-F38F-C3A773A026F3}"/>
                    </a:ext>
                  </a:extLst>
                </p14:cNvPr>
                <p14:cNvContentPartPr/>
                <p14:nvPr/>
              </p14:nvContentPartPr>
              <p14:xfrm>
                <a:off x="9110210" y="4918568"/>
                <a:ext cx="169200" cy="232920"/>
              </p14:xfrm>
            </p:contentPart>
          </mc:Choice>
          <mc:Fallback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EF0F33F3-9AAA-DC3C-F38F-C3A773A026F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105890" y="4914248"/>
                  <a:ext cx="1778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CF4E3EB0-7DDE-BB63-A02C-E87F8861518F}"/>
                    </a:ext>
                  </a:extLst>
                </p14:cNvPr>
                <p14:cNvContentPartPr/>
                <p14:nvPr/>
              </p14:nvContentPartPr>
              <p14:xfrm>
                <a:off x="9410450" y="4961048"/>
                <a:ext cx="3240" cy="64080"/>
              </p14:xfrm>
            </p:contentPart>
          </mc:Choice>
          <mc:Fallback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CF4E3EB0-7DDE-BB63-A02C-E87F8861518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406130" y="4956728"/>
                  <a:ext cx="118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4500EEE3-EC20-F537-E497-0A07DA71EAC2}"/>
                    </a:ext>
                  </a:extLst>
                </p14:cNvPr>
                <p14:cNvContentPartPr/>
                <p14:nvPr/>
              </p14:nvContentPartPr>
              <p14:xfrm>
                <a:off x="9376250" y="5236448"/>
                <a:ext cx="42840" cy="9360"/>
              </p14:xfrm>
            </p:contentPart>
          </mc:Choice>
          <mc:Fallback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4500EEE3-EC20-F537-E497-0A07DA71EAC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371930" y="5232128"/>
                  <a:ext cx="51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3896DF80-D3CF-5141-C082-E6D24E3315A6}"/>
                    </a:ext>
                  </a:extLst>
                </p14:cNvPr>
                <p14:cNvContentPartPr/>
                <p14:nvPr/>
              </p14:nvContentPartPr>
              <p14:xfrm>
                <a:off x="8365010" y="5427608"/>
                <a:ext cx="986400" cy="52560"/>
              </p14:xfrm>
            </p:contentPart>
          </mc:Choice>
          <mc:Fallback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3896DF80-D3CF-5141-C082-E6D24E3315A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360690" y="5423288"/>
                  <a:ext cx="99504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629AD04A-7BA8-D292-81BB-011A04349C10}"/>
              </a:ext>
            </a:extLst>
          </p:cNvPr>
          <p:cNvGrpSpPr/>
          <p:nvPr/>
        </p:nvGrpSpPr>
        <p:grpSpPr>
          <a:xfrm>
            <a:off x="9987170" y="4837568"/>
            <a:ext cx="1681920" cy="388800"/>
            <a:chOff x="9987170" y="4837568"/>
            <a:chExt cx="1681920" cy="38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C9C03F8E-D24A-EC24-F67F-16B5F421D971}"/>
                    </a:ext>
                  </a:extLst>
                </p14:cNvPr>
                <p14:cNvContentPartPr/>
                <p14:nvPr/>
              </p14:nvContentPartPr>
              <p14:xfrm>
                <a:off x="9987170" y="4844048"/>
                <a:ext cx="196560" cy="382320"/>
              </p14:xfrm>
            </p:contentPart>
          </mc:Choice>
          <mc:Fallback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C9C03F8E-D24A-EC24-F67F-16B5F421D97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982850" y="4839728"/>
                  <a:ext cx="20520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D0ED641B-EC82-EEA1-B65F-18CB94BB3584}"/>
                    </a:ext>
                  </a:extLst>
                </p14:cNvPr>
                <p14:cNvContentPartPr/>
                <p14:nvPr/>
              </p14:nvContentPartPr>
              <p14:xfrm>
                <a:off x="10430330" y="5093528"/>
                <a:ext cx="232560" cy="19440"/>
              </p14:xfrm>
            </p:contentPart>
          </mc:Choice>
          <mc:Fallback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D0ED641B-EC82-EEA1-B65F-18CB94BB358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426010" y="5089208"/>
                  <a:ext cx="2412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4F360C10-6892-3C27-4A2F-1E3DBED2D5D8}"/>
                    </a:ext>
                  </a:extLst>
                </p14:cNvPr>
                <p14:cNvContentPartPr/>
                <p14:nvPr/>
              </p14:nvContentPartPr>
              <p14:xfrm>
                <a:off x="10444730" y="5003168"/>
                <a:ext cx="251280" cy="7920"/>
              </p14:xfrm>
            </p:contentPart>
          </mc:Choice>
          <mc:Fallback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4F360C10-6892-3C27-4A2F-1E3DBED2D5D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440410" y="4998848"/>
                  <a:ext cx="25992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9FC0B383-9BF5-B89D-C1B8-65AF493E1F77}"/>
                    </a:ext>
                  </a:extLst>
                </p14:cNvPr>
                <p14:cNvContentPartPr/>
                <p14:nvPr/>
              </p14:nvContentPartPr>
              <p14:xfrm>
                <a:off x="10895090" y="4837568"/>
                <a:ext cx="28800" cy="283320"/>
              </p14:xfrm>
            </p:contentPart>
          </mc:Choice>
          <mc:Fallback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9FC0B383-9BF5-B89D-C1B8-65AF493E1F7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890770" y="4833248"/>
                  <a:ext cx="374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94F2A505-ECB4-9E64-D5EE-9DE0E13091C4}"/>
                    </a:ext>
                  </a:extLst>
                </p14:cNvPr>
                <p14:cNvContentPartPr/>
                <p14:nvPr/>
              </p14:nvContentPartPr>
              <p14:xfrm>
                <a:off x="11083730" y="4972568"/>
                <a:ext cx="203040" cy="29520"/>
              </p14:xfrm>
            </p:contentPart>
          </mc:Choice>
          <mc:Fallback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94F2A505-ECB4-9E64-D5EE-9DE0E13091C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079410" y="4968248"/>
                  <a:ext cx="2116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82F77FBC-D13B-E768-7400-8F3966707B85}"/>
                    </a:ext>
                  </a:extLst>
                </p14:cNvPr>
                <p14:cNvContentPartPr/>
                <p14:nvPr/>
              </p14:nvContentPartPr>
              <p14:xfrm>
                <a:off x="11123330" y="4865648"/>
                <a:ext cx="28800" cy="257760"/>
              </p14:xfrm>
            </p:contentPart>
          </mc:Choice>
          <mc:Fallback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82F77FBC-D13B-E768-7400-8F3966707B8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119010" y="4861328"/>
                  <a:ext cx="374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D0BE3B92-0387-4C23-C4AB-2EED9BF5C17F}"/>
                    </a:ext>
                  </a:extLst>
                </p14:cNvPr>
                <p14:cNvContentPartPr/>
                <p14:nvPr/>
              </p14:nvContentPartPr>
              <p14:xfrm>
                <a:off x="11333930" y="4853768"/>
                <a:ext cx="335160" cy="224640"/>
              </p14:xfrm>
            </p:contentPart>
          </mc:Choice>
          <mc:Fallback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D0BE3B92-0387-4C23-C4AB-2EED9BF5C17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329610" y="4849448"/>
                  <a:ext cx="343800" cy="23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Agrupar 121">
            <a:extLst>
              <a:ext uri="{FF2B5EF4-FFF2-40B4-BE49-F238E27FC236}">
                <a16:creationId xmlns:a16="http://schemas.microsoft.com/office/drawing/2014/main" id="{B9B38042-3BBD-2E57-B7E8-46EFD6AC12C1}"/>
              </a:ext>
            </a:extLst>
          </p:cNvPr>
          <p:cNvGrpSpPr/>
          <p:nvPr/>
        </p:nvGrpSpPr>
        <p:grpSpPr>
          <a:xfrm>
            <a:off x="10059530" y="5538488"/>
            <a:ext cx="1603440" cy="317520"/>
            <a:chOff x="10059530" y="5538488"/>
            <a:chExt cx="1603440" cy="31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910B3F48-2618-E40A-52DF-32B34EC4D0D7}"/>
                    </a:ext>
                  </a:extLst>
                </p14:cNvPr>
                <p14:cNvContentPartPr/>
                <p14:nvPr/>
              </p14:nvContentPartPr>
              <p14:xfrm>
                <a:off x="10059530" y="5602568"/>
                <a:ext cx="268200" cy="253440"/>
              </p14:xfrm>
            </p:contentPart>
          </mc:Choice>
          <mc:Fallback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910B3F48-2618-E40A-52DF-32B34EC4D0D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055210" y="5598248"/>
                  <a:ext cx="2768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16357044-5345-A6F4-F9C4-52D5788EE20E}"/>
                    </a:ext>
                  </a:extLst>
                </p14:cNvPr>
                <p14:cNvContentPartPr/>
                <p14:nvPr/>
              </p14:nvContentPartPr>
              <p14:xfrm>
                <a:off x="10512770" y="5753768"/>
                <a:ext cx="212760" cy="37440"/>
              </p14:xfrm>
            </p:contentPart>
          </mc:Choice>
          <mc:Fallback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16357044-5345-A6F4-F9C4-52D5788EE20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508450" y="5749448"/>
                  <a:ext cx="2214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BE57BDF1-E87E-9E07-9727-E0033925650E}"/>
                    </a:ext>
                  </a:extLst>
                </p14:cNvPr>
                <p14:cNvContentPartPr/>
                <p14:nvPr/>
              </p14:nvContentPartPr>
              <p14:xfrm>
                <a:off x="10512770" y="5624888"/>
                <a:ext cx="234000" cy="23400"/>
              </p14:xfrm>
            </p:contentPart>
          </mc:Choice>
          <mc:Fallback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BE57BDF1-E87E-9E07-9727-E0033925650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508450" y="5620568"/>
                  <a:ext cx="2426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70CCF6CD-E47F-5D39-14AF-7430316B4226}"/>
                    </a:ext>
                  </a:extLst>
                </p14:cNvPr>
                <p14:cNvContentPartPr/>
                <p14:nvPr/>
              </p14:nvContentPartPr>
              <p14:xfrm>
                <a:off x="10899410" y="5642888"/>
                <a:ext cx="230040" cy="25920"/>
              </p14:xfrm>
            </p:contentPart>
          </mc:Choice>
          <mc:Fallback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70CCF6CD-E47F-5D39-14AF-7430316B422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895090" y="5638568"/>
                  <a:ext cx="2386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31ADF1C3-B39E-9950-2BD8-CF7C423E650B}"/>
                    </a:ext>
                  </a:extLst>
                </p14:cNvPr>
                <p14:cNvContentPartPr/>
                <p14:nvPr/>
              </p14:nvContentPartPr>
              <p14:xfrm>
                <a:off x="11215490" y="5538488"/>
                <a:ext cx="447480" cy="201240"/>
              </p14:xfrm>
            </p:contentPart>
          </mc:Choice>
          <mc:Fallback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31ADF1C3-B39E-9950-2BD8-CF7C423E650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211170" y="5534168"/>
                  <a:ext cx="456120" cy="20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23" name="Tinta 122">
                <a:extLst>
                  <a:ext uri="{FF2B5EF4-FFF2-40B4-BE49-F238E27FC236}">
                    <a16:creationId xmlns:a16="http://schemas.microsoft.com/office/drawing/2014/main" id="{BE0B891F-CCBE-C383-4762-9106C075404C}"/>
                  </a:ext>
                </a:extLst>
              </p14:cNvPr>
              <p14:cNvContentPartPr/>
              <p14:nvPr/>
            </p14:nvContentPartPr>
            <p14:xfrm>
              <a:off x="3036650" y="1136768"/>
              <a:ext cx="3012480" cy="106560"/>
            </p14:xfrm>
          </p:contentPart>
        </mc:Choice>
        <mc:Fallback>
          <p:pic>
            <p:nvPicPr>
              <p:cNvPr id="123" name="Tinta 122">
                <a:extLst>
                  <a:ext uri="{FF2B5EF4-FFF2-40B4-BE49-F238E27FC236}">
                    <a16:creationId xmlns:a16="http://schemas.microsoft.com/office/drawing/2014/main" id="{BE0B891F-CCBE-C383-4762-9106C075404C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982650" y="1028768"/>
                <a:ext cx="3120120" cy="32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680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B618BD58-4465-D479-2B4C-A2D23CE3F9F6}"/>
                  </a:ext>
                </a:extLst>
              </p:cNvPr>
              <p:cNvSpPr txBox="1"/>
              <p:nvPr/>
            </p:nvSpPr>
            <p:spPr>
              <a:xfrm>
                <a:off x="319251" y="267640"/>
                <a:ext cx="6093372" cy="916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pt-BR" sz="24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pt-BR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400" i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pt-BR" sz="2400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pt-BR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400" i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  <m:r>
                                  <a:rPr lang="pt-BR" sz="24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pt-BR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4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sz="2400" i="0">
                                        <a:latin typeface="Cambria Math" panose="02040503050406030204" pitchFamily="18" charset="0"/>
                                      </a:rPr>
                                      <m:t>−9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B618BD58-4465-D479-2B4C-A2D23CE3F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51" y="267640"/>
                <a:ext cx="6093372" cy="9161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7" name="Tinta 66">
                <a:extLst>
                  <a:ext uri="{FF2B5EF4-FFF2-40B4-BE49-F238E27FC236}">
                    <a16:creationId xmlns:a16="http://schemas.microsoft.com/office/drawing/2014/main" id="{884112EF-10C4-5C61-8E63-CBD5ACF0A69C}"/>
                  </a:ext>
                </a:extLst>
              </p14:cNvPr>
              <p14:cNvContentPartPr/>
              <p14:nvPr/>
            </p14:nvContentPartPr>
            <p14:xfrm>
              <a:off x="371930" y="4615821"/>
              <a:ext cx="95040" cy="715320"/>
            </p14:xfrm>
          </p:contentPart>
        </mc:Choice>
        <mc:Fallback>
          <p:pic>
            <p:nvPicPr>
              <p:cNvPr id="67" name="Tinta 66">
                <a:extLst>
                  <a:ext uri="{FF2B5EF4-FFF2-40B4-BE49-F238E27FC236}">
                    <a16:creationId xmlns:a16="http://schemas.microsoft.com/office/drawing/2014/main" id="{884112EF-10C4-5C61-8E63-CBD5ACF0A6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7610" y="4611501"/>
                <a:ext cx="103680" cy="72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Agrupar 76">
            <a:extLst>
              <a:ext uri="{FF2B5EF4-FFF2-40B4-BE49-F238E27FC236}">
                <a16:creationId xmlns:a16="http://schemas.microsoft.com/office/drawing/2014/main" id="{8A6D2871-34AA-4305-37E0-53116C3FA78C}"/>
              </a:ext>
            </a:extLst>
          </p:cNvPr>
          <p:cNvGrpSpPr/>
          <p:nvPr/>
        </p:nvGrpSpPr>
        <p:grpSpPr>
          <a:xfrm>
            <a:off x="806810" y="4654341"/>
            <a:ext cx="766440" cy="242280"/>
            <a:chOff x="806810" y="4654341"/>
            <a:chExt cx="766440" cy="24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CF5920A3-E585-42B0-92E5-864E1FEFEAC9}"/>
                    </a:ext>
                  </a:extLst>
                </p14:cNvPr>
                <p14:cNvContentPartPr/>
                <p14:nvPr/>
              </p14:nvContentPartPr>
              <p14:xfrm>
                <a:off x="806810" y="4654341"/>
                <a:ext cx="278280" cy="242280"/>
              </p14:xfrm>
            </p:contentPart>
          </mc:Choice>
          <mc:Fallback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CF5920A3-E585-42B0-92E5-864E1FEFEAC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02490" y="4650021"/>
                  <a:ext cx="2869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10CD6EF3-D5EE-2398-3974-85E9FC0FB3D9}"/>
                    </a:ext>
                  </a:extLst>
                </p14:cNvPr>
                <p14:cNvContentPartPr/>
                <p14:nvPr/>
              </p14:nvContentPartPr>
              <p14:xfrm>
                <a:off x="907250" y="4675221"/>
                <a:ext cx="272520" cy="204840"/>
              </p14:xfrm>
            </p:contentPart>
          </mc:Choice>
          <mc:Fallback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10CD6EF3-D5EE-2398-3974-85E9FC0FB3D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2930" y="4670901"/>
                  <a:ext cx="2811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998144AE-D9CD-2FF7-26D9-2980A043EB31}"/>
                    </a:ext>
                  </a:extLst>
                </p14:cNvPr>
                <p14:cNvContentPartPr/>
                <p14:nvPr/>
              </p14:nvContentPartPr>
              <p14:xfrm>
                <a:off x="1334210" y="4817421"/>
                <a:ext cx="220680" cy="9360"/>
              </p14:xfrm>
            </p:contentPart>
          </mc:Choice>
          <mc:Fallback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998144AE-D9CD-2FF7-26D9-2980A043EB3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29890" y="4813101"/>
                  <a:ext cx="229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A591339B-8058-E488-1728-D9769D6670A8}"/>
                    </a:ext>
                  </a:extLst>
                </p14:cNvPr>
                <p14:cNvContentPartPr/>
                <p14:nvPr/>
              </p14:nvContentPartPr>
              <p14:xfrm>
                <a:off x="1425650" y="4698981"/>
                <a:ext cx="147600" cy="792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A591339B-8058-E488-1728-D9769D6670A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21330" y="4694301"/>
                  <a:ext cx="156240" cy="1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AF1BB87E-A687-FCF1-4BC0-F9CA66F1383F}"/>
              </a:ext>
            </a:extLst>
          </p:cNvPr>
          <p:cNvGrpSpPr/>
          <p:nvPr/>
        </p:nvGrpSpPr>
        <p:grpSpPr>
          <a:xfrm>
            <a:off x="1862690" y="4473261"/>
            <a:ext cx="878760" cy="537480"/>
            <a:chOff x="1862690" y="4473261"/>
            <a:chExt cx="878760" cy="53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A629780E-C320-C4FF-386E-1ABF80AD5DF8}"/>
                    </a:ext>
                  </a:extLst>
                </p14:cNvPr>
                <p14:cNvContentPartPr/>
                <p14:nvPr/>
              </p14:nvContentPartPr>
              <p14:xfrm>
                <a:off x="1862690" y="4525461"/>
                <a:ext cx="136080" cy="251640"/>
              </p14:xfrm>
            </p:contentPart>
          </mc:Choice>
          <mc:Fallback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A629780E-C320-C4FF-386E-1ABF80AD5DF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858370" y="4521141"/>
                  <a:ext cx="1447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028E864D-2D93-B251-6E5D-4AA266D25D97}"/>
                    </a:ext>
                  </a:extLst>
                </p14:cNvPr>
                <p14:cNvContentPartPr/>
                <p14:nvPr/>
              </p14:nvContentPartPr>
              <p14:xfrm>
                <a:off x="2083370" y="4558941"/>
                <a:ext cx="145440" cy="451800"/>
              </p14:xfrm>
            </p:contentPart>
          </mc:Choice>
          <mc:Fallback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028E864D-2D93-B251-6E5D-4AA266D25D9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79050" y="4554621"/>
                  <a:ext cx="15408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51326290-E7F2-5970-E157-5982EA12C2C0}"/>
                    </a:ext>
                  </a:extLst>
                </p14:cNvPr>
                <p14:cNvContentPartPr/>
                <p14:nvPr/>
              </p14:nvContentPartPr>
              <p14:xfrm>
                <a:off x="2374970" y="4642821"/>
                <a:ext cx="177480" cy="12960"/>
              </p14:xfrm>
            </p:contentPart>
          </mc:Choice>
          <mc:Fallback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51326290-E7F2-5970-E157-5982EA12C2C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70650" y="4638501"/>
                  <a:ext cx="1861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56F88EF2-77EC-1CF4-0C48-F28CF0B3CB19}"/>
                    </a:ext>
                  </a:extLst>
                </p14:cNvPr>
                <p14:cNvContentPartPr/>
                <p14:nvPr/>
              </p14:nvContentPartPr>
              <p14:xfrm>
                <a:off x="2438690" y="4510341"/>
                <a:ext cx="7200" cy="256680"/>
              </p14:xfrm>
            </p:contentPart>
          </mc:Choice>
          <mc:Fallback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56F88EF2-77EC-1CF4-0C48-F28CF0B3CB1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434370" y="4506021"/>
                  <a:ext cx="158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1EAC79F0-F709-8FAB-AAAC-50058A5572BB}"/>
                    </a:ext>
                  </a:extLst>
                </p14:cNvPr>
                <p14:cNvContentPartPr/>
                <p14:nvPr/>
              </p14:nvContentPartPr>
              <p14:xfrm>
                <a:off x="2563250" y="4473261"/>
                <a:ext cx="178200" cy="304920"/>
              </p14:xfrm>
            </p:contentPart>
          </mc:Choice>
          <mc:Fallback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1EAC79F0-F709-8FAB-AAAC-50058A5572B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558930" y="4468941"/>
                  <a:ext cx="186840" cy="31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8200A901-DF04-7F8C-30C5-5772070A9F6C}"/>
              </a:ext>
            </a:extLst>
          </p:cNvPr>
          <p:cNvGrpSpPr/>
          <p:nvPr/>
        </p:nvGrpSpPr>
        <p:grpSpPr>
          <a:xfrm>
            <a:off x="159890" y="1249101"/>
            <a:ext cx="2727720" cy="2970000"/>
            <a:chOff x="159890" y="1249101"/>
            <a:chExt cx="2727720" cy="297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74C250FE-E25E-1471-4FC2-6B42E027F124}"/>
                    </a:ext>
                  </a:extLst>
                </p14:cNvPr>
                <p14:cNvContentPartPr/>
                <p14:nvPr/>
              </p14:nvContentPartPr>
              <p14:xfrm>
                <a:off x="242690" y="1523061"/>
                <a:ext cx="164160" cy="1202040"/>
              </p14:xfrm>
            </p:contentPart>
          </mc:Choice>
          <mc:Fallback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74C250FE-E25E-1471-4FC2-6B42E027F12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8370" y="1518741"/>
                  <a:ext cx="172800" cy="12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9945FFE3-4FBD-0F10-75A6-08ABE081ADE8}"/>
                    </a:ext>
                  </a:extLst>
                </p14:cNvPr>
                <p14:cNvContentPartPr/>
                <p14:nvPr/>
              </p14:nvContentPartPr>
              <p14:xfrm>
                <a:off x="574250" y="1636821"/>
                <a:ext cx="234000" cy="225360"/>
              </p14:xfrm>
            </p:contentPart>
          </mc:Choice>
          <mc:Fallback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9945FFE3-4FBD-0F10-75A6-08ABE081ADE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9930" y="1632501"/>
                  <a:ext cx="2426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5C386F31-8BD9-EBFC-9456-FFAAA2D61926}"/>
                    </a:ext>
                  </a:extLst>
                </p14:cNvPr>
                <p14:cNvContentPartPr/>
                <p14:nvPr/>
              </p14:nvContentPartPr>
              <p14:xfrm>
                <a:off x="762170" y="1464381"/>
                <a:ext cx="148320" cy="16344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5C386F31-8BD9-EBFC-9456-FFAAA2D6192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57850" y="1460061"/>
                  <a:ext cx="1569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5F9AA501-FD34-CBFA-A757-B10B420E41F9}"/>
                    </a:ext>
                  </a:extLst>
                </p14:cNvPr>
                <p14:cNvContentPartPr/>
                <p14:nvPr/>
              </p14:nvContentPartPr>
              <p14:xfrm>
                <a:off x="807890" y="1432341"/>
                <a:ext cx="78120" cy="25020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5F9AA501-FD34-CBFA-A757-B10B420E41F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03570" y="1428021"/>
                  <a:ext cx="867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23ED460B-176C-9EF6-034D-9D22FB6FCF8D}"/>
                    </a:ext>
                  </a:extLst>
                </p14:cNvPr>
                <p14:cNvContentPartPr/>
                <p14:nvPr/>
              </p14:nvContentPartPr>
              <p14:xfrm>
                <a:off x="1040450" y="1869741"/>
                <a:ext cx="136080" cy="540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23ED460B-176C-9EF6-034D-9D22FB6FCF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36130" y="1865421"/>
                  <a:ext cx="14472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7F305DEB-A624-B2C6-59D4-71ED071D1EF9}"/>
                    </a:ext>
                  </a:extLst>
                </p14:cNvPr>
                <p14:cNvContentPartPr/>
                <p14:nvPr/>
              </p14:nvContentPartPr>
              <p14:xfrm>
                <a:off x="1050170" y="1737261"/>
                <a:ext cx="139320" cy="3600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7F305DEB-A624-B2C6-59D4-71ED071D1EF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45850" y="1732941"/>
                  <a:ext cx="1479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89C66E63-DB00-B294-C39E-61255B6DA46B}"/>
                    </a:ext>
                  </a:extLst>
                </p14:cNvPr>
                <p14:cNvContentPartPr/>
                <p14:nvPr/>
              </p14:nvContentPartPr>
              <p14:xfrm>
                <a:off x="1501970" y="1558341"/>
                <a:ext cx="219240" cy="25956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89C66E63-DB00-B294-C39E-61255B6DA46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497650" y="1554021"/>
                  <a:ext cx="2278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E3F1C43D-D03C-8E0D-0D92-BE364D1D83CE}"/>
                    </a:ext>
                  </a:extLst>
                </p14:cNvPr>
                <p14:cNvContentPartPr/>
                <p14:nvPr/>
              </p14:nvContentPartPr>
              <p14:xfrm>
                <a:off x="1661090" y="1341981"/>
                <a:ext cx="144000" cy="21312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E3F1C43D-D03C-8E0D-0D92-BE364D1D83C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656770" y="1337661"/>
                  <a:ext cx="1526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F61B1E20-772B-4F33-ACBB-6166145A0BA1}"/>
                    </a:ext>
                  </a:extLst>
                </p14:cNvPr>
                <p14:cNvContentPartPr/>
                <p14:nvPr/>
              </p14:nvContentPartPr>
              <p14:xfrm>
                <a:off x="1354730" y="1375101"/>
                <a:ext cx="125280" cy="44640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F61B1E20-772B-4F33-ACBB-6166145A0BA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50410" y="1370781"/>
                  <a:ext cx="13392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5836F201-2264-1A30-B967-24A9FDAC82CA}"/>
                    </a:ext>
                  </a:extLst>
                </p14:cNvPr>
                <p14:cNvContentPartPr/>
                <p14:nvPr/>
              </p14:nvContentPartPr>
              <p14:xfrm>
                <a:off x="1930010" y="1340901"/>
                <a:ext cx="109440" cy="50256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5836F201-2264-1A30-B967-24A9FDAC82C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925690" y="1336581"/>
                  <a:ext cx="11808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494FE9D8-2495-C9B4-45F9-CFBF4D987CFD}"/>
                    </a:ext>
                  </a:extLst>
                </p14:cNvPr>
                <p14:cNvContentPartPr/>
                <p14:nvPr/>
              </p14:nvContentPartPr>
              <p14:xfrm>
                <a:off x="2091650" y="1249101"/>
                <a:ext cx="97200" cy="33264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494FE9D8-2495-C9B4-45F9-CFBF4D987CF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087330" y="1244781"/>
                  <a:ext cx="10584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4A674C13-9F57-4021-E6A5-DA7125D939B4}"/>
                    </a:ext>
                  </a:extLst>
                </p14:cNvPr>
                <p14:cNvContentPartPr/>
                <p14:nvPr/>
              </p14:nvContentPartPr>
              <p14:xfrm>
                <a:off x="2275610" y="1348461"/>
                <a:ext cx="180360" cy="1296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4A674C13-9F57-4021-E6A5-DA7125D939B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271290" y="1344141"/>
                  <a:ext cx="189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190F136A-8913-A40F-708C-3791A25AAB14}"/>
                    </a:ext>
                  </a:extLst>
                </p14:cNvPr>
                <p14:cNvContentPartPr/>
                <p14:nvPr/>
              </p14:nvContentPartPr>
              <p14:xfrm>
                <a:off x="2335730" y="1271781"/>
                <a:ext cx="9720" cy="22464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190F136A-8913-A40F-708C-3791A25AAB1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331410" y="1267461"/>
                  <a:ext cx="183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67A93229-2DF9-E4D5-576F-07924CD8B3A0}"/>
                    </a:ext>
                  </a:extLst>
                </p14:cNvPr>
                <p14:cNvContentPartPr/>
                <p14:nvPr/>
              </p14:nvContentPartPr>
              <p14:xfrm>
                <a:off x="2519330" y="1251621"/>
                <a:ext cx="56880" cy="21312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67A93229-2DF9-E4D5-576F-07924CD8B3A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515010" y="1247301"/>
                  <a:ext cx="655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F7E39EF1-59D6-E5D7-DC92-03B638C83444}"/>
                    </a:ext>
                  </a:extLst>
                </p14:cNvPr>
                <p14:cNvContentPartPr/>
                <p14:nvPr/>
              </p14:nvContentPartPr>
              <p14:xfrm>
                <a:off x="2461370" y="1455381"/>
                <a:ext cx="162000" cy="3348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F7E39EF1-59D6-E5D7-DC92-03B638C8344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457050" y="1451061"/>
                  <a:ext cx="1706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37985665-41E5-A985-AB45-7EE53993B198}"/>
                    </a:ext>
                  </a:extLst>
                </p14:cNvPr>
                <p14:cNvContentPartPr/>
                <p14:nvPr/>
              </p14:nvContentPartPr>
              <p14:xfrm>
                <a:off x="555890" y="2342421"/>
                <a:ext cx="130680" cy="18936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37985665-41E5-A985-AB45-7EE53993B19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51570" y="2338101"/>
                  <a:ext cx="1393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A090AA8B-AFA2-7A59-3B20-DAAA3D594C74}"/>
                    </a:ext>
                  </a:extLst>
                </p14:cNvPr>
                <p14:cNvContentPartPr/>
                <p14:nvPr/>
              </p14:nvContentPartPr>
              <p14:xfrm>
                <a:off x="717530" y="2169981"/>
                <a:ext cx="141840" cy="13572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A090AA8B-AFA2-7A59-3B20-DAAA3D594C7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13210" y="2165661"/>
                  <a:ext cx="1504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9BB91152-C939-659A-F850-1F886B14C549}"/>
                    </a:ext>
                  </a:extLst>
                </p14:cNvPr>
                <p14:cNvContentPartPr/>
                <p14:nvPr/>
              </p14:nvContentPartPr>
              <p14:xfrm>
                <a:off x="456170" y="2209941"/>
                <a:ext cx="132480" cy="40176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9BB91152-C939-659A-F850-1F886B14C54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51850" y="2205621"/>
                  <a:ext cx="14112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F5744DCC-BCDE-54EE-B38F-8CFF00D5902F}"/>
                    </a:ext>
                  </a:extLst>
                </p14:cNvPr>
                <p14:cNvContentPartPr/>
                <p14:nvPr/>
              </p14:nvContentPartPr>
              <p14:xfrm>
                <a:off x="954050" y="2161341"/>
                <a:ext cx="69480" cy="40932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F5744DCC-BCDE-54EE-B38F-8CFF00D5902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30" y="2157021"/>
                  <a:ext cx="7812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DC94A6D0-E947-737D-6F3F-9E7BC0F460C2}"/>
                    </a:ext>
                  </a:extLst>
                </p14:cNvPr>
                <p14:cNvContentPartPr/>
                <p14:nvPr/>
              </p14:nvContentPartPr>
              <p14:xfrm>
                <a:off x="1039010" y="2078541"/>
                <a:ext cx="143280" cy="8964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DC94A6D0-E947-737D-6F3F-9E7BC0F460C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34690" y="2074221"/>
                  <a:ext cx="1519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C8C99A1E-C07C-4D5E-2EB9-29234018EE16}"/>
                    </a:ext>
                  </a:extLst>
                </p14:cNvPr>
                <p14:cNvContentPartPr/>
                <p14:nvPr/>
              </p14:nvContentPartPr>
              <p14:xfrm>
                <a:off x="1033610" y="2051901"/>
                <a:ext cx="162360" cy="26172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C8C99A1E-C07C-4D5E-2EB9-29234018EE1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29290" y="2047581"/>
                  <a:ext cx="1710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628F94BF-E9BC-C52B-5FAC-97EB22C394BF}"/>
                    </a:ext>
                  </a:extLst>
                </p14:cNvPr>
                <p14:cNvContentPartPr/>
                <p14:nvPr/>
              </p14:nvContentPartPr>
              <p14:xfrm>
                <a:off x="1305410" y="2501901"/>
                <a:ext cx="150480" cy="540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628F94BF-E9BC-C52B-5FAC-97EB22C394B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301090" y="2497581"/>
                  <a:ext cx="15912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AA48F216-B7BB-719C-534C-9C0CC66D5943}"/>
                    </a:ext>
                  </a:extLst>
                </p14:cNvPr>
                <p14:cNvContentPartPr/>
                <p14:nvPr/>
              </p14:nvContentPartPr>
              <p14:xfrm>
                <a:off x="1347890" y="2323341"/>
                <a:ext cx="204480" cy="3852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AA48F216-B7BB-719C-534C-9C0CC66D594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343570" y="2319021"/>
                  <a:ext cx="2131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79F7652E-EF17-CF68-6FED-E40B93FC45D4}"/>
                    </a:ext>
                  </a:extLst>
                </p14:cNvPr>
                <p14:cNvContentPartPr/>
                <p14:nvPr/>
              </p14:nvContentPartPr>
              <p14:xfrm>
                <a:off x="1771250" y="2226141"/>
                <a:ext cx="162000" cy="28584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79F7652E-EF17-CF68-6FED-E40B93FC45D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766930" y="2221821"/>
                  <a:ext cx="1706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3DCF2C27-FD2B-C5D9-D0DC-3895AEDB9C40}"/>
                    </a:ext>
                  </a:extLst>
                </p14:cNvPr>
                <p14:cNvContentPartPr/>
                <p14:nvPr/>
              </p14:nvContentPartPr>
              <p14:xfrm>
                <a:off x="1989770" y="2022021"/>
                <a:ext cx="144720" cy="16020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3DCF2C27-FD2B-C5D9-D0DC-3895AEDB9C4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985450" y="2017701"/>
                  <a:ext cx="153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2A54570B-2E44-F916-BA2B-F4773DD8328E}"/>
                    </a:ext>
                  </a:extLst>
                </p14:cNvPr>
                <p14:cNvContentPartPr/>
                <p14:nvPr/>
              </p14:nvContentPartPr>
              <p14:xfrm>
                <a:off x="2000930" y="2015541"/>
                <a:ext cx="187200" cy="13860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2A54570B-2E44-F916-BA2B-F4773DD8328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996610" y="2011221"/>
                  <a:ext cx="1958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21CD0E86-EAF5-4DBC-3F3C-176005789847}"/>
                    </a:ext>
                  </a:extLst>
                </p14:cNvPr>
                <p14:cNvContentPartPr/>
                <p14:nvPr/>
              </p14:nvContentPartPr>
              <p14:xfrm>
                <a:off x="2264450" y="2079981"/>
                <a:ext cx="142200" cy="1188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21CD0E86-EAF5-4DBC-3F3C-17600578984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260130" y="2075661"/>
                  <a:ext cx="1508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DE5ED615-180F-F2FE-2106-6837591BB6DC}"/>
                    </a:ext>
                  </a:extLst>
                </p14:cNvPr>
                <p14:cNvContentPartPr/>
                <p14:nvPr/>
              </p14:nvContentPartPr>
              <p14:xfrm>
                <a:off x="2435810" y="1959381"/>
                <a:ext cx="133920" cy="20664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DE5ED615-180F-F2FE-2106-6837591BB6D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431490" y="1955061"/>
                  <a:ext cx="1425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CEFEA5FC-9D68-2338-8554-9ABE9C531A36}"/>
                    </a:ext>
                  </a:extLst>
                </p14:cNvPr>
                <p14:cNvContentPartPr/>
                <p14:nvPr/>
              </p14:nvContentPartPr>
              <p14:xfrm>
                <a:off x="159890" y="3163221"/>
                <a:ext cx="181080" cy="105588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CEFEA5FC-9D68-2338-8554-9ABE9C531A3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55570" y="3158901"/>
                  <a:ext cx="189720" cy="10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3BA2898A-BD48-B6B0-C43C-95815EC5C3E8}"/>
                    </a:ext>
                  </a:extLst>
                </p14:cNvPr>
                <p14:cNvContentPartPr/>
                <p14:nvPr/>
              </p14:nvContentPartPr>
              <p14:xfrm>
                <a:off x="584330" y="3112821"/>
                <a:ext cx="244080" cy="19368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3BA2898A-BD48-B6B0-C43C-95815EC5C3E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0010" y="3108501"/>
                  <a:ext cx="2527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44473ADC-F133-B41D-1BE5-2AF63526D205}"/>
                    </a:ext>
                  </a:extLst>
                </p14:cNvPr>
                <p14:cNvContentPartPr/>
                <p14:nvPr/>
              </p14:nvContentPartPr>
              <p14:xfrm>
                <a:off x="843530" y="2951541"/>
                <a:ext cx="160560" cy="15336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44473ADC-F133-B41D-1BE5-2AF63526D20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39210" y="2947221"/>
                  <a:ext cx="1692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9671DE2F-B460-3CB1-55E0-0064D4E968C7}"/>
                    </a:ext>
                  </a:extLst>
                </p14:cNvPr>
                <p14:cNvContentPartPr/>
                <p14:nvPr/>
              </p14:nvContentPartPr>
              <p14:xfrm>
                <a:off x="874490" y="2913381"/>
                <a:ext cx="122040" cy="22968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9671DE2F-B460-3CB1-55E0-0064D4E968C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70170" y="2909061"/>
                  <a:ext cx="1306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813852C7-5C4C-C16E-1C25-50069CF1E611}"/>
                    </a:ext>
                  </a:extLst>
                </p14:cNvPr>
                <p14:cNvContentPartPr/>
                <p14:nvPr/>
              </p14:nvContentPartPr>
              <p14:xfrm>
                <a:off x="1185890" y="3285621"/>
                <a:ext cx="144000" cy="1836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813852C7-5C4C-C16E-1C25-50069CF1E61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81570" y="3281301"/>
                  <a:ext cx="1526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577B2240-35CE-8568-5D55-9EF0BE93A75D}"/>
                    </a:ext>
                  </a:extLst>
                </p14:cNvPr>
                <p14:cNvContentPartPr/>
                <p14:nvPr/>
              </p14:nvContentPartPr>
              <p14:xfrm>
                <a:off x="1176530" y="3140181"/>
                <a:ext cx="109440" cy="36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577B2240-35CE-8568-5D55-9EF0BE93A75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72210" y="3135861"/>
                  <a:ext cx="1180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F5B37BFA-F9E1-D4B7-F3C4-1C7E881AEF3F}"/>
                    </a:ext>
                  </a:extLst>
                </p14:cNvPr>
                <p14:cNvContentPartPr/>
                <p14:nvPr/>
              </p14:nvContentPartPr>
              <p14:xfrm>
                <a:off x="1594490" y="3000141"/>
                <a:ext cx="235440" cy="28260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F5B37BFA-F9E1-D4B7-F3C4-1C7E881AEF3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590170" y="2995821"/>
                  <a:ext cx="2440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89495807-6F8A-FFBF-1BD6-B776182BB3D7}"/>
                    </a:ext>
                  </a:extLst>
                </p14:cNvPr>
                <p14:cNvContentPartPr/>
                <p14:nvPr/>
              </p14:nvContentPartPr>
              <p14:xfrm>
                <a:off x="1820930" y="2686581"/>
                <a:ext cx="131040" cy="19404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89495807-6F8A-FFBF-1BD6-B776182BB3D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816610" y="2682261"/>
                  <a:ext cx="1396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458B4BF3-1006-BE68-13CD-6967241B479F}"/>
                    </a:ext>
                  </a:extLst>
                </p14:cNvPr>
                <p14:cNvContentPartPr/>
                <p14:nvPr/>
              </p14:nvContentPartPr>
              <p14:xfrm>
                <a:off x="2039090" y="2812581"/>
                <a:ext cx="15840" cy="2232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458B4BF3-1006-BE68-13CD-6967241B479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034770" y="2808261"/>
                  <a:ext cx="244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06BE7B40-8F1B-6761-FE42-39873516B4B5}"/>
                    </a:ext>
                  </a:extLst>
                </p14:cNvPr>
                <p14:cNvContentPartPr/>
                <p14:nvPr/>
              </p14:nvContentPartPr>
              <p14:xfrm>
                <a:off x="2187410" y="2566701"/>
                <a:ext cx="59040" cy="31716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06BE7B40-8F1B-6761-FE42-39873516B4B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183090" y="2562381"/>
                  <a:ext cx="676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C50C98F5-02AD-AEB5-C1E5-00FF27E97DB2}"/>
                    </a:ext>
                  </a:extLst>
                </p14:cNvPr>
                <p14:cNvContentPartPr/>
                <p14:nvPr/>
              </p14:nvContentPartPr>
              <p14:xfrm>
                <a:off x="2320610" y="2682621"/>
                <a:ext cx="152640" cy="410760"/>
              </p14:xfrm>
            </p:contentPart>
          </mc:Choice>
          <mc:Fallback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C50C98F5-02AD-AEB5-C1E5-00FF27E97DB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316290" y="2678301"/>
                  <a:ext cx="16128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9CCE3F39-F016-DF0D-B25C-F48263EA4665}"/>
                    </a:ext>
                  </a:extLst>
                </p14:cNvPr>
                <p14:cNvContentPartPr/>
                <p14:nvPr/>
              </p14:nvContentPartPr>
              <p14:xfrm>
                <a:off x="2516450" y="2752821"/>
                <a:ext cx="160560" cy="17640"/>
              </p14:xfrm>
            </p:contentPart>
          </mc:Choice>
          <mc:Fallback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9CCE3F39-F016-DF0D-B25C-F48263EA466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512130" y="2748501"/>
                  <a:ext cx="1692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3F80C6F1-B9DD-4DD4-1D08-38BCEE6B173B}"/>
                    </a:ext>
                  </a:extLst>
                </p14:cNvPr>
                <p14:cNvContentPartPr/>
                <p14:nvPr/>
              </p14:nvContentPartPr>
              <p14:xfrm>
                <a:off x="2590250" y="2664981"/>
                <a:ext cx="56880" cy="229680"/>
              </p14:xfrm>
            </p:contentPart>
          </mc:Choice>
          <mc:Fallback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3F80C6F1-B9DD-4DD4-1D08-38BCEE6B173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585930" y="2660661"/>
                  <a:ext cx="655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EE5D0718-2F40-1A10-4D9A-7402F16ECEA3}"/>
                    </a:ext>
                  </a:extLst>
                </p14:cNvPr>
                <p14:cNvContentPartPr/>
                <p14:nvPr/>
              </p14:nvContentPartPr>
              <p14:xfrm>
                <a:off x="2762690" y="2694141"/>
                <a:ext cx="27720" cy="154440"/>
              </p14:xfrm>
            </p:contentPart>
          </mc:Choice>
          <mc:Fallback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EE5D0718-2F40-1A10-4D9A-7402F16ECEA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758370" y="2689821"/>
                  <a:ext cx="363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3D394469-246B-9BAF-E8A4-7AC5D811F25E}"/>
                    </a:ext>
                  </a:extLst>
                </p14:cNvPr>
                <p14:cNvContentPartPr/>
                <p14:nvPr/>
              </p14:nvContentPartPr>
              <p14:xfrm>
                <a:off x="2812730" y="2541501"/>
                <a:ext cx="74880" cy="377280"/>
              </p14:xfrm>
            </p:contentPart>
          </mc:Choice>
          <mc:Fallback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3D394469-246B-9BAF-E8A4-7AC5D811F25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808410" y="2537181"/>
                  <a:ext cx="835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796417E1-FBC3-2862-3E73-26ADF3C18307}"/>
                    </a:ext>
                  </a:extLst>
                </p14:cNvPr>
                <p14:cNvContentPartPr/>
                <p14:nvPr/>
              </p14:nvContentPartPr>
              <p14:xfrm>
                <a:off x="567050" y="3803661"/>
                <a:ext cx="205920" cy="299160"/>
              </p14:xfrm>
            </p:contentPart>
          </mc:Choice>
          <mc:Fallback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796417E1-FBC3-2862-3E73-26ADF3C1830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62730" y="3799341"/>
                  <a:ext cx="2145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23184AA5-EB4C-A058-FB83-94425CD6303A}"/>
                    </a:ext>
                  </a:extLst>
                </p14:cNvPr>
                <p14:cNvContentPartPr/>
                <p14:nvPr/>
              </p14:nvContentPartPr>
              <p14:xfrm>
                <a:off x="778370" y="3559581"/>
                <a:ext cx="123480" cy="16488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23184AA5-EB4C-A058-FB83-94425CD6303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74050" y="3555261"/>
                  <a:ext cx="1321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C65A9FEC-9131-416D-DA80-E2A22DD0CAFE}"/>
                    </a:ext>
                  </a:extLst>
                </p14:cNvPr>
                <p14:cNvContentPartPr/>
                <p14:nvPr/>
              </p14:nvContentPartPr>
              <p14:xfrm>
                <a:off x="962330" y="3578661"/>
                <a:ext cx="107640" cy="8172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C65A9FEC-9131-416D-DA80-E2A22DD0CAF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58010" y="3574341"/>
                  <a:ext cx="1162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FDC24F4C-9296-640E-7E57-DE4280FEB5B1}"/>
                    </a:ext>
                  </a:extLst>
                </p14:cNvPr>
                <p14:cNvContentPartPr/>
                <p14:nvPr/>
              </p14:nvContentPartPr>
              <p14:xfrm>
                <a:off x="959810" y="3548061"/>
                <a:ext cx="124920" cy="26640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FDC24F4C-9296-640E-7E57-DE4280FEB5B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55490" y="3543741"/>
                  <a:ext cx="1335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E27E5B1C-FF8D-8B15-0D72-882FA9A53930}"/>
                    </a:ext>
                  </a:extLst>
                </p14:cNvPr>
                <p14:cNvContentPartPr/>
                <p14:nvPr/>
              </p14:nvContentPartPr>
              <p14:xfrm>
                <a:off x="1254290" y="4024701"/>
                <a:ext cx="171720" cy="936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E27E5B1C-FF8D-8B15-0D72-882FA9A5393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249970" y="4020381"/>
                  <a:ext cx="180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329C3C11-41BA-6ED8-6A55-A6BE3279E7E2}"/>
                    </a:ext>
                  </a:extLst>
                </p14:cNvPr>
                <p14:cNvContentPartPr/>
                <p14:nvPr/>
              </p14:nvContentPartPr>
              <p14:xfrm>
                <a:off x="1292450" y="3897261"/>
                <a:ext cx="159120" cy="972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329C3C11-41BA-6ED8-6A55-A6BE3279E7E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288130" y="3892941"/>
                  <a:ext cx="1677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C342BDAE-7560-36E2-0342-47F65793920B}"/>
                    </a:ext>
                  </a:extLst>
                </p14:cNvPr>
                <p14:cNvContentPartPr/>
                <p14:nvPr/>
              </p14:nvContentPartPr>
              <p14:xfrm>
                <a:off x="1673690" y="3746061"/>
                <a:ext cx="164880" cy="26748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C342BDAE-7560-36E2-0342-47F65793920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669370" y="3741741"/>
                  <a:ext cx="1735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1B2A556F-2519-B7BA-2D3E-2DD5C7781406}"/>
                    </a:ext>
                  </a:extLst>
                </p14:cNvPr>
                <p14:cNvContentPartPr/>
                <p14:nvPr/>
              </p14:nvContentPartPr>
              <p14:xfrm>
                <a:off x="1843610" y="3482901"/>
                <a:ext cx="170280" cy="17964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1B2A556F-2519-B7BA-2D3E-2DD5C778140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839290" y="3478581"/>
                  <a:ext cx="1789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16709AE2-22E2-9E43-922E-E1024AAA0CF5}"/>
                    </a:ext>
                  </a:extLst>
                </p14:cNvPr>
                <p14:cNvContentPartPr/>
                <p14:nvPr/>
              </p14:nvContentPartPr>
              <p14:xfrm>
                <a:off x="1852250" y="3498381"/>
                <a:ext cx="186120" cy="12780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16709AE2-22E2-9E43-922E-E1024AAA0CF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847930" y="3494061"/>
                  <a:ext cx="1947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38452E46-CB1C-C8E8-760A-40CF3E044679}"/>
                    </a:ext>
                  </a:extLst>
                </p14:cNvPr>
                <p14:cNvContentPartPr/>
                <p14:nvPr/>
              </p14:nvContentPartPr>
              <p14:xfrm>
                <a:off x="2135570" y="3553101"/>
                <a:ext cx="174600" cy="360"/>
              </p14:xfrm>
            </p:contentPart>
          </mc:Choice>
          <mc:Fallback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38452E46-CB1C-C8E8-760A-40CF3E04467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131250" y="3548781"/>
                  <a:ext cx="1832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0DB2F53E-FD46-D34F-9242-99D68C4E2DA6}"/>
                    </a:ext>
                  </a:extLst>
                </p14:cNvPr>
                <p14:cNvContentPartPr/>
                <p14:nvPr/>
              </p14:nvContentPartPr>
              <p14:xfrm>
                <a:off x="2368490" y="3425301"/>
                <a:ext cx="121320" cy="22608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0DB2F53E-FD46-D34F-9242-99D68C4E2DA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364170" y="3420981"/>
                  <a:ext cx="1299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A6E127BB-3CA0-8E5B-4F4D-9BA0D3C0CBFA}"/>
                    </a:ext>
                  </a:extLst>
                </p14:cNvPr>
                <p14:cNvContentPartPr/>
                <p14:nvPr/>
              </p14:nvContentPartPr>
              <p14:xfrm>
                <a:off x="1984010" y="2424141"/>
                <a:ext cx="415440" cy="228600"/>
              </p14:xfrm>
            </p:contentPart>
          </mc:Choice>
          <mc:Fallback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A6E127BB-3CA0-8E5B-4F4D-9BA0D3C0CBF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979690" y="2419821"/>
                  <a:ext cx="4240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9ADF0106-0483-8C02-1A3A-7402190FCD77}"/>
                    </a:ext>
                  </a:extLst>
                </p14:cNvPr>
                <p14:cNvContentPartPr/>
                <p14:nvPr/>
              </p14:nvContentPartPr>
              <p14:xfrm>
                <a:off x="2369210" y="2620341"/>
                <a:ext cx="92520" cy="101160"/>
              </p14:xfrm>
            </p:contentPart>
          </mc:Choice>
          <mc:Fallback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9ADF0106-0483-8C02-1A3A-7402190FCD7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364890" y="2616021"/>
                  <a:ext cx="1011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90F114EF-41ED-2945-B7AA-C81381498EFB}"/>
                    </a:ext>
                  </a:extLst>
                </p14:cNvPr>
                <p14:cNvContentPartPr/>
                <p14:nvPr/>
              </p14:nvContentPartPr>
              <p14:xfrm>
                <a:off x="2237450" y="2328381"/>
                <a:ext cx="470520" cy="236880"/>
              </p14:xfrm>
            </p:contentPart>
          </mc:Choice>
          <mc:Fallback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90F114EF-41ED-2945-B7AA-C81381498EF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233130" y="2324061"/>
                  <a:ext cx="4791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238B9DA6-821D-2A6F-F27E-0DEBFB6AFC3A}"/>
                    </a:ext>
                  </a:extLst>
                </p14:cNvPr>
                <p14:cNvContentPartPr/>
                <p14:nvPr/>
              </p14:nvContentPartPr>
              <p14:xfrm>
                <a:off x="2656850" y="2542581"/>
                <a:ext cx="147240" cy="93600"/>
              </p14:xfrm>
            </p:contentPart>
          </mc:Choice>
          <mc:Fallback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238B9DA6-821D-2A6F-F27E-0DEBFB6AFC3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652530" y="2538261"/>
                  <a:ext cx="15588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218E144E-D2F6-652B-31D7-648C9B61ECE9}"/>
              </a:ext>
            </a:extLst>
          </p:cNvPr>
          <p:cNvGrpSpPr/>
          <p:nvPr/>
        </p:nvGrpSpPr>
        <p:grpSpPr>
          <a:xfrm>
            <a:off x="726530" y="5180661"/>
            <a:ext cx="451080" cy="423360"/>
            <a:chOff x="726530" y="5180661"/>
            <a:chExt cx="451080" cy="42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1A686653-7831-3980-154C-3FC7D2183A19}"/>
                    </a:ext>
                  </a:extLst>
                </p14:cNvPr>
                <p14:cNvContentPartPr/>
                <p14:nvPr/>
              </p14:nvContentPartPr>
              <p14:xfrm>
                <a:off x="726530" y="5183181"/>
                <a:ext cx="206280" cy="199800"/>
              </p14:xfrm>
            </p:contentPart>
          </mc:Choice>
          <mc:Fallback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1A686653-7831-3980-154C-3FC7D2183A1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22210" y="5178861"/>
                  <a:ext cx="2149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2A5DE394-AD68-0D87-E14C-BC38C66F2A38}"/>
                    </a:ext>
                  </a:extLst>
                </p14:cNvPr>
                <p14:cNvContentPartPr/>
                <p14:nvPr/>
              </p14:nvContentPartPr>
              <p14:xfrm>
                <a:off x="999410" y="5180661"/>
                <a:ext cx="178200" cy="423360"/>
              </p14:xfrm>
            </p:contentPart>
          </mc:Choice>
          <mc:Fallback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2A5DE394-AD68-0D87-E14C-BC38C66F2A3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95090" y="5176341"/>
                  <a:ext cx="186840" cy="43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87" name="Tinta 86">
                <a:extLst>
                  <a:ext uri="{FF2B5EF4-FFF2-40B4-BE49-F238E27FC236}">
                    <a16:creationId xmlns:a16="http://schemas.microsoft.com/office/drawing/2014/main" id="{A07451D1-FE31-E556-AEBC-33B31751DB4A}"/>
                  </a:ext>
                </a:extLst>
              </p14:cNvPr>
              <p14:cNvContentPartPr/>
              <p14:nvPr/>
            </p14:nvContentPartPr>
            <p14:xfrm>
              <a:off x="1444010" y="5295141"/>
              <a:ext cx="203040" cy="10440"/>
            </p14:xfrm>
          </p:contentPart>
        </mc:Choice>
        <mc:Fallback>
          <p:pic>
            <p:nvPicPr>
              <p:cNvPr id="87" name="Tinta 86">
                <a:extLst>
                  <a:ext uri="{FF2B5EF4-FFF2-40B4-BE49-F238E27FC236}">
                    <a16:creationId xmlns:a16="http://schemas.microsoft.com/office/drawing/2014/main" id="{A07451D1-FE31-E556-AEBC-33B31751DB4A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439690" y="5290821"/>
                <a:ext cx="2116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88" name="Tinta 87">
                <a:extLst>
                  <a:ext uri="{FF2B5EF4-FFF2-40B4-BE49-F238E27FC236}">
                    <a16:creationId xmlns:a16="http://schemas.microsoft.com/office/drawing/2014/main" id="{2D5EC15E-4488-DA15-5EE9-3B12453C807B}"/>
                  </a:ext>
                </a:extLst>
              </p14:cNvPr>
              <p14:cNvContentPartPr/>
              <p14:nvPr/>
            </p14:nvContentPartPr>
            <p14:xfrm>
              <a:off x="1496570" y="5151141"/>
              <a:ext cx="201600" cy="24480"/>
            </p14:xfrm>
          </p:contentPart>
        </mc:Choice>
        <mc:Fallback>
          <p:pic>
            <p:nvPicPr>
              <p:cNvPr id="88" name="Tinta 87">
                <a:extLst>
                  <a:ext uri="{FF2B5EF4-FFF2-40B4-BE49-F238E27FC236}">
                    <a16:creationId xmlns:a16="http://schemas.microsoft.com/office/drawing/2014/main" id="{2D5EC15E-4488-DA15-5EE9-3B12453C807B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492250" y="5146821"/>
                <a:ext cx="210240" cy="3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Agrupar 92">
            <a:extLst>
              <a:ext uri="{FF2B5EF4-FFF2-40B4-BE49-F238E27FC236}">
                <a16:creationId xmlns:a16="http://schemas.microsoft.com/office/drawing/2014/main" id="{498692FB-A378-0ADC-21BB-2E39637E1252}"/>
              </a:ext>
            </a:extLst>
          </p:cNvPr>
          <p:cNvGrpSpPr/>
          <p:nvPr/>
        </p:nvGrpSpPr>
        <p:grpSpPr>
          <a:xfrm>
            <a:off x="1903010" y="5070861"/>
            <a:ext cx="780120" cy="364320"/>
            <a:chOff x="1903010" y="5070861"/>
            <a:chExt cx="780120" cy="36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0E2205E6-0F3B-91F7-F6CF-76BE6F91CC6F}"/>
                    </a:ext>
                  </a:extLst>
                </p14:cNvPr>
                <p14:cNvContentPartPr/>
                <p14:nvPr/>
              </p14:nvContentPartPr>
              <p14:xfrm>
                <a:off x="1903010" y="5164101"/>
                <a:ext cx="167400" cy="223200"/>
              </p14:xfrm>
            </p:contentPart>
          </mc:Choice>
          <mc:Fallback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0E2205E6-0F3B-91F7-F6CF-76BE6F91CC6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898690" y="5159781"/>
                  <a:ext cx="1760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B468D926-DCF5-AF06-4DE7-4172031485E0}"/>
                    </a:ext>
                  </a:extLst>
                </p14:cNvPr>
                <p14:cNvContentPartPr/>
                <p14:nvPr/>
              </p14:nvContentPartPr>
              <p14:xfrm>
                <a:off x="1904810" y="5175261"/>
                <a:ext cx="221400" cy="158400"/>
              </p14:xfrm>
            </p:contentPart>
          </mc:Choice>
          <mc:Fallback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B468D926-DCF5-AF06-4DE7-4172031485E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900490" y="5170941"/>
                  <a:ext cx="230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58B2BD38-0799-02AA-A489-130D8B9F1FF8}"/>
                    </a:ext>
                  </a:extLst>
                </p14:cNvPr>
                <p14:cNvContentPartPr/>
                <p14:nvPr/>
              </p14:nvContentPartPr>
              <p14:xfrm>
                <a:off x="2236010" y="5259501"/>
                <a:ext cx="173160" cy="5400"/>
              </p14:xfrm>
            </p:contentPart>
          </mc:Choice>
          <mc:Fallback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58B2BD38-0799-02AA-A489-130D8B9F1FF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231690" y="5255181"/>
                  <a:ext cx="1818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68257BEE-DF3D-5C35-2B67-337FE27356C9}"/>
                    </a:ext>
                  </a:extLst>
                </p14:cNvPr>
                <p14:cNvContentPartPr/>
                <p14:nvPr/>
              </p14:nvContentPartPr>
              <p14:xfrm>
                <a:off x="2525090" y="5070861"/>
                <a:ext cx="158040" cy="364320"/>
              </p14:xfrm>
            </p:contentPart>
          </mc:Choice>
          <mc:Fallback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68257BEE-DF3D-5C35-2B67-337FE27356C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520770" y="5066541"/>
                  <a:ext cx="166680" cy="37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96" name="Tinta 95">
                <a:extLst>
                  <a:ext uri="{FF2B5EF4-FFF2-40B4-BE49-F238E27FC236}">
                    <a16:creationId xmlns:a16="http://schemas.microsoft.com/office/drawing/2014/main" id="{27018C13-541E-1820-EC7B-B24CCAE56D23}"/>
                  </a:ext>
                </a:extLst>
              </p14:cNvPr>
              <p14:cNvContentPartPr/>
              <p14:nvPr/>
            </p14:nvContentPartPr>
            <p14:xfrm>
              <a:off x="3431210" y="333981"/>
              <a:ext cx="359280" cy="5575680"/>
            </p14:xfrm>
          </p:contentPart>
        </mc:Choice>
        <mc:Fallback>
          <p:pic>
            <p:nvPicPr>
              <p:cNvPr id="96" name="Tinta 95">
                <a:extLst>
                  <a:ext uri="{FF2B5EF4-FFF2-40B4-BE49-F238E27FC236}">
                    <a16:creationId xmlns:a16="http://schemas.microsoft.com/office/drawing/2014/main" id="{27018C13-541E-1820-EC7B-B24CCAE56D23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3426890" y="329661"/>
                <a:ext cx="367920" cy="55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97" name="Tinta 96">
                <a:extLst>
                  <a:ext uri="{FF2B5EF4-FFF2-40B4-BE49-F238E27FC236}">
                    <a16:creationId xmlns:a16="http://schemas.microsoft.com/office/drawing/2014/main" id="{91113725-E655-CB13-A5D4-2D0D020BC358}"/>
                  </a:ext>
                </a:extLst>
              </p14:cNvPr>
              <p14:cNvContentPartPr/>
              <p14:nvPr/>
            </p14:nvContentPartPr>
            <p14:xfrm>
              <a:off x="4195850" y="446661"/>
              <a:ext cx="181080" cy="1024560"/>
            </p14:xfrm>
          </p:contentPart>
        </mc:Choice>
        <mc:Fallback>
          <p:pic>
            <p:nvPicPr>
              <p:cNvPr id="97" name="Tinta 96">
                <a:extLst>
                  <a:ext uri="{FF2B5EF4-FFF2-40B4-BE49-F238E27FC236}">
                    <a16:creationId xmlns:a16="http://schemas.microsoft.com/office/drawing/2014/main" id="{91113725-E655-CB13-A5D4-2D0D020BC358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4191530" y="442341"/>
                <a:ext cx="189720" cy="103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ADF678EE-6578-20B3-B60F-F8B327F44BE4}"/>
              </a:ext>
            </a:extLst>
          </p:cNvPr>
          <p:cNvGrpSpPr/>
          <p:nvPr/>
        </p:nvGrpSpPr>
        <p:grpSpPr>
          <a:xfrm>
            <a:off x="4627490" y="573021"/>
            <a:ext cx="1163520" cy="577440"/>
            <a:chOff x="4627490" y="573021"/>
            <a:chExt cx="1163520" cy="57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9AF473F3-6A61-90F3-8CBD-980DBF088430}"/>
                    </a:ext>
                  </a:extLst>
                </p14:cNvPr>
                <p14:cNvContentPartPr/>
                <p14:nvPr/>
              </p14:nvContentPartPr>
              <p14:xfrm>
                <a:off x="4627490" y="618021"/>
                <a:ext cx="237240" cy="234720"/>
              </p14:xfrm>
            </p:contentPart>
          </mc:Choice>
          <mc:Fallback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9AF473F3-6A61-90F3-8CBD-980DBF08843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623170" y="613701"/>
                  <a:ext cx="2458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FC72E263-E174-76B2-59CF-9A674C9FD6F1}"/>
                    </a:ext>
                  </a:extLst>
                </p14:cNvPr>
                <p14:cNvContentPartPr/>
                <p14:nvPr/>
              </p14:nvContentPartPr>
              <p14:xfrm>
                <a:off x="4713890" y="621981"/>
                <a:ext cx="187200" cy="192960"/>
              </p14:xfrm>
            </p:contentPart>
          </mc:Choice>
          <mc:Fallback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FC72E263-E174-76B2-59CF-9A674C9FD6F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709570" y="617661"/>
                  <a:ext cx="1958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4E2C84DE-A314-98BC-931E-A4A6ED559E6D}"/>
                    </a:ext>
                  </a:extLst>
                </p14:cNvPr>
                <p14:cNvContentPartPr/>
                <p14:nvPr/>
              </p14:nvContentPartPr>
              <p14:xfrm>
                <a:off x="5036810" y="740421"/>
                <a:ext cx="209880" cy="4680"/>
              </p14:xfrm>
            </p:contentPart>
          </mc:Choice>
          <mc:Fallback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4E2C84DE-A314-98BC-931E-A4A6ED559E6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032490" y="736101"/>
                  <a:ext cx="21852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B5F41976-CEF7-E19B-AFE8-F575FF6526C3}"/>
                    </a:ext>
                  </a:extLst>
                </p14:cNvPr>
                <p14:cNvContentPartPr/>
                <p14:nvPr/>
              </p14:nvContentPartPr>
              <p14:xfrm>
                <a:off x="5344250" y="573021"/>
                <a:ext cx="110880" cy="257400"/>
              </p14:xfrm>
            </p:contentPart>
          </mc:Choice>
          <mc:Fallback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B5F41976-CEF7-E19B-AFE8-F575FF6526C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339930" y="568701"/>
                  <a:ext cx="1195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B919E55C-D778-223F-3E64-294C0A79C6BB}"/>
                    </a:ext>
                  </a:extLst>
                </p14:cNvPr>
                <p14:cNvContentPartPr/>
                <p14:nvPr/>
              </p14:nvContentPartPr>
              <p14:xfrm>
                <a:off x="5612090" y="645021"/>
                <a:ext cx="178920" cy="505440"/>
              </p14:xfrm>
            </p:contentPart>
          </mc:Choice>
          <mc:Fallback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B919E55C-D778-223F-3E64-294C0A79C6B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607770" y="640701"/>
                  <a:ext cx="187560" cy="51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03" name="Tinta 102">
                <a:extLst>
                  <a:ext uri="{FF2B5EF4-FFF2-40B4-BE49-F238E27FC236}">
                    <a16:creationId xmlns:a16="http://schemas.microsoft.com/office/drawing/2014/main" id="{82A19D0E-AADB-FDFD-4451-C74B9D743BD5}"/>
                  </a:ext>
                </a:extLst>
              </p14:cNvPr>
              <p14:cNvContentPartPr/>
              <p14:nvPr/>
            </p14:nvContentPartPr>
            <p14:xfrm>
              <a:off x="5974970" y="758421"/>
              <a:ext cx="195840" cy="24120"/>
            </p14:xfrm>
          </p:contentPart>
        </mc:Choice>
        <mc:Fallback>
          <p:pic>
            <p:nvPicPr>
              <p:cNvPr id="103" name="Tinta 102">
                <a:extLst>
                  <a:ext uri="{FF2B5EF4-FFF2-40B4-BE49-F238E27FC236}">
                    <a16:creationId xmlns:a16="http://schemas.microsoft.com/office/drawing/2014/main" id="{82A19D0E-AADB-FDFD-4451-C74B9D743BD5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5970650" y="754101"/>
                <a:ext cx="2044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04" name="Tinta 103">
                <a:extLst>
                  <a:ext uri="{FF2B5EF4-FFF2-40B4-BE49-F238E27FC236}">
                    <a16:creationId xmlns:a16="http://schemas.microsoft.com/office/drawing/2014/main" id="{61989FC0-74BC-CBC6-D1BD-57EA8E9B1B5F}"/>
                  </a:ext>
                </a:extLst>
              </p14:cNvPr>
              <p14:cNvContentPartPr/>
              <p14:nvPr/>
            </p14:nvContentPartPr>
            <p14:xfrm>
              <a:off x="5991890" y="571221"/>
              <a:ext cx="190080" cy="23760"/>
            </p14:xfrm>
          </p:contentPart>
        </mc:Choice>
        <mc:Fallback>
          <p:pic>
            <p:nvPicPr>
              <p:cNvPr id="104" name="Tinta 103">
                <a:extLst>
                  <a:ext uri="{FF2B5EF4-FFF2-40B4-BE49-F238E27FC236}">
                    <a16:creationId xmlns:a16="http://schemas.microsoft.com/office/drawing/2014/main" id="{61989FC0-74BC-CBC6-D1BD-57EA8E9B1B5F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5987570" y="566901"/>
                <a:ext cx="1987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05" name="Tinta 104">
                <a:extLst>
                  <a:ext uri="{FF2B5EF4-FFF2-40B4-BE49-F238E27FC236}">
                    <a16:creationId xmlns:a16="http://schemas.microsoft.com/office/drawing/2014/main" id="{10A601CB-9019-C8D6-DD97-8E9F9EEBE95F}"/>
                  </a:ext>
                </a:extLst>
              </p14:cNvPr>
              <p14:cNvContentPartPr/>
              <p14:nvPr/>
            </p14:nvContentPartPr>
            <p14:xfrm>
              <a:off x="6377090" y="454941"/>
              <a:ext cx="171720" cy="327600"/>
            </p14:xfrm>
          </p:contentPart>
        </mc:Choice>
        <mc:Fallback>
          <p:pic>
            <p:nvPicPr>
              <p:cNvPr id="105" name="Tinta 104">
                <a:extLst>
                  <a:ext uri="{FF2B5EF4-FFF2-40B4-BE49-F238E27FC236}">
                    <a16:creationId xmlns:a16="http://schemas.microsoft.com/office/drawing/2014/main" id="{10A601CB-9019-C8D6-DD97-8E9F9EEBE95F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6372770" y="450621"/>
                <a:ext cx="180360" cy="33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B0E15B8A-7B18-2C98-4A57-4247992CCA8D}"/>
              </a:ext>
            </a:extLst>
          </p:cNvPr>
          <p:cNvGrpSpPr/>
          <p:nvPr/>
        </p:nvGrpSpPr>
        <p:grpSpPr>
          <a:xfrm>
            <a:off x="4378370" y="1064061"/>
            <a:ext cx="2397600" cy="651960"/>
            <a:chOff x="4378370" y="1064061"/>
            <a:chExt cx="2397600" cy="65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48813411-7AE6-EF6C-F590-5F5F378DAB43}"/>
                    </a:ext>
                  </a:extLst>
                </p14:cNvPr>
                <p14:cNvContentPartPr/>
                <p14:nvPr/>
              </p14:nvContentPartPr>
              <p14:xfrm>
                <a:off x="4378370" y="1264221"/>
                <a:ext cx="241200" cy="5400"/>
              </p14:xfrm>
            </p:contentPart>
          </mc:Choice>
          <mc:Fallback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48813411-7AE6-EF6C-F590-5F5F378DAB4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374050" y="1259901"/>
                  <a:ext cx="24984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B3F38CBA-9253-FB38-D6F9-2F2CDF6FD9E2}"/>
                    </a:ext>
                  </a:extLst>
                </p14:cNvPr>
                <p14:cNvContentPartPr/>
                <p14:nvPr/>
              </p14:nvContentPartPr>
              <p14:xfrm>
                <a:off x="4787690" y="1151541"/>
                <a:ext cx="165960" cy="245520"/>
              </p14:xfrm>
            </p:contentPart>
          </mc:Choice>
          <mc:Fallback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B3F38CBA-9253-FB38-D6F9-2F2CDF6FD9E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783370" y="1147221"/>
                  <a:ext cx="1746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99AE8D5B-1554-16A6-5AD9-085BDFD59804}"/>
                    </a:ext>
                  </a:extLst>
                </p14:cNvPr>
                <p14:cNvContentPartPr/>
                <p14:nvPr/>
              </p14:nvContentPartPr>
              <p14:xfrm>
                <a:off x="4810370" y="1171341"/>
                <a:ext cx="226800" cy="194040"/>
              </p14:xfrm>
            </p:contentPart>
          </mc:Choice>
          <mc:Fallback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99AE8D5B-1554-16A6-5AD9-085BDFD5980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806050" y="1167021"/>
                  <a:ext cx="2354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1B2CBF32-EB86-07C5-BFF9-08FD75FE1776}"/>
                    </a:ext>
                  </a:extLst>
                </p14:cNvPr>
                <p14:cNvContentPartPr/>
                <p14:nvPr/>
              </p14:nvContentPartPr>
              <p14:xfrm>
                <a:off x="5099450" y="1256661"/>
                <a:ext cx="244080" cy="34920"/>
              </p14:xfrm>
            </p:contentPart>
          </mc:Choice>
          <mc:Fallback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1B2CBF32-EB86-07C5-BFF9-08FD75FE177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095130" y="1252341"/>
                  <a:ext cx="2527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DABBFED0-DE37-3B89-01E1-514BE4AFD8AD}"/>
                    </a:ext>
                  </a:extLst>
                </p14:cNvPr>
                <p14:cNvContentPartPr/>
                <p14:nvPr/>
              </p14:nvContentPartPr>
              <p14:xfrm>
                <a:off x="5213930" y="1171341"/>
                <a:ext cx="37080" cy="214560"/>
              </p14:xfrm>
            </p:contentPart>
          </mc:Choice>
          <mc:Fallback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DABBFED0-DE37-3B89-01E1-514BE4AFD8A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209610" y="1167021"/>
                  <a:ext cx="457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57D1CF69-47C7-C51F-E6F3-AC0B4075B957}"/>
                    </a:ext>
                  </a:extLst>
                </p14:cNvPr>
                <p14:cNvContentPartPr/>
                <p14:nvPr/>
              </p14:nvContentPartPr>
              <p14:xfrm>
                <a:off x="5410490" y="1139301"/>
                <a:ext cx="155520" cy="211320"/>
              </p14:xfrm>
            </p:contentPart>
          </mc:Choice>
          <mc:Fallback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57D1CF69-47C7-C51F-E6F3-AC0B4075B95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406170" y="1134981"/>
                  <a:ext cx="1641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2401A075-97D6-8F7E-FEC0-430853D8D31B}"/>
                    </a:ext>
                  </a:extLst>
                </p14:cNvPr>
                <p14:cNvContentPartPr/>
                <p14:nvPr/>
              </p14:nvContentPartPr>
              <p14:xfrm>
                <a:off x="5611010" y="1191861"/>
                <a:ext cx="178920" cy="524160"/>
              </p14:xfrm>
            </p:contentPart>
          </mc:Choice>
          <mc:Fallback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2401A075-97D6-8F7E-FEC0-430853D8D31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606690" y="1187541"/>
                  <a:ext cx="18756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4015EC15-9660-25FB-3ECC-90F0E05BC63F}"/>
                    </a:ext>
                  </a:extLst>
                </p14:cNvPr>
                <p14:cNvContentPartPr/>
                <p14:nvPr/>
              </p14:nvContentPartPr>
              <p14:xfrm>
                <a:off x="5922410" y="1291221"/>
                <a:ext cx="168840" cy="15480"/>
              </p14:xfrm>
            </p:contentPart>
          </mc:Choice>
          <mc:Fallback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4015EC15-9660-25FB-3ECC-90F0E05BC63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918090" y="1286901"/>
                  <a:ext cx="1774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1EFE0944-FAB9-FFD5-63F7-C4C68668A133}"/>
                    </a:ext>
                  </a:extLst>
                </p14:cNvPr>
                <p14:cNvContentPartPr/>
                <p14:nvPr/>
              </p14:nvContentPartPr>
              <p14:xfrm>
                <a:off x="5955170" y="1194381"/>
                <a:ext cx="188640" cy="9360"/>
              </p14:xfrm>
            </p:contentPart>
          </mc:Choice>
          <mc:Fallback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1EFE0944-FAB9-FFD5-63F7-C4C68668A13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950850" y="1190061"/>
                  <a:ext cx="197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4A15986F-E603-2555-54C5-78D1DCC467D1}"/>
                    </a:ext>
                  </a:extLst>
                </p14:cNvPr>
                <p14:cNvContentPartPr/>
                <p14:nvPr/>
              </p14:nvContentPartPr>
              <p14:xfrm>
                <a:off x="6333170" y="1227501"/>
                <a:ext cx="224280" cy="5400"/>
              </p14:xfrm>
            </p:contentPart>
          </mc:Choice>
          <mc:Fallback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4A15986F-E603-2555-54C5-78D1DCC467D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328850" y="1223181"/>
                  <a:ext cx="23292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0ECE103F-E486-0438-540C-C5247F8A12BE}"/>
                    </a:ext>
                  </a:extLst>
                </p14:cNvPr>
                <p14:cNvContentPartPr/>
                <p14:nvPr/>
              </p14:nvContentPartPr>
              <p14:xfrm>
                <a:off x="6565730" y="1064061"/>
                <a:ext cx="210240" cy="273960"/>
              </p14:xfrm>
            </p:contentPart>
          </mc:Choice>
          <mc:Fallback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0ECE103F-E486-0438-540C-C5247F8A12B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561410" y="1059741"/>
                  <a:ext cx="218880" cy="28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19" name="Tinta 118">
                <a:extLst>
                  <a:ext uri="{FF2B5EF4-FFF2-40B4-BE49-F238E27FC236}">
                    <a16:creationId xmlns:a16="http://schemas.microsoft.com/office/drawing/2014/main" id="{00EA913F-F7E3-9CFB-3529-3F15A5527F58}"/>
                  </a:ext>
                </a:extLst>
              </p14:cNvPr>
              <p14:cNvContentPartPr/>
              <p14:nvPr/>
            </p14:nvContentPartPr>
            <p14:xfrm>
              <a:off x="4009730" y="1762461"/>
              <a:ext cx="3192480" cy="32040"/>
            </p14:xfrm>
          </p:contentPart>
        </mc:Choice>
        <mc:Fallback>
          <p:pic>
            <p:nvPicPr>
              <p:cNvPr id="119" name="Tinta 118">
                <a:extLst>
                  <a:ext uri="{FF2B5EF4-FFF2-40B4-BE49-F238E27FC236}">
                    <a16:creationId xmlns:a16="http://schemas.microsoft.com/office/drawing/2014/main" id="{00EA913F-F7E3-9CFB-3529-3F15A5527F58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4005410" y="1758141"/>
                <a:ext cx="3201120" cy="4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1109652B-04E8-462E-125E-E2AE7E4062E1}"/>
              </a:ext>
            </a:extLst>
          </p:cNvPr>
          <p:cNvGrpSpPr/>
          <p:nvPr/>
        </p:nvGrpSpPr>
        <p:grpSpPr>
          <a:xfrm>
            <a:off x="6803330" y="699741"/>
            <a:ext cx="484200" cy="362520"/>
            <a:chOff x="6803330" y="699741"/>
            <a:chExt cx="484200" cy="36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BA4D21D4-315A-3E73-555D-BA7901E3EED5}"/>
                    </a:ext>
                  </a:extLst>
                </p14:cNvPr>
                <p14:cNvContentPartPr/>
                <p14:nvPr/>
              </p14:nvContentPartPr>
              <p14:xfrm>
                <a:off x="6907010" y="875781"/>
                <a:ext cx="244440" cy="20880"/>
              </p14:xfrm>
            </p:contentPart>
          </mc:Choice>
          <mc:Fallback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BA4D21D4-315A-3E73-555D-BA7901E3EED5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902690" y="871461"/>
                  <a:ext cx="2530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C883AD5B-AC93-B372-88A9-70E1C7433C8C}"/>
                    </a:ext>
                  </a:extLst>
                </p14:cNvPr>
                <p14:cNvContentPartPr/>
                <p14:nvPr/>
              </p14:nvContentPartPr>
              <p14:xfrm>
                <a:off x="7009250" y="767421"/>
                <a:ext cx="34200" cy="245520"/>
              </p14:xfrm>
            </p:contentPart>
          </mc:Choice>
          <mc:Fallback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C883AD5B-AC93-B372-88A9-70E1C7433C8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004930" y="763101"/>
                  <a:ext cx="428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CC8B7594-10DF-C01B-FAE9-0113D53F6F02}"/>
                    </a:ext>
                  </a:extLst>
                </p14:cNvPr>
                <p14:cNvContentPartPr/>
                <p14:nvPr/>
              </p14:nvContentPartPr>
              <p14:xfrm>
                <a:off x="6803330" y="699741"/>
                <a:ext cx="484200" cy="362520"/>
              </p14:xfrm>
            </p:contentPart>
          </mc:Choice>
          <mc:Fallback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CC8B7594-10DF-C01B-FAE9-0113D53F6F0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799010" y="695421"/>
                  <a:ext cx="492840" cy="37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Agrupar 129">
            <a:extLst>
              <a:ext uri="{FF2B5EF4-FFF2-40B4-BE49-F238E27FC236}">
                <a16:creationId xmlns:a16="http://schemas.microsoft.com/office/drawing/2014/main" id="{793DCFD3-DF9E-AF2F-6F20-3885BAAAFCB3}"/>
              </a:ext>
            </a:extLst>
          </p:cNvPr>
          <p:cNvGrpSpPr/>
          <p:nvPr/>
        </p:nvGrpSpPr>
        <p:grpSpPr>
          <a:xfrm>
            <a:off x="4460450" y="1953621"/>
            <a:ext cx="1589760" cy="646920"/>
            <a:chOff x="4460450" y="1953621"/>
            <a:chExt cx="1589760" cy="64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AD5174B0-E654-7279-4AFC-B7251F55668F}"/>
                    </a:ext>
                  </a:extLst>
                </p14:cNvPr>
                <p14:cNvContentPartPr/>
                <p14:nvPr/>
              </p14:nvContentPartPr>
              <p14:xfrm>
                <a:off x="4460450" y="2193381"/>
                <a:ext cx="214200" cy="2880"/>
              </p14:xfrm>
            </p:contentPart>
          </mc:Choice>
          <mc:Fallback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AD5174B0-E654-7279-4AFC-B7251F55668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456130" y="2189061"/>
                  <a:ext cx="22284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75FDBC30-4B07-4609-AC02-63C35FC2CC47}"/>
                    </a:ext>
                  </a:extLst>
                </p14:cNvPr>
                <p14:cNvContentPartPr/>
                <p14:nvPr/>
              </p14:nvContentPartPr>
              <p14:xfrm>
                <a:off x="4817210" y="2030301"/>
                <a:ext cx="180360" cy="570240"/>
              </p14:xfrm>
            </p:contentPart>
          </mc:Choice>
          <mc:Fallback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75FDBC30-4B07-4609-AC02-63C35FC2CC4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812890" y="2025981"/>
                  <a:ext cx="189000" cy="57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1565C62E-3C75-259C-7FCE-5A3E69646760}"/>
                    </a:ext>
                  </a:extLst>
                </p14:cNvPr>
                <p14:cNvContentPartPr/>
                <p14:nvPr/>
              </p14:nvContentPartPr>
              <p14:xfrm>
                <a:off x="5185850" y="2177901"/>
                <a:ext cx="187200" cy="5400"/>
              </p14:xfrm>
            </p:contentPart>
          </mc:Choice>
          <mc:Fallback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1565C62E-3C75-259C-7FCE-5A3E6964676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181530" y="2173581"/>
                  <a:ext cx="19584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A52EE7F0-AA73-9080-D195-596FB759E1CF}"/>
                    </a:ext>
                  </a:extLst>
                </p14:cNvPr>
                <p14:cNvContentPartPr/>
                <p14:nvPr/>
              </p14:nvContentPartPr>
              <p14:xfrm>
                <a:off x="5188730" y="2079981"/>
                <a:ext cx="236880" cy="360"/>
              </p14:xfrm>
            </p:contentPart>
          </mc:Choice>
          <mc:Fallback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A52EE7F0-AA73-9080-D195-596FB759E1C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184410" y="2075661"/>
                  <a:ext cx="2455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3FD9472A-CFF8-C836-F22E-32904E1B0B73}"/>
                    </a:ext>
                  </a:extLst>
                </p14:cNvPr>
                <p14:cNvContentPartPr/>
                <p14:nvPr/>
              </p14:nvContentPartPr>
              <p14:xfrm>
                <a:off x="5530010" y="2123181"/>
                <a:ext cx="222840" cy="2880"/>
              </p14:xfrm>
            </p:contentPart>
          </mc:Choice>
          <mc:Fallback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3FD9472A-CFF8-C836-F22E-32904E1B0B73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525690" y="2118861"/>
                  <a:ext cx="2314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87DFC625-AC66-9779-52BB-086A722639EB}"/>
                    </a:ext>
                  </a:extLst>
                </p14:cNvPr>
                <p14:cNvContentPartPr/>
                <p14:nvPr/>
              </p14:nvContentPartPr>
              <p14:xfrm>
                <a:off x="5869850" y="1953621"/>
                <a:ext cx="180360" cy="274320"/>
              </p14:xfrm>
            </p:contentPart>
          </mc:Choice>
          <mc:Fallback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87DFC625-AC66-9779-52BB-086A722639EB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865530" y="1949301"/>
                  <a:ext cx="189000" cy="28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CE02ACBD-850F-7AB3-FA40-94C115B9A0BC}"/>
              </a:ext>
            </a:extLst>
          </p:cNvPr>
          <p:cNvGrpSpPr/>
          <p:nvPr/>
        </p:nvGrpSpPr>
        <p:grpSpPr>
          <a:xfrm>
            <a:off x="4457570" y="2557701"/>
            <a:ext cx="1482120" cy="768240"/>
            <a:chOff x="4457570" y="2557701"/>
            <a:chExt cx="1482120" cy="76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E5B5DA45-8263-839F-0117-D186919EA20B}"/>
                    </a:ext>
                  </a:extLst>
                </p14:cNvPr>
                <p14:cNvContentPartPr/>
                <p14:nvPr/>
              </p14:nvContentPartPr>
              <p14:xfrm>
                <a:off x="4754930" y="2789181"/>
                <a:ext cx="261000" cy="536760"/>
              </p14:xfrm>
            </p:contentPart>
          </mc:Choice>
          <mc:Fallback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E5B5DA45-8263-839F-0117-D186919EA20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750610" y="2784861"/>
                  <a:ext cx="26964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1648A3D0-95BB-48EE-9FC5-FB5EDA696C32}"/>
                    </a:ext>
                  </a:extLst>
                </p14:cNvPr>
                <p14:cNvContentPartPr/>
                <p14:nvPr/>
              </p14:nvContentPartPr>
              <p14:xfrm>
                <a:off x="5178650" y="2952981"/>
                <a:ext cx="203760" cy="15840"/>
              </p14:xfrm>
            </p:contentPart>
          </mc:Choice>
          <mc:Fallback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1648A3D0-95BB-48EE-9FC5-FB5EDA696C3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174330" y="2948661"/>
                  <a:ext cx="2124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74D7EAD8-5D53-701D-DC72-359D64C31BA0}"/>
                    </a:ext>
                  </a:extLst>
                </p14:cNvPr>
                <p14:cNvContentPartPr/>
                <p14:nvPr/>
              </p14:nvContentPartPr>
              <p14:xfrm>
                <a:off x="5211410" y="2835621"/>
                <a:ext cx="190080" cy="1800"/>
              </p14:xfrm>
            </p:contentPart>
          </mc:Choice>
          <mc:Fallback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74D7EAD8-5D53-701D-DC72-359D64C31BA0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207090" y="2831301"/>
                  <a:ext cx="19872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67402445-2E77-7974-7AB7-CF80A2E69C35}"/>
                    </a:ext>
                  </a:extLst>
                </p14:cNvPr>
                <p14:cNvContentPartPr/>
                <p14:nvPr/>
              </p14:nvContentPartPr>
              <p14:xfrm>
                <a:off x="5439290" y="2698821"/>
                <a:ext cx="259920" cy="294120"/>
              </p14:xfrm>
            </p:contentPart>
          </mc:Choice>
          <mc:Fallback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67402445-2E77-7974-7AB7-CF80A2E69C3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434970" y="2694501"/>
                  <a:ext cx="2685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5C9F2DAF-6BE6-0728-03BC-13DA5049E82E}"/>
                    </a:ext>
                  </a:extLst>
                </p14:cNvPr>
                <p14:cNvContentPartPr/>
                <p14:nvPr/>
              </p14:nvContentPartPr>
              <p14:xfrm>
                <a:off x="4457570" y="2639421"/>
                <a:ext cx="78120" cy="479520"/>
              </p14:xfrm>
            </p:contentPart>
          </mc:Choice>
          <mc:Fallback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5C9F2DAF-6BE6-0728-03BC-13DA5049E82E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453250" y="2635101"/>
                  <a:ext cx="8676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274B6EB3-B82F-487F-4B3E-FB8E07879890}"/>
                    </a:ext>
                  </a:extLst>
                </p14:cNvPr>
                <p14:cNvContentPartPr/>
                <p14:nvPr/>
              </p14:nvContentPartPr>
              <p14:xfrm>
                <a:off x="4562330" y="2557701"/>
                <a:ext cx="1377360" cy="727200"/>
              </p14:xfrm>
            </p:contentPart>
          </mc:Choice>
          <mc:Fallback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274B6EB3-B82F-487F-4B3E-FB8E0787989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558010" y="2553381"/>
                  <a:ext cx="1386000" cy="73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138" name="Tinta 137">
                <a:extLst>
                  <a:ext uri="{FF2B5EF4-FFF2-40B4-BE49-F238E27FC236}">
                    <a16:creationId xmlns:a16="http://schemas.microsoft.com/office/drawing/2014/main" id="{904123B4-A0CD-7FC4-DE07-FF4D985E116B}"/>
                  </a:ext>
                </a:extLst>
              </p14:cNvPr>
              <p14:cNvContentPartPr/>
              <p14:nvPr/>
            </p14:nvContentPartPr>
            <p14:xfrm>
              <a:off x="7883690" y="54981"/>
              <a:ext cx="176760" cy="3097080"/>
            </p14:xfrm>
          </p:contentPart>
        </mc:Choice>
        <mc:Fallback>
          <p:pic>
            <p:nvPicPr>
              <p:cNvPr id="138" name="Tinta 137">
                <a:extLst>
                  <a:ext uri="{FF2B5EF4-FFF2-40B4-BE49-F238E27FC236}">
                    <a16:creationId xmlns:a16="http://schemas.microsoft.com/office/drawing/2014/main" id="{904123B4-A0CD-7FC4-DE07-FF4D985E116B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7875050" y="45981"/>
                <a:ext cx="194400" cy="311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Agrupar 145">
            <a:extLst>
              <a:ext uri="{FF2B5EF4-FFF2-40B4-BE49-F238E27FC236}">
                <a16:creationId xmlns:a16="http://schemas.microsoft.com/office/drawing/2014/main" id="{711A257A-818F-74DA-EBF6-C25BE2E86CD8}"/>
              </a:ext>
            </a:extLst>
          </p:cNvPr>
          <p:cNvGrpSpPr/>
          <p:nvPr/>
        </p:nvGrpSpPr>
        <p:grpSpPr>
          <a:xfrm>
            <a:off x="8358890" y="94581"/>
            <a:ext cx="991440" cy="524160"/>
            <a:chOff x="8358890" y="94581"/>
            <a:chExt cx="991440" cy="52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E1B9932D-F9C9-2A9F-CE93-79EDF314CDB8}"/>
                    </a:ext>
                  </a:extLst>
                </p14:cNvPr>
                <p14:cNvContentPartPr/>
                <p14:nvPr/>
              </p14:nvContentPartPr>
              <p14:xfrm>
                <a:off x="8358890" y="196101"/>
                <a:ext cx="90000" cy="191880"/>
              </p14:xfrm>
            </p:contentPart>
          </mc:Choice>
          <mc:Fallback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E1B9932D-F9C9-2A9F-CE93-79EDF314CDB8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8349890" y="187461"/>
                  <a:ext cx="1076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A6635C05-6408-33F3-3768-D3E5FB89C10C}"/>
                    </a:ext>
                  </a:extLst>
                </p14:cNvPr>
                <p14:cNvContentPartPr/>
                <p14:nvPr/>
              </p14:nvContentPartPr>
              <p14:xfrm>
                <a:off x="8571650" y="216621"/>
                <a:ext cx="24480" cy="402120"/>
              </p14:xfrm>
            </p:contentPart>
          </mc:Choice>
          <mc:Fallback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A6635C05-6408-33F3-3768-D3E5FB89C10C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562650" y="207981"/>
                  <a:ext cx="4212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81CEE385-34B4-C980-EB4C-9486854D9425}"/>
                    </a:ext>
                  </a:extLst>
                </p14:cNvPr>
                <p14:cNvContentPartPr/>
                <p14:nvPr/>
              </p14:nvContentPartPr>
              <p14:xfrm>
                <a:off x="8554730" y="173061"/>
                <a:ext cx="119520" cy="162000"/>
              </p14:xfrm>
            </p:contentPart>
          </mc:Choice>
          <mc:Fallback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81CEE385-34B4-C980-EB4C-9486854D9425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545730" y="164061"/>
                  <a:ext cx="1371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AC5EBE1A-699D-9223-1399-3C5EB4AC2DCF}"/>
                    </a:ext>
                  </a:extLst>
                </p14:cNvPr>
                <p14:cNvContentPartPr/>
                <p14:nvPr/>
              </p14:nvContentPartPr>
              <p14:xfrm>
                <a:off x="8728610" y="175941"/>
                <a:ext cx="167760" cy="203040"/>
              </p14:xfrm>
            </p:contentPart>
          </mc:Choice>
          <mc:Fallback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AC5EBE1A-699D-9223-1399-3C5EB4AC2DCF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719610" y="166941"/>
                  <a:ext cx="1854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A124151F-AF85-E6D9-9594-E4D98659E4CC}"/>
                    </a:ext>
                  </a:extLst>
                </p14:cNvPr>
                <p14:cNvContentPartPr/>
                <p14:nvPr/>
              </p14:nvContentPartPr>
              <p14:xfrm>
                <a:off x="8887010" y="191781"/>
                <a:ext cx="463320" cy="181080"/>
              </p14:xfrm>
            </p:contentPart>
          </mc:Choice>
          <mc:Fallback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A124151F-AF85-E6D9-9594-E4D98659E4CC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878010" y="183141"/>
                  <a:ext cx="4809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323FBB25-4157-BBD7-1BB2-5883C9E3D4F8}"/>
                    </a:ext>
                  </a:extLst>
                </p14:cNvPr>
                <p14:cNvContentPartPr/>
                <p14:nvPr/>
              </p14:nvContentPartPr>
              <p14:xfrm>
                <a:off x="8914730" y="94581"/>
                <a:ext cx="143280" cy="32040"/>
              </p14:xfrm>
            </p:contentPart>
          </mc:Choice>
          <mc:Fallback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323FBB25-4157-BBD7-1BB2-5883C9E3D4F8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905730" y="85581"/>
                  <a:ext cx="1609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8F949994-2D5F-9347-AFBB-46F5F9F5B06C}"/>
                    </a:ext>
                  </a:extLst>
                </p14:cNvPr>
                <p14:cNvContentPartPr/>
                <p14:nvPr/>
              </p14:nvContentPartPr>
              <p14:xfrm>
                <a:off x="8812490" y="406701"/>
                <a:ext cx="6120" cy="156960"/>
              </p14:xfrm>
            </p:contentPart>
          </mc:Choice>
          <mc:Fallback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8F949994-2D5F-9347-AFBB-46F5F9F5B06C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803850" y="397701"/>
                  <a:ext cx="23760" cy="1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Agrupar 150">
            <a:extLst>
              <a:ext uri="{FF2B5EF4-FFF2-40B4-BE49-F238E27FC236}">
                <a16:creationId xmlns:a16="http://schemas.microsoft.com/office/drawing/2014/main" id="{8F6552A8-F080-77F5-7E83-4657B71A0063}"/>
              </a:ext>
            </a:extLst>
          </p:cNvPr>
          <p:cNvGrpSpPr/>
          <p:nvPr/>
        </p:nvGrpSpPr>
        <p:grpSpPr>
          <a:xfrm>
            <a:off x="8156570" y="946701"/>
            <a:ext cx="790200" cy="468360"/>
            <a:chOff x="8156570" y="946701"/>
            <a:chExt cx="790200" cy="46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E07DFD9D-F4E3-CC6E-DEA2-628AB8C5D20D}"/>
                    </a:ext>
                  </a:extLst>
                </p14:cNvPr>
                <p14:cNvContentPartPr/>
                <p14:nvPr/>
              </p14:nvContentPartPr>
              <p14:xfrm>
                <a:off x="8156570" y="946701"/>
                <a:ext cx="174600" cy="250200"/>
              </p14:xfrm>
            </p:contentPart>
          </mc:Choice>
          <mc:Fallback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E07DFD9D-F4E3-CC6E-DEA2-628AB8C5D20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147930" y="938061"/>
                  <a:ext cx="1922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8071CE25-421C-EC1F-F7D5-38D83626346F}"/>
                    </a:ext>
                  </a:extLst>
                </p14:cNvPr>
                <p14:cNvContentPartPr/>
                <p14:nvPr/>
              </p14:nvContentPartPr>
              <p14:xfrm>
                <a:off x="8380490" y="1005381"/>
                <a:ext cx="190440" cy="409680"/>
              </p14:xfrm>
            </p:contentPart>
          </mc:Choice>
          <mc:Fallback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8071CE25-421C-EC1F-F7D5-38D83626346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371490" y="996741"/>
                  <a:ext cx="20808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F0E3C5ED-0983-453F-8AEF-8039D5012889}"/>
                    </a:ext>
                  </a:extLst>
                </p14:cNvPr>
                <p14:cNvContentPartPr/>
                <p14:nvPr/>
              </p14:nvContentPartPr>
              <p14:xfrm>
                <a:off x="8748770" y="1114101"/>
                <a:ext cx="198000" cy="17280"/>
              </p14:xfrm>
            </p:contentPart>
          </mc:Choice>
          <mc:Fallback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F0E3C5ED-0983-453F-8AEF-8039D5012889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740130" y="1105101"/>
                  <a:ext cx="2156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096E02E1-6522-69A4-99DA-6607723E2A02}"/>
                    </a:ext>
                  </a:extLst>
                </p14:cNvPr>
                <p14:cNvContentPartPr/>
                <p14:nvPr/>
              </p14:nvContentPartPr>
              <p14:xfrm>
                <a:off x="8746610" y="985221"/>
                <a:ext cx="134280" cy="12960"/>
              </p14:xfrm>
            </p:contentPart>
          </mc:Choice>
          <mc:Fallback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096E02E1-6522-69A4-99DA-6607723E2A02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737970" y="976581"/>
                  <a:ext cx="15192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Agrupar 159">
            <a:extLst>
              <a:ext uri="{FF2B5EF4-FFF2-40B4-BE49-F238E27FC236}">
                <a16:creationId xmlns:a16="http://schemas.microsoft.com/office/drawing/2014/main" id="{5BFDC3C9-60D0-8717-9D9F-48C4E18B9ED4}"/>
              </a:ext>
            </a:extLst>
          </p:cNvPr>
          <p:cNvGrpSpPr/>
          <p:nvPr/>
        </p:nvGrpSpPr>
        <p:grpSpPr>
          <a:xfrm>
            <a:off x="9130010" y="834741"/>
            <a:ext cx="1768680" cy="601920"/>
            <a:chOff x="9130010" y="834741"/>
            <a:chExt cx="1768680" cy="60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2" name="Tinta 151">
                  <a:extLst>
                    <a:ext uri="{FF2B5EF4-FFF2-40B4-BE49-F238E27FC236}">
                      <a16:creationId xmlns:a16="http://schemas.microsoft.com/office/drawing/2014/main" id="{E82F45A2-A5C0-F1D1-F405-4CE2F0892112}"/>
                    </a:ext>
                  </a:extLst>
                </p14:cNvPr>
                <p14:cNvContentPartPr/>
                <p14:nvPr/>
              </p14:nvContentPartPr>
              <p14:xfrm>
                <a:off x="9130010" y="859221"/>
                <a:ext cx="178560" cy="239400"/>
              </p14:xfrm>
            </p:contentPart>
          </mc:Choice>
          <mc:Fallback>
            <p:pic>
              <p:nvPicPr>
                <p:cNvPr id="152" name="Tinta 151">
                  <a:extLst>
                    <a:ext uri="{FF2B5EF4-FFF2-40B4-BE49-F238E27FC236}">
                      <a16:creationId xmlns:a16="http://schemas.microsoft.com/office/drawing/2014/main" id="{E82F45A2-A5C0-F1D1-F405-4CE2F0892112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121010" y="850221"/>
                  <a:ext cx="1962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DFEE29E2-7161-7A75-8EAF-64A23A1FD011}"/>
                    </a:ext>
                  </a:extLst>
                </p14:cNvPr>
                <p14:cNvContentPartPr/>
                <p14:nvPr/>
              </p14:nvContentPartPr>
              <p14:xfrm>
                <a:off x="9428450" y="917541"/>
                <a:ext cx="169200" cy="519120"/>
              </p14:xfrm>
            </p:contentPart>
          </mc:Choice>
          <mc:Fallback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DFEE29E2-7161-7A75-8EAF-64A23A1FD011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419810" y="908901"/>
                  <a:ext cx="18684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378CD67A-17A2-E3C3-8501-CAFE5CA43207}"/>
                    </a:ext>
                  </a:extLst>
                </p14:cNvPr>
                <p14:cNvContentPartPr/>
                <p14:nvPr/>
              </p14:nvContentPartPr>
              <p14:xfrm>
                <a:off x="9699530" y="1017261"/>
                <a:ext cx="230040" cy="11880"/>
              </p14:xfrm>
            </p:contentPart>
          </mc:Choice>
          <mc:Fallback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378CD67A-17A2-E3C3-8501-CAFE5CA43207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690530" y="1008261"/>
                  <a:ext cx="2476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5D670087-01A3-40FC-0992-7A8765CA5F5F}"/>
                    </a:ext>
                  </a:extLst>
                </p14:cNvPr>
                <p14:cNvContentPartPr/>
                <p14:nvPr/>
              </p14:nvContentPartPr>
              <p14:xfrm>
                <a:off x="9795650" y="917541"/>
                <a:ext cx="7560" cy="218160"/>
              </p14:xfrm>
            </p:contentPart>
          </mc:Choice>
          <mc:Fallback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5D670087-01A3-40FC-0992-7A8765CA5F5F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787010" y="908901"/>
                  <a:ext cx="252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97DDE701-6F21-7EEF-D972-316BC5CB706D}"/>
                    </a:ext>
                  </a:extLst>
                </p14:cNvPr>
                <p14:cNvContentPartPr/>
                <p14:nvPr/>
              </p14:nvContentPartPr>
              <p14:xfrm>
                <a:off x="9928850" y="886221"/>
                <a:ext cx="167760" cy="288000"/>
              </p14:xfrm>
            </p:contentPart>
          </mc:Choice>
          <mc:Fallback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97DDE701-6F21-7EEF-D972-316BC5CB706D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920210" y="877221"/>
                  <a:ext cx="1854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376F8D87-2A6F-26E5-9D0F-18EB122B839E}"/>
                    </a:ext>
                  </a:extLst>
                </p14:cNvPr>
                <p14:cNvContentPartPr/>
                <p14:nvPr/>
              </p14:nvContentPartPr>
              <p14:xfrm>
                <a:off x="10284530" y="1050381"/>
                <a:ext cx="230040" cy="1800"/>
              </p14:xfrm>
            </p:contentPart>
          </mc:Choice>
          <mc:Fallback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376F8D87-2A6F-26E5-9D0F-18EB122B839E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275890" y="1041381"/>
                  <a:ext cx="2476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59" name="Tinta 158">
                  <a:extLst>
                    <a:ext uri="{FF2B5EF4-FFF2-40B4-BE49-F238E27FC236}">
                      <a16:creationId xmlns:a16="http://schemas.microsoft.com/office/drawing/2014/main" id="{5C28EE9C-7898-8728-9A46-510A38EC1923}"/>
                    </a:ext>
                  </a:extLst>
                </p14:cNvPr>
                <p14:cNvContentPartPr/>
                <p14:nvPr/>
              </p14:nvContentPartPr>
              <p14:xfrm>
                <a:off x="10695290" y="834741"/>
                <a:ext cx="203400" cy="302760"/>
              </p14:xfrm>
            </p:contentPart>
          </mc:Choice>
          <mc:Fallback>
            <p:pic>
              <p:nvPicPr>
                <p:cNvPr id="159" name="Tinta 158">
                  <a:extLst>
                    <a:ext uri="{FF2B5EF4-FFF2-40B4-BE49-F238E27FC236}">
                      <a16:creationId xmlns:a16="http://schemas.microsoft.com/office/drawing/2014/main" id="{5C28EE9C-7898-8728-9A46-510A38EC1923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686650" y="825741"/>
                  <a:ext cx="221040" cy="32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Agrupar 174">
            <a:extLst>
              <a:ext uri="{FF2B5EF4-FFF2-40B4-BE49-F238E27FC236}">
                <a16:creationId xmlns:a16="http://schemas.microsoft.com/office/drawing/2014/main" id="{44DE53FB-40E5-F3BF-CE81-8C4D761E7C9E}"/>
              </a:ext>
            </a:extLst>
          </p:cNvPr>
          <p:cNvGrpSpPr/>
          <p:nvPr/>
        </p:nvGrpSpPr>
        <p:grpSpPr>
          <a:xfrm>
            <a:off x="8244410" y="1462221"/>
            <a:ext cx="1749960" cy="1284120"/>
            <a:chOff x="8244410" y="1462221"/>
            <a:chExt cx="1749960" cy="128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1" name="Tinta 160">
                  <a:extLst>
                    <a:ext uri="{FF2B5EF4-FFF2-40B4-BE49-F238E27FC236}">
                      <a16:creationId xmlns:a16="http://schemas.microsoft.com/office/drawing/2014/main" id="{E060A646-2F64-0932-B3D5-827BB88D0991}"/>
                    </a:ext>
                  </a:extLst>
                </p14:cNvPr>
                <p14:cNvContentPartPr/>
                <p14:nvPr/>
              </p14:nvContentPartPr>
              <p14:xfrm>
                <a:off x="8244410" y="1728261"/>
                <a:ext cx="207360" cy="360"/>
              </p14:xfrm>
            </p:contentPart>
          </mc:Choice>
          <mc:Fallback>
            <p:pic>
              <p:nvPicPr>
                <p:cNvPr id="161" name="Tinta 160">
                  <a:extLst>
                    <a:ext uri="{FF2B5EF4-FFF2-40B4-BE49-F238E27FC236}">
                      <a16:creationId xmlns:a16="http://schemas.microsoft.com/office/drawing/2014/main" id="{E060A646-2F64-0932-B3D5-827BB88D0991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235770" y="1719261"/>
                  <a:ext cx="225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2" name="Tinta 161">
                  <a:extLst>
                    <a:ext uri="{FF2B5EF4-FFF2-40B4-BE49-F238E27FC236}">
                      <a16:creationId xmlns:a16="http://schemas.microsoft.com/office/drawing/2014/main" id="{F05EEE43-7289-46C2-0D5A-A56EA791EB50}"/>
                    </a:ext>
                  </a:extLst>
                </p14:cNvPr>
                <p14:cNvContentPartPr/>
                <p14:nvPr/>
              </p14:nvContentPartPr>
              <p14:xfrm>
                <a:off x="8608730" y="1604421"/>
                <a:ext cx="207360" cy="470520"/>
              </p14:xfrm>
            </p:contentPart>
          </mc:Choice>
          <mc:Fallback>
            <p:pic>
              <p:nvPicPr>
                <p:cNvPr id="162" name="Tinta 161">
                  <a:extLst>
                    <a:ext uri="{FF2B5EF4-FFF2-40B4-BE49-F238E27FC236}">
                      <a16:creationId xmlns:a16="http://schemas.microsoft.com/office/drawing/2014/main" id="{F05EEE43-7289-46C2-0D5A-A56EA791EB50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599730" y="1595781"/>
                  <a:ext cx="22500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3A481E27-2B15-C54A-DFCF-7361EBF01D05}"/>
                    </a:ext>
                  </a:extLst>
                </p14:cNvPr>
                <p14:cNvContentPartPr/>
                <p14:nvPr/>
              </p14:nvContentPartPr>
              <p14:xfrm>
                <a:off x="9066290" y="1715301"/>
                <a:ext cx="197280" cy="30960"/>
              </p14:xfrm>
            </p:contentPart>
          </mc:Choice>
          <mc:Fallback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3A481E27-2B15-C54A-DFCF-7361EBF01D0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057290" y="1706661"/>
                  <a:ext cx="2149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7E426C93-9AC6-CC7E-B1BC-DCF70F8B3EB0}"/>
                    </a:ext>
                  </a:extLst>
                </p14:cNvPr>
                <p14:cNvContentPartPr/>
                <p14:nvPr/>
              </p14:nvContentPartPr>
              <p14:xfrm>
                <a:off x="9097250" y="1624941"/>
                <a:ext cx="238320" cy="4320"/>
              </p14:xfrm>
            </p:contentPart>
          </mc:Choice>
          <mc:Fallback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7E426C93-9AC6-CC7E-B1BC-DCF70F8B3EB0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088610" y="1616301"/>
                  <a:ext cx="2559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65" name="Tinta 164">
                  <a:extLst>
                    <a:ext uri="{FF2B5EF4-FFF2-40B4-BE49-F238E27FC236}">
                      <a16:creationId xmlns:a16="http://schemas.microsoft.com/office/drawing/2014/main" id="{C5360E4F-9D91-B05D-458E-0238A36C223A}"/>
                    </a:ext>
                  </a:extLst>
                </p14:cNvPr>
                <p14:cNvContentPartPr/>
                <p14:nvPr/>
              </p14:nvContentPartPr>
              <p14:xfrm>
                <a:off x="9466970" y="1633941"/>
                <a:ext cx="222840" cy="5760"/>
              </p14:xfrm>
            </p:contentPart>
          </mc:Choice>
          <mc:Fallback>
            <p:pic>
              <p:nvPicPr>
                <p:cNvPr id="165" name="Tinta 164">
                  <a:extLst>
                    <a:ext uri="{FF2B5EF4-FFF2-40B4-BE49-F238E27FC236}">
                      <a16:creationId xmlns:a16="http://schemas.microsoft.com/office/drawing/2014/main" id="{C5360E4F-9D91-B05D-458E-0238A36C223A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458330" y="1624941"/>
                  <a:ext cx="2404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68" name="Tinta 167">
                  <a:extLst>
                    <a:ext uri="{FF2B5EF4-FFF2-40B4-BE49-F238E27FC236}">
                      <a16:creationId xmlns:a16="http://schemas.microsoft.com/office/drawing/2014/main" id="{2C8547DF-8611-CCE2-F3BA-FA79CBE49CA8}"/>
                    </a:ext>
                  </a:extLst>
                </p14:cNvPr>
                <p14:cNvContentPartPr/>
                <p14:nvPr/>
              </p14:nvContentPartPr>
              <p14:xfrm>
                <a:off x="9748850" y="1462221"/>
                <a:ext cx="245520" cy="329760"/>
              </p14:xfrm>
            </p:contentPart>
          </mc:Choice>
          <mc:Fallback>
            <p:pic>
              <p:nvPicPr>
                <p:cNvPr id="168" name="Tinta 167">
                  <a:extLst>
                    <a:ext uri="{FF2B5EF4-FFF2-40B4-BE49-F238E27FC236}">
                      <a16:creationId xmlns:a16="http://schemas.microsoft.com/office/drawing/2014/main" id="{2C8547DF-8611-CCE2-F3BA-FA79CBE49CA8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740210" y="1453581"/>
                  <a:ext cx="2631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69" name="Tinta 168">
                  <a:extLst>
                    <a:ext uri="{FF2B5EF4-FFF2-40B4-BE49-F238E27FC236}">
                      <a16:creationId xmlns:a16="http://schemas.microsoft.com/office/drawing/2014/main" id="{221C7438-E9B4-9A42-FD2B-8102E9E3363A}"/>
                    </a:ext>
                  </a:extLst>
                </p14:cNvPr>
                <p14:cNvContentPartPr/>
                <p14:nvPr/>
              </p14:nvContentPartPr>
              <p14:xfrm>
                <a:off x="8710250" y="2216421"/>
                <a:ext cx="182160" cy="529920"/>
              </p14:xfrm>
            </p:contentPart>
          </mc:Choice>
          <mc:Fallback>
            <p:pic>
              <p:nvPicPr>
                <p:cNvPr id="169" name="Tinta 168">
                  <a:extLst>
                    <a:ext uri="{FF2B5EF4-FFF2-40B4-BE49-F238E27FC236}">
                      <a16:creationId xmlns:a16="http://schemas.microsoft.com/office/drawing/2014/main" id="{221C7438-E9B4-9A42-FD2B-8102E9E3363A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701250" y="2207421"/>
                  <a:ext cx="19980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0" name="Tinta 169">
                  <a:extLst>
                    <a:ext uri="{FF2B5EF4-FFF2-40B4-BE49-F238E27FC236}">
                      <a16:creationId xmlns:a16="http://schemas.microsoft.com/office/drawing/2014/main" id="{3670E66E-ED48-1728-5C1C-2D8D125CCCA7}"/>
                    </a:ext>
                  </a:extLst>
                </p14:cNvPr>
                <p14:cNvContentPartPr/>
                <p14:nvPr/>
              </p14:nvContentPartPr>
              <p14:xfrm>
                <a:off x="9012290" y="2309301"/>
                <a:ext cx="209880" cy="54000"/>
              </p14:xfrm>
            </p:contentPart>
          </mc:Choice>
          <mc:Fallback>
            <p:pic>
              <p:nvPicPr>
                <p:cNvPr id="170" name="Tinta 169">
                  <a:extLst>
                    <a:ext uri="{FF2B5EF4-FFF2-40B4-BE49-F238E27FC236}">
                      <a16:creationId xmlns:a16="http://schemas.microsoft.com/office/drawing/2014/main" id="{3670E66E-ED48-1728-5C1C-2D8D125CCCA7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003650" y="2300661"/>
                  <a:ext cx="2275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1" name="Tinta 170">
                  <a:extLst>
                    <a:ext uri="{FF2B5EF4-FFF2-40B4-BE49-F238E27FC236}">
                      <a16:creationId xmlns:a16="http://schemas.microsoft.com/office/drawing/2014/main" id="{301BB16D-D167-17DC-8FBF-6BD30741A132}"/>
                    </a:ext>
                  </a:extLst>
                </p14:cNvPr>
                <p14:cNvContentPartPr/>
                <p14:nvPr/>
              </p14:nvContentPartPr>
              <p14:xfrm>
                <a:off x="9091490" y="2191941"/>
                <a:ext cx="232560" cy="11880"/>
              </p14:xfrm>
            </p:contentPart>
          </mc:Choice>
          <mc:Fallback>
            <p:pic>
              <p:nvPicPr>
                <p:cNvPr id="171" name="Tinta 170">
                  <a:extLst>
                    <a:ext uri="{FF2B5EF4-FFF2-40B4-BE49-F238E27FC236}">
                      <a16:creationId xmlns:a16="http://schemas.microsoft.com/office/drawing/2014/main" id="{301BB16D-D167-17DC-8FBF-6BD30741A132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082850" y="2183301"/>
                  <a:ext cx="250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2" name="Tinta 171">
                  <a:extLst>
                    <a:ext uri="{FF2B5EF4-FFF2-40B4-BE49-F238E27FC236}">
                      <a16:creationId xmlns:a16="http://schemas.microsoft.com/office/drawing/2014/main" id="{8988A657-D35F-672C-2232-D5EFAD8EFF54}"/>
                    </a:ext>
                  </a:extLst>
                </p14:cNvPr>
                <p14:cNvContentPartPr/>
                <p14:nvPr/>
              </p14:nvContentPartPr>
              <p14:xfrm>
                <a:off x="9326930" y="2123181"/>
                <a:ext cx="234000" cy="290880"/>
              </p14:xfrm>
            </p:contentPart>
          </mc:Choice>
          <mc:Fallback>
            <p:pic>
              <p:nvPicPr>
                <p:cNvPr id="172" name="Tinta 171">
                  <a:extLst>
                    <a:ext uri="{FF2B5EF4-FFF2-40B4-BE49-F238E27FC236}">
                      <a16:creationId xmlns:a16="http://schemas.microsoft.com/office/drawing/2014/main" id="{8988A657-D35F-672C-2232-D5EFAD8EFF54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317930" y="2114541"/>
                  <a:ext cx="2516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73" name="Tinta 172">
                  <a:extLst>
                    <a:ext uri="{FF2B5EF4-FFF2-40B4-BE49-F238E27FC236}">
                      <a16:creationId xmlns:a16="http://schemas.microsoft.com/office/drawing/2014/main" id="{FDAFB1B1-2B80-F85F-6BE1-5B48ED3F85E9}"/>
                    </a:ext>
                  </a:extLst>
                </p14:cNvPr>
                <p14:cNvContentPartPr/>
                <p14:nvPr/>
              </p14:nvContentPartPr>
              <p14:xfrm>
                <a:off x="8403170" y="1985301"/>
                <a:ext cx="1428480" cy="757800"/>
              </p14:xfrm>
            </p:contentPart>
          </mc:Choice>
          <mc:Fallback>
            <p:pic>
              <p:nvPicPr>
                <p:cNvPr id="173" name="Tinta 172">
                  <a:extLst>
                    <a:ext uri="{FF2B5EF4-FFF2-40B4-BE49-F238E27FC236}">
                      <a16:creationId xmlns:a16="http://schemas.microsoft.com/office/drawing/2014/main" id="{FDAFB1B1-2B80-F85F-6BE1-5B48ED3F85E9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394170" y="1976661"/>
                  <a:ext cx="1446120" cy="77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9">
            <p14:nvContentPartPr>
              <p14:cNvPr id="176" name="Tinta 175">
                <a:extLst>
                  <a:ext uri="{FF2B5EF4-FFF2-40B4-BE49-F238E27FC236}">
                    <a16:creationId xmlns:a16="http://schemas.microsoft.com/office/drawing/2014/main" id="{FB3F4E4B-82F9-3ACA-0FB3-C487882C4CBA}"/>
                  </a:ext>
                </a:extLst>
              </p14:cNvPr>
              <p14:cNvContentPartPr/>
              <p14:nvPr/>
            </p14:nvContentPartPr>
            <p14:xfrm>
              <a:off x="7958210" y="3039021"/>
              <a:ext cx="3954600" cy="102240"/>
            </p14:xfrm>
          </p:contentPart>
        </mc:Choice>
        <mc:Fallback>
          <p:pic>
            <p:nvPicPr>
              <p:cNvPr id="176" name="Tinta 175">
                <a:extLst>
                  <a:ext uri="{FF2B5EF4-FFF2-40B4-BE49-F238E27FC236}">
                    <a16:creationId xmlns:a16="http://schemas.microsoft.com/office/drawing/2014/main" id="{FB3F4E4B-82F9-3ACA-0FB3-C487882C4CBA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7949570" y="3030381"/>
                <a:ext cx="3972240" cy="11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Agrupar 185">
            <a:extLst>
              <a:ext uri="{FF2B5EF4-FFF2-40B4-BE49-F238E27FC236}">
                <a16:creationId xmlns:a16="http://schemas.microsoft.com/office/drawing/2014/main" id="{8D11389B-9905-6A10-99F4-EC945362F650}"/>
              </a:ext>
            </a:extLst>
          </p:cNvPr>
          <p:cNvGrpSpPr/>
          <p:nvPr/>
        </p:nvGrpSpPr>
        <p:grpSpPr>
          <a:xfrm>
            <a:off x="3988490" y="3694941"/>
            <a:ext cx="2384280" cy="446040"/>
            <a:chOff x="3988490" y="3694941"/>
            <a:chExt cx="2384280" cy="44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77" name="Tinta 176">
                  <a:extLst>
                    <a:ext uri="{FF2B5EF4-FFF2-40B4-BE49-F238E27FC236}">
                      <a16:creationId xmlns:a16="http://schemas.microsoft.com/office/drawing/2014/main" id="{B9BEC813-CCC1-4F71-4DD8-D648AC1B5B56}"/>
                    </a:ext>
                  </a:extLst>
                </p14:cNvPr>
                <p14:cNvContentPartPr/>
                <p14:nvPr/>
              </p14:nvContentPartPr>
              <p14:xfrm>
                <a:off x="3988490" y="3834621"/>
                <a:ext cx="275040" cy="306360"/>
              </p14:xfrm>
            </p:contentPart>
          </mc:Choice>
          <mc:Fallback>
            <p:pic>
              <p:nvPicPr>
                <p:cNvPr id="177" name="Tinta 176">
                  <a:extLst>
                    <a:ext uri="{FF2B5EF4-FFF2-40B4-BE49-F238E27FC236}">
                      <a16:creationId xmlns:a16="http://schemas.microsoft.com/office/drawing/2014/main" id="{B9BEC813-CCC1-4F71-4DD8-D648AC1B5B56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3984170" y="3830301"/>
                  <a:ext cx="283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78" name="Tinta 177">
                  <a:extLst>
                    <a:ext uri="{FF2B5EF4-FFF2-40B4-BE49-F238E27FC236}">
                      <a16:creationId xmlns:a16="http://schemas.microsoft.com/office/drawing/2014/main" id="{3732BA9B-248E-74FD-13B7-3197647D79E9}"/>
                    </a:ext>
                  </a:extLst>
                </p14:cNvPr>
                <p14:cNvContentPartPr/>
                <p14:nvPr/>
              </p14:nvContentPartPr>
              <p14:xfrm>
                <a:off x="4026650" y="3887181"/>
                <a:ext cx="379080" cy="230040"/>
              </p14:xfrm>
            </p:contentPart>
          </mc:Choice>
          <mc:Fallback>
            <p:pic>
              <p:nvPicPr>
                <p:cNvPr id="178" name="Tinta 177">
                  <a:extLst>
                    <a:ext uri="{FF2B5EF4-FFF2-40B4-BE49-F238E27FC236}">
                      <a16:creationId xmlns:a16="http://schemas.microsoft.com/office/drawing/2014/main" id="{3732BA9B-248E-74FD-13B7-3197647D79E9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4022330" y="3882861"/>
                  <a:ext cx="3877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79" name="Tinta 178">
                  <a:extLst>
                    <a:ext uri="{FF2B5EF4-FFF2-40B4-BE49-F238E27FC236}">
                      <a16:creationId xmlns:a16="http://schemas.microsoft.com/office/drawing/2014/main" id="{1977447E-94FE-0CB0-3644-2D06F091E483}"/>
                    </a:ext>
                  </a:extLst>
                </p14:cNvPr>
                <p14:cNvContentPartPr/>
                <p14:nvPr/>
              </p14:nvContentPartPr>
              <p14:xfrm>
                <a:off x="4438130" y="4023261"/>
                <a:ext cx="230760" cy="9360"/>
              </p14:xfrm>
            </p:contentPart>
          </mc:Choice>
          <mc:Fallback>
            <p:pic>
              <p:nvPicPr>
                <p:cNvPr id="179" name="Tinta 178">
                  <a:extLst>
                    <a:ext uri="{FF2B5EF4-FFF2-40B4-BE49-F238E27FC236}">
                      <a16:creationId xmlns:a16="http://schemas.microsoft.com/office/drawing/2014/main" id="{1977447E-94FE-0CB0-3644-2D06F091E483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4433810" y="4018941"/>
                  <a:ext cx="239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80" name="Tinta 179">
                  <a:extLst>
                    <a:ext uri="{FF2B5EF4-FFF2-40B4-BE49-F238E27FC236}">
                      <a16:creationId xmlns:a16="http://schemas.microsoft.com/office/drawing/2014/main" id="{DC0E534A-24EC-8B91-3D3C-77028CF8BFE1}"/>
                    </a:ext>
                  </a:extLst>
                </p14:cNvPr>
                <p14:cNvContentPartPr/>
                <p14:nvPr/>
              </p14:nvContentPartPr>
              <p14:xfrm>
                <a:off x="4746290" y="3773421"/>
                <a:ext cx="158040" cy="324000"/>
              </p14:xfrm>
            </p:contentPart>
          </mc:Choice>
          <mc:Fallback>
            <p:pic>
              <p:nvPicPr>
                <p:cNvPr id="180" name="Tinta 179">
                  <a:extLst>
                    <a:ext uri="{FF2B5EF4-FFF2-40B4-BE49-F238E27FC236}">
                      <a16:creationId xmlns:a16="http://schemas.microsoft.com/office/drawing/2014/main" id="{DC0E534A-24EC-8B91-3D3C-77028CF8BFE1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4741970" y="3769101"/>
                  <a:ext cx="1666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1" name="Tinta 180">
                  <a:extLst>
                    <a:ext uri="{FF2B5EF4-FFF2-40B4-BE49-F238E27FC236}">
                      <a16:creationId xmlns:a16="http://schemas.microsoft.com/office/drawing/2014/main" id="{901D13CD-1117-DE53-3112-DF003E42911A}"/>
                    </a:ext>
                  </a:extLst>
                </p14:cNvPr>
                <p14:cNvContentPartPr/>
                <p14:nvPr/>
              </p14:nvContentPartPr>
              <p14:xfrm>
                <a:off x="5012690" y="3985821"/>
                <a:ext cx="99000" cy="66240"/>
              </p14:xfrm>
            </p:contentPart>
          </mc:Choice>
          <mc:Fallback>
            <p:pic>
              <p:nvPicPr>
                <p:cNvPr id="181" name="Tinta 180">
                  <a:extLst>
                    <a:ext uri="{FF2B5EF4-FFF2-40B4-BE49-F238E27FC236}">
                      <a16:creationId xmlns:a16="http://schemas.microsoft.com/office/drawing/2014/main" id="{901D13CD-1117-DE53-3112-DF003E42911A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008370" y="3981501"/>
                  <a:ext cx="1076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2" name="Tinta 181">
                  <a:extLst>
                    <a:ext uri="{FF2B5EF4-FFF2-40B4-BE49-F238E27FC236}">
                      <a16:creationId xmlns:a16="http://schemas.microsoft.com/office/drawing/2014/main" id="{999E1108-E0E0-8710-3B13-698A7D9ED407}"/>
                    </a:ext>
                  </a:extLst>
                </p14:cNvPr>
                <p14:cNvContentPartPr/>
                <p14:nvPr/>
              </p14:nvContentPartPr>
              <p14:xfrm>
                <a:off x="5225090" y="3731661"/>
                <a:ext cx="241920" cy="303840"/>
              </p14:xfrm>
            </p:contentPart>
          </mc:Choice>
          <mc:Fallback>
            <p:pic>
              <p:nvPicPr>
                <p:cNvPr id="182" name="Tinta 181">
                  <a:extLst>
                    <a:ext uri="{FF2B5EF4-FFF2-40B4-BE49-F238E27FC236}">
                      <a16:creationId xmlns:a16="http://schemas.microsoft.com/office/drawing/2014/main" id="{999E1108-E0E0-8710-3B13-698A7D9ED407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220770" y="3727341"/>
                  <a:ext cx="2505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83" name="Tinta 182">
                  <a:extLst>
                    <a:ext uri="{FF2B5EF4-FFF2-40B4-BE49-F238E27FC236}">
                      <a16:creationId xmlns:a16="http://schemas.microsoft.com/office/drawing/2014/main" id="{FB5C8F8A-BEE8-40FD-01F1-74CC4C4DBB51}"/>
                    </a:ext>
                  </a:extLst>
                </p14:cNvPr>
                <p14:cNvContentPartPr/>
                <p14:nvPr/>
              </p14:nvContentPartPr>
              <p14:xfrm>
                <a:off x="5668970" y="3977541"/>
                <a:ext cx="198720" cy="1800"/>
              </p14:xfrm>
            </p:contentPart>
          </mc:Choice>
          <mc:Fallback>
            <p:pic>
              <p:nvPicPr>
                <p:cNvPr id="183" name="Tinta 182">
                  <a:extLst>
                    <a:ext uri="{FF2B5EF4-FFF2-40B4-BE49-F238E27FC236}">
                      <a16:creationId xmlns:a16="http://schemas.microsoft.com/office/drawing/2014/main" id="{FB5C8F8A-BEE8-40FD-01F1-74CC4C4DBB51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5664650" y="3973221"/>
                  <a:ext cx="20736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84" name="Tinta 183">
                  <a:extLst>
                    <a:ext uri="{FF2B5EF4-FFF2-40B4-BE49-F238E27FC236}">
                      <a16:creationId xmlns:a16="http://schemas.microsoft.com/office/drawing/2014/main" id="{252429AD-DD0B-4311-ADE5-4CF791655398}"/>
                    </a:ext>
                  </a:extLst>
                </p14:cNvPr>
                <p14:cNvContentPartPr/>
                <p14:nvPr/>
              </p14:nvContentPartPr>
              <p14:xfrm>
                <a:off x="5759690" y="3811941"/>
                <a:ext cx="222840" cy="2880"/>
              </p14:xfrm>
            </p:contentPart>
          </mc:Choice>
          <mc:Fallback>
            <p:pic>
              <p:nvPicPr>
                <p:cNvPr id="184" name="Tinta 183">
                  <a:extLst>
                    <a:ext uri="{FF2B5EF4-FFF2-40B4-BE49-F238E27FC236}">
                      <a16:creationId xmlns:a16="http://schemas.microsoft.com/office/drawing/2014/main" id="{252429AD-DD0B-4311-ADE5-4CF791655398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755370" y="3807621"/>
                  <a:ext cx="2314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85" name="Tinta 184">
                  <a:extLst>
                    <a:ext uri="{FF2B5EF4-FFF2-40B4-BE49-F238E27FC236}">
                      <a16:creationId xmlns:a16="http://schemas.microsoft.com/office/drawing/2014/main" id="{521A15A4-24E9-DBF5-7B80-6797C8947693}"/>
                    </a:ext>
                  </a:extLst>
                </p14:cNvPr>
                <p14:cNvContentPartPr/>
                <p14:nvPr/>
              </p14:nvContentPartPr>
              <p14:xfrm>
                <a:off x="6126530" y="3694941"/>
                <a:ext cx="246240" cy="338040"/>
              </p14:xfrm>
            </p:contentPart>
          </mc:Choice>
          <mc:Fallback>
            <p:pic>
              <p:nvPicPr>
                <p:cNvPr id="185" name="Tinta 184">
                  <a:extLst>
                    <a:ext uri="{FF2B5EF4-FFF2-40B4-BE49-F238E27FC236}">
                      <a16:creationId xmlns:a16="http://schemas.microsoft.com/office/drawing/2014/main" id="{521A15A4-24E9-DBF5-7B80-6797C8947693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122210" y="3690621"/>
                  <a:ext cx="254880" cy="34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Agrupar 192">
            <a:extLst>
              <a:ext uri="{FF2B5EF4-FFF2-40B4-BE49-F238E27FC236}">
                <a16:creationId xmlns:a16="http://schemas.microsoft.com/office/drawing/2014/main" id="{7E20F924-217C-4AB4-E7FC-02DFF9BF9CCF}"/>
              </a:ext>
            </a:extLst>
          </p:cNvPr>
          <p:cNvGrpSpPr/>
          <p:nvPr/>
        </p:nvGrpSpPr>
        <p:grpSpPr>
          <a:xfrm>
            <a:off x="6795050" y="116181"/>
            <a:ext cx="439560" cy="345600"/>
            <a:chOff x="6795050" y="116181"/>
            <a:chExt cx="439560" cy="34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87" name="Tinta 186">
                  <a:extLst>
                    <a:ext uri="{FF2B5EF4-FFF2-40B4-BE49-F238E27FC236}">
                      <a16:creationId xmlns:a16="http://schemas.microsoft.com/office/drawing/2014/main" id="{831A38CC-2007-7E17-B4FE-6734EE3095F0}"/>
                    </a:ext>
                  </a:extLst>
                </p14:cNvPr>
                <p14:cNvContentPartPr/>
                <p14:nvPr/>
              </p14:nvContentPartPr>
              <p14:xfrm>
                <a:off x="6795050" y="223101"/>
                <a:ext cx="120960" cy="238680"/>
              </p14:xfrm>
            </p:contentPart>
          </mc:Choice>
          <mc:Fallback>
            <p:pic>
              <p:nvPicPr>
                <p:cNvPr id="187" name="Tinta 186">
                  <a:extLst>
                    <a:ext uri="{FF2B5EF4-FFF2-40B4-BE49-F238E27FC236}">
                      <a16:creationId xmlns:a16="http://schemas.microsoft.com/office/drawing/2014/main" id="{831A38CC-2007-7E17-B4FE-6734EE3095F0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790730" y="218781"/>
                  <a:ext cx="1296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88" name="Tinta 187">
                  <a:extLst>
                    <a:ext uri="{FF2B5EF4-FFF2-40B4-BE49-F238E27FC236}">
                      <a16:creationId xmlns:a16="http://schemas.microsoft.com/office/drawing/2014/main" id="{91C3ECEC-36C5-51DF-54F0-1BD2E6700FD2}"/>
                    </a:ext>
                  </a:extLst>
                </p14:cNvPr>
                <p14:cNvContentPartPr/>
                <p14:nvPr/>
              </p14:nvContentPartPr>
              <p14:xfrm>
                <a:off x="6985130" y="244701"/>
                <a:ext cx="126360" cy="4320"/>
              </p14:xfrm>
            </p:contentPart>
          </mc:Choice>
          <mc:Fallback>
            <p:pic>
              <p:nvPicPr>
                <p:cNvPr id="188" name="Tinta 187">
                  <a:extLst>
                    <a:ext uri="{FF2B5EF4-FFF2-40B4-BE49-F238E27FC236}">
                      <a16:creationId xmlns:a16="http://schemas.microsoft.com/office/drawing/2014/main" id="{91C3ECEC-36C5-51DF-54F0-1BD2E6700FD2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980810" y="240381"/>
                  <a:ext cx="13500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89" name="Tinta 188">
                  <a:extLst>
                    <a:ext uri="{FF2B5EF4-FFF2-40B4-BE49-F238E27FC236}">
                      <a16:creationId xmlns:a16="http://schemas.microsoft.com/office/drawing/2014/main" id="{2D986DE8-07F6-E138-816A-F7DF1A194FC9}"/>
                    </a:ext>
                  </a:extLst>
                </p14:cNvPr>
                <p14:cNvContentPartPr/>
                <p14:nvPr/>
              </p14:nvContentPartPr>
              <p14:xfrm>
                <a:off x="6985130" y="244701"/>
                <a:ext cx="360" cy="360"/>
              </p14:xfrm>
            </p:contentPart>
          </mc:Choice>
          <mc:Fallback>
            <p:pic>
              <p:nvPicPr>
                <p:cNvPr id="189" name="Tinta 188">
                  <a:extLst>
                    <a:ext uri="{FF2B5EF4-FFF2-40B4-BE49-F238E27FC236}">
                      <a16:creationId xmlns:a16="http://schemas.microsoft.com/office/drawing/2014/main" id="{2D986DE8-07F6-E138-816A-F7DF1A194FC9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6980810" y="24038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90" name="Tinta 189">
                  <a:extLst>
                    <a:ext uri="{FF2B5EF4-FFF2-40B4-BE49-F238E27FC236}">
                      <a16:creationId xmlns:a16="http://schemas.microsoft.com/office/drawing/2014/main" id="{025ACC9B-EC46-F96D-1C6F-59B7D727247E}"/>
                    </a:ext>
                  </a:extLst>
                </p14:cNvPr>
                <p14:cNvContentPartPr/>
                <p14:nvPr/>
              </p14:nvContentPartPr>
              <p14:xfrm>
                <a:off x="6985130" y="238941"/>
                <a:ext cx="75600" cy="164160"/>
              </p14:xfrm>
            </p:contentPart>
          </mc:Choice>
          <mc:Fallback>
            <p:pic>
              <p:nvPicPr>
                <p:cNvPr id="190" name="Tinta 189">
                  <a:extLst>
                    <a:ext uri="{FF2B5EF4-FFF2-40B4-BE49-F238E27FC236}">
                      <a16:creationId xmlns:a16="http://schemas.microsoft.com/office/drawing/2014/main" id="{025ACC9B-EC46-F96D-1C6F-59B7D727247E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980810" y="234621"/>
                  <a:ext cx="842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91" name="Tinta 190">
                  <a:extLst>
                    <a:ext uri="{FF2B5EF4-FFF2-40B4-BE49-F238E27FC236}">
                      <a16:creationId xmlns:a16="http://schemas.microsoft.com/office/drawing/2014/main" id="{50259598-B49A-421F-AA42-419644B4B240}"/>
                    </a:ext>
                  </a:extLst>
                </p14:cNvPr>
                <p14:cNvContentPartPr/>
                <p14:nvPr/>
              </p14:nvContentPartPr>
              <p14:xfrm>
                <a:off x="6999170" y="386181"/>
                <a:ext cx="167400" cy="5400"/>
              </p14:xfrm>
            </p:contentPart>
          </mc:Choice>
          <mc:Fallback>
            <p:pic>
              <p:nvPicPr>
                <p:cNvPr id="191" name="Tinta 190">
                  <a:extLst>
                    <a:ext uri="{FF2B5EF4-FFF2-40B4-BE49-F238E27FC236}">
                      <a16:creationId xmlns:a16="http://schemas.microsoft.com/office/drawing/2014/main" id="{50259598-B49A-421F-AA42-419644B4B240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994850" y="381861"/>
                  <a:ext cx="17604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92" name="Tinta 191">
                  <a:extLst>
                    <a:ext uri="{FF2B5EF4-FFF2-40B4-BE49-F238E27FC236}">
                      <a16:creationId xmlns:a16="http://schemas.microsoft.com/office/drawing/2014/main" id="{A1F270CE-56EE-1D8E-28DC-1D8858EE6931}"/>
                    </a:ext>
                  </a:extLst>
                </p14:cNvPr>
                <p14:cNvContentPartPr/>
                <p14:nvPr/>
              </p14:nvContentPartPr>
              <p14:xfrm>
                <a:off x="7123730" y="116181"/>
                <a:ext cx="110880" cy="322920"/>
              </p14:xfrm>
            </p:contentPart>
          </mc:Choice>
          <mc:Fallback>
            <p:pic>
              <p:nvPicPr>
                <p:cNvPr id="192" name="Tinta 191">
                  <a:extLst>
                    <a:ext uri="{FF2B5EF4-FFF2-40B4-BE49-F238E27FC236}">
                      <a16:creationId xmlns:a16="http://schemas.microsoft.com/office/drawing/2014/main" id="{A1F270CE-56EE-1D8E-28DC-1D8858EE6931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7119410" y="111861"/>
                  <a:ext cx="119520" cy="33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Agrupar 197">
            <a:extLst>
              <a:ext uri="{FF2B5EF4-FFF2-40B4-BE49-F238E27FC236}">
                <a16:creationId xmlns:a16="http://schemas.microsoft.com/office/drawing/2014/main" id="{1BAE8247-7168-7C4D-D203-3041E4B9618C}"/>
              </a:ext>
            </a:extLst>
          </p:cNvPr>
          <p:cNvGrpSpPr/>
          <p:nvPr/>
        </p:nvGrpSpPr>
        <p:grpSpPr>
          <a:xfrm>
            <a:off x="3532010" y="3282741"/>
            <a:ext cx="398520" cy="445680"/>
            <a:chOff x="3532010" y="3282741"/>
            <a:chExt cx="398520" cy="44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94" name="Tinta 193">
                  <a:extLst>
                    <a:ext uri="{FF2B5EF4-FFF2-40B4-BE49-F238E27FC236}">
                      <a16:creationId xmlns:a16="http://schemas.microsoft.com/office/drawing/2014/main" id="{4D99CEB2-6225-FF83-C187-E7ED6635F17F}"/>
                    </a:ext>
                  </a:extLst>
                </p14:cNvPr>
                <p14:cNvContentPartPr/>
                <p14:nvPr/>
              </p14:nvContentPartPr>
              <p14:xfrm>
                <a:off x="3635690" y="3449781"/>
                <a:ext cx="191520" cy="18360"/>
              </p14:xfrm>
            </p:contentPart>
          </mc:Choice>
          <mc:Fallback>
            <p:pic>
              <p:nvPicPr>
                <p:cNvPr id="194" name="Tinta 193">
                  <a:extLst>
                    <a:ext uri="{FF2B5EF4-FFF2-40B4-BE49-F238E27FC236}">
                      <a16:creationId xmlns:a16="http://schemas.microsoft.com/office/drawing/2014/main" id="{4D99CEB2-6225-FF83-C187-E7ED6635F17F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3631370" y="3445461"/>
                  <a:ext cx="2001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95" name="Tinta 194">
                  <a:extLst>
                    <a:ext uri="{FF2B5EF4-FFF2-40B4-BE49-F238E27FC236}">
                      <a16:creationId xmlns:a16="http://schemas.microsoft.com/office/drawing/2014/main" id="{B45BA8C7-0182-1E7F-2F97-619A05CABD21}"/>
                    </a:ext>
                  </a:extLst>
                </p14:cNvPr>
                <p14:cNvContentPartPr/>
                <p14:nvPr/>
              </p14:nvContentPartPr>
              <p14:xfrm>
                <a:off x="3759170" y="3449781"/>
                <a:ext cx="15840" cy="144360"/>
              </p14:xfrm>
            </p:contentPart>
          </mc:Choice>
          <mc:Fallback>
            <p:pic>
              <p:nvPicPr>
                <p:cNvPr id="195" name="Tinta 194">
                  <a:extLst>
                    <a:ext uri="{FF2B5EF4-FFF2-40B4-BE49-F238E27FC236}">
                      <a16:creationId xmlns:a16="http://schemas.microsoft.com/office/drawing/2014/main" id="{B45BA8C7-0182-1E7F-2F97-619A05CABD21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3754850" y="3445461"/>
                  <a:ext cx="244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96" name="Tinta 195">
                  <a:extLst>
                    <a:ext uri="{FF2B5EF4-FFF2-40B4-BE49-F238E27FC236}">
                      <a16:creationId xmlns:a16="http://schemas.microsoft.com/office/drawing/2014/main" id="{0DE12813-F099-9E4C-804A-78ED26D75C4F}"/>
                    </a:ext>
                  </a:extLst>
                </p14:cNvPr>
                <p14:cNvContentPartPr/>
                <p14:nvPr/>
              </p14:nvContentPartPr>
              <p14:xfrm>
                <a:off x="3681050" y="3591261"/>
                <a:ext cx="184680" cy="12600"/>
              </p14:xfrm>
            </p:contentPart>
          </mc:Choice>
          <mc:Fallback>
            <p:pic>
              <p:nvPicPr>
                <p:cNvPr id="196" name="Tinta 195">
                  <a:extLst>
                    <a:ext uri="{FF2B5EF4-FFF2-40B4-BE49-F238E27FC236}">
                      <a16:creationId xmlns:a16="http://schemas.microsoft.com/office/drawing/2014/main" id="{0DE12813-F099-9E4C-804A-78ED26D75C4F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3676730" y="3586941"/>
                  <a:ext cx="1933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197" name="Tinta 196">
                  <a:extLst>
                    <a:ext uri="{FF2B5EF4-FFF2-40B4-BE49-F238E27FC236}">
                      <a16:creationId xmlns:a16="http://schemas.microsoft.com/office/drawing/2014/main" id="{0F6B32D7-099A-C087-D6E4-B9F91839914A}"/>
                    </a:ext>
                  </a:extLst>
                </p14:cNvPr>
                <p14:cNvContentPartPr/>
                <p14:nvPr/>
              </p14:nvContentPartPr>
              <p14:xfrm>
                <a:off x="3532010" y="3282741"/>
                <a:ext cx="398520" cy="445680"/>
              </p14:xfrm>
            </p:contentPart>
          </mc:Choice>
          <mc:Fallback>
            <p:pic>
              <p:nvPicPr>
                <p:cNvPr id="197" name="Tinta 196">
                  <a:extLst>
                    <a:ext uri="{FF2B5EF4-FFF2-40B4-BE49-F238E27FC236}">
                      <a16:creationId xmlns:a16="http://schemas.microsoft.com/office/drawing/2014/main" id="{0F6B32D7-099A-C087-D6E4-B9F91839914A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3527690" y="3278421"/>
                  <a:ext cx="407160" cy="45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Agrupar 216">
            <a:extLst>
              <a:ext uri="{FF2B5EF4-FFF2-40B4-BE49-F238E27FC236}">
                <a16:creationId xmlns:a16="http://schemas.microsoft.com/office/drawing/2014/main" id="{FAEA7251-9763-8E0E-1C49-FF88E3244DD7}"/>
              </a:ext>
            </a:extLst>
          </p:cNvPr>
          <p:cNvGrpSpPr/>
          <p:nvPr/>
        </p:nvGrpSpPr>
        <p:grpSpPr>
          <a:xfrm>
            <a:off x="3957530" y="4259061"/>
            <a:ext cx="1924200" cy="1123200"/>
            <a:chOff x="3957530" y="4259061"/>
            <a:chExt cx="1924200" cy="112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199" name="Tinta 198">
                  <a:extLst>
                    <a:ext uri="{FF2B5EF4-FFF2-40B4-BE49-F238E27FC236}">
                      <a16:creationId xmlns:a16="http://schemas.microsoft.com/office/drawing/2014/main" id="{842A89D9-A667-0101-F96B-110B6FDCC116}"/>
                    </a:ext>
                  </a:extLst>
                </p14:cNvPr>
                <p14:cNvContentPartPr/>
                <p14:nvPr/>
              </p14:nvContentPartPr>
              <p14:xfrm>
                <a:off x="4050770" y="4423581"/>
                <a:ext cx="236880" cy="215280"/>
              </p14:xfrm>
            </p:contentPart>
          </mc:Choice>
          <mc:Fallback>
            <p:pic>
              <p:nvPicPr>
                <p:cNvPr id="199" name="Tinta 198">
                  <a:extLst>
                    <a:ext uri="{FF2B5EF4-FFF2-40B4-BE49-F238E27FC236}">
                      <a16:creationId xmlns:a16="http://schemas.microsoft.com/office/drawing/2014/main" id="{842A89D9-A667-0101-F96B-110B6FDCC116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4046450" y="4419261"/>
                  <a:ext cx="2455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00" name="Tinta 199">
                  <a:extLst>
                    <a:ext uri="{FF2B5EF4-FFF2-40B4-BE49-F238E27FC236}">
                      <a16:creationId xmlns:a16="http://schemas.microsoft.com/office/drawing/2014/main" id="{F98093FE-5093-3D28-2120-FE2EBE74901A}"/>
                    </a:ext>
                  </a:extLst>
                </p14:cNvPr>
                <p14:cNvContentPartPr/>
                <p14:nvPr/>
              </p14:nvContentPartPr>
              <p14:xfrm>
                <a:off x="4160210" y="4430061"/>
                <a:ext cx="217080" cy="210600"/>
              </p14:xfrm>
            </p:contentPart>
          </mc:Choice>
          <mc:Fallback>
            <p:pic>
              <p:nvPicPr>
                <p:cNvPr id="200" name="Tinta 199">
                  <a:extLst>
                    <a:ext uri="{FF2B5EF4-FFF2-40B4-BE49-F238E27FC236}">
                      <a16:creationId xmlns:a16="http://schemas.microsoft.com/office/drawing/2014/main" id="{F98093FE-5093-3D28-2120-FE2EBE74901A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4155890" y="4425741"/>
                  <a:ext cx="2257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01" name="Tinta 200">
                  <a:extLst>
                    <a:ext uri="{FF2B5EF4-FFF2-40B4-BE49-F238E27FC236}">
                      <a16:creationId xmlns:a16="http://schemas.microsoft.com/office/drawing/2014/main" id="{797F7F39-C180-196F-D4D0-C48C81320D40}"/>
                    </a:ext>
                  </a:extLst>
                </p14:cNvPr>
                <p14:cNvContentPartPr/>
                <p14:nvPr/>
              </p14:nvContentPartPr>
              <p14:xfrm>
                <a:off x="4460450" y="4591701"/>
                <a:ext cx="220680" cy="6480"/>
              </p14:xfrm>
            </p:contentPart>
          </mc:Choice>
          <mc:Fallback>
            <p:pic>
              <p:nvPicPr>
                <p:cNvPr id="201" name="Tinta 200">
                  <a:extLst>
                    <a:ext uri="{FF2B5EF4-FFF2-40B4-BE49-F238E27FC236}">
                      <a16:creationId xmlns:a16="http://schemas.microsoft.com/office/drawing/2014/main" id="{797F7F39-C180-196F-D4D0-C48C81320D40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4456130" y="4587381"/>
                  <a:ext cx="22932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02" name="Tinta 201">
                  <a:extLst>
                    <a:ext uri="{FF2B5EF4-FFF2-40B4-BE49-F238E27FC236}">
                      <a16:creationId xmlns:a16="http://schemas.microsoft.com/office/drawing/2014/main" id="{0910C3D7-7566-6B4D-4E71-6663A78D4758}"/>
                    </a:ext>
                  </a:extLst>
                </p14:cNvPr>
                <p14:cNvContentPartPr/>
                <p14:nvPr/>
              </p14:nvContentPartPr>
              <p14:xfrm>
                <a:off x="4560890" y="4463181"/>
                <a:ext cx="204480" cy="22320"/>
              </p14:xfrm>
            </p:contentPart>
          </mc:Choice>
          <mc:Fallback>
            <p:pic>
              <p:nvPicPr>
                <p:cNvPr id="202" name="Tinta 201">
                  <a:extLst>
                    <a:ext uri="{FF2B5EF4-FFF2-40B4-BE49-F238E27FC236}">
                      <a16:creationId xmlns:a16="http://schemas.microsoft.com/office/drawing/2014/main" id="{0910C3D7-7566-6B4D-4E71-6663A78D4758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4556570" y="4458861"/>
                  <a:ext cx="2131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04" name="Tinta 203">
                  <a:extLst>
                    <a:ext uri="{FF2B5EF4-FFF2-40B4-BE49-F238E27FC236}">
                      <a16:creationId xmlns:a16="http://schemas.microsoft.com/office/drawing/2014/main" id="{FEA08D4D-88DA-625A-20D6-7D88C2100AAB}"/>
                    </a:ext>
                  </a:extLst>
                </p14:cNvPr>
                <p14:cNvContentPartPr/>
                <p14:nvPr/>
              </p14:nvContentPartPr>
              <p14:xfrm>
                <a:off x="4967690" y="4346541"/>
                <a:ext cx="158040" cy="261000"/>
              </p14:xfrm>
            </p:contentPart>
          </mc:Choice>
          <mc:Fallback>
            <p:pic>
              <p:nvPicPr>
                <p:cNvPr id="204" name="Tinta 203">
                  <a:extLst>
                    <a:ext uri="{FF2B5EF4-FFF2-40B4-BE49-F238E27FC236}">
                      <a16:creationId xmlns:a16="http://schemas.microsoft.com/office/drawing/2014/main" id="{FEA08D4D-88DA-625A-20D6-7D88C2100AAB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4963370" y="4342221"/>
                  <a:ext cx="1666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05" name="Tinta 204">
                  <a:extLst>
                    <a:ext uri="{FF2B5EF4-FFF2-40B4-BE49-F238E27FC236}">
                      <a16:creationId xmlns:a16="http://schemas.microsoft.com/office/drawing/2014/main" id="{B01D07B4-391C-A8C3-0E94-347602EFDE80}"/>
                    </a:ext>
                  </a:extLst>
                </p14:cNvPr>
                <p14:cNvContentPartPr/>
                <p14:nvPr/>
              </p14:nvContentPartPr>
              <p14:xfrm>
                <a:off x="5257850" y="4441221"/>
                <a:ext cx="234360" cy="19440"/>
              </p14:xfrm>
            </p:contentPart>
          </mc:Choice>
          <mc:Fallback>
            <p:pic>
              <p:nvPicPr>
                <p:cNvPr id="205" name="Tinta 204">
                  <a:extLst>
                    <a:ext uri="{FF2B5EF4-FFF2-40B4-BE49-F238E27FC236}">
                      <a16:creationId xmlns:a16="http://schemas.microsoft.com/office/drawing/2014/main" id="{B01D07B4-391C-A8C3-0E94-347602EFDE80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5253530" y="4436901"/>
                  <a:ext cx="243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06" name="Tinta 205">
                  <a:extLst>
                    <a:ext uri="{FF2B5EF4-FFF2-40B4-BE49-F238E27FC236}">
                      <a16:creationId xmlns:a16="http://schemas.microsoft.com/office/drawing/2014/main" id="{A14F2D9E-CBB2-FC1F-7C19-D9095368B609}"/>
                    </a:ext>
                  </a:extLst>
                </p14:cNvPr>
                <p14:cNvContentPartPr/>
                <p14:nvPr/>
              </p14:nvContentPartPr>
              <p14:xfrm>
                <a:off x="5349650" y="4338261"/>
                <a:ext cx="14760" cy="267840"/>
              </p14:xfrm>
            </p:contentPart>
          </mc:Choice>
          <mc:Fallback>
            <p:pic>
              <p:nvPicPr>
                <p:cNvPr id="206" name="Tinta 205">
                  <a:extLst>
                    <a:ext uri="{FF2B5EF4-FFF2-40B4-BE49-F238E27FC236}">
                      <a16:creationId xmlns:a16="http://schemas.microsoft.com/office/drawing/2014/main" id="{A14F2D9E-CBB2-FC1F-7C19-D9095368B609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5345330" y="4333941"/>
                  <a:ext cx="234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07" name="Tinta 206">
                  <a:extLst>
                    <a:ext uri="{FF2B5EF4-FFF2-40B4-BE49-F238E27FC236}">
                      <a16:creationId xmlns:a16="http://schemas.microsoft.com/office/drawing/2014/main" id="{0E3A7809-3603-3DA4-D377-E045B5E99FAB}"/>
                    </a:ext>
                  </a:extLst>
                </p14:cNvPr>
                <p14:cNvContentPartPr/>
                <p14:nvPr/>
              </p14:nvContentPartPr>
              <p14:xfrm>
                <a:off x="5561330" y="4259061"/>
                <a:ext cx="78120" cy="300960"/>
              </p14:xfrm>
            </p:contentPart>
          </mc:Choice>
          <mc:Fallback>
            <p:pic>
              <p:nvPicPr>
                <p:cNvPr id="207" name="Tinta 206">
                  <a:extLst>
                    <a:ext uri="{FF2B5EF4-FFF2-40B4-BE49-F238E27FC236}">
                      <a16:creationId xmlns:a16="http://schemas.microsoft.com/office/drawing/2014/main" id="{0E3A7809-3603-3DA4-D377-E045B5E99FAB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5557010" y="4254741"/>
                  <a:ext cx="867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08" name="Tinta 207">
                  <a:extLst>
                    <a:ext uri="{FF2B5EF4-FFF2-40B4-BE49-F238E27FC236}">
                      <a16:creationId xmlns:a16="http://schemas.microsoft.com/office/drawing/2014/main" id="{D28085B8-DA1E-0EBA-7415-900D6867E00E}"/>
                    </a:ext>
                  </a:extLst>
                </p14:cNvPr>
                <p14:cNvContentPartPr/>
                <p14:nvPr/>
              </p14:nvContentPartPr>
              <p14:xfrm>
                <a:off x="5689490" y="4275621"/>
                <a:ext cx="192240" cy="320760"/>
              </p14:xfrm>
            </p:contentPart>
          </mc:Choice>
          <mc:Fallback>
            <p:pic>
              <p:nvPicPr>
                <p:cNvPr id="208" name="Tinta 207">
                  <a:extLst>
                    <a:ext uri="{FF2B5EF4-FFF2-40B4-BE49-F238E27FC236}">
                      <a16:creationId xmlns:a16="http://schemas.microsoft.com/office/drawing/2014/main" id="{D28085B8-DA1E-0EBA-7415-900D6867E00E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685170" y="4271301"/>
                  <a:ext cx="2008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09" name="Tinta 208">
                  <a:extLst>
                    <a:ext uri="{FF2B5EF4-FFF2-40B4-BE49-F238E27FC236}">
                      <a16:creationId xmlns:a16="http://schemas.microsoft.com/office/drawing/2014/main" id="{2DA9BD6C-7290-A243-2384-F7CAD9446A18}"/>
                    </a:ext>
                  </a:extLst>
                </p14:cNvPr>
                <p14:cNvContentPartPr/>
                <p14:nvPr/>
              </p14:nvContentPartPr>
              <p14:xfrm>
                <a:off x="4155890" y="5022621"/>
                <a:ext cx="207360" cy="228600"/>
              </p14:xfrm>
            </p:contentPart>
          </mc:Choice>
          <mc:Fallback>
            <p:pic>
              <p:nvPicPr>
                <p:cNvPr id="209" name="Tinta 208">
                  <a:extLst>
                    <a:ext uri="{FF2B5EF4-FFF2-40B4-BE49-F238E27FC236}">
                      <a16:creationId xmlns:a16="http://schemas.microsoft.com/office/drawing/2014/main" id="{2DA9BD6C-7290-A243-2384-F7CAD9446A18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4151570" y="5018301"/>
                  <a:ext cx="2160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10" name="Tinta 209">
                  <a:extLst>
                    <a:ext uri="{FF2B5EF4-FFF2-40B4-BE49-F238E27FC236}">
                      <a16:creationId xmlns:a16="http://schemas.microsoft.com/office/drawing/2014/main" id="{0DA61AC4-9C62-AD96-8BE0-417EBB1E43EE}"/>
                    </a:ext>
                  </a:extLst>
                </p14:cNvPr>
                <p14:cNvContentPartPr/>
                <p14:nvPr/>
              </p14:nvContentPartPr>
              <p14:xfrm>
                <a:off x="4252010" y="5044221"/>
                <a:ext cx="236880" cy="187560"/>
              </p14:xfrm>
            </p:contentPart>
          </mc:Choice>
          <mc:Fallback>
            <p:pic>
              <p:nvPicPr>
                <p:cNvPr id="210" name="Tinta 209">
                  <a:extLst>
                    <a:ext uri="{FF2B5EF4-FFF2-40B4-BE49-F238E27FC236}">
                      <a16:creationId xmlns:a16="http://schemas.microsoft.com/office/drawing/2014/main" id="{0DA61AC4-9C62-AD96-8BE0-417EBB1E43EE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4247690" y="5039901"/>
                  <a:ext cx="2455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11" name="Tinta 210">
                  <a:extLst>
                    <a:ext uri="{FF2B5EF4-FFF2-40B4-BE49-F238E27FC236}">
                      <a16:creationId xmlns:a16="http://schemas.microsoft.com/office/drawing/2014/main" id="{118A109B-5CA7-C1B1-F8B9-A9318FEFDE24}"/>
                    </a:ext>
                  </a:extLst>
                </p14:cNvPr>
                <p14:cNvContentPartPr/>
                <p14:nvPr/>
              </p14:nvContentPartPr>
              <p14:xfrm>
                <a:off x="4677170" y="5161581"/>
                <a:ext cx="193320" cy="16200"/>
              </p14:xfrm>
            </p:contentPart>
          </mc:Choice>
          <mc:Fallback>
            <p:pic>
              <p:nvPicPr>
                <p:cNvPr id="211" name="Tinta 210">
                  <a:extLst>
                    <a:ext uri="{FF2B5EF4-FFF2-40B4-BE49-F238E27FC236}">
                      <a16:creationId xmlns:a16="http://schemas.microsoft.com/office/drawing/2014/main" id="{118A109B-5CA7-C1B1-F8B9-A9318FEFDE24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4672850" y="5157261"/>
                  <a:ext cx="2019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12" name="Tinta 211">
                  <a:extLst>
                    <a:ext uri="{FF2B5EF4-FFF2-40B4-BE49-F238E27FC236}">
                      <a16:creationId xmlns:a16="http://schemas.microsoft.com/office/drawing/2014/main" id="{569931D0-7E19-9882-AD34-05B2D3F4A727}"/>
                    </a:ext>
                  </a:extLst>
                </p14:cNvPr>
                <p14:cNvContentPartPr/>
                <p14:nvPr/>
              </p14:nvContentPartPr>
              <p14:xfrm>
                <a:off x="4726850" y="5030181"/>
                <a:ext cx="236880" cy="10440"/>
              </p14:xfrm>
            </p:contentPart>
          </mc:Choice>
          <mc:Fallback>
            <p:pic>
              <p:nvPicPr>
                <p:cNvPr id="212" name="Tinta 211">
                  <a:extLst>
                    <a:ext uri="{FF2B5EF4-FFF2-40B4-BE49-F238E27FC236}">
                      <a16:creationId xmlns:a16="http://schemas.microsoft.com/office/drawing/2014/main" id="{569931D0-7E19-9882-AD34-05B2D3F4A727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4722530" y="5025861"/>
                  <a:ext cx="2455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13" name="Tinta 212">
                  <a:extLst>
                    <a:ext uri="{FF2B5EF4-FFF2-40B4-BE49-F238E27FC236}">
                      <a16:creationId xmlns:a16="http://schemas.microsoft.com/office/drawing/2014/main" id="{01AD2D3F-76A2-0F98-68B1-5A20EA160FE4}"/>
                    </a:ext>
                  </a:extLst>
                </p14:cNvPr>
                <p14:cNvContentPartPr/>
                <p14:nvPr/>
              </p14:nvContentPartPr>
              <p14:xfrm>
                <a:off x="5052650" y="4864941"/>
                <a:ext cx="225720" cy="232920"/>
              </p14:xfrm>
            </p:contentPart>
          </mc:Choice>
          <mc:Fallback>
            <p:pic>
              <p:nvPicPr>
                <p:cNvPr id="213" name="Tinta 212">
                  <a:extLst>
                    <a:ext uri="{FF2B5EF4-FFF2-40B4-BE49-F238E27FC236}">
                      <a16:creationId xmlns:a16="http://schemas.microsoft.com/office/drawing/2014/main" id="{01AD2D3F-76A2-0F98-68B1-5A20EA160FE4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5048330" y="4860621"/>
                  <a:ext cx="2343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14" name="Tinta 213">
                  <a:extLst>
                    <a:ext uri="{FF2B5EF4-FFF2-40B4-BE49-F238E27FC236}">
                      <a16:creationId xmlns:a16="http://schemas.microsoft.com/office/drawing/2014/main" id="{8E9A4628-0808-726F-E267-D6ACD17374FE}"/>
                    </a:ext>
                  </a:extLst>
                </p14:cNvPr>
                <p14:cNvContentPartPr/>
                <p14:nvPr/>
              </p14:nvContentPartPr>
              <p14:xfrm>
                <a:off x="5406890" y="4849101"/>
                <a:ext cx="85320" cy="254160"/>
              </p14:xfrm>
            </p:contentPart>
          </mc:Choice>
          <mc:Fallback>
            <p:pic>
              <p:nvPicPr>
                <p:cNvPr id="214" name="Tinta 213">
                  <a:extLst>
                    <a:ext uri="{FF2B5EF4-FFF2-40B4-BE49-F238E27FC236}">
                      <a16:creationId xmlns:a16="http://schemas.microsoft.com/office/drawing/2014/main" id="{8E9A4628-0808-726F-E267-D6ACD17374FE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5402570" y="4844781"/>
                  <a:ext cx="939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15" name="Tinta 214">
                  <a:extLst>
                    <a:ext uri="{FF2B5EF4-FFF2-40B4-BE49-F238E27FC236}">
                      <a16:creationId xmlns:a16="http://schemas.microsoft.com/office/drawing/2014/main" id="{F9F57441-91F2-CF28-4343-FA30A5A733EF}"/>
                    </a:ext>
                  </a:extLst>
                </p14:cNvPr>
                <p14:cNvContentPartPr/>
                <p14:nvPr/>
              </p14:nvContentPartPr>
              <p14:xfrm>
                <a:off x="3957530" y="4810941"/>
                <a:ext cx="30240" cy="423360"/>
              </p14:xfrm>
            </p:contentPart>
          </mc:Choice>
          <mc:Fallback>
            <p:pic>
              <p:nvPicPr>
                <p:cNvPr id="215" name="Tinta 214">
                  <a:extLst>
                    <a:ext uri="{FF2B5EF4-FFF2-40B4-BE49-F238E27FC236}">
                      <a16:creationId xmlns:a16="http://schemas.microsoft.com/office/drawing/2014/main" id="{F9F57441-91F2-CF28-4343-FA30A5A733EF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953210" y="4806621"/>
                  <a:ext cx="3888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16" name="Tinta 215">
                  <a:extLst>
                    <a:ext uri="{FF2B5EF4-FFF2-40B4-BE49-F238E27FC236}">
                      <a16:creationId xmlns:a16="http://schemas.microsoft.com/office/drawing/2014/main" id="{9E7DD37D-8A71-3270-85E9-3A51286D2295}"/>
                    </a:ext>
                  </a:extLst>
                </p14:cNvPr>
                <p14:cNvContentPartPr/>
                <p14:nvPr/>
              </p14:nvContentPartPr>
              <p14:xfrm>
                <a:off x="4070930" y="4747221"/>
                <a:ext cx="1680840" cy="635040"/>
              </p14:xfrm>
            </p:contentPart>
          </mc:Choice>
          <mc:Fallback>
            <p:pic>
              <p:nvPicPr>
                <p:cNvPr id="216" name="Tinta 215">
                  <a:extLst>
                    <a:ext uri="{FF2B5EF4-FFF2-40B4-BE49-F238E27FC236}">
                      <a16:creationId xmlns:a16="http://schemas.microsoft.com/office/drawing/2014/main" id="{9E7DD37D-8A71-3270-85E9-3A51286D2295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4066610" y="4742901"/>
                  <a:ext cx="1689480" cy="64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Agrupar 224">
            <a:extLst>
              <a:ext uri="{FF2B5EF4-FFF2-40B4-BE49-F238E27FC236}">
                <a16:creationId xmlns:a16="http://schemas.microsoft.com/office/drawing/2014/main" id="{C19BF21A-75B1-A2D5-61AF-78FCBA436DD1}"/>
              </a:ext>
            </a:extLst>
          </p:cNvPr>
          <p:cNvGrpSpPr/>
          <p:nvPr/>
        </p:nvGrpSpPr>
        <p:grpSpPr>
          <a:xfrm>
            <a:off x="4149770" y="5610141"/>
            <a:ext cx="1008000" cy="532080"/>
            <a:chOff x="4149770" y="5610141"/>
            <a:chExt cx="1008000" cy="53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18" name="Tinta 217">
                  <a:extLst>
                    <a:ext uri="{FF2B5EF4-FFF2-40B4-BE49-F238E27FC236}">
                      <a16:creationId xmlns:a16="http://schemas.microsoft.com/office/drawing/2014/main" id="{6179DB88-D1AB-0D12-203A-082C39F2E4CA}"/>
                    </a:ext>
                  </a:extLst>
                </p14:cNvPr>
                <p14:cNvContentPartPr/>
                <p14:nvPr/>
              </p14:nvContentPartPr>
              <p14:xfrm>
                <a:off x="4149770" y="5753781"/>
                <a:ext cx="238680" cy="371520"/>
              </p14:xfrm>
            </p:contentPart>
          </mc:Choice>
          <mc:Fallback>
            <p:pic>
              <p:nvPicPr>
                <p:cNvPr id="218" name="Tinta 217">
                  <a:extLst>
                    <a:ext uri="{FF2B5EF4-FFF2-40B4-BE49-F238E27FC236}">
                      <a16:creationId xmlns:a16="http://schemas.microsoft.com/office/drawing/2014/main" id="{6179DB88-D1AB-0D12-203A-082C39F2E4CA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4145450" y="5749461"/>
                  <a:ext cx="24732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19" name="Tinta 218">
                  <a:extLst>
                    <a:ext uri="{FF2B5EF4-FFF2-40B4-BE49-F238E27FC236}">
                      <a16:creationId xmlns:a16="http://schemas.microsoft.com/office/drawing/2014/main" id="{CB45F18F-DC24-8692-F5B1-19AA8D5AF970}"/>
                    </a:ext>
                  </a:extLst>
                </p14:cNvPr>
                <p14:cNvContentPartPr/>
                <p14:nvPr/>
              </p14:nvContentPartPr>
              <p14:xfrm>
                <a:off x="4592570" y="5969421"/>
                <a:ext cx="199080" cy="28440"/>
              </p14:xfrm>
            </p:contentPart>
          </mc:Choice>
          <mc:Fallback>
            <p:pic>
              <p:nvPicPr>
                <p:cNvPr id="219" name="Tinta 218">
                  <a:extLst>
                    <a:ext uri="{FF2B5EF4-FFF2-40B4-BE49-F238E27FC236}">
                      <a16:creationId xmlns:a16="http://schemas.microsoft.com/office/drawing/2014/main" id="{CB45F18F-DC24-8692-F5B1-19AA8D5AF970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4588250" y="5965101"/>
                  <a:ext cx="2077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20" name="Tinta 219">
                  <a:extLst>
                    <a:ext uri="{FF2B5EF4-FFF2-40B4-BE49-F238E27FC236}">
                      <a16:creationId xmlns:a16="http://schemas.microsoft.com/office/drawing/2014/main" id="{DE0A6ED3-A8D4-49E8-BD8D-2BE3F3F0FA04}"/>
                    </a:ext>
                  </a:extLst>
                </p14:cNvPr>
                <p14:cNvContentPartPr/>
                <p14:nvPr/>
              </p14:nvContentPartPr>
              <p14:xfrm>
                <a:off x="4585010" y="5856021"/>
                <a:ext cx="218520" cy="4320"/>
              </p14:xfrm>
            </p:contentPart>
          </mc:Choice>
          <mc:Fallback>
            <p:pic>
              <p:nvPicPr>
                <p:cNvPr id="220" name="Tinta 219">
                  <a:extLst>
                    <a:ext uri="{FF2B5EF4-FFF2-40B4-BE49-F238E27FC236}">
                      <a16:creationId xmlns:a16="http://schemas.microsoft.com/office/drawing/2014/main" id="{DE0A6ED3-A8D4-49E8-BD8D-2BE3F3F0FA04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4580690" y="5851701"/>
                  <a:ext cx="22716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21" name="Tinta 220">
                  <a:extLst>
                    <a:ext uri="{FF2B5EF4-FFF2-40B4-BE49-F238E27FC236}">
                      <a16:creationId xmlns:a16="http://schemas.microsoft.com/office/drawing/2014/main" id="{4D06834D-FB63-DF67-05D6-9586FBA54890}"/>
                    </a:ext>
                  </a:extLst>
                </p14:cNvPr>
                <p14:cNvContentPartPr/>
                <p14:nvPr/>
              </p14:nvContentPartPr>
              <p14:xfrm>
                <a:off x="5002970" y="5610141"/>
                <a:ext cx="154800" cy="532080"/>
              </p14:xfrm>
            </p:contentPart>
          </mc:Choice>
          <mc:Fallback>
            <p:pic>
              <p:nvPicPr>
                <p:cNvPr id="221" name="Tinta 220">
                  <a:extLst>
                    <a:ext uri="{FF2B5EF4-FFF2-40B4-BE49-F238E27FC236}">
                      <a16:creationId xmlns:a16="http://schemas.microsoft.com/office/drawing/2014/main" id="{4D06834D-FB63-DF67-05D6-9586FBA54890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4998650" y="5605821"/>
                  <a:ext cx="163440" cy="54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1">
            <p14:nvContentPartPr>
              <p14:cNvPr id="222" name="Tinta 221">
                <a:extLst>
                  <a:ext uri="{FF2B5EF4-FFF2-40B4-BE49-F238E27FC236}">
                    <a16:creationId xmlns:a16="http://schemas.microsoft.com/office/drawing/2014/main" id="{9B158C8A-655C-1E9D-0A71-9E3C62329D21}"/>
                  </a:ext>
                </a:extLst>
              </p14:cNvPr>
              <p14:cNvContentPartPr/>
              <p14:nvPr/>
            </p14:nvContentPartPr>
            <p14:xfrm>
              <a:off x="5407970" y="5620221"/>
              <a:ext cx="115200" cy="419760"/>
            </p14:xfrm>
          </p:contentPart>
        </mc:Choice>
        <mc:Fallback>
          <p:pic>
            <p:nvPicPr>
              <p:cNvPr id="222" name="Tinta 221">
                <a:extLst>
                  <a:ext uri="{FF2B5EF4-FFF2-40B4-BE49-F238E27FC236}">
                    <a16:creationId xmlns:a16="http://schemas.microsoft.com/office/drawing/2014/main" id="{9B158C8A-655C-1E9D-0A71-9E3C62329D21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5403650" y="5615901"/>
                <a:ext cx="123840" cy="42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3" name="Agrupar 232">
            <a:extLst>
              <a:ext uri="{FF2B5EF4-FFF2-40B4-BE49-F238E27FC236}">
                <a16:creationId xmlns:a16="http://schemas.microsoft.com/office/drawing/2014/main" id="{20F1DC96-8F07-784B-0553-A2361B1FE5FE}"/>
              </a:ext>
            </a:extLst>
          </p:cNvPr>
          <p:cNvGrpSpPr/>
          <p:nvPr/>
        </p:nvGrpSpPr>
        <p:grpSpPr>
          <a:xfrm>
            <a:off x="5522810" y="5407461"/>
            <a:ext cx="1391760" cy="675720"/>
            <a:chOff x="5522810" y="5407461"/>
            <a:chExt cx="1391760" cy="67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26" name="Tinta 225">
                  <a:extLst>
                    <a:ext uri="{FF2B5EF4-FFF2-40B4-BE49-F238E27FC236}">
                      <a16:creationId xmlns:a16="http://schemas.microsoft.com/office/drawing/2014/main" id="{6971B590-6628-C963-7B1D-6C2DBFD3E938}"/>
                    </a:ext>
                  </a:extLst>
                </p14:cNvPr>
                <p14:cNvContentPartPr/>
                <p14:nvPr/>
              </p14:nvContentPartPr>
              <p14:xfrm>
                <a:off x="5522810" y="5713101"/>
                <a:ext cx="263880" cy="223920"/>
              </p14:xfrm>
            </p:contentPart>
          </mc:Choice>
          <mc:Fallback>
            <p:pic>
              <p:nvPicPr>
                <p:cNvPr id="226" name="Tinta 225">
                  <a:extLst>
                    <a:ext uri="{FF2B5EF4-FFF2-40B4-BE49-F238E27FC236}">
                      <a16:creationId xmlns:a16="http://schemas.microsoft.com/office/drawing/2014/main" id="{6971B590-6628-C963-7B1D-6C2DBFD3E938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5518490" y="5708781"/>
                  <a:ext cx="2725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27" name="Tinta 226">
                  <a:extLst>
                    <a:ext uri="{FF2B5EF4-FFF2-40B4-BE49-F238E27FC236}">
                      <a16:creationId xmlns:a16="http://schemas.microsoft.com/office/drawing/2014/main" id="{F03B88B8-C343-5D65-F93E-8C75BE06E588}"/>
                    </a:ext>
                  </a:extLst>
                </p14:cNvPr>
                <p14:cNvContentPartPr/>
                <p14:nvPr/>
              </p14:nvContentPartPr>
              <p14:xfrm>
                <a:off x="5885330" y="5679261"/>
                <a:ext cx="66960" cy="238320"/>
              </p14:xfrm>
            </p:contentPart>
          </mc:Choice>
          <mc:Fallback>
            <p:pic>
              <p:nvPicPr>
                <p:cNvPr id="227" name="Tinta 226">
                  <a:extLst>
                    <a:ext uri="{FF2B5EF4-FFF2-40B4-BE49-F238E27FC236}">
                      <a16:creationId xmlns:a16="http://schemas.microsoft.com/office/drawing/2014/main" id="{F03B88B8-C343-5D65-F93E-8C75BE06E588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5881010" y="5674941"/>
                  <a:ext cx="756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28" name="Tinta 227">
                  <a:extLst>
                    <a:ext uri="{FF2B5EF4-FFF2-40B4-BE49-F238E27FC236}">
                      <a16:creationId xmlns:a16="http://schemas.microsoft.com/office/drawing/2014/main" id="{1C2C3536-8794-E6F7-643B-81509347240A}"/>
                    </a:ext>
                  </a:extLst>
                </p14:cNvPr>
                <p14:cNvContentPartPr/>
                <p14:nvPr/>
              </p14:nvContentPartPr>
              <p14:xfrm>
                <a:off x="6055970" y="5853501"/>
                <a:ext cx="19800" cy="145080"/>
              </p14:xfrm>
            </p:contentPart>
          </mc:Choice>
          <mc:Fallback>
            <p:pic>
              <p:nvPicPr>
                <p:cNvPr id="228" name="Tinta 227">
                  <a:extLst>
                    <a:ext uri="{FF2B5EF4-FFF2-40B4-BE49-F238E27FC236}">
                      <a16:creationId xmlns:a16="http://schemas.microsoft.com/office/drawing/2014/main" id="{1C2C3536-8794-E6F7-643B-81509347240A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051650" y="5849181"/>
                  <a:ext cx="284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30" name="Tinta 229">
                  <a:extLst>
                    <a:ext uri="{FF2B5EF4-FFF2-40B4-BE49-F238E27FC236}">
                      <a16:creationId xmlns:a16="http://schemas.microsoft.com/office/drawing/2014/main" id="{5DF2E613-7EFE-49D9-8ECC-C8AA9AA2B63C}"/>
                    </a:ext>
                  </a:extLst>
                </p14:cNvPr>
                <p14:cNvContentPartPr/>
                <p14:nvPr/>
              </p14:nvContentPartPr>
              <p14:xfrm>
                <a:off x="6263690" y="5651901"/>
                <a:ext cx="156240" cy="296280"/>
              </p14:xfrm>
            </p:contentPart>
          </mc:Choice>
          <mc:Fallback>
            <p:pic>
              <p:nvPicPr>
                <p:cNvPr id="230" name="Tinta 229">
                  <a:extLst>
                    <a:ext uri="{FF2B5EF4-FFF2-40B4-BE49-F238E27FC236}">
                      <a16:creationId xmlns:a16="http://schemas.microsoft.com/office/drawing/2014/main" id="{5DF2E613-7EFE-49D9-8ECC-C8AA9AA2B63C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6259370" y="5647581"/>
                  <a:ext cx="1648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31" name="Tinta 230">
                  <a:extLst>
                    <a:ext uri="{FF2B5EF4-FFF2-40B4-BE49-F238E27FC236}">
                      <a16:creationId xmlns:a16="http://schemas.microsoft.com/office/drawing/2014/main" id="{8354145C-7ABB-EAEB-2B9C-0CBD2F6D5291}"/>
                    </a:ext>
                  </a:extLst>
                </p14:cNvPr>
                <p14:cNvContentPartPr/>
                <p14:nvPr/>
              </p14:nvContentPartPr>
              <p14:xfrm>
                <a:off x="6483290" y="5557221"/>
                <a:ext cx="126720" cy="390600"/>
              </p14:xfrm>
            </p:contentPart>
          </mc:Choice>
          <mc:Fallback>
            <p:pic>
              <p:nvPicPr>
                <p:cNvPr id="231" name="Tinta 230">
                  <a:extLst>
                    <a:ext uri="{FF2B5EF4-FFF2-40B4-BE49-F238E27FC236}">
                      <a16:creationId xmlns:a16="http://schemas.microsoft.com/office/drawing/2014/main" id="{8354145C-7ABB-EAEB-2B9C-0CBD2F6D5291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478970" y="5552901"/>
                  <a:ext cx="13536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32" name="Tinta 231">
                  <a:extLst>
                    <a:ext uri="{FF2B5EF4-FFF2-40B4-BE49-F238E27FC236}">
                      <a16:creationId xmlns:a16="http://schemas.microsoft.com/office/drawing/2014/main" id="{C9CC11A1-D6A9-995C-BB7A-D3C50279145B}"/>
                    </a:ext>
                  </a:extLst>
                </p14:cNvPr>
                <p14:cNvContentPartPr/>
                <p14:nvPr/>
              </p14:nvContentPartPr>
              <p14:xfrm>
                <a:off x="6774890" y="5407461"/>
                <a:ext cx="139680" cy="675720"/>
              </p14:xfrm>
            </p:contentPart>
          </mc:Choice>
          <mc:Fallback>
            <p:pic>
              <p:nvPicPr>
                <p:cNvPr id="232" name="Tinta 231">
                  <a:extLst>
                    <a:ext uri="{FF2B5EF4-FFF2-40B4-BE49-F238E27FC236}">
                      <a16:creationId xmlns:a16="http://schemas.microsoft.com/office/drawing/2014/main" id="{C9CC11A1-D6A9-995C-BB7A-D3C50279145B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6770570" y="5403141"/>
                  <a:ext cx="148320" cy="68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Agrupar 244">
            <a:extLst>
              <a:ext uri="{FF2B5EF4-FFF2-40B4-BE49-F238E27FC236}">
                <a16:creationId xmlns:a16="http://schemas.microsoft.com/office/drawing/2014/main" id="{43D8F377-4F4A-DDB9-570D-03235729F242}"/>
              </a:ext>
            </a:extLst>
          </p:cNvPr>
          <p:cNvGrpSpPr/>
          <p:nvPr/>
        </p:nvGrpSpPr>
        <p:grpSpPr>
          <a:xfrm>
            <a:off x="8457890" y="4284621"/>
            <a:ext cx="2477160" cy="1162440"/>
            <a:chOff x="8457890" y="4284621"/>
            <a:chExt cx="2477160" cy="116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34" name="Tinta 233">
                  <a:extLst>
                    <a:ext uri="{FF2B5EF4-FFF2-40B4-BE49-F238E27FC236}">
                      <a16:creationId xmlns:a16="http://schemas.microsoft.com/office/drawing/2014/main" id="{7CDAA9DC-F8CA-7077-62D5-6D9126C37768}"/>
                    </a:ext>
                  </a:extLst>
                </p14:cNvPr>
                <p14:cNvContentPartPr/>
                <p14:nvPr/>
              </p14:nvContentPartPr>
              <p14:xfrm>
                <a:off x="8457890" y="4710141"/>
                <a:ext cx="328320" cy="411120"/>
              </p14:xfrm>
            </p:contentPart>
          </mc:Choice>
          <mc:Fallback>
            <p:pic>
              <p:nvPicPr>
                <p:cNvPr id="234" name="Tinta 233">
                  <a:extLst>
                    <a:ext uri="{FF2B5EF4-FFF2-40B4-BE49-F238E27FC236}">
                      <a16:creationId xmlns:a16="http://schemas.microsoft.com/office/drawing/2014/main" id="{7CDAA9DC-F8CA-7077-62D5-6D9126C37768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453570" y="4705821"/>
                  <a:ext cx="33696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35" name="Tinta 234">
                  <a:extLst>
                    <a:ext uri="{FF2B5EF4-FFF2-40B4-BE49-F238E27FC236}">
                      <a16:creationId xmlns:a16="http://schemas.microsoft.com/office/drawing/2014/main" id="{D0EA3F73-DD3C-1CD6-2A29-1B17B441047D}"/>
                    </a:ext>
                  </a:extLst>
                </p14:cNvPr>
                <p14:cNvContentPartPr/>
                <p14:nvPr/>
              </p14:nvContentPartPr>
              <p14:xfrm>
                <a:off x="9026330" y="4963941"/>
                <a:ext cx="236160" cy="23400"/>
              </p14:xfrm>
            </p:contentPart>
          </mc:Choice>
          <mc:Fallback>
            <p:pic>
              <p:nvPicPr>
                <p:cNvPr id="235" name="Tinta 234">
                  <a:extLst>
                    <a:ext uri="{FF2B5EF4-FFF2-40B4-BE49-F238E27FC236}">
                      <a16:creationId xmlns:a16="http://schemas.microsoft.com/office/drawing/2014/main" id="{D0EA3F73-DD3C-1CD6-2A29-1B17B441047D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9022010" y="4959621"/>
                  <a:ext cx="2448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36" name="Tinta 235">
                  <a:extLst>
                    <a:ext uri="{FF2B5EF4-FFF2-40B4-BE49-F238E27FC236}">
                      <a16:creationId xmlns:a16="http://schemas.microsoft.com/office/drawing/2014/main" id="{D8CD1054-4569-26B7-E653-BD2261F0BE8F}"/>
                    </a:ext>
                  </a:extLst>
                </p14:cNvPr>
                <p14:cNvContentPartPr/>
                <p14:nvPr/>
              </p14:nvContentPartPr>
              <p14:xfrm>
                <a:off x="9051890" y="4777821"/>
                <a:ext cx="263880" cy="15480"/>
              </p14:xfrm>
            </p:contentPart>
          </mc:Choice>
          <mc:Fallback>
            <p:pic>
              <p:nvPicPr>
                <p:cNvPr id="236" name="Tinta 235">
                  <a:extLst>
                    <a:ext uri="{FF2B5EF4-FFF2-40B4-BE49-F238E27FC236}">
                      <a16:creationId xmlns:a16="http://schemas.microsoft.com/office/drawing/2014/main" id="{D8CD1054-4569-26B7-E653-BD2261F0BE8F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9047570" y="4773501"/>
                  <a:ext cx="2725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37" name="Tinta 236">
                  <a:extLst>
                    <a:ext uri="{FF2B5EF4-FFF2-40B4-BE49-F238E27FC236}">
                      <a16:creationId xmlns:a16="http://schemas.microsoft.com/office/drawing/2014/main" id="{4894EC79-E023-78DC-C9EC-9F2D9C2C362C}"/>
                    </a:ext>
                  </a:extLst>
                </p14:cNvPr>
                <p14:cNvContentPartPr/>
                <p14:nvPr/>
              </p14:nvContentPartPr>
              <p14:xfrm>
                <a:off x="9493970" y="4577661"/>
                <a:ext cx="124920" cy="610920"/>
              </p14:xfrm>
            </p:contentPart>
          </mc:Choice>
          <mc:Fallback>
            <p:pic>
              <p:nvPicPr>
                <p:cNvPr id="237" name="Tinta 236">
                  <a:extLst>
                    <a:ext uri="{FF2B5EF4-FFF2-40B4-BE49-F238E27FC236}">
                      <a16:creationId xmlns:a16="http://schemas.microsoft.com/office/drawing/2014/main" id="{4894EC79-E023-78DC-C9EC-9F2D9C2C362C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489650" y="4573341"/>
                  <a:ext cx="13356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38" name="Tinta 237">
                  <a:extLst>
                    <a:ext uri="{FF2B5EF4-FFF2-40B4-BE49-F238E27FC236}">
                      <a16:creationId xmlns:a16="http://schemas.microsoft.com/office/drawing/2014/main" id="{B0E1E159-B28E-29AA-4AF9-665BCB619284}"/>
                    </a:ext>
                  </a:extLst>
                </p14:cNvPr>
                <p14:cNvContentPartPr/>
                <p14:nvPr/>
              </p14:nvContentPartPr>
              <p14:xfrm>
                <a:off x="9830210" y="4768821"/>
                <a:ext cx="241920" cy="245160"/>
              </p14:xfrm>
            </p:contentPart>
          </mc:Choice>
          <mc:Fallback>
            <p:pic>
              <p:nvPicPr>
                <p:cNvPr id="238" name="Tinta 237">
                  <a:extLst>
                    <a:ext uri="{FF2B5EF4-FFF2-40B4-BE49-F238E27FC236}">
                      <a16:creationId xmlns:a16="http://schemas.microsoft.com/office/drawing/2014/main" id="{B0E1E159-B28E-29AA-4AF9-665BCB619284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9825890" y="4764501"/>
                  <a:ext cx="2505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39" name="Tinta 238">
                  <a:extLst>
                    <a:ext uri="{FF2B5EF4-FFF2-40B4-BE49-F238E27FC236}">
                      <a16:creationId xmlns:a16="http://schemas.microsoft.com/office/drawing/2014/main" id="{B7D1EEB8-D6C8-A546-D086-28FADAD648F0}"/>
                    </a:ext>
                  </a:extLst>
                </p14:cNvPr>
                <p14:cNvContentPartPr/>
                <p14:nvPr/>
              </p14:nvContentPartPr>
              <p14:xfrm>
                <a:off x="10178330" y="4726701"/>
                <a:ext cx="61200" cy="295920"/>
              </p14:xfrm>
            </p:contentPart>
          </mc:Choice>
          <mc:Fallback>
            <p:pic>
              <p:nvPicPr>
                <p:cNvPr id="239" name="Tinta 238">
                  <a:extLst>
                    <a:ext uri="{FF2B5EF4-FFF2-40B4-BE49-F238E27FC236}">
                      <a16:creationId xmlns:a16="http://schemas.microsoft.com/office/drawing/2014/main" id="{B7D1EEB8-D6C8-A546-D086-28FADAD648F0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174010" y="4722381"/>
                  <a:ext cx="698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40" name="Tinta 239">
                  <a:extLst>
                    <a:ext uri="{FF2B5EF4-FFF2-40B4-BE49-F238E27FC236}">
                      <a16:creationId xmlns:a16="http://schemas.microsoft.com/office/drawing/2014/main" id="{4BA74C37-79E4-EC8C-154B-B81FA7A05992}"/>
                    </a:ext>
                  </a:extLst>
                </p14:cNvPr>
                <p14:cNvContentPartPr/>
                <p14:nvPr/>
              </p14:nvContentPartPr>
              <p14:xfrm>
                <a:off x="10329890" y="4909221"/>
                <a:ext cx="45720" cy="168480"/>
              </p14:xfrm>
            </p:contentPart>
          </mc:Choice>
          <mc:Fallback>
            <p:pic>
              <p:nvPicPr>
                <p:cNvPr id="240" name="Tinta 239">
                  <a:extLst>
                    <a:ext uri="{FF2B5EF4-FFF2-40B4-BE49-F238E27FC236}">
                      <a16:creationId xmlns:a16="http://schemas.microsoft.com/office/drawing/2014/main" id="{4BA74C37-79E4-EC8C-154B-B81FA7A05992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0325570" y="4904901"/>
                  <a:ext cx="543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41" name="Tinta 240">
                  <a:extLst>
                    <a:ext uri="{FF2B5EF4-FFF2-40B4-BE49-F238E27FC236}">
                      <a16:creationId xmlns:a16="http://schemas.microsoft.com/office/drawing/2014/main" id="{50D49F2D-0A52-193A-24DA-7CD6743F7C9D}"/>
                    </a:ext>
                  </a:extLst>
                </p14:cNvPr>
                <p14:cNvContentPartPr/>
                <p14:nvPr/>
              </p14:nvContentPartPr>
              <p14:xfrm>
                <a:off x="10481090" y="4700061"/>
                <a:ext cx="136800" cy="301320"/>
              </p14:xfrm>
            </p:contentPart>
          </mc:Choice>
          <mc:Fallback>
            <p:pic>
              <p:nvPicPr>
                <p:cNvPr id="241" name="Tinta 240">
                  <a:extLst>
                    <a:ext uri="{FF2B5EF4-FFF2-40B4-BE49-F238E27FC236}">
                      <a16:creationId xmlns:a16="http://schemas.microsoft.com/office/drawing/2014/main" id="{50D49F2D-0A52-193A-24DA-7CD6743F7C9D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0476770" y="4695741"/>
                  <a:ext cx="1454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42" name="Tinta 241">
                  <a:extLst>
                    <a:ext uri="{FF2B5EF4-FFF2-40B4-BE49-F238E27FC236}">
                      <a16:creationId xmlns:a16="http://schemas.microsoft.com/office/drawing/2014/main" id="{71143CFB-7627-C63B-564F-71CC48D45128}"/>
                    </a:ext>
                  </a:extLst>
                </p14:cNvPr>
                <p14:cNvContentPartPr/>
                <p14:nvPr/>
              </p14:nvContentPartPr>
              <p14:xfrm>
                <a:off x="10813010" y="4599261"/>
                <a:ext cx="122040" cy="597960"/>
              </p14:xfrm>
            </p:contentPart>
          </mc:Choice>
          <mc:Fallback>
            <p:pic>
              <p:nvPicPr>
                <p:cNvPr id="242" name="Tinta 241">
                  <a:extLst>
                    <a:ext uri="{FF2B5EF4-FFF2-40B4-BE49-F238E27FC236}">
                      <a16:creationId xmlns:a16="http://schemas.microsoft.com/office/drawing/2014/main" id="{71143CFB-7627-C63B-564F-71CC48D45128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0808690" y="4594941"/>
                  <a:ext cx="13068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43" name="Tinta 242">
                  <a:extLst>
                    <a:ext uri="{FF2B5EF4-FFF2-40B4-BE49-F238E27FC236}">
                      <a16:creationId xmlns:a16="http://schemas.microsoft.com/office/drawing/2014/main" id="{0A6EDE27-FCF7-B4DF-98A7-35AA0416A7FC}"/>
                    </a:ext>
                  </a:extLst>
                </p14:cNvPr>
                <p14:cNvContentPartPr/>
                <p14:nvPr/>
              </p14:nvContentPartPr>
              <p14:xfrm>
                <a:off x="9020930" y="4392981"/>
                <a:ext cx="1653840" cy="847800"/>
              </p14:xfrm>
            </p:contentPart>
          </mc:Choice>
          <mc:Fallback>
            <p:pic>
              <p:nvPicPr>
                <p:cNvPr id="243" name="Tinta 242">
                  <a:extLst>
                    <a:ext uri="{FF2B5EF4-FFF2-40B4-BE49-F238E27FC236}">
                      <a16:creationId xmlns:a16="http://schemas.microsoft.com/office/drawing/2014/main" id="{0A6EDE27-FCF7-B4DF-98A7-35AA0416A7FC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9016610" y="4388661"/>
                  <a:ext cx="1662480" cy="85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44" name="Tinta 243">
                  <a:extLst>
                    <a:ext uri="{FF2B5EF4-FFF2-40B4-BE49-F238E27FC236}">
                      <a16:creationId xmlns:a16="http://schemas.microsoft.com/office/drawing/2014/main" id="{1EFCB21F-1DC4-BAF3-2889-10E472BA64A4}"/>
                    </a:ext>
                  </a:extLst>
                </p14:cNvPr>
                <p14:cNvContentPartPr/>
                <p14:nvPr/>
              </p14:nvContentPartPr>
              <p14:xfrm>
                <a:off x="9351050" y="4284621"/>
                <a:ext cx="1104120" cy="1162440"/>
              </p14:xfrm>
            </p:contentPart>
          </mc:Choice>
          <mc:Fallback>
            <p:pic>
              <p:nvPicPr>
                <p:cNvPr id="244" name="Tinta 243">
                  <a:extLst>
                    <a:ext uri="{FF2B5EF4-FFF2-40B4-BE49-F238E27FC236}">
                      <a16:creationId xmlns:a16="http://schemas.microsoft.com/office/drawing/2014/main" id="{1EFCB21F-1DC4-BAF3-2889-10E472BA64A4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9346730" y="4280301"/>
                  <a:ext cx="1112760" cy="1171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2877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00AD767-8867-9520-C5EF-E3956C878086}"/>
              </a:ext>
            </a:extLst>
          </p:cNvPr>
          <p:cNvSpPr txBox="1"/>
          <p:nvPr/>
        </p:nvSpPr>
        <p:spPr>
          <a:xfrm>
            <a:off x="335017" y="311947"/>
            <a:ext cx="6093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5</a:t>
            </a:r>
            <a:r>
              <a:rPr lang="pt-BR" sz="3600" baseline="30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x+1 </a:t>
            </a:r>
            <a:r>
              <a:rPr lang="pt-BR" sz="36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+ 5</a:t>
            </a:r>
            <a:r>
              <a:rPr lang="pt-BR" sz="3600" baseline="30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x </a:t>
            </a:r>
            <a:r>
              <a:rPr lang="pt-BR" sz="36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+ 5</a:t>
            </a:r>
            <a:r>
              <a:rPr lang="pt-BR" sz="3600" baseline="30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x-1 </a:t>
            </a:r>
            <a:r>
              <a:rPr lang="pt-BR" sz="36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 775</a:t>
            </a:r>
            <a:endParaRPr lang="pt-BR" sz="3600" dirty="0"/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8854E942-6423-6BA8-0F90-91F51148108B}"/>
              </a:ext>
            </a:extLst>
          </p:cNvPr>
          <p:cNvGrpSpPr/>
          <p:nvPr/>
        </p:nvGrpSpPr>
        <p:grpSpPr>
          <a:xfrm>
            <a:off x="346370" y="1160528"/>
            <a:ext cx="1354320" cy="603720"/>
            <a:chOff x="346370" y="1160528"/>
            <a:chExt cx="1354320" cy="60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45C717E0-40B3-4AC8-551E-1F2E62791177}"/>
                    </a:ext>
                  </a:extLst>
                </p14:cNvPr>
                <p14:cNvContentPartPr/>
                <p14:nvPr/>
              </p14:nvContentPartPr>
              <p14:xfrm>
                <a:off x="346370" y="1411808"/>
                <a:ext cx="200880" cy="352440"/>
              </p14:xfrm>
            </p:contentPart>
          </mc:Choice>
          <mc:Fallback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45C717E0-40B3-4AC8-551E-1F2E6279117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2050" y="1407488"/>
                  <a:ext cx="2095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C7FAAABC-837A-CF56-C74B-CF80247D2B74}"/>
                    </a:ext>
                  </a:extLst>
                </p14:cNvPr>
                <p14:cNvContentPartPr/>
                <p14:nvPr/>
              </p14:nvContentPartPr>
              <p14:xfrm>
                <a:off x="571730" y="1240088"/>
                <a:ext cx="162720" cy="248760"/>
              </p14:xfrm>
            </p:contentPart>
          </mc:Choice>
          <mc:Fallback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C7FAAABC-837A-CF56-C74B-CF80247D2B7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7410" y="1235768"/>
                  <a:ext cx="1713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805C1F73-5BE3-E782-7623-2DA6D0ED43D8}"/>
                    </a:ext>
                  </a:extLst>
                </p14:cNvPr>
                <p14:cNvContentPartPr/>
                <p14:nvPr/>
              </p14:nvContentPartPr>
              <p14:xfrm>
                <a:off x="582890" y="1240088"/>
                <a:ext cx="139320" cy="23364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805C1F73-5BE3-E782-7623-2DA6D0ED43D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8570" y="1235768"/>
                  <a:ext cx="147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C03F4449-4A76-C131-1356-B34E74C8067B}"/>
                    </a:ext>
                  </a:extLst>
                </p14:cNvPr>
                <p14:cNvContentPartPr/>
                <p14:nvPr/>
              </p14:nvContentPartPr>
              <p14:xfrm>
                <a:off x="815090" y="1630328"/>
                <a:ext cx="44280" cy="5292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C03F4449-4A76-C131-1356-B34E74C8067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0770" y="1626008"/>
                  <a:ext cx="52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BE2C4FD0-FE38-96E6-3354-3813760789BA}"/>
                    </a:ext>
                  </a:extLst>
                </p14:cNvPr>
                <p14:cNvContentPartPr/>
                <p14:nvPr/>
              </p14:nvContentPartPr>
              <p14:xfrm>
                <a:off x="945410" y="1393808"/>
                <a:ext cx="216720" cy="33696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BE2C4FD0-FE38-96E6-3354-3813760789B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41090" y="1389488"/>
                  <a:ext cx="2253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615D305C-50A9-9372-1575-2ED2B3C7AA3A}"/>
                    </a:ext>
                  </a:extLst>
                </p14:cNvPr>
                <p14:cNvContentPartPr/>
                <p14:nvPr/>
              </p14:nvContentPartPr>
              <p14:xfrm>
                <a:off x="1240250" y="1160528"/>
                <a:ext cx="62640" cy="21996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615D305C-50A9-9372-1575-2ED2B3C7AA3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35930" y="1156208"/>
                  <a:ext cx="712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9C191599-5798-8400-5A53-4C845D7418A7}"/>
                    </a:ext>
                  </a:extLst>
                </p14:cNvPr>
                <p14:cNvContentPartPr/>
                <p14:nvPr/>
              </p14:nvContentPartPr>
              <p14:xfrm>
                <a:off x="1424210" y="1533128"/>
                <a:ext cx="276480" cy="3456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9C191599-5798-8400-5A53-4C845D7418A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19890" y="1528808"/>
                  <a:ext cx="2851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308D394C-7064-D758-AA5F-8DF9EDDA9464}"/>
                    </a:ext>
                  </a:extLst>
                </p14:cNvPr>
                <p14:cNvContentPartPr/>
                <p14:nvPr/>
              </p14:nvContentPartPr>
              <p14:xfrm>
                <a:off x="1570370" y="1451408"/>
                <a:ext cx="15120" cy="27396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308D394C-7064-D758-AA5F-8DF9EDDA946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66050" y="1447088"/>
                  <a:ext cx="23760" cy="28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59CBCCE-A790-65DB-B694-FCF067698F9F}"/>
              </a:ext>
            </a:extLst>
          </p:cNvPr>
          <p:cNvGrpSpPr/>
          <p:nvPr/>
        </p:nvGrpSpPr>
        <p:grpSpPr>
          <a:xfrm>
            <a:off x="1904450" y="1151888"/>
            <a:ext cx="670680" cy="549000"/>
            <a:chOff x="1904450" y="1151888"/>
            <a:chExt cx="670680" cy="54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A95A46A0-D4EE-891D-A649-980DF2AB9737}"/>
                    </a:ext>
                  </a:extLst>
                </p14:cNvPr>
                <p14:cNvContentPartPr/>
                <p14:nvPr/>
              </p14:nvContentPartPr>
              <p14:xfrm>
                <a:off x="1904450" y="1367168"/>
                <a:ext cx="217440" cy="33372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A95A46A0-D4EE-891D-A649-980DF2AB97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00130" y="1362848"/>
                  <a:ext cx="22608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FBBCDE48-1E66-1CF0-19F8-01827A2EF489}"/>
                    </a:ext>
                  </a:extLst>
                </p14:cNvPr>
                <p14:cNvContentPartPr/>
                <p14:nvPr/>
              </p14:nvContentPartPr>
              <p14:xfrm>
                <a:off x="2143850" y="1194008"/>
                <a:ext cx="197280" cy="16236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FBBCDE48-1E66-1CF0-19F8-01827A2EF48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39530" y="1189688"/>
                  <a:ext cx="2059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506EF5F6-4CB3-0564-AFC0-B1582FC66716}"/>
                    </a:ext>
                  </a:extLst>
                </p14:cNvPr>
                <p14:cNvContentPartPr/>
                <p14:nvPr/>
              </p14:nvContentPartPr>
              <p14:xfrm>
                <a:off x="2202170" y="1151888"/>
                <a:ext cx="74160" cy="24876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506EF5F6-4CB3-0564-AFC0-B1582FC667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97850" y="1147568"/>
                  <a:ext cx="828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A6F2D84F-15E8-1EE1-F236-F5E7AC2989AB}"/>
                    </a:ext>
                  </a:extLst>
                </p14:cNvPr>
                <p14:cNvContentPartPr/>
                <p14:nvPr/>
              </p14:nvContentPartPr>
              <p14:xfrm>
                <a:off x="2338250" y="1521608"/>
                <a:ext cx="236880" cy="936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A6F2D84F-15E8-1EE1-F236-F5E7AC2989A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33930" y="1517288"/>
                  <a:ext cx="245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87F8E161-6B2D-5EEC-36EA-B6729E36540B}"/>
                    </a:ext>
                  </a:extLst>
                </p14:cNvPr>
                <p14:cNvContentPartPr/>
                <p14:nvPr/>
              </p14:nvContentPartPr>
              <p14:xfrm>
                <a:off x="2475410" y="1436288"/>
                <a:ext cx="95400" cy="22860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87F8E161-6B2D-5EEC-36EA-B6729E36540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71090" y="1431968"/>
                  <a:ext cx="10404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DB6C91C0-FC14-2CBB-64F9-F9BEF59DE1EA}"/>
              </a:ext>
            </a:extLst>
          </p:cNvPr>
          <p:cNvGrpSpPr/>
          <p:nvPr/>
        </p:nvGrpSpPr>
        <p:grpSpPr>
          <a:xfrm>
            <a:off x="2746130" y="1168448"/>
            <a:ext cx="513720" cy="534600"/>
            <a:chOff x="2746130" y="1168448"/>
            <a:chExt cx="513720" cy="53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E314C040-006C-05F4-D76C-60FFE53BE7D4}"/>
                    </a:ext>
                  </a:extLst>
                </p14:cNvPr>
                <p14:cNvContentPartPr/>
                <p14:nvPr/>
              </p14:nvContentPartPr>
              <p14:xfrm>
                <a:off x="2746130" y="1396688"/>
                <a:ext cx="218880" cy="30636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E314C040-006C-05F4-D76C-60FFE53BE7D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41810" y="1392368"/>
                  <a:ext cx="2275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DD722242-1650-31AF-D793-EE47267A426F}"/>
                    </a:ext>
                  </a:extLst>
                </p14:cNvPr>
                <p14:cNvContentPartPr/>
                <p14:nvPr/>
              </p14:nvContentPartPr>
              <p14:xfrm>
                <a:off x="2976890" y="1182488"/>
                <a:ext cx="205920" cy="18000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DD722242-1650-31AF-D793-EE47267A426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72570" y="1178168"/>
                  <a:ext cx="214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0AF7BA97-11EF-59CD-1842-19B999979A07}"/>
                    </a:ext>
                  </a:extLst>
                </p14:cNvPr>
                <p14:cNvContentPartPr/>
                <p14:nvPr/>
              </p14:nvContentPartPr>
              <p14:xfrm>
                <a:off x="3036650" y="1168448"/>
                <a:ext cx="123480" cy="28980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0AF7BA97-11EF-59CD-1842-19B999979A0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32330" y="1164128"/>
                  <a:ext cx="1321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6C9F3A57-1298-67B3-62E2-A7799FED29E5}"/>
                    </a:ext>
                  </a:extLst>
                </p14:cNvPr>
                <p14:cNvContentPartPr/>
                <p14:nvPr/>
              </p14:nvContentPartPr>
              <p14:xfrm>
                <a:off x="3227810" y="1601888"/>
                <a:ext cx="32040" cy="7056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6C9F3A57-1298-67B3-62E2-A7799FED29E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23490" y="1597568"/>
                  <a:ext cx="4068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0759A4B7-9C4E-9C61-3653-1728E169CFF9}"/>
              </a:ext>
            </a:extLst>
          </p:cNvPr>
          <p:cNvGrpSpPr/>
          <p:nvPr/>
        </p:nvGrpSpPr>
        <p:grpSpPr>
          <a:xfrm>
            <a:off x="3478010" y="1136768"/>
            <a:ext cx="1804320" cy="516240"/>
            <a:chOff x="3478010" y="1136768"/>
            <a:chExt cx="1804320" cy="51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4A5565F8-1818-93FD-CFCF-D79E46CC4707}"/>
                    </a:ext>
                  </a:extLst>
                </p14:cNvPr>
                <p14:cNvContentPartPr/>
                <p14:nvPr/>
              </p14:nvContentPartPr>
              <p14:xfrm>
                <a:off x="3478010" y="1339808"/>
                <a:ext cx="199440" cy="31320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4A5565F8-1818-93FD-CFCF-D79E46CC470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73690" y="1335488"/>
                  <a:ext cx="2080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6AF97CC3-7E5A-CE9B-3705-E9270DCBBF5C}"/>
                    </a:ext>
                  </a:extLst>
                </p14:cNvPr>
                <p14:cNvContentPartPr/>
                <p14:nvPr/>
              </p14:nvContentPartPr>
              <p14:xfrm>
                <a:off x="3797330" y="1274288"/>
                <a:ext cx="147600" cy="324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6AF97CC3-7E5A-CE9B-3705-E9270DCBBF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93010" y="1269968"/>
                  <a:ext cx="15624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66343E5E-D0E4-FCAE-AB15-410519B62304}"/>
                    </a:ext>
                  </a:extLst>
                </p14:cNvPr>
                <p14:cNvContentPartPr/>
                <p14:nvPr/>
              </p14:nvContentPartPr>
              <p14:xfrm>
                <a:off x="4073450" y="1136768"/>
                <a:ext cx="48600" cy="21528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66343E5E-D0E4-FCAE-AB15-410519B6230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69130" y="1132448"/>
                  <a:ext cx="572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D9F60014-B7DC-6170-2E3B-9E35C19D4260}"/>
                    </a:ext>
                  </a:extLst>
                </p14:cNvPr>
                <p14:cNvContentPartPr/>
                <p14:nvPr/>
              </p14:nvContentPartPr>
              <p14:xfrm>
                <a:off x="4277570" y="1610888"/>
                <a:ext cx="148320" cy="288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D9F60014-B7DC-6170-2E3B-9E35C19D426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73250" y="1606568"/>
                  <a:ext cx="1569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8F78C551-C7A6-CB87-340F-EBBE58863C3C}"/>
                    </a:ext>
                  </a:extLst>
                </p14:cNvPr>
                <p14:cNvContentPartPr/>
                <p14:nvPr/>
              </p14:nvContentPartPr>
              <p14:xfrm>
                <a:off x="4315730" y="1441328"/>
                <a:ext cx="164880" cy="1296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8F78C551-C7A6-CB87-340F-EBBE58863C3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11410" y="1437008"/>
                  <a:ext cx="1735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415285E0-8900-EB86-DC33-2FF57EC7C923}"/>
                    </a:ext>
                  </a:extLst>
                </p14:cNvPr>
                <p14:cNvContentPartPr/>
                <p14:nvPr/>
              </p14:nvContentPartPr>
              <p14:xfrm>
                <a:off x="4577090" y="1196528"/>
                <a:ext cx="132480" cy="37872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415285E0-8900-EB86-DC33-2FF57EC7C92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72770" y="1192208"/>
                  <a:ext cx="14112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B8490836-56BA-4F7F-4B69-B13460EEA98F}"/>
                    </a:ext>
                  </a:extLst>
                </p14:cNvPr>
                <p14:cNvContentPartPr/>
                <p14:nvPr/>
              </p14:nvContentPartPr>
              <p14:xfrm>
                <a:off x="4617770" y="1362128"/>
                <a:ext cx="167400" cy="648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B8490836-56BA-4F7F-4B69-B13460EEA98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13450" y="1357808"/>
                  <a:ext cx="17604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9255C096-694D-A1F8-59D5-F4183CB87649}"/>
                    </a:ext>
                  </a:extLst>
                </p14:cNvPr>
                <p14:cNvContentPartPr/>
                <p14:nvPr/>
              </p14:nvContentPartPr>
              <p14:xfrm>
                <a:off x="4821530" y="1231808"/>
                <a:ext cx="115560" cy="31284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9255C096-694D-A1F8-59D5-F4183CB8764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17210" y="1227488"/>
                  <a:ext cx="1242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452E3F28-A7E0-5AA0-7B15-AB0015A1450C}"/>
                    </a:ext>
                  </a:extLst>
                </p14:cNvPr>
                <p14:cNvContentPartPr/>
                <p14:nvPr/>
              </p14:nvContentPartPr>
              <p14:xfrm>
                <a:off x="4822970" y="1372568"/>
                <a:ext cx="180360" cy="972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452E3F28-A7E0-5AA0-7B15-AB0015A1450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18650" y="1368248"/>
                  <a:ext cx="1890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8F6662EE-7199-FB55-3F5D-B122956129DE}"/>
                    </a:ext>
                  </a:extLst>
                </p14:cNvPr>
                <p14:cNvContentPartPr/>
                <p14:nvPr/>
              </p14:nvContentPartPr>
              <p14:xfrm>
                <a:off x="5038250" y="1239008"/>
                <a:ext cx="244080" cy="33480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8F6662EE-7199-FB55-3F5D-B122956129D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33930" y="1234688"/>
                  <a:ext cx="252720" cy="34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FBB3321C-F0F7-2816-A842-060BB1216166}"/>
              </a:ext>
            </a:extLst>
          </p:cNvPr>
          <p:cNvGrpSpPr/>
          <p:nvPr/>
        </p:nvGrpSpPr>
        <p:grpSpPr>
          <a:xfrm>
            <a:off x="323690" y="2134688"/>
            <a:ext cx="497880" cy="617040"/>
            <a:chOff x="323690" y="2134688"/>
            <a:chExt cx="497880" cy="61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2238F826-83DF-2C09-3D31-38D4442E66BE}"/>
                    </a:ext>
                  </a:extLst>
                </p14:cNvPr>
                <p14:cNvContentPartPr/>
                <p14:nvPr/>
              </p14:nvContentPartPr>
              <p14:xfrm>
                <a:off x="323690" y="2349968"/>
                <a:ext cx="199080" cy="40176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2238F826-83DF-2C09-3D31-38D4442E66B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9370" y="2345648"/>
                  <a:ext cx="20772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717E987E-A383-DB48-9227-F6C64025D47D}"/>
                    </a:ext>
                  </a:extLst>
                </p14:cNvPr>
                <p14:cNvContentPartPr/>
                <p14:nvPr/>
              </p14:nvContentPartPr>
              <p14:xfrm>
                <a:off x="572810" y="2195168"/>
                <a:ext cx="217800" cy="198720"/>
              </p14:xfrm>
            </p:contentPart>
          </mc:Choice>
          <mc:Fallback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717E987E-A383-DB48-9227-F6C64025D47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8490" y="2190848"/>
                  <a:ext cx="2264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7D4FB4B4-02B0-73FA-A586-25427D68DD3E}"/>
                    </a:ext>
                  </a:extLst>
                </p14:cNvPr>
                <p14:cNvContentPartPr/>
                <p14:nvPr/>
              </p14:nvContentPartPr>
              <p14:xfrm>
                <a:off x="657770" y="2134688"/>
                <a:ext cx="66960" cy="31500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7D4FB4B4-02B0-73FA-A586-25427D68DD3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3450" y="2130368"/>
                  <a:ext cx="756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83536ECD-DBAF-27AD-6595-9C0758A6BF5D}"/>
                    </a:ext>
                  </a:extLst>
                </p14:cNvPr>
                <p14:cNvContentPartPr/>
                <p14:nvPr/>
              </p14:nvContentPartPr>
              <p14:xfrm>
                <a:off x="790970" y="2620688"/>
                <a:ext cx="30600" cy="3816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83536ECD-DBAF-27AD-6595-9C0758A6BF5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6650" y="2616368"/>
                  <a:ext cx="39240" cy="4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9" name="Tinta 38">
                <a:extLst>
                  <a:ext uri="{FF2B5EF4-FFF2-40B4-BE49-F238E27FC236}">
                    <a16:creationId xmlns:a16="http://schemas.microsoft.com/office/drawing/2014/main" id="{065BC479-B781-F523-E04D-56C1726C4BFA}"/>
                  </a:ext>
                </a:extLst>
              </p14:cNvPr>
              <p14:cNvContentPartPr/>
              <p14:nvPr/>
            </p14:nvContentPartPr>
            <p14:xfrm>
              <a:off x="1053050" y="2138288"/>
              <a:ext cx="184680" cy="947160"/>
            </p14:xfrm>
          </p:contentPart>
        </mc:Choice>
        <mc:Fallback>
          <p:pic>
            <p:nvPicPr>
              <p:cNvPr id="39" name="Tinta 38">
                <a:extLst>
                  <a:ext uri="{FF2B5EF4-FFF2-40B4-BE49-F238E27FC236}">
                    <a16:creationId xmlns:a16="http://schemas.microsoft.com/office/drawing/2014/main" id="{065BC479-B781-F523-E04D-56C1726C4BF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48730" y="2133968"/>
                <a:ext cx="193320" cy="95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Agrupar 44">
            <a:extLst>
              <a:ext uri="{FF2B5EF4-FFF2-40B4-BE49-F238E27FC236}">
                <a16:creationId xmlns:a16="http://schemas.microsoft.com/office/drawing/2014/main" id="{2975BB66-10F7-BB1B-7D3E-9FBB96BE4CAD}"/>
              </a:ext>
            </a:extLst>
          </p:cNvPr>
          <p:cNvGrpSpPr/>
          <p:nvPr/>
        </p:nvGrpSpPr>
        <p:grpSpPr>
          <a:xfrm>
            <a:off x="1339970" y="2177888"/>
            <a:ext cx="737640" cy="513720"/>
            <a:chOff x="1339970" y="2177888"/>
            <a:chExt cx="737640" cy="51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E4BFFCAD-53E4-F96F-894D-1243931C9ABF}"/>
                    </a:ext>
                  </a:extLst>
                </p14:cNvPr>
                <p14:cNvContentPartPr/>
                <p14:nvPr/>
              </p14:nvContentPartPr>
              <p14:xfrm>
                <a:off x="1339970" y="2363288"/>
                <a:ext cx="186840" cy="25992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E4BFFCAD-53E4-F96F-894D-1243931C9AB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335650" y="2358968"/>
                  <a:ext cx="1954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337C8AD1-C68F-7256-BB1C-2E8049F33EC4}"/>
                    </a:ext>
                  </a:extLst>
                </p14:cNvPr>
                <p14:cNvContentPartPr/>
                <p14:nvPr/>
              </p14:nvContentPartPr>
              <p14:xfrm>
                <a:off x="1639850" y="2177888"/>
                <a:ext cx="58320" cy="22068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337C8AD1-C68F-7256-BB1C-2E8049F33EC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635530" y="2173568"/>
                  <a:ext cx="669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E0A3EDAF-24F0-0E2A-B21C-A0D8523D6792}"/>
                    </a:ext>
                  </a:extLst>
                </p14:cNvPr>
                <p14:cNvContentPartPr/>
                <p14:nvPr/>
              </p14:nvContentPartPr>
              <p14:xfrm>
                <a:off x="1611410" y="2370488"/>
                <a:ext cx="131040" cy="2844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E0A3EDAF-24F0-0E2A-B21C-A0D8523D679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607090" y="2366168"/>
                  <a:ext cx="1396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1B175DD3-892E-5DB0-9B81-E9ECCB2C1CB7}"/>
                    </a:ext>
                  </a:extLst>
                </p14:cNvPr>
                <p14:cNvContentPartPr/>
                <p14:nvPr/>
              </p14:nvContentPartPr>
              <p14:xfrm>
                <a:off x="1846490" y="2546168"/>
                <a:ext cx="231120" cy="792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1B175DD3-892E-5DB0-9B81-E9ECCB2C1CB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842170" y="2541848"/>
                  <a:ext cx="23976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825F57F6-0DAF-6BD6-34ED-EAAB94C60EDF}"/>
                    </a:ext>
                  </a:extLst>
                </p14:cNvPr>
                <p14:cNvContentPartPr/>
                <p14:nvPr/>
              </p14:nvContentPartPr>
              <p14:xfrm>
                <a:off x="1920290" y="2459408"/>
                <a:ext cx="34200" cy="23220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825F57F6-0DAF-6BD6-34ED-EAAB94C60ED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915970" y="2455088"/>
                  <a:ext cx="42840" cy="24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6C8391C8-8C1A-299A-6317-088552B1A4EB}"/>
              </a:ext>
            </a:extLst>
          </p:cNvPr>
          <p:cNvGrpSpPr/>
          <p:nvPr/>
        </p:nvGrpSpPr>
        <p:grpSpPr>
          <a:xfrm>
            <a:off x="2273090" y="2289128"/>
            <a:ext cx="661680" cy="403920"/>
            <a:chOff x="2273090" y="2289128"/>
            <a:chExt cx="661680" cy="40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177D548B-355B-5153-75BE-90C9289CC1DD}"/>
                    </a:ext>
                  </a:extLst>
                </p14:cNvPr>
                <p14:cNvContentPartPr/>
                <p14:nvPr/>
              </p14:nvContentPartPr>
              <p14:xfrm>
                <a:off x="2333930" y="2289128"/>
                <a:ext cx="105840" cy="34668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177D548B-355B-5153-75BE-90C9289CC1D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329610" y="2284808"/>
                  <a:ext cx="1144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09DF2F0F-7EC4-7BCF-132B-89F8087FA618}"/>
                    </a:ext>
                  </a:extLst>
                </p14:cNvPr>
                <p14:cNvContentPartPr/>
                <p14:nvPr/>
              </p14:nvContentPartPr>
              <p14:xfrm>
                <a:off x="2273090" y="2664608"/>
                <a:ext cx="297720" cy="3960"/>
              </p14:xfrm>
            </p:contentPart>
          </mc:Choice>
          <mc:Fallback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09DF2F0F-7EC4-7BCF-132B-89F8087FA61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268770" y="2660288"/>
                  <a:ext cx="3063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9425D410-84C9-D235-028B-D10E33CC4CFD}"/>
                    </a:ext>
                  </a:extLst>
                </p14:cNvPr>
                <p14:cNvContentPartPr/>
                <p14:nvPr/>
              </p14:nvContentPartPr>
              <p14:xfrm>
                <a:off x="2696450" y="2499008"/>
                <a:ext cx="238320" cy="34560"/>
              </p14:xfrm>
            </p:contentPart>
          </mc:Choice>
          <mc:Fallback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9425D410-84C9-D235-028B-D10E33CC4CF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692130" y="2494688"/>
                  <a:ext cx="2469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6DA66ECA-090E-64D4-59DD-69FBDF3735B8}"/>
                    </a:ext>
                  </a:extLst>
                </p14:cNvPr>
                <p14:cNvContentPartPr/>
                <p14:nvPr/>
              </p14:nvContentPartPr>
              <p14:xfrm>
                <a:off x="2777450" y="2376608"/>
                <a:ext cx="24480" cy="316440"/>
              </p14:xfrm>
            </p:contentPart>
          </mc:Choice>
          <mc:Fallback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6DA66ECA-090E-64D4-59DD-69FBDF3735B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73130" y="2372288"/>
                  <a:ext cx="33120" cy="32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1F4AD48E-11CE-ED51-0D5A-A4E468A47AE0}"/>
              </a:ext>
            </a:extLst>
          </p:cNvPr>
          <p:cNvGrpSpPr/>
          <p:nvPr/>
        </p:nvGrpSpPr>
        <p:grpSpPr>
          <a:xfrm>
            <a:off x="3062210" y="2125688"/>
            <a:ext cx="672840" cy="816120"/>
            <a:chOff x="3062210" y="2125688"/>
            <a:chExt cx="672840" cy="81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3F46F36D-7040-D7C9-0F53-57002940658F}"/>
                    </a:ext>
                  </a:extLst>
                </p14:cNvPr>
                <p14:cNvContentPartPr/>
                <p14:nvPr/>
              </p14:nvContentPartPr>
              <p14:xfrm>
                <a:off x="3295850" y="2182208"/>
                <a:ext cx="81360" cy="310680"/>
              </p14:xfrm>
            </p:contentPart>
          </mc:Choice>
          <mc:Fallback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3F46F36D-7040-D7C9-0F53-57002940658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91530" y="2177888"/>
                  <a:ext cx="900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1D270A0C-3740-A259-DB56-9AD3C1995047}"/>
                    </a:ext>
                  </a:extLst>
                </p14:cNvPr>
                <p14:cNvContentPartPr/>
                <p14:nvPr/>
              </p14:nvContentPartPr>
              <p14:xfrm>
                <a:off x="3062210" y="2580728"/>
                <a:ext cx="470880" cy="11880"/>
              </p14:xfrm>
            </p:contentPart>
          </mc:Choice>
          <mc:Fallback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1D270A0C-3740-A259-DB56-9AD3C199504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057890" y="2576408"/>
                  <a:ext cx="4795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D8CCE3B1-3447-95AA-60ED-411A5ABF6A3C}"/>
                    </a:ext>
                  </a:extLst>
                </p14:cNvPr>
                <p14:cNvContentPartPr/>
                <p14:nvPr/>
              </p14:nvContentPartPr>
              <p14:xfrm>
                <a:off x="3230690" y="2658488"/>
                <a:ext cx="191520" cy="283320"/>
              </p14:xfrm>
            </p:contentPart>
          </mc:Choice>
          <mc:Fallback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D8CCE3B1-3447-95AA-60ED-411A5ABF6A3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226370" y="2654168"/>
                  <a:ext cx="2001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9E6188B7-A1F1-55DE-BC71-3FA3E81ABA01}"/>
                    </a:ext>
                  </a:extLst>
                </p14:cNvPr>
                <p14:cNvContentPartPr/>
                <p14:nvPr/>
              </p14:nvContentPartPr>
              <p14:xfrm>
                <a:off x="3596810" y="2125688"/>
                <a:ext cx="138240" cy="81576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9E6188B7-A1F1-55DE-BC71-3FA3E81ABA0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92490" y="2121368"/>
                  <a:ext cx="146880" cy="82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5" name="Tinta 54">
                <a:extLst>
                  <a:ext uri="{FF2B5EF4-FFF2-40B4-BE49-F238E27FC236}">
                    <a16:creationId xmlns:a16="http://schemas.microsoft.com/office/drawing/2014/main" id="{580FFBDA-E70D-37C4-9BAF-784348C65588}"/>
                  </a:ext>
                </a:extLst>
              </p14:cNvPr>
              <p14:cNvContentPartPr/>
              <p14:nvPr/>
            </p14:nvContentPartPr>
            <p14:xfrm>
              <a:off x="3920450" y="2553728"/>
              <a:ext cx="200160" cy="28440"/>
            </p14:xfrm>
          </p:contentPart>
        </mc:Choice>
        <mc:Fallback>
          <p:pic>
            <p:nvPicPr>
              <p:cNvPr id="55" name="Tinta 54">
                <a:extLst>
                  <a:ext uri="{FF2B5EF4-FFF2-40B4-BE49-F238E27FC236}">
                    <a16:creationId xmlns:a16="http://schemas.microsoft.com/office/drawing/2014/main" id="{580FFBDA-E70D-37C4-9BAF-784348C6558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916130" y="2549408"/>
                <a:ext cx="2088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6" name="Tinta 55">
                <a:extLst>
                  <a:ext uri="{FF2B5EF4-FFF2-40B4-BE49-F238E27FC236}">
                    <a16:creationId xmlns:a16="http://schemas.microsoft.com/office/drawing/2014/main" id="{F1576A3D-108D-4549-260A-24E963F47B4D}"/>
                  </a:ext>
                </a:extLst>
              </p14:cNvPr>
              <p14:cNvContentPartPr/>
              <p14:nvPr/>
            </p14:nvContentPartPr>
            <p14:xfrm>
              <a:off x="3979490" y="2411168"/>
              <a:ext cx="193680" cy="6840"/>
            </p14:xfrm>
          </p:contentPart>
        </mc:Choice>
        <mc:Fallback>
          <p:pic>
            <p:nvPicPr>
              <p:cNvPr id="56" name="Tinta 55">
                <a:extLst>
                  <a:ext uri="{FF2B5EF4-FFF2-40B4-BE49-F238E27FC236}">
                    <a16:creationId xmlns:a16="http://schemas.microsoft.com/office/drawing/2014/main" id="{F1576A3D-108D-4549-260A-24E963F47B4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975170" y="2406848"/>
                <a:ext cx="202320" cy="1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Agrupar 61">
            <a:extLst>
              <a:ext uri="{FF2B5EF4-FFF2-40B4-BE49-F238E27FC236}">
                <a16:creationId xmlns:a16="http://schemas.microsoft.com/office/drawing/2014/main" id="{5586FA16-06B5-9817-E77A-FB0CD63D2D51}"/>
              </a:ext>
            </a:extLst>
          </p:cNvPr>
          <p:cNvGrpSpPr/>
          <p:nvPr/>
        </p:nvGrpSpPr>
        <p:grpSpPr>
          <a:xfrm>
            <a:off x="4419410" y="2093648"/>
            <a:ext cx="740160" cy="440280"/>
            <a:chOff x="4419410" y="2093648"/>
            <a:chExt cx="740160" cy="44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169A6893-ADE8-0852-91DA-443103CCA65C}"/>
                    </a:ext>
                  </a:extLst>
                </p14:cNvPr>
                <p14:cNvContentPartPr/>
                <p14:nvPr/>
              </p14:nvContentPartPr>
              <p14:xfrm>
                <a:off x="4423370" y="2157728"/>
                <a:ext cx="173160" cy="33012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169A6893-ADE8-0852-91DA-443103CCA65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19050" y="2153408"/>
                  <a:ext cx="18180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54BDC2C6-9933-3FB8-2532-ADC69847F676}"/>
                    </a:ext>
                  </a:extLst>
                </p14:cNvPr>
                <p14:cNvContentPartPr/>
                <p14:nvPr/>
              </p14:nvContentPartPr>
              <p14:xfrm>
                <a:off x="4419410" y="2286248"/>
                <a:ext cx="244080" cy="1800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54BDC2C6-9933-3FB8-2532-ADC69847F67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15090" y="2281928"/>
                  <a:ext cx="2527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654D2159-19F4-0890-169D-65626A9EC362}"/>
                    </a:ext>
                  </a:extLst>
                </p14:cNvPr>
                <p14:cNvContentPartPr/>
                <p14:nvPr/>
              </p14:nvContentPartPr>
              <p14:xfrm>
                <a:off x="4723970" y="2093648"/>
                <a:ext cx="139320" cy="37512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654D2159-19F4-0890-169D-65626A9EC36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719650" y="2089328"/>
                  <a:ext cx="14796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ABD258F4-94CF-01F2-A0E6-D6F1266B42D5}"/>
                    </a:ext>
                  </a:extLst>
                </p14:cNvPr>
                <p14:cNvContentPartPr/>
                <p14:nvPr/>
              </p14:nvContentPartPr>
              <p14:xfrm>
                <a:off x="4723970" y="2269688"/>
                <a:ext cx="178920" cy="1188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ABD258F4-94CF-01F2-A0E6-D6F1266B42D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719650" y="2265368"/>
                  <a:ext cx="187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50B8CA10-1C76-BF4B-7B75-F879B808D012}"/>
                    </a:ext>
                  </a:extLst>
                </p14:cNvPr>
                <p14:cNvContentPartPr/>
                <p14:nvPr/>
              </p14:nvContentPartPr>
              <p14:xfrm>
                <a:off x="4966250" y="2123168"/>
                <a:ext cx="193320" cy="41076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50B8CA10-1C76-BF4B-7B75-F879B808D01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961930" y="2118848"/>
                  <a:ext cx="201960" cy="41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33429226-05F8-D068-4982-00DEE37F3333}"/>
              </a:ext>
            </a:extLst>
          </p:cNvPr>
          <p:cNvGrpSpPr/>
          <p:nvPr/>
        </p:nvGrpSpPr>
        <p:grpSpPr>
          <a:xfrm>
            <a:off x="283730" y="3356528"/>
            <a:ext cx="489600" cy="598320"/>
            <a:chOff x="283730" y="3356528"/>
            <a:chExt cx="489600" cy="59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7A042AB3-E9E3-95D7-0FC3-C840DF797F66}"/>
                    </a:ext>
                  </a:extLst>
                </p14:cNvPr>
                <p14:cNvContentPartPr/>
                <p14:nvPr/>
              </p14:nvContentPartPr>
              <p14:xfrm>
                <a:off x="283730" y="3624368"/>
                <a:ext cx="264240" cy="330480"/>
              </p14:xfrm>
            </p:contentPart>
          </mc:Choice>
          <mc:Fallback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7A042AB3-E9E3-95D7-0FC3-C840DF797F6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79410" y="3620048"/>
                  <a:ext cx="2728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3659CBC1-4BD8-B55D-46D0-D665AD00CBBD}"/>
                    </a:ext>
                  </a:extLst>
                </p14:cNvPr>
                <p14:cNvContentPartPr/>
                <p14:nvPr/>
              </p14:nvContentPartPr>
              <p14:xfrm>
                <a:off x="623570" y="3430328"/>
                <a:ext cx="149760" cy="175680"/>
              </p14:xfrm>
            </p:contentPart>
          </mc:Choice>
          <mc:Fallback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3659CBC1-4BD8-B55D-46D0-D665AD00CBB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19250" y="3426008"/>
                  <a:ext cx="1584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069F3279-A629-5702-D5CB-507ADFFD3FD8}"/>
                    </a:ext>
                  </a:extLst>
                </p14:cNvPr>
                <p14:cNvContentPartPr/>
                <p14:nvPr/>
              </p14:nvContentPartPr>
              <p14:xfrm>
                <a:off x="661730" y="3356528"/>
                <a:ext cx="74160" cy="326520"/>
              </p14:xfrm>
            </p:contentPart>
          </mc:Choice>
          <mc:Fallback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069F3279-A629-5702-D5CB-507ADFFD3FD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57410" y="3352208"/>
                  <a:ext cx="82800" cy="33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9" name="Tinta 68">
                <a:extLst>
                  <a:ext uri="{FF2B5EF4-FFF2-40B4-BE49-F238E27FC236}">
                    <a16:creationId xmlns:a16="http://schemas.microsoft.com/office/drawing/2014/main" id="{851F0E05-53D1-A636-23A7-674FE925FADD}"/>
                  </a:ext>
                </a:extLst>
              </p14:cNvPr>
              <p14:cNvContentPartPr/>
              <p14:nvPr/>
            </p14:nvContentPartPr>
            <p14:xfrm>
              <a:off x="866930" y="3787448"/>
              <a:ext cx="40680" cy="57960"/>
            </p14:xfrm>
          </p:contentPart>
        </mc:Choice>
        <mc:Fallback>
          <p:pic>
            <p:nvPicPr>
              <p:cNvPr id="69" name="Tinta 68">
                <a:extLst>
                  <a:ext uri="{FF2B5EF4-FFF2-40B4-BE49-F238E27FC236}">
                    <a16:creationId xmlns:a16="http://schemas.microsoft.com/office/drawing/2014/main" id="{851F0E05-53D1-A636-23A7-674FE925FAD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62610" y="3783128"/>
                <a:ext cx="49320" cy="6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Agrupar 82">
            <a:extLst>
              <a:ext uri="{FF2B5EF4-FFF2-40B4-BE49-F238E27FC236}">
                <a16:creationId xmlns:a16="http://schemas.microsoft.com/office/drawing/2014/main" id="{3774AA13-FA4C-CC0C-1B71-B70EC88CBB36}"/>
              </a:ext>
            </a:extLst>
          </p:cNvPr>
          <p:cNvGrpSpPr/>
          <p:nvPr/>
        </p:nvGrpSpPr>
        <p:grpSpPr>
          <a:xfrm>
            <a:off x="1181930" y="3384248"/>
            <a:ext cx="390240" cy="344880"/>
            <a:chOff x="1181930" y="3384248"/>
            <a:chExt cx="390240" cy="34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A041AF6F-8E47-B2B8-F61D-4885CE45DC9F}"/>
                    </a:ext>
                  </a:extLst>
                </p14:cNvPr>
                <p14:cNvContentPartPr/>
                <p14:nvPr/>
              </p14:nvContentPartPr>
              <p14:xfrm>
                <a:off x="1181930" y="3386048"/>
                <a:ext cx="198360" cy="343080"/>
              </p14:xfrm>
            </p:contentPart>
          </mc:Choice>
          <mc:Fallback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A041AF6F-8E47-B2B8-F61D-4885CE45DC9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77610" y="3381728"/>
                  <a:ext cx="2070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01B749A3-54C4-04A9-24E8-B1E592174961}"/>
                    </a:ext>
                  </a:extLst>
                </p14:cNvPr>
                <p14:cNvContentPartPr/>
                <p14:nvPr/>
              </p14:nvContentPartPr>
              <p14:xfrm>
                <a:off x="1517810" y="3384248"/>
                <a:ext cx="54360" cy="32220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01B749A3-54C4-04A9-24E8-B1E59217496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513490" y="3379928"/>
                  <a:ext cx="63000" cy="33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B166F508-6A0A-1541-31ED-8CFEDDC55C83}"/>
              </a:ext>
            </a:extLst>
          </p:cNvPr>
          <p:cNvGrpSpPr/>
          <p:nvPr/>
        </p:nvGrpSpPr>
        <p:grpSpPr>
          <a:xfrm>
            <a:off x="1193450" y="3857648"/>
            <a:ext cx="418680" cy="374760"/>
            <a:chOff x="1193450" y="3857648"/>
            <a:chExt cx="418680" cy="37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8F43FA72-5752-75F1-F2CB-DFE05C3964B0}"/>
                    </a:ext>
                  </a:extLst>
                </p14:cNvPr>
                <p14:cNvContentPartPr/>
                <p14:nvPr/>
              </p14:nvContentPartPr>
              <p14:xfrm>
                <a:off x="1193450" y="3857648"/>
                <a:ext cx="418680" cy="25920"/>
              </p14:xfrm>
            </p:contentPart>
          </mc:Choice>
          <mc:Fallback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8F43FA72-5752-75F1-F2CB-DFE05C3964B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89130" y="3853328"/>
                  <a:ext cx="4273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E0F95624-87A3-C58B-B588-498588BC8334}"/>
                    </a:ext>
                  </a:extLst>
                </p14:cNvPr>
                <p14:cNvContentPartPr/>
                <p14:nvPr/>
              </p14:nvContentPartPr>
              <p14:xfrm>
                <a:off x="1329170" y="3958088"/>
                <a:ext cx="194040" cy="274320"/>
              </p14:xfrm>
            </p:contentPart>
          </mc:Choice>
          <mc:Fallback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E0F95624-87A3-C58B-B588-498588BC833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324850" y="3953768"/>
                  <a:ext cx="202680" cy="28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4" name="Tinta 73">
                <a:extLst>
                  <a:ext uri="{FF2B5EF4-FFF2-40B4-BE49-F238E27FC236}">
                    <a16:creationId xmlns:a16="http://schemas.microsoft.com/office/drawing/2014/main" id="{22A92D81-E55C-8378-F94D-75E248DE221F}"/>
                  </a:ext>
                </a:extLst>
              </p14:cNvPr>
              <p14:cNvContentPartPr/>
              <p14:nvPr/>
            </p14:nvContentPartPr>
            <p14:xfrm>
              <a:off x="1941530" y="3815528"/>
              <a:ext cx="188640" cy="11880"/>
            </p14:xfrm>
          </p:contentPart>
        </mc:Choice>
        <mc:Fallback>
          <p:pic>
            <p:nvPicPr>
              <p:cNvPr id="74" name="Tinta 73">
                <a:extLst>
                  <a:ext uri="{FF2B5EF4-FFF2-40B4-BE49-F238E27FC236}">
                    <a16:creationId xmlns:a16="http://schemas.microsoft.com/office/drawing/2014/main" id="{22A92D81-E55C-8378-F94D-75E248DE221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937210" y="3811208"/>
                <a:ext cx="19728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75" name="Tinta 74">
                <a:extLst>
                  <a:ext uri="{FF2B5EF4-FFF2-40B4-BE49-F238E27FC236}">
                    <a16:creationId xmlns:a16="http://schemas.microsoft.com/office/drawing/2014/main" id="{88058FA6-F1CF-BD9D-0347-2C2FF305CA6E}"/>
                  </a:ext>
                </a:extLst>
              </p14:cNvPr>
              <p14:cNvContentPartPr/>
              <p14:nvPr/>
            </p14:nvContentPartPr>
            <p14:xfrm>
              <a:off x="1958450" y="3633368"/>
              <a:ext cx="180360" cy="28440"/>
            </p14:xfrm>
          </p:contentPart>
        </mc:Choice>
        <mc:Fallback>
          <p:pic>
            <p:nvPicPr>
              <p:cNvPr id="75" name="Tinta 74">
                <a:extLst>
                  <a:ext uri="{FF2B5EF4-FFF2-40B4-BE49-F238E27FC236}">
                    <a16:creationId xmlns:a16="http://schemas.microsoft.com/office/drawing/2014/main" id="{88058FA6-F1CF-BD9D-0347-2C2FF305CA6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954130" y="3629048"/>
                <a:ext cx="18900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Agrupar 80">
            <a:extLst>
              <a:ext uri="{FF2B5EF4-FFF2-40B4-BE49-F238E27FC236}">
                <a16:creationId xmlns:a16="http://schemas.microsoft.com/office/drawing/2014/main" id="{CFE18EEE-60DF-7FE6-A3D5-B4F2BF9E0A9E}"/>
              </a:ext>
            </a:extLst>
          </p:cNvPr>
          <p:cNvGrpSpPr/>
          <p:nvPr/>
        </p:nvGrpSpPr>
        <p:grpSpPr>
          <a:xfrm>
            <a:off x="2438690" y="3320888"/>
            <a:ext cx="831600" cy="356040"/>
            <a:chOff x="2438690" y="3320888"/>
            <a:chExt cx="831600" cy="35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F85F3844-9888-5548-82C0-E8F368DBC879}"/>
                    </a:ext>
                  </a:extLst>
                </p14:cNvPr>
                <p14:cNvContentPartPr/>
                <p14:nvPr/>
              </p14:nvContentPartPr>
              <p14:xfrm>
                <a:off x="2438690" y="3383528"/>
                <a:ext cx="169200" cy="293400"/>
              </p14:xfrm>
            </p:contentPart>
          </mc:Choice>
          <mc:Fallback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F85F3844-9888-5548-82C0-E8F368DBC87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434370" y="3379208"/>
                  <a:ext cx="1778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EB676D1A-7E6D-4E1C-1255-B8570B41913A}"/>
                    </a:ext>
                  </a:extLst>
                </p14:cNvPr>
                <p14:cNvContentPartPr/>
                <p14:nvPr/>
              </p14:nvContentPartPr>
              <p14:xfrm>
                <a:off x="2471450" y="3508448"/>
                <a:ext cx="207360" cy="29520"/>
              </p14:xfrm>
            </p:contentPart>
          </mc:Choice>
          <mc:Fallback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EB676D1A-7E6D-4E1C-1255-B8570B41913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467130" y="3504128"/>
                  <a:ext cx="2160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281BF522-AA34-89EC-7745-FF18A39106BC}"/>
                    </a:ext>
                  </a:extLst>
                </p14:cNvPr>
                <p14:cNvContentPartPr/>
                <p14:nvPr/>
              </p14:nvContentPartPr>
              <p14:xfrm>
                <a:off x="2764490" y="3345368"/>
                <a:ext cx="151920" cy="286920"/>
              </p14:xfrm>
            </p:contentPart>
          </mc:Choice>
          <mc:Fallback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281BF522-AA34-89EC-7745-FF18A39106B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760170" y="3341048"/>
                  <a:ext cx="1605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F1533BDB-96E2-53DF-440D-1268BCE63417}"/>
                    </a:ext>
                  </a:extLst>
                </p14:cNvPr>
                <p14:cNvContentPartPr/>
                <p14:nvPr/>
              </p14:nvContentPartPr>
              <p14:xfrm>
                <a:off x="2765930" y="3499448"/>
                <a:ext cx="252360" cy="42480"/>
              </p14:xfrm>
            </p:contentPart>
          </mc:Choice>
          <mc:Fallback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F1533BDB-96E2-53DF-440D-1268BCE634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761610" y="3495128"/>
                  <a:ext cx="2610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4AE62677-F298-EF74-F3B2-93F516811CDB}"/>
                    </a:ext>
                  </a:extLst>
                </p14:cNvPr>
                <p14:cNvContentPartPr/>
                <p14:nvPr/>
              </p14:nvContentPartPr>
              <p14:xfrm>
                <a:off x="3050330" y="3320888"/>
                <a:ext cx="219960" cy="350640"/>
              </p14:xfrm>
            </p:contentPart>
          </mc:Choice>
          <mc:Fallback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4AE62677-F298-EF74-F3B2-93F516811CD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046010" y="3316568"/>
                  <a:ext cx="228600" cy="35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01B4843C-9A89-1366-0192-2002DD4C6436}"/>
              </a:ext>
            </a:extLst>
          </p:cNvPr>
          <p:cNvGrpSpPr/>
          <p:nvPr/>
        </p:nvGrpSpPr>
        <p:grpSpPr>
          <a:xfrm>
            <a:off x="452570" y="4682048"/>
            <a:ext cx="510480" cy="612720"/>
            <a:chOff x="452570" y="4682048"/>
            <a:chExt cx="510480" cy="61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411EC3A0-4282-00FD-290F-9029C9A54235}"/>
                    </a:ext>
                  </a:extLst>
                </p14:cNvPr>
                <p14:cNvContentPartPr/>
                <p14:nvPr/>
              </p14:nvContentPartPr>
              <p14:xfrm>
                <a:off x="452570" y="4961048"/>
                <a:ext cx="250200" cy="333720"/>
              </p14:xfrm>
            </p:contentPart>
          </mc:Choice>
          <mc:Fallback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411EC3A0-4282-00FD-290F-9029C9A5423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48250" y="4956728"/>
                  <a:ext cx="2588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66114541-5BA9-75B7-F954-0EB1CD989B0C}"/>
                    </a:ext>
                  </a:extLst>
                </p14:cNvPr>
                <p14:cNvContentPartPr/>
                <p14:nvPr/>
              </p14:nvContentPartPr>
              <p14:xfrm>
                <a:off x="776930" y="4698248"/>
                <a:ext cx="186120" cy="229680"/>
              </p14:xfrm>
            </p:contentPart>
          </mc:Choice>
          <mc:Fallback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66114541-5BA9-75B7-F954-0EB1CD989B0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2610" y="4693928"/>
                  <a:ext cx="1947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30E22AD5-209F-D7A9-3F05-613ECA96D71C}"/>
                    </a:ext>
                  </a:extLst>
                </p14:cNvPr>
                <p14:cNvContentPartPr/>
                <p14:nvPr/>
              </p14:nvContentPartPr>
              <p14:xfrm>
                <a:off x="810770" y="4682048"/>
                <a:ext cx="100800" cy="276840"/>
              </p14:xfrm>
            </p:contentPart>
          </mc:Choice>
          <mc:Fallback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30E22AD5-209F-D7A9-3F05-613ECA96D71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06450" y="4677728"/>
                  <a:ext cx="109440" cy="28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65EFC068-9C1A-C13B-D37F-E02C9F4B03DE}"/>
              </a:ext>
            </a:extLst>
          </p:cNvPr>
          <p:cNvGrpSpPr/>
          <p:nvPr/>
        </p:nvGrpSpPr>
        <p:grpSpPr>
          <a:xfrm>
            <a:off x="1200650" y="4998128"/>
            <a:ext cx="243360" cy="144000"/>
            <a:chOff x="1200650" y="4998128"/>
            <a:chExt cx="243360" cy="14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87F6D884-E20F-D90D-691E-D4C9BC9C598C}"/>
                    </a:ext>
                  </a:extLst>
                </p14:cNvPr>
                <p14:cNvContentPartPr/>
                <p14:nvPr/>
              </p14:nvContentPartPr>
              <p14:xfrm>
                <a:off x="1200650" y="5124128"/>
                <a:ext cx="218520" cy="18000"/>
              </p14:xfrm>
            </p:contentPart>
          </mc:Choice>
          <mc:Fallback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87F6D884-E20F-D90D-691E-D4C9BC9C598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96330" y="5119808"/>
                  <a:ext cx="2271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598D463C-92F6-08ED-5B40-A5F04D1461CE}"/>
                    </a:ext>
                  </a:extLst>
                </p14:cNvPr>
                <p14:cNvContentPartPr/>
                <p14:nvPr/>
              </p14:nvContentPartPr>
              <p14:xfrm>
                <a:off x="1278410" y="4998128"/>
                <a:ext cx="165600" cy="6480"/>
              </p14:xfrm>
            </p:contentPart>
          </mc:Choice>
          <mc:Fallback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598D463C-92F6-08ED-5B40-A5F04D1461C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274090" y="4993808"/>
                  <a:ext cx="174240" cy="1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3CC99E64-73C2-E5B1-DD3E-BF273AFDDA04}"/>
              </a:ext>
            </a:extLst>
          </p:cNvPr>
          <p:cNvGrpSpPr/>
          <p:nvPr/>
        </p:nvGrpSpPr>
        <p:grpSpPr>
          <a:xfrm>
            <a:off x="1743170" y="4687088"/>
            <a:ext cx="1479240" cy="921600"/>
            <a:chOff x="1743170" y="4687088"/>
            <a:chExt cx="1479240" cy="92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95244BBE-BAF3-16C5-1252-0356D75FE55B}"/>
                    </a:ext>
                  </a:extLst>
                </p14:cNvPr>
                <p14:cNvContentPartPr/>
                <p14:nvPr/>
              </p14:nvContentPartPr>
              <p14:xfrm>
                <a:off x="1767290" y="4791488"/>
                <a:ext cx="200160" cy="274680"/>
              </p14:xfrm>
            </p:contentPart>
          </mc:Choice>
          <mc:Fallback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95244BBE-BAF3-16C5-1252-0356D75FE55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762970" y="4787168"/>
                  <a:ext cx="2088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FF569B82-0878-1E1B-1D9C-44D2ABBE51EB}"/>
                    </a:ext>
                  </a:extLst>
                </p14:cNvPr>
                <p14:cNvContentPartPr/>
                <p14:nvPr/>
              </p14:nvContentPartPr>
              <p14:xfrm>
                <a:off x="1832450" y="4894808"/>
                <a:ext cx="173160" cy="22320"/>
              </p14:xfrm>
            </p:contentPart>
          </mc:Choice>
          <mc:Fallback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FF569B82-0878-1E1B-1D9C-44D2ABBE51E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828130" y="4890488"/>
                  <a:ext cx="1818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613D5667-EF56-214C-BA09-CFEAAB231C8C}"/>
                    </a:ext>
                  </a:extLst>
                </p14:cNvPr>
                <p14:cNvContentPartPr/>
                <p14:nvPr/>
              </p14:nvContentPartPr>
              <p14:xfrm>
                <a:off x="2076170" y="4755848"/>
                <a:ext cx="151920" cy="279360"/>
              </p14:xfrm>
            </p:contentPart>
          </mc:Choice>
          <mc:Fallback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613D5667-EF56-214C-BA09-CFEAAB231C8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071850" y="4751528"/>
                  <a:ext cx="1605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A78B4CDA-7181-5C07-4830-3FC4928ADC45}"/>
                    </a:ext>
                  </a:extLst>
                </p14:cNvPr>
                <p14:cNvContentPartPr/>
                <p14:nvPr/>
              </p14:nvContentPartPr>
              <p14:xfrm>
                <a:off x="2074730" y="4913888"/>
                <a:ext cx="239760" cy="21960"/>
              </p14:xfrm>
            </p:contentPart>
          </mc:Choice>
          <mc:Fallback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A78B4CDA-7181-5C07-4830-3FC4928ADC4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070410" y="4909568"/>
                  <a:ext cx="2484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B7CF57CB-4187-87C8-CB8F-9EA9243B3B5E}"/>
                    </a:ext>
                  </a:extLst>
                </p14:cNvPr>
                <p14:cNvContentPartPr/>
                <p14:nvPr/>
              </p14:nvContentPartPr>
              <p14:xfrm>
                <a:off x="2391890" y="4740728"/>
                <a:ext cx="199080" cy="320760"/>
              </p14:xfrm>
            </p:contentPart>
          </mc:Choice>
          <mc:Fallback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B7CF57CB-4187-87C8-CB8F-9EA9243B3B5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387570" y="4736408"/>
                  <a:ext cx="20772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B17EA27B-2E81-509E-4BC5-28AFEE463CC1}"/>
                    </a:ext>
                  </a:extLst>
                </p14:cNvPr>
                <p14:cNvContentPartPr/>
                <p14:nvPr/>
              </p14:nvContentPartPr>
              <p14:xfrm>
                <a:off x="2741810" y="4865288"/>
                <a:ext cx="71280" cy="70200"/>
              </p14:xfrm>
            </p:contentPart>
          </mc:Choice>
          <mc:Fallback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B17EA27B-2E81-509E-4BC5-28AFEE463CC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737490" y="4860968"/>
                  <a:ext cx="799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C4BA37E1-9D81-0610-C376-6C5F31C1D74A}"/>
                    </a:ext>
                  </a:extLst>
                </p14:cNvPr>
                <p14:cNvContentPartPr/>
                <p14:nvPr/>
              </p14:nvContentPartPr>
              <p14:xfrm>
                <a:off x="2980130" y="4687088"/>
                <a:ext cx="242280" cy="299880"/>
              </p14:xfrm>
            </p:contentPart>
          </mc:Choice>
          <mc:Fallback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C4BA37E1-9D81-0610-C376-6C5F31C1D74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975810" y="4682768"/>
                  <a:ext cx="2509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0041CDF0-9023-6232-CDB4-B82596F025DF}"/>
                    </a:ext>
                  </a:extLst>
                </p14:cNvPr>
                <p14:cNvContentPartPr/>
                <p14:nvPr/>
              </p14:nvContentPartPr>
              <p14:xfrm>
                <a:off x="1752890" y="5122328"/>
                <a:ext cx="1422360" cy="58320"/>
              </p14:xfrm>
            </p:contentPart>
          </mc:Choice>
          <mc:Fallback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0041CDF0-9023-6232-CDB4-B82596F025D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748570" y="5118008"/>
                  <a:ext cx="14310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1540B51B-3218-30E3-DF02-54D643B67600}"/>
                    </a:ext>
                  </a:extLst>
                </p14:cNvPr>
                <p14:cNvContentPartPr/>
                <p14:nvPr/>
              </p14:nvContentPartPr>
              <p14:xfrm>
                <a:off x="2227730" y="5312768"/>
                <a:ext cx="239760" cy="259920"/>
              </p14:xfrm>
            </p:contentPart>
          </mc:Choice>
          <mc:Fallback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1540B51B-3218-30E3-DF02-54D643B6760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223410" y="5308448"/>
                  <a:ext cx="2484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21F681BC-B0A5-4437-814F-9AE29DBBCA7C}"/>
                    </a:ext>
                  </a:extLst>
                </p14:cNvPr>
                <p14:cNvContentPartPr/>
                <p14:nvPr/>
              </p14:nvContentPartPr>
              <p14:xfrm>
                <a:off x="2607170" y="5259848"/>
                <a:ext cx="88560" cy="301680"/>
              </p14:xfrm>
            </p:contentPart>
          </mc:Choice>
          <mc:Fallback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21F681BC-B0A5-4437-814F-9AE29DBBCA7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602850" y="5255528"/>
                  <a:ext cx="972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3A89F0A7-A1C3-DB39-2DD1-40287F7C8ACA}"/>
                    </a:ext>
                  </a:extLst>
                </p14:cNvPr>
                <p14:cNvContentPartPr/>
                <p14:nvPr/>
              </p14:nvContentPartPr>
              <p14:xfrm>
                <a:off x="2607170" y="5579168"/>
                <a:ext cx="245520" cy="29520"/>
              </p14:xfrm>
            </p:contentPart>
          </mc:Choice>
          <mc:Fallback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3A89F0A7-A1C3-DB39-2DD1-40287F7C8AC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602850" y="5574848"/>
                  <a:ext cx="2541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040031A0-A2D8-9EE7-A92D-20E540072E09}"/>
                    </a:ext>
                  </a:extLst>
                </p14:cNvPr>
                <p14:cNvContentPartPr/>
                <p14:nvPr/>
              </p14:nvContentPartPr>
              <p14:xfrm>
                <a:off x="1743170" y="4888328"/>
                <a:ext cx="939600" cy="137880"/>
              </p14:xfrm>
            </p:contentPart>
          </mc:Choice>
          <mc:Fallback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040031A0-A2D8-9EE7-A92D-20E540072E0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738850" y="4884008"/>
                  <a:ext cx="9482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FFEDEA01-7EB0-C404-FF78-20A26BDF2EEB}"/>
                    </a:ext>
                  </a:extLst>
                </p14:cNvPr>
                <p14:cNvContentPartPr/>
                <p14:nvPr/>
              </p14:nvContentPartPr>
              <p14:xfrm>
                <a:off x="2068970" y="5328248"/>
                <a:ext cx="900000" cy="172440"/>
              </p14:xfrm>
            </p:contentPart>
          </mc:Choice>
          <mc:Fallback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FFEDEA01-7EB0-C404-FF78-20A26BDF2EE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64650" y="5323928"/>
                  <a:ext cx="908640" cy="1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FD9A4CF4-E762-760C-3576-94BDF8DD7D00}"/>
              </a:ext>
            </a:extLst>
          </p:cNvPr>
          <p:cNvGrpSpPr/>
          <p:nvPr/>
        </p:nvGrpSpPr>
        <p:grpSpPr>
          <a:xfrm>
            <a:off x="1935410" y="4274168"/>
            <a:ext cx="462240" cy="317880"/>
            <a:chOff x="1935410" y="4274168"/>
            <a:chExt cx="462240" cy="31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8C714611-30C9-A1E2-6CF3-99EE94C861CC}"/>
                    </a:ext>
                  </a:extLst>
                </p14:cNvPr>
                <p14:cNvContentPartPr/>
                <p14:nvPr/>
              </p14:nvContentPartPr>
              <p14:xfrm>
                <a:off x="1935410" y="4334288"/>
                <a:ext cx="166320" cy="242640"/>
              </p14:xfrm>
            </p:contentPart>
          </mc:Choice>
          <mc:Fallback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8C714611-30C9-A1E2-6CF3-99EE94C861C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931090" y="4329968"/>
                  <a:ext cx="1749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934F109E-5B8E-DFD9-9B00-95B1A15AA644}"/>
                    </a:ext>
                  </a:extLst>
                </p14:cNvPr>
                <p14:cNvContentPartPr/>
                <p14:nvPr/>
              </p14:nvContentPartPr>
              <p14:xfrm>
                <a:off x="2187770" y="4274168"/>
                <a:ext cx="209880" cy="317880"/>
              </p14:xfrm>
            </p:contentPart>
          </mc:Choice>
          <mc:Fallback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934F109E-5B8E-DFD9-9B00-95B1A15AA64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183450" y="4269848"/>
                  <a:ext cx="218520" cy="32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Agrupar 115">
            <a:extLst>
              <a:ext uri="{FF2B5EF4-FFF2-40B4-BE49-F238E27FC236}">
                <a16:creationId xmlns:a16="http://schemas.microsoft.com/office/drawing/2014/main" id="{FE460E65-4ADE-11D7-8B55-F62A135C4EBB}"/>
              </a:ext>
            </a:extLst>
          </p:cNvPr>
          <p:cNvGrpSpPr/>
          <p:nvPr/>
        </p:nvGrpSpPr>
        <p:grpSpPr>
          <a:xfrm>
            <a:off x="6517130" y="1003928"/>
            <a:ext cx="451080" cy="587160"/>
            <a:chOff x="6517130" y="1003928"/>
            <a:chExt cx="451080" cy="58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1E5DE510-1907-C634-54D7-18FDB2B3837F}"/>
                    </a:ext>
                  </a:extLst>
                </p14:cNvPr>
                <p14:cNvContentPartPr/>
                <p14:nvPr/>
              </p14:nvContentPartPr>
              <p14:xfrm>
                <a:off x="6517130" y="1278248"/>
                <a:ext cx="213120" cy="312840"/>
              </p14:xfrm>
            </p:contentPart>
          </mc:Choice>
          <mc:Fallback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1E5DE510-1907-C634-54D7-18FDB2B3837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512810" y="1273928"/>
                  <a:ext cx="2217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34EE1FE7-D013-76A1-7BA2-E6BAA7E3C42E}"/>
                    </a:ext>
                  </a:extLst>
                </p14:cNvPr>
                <p14:cNvContentPartPr/>
                <p14:nvPr/>
              </p14:nvContentPartPr>
              <p14:xfrm>
                <a:off x="6762650" y="1003928"/>
                <a:ext cx="180360" cy="232560"/>
              </p14:xfrm>
            </p:contentPart>
          </mc:Choice>
          <mc:Fallback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34EE1FE7-D013-76A1-7BA2-E6BAA7E3C42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758330" y="999608"/>
                  <a:ext cx="1890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171F500E-5533-2F41-DEA9-76CF21A0CE6D}"/>
                    </a:ext>
                  </a:extLst>
                </p14:cNvPr>
                <p14:cNvContentPartPr/>
                <p14:nvPr/>
              </p14:nvContentPartPr>
              <p14:xfrm>
                <a:off x="6759770" y="1007888"/>
                <a:ext cx="208440" cy="266760"/>
              </p14:xfrm>
            </p:contentPart>
          </mc:Choice>
          <mc:Fallback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171F500E-5533-2F41-DEA9-76CF21A0CE6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755450" y="1003568"/>
                  <a:ext cx="217080" cy="27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14" name="Tinta 113">
                <a:extLst>
                  <a:ext uri="{FF2B5EF4-FFF2-40B4-BE49-F238E27FC236}">
                    <a16:creationId xmlns:a16="http://schemas.microsoft.com/office/drawing/2014/main" id="{B06260B5-EE0C-E5CC-5E6D-0EDFCD01D5FA}"/>
                  </a:ext>
                </a:extLst>
              </p14:cNvPr>
              <p14:cNvContentPartPr/>
              <p14:nvPr/>
            </p14:nvContentPartPr>
            <p14:xfrm>
              <a:off x="7183490" y="1543208"/>
              <a:ext cx="216000" cy="20880"/>
            </p14:xfrm>
          </p:contentPart>
        </mc:Choice>
        <mc:Fallback>
          <p:pic>
            <p:nvPicPr>
              <p:cNvPr id="114" name="Tinta 113">
                <a:extLst>
                  <a:ext uri="{FF2B5EF4-FFF2-40B4-BE49-F238E27FC236}">
                    <a16:creationId xmlns:a16="http://schemas.microsoft.com/office/drawing/2014/main" id="{B06260B5-EE0C-E5CC-5E6D-0EDFCD01D5FA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179170" y="1538888"/>
                <a:ext cx="2246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15" name="Tinta 114">
                <a:extLst>
                  <a:ext uri="{FF2B5EF4-FFF2-40B4-BE49-F238E27FC236}">
                    <a16:creationId xmlns:a16="http://schemas.microsoft.com/office/drawing/2014/main" id="{C82F5AE0-D069-AFCC-75A6-C2182FC9AACA}"/>
                  </a:ext>
                </a:extLst>
              </p14:cNvPr>
              <p14:cNvContentPartPr/>
              <p14:nvPr/>
            </p14:nvContentPartPr>
            <p14:xfrm>
              <a:off x="7235690" y="1396328"/>
              <a:ext cx="197280" cy="25920"/>
            </p14:xfrm>
          </p:contentPart>
        </mc:Choice>
        <mc:Fallback>
          <p:pic>
            <p:nvPicPr>
              <p:cNvPr id="115" name="Tinta 114">
                <a:extLst>
                  <a:ext uri="{FF2B5EF4-FFF2-40B4-BE49-F238E27FC236}">
                    <a16:creationId xmlns:a16="http://schemas.microsoft.com/office/drawing/2014/main" id="{C82F5AE0-D069-AFCC-75A6-C2182FC9AACA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231370" y="1392008"/>
                <a:ext cx="205920" cy="3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0FB33D0A-A2D9-0134-847A-7106CC3146CB}"/>
              </a:ext>
            </a:extLst>
          </p:cNvPr>
          <p:cNvGrpSpPr/>
          <p:nvPr/>
        </p:nvGrpSpPr>
        <p:grpSpPr>
          <a:xfrm>
            <a:off x="3475850" y="5015768"/>
            <a:ext cx="261000" cy="144720"/>
            <a:chOff x="3475850" y="5015768"/>
            <a:chExt cx="261000" cy="14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8AA73FE7-B0DE-6D69-EF59-3D904FCDCE86}"/>
                    </a:ext>
                  </a:extLst>
                </p14:cNvPr>
                <p14:cNvContentPartPr/>
                <p14:nvPr/>
              </p14:nvContentPartPr>
              <p14:xfrm>
                <a:off x="3475850" y="5132048"/>
                <a:ext cx="233640" cy="28440"/>
              </p14:xfrm>
            </p:contentPart>
          </mc:Choice>
          <mc:Fallback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8AA73FE7-B0DE-6D69-EF59-3D904FCDCE8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471530" y="5127728"/>
                  <a:ext cx="2422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D8976573-FA4D-1CDA-A421-3B92AC2A4473}"/>
                    </a:ext>
                  </a:extLst>
                </p14:cNvPr>
                <p14:cNvContentPartPr/>
                <p14:nvPr/>
              </p14:nvContentPartPr>
              <p14:xfrm>
                <a:off x="3555050" y="5015768"/>
                <a:ext cx="181800" cy="1800"/>
              </p14:xfrm>
            </p:contentPart>
          </mc:Choice>
          <mc:Fallback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D8976573-FA4D-1CDA-A421-3B92AC2A447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550730" y="5011448"/>
                  <a:ext cx="190440" cy="1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55597DF8-B5DC-F83F-07B0-3C5FB7367506}"/>
              </a:ext>
            </a:extLst>
          </p:cNvPr>
          <p:cNvGrpSpPr/>
          <p:nvPr/>
        </p:nvGrpSpPr>
        <p:grpSpPr>
          <a:xfrm>
            <a:off x="3987050" y="4502408"/>
            <a:ext cx="793800" cy="574920"/>
            <a:chOff x="3987050" y="4502408"/>
            <a:chExt cx="793800" cy="57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95DC0DA4-F52E-9A42-EF9D-C69632912A3F}"/>
                    </a:ext>
                  </a:extLst>
                </p14:cNvPr>
                <p14:cNvContentPartPr/>
                <p14:nvPr/>
              </p14:nvContentPartPr>
              <p14:xfrm>
                <a:off x="4199810" y="4502408"/>
                <a:ext cx="190080" cy="211320"/>
              </p14:xfrm>
            </p:contentPart>
          </mc:Choice>
          <mc:Fallback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95DC0DA4-F52E-9A42-EF9D-C69632912A3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195490" y="4498088"/>
                  <a:ext cx="1987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0DD544E3-8AB0-7C21-C594-DC8B93CC098D}"/>
                    </a:ext>
                  </a:extLst>
                </p14:cNvPr>
                <p14:cNvContentPartPr/>
                <p14:nvPr/>
              </p14:nvContentPartPr>
              <p14:xfrm>
                <a:off x="3987050" y="4841528"/>
                <a:ext cx="230040" cy="235800"/>
              </p14:xfrm>
            </p:contentPart>
          </mc:Choice>
          <mc:Fallback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0DD544E3-8AB0-7C21-C594-DC8B93CC098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982730" y="4837208"/>
                  <a:ext cx="2386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84BAAB00-D5C8-D546-A49C-98178DEA24C8}"/>
                    </a:ext>
                  </a:extLst>
                </p14:cNvPr>
                <p14:cNvContentPartPr/>
                <p14:nvPr/>
              </p14:nvContentPartPr>
              <p14:xfrm>
                <a:off x="4341290" y="4998128"/>
                <a:ext cx="41400" cy="60120"/>
              </p14:xfrm>
            </p:contentPart>
          </mc:Choice>
          <mc:Fallback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84BAAB00-D5C8-D546-A49C-98178DEA24C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336970" y="4993808"/>
                  <a:ext cx="500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91FF5F2F-47F0-2FC9-8F68-3CE89302724B}"/>
                    </a:ext>
                  </a:extLst>
                </p14:cNvPr>
                <p14:cNvContentPartPr/>
                <p14:nvPr/>
              </p14:nvContentPartPr>
              <p14:xfrm>
                <a:off x="4503650" y="4756568"/>
                <a:ext cx="196920" cy="269280"/>
              </p14:xfrm>
            </p:contentPart>
          </mc:Choice>
          <mc:Fallback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91FF5F2F-47F0-2FC9-8F68-3CE89302724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499330" y="4752248"/>
                  <a:ext cx="2055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87A34C5A-9624-23E1-9A01-D5CF77FC343F}"/>
                    </a:ext>
                  </a:extLst>
                </p14:cNvPr>
                <p14:cNvContentPartPr/>
                <p14:nvPr/>
              </p14:nvContentPartPr>
              <p14:xfrm>
                <a:off x="4743770" y="4620848"/>
                <a:ext cx="37080" cy="205560"/>
              </p14:xfrm>
            </p:contentPart>
          </mc:Choice>
          <mc:Fallback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87A34C5A-9624-23E1-9A01-D5CF77FC343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739450" y="4616528"/>
                  <a:ext cx="4572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Agrupar 128">
            <a:extLst>
              <a:ext uri="{FF2B5EF4-FFF2-40B4-BE49-F238E27FC236}">
                <a16:creationId xmlns:a16="http://schemas.microsoft.com/office/drawing/2014/main" id="{62DCF74C-A713-73DE-6196-7FF745DADB9C}"/>
              </a:ext>
            </a:extLst>
          </p:cNvPr>
          <p:cNvGrpSpPr/>
          <p:nvPr/>
        </p:nvGrpSpPr>
        <p:grpSpPr>
          <a:xfrm>
            <a:off x="7762730" y="897008"/>
            <a:ext cx="474480" cy="631800"/>
            <a:chOff x="7762730" y="897008"/>
            <a:chExt cx="474480" cy="63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C85B4CE8-8CCD-E06A-208D-50388223E32F}"/>
                    </a:ext>
                  </a:extLst>
                </p14:cNvPr>
                <p14:cNvContentPartPr/>
                <p14:nvPr/>
              </p14:nvContentPartPr>
              <p14:xfrm>
                <a:off x="7762730" y="1168448"/>
                <a:ext cx="254160" cy="360360"/>
              </p14:xfrm>
            </p:contentPart>
          </mc:Choice>
          <mc:Fallback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C85B4CE8-8CCD-E06A-208D-50388223E32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758410" y="1164128"/>
                  <a:ext cx="26280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AC223E97-D5F5-A6B7-247A-EF5E4DEA18AF}"/>
                    </a:ext>
                  </a:extLst>
                </p14:cNvPr>
                <p14:cNvContentPartPr/>
                <p14:nvPr/>
              </p14:nvContentPartPr>
              <p14:xfrm>
                <a:off x="8088890" y="897008"/>
                <a:ext cx="148320" cy="306360"/>
              </p14:xfrm>
            </p:contentPart>
          </mc:Choice>
          <mc:Fallback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AC223E97-D5F5-A6B7-247A-EF5E4DEA18A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084570" y="892688"/>
                  <a:ext cx="156960" cy="31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969F1C67-8DBE-E806-E8EE-AB6AAC9CDDD6}"/>
              </a:ext>
            </a:extLst>
          </p:cNvPr>
          <p:cNvGrpSpPr/>
          <p:nvPr/>
        </p:nvGrpSpPr>
        <p:grpSpPr>
          <a:xfrm>
            <a:off x="6720170" y="2063768"/>
            <a:ext cx="1149480" cy="434160"/>
            <a:chOff x="6720170" y="2063768"/>
            <a:chExt cx="1149480" cy="43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8F14CB0B-74E7-6EC5-C00B-10484BE239AC}"/>
                    </a:ext>
                  </a:extLst>
                </p14:cNvPr>
                <p14:cNvContentPartPr/>
                <p14:nvPr/>
              </p14:nvContentPartPr>
              <p14:xfrm>
                <a:off x="6720170" y="2211368"/>
                <a:ext cx="236880" cy="286560"/>
              </p14:xfrm>
            </p:contentPart>
          </mc:Choice>
          <mc:Fallback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8F14CB0B-74E7-6EC5-C00B-10484BE239A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715850" y="2207048"/>
                  <a:ext cx="2455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89D60AD8-89C9-A43C-0782-C3AB9F87892E}"/>
                    </a:ext>
                  </a:extLst>
                </p14:cNvPr>
                <p14:cNvContentPartPr/>
                <p14:nvPr/>
              </p14:nvContentPartPr>
              <p14:xfrm>
                <a:off x="6826370" y="2222528"/>
                <a:ext cx="265320" cy="242640"/>
              </p14:xfrm>
            </p:contentPart>
          </mc:Choice>
          <mc:Fallback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89D60AD8-89C9-A43C-0782-C3AB9F87892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822050" y="2218208"/>
                  <a:ext cx="2739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AD90F45A-A59E-641E-E96A-566BE428F80E}"/>
                    </a:ext>
                  </a:extLst>
                </p14:cNvPr>
                <p14:cNvContentPartPr/>
                <p14:nvPr/>
              </p14:nvContentPartPr>
              <p14:xfrm>
                <a:off x="7217330" y="2347448"/>
                <a:ext cx="219600" cy="13320"/>
              </p14:xfrm>
            </p:contentPart>
          </mc:Choice>
          <mc:Fallback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AD90F45A-A59E-641E-E96A-566BE428F80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213010" y="2343128"/>
                  <a:ext cx="2282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0DC04CB6-0D6A-5850-DD3B-0093518B6BDA}"/>
                    </a:ext>
                  </a:extLst>
                </p14:cNvPr>
                <p14:cNvContentPartPr/>
                <p14:nvPr/>
              </p14:nvContentPartPr>
              <p14:xfrm>
                <a:off x="7218770" y="2191928"/>
                <a:ext cx="276480" cy="2880"/>
              </p14:xfrm>
            </p:contentPart>
          </mc:Choice>
          <mc:Fallback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0DC04CB6-0D6A-5850-DD3B-0093518B6BD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214450" y="2187608"/>
                  <a:ext cx="2851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DAC71420-44D2-9473-C3A3-DC9F0AD6EECE}"/>
                    </a:ext>
                  </a:extLst>
                </p14:cNvPr>
                <p14:cNvContentPartPr/>
                <p14:nvPr/>
              </p14:nvContentPartPr>
              <p14:xfrm>
                <a:off x="7585610" y="2063768"/>
                <a:ext cx="284040" cy="334080"/>
              </p14:xfrm>
            </p:contentPart>
          </mc:Choice>
          <mc:Fallback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DAC71420-44D2-9473-C3A3-DC9F0AD6EEC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581290" y="2059448"/>
                  <a:ext cx="292680" cy="34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35" name="Tinta 134">
                <a:extLst>
                  <a:ext uri="{FF2B5EF4-FFF2-40B4-BE49-F238E27FC236}">
                    <a16:creationId xmlns:a16="http://schemas.microsoft.com/office/drawing/2014/main" id="{4252BFF7-1EBE-755B-DF1B-BB4378D127D8}"/>
                  </a:ext>
                </a:extLst>
              </p14:cNvPr>
              <p14:cNvContentPartPr/>
              <p14:nvPr/>
            </p14:nvContentPartPr>
            <p14:xfrm>
              <a:off x="6739610" y="3033968"/>
              <a:ext cx="285120" cy="356040"/>
            </p14:xfrm>
          </p:contentPart>
        </mc:Choice>
        <mc:Fallback>
          <p:pic>
            <p:nvPicPr>
              <p:cNvPr id="135" name="Tinta 134">
                <a:extLst>
                  <a:ext uri="{FF2B5EF4-FFF2-40B4-BE49-F238E27FC236}">
                    <a16:creationId xmlns:a16="http://schemas.microsoft.com/office/drawing/2014/main" id="{4252BFF7-1EBE-755B-DF1B-BB4378D127D8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6735290" y="3029648"/>
                <a:ext cx="293760" cy="36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Agrupar 140">
            <a:extLst>
              <a:ext uri="{FF2B5EF4-FFF2-40B4-BE49-F238E27FC236}">
                <a16:creationId xmlns:a16="http://schemas.microsoft.com/office/drawing/2014/main" id="{19F422BA-B547-0355-3919-0BAAF16F5B22}"/>
              </a:ext>
            </a:extLst>
          </p:cNvPr>
          <p:cNvGrpSpPr/>
          <p:nvPr/>
        </p:nvGrpSpPr>
        <p:grpSpPr>
          <a:xfrm>
            <a:off x="7275290" y="2833808"/>
            <a:ext cx="843480" cy="541080"/>
            <a:chOff x="7275290" y="2833808"/>
            <a:chExt cx="843480" cy="54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D30DBFCB-9146-7100-15BB-7F1E168DF51E}"/>
                    </a:ext>
                  </a:extLst>
                </p14:cNvPr>
                <p14:cNvContentPartPr/>
                <p14:nvPr/>
              </p14:nvContentPartPr>
              <p14:xfrm>
                <a:off x="7275290" y="3266168"/>
                <a:ext cx="217080" cy="29520"/>
              </p14:xfrm>
            </p:contentPart>
          </mc:Choice>
          <mc:Fallback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D30DBFCB-9146-7100-15BB-7F1E168DF51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270970" y="3261848"/>
                  <a:ext cx="2257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02808F72-77F8-A324-4906-5E23C2042ECA}"/>
                    </a:ext>
                  </a:extLst>
                </p14:cNvPr>
                <p14:cNvContentPartPr/>
                <p14:nvPr/>
              </p14:nvContentPartPr>
              <p14:xfrm>
                <a:off x="7289690" y="3096608"/>
                <a:ext cx="235440" cy="9360"/>
              </p14:xfrm>
            </p:contentPart>
          </mc:Choice>
          <mc:Fallback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02808F72-77F8-A324-4906-5E23C2042EC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285370" y="3092288"/>
                  <a:ext cx="244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F74A2274-E476-3E6A-CC4D-6B181934EE53}"/>
                    </a:ext>
                  </a:extLst>
                </p14:cNvPr>
                <p14:cNvContentPartPr/>
                <p14:nvPr/>
              </p14:nvContentPartPr>
              <p14:xfrm>
                <a:off x="7708730" y="2833808"/>
                <a:ext cx="101160" cy="541080"/>
              </p14:xfrm>
            </p:contentPart>
          </mc:Choice>
          <mc:Fallback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F74A2274-E476-3E6A-CC4D-6B181934EE5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704410" y="2829488"/>
                  <a:ext cx="10980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AB10EE99-36AF-E441-6C8A-62B02548574F}"/>
                    </a:ext>
                  </a:extLst>
                </p14:cNvPr>
                <p14:cNvContentPartPr/>
                <p14:nvPr/>
              </p14:nvContentPartPr>
              <p14:xfrm>
                <a:off x="7944890" y="2957648"/>
                <a:ext cx="173880" cy="337320"/>
              </p14:xfrm>
            </p:contentPart>
          </mc:Choice>
          <mc:Fallback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AB10EE99-36AF-E441-6C8A-62B02548574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940570" y="2953328"/>
                  <a:ext cx="182520" cy="34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40" name="Tinta 139">
                <a:extLst>
                  <a:ext uri="{FF2B5EF4-FFF2-40B4-BE49-F238E27FC236}">
                    <a16:creationId xmlns:a16="http://schemas.microsoft.com/office/drawing/2014/main" id="{E4DE2C8E-E6FA-A38F-F933-0D0100D24CF9}"/>
                  </a:ext>
                </a:extLst>
              </p14:cNvPr>
              <p14:cNvContentPartPr/>
              <p14:nvPr/>
            </p14:nvContentPartPr>
            <p14:xfrm>
              <a:off x="8340890" y="2827688"/>
              <a:ext cx="95400" cy="578880"/>
            </p14:xfrm>
          </p:contentPart>
        </mc:Choice>
        <mc:Fallback>
          <p:pic>
            <p:nvPicPr>
              <p:cNvPr id="140" name="Tinta 139">
                <a:extLst>
                  <a:ext uri="{FF2B5EF4-FFF2-40B4-BE49-F238E27FC236}">
                    <a16:creationId xmlns:a16="http://schemas.microsoft.com/office/drawing/2014/main" id="{E4DE2C8E-E6FA-A38F-F933-0D0100D24CF9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336570" y="2823368"/>
                <a:ext cx="10404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85" name="Tinta 184">
                <a:extLst>
                  <a:ext uri="{FF2B5EF4-FFF2-40B4-BE49-F238E27FC236}">
                    <a16:creationId xmlns:a16="http://schemas.microsoft.com/office/drawing/2014/main" id="{566BA243-654E-BA14-B573-D1E31E6309F3}"/>
                  </a:ext>
                </a:extLst>
              </p14:cNvPr>
              <p14:cNvContentPartPr/>
              <p14:nvPr/>
            </p14:nvContentPartPr>
            <p14:xfrm>
              <a:off x="5683010" y="843728"/>
              <a:ext cx="141840" cy="5577120"/>
            </p14:xfrm>
          </p:contentPart>
        </mc:Choice>
        <mc:Fallback>
          <p:pic>
            <p:nvPicPr>
              <p:cNvPr id="185" name="Tinta 184">
                <a:extLst>
                  <a:ext uri="{FF2B5EF4-FFF2-40B4-BE49-F238E27FC236}">
                    <a16:creationId xmlns:a16="http://schemas.microsoft.com/office/drawing/2014/main" id="{566BA243-654E-BA14-B573-D1E31E6309F3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678690" y="839408"/>
                <a:ext cx="150480" cy="558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3498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4B0557A-6F5A-9022-84EC-E9F929CA3A5A}"/>
                  </a:ext>
                </a:extLst>
              </p:cNvPr>
              <p:cNvSpPr txBox="1"/>
              <p:nvPr/>
            </p:nvSpPr>
            <p:spPr>
              <a:xfrm>
                <a:off x="241081" y="0"/>
                <a:ext cx="11709838" cy="23130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tabLst>
                    <a:tab pos="228600" algn="l"/>
                  </a:tabLst>
                </a:pPr>
                <a:r>
                  <a:rPr lang="pt-BR" sz="2000" b="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Para uma determinada população a lei de distribuição de renda proposta por um economista é dada por uma função definida por </a:t>
                </a:r>
                <a14:m>
                  <m:oMath xmlns:m="http://schemas.openxmlformats.org/officeDocument/2006/math">
                    <m:r>
                      <a:rPr lang="pt-BR" sz="20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𝒇</m:t>
                    </m:r>
                    <m:r>
                      <a:rPr lang="pt-BR" sz="20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pt-BR" sz="20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pt-BR" sz="20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)=</m:t>
                    </m:r>
                    <m:f>
                      <m:fPr>
                        <m:ctrlPr>
                          <a:rPr lang="pt-BR" sz="20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20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𝟐𝟏𝟔</m:t>
                        </m:r>
                        <m:r>
                          <a:rPr lang="pt-BR" sz="20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⋅</m:t>
                        </m:r>
                        <m:r>
                          <a:rPr lang="pt-BR" sz="20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𝟏</m:t>
                        </m:r>
                        <m:sSup>
                          <m:sSupPr>
                            <m:ctrlPr>
                              <a:rPr lang="pt-BR" sz="2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20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pt-BR" sz="20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𝟏𝟎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sz="2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20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p>
                            <m:f>
                              <m:fPr>
                                <m:ctrlPr>
                                  <a:rPr lang="pt-BR" sz="2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pt-BR" sz="20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𝟑</m:t>
                                </m:r>
                              </m:num>
                              <m:den>
                                <m:r>
                                  <a:rPr lang="pt-BR" sz="20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pt-BR" sz="2000" b="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em que</a:t>
                </a:r>
                <a:r>
                  <a:rPr lang="pt-BR" sz="2000" b="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f(x) é o número de indivíduos cuja renda excede a x reais.</a:t>
                </a:r>
                <a:r>
                  <a:rPr lang="pt-BR" sz="2000" b="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2000" b="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Julgue os itens seguintes, justificando a sua resposta:</a:t>
                </a:r>
                <a:r>
                  <a:rPr lang="pt-BR" sz="2000" b="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pt-BR" sz="3200" b="1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73038" lvl="1" indent="-173038">
                  <a:lnSpc>
                    <a:spcPct val="115000"/>
                  </a:lnSpc>
                  <a:spcAft>
                    <a:spcPts val="1000"/>
                  </a:spcAft>
                  <a:buSzPts val="1100"/>
                  <a:buFont typeface="Arial" panose="020B0604020202020204" pitchFamily="34" charset="0"/>
                  <a:buAutoNum type="alphaLcParenR"/>
                </a:pPr>
                <a:r>
                  <a:rPr lang="pt-BR" sz="2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O número de indivíduos cuja renda excede a R$ 10 000,00 é 21 600.</a:t>
                </a:r>
                <a:endParaRPr lang="pt-BR" sz="2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73038" lvl="1" indent="-173038" algn="just">
                  <a:lnSpc>
                    <a:spcPct val="115000"/>
                  </a:lnSpc>
                  <a:spcAft>
                    <a:spcPts val="1200"/>
                  </a:spcAft>
                  <a:buSzPts val="1100"/>
                  <a:buFont typeface="Arial" panose="020B0604020202020204" pitchFamily="34" charset="0"/>
                  <a:buAutoNum type="alphaLcParenR"/>
                </a:pPr>
                <a:r>
                  <a:rPr lang="pt-BR" sz="2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Existem na população 80 indivíduos cuja renda excede a R$ 9 000 000,00.</a:t>
                </a:r>
                <a:endParaRPr lang="pt-BR" sz="2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4B0557A-6F5A-9022-84EC-E9F929CA3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81" y="0"/>
                <a:ext cx="11709838" cy="2313069"/>
              </a:xfrm>
              <a:prstGeom prst="rect">
                <a:avLst/>
              </a:prstGeom>
              <a:blipFill>
                <a:blip r:embed="rId2"/>
                <a:stretch>
                  <a:fillRect l="-573" t="-264" r="-573" b="-39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AFA78893-495B-0DF2-A16F-6FB92E602A66}"/>
                  </a:ext>
                </a:extLst>
              </p14:cNvPr>
              <p14:cNvContentPartPr/>
              <p14:nvPr/>
            </p14:nvContentPartPr>
            <p14:xfrm>
              <a:off x="5090810" y="792608"/>
              <a:ext cx="5984640" cy="7308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AFA78893-495B-0DF2-A16F-6FB92E602A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37170" y="684968"/>
                <a:ext cx="6092280" cy="28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04A9893B-7C8A-8C93-0C50-A9AE257A86E4}"/>
              </a:ext>
            </a:extLst>
          </p:cNvPr>
          <p:cNvGrpSpPr/>
          <p:nvPr/>
        </p:nvGrpSpPr>
        <p:grpSpPr>
          <a:xfrm>
            <a:off x="5090810" y="1092128"/>
            <a:ext cx="1248480" cy="406800"/>
            <a:chOff x="5090810" y="1092128"/>
            <a:chExt cx="1248480" cy="40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DD658668-84AD-8E27-FF4A-B5A86CD19823}"/>
                    </a:ext>
                  </a:extLst>
                </p14:cNvPr>
                <p14:cNvContentPartPr/>
                <p14:nvPr/>
              </p14:nvContentPartPr>
              <p14:xfrm>
                <a:off x="5090810" y="1308488"/>
                <a:ext cx="1248480" cy="190440"/>
              </p14:xfrm>
            </p:contentPart>
          </mc:Choice>
          <mc:Fallback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DD658668-84AD-8E27-FF4A-B5A86CD1982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86490" y="1304168"/>
                  <a:ext cx="12571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1C6B2DFC-B501-FA81-D33E-3819BE3FE686}"/>
                    </a:ext>
                  </a:extLst>
                </p14:cNvPr>
                <p14:cNvContentPartPr/>
                <p14:nvPr/>
              </p14:nvContentPartPr>
              <p14:xfrm>
                <a:off x="5875970" y="1122728"/>
                <a:ext cx="172440" cy="10656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1C6B2DFC-B501-FA81-D33E-3819BE3FE68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71650" y="1118408"/>
                  <a:ext cx="1810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F39B99D6-1646-F9CF-1952-8654BA4EFCAB}"/>
                    </a:ext>
                  </a:extLst>
                </p14:cNvPr>
                <p14:cNvContentPartPr/>
                <p14:nvPr/>
              </p14:nvContentPartPr>
              <p14:xfrm>
                <a:off x="5891450" y="1092128"/>
                <a:ext cx="120960" cy="15588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F39B99D6-1646-F9CF-1952-8654BA4EFCA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887130" y="1087808"/>
                  <a:ext cx="129600" cy="16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2DE4452-9B96-4499-A14E-5A5DAF2BDEA0}"/>
              </a:ext>
            </a:extLst>
          </p:cNvPr>
          <p:cNvGrpSpPr/>
          <p:nvPr/>
        </p:nvGrpSpPr>
        <p:grpSpPr>
          <a:xfrm>
            <a:off x="6850490" y="1136768"/>
            <a:ext cx="533880" cy="280800"/>
            <a:chOff x="6850490" y="1136768"/>
            <a:chExt cx="533880" cy="28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681BEA5C-1CF7-D2B9-3EE9-2A9A4B55E7AE}"/>
                    </a:ext>
                  </a:extLst>
                </p14:cNvPr>
                <p14:cNvContentPartPr/>
                <p14:nvPr/>
              </p14:nvContentPartPr>
              <p14:xfrm>
                <a:off x="6919970" y="1137488"/>
                <a:ext cx="116280" cy="26064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681BEA5C-1CF7-D2B9-3EE9-2A9A4B55E7A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15650" y="1133168"/>
                  <a:ext cx="1249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44B0D02A-0268-9913-9227-799740DF8744}"/>
                    </a:ext>
                  </a:extLst>
                </p14:cNvPr>
                <p14:cNvContentPartPr/>
                <p14:nvPr/>
              </p14:nvContentPartPr>
              <p14:xfrm>
                <a:off x="6850490" y="1297328"/>
                <a:ext cx="205920" cy="36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44B0D02A-0268-9913-9227-799740DF874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46170" y="1293008"/>
                  <a:ext cx="2145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F4C2F3F9-C0E8-74A7-6417-53D4E15AEDC8}"/>
                    </a:ext>
                  </a:extLst>
                </p14:cNvPr>
                <p14:cNvContentPartPr/>
                <p14:nvPr/>
              </p14:nvContentPartPr>
              <p14:xfrm>
                <a:off x="7094210" y="1174928"/>
                <a:ext cx="102240" cy="17892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F4C2F3F9-C0E8-74A7-6417-53D4E15AEDC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089890" y="1170608"/>
                  <a:ext cx="1108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0A4DDFBA-BA76-C6C8-3F79-C0FF3DE30A7B}"/>
                    </a:ext>
                  </a:extLst>
                </p14:cNvPr>
                <p14:cNvContentPartPr/>
                <p14:nvPr/>
              </p14:nvContentPartPr>
              <p14:xfrm>
                <a:off x="7184930" y="1235048"/>
                <a:ext cx="121680" cy="10296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0A4DDFBA-BA76-C6C8-3F79-C0FF3DE30A7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80250" y="1230728"/>
                  <a:ext cx="1303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897CE3BB-3D52-450F-7015-78ADF119B381}"/>
                    </a:ext>
                  </a:extLst>
                </p14:cNvPr>
                <p14:cNvContentPartPr/>
                <p14:nvPr/>
              </p14:nvContentPartPr>
              <p14:xfrm>
                <a:off x="7185290" y="1223528"/>
                <a:ext cx="83160" cy="14292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897CE3BB-3D52-450F-7015-78ADF119B3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80970" y="1219208"/>
                  <a:ext cx="91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3F1AA07F-E09C-7FB6-C54D-FDF11327F77E}"/>
                    </a:ext>
                  </a:extLst>
                </p14:cNvPr>
                <p14:cNvContentPartPr/>
                <p14:nvPr/>
              </p14:nvContentPartPr>
              <p14:xfrm>
                <a:off x="7319210" y="1136768"/>
                <a:ext cx="65160" cy="28080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3F1AA07F-E09C-7FB6-C54D-FDF11327F77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314890" y="1132448"/>
                  <a:ext cx="73800" cy="28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40B98118-48E6-E340-BA69-E2287F98B0C1}"/>
              </a:ext>
            </a:extLst>
          </p:cNvPr>
          <p:cNvGrpSpPr/>
          <p:nvPr/>
        </p:nvGrpSpPr>
        <p:grpSpPr>
          <a:xfrm>
            <a:off x="136490" y="2358968"/>
            <a:ext cx="3427200" cy="1652040"/>
            <a:chOff x="136490" y="2358968"/>
            <a:chExt cx="3427200" cy="165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62302613-46B3-6141-02FD-F8173255F908}"/>
                    </a:ext>
                  </a:extLst>
                </p14:cNvPr>
                <p14:cNvContentPartPr/>
                <p14:nvPr/>
              </p14:nvContentPartPr>
              <p14:xfrm>
                <a:off x="154490" y="2628608"/>
                <a:ext cx="253080" cy="17784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62302613-46B3-6141-02FD-F8173255F90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50170" y="2624288"/>
                  <a:ext cx="2617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11745B0A-2155-D64E-62AD-306866554A30}"/>
                    </a:ext>
                  </a:extLst>
                </p14:cNvPr>
                <p14:cNvContentPartPr/>
                <p14:nvPr/>
              </p14:nvContentPartPr>
              <p14:xfrm>
                <a:off x="438170" y="2482448"/>
                <a:ext cx="99720" cy="42228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11745B0A-2155-D64E-62AD-306866554A3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33850" y="2478128"/>
                  <a:ext cx="10836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A58EC7A5-707B-F7AE-01AA-6BF498A25D62}"/>
                    </a:ext>
                  </a:extLst>
                </p14:cNvPr>
                <p14:cNvContentPartPr/>
                <p14:nvPr/>
              </p14:nvContentPartPr>
              <p14:xfrm>
                <a:off x="1048730" y="2472368"/>
                <a:ext cx="103320" cy="45036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A58EC7A5-707B-F7AE-01AA-6BF498A25D6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44410" y="2468048"/>
                  <a:ext cx="11196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0B1D963F-4194-8776-C705-8A8A9253E239}"/>
                    </a:ext>
                  </a:extLst>
                </p14:cNvPr>
                <p14:cNvContentPartPr/>
                <p14:nvPr/>
              </p14:nvContentPartPr>
              <p14:xfrm>
                <a:off x="951170" y="2744888"/>
                <a:ext cx="333360" cy="792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0B1D963F-4194-8776-C705-8A8A9253E23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46850" y="2740568"/>
                  <a:ext cx="34200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C584F040-F419-2466-3A66-1D31DD3EF5CC}"/>
                    </a:ext>
                  </a:extLst>
                </p14:cNvPr>
                <p14:cNvContentPartPr/>
                <p14:nvPr/>
              </p14:nvContentPartPr>
              <p14:xfrm>
                <a:off x="1415930" y="2451848"/>
                <a:ext cx="77040" cy="45252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C584F040-F419-2466-3A66-1D31DD3EF5C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411610" y="2447528"/>
                  <a:ext cx="8568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798AA857-00F2-FB7F-CC66-A7D985F9E605}"/>
                    </a:ext>
                  </a:extLst>
                </p14:cNvPr>
                <p14:cNvContentPartPr/>
                <p14:nvPr/>
              </p14:nvContentPartPr>
              <p14:xfrm>
                <a:off x="1617170" y="2570288"/>
                <a:ext cx="64080" cy="21564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798AA857-00F2-FB7F-CC66-A7D985F9E60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612850" y="2565968"/>
                  <a:ext cx="727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8A3C2E2C-AC33-FF41-979E-B0CBFE95C13A}"/>
                    </a:ext>
                  </a:extLst>
                </p14:cNvPr>
                <p14:cNvContentPartPr/>
                <p14:nvPr/>
              </p14:nvContentPartPr>
              <p14:xfrm>
                <a:off x="1748930" y="2589368"/>
                <a:ext cx="205200" cy="25560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8A3C2E2C-AC33-FF41-979E-B0CBFE95C13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744610" y="2585048"/>
                  <a:ext cx="2138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C7E58776-F00C-4FD5-8E04-C496E9076BEC}"/>
                    </a:ext>
                  </a:extLst>
                </p14:cNvPr>
                <p14:cNvContentPartPr/>
                <p14:nvPr/>
              </p14:nvContentPartPr>
              <p14:xfrm>
                <a:off x="1975730" y="2395328"/>
                <a:ext cx="83520" cy="13680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C7E58776-F00C-4FD5-8E04-C496E9076BE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971410" y="2391008"/>
                  <a:ext cx="921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2EDF30D5-0923-02DD-DD46-2FBF4871EE07}"/>
                    </a:ext>
                  </a:extLst>
                </p14:cNvPr>
                <p14:cNvContentPartPr/>
                <p14:nvPr/>
              </p14:nvContentPartPr>
              <p14:xfrm>
                <a:off x="2073290" y="2440328"/>
                <a:ext cx="3240" cy="17352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2EDF30D5-0923-02DD-DD46-2FBF4871EE0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068970" y="2436008"/>
                  <a:ext cx="118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9AB9E3B9-0E0B-F21B-2542-8850C6DBB73D}"/>
                    </a:ext>
                  </a:extLst>
                </p14:cNvPr>
                <p14:cNvContentPartPr/>
                <p14:nvPr/>
              </p14:nvContentPartPr>
              <p14:xfrm>
                <a:off x="2117210" y="2358968"/>
                <a:ext cx="82440" cy="57132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9AB9E3B9-0E0B-F21B-2542-8850C6DBB73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112890" y="2354648"/>
                  <a:ext cx="9108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35B465C7-74D1-AA35-CBC9-4F6878225B04}"/>
                    </a:ext>
                  </a:extLst>
                </p14:cNvPr>
                <p14:cNvContentPartPr/>
                <p14:nvPr/>
              </p14:nvContentPartPr>
              <p14:xfrm>
                <a:off x="2492690" y="2743808"/>
                <a:ext cx="202320" cy="1404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35B465C7-74D1-AA35-CBC9-4F6878225B0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88370" y="2739488"/>
                  <a:ext cx="2109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65779AAC-7118-4614-FE0E-6732E605E35B}"/>
                    </a:ext>
                  </a:extLst>
                </p14:cNvPr>
                <p14:cNvContentPartPr/>
                <p14:nvPr/>
              </p14:nvContentPartPr>
              <p14:xfrm>
                <a:off x="2496650" y="2575328"/>
                <a:ext cx="218520" cy="3492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65779AAC-7118-4614-FE0E-6732E605E35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492330" y="2571008"/>
                  <a:ext cx="2271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9006CE5C-18A4-188D-CA52-4F12CE41715E}"/>
                    </a:ext>
                  </a:extLst>
                </p14:cNvPr>
                <p14:cNvContentPartPr/>
                <p14:nvPr/>
              </p14:nvContentPartPr>
              <p14:xfrm>
                <a:off x="3075890" y="2385248"/>
                <a:ext cx="209880" cy="41256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9006CE5C-18A4-188D-CA52-4F12CE41715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071570" y="2380928"/>
                  <a:ext cx="21852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8C81CA8E-B5A0-C29D-F812-828DDC431DA6}"/>
                    </a:ext>
                  </a:extLst>
                </p14:cNvPr>
                <p14:cNvContentPartPr/>
                <p14:nvPr/>
              </p14:nvContentPartPr>
              <p14:xfrm>
                <a:off x="3094610" y="2914448"/>
                <a:ext cx="61560" cy="4788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8C81CA8E-B5A0-C29D-F812-828DDC431DA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090290" y="2910128"/>
                  <a:ext cx="702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B9D9AB2D-4902-061B-4085-1546EBC52990}"/>
                    </a:ext>
                  </a:extLst>
                </p14:cNvPr>
                <p14:cNvContentPartPr/>
                <p14:nvPr/>
              </p14:nvContentPartPr>
              <p14:xfrm>
                <a:off x="205610" y="3475328"/>
                <a:ext cx="146880" cy="53568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B9D9AB2D-4902-061B-4085-1546EBC5299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01290" y="3471008"/>
                  <a:ext cx="15552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0C672DCB-8C74-23FB-4DEA-2897494A5C1D}"/>
                    </a:ext>
                  </a:extLst>
                </p14:cNvPr>
                <p14:cNvContentPartPr/>
                <p14:nvPr/>
              </p14:nvContentPartPr>
              <p14:xfrm>
                <a:off x="136490" y="3827048"/>
                <a:ext cx="194400" cy="1440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0C672DCB-8C74-23FB-4DEA-2897494A5C1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2170" y="3822728"/>
                  <a:ext cx="2030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C8EDD7F3-86C6-E956-139B-AC2BC3E9FCAB}"/>
                    </a:ext>
                  </a:extLst>
                </p14:cNvPr>
                <p14:cNvContentPartPr/>
                <p14:nvPr/>
              </p14:nvContentPartPr>
              <p14:xfrm>
                <a:off x="459410" y="3525008"/>
                <a:ext cx="89640" cy="36468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C8EDD7F3-86C6-E956-139B-AC2BC3E9FCA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55090" y="3520688"/>
                  <a:ext cx="982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743C19A1-BAE8-2ED6-838A-2FF9645C4B69}"/>
                    </a:ext>
                  </a:extLst>
                </p14:cNvPr>
                <p14:cNvContentPartPr/>
                <p14:nvPr/>
              </p14:nvContentPartPr>
              <p14:xfrm>
                <a:off x="640850" y="3622568"/>
                <a:ext cx="37080" cy="20052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743C19A1-BAE8-2ED6-838A-2FF9645C4B6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36530" y="3618248"/>
                  <a:ext cx="457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4FD5A4B3-1024-DBC4-5990-839C7923E374}"/>
                    </a:ext>
                  </a:extLst>
                </p14:cNvPr>
                <p14:cNvContentPartPr/>
                <p14:nvPr/>
              </p14:nvContentPartPr>
              <p14:xfrm>
                <a:off x="752810" y="3653528"/>
                <a:ext cx="166680" cy="19908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4FD5A4B3-1024-DBC4-5990-839C7923E37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48490" y="3649208"/>
                  <a:ext cx="1753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62250BA5-325D-AADC-66DD-8BF886848C22}"/>
                    </a:ext>
                  </a:extLst>
                </p14:cNvPr>
                <p14:cNvContentPartPr/>
                <p14:nvPr/>
              </p14:nvContentPartPr>
              <p14:xfrm>
                <a:off x="904370" y="3435368"/>
                <a:ext cx="75600" cy="12060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62250BA5-325D-AADC-66DD-8BF886848C2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00050" y="3431048"/>
                  <a:ext cx="842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438FC759-02DB-30EC-1E8D-3C2916A3E046}"/>
                    </a:ext>
                  </a:extLst>
                </p14:cNvPr>
                <p14:cNvContentPartPr/>
                <p14:nvPr/>
              </p14:nvContentPartPr>
              <p14:xfrm>
                <a:off x="986450" y="3470288"/>
                <a:ext cx="16200" cy="13788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438FC759-02DB-30EC-1E8D-3C2916A3E04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82130" y="3465968"/>
                  <a:ext cx="248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261A313F-95F9-8275-132F-E76D4135AB1B}"/>
                    </a:ext>
                  </a:extLst>
                </p14:cNvPr>
                <p14:cNvContentPartPr/>
                <p14:nvPr/>
              </p14:nvContentPartPr>
              <p14:xfrm>
                <a:off x="1028930" y="3350408"/>
                <a:ext cx="81360" cy="56124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261A313F-95F9-8275-132F-E76D4135AB1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24610" y="3346088"/>
                  <a:ext cx="900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1ED7217F-C0D4-CDC7-BF82-B33603A0E0D3}"/>
                    </a:ext>
                  </a:extLst>
                </p14:cNvPr>
                <p14:cNvContentPartPr/>
                <p14:nvPr/>
              </p14:nvContentPartPr>
              <p14:xfrm>
                <a:off x="1343570" y="3763328"/>
                <a:ext cx="147600" cy="6840"/>
              </p14:xfrm>
            </p:contentPart>
          </mc:Choice>
          <mc:Fallback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1ED7217F-C0D4-CDC7-BF82-B33603A0E0D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339250" y="3759008"/>
                  <a:ext cx="15624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86F76257-C9F5-0D9B-276C-FDAA3DCF60F8}"/>
                    </a:ext>
                  </a:extLst>
                </p14:cNvPr>
                <p14:cNvContentPartPr/>
                <p14:nvPr/>
              </p14:nvContentPartPr>
              <p14:xfrm>
                <a:off x="1353650" y="3592328"/>
                <a:ext cx="122040" cy="2844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86F76257-C9F5-0D9B-276C-FDAA3DCF60F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349330" y="3588008"/>
                  <a:ext cx="1306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59D4E55D-88CD-F025-EBEC-75B080ACA8DC}"/>
                    </a:ext>
                  </a:extLst>
                </p14:cNvPr>
                <p14:cNvContentPartPr/>
                <p14:nvPr/>
              </p14:nvContentPartPr>
              <p14:xfrm>
                <a:off x="1893290" y="3365888"/>
                <a:ext cx="268200" cy="257760"/>
              </p14:xfrm>
            </p:contentPart>
          </mc:Choice>
          <mc:Fallback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59D4E55D-88CD-F025-EBEC-75B080ACA8D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888970" y="3361568"/>
                  <a:ext cx="2768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709B12E7-7550-DA74-4279-0D98B6BEA78D}"/>
                    </a:ext>
                  </a:extLst>
                </p14:cNvPr>
                <p14:cNvContentPartPr/>
                <p14:nvPr/>
              </p14:nvContentPartPr>
              <p14:xfrm>
                <a:off x="2239970" y="3311888"/>
                <a:ext cx="20880" cy="275760"/>
              </p14:xfrm>
            </p:contentPart>
          </mc:Choice>
          <mc:Fallback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709B12E7-7550-DA74-4279-0D98B6BEA78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235650" y="3307568"/>
                  <a:ext cx="295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1EAF5FE7-B00A-0FEC-5C2B-4EDE0138A1DF}"/>
                    </a:ext>
                  </a:extLst>
                </p14:cNvPr>
                <p14:cNvContentPartPr/>
                <p14:nvPr/>
              </p14:nvContentPartPr>
              <p14:xfrm>
                <a:off x="2379290" y="3331328"/>
                <a:ext cx="193320" cy="303840"/>
              </p14:xfrm>
            </p:contentPart>
          </mc:Choice>
          <mc:Fallback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1EAF5FE7-B00A-0FEC-5C2B-4EDE0138A1D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374970" y="3327008"/>
                  <a:ext cx="2019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ECD708DE-4183-7548-09F6-FED268B3C90E}"/>
                    </a:ext>
                  </a:extLst>
                </p14:cNvPr>
                <p14:cNvContentPartPr/>
                <p14:nvPr/>
              </p14:nvContentPartPr>
              <p14:xfrm>
                <a:off x="2692130" y="3423128"/>
                <a:ext cx="167400" cy="140400"/>
              </p14:xfrm>
            </p:contentPart>
          </mc:Choice>
          <mc:Fallback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ECD708DE-4183-7548-09F6-FED268B3C90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687810" y="3418808"/>
                  <a:ext cx="1760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3EBA9C31-72A8-61A6-0BFE-587B8EF1DA4E}"/>
                    </a:ext>
                  </a:extLst>
                </p14:cNvPr>
                <p14:cNvContentPartPr/>
                <p14:nvPr/>
              </p14:nvContentPartPr>
              <p14:xfrm>
                <a:off x="2736050" y="3384608"/>
                <a:ext cx="82440" cy="194040"/>
              </p14:xfrm>
            </p:contentPart>
          </mc:Choice>
          <mc:Fallback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3EBA9C31-72A8-61A6-0BFE-587B8EF1DA4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731730" y="3380288"/>
                  <a:ext cx="910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3FE15D25-3BD6-D8C9-881F-80E82532BBBB}"/>
                    </a:ext>
                  </a:extLst>
                </p14:cNvPr>
                <p14:cNvContentPartPr/>
                <p14:nvPr/>
              </p14:nvContentPartPr>
              <p14:xfrm>
                <a:off x="2986970" y="3318728"/>
                <a:ext cx="55440" cy="25884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3FE15D25-3BD6-D8C9-881F-80E82532BBB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982650" y="3314408"/>
                  <a:ext cx="640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C2053DF9-E6CE-9BC3-64B7-8E4F70EDF931}"/>
                    </a:ext>
                  </a:extLst>
                </p14:cNvPr>
                <p14:cNvContentPartPr/>
                <p14:nvPr/>
              </p14:nvContentPartPr>
              <p14:xfrm>
                <a:off x="3106130" y="3338888"/>
                <a:ext cx="163800" cy="224640"/>
              </p14:xfrm>
            </p:contentPart>
          </mc:Choice>
          <mc:Fallback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C2053DF9-E6CE-9BC3-64B7-8E4F70EDF93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101810" y="3334568"/>
                  <a:ext cx="1724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A6710414-5B8F-3F3F-A023-28D1EC717717}"/>
                    </a:ext>
                  </a:extLst>
                </p14:cNvPr>
                <p14:cNvContentPartPr/>
                <p14:nvPr/>
              </p14:nvContentPartPr>
              <p14:xfrm>
                <a:off x="3291530" y="3045848"/>
                <a:ext cx="10440" cy="151920"/>
              </p14:xfrm>
            </p:contentPart>
          </mc:Choice>
          <mc:Fallback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A6710414-5B8F-3F3F-A023-28D1EC71771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287210" y="3041528"/>
                  <a:ext cx="190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75F17B61-F60C-441C-FCF4-C28790625773}"/>
                    </a:ext>
                  </a:extLst>
                </p14:cNvPr>
                <p14:cNvContentPartPr/>
                <p14:nvPr/>
              </p14:nvContentPartPr>
              <p14:xfrm>
                <a:off x="3375050" y="3051608"/>
                <a:ext cx="188640" cy="144000"/>
              </p14:xfrm>
            </p:contentPart>
          </mc:Choice>
          <mc:Fallback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75F17B61-F60C-441C-FCF4-C2879062577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370730" y="3047288"/>
                  <a:ext cx="197280" cy="15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557E7FE2-5CF0-11CC-C98C-6E9C43E3324C}"/>
              </a:ext>
            </a:extLst>
          </p:cNvPr>
          <p:cNvGrpSpPr/>
          <p:nvPr/>
        </p:nvGrpSpPr>
        <p:grpSpPr>
          <a:xfrm>
            <a:off x="1748930" y="3787448"/>
            <a:ext cx="1579680" cy="784080"/>
            <a:chOff x="1748930" y="3787448"/>
            <a:chExt cx="1579680" cy="78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C8BE73AF-EC21-2214-7A1B-29C0D62140DA}"/>
                    </a:ext>
                  </a:extLst>
                </p14:cNvPr>
                <p14:cNvContentPartPr/>
                <p14:nvPr/>
              </p14:nvContentPartPr>
              <p14:xfrm>
                <a:off x="1748930" y="3787448"/>
                <a:ext cx="1579680" cy="7560"/>
              </p14:xfrm>
            </p:contentPart>
          </mc:Choice>
          <mc:Fallback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C8BE73AF-EC21-2214-7A1B-29C0D62140D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744610" y="3783128"/>
                  <a:ext cx="15883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76925647-1A41-2B0C-887F-1D04514E9A6B}"/>
                    </a:ext>
                  </a:extLst>
                </p14:cNvPr>
                <p14:cNvContentPartPr/>
                <p14:nvPr/>
              </p14:nvContentPartPr>
              <p14:xfrm>
                <a:off x="2138450" y="4204328"/>
                <a:ext cx="72720" cy="205200"/>
              </p14:xfrm>
            </p:contentPart>
          </mc:Choice>
          <mc:Fallback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76925647-1A41-2B0C-887F-1D04514E9A6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134130" y="4200008"/>
                  <a:ext cx="813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B4DAF772-8DEC-0BD2-B9E3-9E540973D7A1}"/>
                    </a:ext>
                  </a:extLst>
                </p14:cNvPr>
                <p14:cNvContentPartPr/>
                <p14:nvPr/>
              </p14:nvContentPartPr>
              <p14:xfrm>
                <a:off x="2314490" y="4214048"/>
                <a:ext cx="173880" cy="179640"/>
              </p14:xfrm>
            </p:contentPart>
          </mc:Choice>
          <mc:Fallback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B4DAF772-8DEC-0BD2-B9E3-9E540973D7A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310170" y="4209728"/>
                  <a:ext cx="1825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FE451CC8-F77E-A3E2-E81C-A15C50902813}"/>
                    </a:ext>
                  </a:extLst>
                </p14:cNvPr>
                <p14:cNvContentPartPr/>
                <p14:nvPr/>
              </p14:nvContentPartPr>
              <p14:xfrm>
                <a:off x="2503490" y="3978608"/>
                <a:ext cx="85680" cy="138240"/>
              </p14:xfrm>
            </p:contentPart>
          </mc:Choice>
          <mc:Fallback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FE451CC8-F77E-A3E2-E81C-A15C5090281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499170" y="3974288"/>
                  <a:ext cx="943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3DBE54B9-D22B-4955-31C5-84F22A4839EF}"/>
                    </a:ext>
                  </a:extLst>
                </p14:cNvPr>
                <p14:cNvContentPartPr/>
                <p14:nvPr/>
              </p14:nvContentPartPr>
              <p14:xfrm>
                <a:off x="2561810" y="4011728"/>
                <a:ext cx="39960" cy="167400"/>
              </p14:xfrm>
            </p:contentPart>
          </mc:Choice>
          <mc:Fallback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3DBE54B9-D22B-4955-31C5-84F22A4839E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557490" y="4007408"/>
                  <a:ext cx="486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6C565B5D-DC8C-FAA2-064C-32A33B6CC330}"/>
                    </a:ext>
                  </a:extLst>
                </p14:cNvPr>
                <p14:cNvContentPartPr/>
                <p14:nvPr/>
              </p14:nvContentPartPr>
              <p14:xfrm>
                <a:off x="1924250" y="3957008"/>
                <a:ext cx="147960" cy="614520"/>
              </p14:xfrm>
            </p:contentPart>
          </mc:Choice>
          <mc:Fallback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6C565B5D-DC8C-FAA2-064C-32A33B6CC33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19930" y="3952688"/>
                  <a:ext cx="15660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1EE02B93-E8AD-DAD9-A908-D675D7CD135C}"/>
                    </a:ext>
                  </a:extLst>
                </p14:cNvPr>
                <p14:cNvContentPartPr/>
                <p14:nvPr/>
              </p14:nvContentPartPr>
              <p14:xfrm>
                <a:off x="2740370" y="3928928"/>
                <a:ext cx="95760" cy="540720"/>
              </p14:xfrm>
            </p:contentPart>
          </mc:Choice>
          <mc:Fallback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1EE02B93-E8AD-DAD9-A908-D675D7CD135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736050" y="3924608"/>
                  <a:ext cx="10440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34C1B10E-5EC3-ACCE-DC8F-3A1518E8ECB4}"/>
                    </a:ext>
                  </a:extLst>
                </p14:cNvPr>
                <p14:cNvContentPartPr/>
                <p14:nvPr/>
              </p14:nvContentPartPr>
              <p14:xfrm>
                <a:off x="2932970" y="3857648"/>
                <a:ext cx="102600" cy="121680"/>
              </p14:xfrm>
            </p:contentPart>
          </mc:Choice>
          <mc:Fallback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34C1B10E-5EC3-ACCE-DC8F-3A1518E8ECB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928650" y="3853328"/>
                  <a:ext cx="1112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71D11D7F-64FF-9616-81E6-27A5EE4E06C8}"/>
                    </a:ext>
                  </a:extLst>
                </p14:cNvPr>
                <p14:cNvContentPartPr/>
                <p14:nvPr/>
              </p14:nvContentPartPr>
              <p14:xfrm>
                <a:off x="2900570" y="4030808"/>
                <a:ext cx="192600" cy="8280"/>
              </p14:xfrm>
            </p:contentPart>
          </mc:Choice>
          <mc:Fallback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71D11D7F-64FF-9616-81E6-27A5EE4E06C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896250" y="4026488"/>
                  <a:ext cx="20124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5029B98F-27E0-0E5E-C3A9-A031918FC195}"/>
                    </a:ext>
                  </a:extLst>
                </p14:cNvPr>
                <p14:cNvContentPartPr/>
                <p14:nvPr/>
              </p14:nvContentPartPr>
              <p14:xfrm>
                <a:off x="2960330" y="4089488"/>
                <a:ext cx="161640" cy="140040"/>
              </p14:xfrm>
            </p:contentPart>
          </mc:Choice>
          <mc:Fallback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5029B98F-27E0-0E5E-C3A9-A031918FC19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56010" y="4085168"/>
                  <a:ext cx="170280" cy="14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88" name="Tinta 87">
                <a:extLst>
                  <a:ext uri="{FF2B5EF4-FFF2-40B4-BE49-F238E27FC236}">
                    <a16:creationId xmlns:a16="http://schemas.microsoft.com/office/drawing/2014/main" id="{E9D90DA2-E996-93C1-5864-3522C229B9C0}"/>
                  </a:ext>
                </a:extLst>
              </p14:cNvPr>
              <p14:cNvContentPartPr/>
              <p14:nvPr/>
            </p14:nvContentPartPr>
            <p14:xfrm>
              <a:off x="3648650" y="3819128"/>
              <a:ext cx="245160" cy="1800"/>
            </p14:xfrm>
          </p:contentPart>
        </mc:Choice>
        <mc:Fallback>
          <p:pic>
            <p:nvPicPr>
              <p:cNvPr id="88" name="Tinta 87">
                <a:extLst>
                  <a:ext uri="{FF2B5EF4-FFF2-40B4-BE49-F238E27FC236}">
                    <a16:creationId xmlns:a16="http://schemas.microsoft.com/office/drawing/2014/main" id="{E9D90DA2-E996-93C1-5864-3522C229B9C0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3644330" y="3814808"/>
                <a:ext cx="25380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89" name="Tinta 88">
                <a:extLst>
                  <a:ext uri="{FF2B5EF4-FFF2-40B4-BE49-F238E27FC236}">
                    <a16:creationId xmlns:a16="http://schemas.microsoft.com/office/drawing/2014/main" id="{AB780C9D-22C4-3A7F-9AA0-A250BE3F2EA7}"/>
                  </a:ext>
                </a:extLst>
              </p14:cNvPr>
              <p14:cNvContentPartPr/>
              <p14:nvPr/>
            </p14:nvContentPartPr>
            <p14:xfrm>
              <a:off x="3753410" y="3648488"/>
              <a:ext cx="201600" cy="18360"/>
            </p14:xfrm>
          </p:contentPart>
        </mc:Choice>
        <mc:Fallback>
          <p:pic>
            <p:nvPicPr>
              <p:cNvPr id="89" name="Tinta 88">
                <a:extLst>
                  <a:ext uri="{FF2B5EF4-FFF2-40B4-BE49-F238E27FC236}">
                    <a16:creationId xmlns:a16="http://schemas.microsoft.com/office/drawing/2014/main" id="{AB780C9D-22C4-3A7F-9AA0-A250BE3F2EA7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3749090" y="3644168"/>
                <a:ext cx="210240" cy="2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ECC7A7BE-52F4-18A7-D56B-3A3689903A2F}"/>
              </a:ext>
            </a:extLst>
          </p:cNvPr>
          <p:cNvGrpSpPr/>
          <p:nvPr/>
        </p:nvGrpSpPr>
        <p:grpSpPr>
          <a:xfrm>
            <a:off x="4357130" y="3359768"/>
            <a:ext cx="1466640" cy="320040"/>
            <a:chOff x="4357130" y="3359768"/>
            <a:chExt cx="1466640" cy="32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F393DDB1-5BEB-FBF0-7FDE-24DA493F0D34}"/>
                    </a:ext>
                  </a:extLst>
                </p14:cNvPr>
                <p14:cNvContentPartPr/>
                <p14:nvPr/>
              </p14:nvContentPartPr>
              <p14:xfrm>
                <a:off x="4357130" y="3379568"/>
                <a:ext cx="269640" cy="300240"/>
              </p14:xfrm>
            </p:contentPart>
          </mc:Choice>
          <mc:Fallback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F393DDB1-5BEB-FBF0-7FDE-24DA493F0D3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352810" y="3375248"/>
                  <a:ext cx="2782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8A4799B3-AAD4-CF90-84BD-30FCA9325976}"/>
                    </a:ext>
                  </a:extLst>
                </p14:cNvPr>
                <p14:cNvContentPartPr/>
                <p14:nvPr/>
              </p14:nvContentPartPr>
              <p14:xfrm>
                <a:off x="4752050" y="3359768"/>
                <a:ext cx="25200" cy="262080"/>
              </p14:xfrm>
            </p:contentPart>
          </mc:Choice>
          <mc:Fallback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8A4799B3-AAD4-CF90-84BD-30FCA932597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747730" y="3355448"/>
                  <a:ext cx="338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EE5E2978-9FF0-44D1-D895-D3C2E4EDA3F9}"/>
                    </a:ext>
                  </a:extLst>
                </p14:cNvPr>
                <p14:cNvContentPartPr/>
                <p14:nvPr/>
              </p14:nvContentPartPr>
              <p14:xfrm>
                <a:off x="4901090" y="3375968"/>
                <a:ext cx="163440" cy="266760"/>
              </p14:xfrm>
            </p:contentPart>
          </mc:Choice>
          <mc:Fallback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EE5E2978-9FF0-44D1-D895-D3C2E4EDA3F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896770" y="3371648"/>
                  <a:ext cx="1720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D18AA6CC-CE93-4EC3-7488-7E7D3D89C5DE}"/>
                    </a:ext>
                  </a:extLst>
                </p14:cNvPr>
                <p14:cNvContentPartPr/>
                <p14:nvPr/>
              </p14:nvContentPartPr>
              <p14:xfrm>
                <a:off x="5186930" y="3444728"/>
                <a:ext cx="190440" cy="172080"/>
              </p14:xfrm>
            </p:contentPart>
          </mc:Choice>
          <mc:Fallback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D18AA6CC-CE93-4EC3-7488-7E7D3D89C5D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182610" y="3440408"/>
                  <a:ext cx="1990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B52FCD51-1A6A-74EF-BA13-541C03B0F3D0}"/>
                    </a:ext>
                  </a:extLst>
                </p14:cNvPr>
                <p14:cNvContentPartPr/>
                <p14:nvPr/>
              </p14:nvContentPartPr>
              <p14:xfrm>
                <a:off x="5253530" y="3400088"/>
                <a:ext cx="95400" cy="218160"/>
              </p14:xfrm>
            </p:contentPart>
          </mc:Choice>
          <mc:Fallback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B52FCD51-1A6A-74EF-BA13-541C03B0F3D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249210" y="3395768"/>
                  <a:ext cx="104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78FBA765-643B-8943-E18A-AB122B06CC05}"/>
                    </a:ext>
                  </a:extLst>
                </p14:cNvPr>
                <p14:cNvContentPartPr/>
                <p14:nvPr/>
              </p14:nvContentPartPr>
              <p14:xfrm>
                <a:off x="5501570" y="3375608"/>
                <a:ext cx="28800" cy="227160"/>
              </p14:xfrm>
            </p:contentPart>
          </mc:Choice>
          <mc:Fallback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78FBA765-643B-8943-E18A-AB122B06CC0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497250" y="3371288"/>
                  <a:ext cx="374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74DD9B52-120F-0C79-99C1-AD96FA23D762}"/>
                    </a:ext>
                  </a:extLst>
                </p14:cNvPr>
                <p14:cNvContentPartPr/>
                <p14:nvPr/>
              </p14:nvContentPartPr>
              <p14:xfrm>
                <a:off x="5646290" y="3370568"/>
                <a:ext cx="177480" cy="171360"/>
              </p14:xfrm>
            </p:contentPart>
          </mc:Choice>
          <mc:Fallback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74DD9B52-120F-0C79-99C1-AD96FA23D76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641970" y="3366248"/>
                  <a:ext cx="186120" cy="18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9765416F-142E-0EB8-B465-F090CCE7B6C0}"/>
              </a:ext>
            </a:extLst>
          </p:cNvPr>
          <p:cNvGrpSpPr/>
          <p:nvPr/>
        </p:nvGrpSpPr>
        <p:grpSpPr>
          <a:xfrm>
            <a:off x="5738450" y="3013808"/>
            <a:ext cx="257760" cy="181080"/>
            <a:chOff x="5738450" y="3013808"/>
            <a:chExt cx="257760" cy="1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DB80311C-2A23-DF4C-CC02-B9832A53A1E6}"/>
                    </a:ext>
                  </a:extLst>
                </p14:cNvPr>
                <p14:cNvContentPartPr/>
                <p14:nvPr/>
              </p14:nvContentPartPr>
              <p14:xfrm>
                <a:off x="5738450" y="3034328"/>
                <a:ext cx="23040" cy="160560"/>
              </p14:xfrm>
            </p:contentPart>
          </mc:Choice>
          <mc:Fallback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DB80311C-2A23-DF4C-CC02-B9832A53A1E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733770" y="3030008"/>
                  <a:ext cx="316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FA275B52-EDED-E1F2-F50A-A04EB62DE230}"/>
                    </a:ext>
                  </a:extLst>
                </p14:cNvPr>
                <p14:cNvContentPartPr/>
                <p14:nvPr/>
              </p14:nvContentPartPr>
              <p14:xfrm>
                <a:off x="5804690" y="3013808"/>
                <a:ext cx="191520" cy="179280"/>
              </p14:xfrm>
            </p:contentPart>
          </mc:Choice>
          <mc:Fallback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FA275B52-EDED-E1F2-F50A-A04EB62DE23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800370" y="3009488"/>
                  <a:ext cx="20016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37F6D5F1-5426-4354-49FD-F0F42840628C}"/>
              </a:ext>
            </a:extLst>
          </p:cNvPr>
          <p:cNvGrpSpPr/>
          <p:nvPr/>
        </p:nvGrpSpPr>
        <p:grpSpPr>
          <a:xfrm>
            <a:off x="4175690" y="3801488"/>
            <a:ext cx="2041920" cy="526680"/>
            <a:chOff x="4175690" y="3801488"/>
            <a:chExt cx="2041920" cy="52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289D1236-07DA-418F-8650-01B8A1EF8040}"/>
                    </a:ext>
                  </a:extLst>
                </p14:cNvPr>
                <p14:cNvContentPartPr/>
                <p14:nvPr/>
              </p14:nvContentPartPr>
              <p14:xfrm>
                <a:off x="4175690" y="3801488"/>
                <a:ext cx="2041920" cy="51480"/>
              </p14:xfrm>
            </p:contentPart>
          </mc:Choice>
          <mc:Fallback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289D1236-07DA-418F-8650-01B8A1EF804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171370" y="3797168"/>
                  <a:ext cx="20505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BA15C099-7490-42D8-4953-5D91478F4923}"/>
                    </a:ext>
                  </a:extLst>
                </p14:cNvPr>
                <p14:cNvContentPartPr/>
                <p14:nvPr/>
              </p14:nvContentPartPr>
              <p14:xfrm>
                <a:off x="4672850" y="4124048"/>
                <a:ext cx="72720" cy="176400"/>
              </p14:xfrm>
            </p:contentPart>
          </mc:Choice>
          <mc:Fallback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BA15C099-7490-42D8-4953-5D91478F492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668530" y="4119728"/>
                  <a:ext cx="813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49B5DD41-BA74-D3DA-BA03-CDE164295371}"/>
                    </a:ext>
                  </a:extLst>
                </p14:cNvPr>
                <p14:cNvContentPartPr/>
                <p14:nvPr/>
              </p14:nvContentPartPr>
              <p14:xfrm>
                <a:off x="4876970" y="4146728"/>
                <a:ext cx="181440" cy="181440"/>
              </p14:xfrm>
            </p:contentPart>
          </mc:Choice>
          <mc:Fallback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49B5DD41-BA74-D3DA-BA03-CDE16429537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872650" y="4142408"/>
                  <a:ext cx="1900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BD680709-DCD1-F229-A919-C54D1CEEB157}"/>
                    </a:ext>
                  </a:extLst>
                </p14:cNvPr>
                <p14:cNvContentPartPr/>
                <p14:nvPr/>
              </p14:nvContentPartPr>
              <p14:xfrm>
                <a:off x="5192690" y="3919568"/>
                <a:ext cx="191520" cy="213480"/>
              </p14:xfrm>
            </p:contentPart>
          </mc:Choice>
          <mc:Fallback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BD680709-DCD1-F229-A919-C54D1CEEB15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188370" y="3915248"/>
                  <a:ext cx="200160" cy="22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07" name="Tinta 106">
                <a:extLst>
                  <a:ext uri="{FF2B5EF4-FFF2-40B4-BE49-F238E27FC236}">
                    <a16:creationId xmlns:a16="http://schemas.microsoft.com/office/drawing/2014/main" id="{9CE9174D-D8D7-1DC8-A085-7864A5B03036}"/>
                  </a:ext>
                </a:extLst>
              </p14:cNvPr>
              <p14:cNvContentPartPr/>
              <p14:nvPr/>
            </p14:nvContentPartPr>
            <p14:xfrm>
              <a:off x="6460970" y="3773408"/>
              <a:ext cx="230040" cy="41040"/>
            </p14:xfrm>
          </p:contentPart>
        </mc:Choice>
        <mc:Fallback>
          <p:pic>
            <p:nvPicPr>
              <p:cNvPr id="107" name="Tinta 106">
                <a:extLst>
                  <a:ext uri="{FF2B5EF4-FFF2-40B4-BE49-F238E27FC236}">
                    <a16:creationId xmlns:a16="http://schemas.microsoft.com/office/drawing/2014/main" id="{9CE9174D-D8D7-1DC8-A085-7864A5B03036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6456650" y="3769088"/>
                <a:ext cx="2386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08" name="Tinta 107">
                <a:extLst>
                  <a:ext uri="{FF2B5EF4-FFF2-40B4-BE49-F238E27FC236}">
                    <a16:creationId xmlns:a16="http://schemas.microsoft.com/office/drawing/2014/main" id="{8AD32F07-C89E-E376-261D-FFDDCE5FE199}"/>
                  </a:ext>
                </a:extLst>
              </p14:cNvPr>
              <p14:cNvContentPartPr/>
              <p14:nvPr/>
            </p14:nvContentPartPr>
            <p14:xfrm>
              <a:off x="6493370" y="3600608"/>
              <a:ext cx="225720" cy="2520"/>
            </p14:xfrm>
          </p:contentPart>
        </mc:Choice>
        <mc:Fallback>
          <p:pic>
            <p:nvPicPr>
              <p:cNvPr id="108" name="Tinta 107">
                <a:extLst>
                  <a:ext uri="{FF2B5EF4-FFF2-40B4-BE49-F238E27FC236}">
                    <a16:creationId xmlns:a16="http://schemas.microsoft.com/office/drawing/2014/main" id="{8AD32F07-C89E-E376-261D-FFDDCE5FE199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6489050" y="3596288"/>
                <a:ext cx="234360" cy="1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7E51B575-5637-6C02-BEFD-1107C9573537}"/>
              </a:ext>
            </a:extLst>
          </p:cNvPr>
          <p:cNvGrpSpPr/>
          <p:nvPr/>
        </p:nvGrpSpPr>
        <p:grpSpPr>
          <a:xfrm>
            <a:off x="6987650" y="3098048"/>
            <a:ext cx="1774080" cy="690480"/>
            <a:chOff x="6987650" y="3098048"/>
            <a:chExt cx="1774080" cy="69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72AB4A4A-1236-E20E-EC00-8EF8BA9E2E97}"/>
                    </a:ext>
                  </a:extLst>
                </p14:cNvPr>
                <p14:cNvContentPartPr/>
                <p14:nvPr/>
              </p14:nvContentPartPr>
              <p14:xfrm>
                <a:off x="6987650" y="3454808"/>
                <a:ext cx="292320" cy="317880"/>
              </p14:xfrm>
            </p:contentPart>
          </mc:Choice>
          <mc:Fallback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72AB4A4A-1236-E20E-EC00-8EF8BA9E2E9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983330" y="3450488"/>
                  <a:ext cx="3009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89619B12-CC99-09A9-3C34-EAC72C507E8F}"/>
                    </a:ext>
                  </a:extLst>
                </p14:cNvPr>
                <p14:cNvContentPartPr/>
                <p14:nvPr/>
              </p14:nvContentPartPr>
              <p14:xfrm>
                <a:off x="7453850" y="3407648"/>
                <a:ext cx="65520" cy="302040"/>
              </p14:xfrm>
            </p:contentPart>
          </mc:Choice>
          <mc:Fallback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89619B12-CC99-09A9-3C34-EAC72C507E8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449530" y="3403328"/>
                  <a:ext cx="741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399EB4DB-4F55-6722-73BF-1901F95BB1B7}"/>
                    </a:ext>
                  </a:extLst>
                </p14:cNvPr>
                <p14:cNvContentPartPr/>
                <p14:nvPr/>
              </p14:nvContentPartPr>
              <p14:xfrm>
                <a:off x="7619810" y="3433208"/>
                <a:ext cx="215640" cy="355320"/>
              </p14:xfrm>
            </p:contentPart>
          </mc:Choice>
          <mc:Fallback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399EB4DB-4F55-6722-73BF-1901F95BB1B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615490" y="3428888"/>
                  <a:ext cx="2242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EAD81446-2383-C87D-9FCB-63D9D6B42B2B}"/>
                    </a:ext>
                  </a:extLst>
                </p14:cNvPr>
                <p14:cNvContentPartPr/>
                <p14:nvPr/>
              </p14:nvContentPartPr>
              <p14:xfrm>
                <a:off x="7972610" y="3494408"/>
                <a:ext cx="235440" cy="217080"/>
              </p14:xfrm>
            </p:contentPart>
          </mc:Choice>
          <mc:Fallback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EAD81446-2383-C87D-9FCB-63D9D6B42B2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968290" y="3490088"/>
                  <a:ext cx="2440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FDB2C64C-9A9F-C9A8-9A52-F2822738DF5F}"/>
                    </a:ext>
                  </a:extLst>
                </p14:cNvPr>
                <p14:cNvContentPartPr/>
                <p14:nvPr/>
              </p14:nvContentPartPr>
              <p14:xfrm>
                <a:off x="8019050" y="3482888"/>
                <a:ext cx="92520" cy="242640"/>
              </p14:xfrm>
            </p:contentPart>
          </mc:Choice>
          <mc:Fallback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FDB2C64C-9A9F-C9A8-9A52-F2822738DF5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014730" y="3478568"/>
                  <a:ext cx="1011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287D4FC6-757D-E953-B528-0EC03DD79D4F}"/>
                    </a:ext>
                  </a:extLst>
                </p14:cNvPr>
                <p14:cNvContentPartPr/>
                <p14:nvPr/>
              </p14:nvContentPartPr>
              <p14:xfrm>
                <a:off x="8288330" y="3453368"/>
                <a:ext cx="71280" cy="250200"/>
              </p14:xfrm>
            </p:contentPart>
          </mc:Choice>
          <mc:Fallback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287D4FC6-757D-E953-B528-0EC03DD79D4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284010" y="3449048"/>
                  <a:ext cx="799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546420A1-75A1-1FA0-84C3-3B1F31125B46}"/>
                    </a:ext>
                  </a:extLst>
                </p14:cNvPr>
                <p14:cNvContentPartPr/>
                <p14:nvPr/>
              </p14:nvContentPartPr>
              <p14:xfrm>
                <a:off x="8424410" y="3467408"/>
                <a:ext cx="224640" cy="232560"/>
              </p14:xfrm>
            </p:contentPart>
          </mc:Choice>
          <mc:Fallback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546420A1-75A1-1FA0-84C3-3B1F31125B4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420090" y="3463088"/>
                  <a:ext cx="2332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DBE0BB93-4035-CFE0-22E9-0A48B00D09DA}"/>
                    </a:ext>
                  </a:extLst>
                </p14:cNvPr>
                <p14:cNvContentPartPr/>
                <p14:nvPr/>
              </p14:nvContentPartPr>
              <p14:xfrm>
                <a:off x="8583170" y="3098048"/>
                <a:ext cx="118080" cy="169920"/>
              </p14:xfrm>
            </p:contentPart>
          </mc:Choice>
          <mc:Fallback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DBE0BB93-4035-CFE0-22E9-0A48B00D09D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578850" y="3093728"/>
                  <a:ext cx="1267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E0C11A7E-B209-1686-C679-217F13511C60}"/>
                    </a:ext>
                  </a:extLst>
                </p14:cNvPr>
                <p14:cNvContentPartPr/>
                <p14:nvPr/>
              </p14:nvContentPartPr>
              <p14:xfrm>
                <a:off x="8693690" y="3137648"/>
                <a:ext cx="68040" cy="263880"/>
              </p14:xfrm>
            </p:contentPart>
          </mc:Choice>
          <mc:Fallback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E0C11A7E-B209-1686-C679-217F13511C6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689370" y="3133328"/>
                  <a:ext cx="76680" cy="27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20" name="Tinta 119">
                <a:extLst>
                  <a:ext uri="{FF2B5EF4-FFF2-40B4-BE49-F238E27FC236}">
                    <a16:creationId xmlns:a16="http://schemas.microsoft.com/office/drawing/2014/main" id="{FB27FDA6-4907-30F5-D881-C1AD6041CBC6}"/>
                  </a:ext>
                </a:extLst>
              </p14:cNvPr>
              <p14:cNvContentPartPr/>
              <p14:nvPr/>
            </p14:nvContentPartPr>
            <p14:xfrm>
              <a:off x="8925890" y="3654968"/>
              <a:ext cx="204840" cy="11880"/>
            </p14:xfrm>
          </p:contentPart>
        </mc:Choice>
        <mc:Fallback>
          <p:pic>
            <p:nvPicPr>
              <p:cNvPr id="120" name="Tinta 119">
                <a:extLst>
                  <a:ext uri="{FF2B5EF4-FFF2-40B4-BE49-F238E27FC236}">
                    <a16:creationId xmlns:a16="http://schemas.microsoft.com/office/drawing/2014/main" id="{FB27FDA6-4907-30F5-D881-C1AD6041CBC6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8921570" y="3650648"/>
                <a:ext cx="21348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21" name="Tinta 120">
                <a:extLst>
                  <a:ext uri="{FF2B5EF4-FFF2-40B4-BE49-F238E27FC236}">
                    <a16:creationId xmlns:a16="http://schemas.microsoft.com/office/drawing/2014/main" id="{24989682-572F-4CFB-E489-8357852FB941}"/>
                  </a:ext>
                </a:extLst>
              </p14:cNvPr>
              <p14:cNvContentPartPr/>
              <p14:nvPr/>
            </p14:nvContentPartPr>
            <p14:xfrm>
              <a:off x="8945690" y="3515288"/>
              <a:ext cx="146160" cy="2520"/>
            </p14:xfrm>
          </p:contentPart>
        </mc:Choice>
        <mc:Fallback>
          <p:pic>
            <p:nvPicPr>
              <p:cNvPr id="121" name="Tinta 120">
                <a:extLst>
                  <a:ext uri="{FF2B5EF4-FFF2-40B4-BE49-F238E27FC236}">
                    <a16:creationId xmlns:a16="http://schemas.microsoft.com/office/drawing/2014/main" id="{24989682-572F-4CFB-E489-8357852FB941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8941370" y="3510968"/>
                <a:ext cx="15480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34" name="Tinta 133">
                <a:extLst>
                  <a:ext uri="{FF2B5EF4-FFF2-40B4-BE49-F238E27FC236}">
                    <a16:creationId xmlns:a16="http://schemas.microsoft.com/office/drawing/2014/main" id="{26D76E77-6F78-BBCD-99E0-7E891619B4E1}"/>
                  </a:ext>
                </a:extLst>
              </p14:cNvPr>
              <p14:cNvContentPartPr/>
              <p14:nvPr/>
            </p14:nvContentPartPr>
            <p14:xfrm>
              <a:off x="9272930" y="3306488"/>
              <a:ext cx="211320" cy="319320"/>
            </p14:xfrm>
          </p:contentPart>
        </mc:Choice>
        <mc:Fallback>
          <p:pic>
            <p:nvPicPr>
              <p:cNvPr id="134" name="Tinta 133">
                <a:extLst>
                  <a:ext uri="{FF2B5EF4-FFF2-40B4-BE49-F238E27FC236}">
                    <a16:creationId xmlns:a16="http://schemas.microsoft.com/office/drawing/2014/main" id="{26D76E77-6F78-BBCD-99E0-7E891619B4E1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9268610" y="3302168"/>
                <a:ext cx="219960" cy="32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Agrupar 145">
            <a:extLst>
              <a:ext uri="{FF2B5EF4-FFF2-40B4-BE49-F238E27FC236}">
                <a16:creationId xmlns:a16="http://schemas.microsoft.com/office/drawing/2014/main" id="{473EF53E-955A-783F-AD5B-C49F703B76F0}"/>
              </a:ext>
            </a:extLst>
          </p:cNvPr>
          <p:cNvGrpSpPr/>
          <p:nvPr/>
        </p:nvGrpSpPr>
        <p:grpSpPr>
          <a:xfrm>
            <a:off x="9675410" y="3235568"/>
            <a:ext cx="1837800" cy="368640"/>
            <a:chOff x="9675410" y="3235568"/>
            <a:chExt cx="1837800" cy="36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520F2EB6-E590-11CF-7834-F8056EC05372}"/>
                    </a:ext>
                  </a:extLst>
                </p14:cNvPr>
                <p14:cNvContentPartPr/>
                <p14:nvPr/>
              </p14:nvContentPartPr>
              <p14:xfrm>
                <a:off x="9675410" y="3274088"/>
                <a:ext cx="92520" cy="276480"/>
              </p14:xfrm>
            </p:contentPart>
          </mc:Choice>
          <mc:Fallback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520F2EB6-E590-11CF-7834-F8056EC0537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671090" y="3269768"/>
                  <a:ext cx="1011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824BC77D-8D22-44FD-3511-D691EF4CAE76}"/>
                    </a:ext>
                  </a:extLst>
                </p14:cNvPr>
                <p14:cNvContentPartPr/>
                <p14:nvPr/>
              </p14:nvContentPartPr>
              <p14:xfrm>
                <a:off x="9819770" y="3277688"/>
                <a:ext cx="158040" cy="292680"/>
              </p14:xfrm>
            </p:contentPart>
          </mc:Choice>
          <mc:Fallback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824BC77D-8D22-44FD-3511-D691EF4CAE7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815450" y="3273368"/>
                  <a:ext cx="1666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83023FBD-9019-5201-C984-9E804E6E7864}"/>
                    </a:ext>
                  </a:extLst>
                </p14:cNvPr>
                <p14:cNvContentPartPr/>
                <p14:nvPr/>
              </p14:nvContentPartPr>
              <p14:xfrm>
                <a:off x="9985730" y="3301448"/>
                <a:ext cx="214920" cy="275040"/>
              </p14:xfrm>
            </p:contentPart>
          </mc:Choice>
          <mc:Fallback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83023FBD-9019-5201-C984-9E804E6E786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981410" y="3297128"/>
                  <a:ext cx="2235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3727140E-986F-CE56-A44D-95F9C18EE8F7}"/>
                    </a:ext>
                  </a:extLst>
                </p14:cNvPr>
                <p14:cNvContentPartPr/>
                <p14:nvPr/>
              </p14:nvContentPartPr>
              <p14:xfrm>
                <a:off x="10384970" y="3325208"/>
                <a:ext cx="196560" cy="233280"/>
              </p14:xfrm>
            </p:contentPart>
          </mc:Choice>
          <mc:Fallback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3727140E-986F-CE56-A44D-95F9C18EE8F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380650" y="3320888"/>
                  <a:ext cx="2052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070FA4FE-ABD2-ADAE-F1A9-E5BE7FFB9DD5}"/>
                    </a:ext>
                  </a:extLst>
                </p14:cNvPr>
                <p14:cNvContentPartPr/>
                <p14:nvPr/>
              </p14:nvContentPartPr>
              <p14:xfrm>
                <a:off x="10628330" y="3304328"/>
                <a:ext cx="158040" cy="258120"/>
              </p14:xfrm>
            </p:contentPart>
          </mc:Choice>
          <mc:Fallback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070FA4FE-ABD2-ADAE-F1A9-E5BE7FFB9DD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624010" y="3300008"/>
                  <a:ext cx="1666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7D7A611C-BE35-376C-5AB9-05A60DD7A184}"/>
                    </a:ext>
                  </a:extLst>
                </p14:cNvPr>
                <p14:cNvContentPartPr/>
                <p14:nvPr/>
              </p14:nvContentPartPr>
              <p14:xfrm>
                <a:off x="10780250" y="3304688"/>
                <a:ext cx="259920" cy="232200"/>
              </p14:xfrm>
            </p:contentPart>
          </mc:Choice>
          <mc:Fallback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7D7A611C-BE35-376C-5AB9-05A60DD7A18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775930" y="3300368"/>
                  <a:ext cx="2685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8E3EE740-67EC-F4E6-C9D9-E48D1D9DFE39}"/>
                    </a:ext>
                  </a:extLst>
                </p14:cNvPr>
                <p14:cNvContentPartPr/>
                <p14:nvPr/>
              </p14:nvContentPartPr>
              <p14:xfrm>
                <a:off x="11202530" y="3431768"/>
                <a:ext cx="310680" cy="36000"/>
              </p14:xfrm>
            </p:contentPart>
          </mc:Choice>
          <mc:Fallback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8E3EE740-67EC-F4E6-C9D9-E48D1D9DFE3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198210" y="3427448"/>
                  <a:ext cx="3193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351CF491-0154-1E4A-041B-63139EA8E575}"/>
                    </a:ext>
                  </a:extLst>
                </p14:cNvPr>
                <p14:cNvContentPartPr/>
                <p14:nvPr/>
              </p14:nvContentPartPr>
              <p14:xfrm>
                <a:off x="11212610" y="3360488"/>
                <a:ext cx="279360" cy="20880"/>
              </p14:xfrm>
            </p:contentPart>
          </mc:Choice>
          <mc:Fallback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351CF491-0154-1E4A-041B-63139EA8E57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1208290" y="3356168"/>
                  <a:ext cx="2880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9C317EE6-66CD-3F35-E92B-61DF815236BA}"/>
                    </a:ext>
                  </a:extLst>
                </p14:cNvPr>
                <p14:cNvContentPartPr/>
                <p14:nvPr/>
              </p14:nvContentPartPr>
              <p14:xfrm>
                <a:off x="11290370" y="3235568"/>
                <a:ext cx="151920" cy="368640"/>
              </p14:xfrm>
            </p:contentPart>
          </mc:Choice>
          <mc:Fallback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9C317EE6-66CD-3F35-E92B-61DF815236B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1286050" y="3231248"/>
                  <a:ext cx="160560" cy="37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Agrupar 152">
            <a:extLst>
              <a:ext uri="{FF2B5EF4-FFF2-40B4-BE49-F238E27FC236}">
                <a16:creationId xmlns:a16="http://schemas.microsoft.com/office/drawing/2014/main" id="{9B03D999-C476-6821-D942-AEB20AE29A59}"/>
              </a:ext>
            </a:extLst>
          </p:cNvPr>
          <p:cNvGrpSpPr/>
          <p:nvPr/>
        </p:nvGrpSpPr>
        <p:grpSpPr>
          <a:xfrm>
            <a:off x="10036130" y="3763328"/>
            <a:ext cx="383400" cy="305280"/>
            <a:chOff x="10036130" y="3763328"/>
            <a:chExt cx="383400" cy="30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5B6473D1-B555-226C-7E21-05B708AE0DAB}"/>
                    </a:ext>
                  </a:extLst>
                </p14:cNvPr>
                <p14:cNvContentPartPr/>
                <p14:nvPr/>
              </p14:nvContentPartPr>
              <p14:xfrm>
                <a:off x="10036130" y="3815528"/>
                <a:ext cx="244440" cy="253080"/>
              </p14:xfrm>
            </p:contentPart>
          </mc:Choice>
          <mc:Fallback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5B6473D1-B555-226C-7E21-05B708AE0DA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031810" y="3811208"/>
                  <a:ext cx="2530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58FDF816-2612-F7D0-0F8F-6586E26F1B4B}"/>
                    </a:ext>
                  </a:extLst>
                </p14:cNvPr>
                <p14:cNvContentPartPr/>
                <p14:nvPr/>
              </p14:nvContentPartPr>
              <p14:xfrm>
                <a:off x="10397570" y="3763328"/>
                <a:ext cx="21960" cy="297360"/>
              </p14:xfrm>
            </p:contentPart>
          </mc:Choice>
          <mc:Fallback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58FDF816-2612-F7D0-0F8F-6586E26F1B4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393250" y="3759008"/>
                  <a:ext cx="30600" cy="30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Agrupar 151">
            <a:extLst>
              <a:ext uri="{FF2B5EF4-FFF2-40B4-BE49-F238E27FC236}">
                <a16:creationId xmlns:a16="http://schemas.microsoft.com/office/drawing/2014/main" id="{1279BC7D-42B4-9DCA-56E1-4FE96AE4598E}"/>
              </a:ext>
            </a:extLst>
          </p:cNvPr>
          <p:cNvGrpSpPr/>
          <p:nvPr/>
        </p:nvGrpSpPr>
        <p:grpSpPr>
          <a:xfrm>
            <a:off x="10611770" y="3760808"/>
            <a:ext cx="632520" cy="276840"/>
            <a:chOff x="10611770" y="3760808"/>
            <a:chExt cx="632520" cy="27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29C9E536-6FFB-29EF-C5EE-BE3ACEB0C39C}"/>
                    </a:ext>
                  </a:extLst>
                </p14:cNvPr>
                <p14:cNvContentPartPr/>
                <p14:nvPr/>
              </p14:nvContentPartPr>
              <p14:xfrm>
                <a:off x="10611770" y="3760808"/>
                <a:ext cx="157680" cy="276840"/>
              </p14:xfrm>
            </p:contentPart>
          </mc:Choice>
          <mc:Fallback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29C9E536-6FFB-29EF-C5EE-BE3ACEB0C39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607450" y="3756488"/>
                  <a:ext cx="1663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6B88CC01-1B25-444E-EE31-328EE4E52D83}"/>
                    </a:ext>
                  </a:extLst>
                </p14:cNvPr>
                <p14:cNvContentPartPr/>
                <p14:nvPr/>
              </p14:nvContentPartPr>
              <p14:xfrm>
                <a:off x="10809770" y="3796448"/>
                <a:ext cx="158400" cy="198000"/>
              </p14:xfrm>
            </p:contentPart>
          </mc:Choice>
          <mc:Fallback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6B88CC01-1B25-444E-EE31-328EE4E52D8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805450" y="3792128"/>
                  <a:ext cx="1670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3201696A-1EB1-2B23-3394-321734D034F8}"/>
                    </a:ext>
                  </a:extLst>
                </p14:cNvPr>
                <p14:cNvContentPartPr/>
                <p14:nvPr/>
              </p14:nvContentPartPr>
              <p14:xfrm>
                <a:off x="11041250" y="3828128"/>
                <a:ext cx="203040" cy="196920"/>
              </p14:xfrm>
            </p:contentPart>
          </mc:Choice>
          <mc:Fallback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3201696A-1EB1-2B23-3394-321734D034F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1036930" y="3823808"/>
                  <a:ext cx="21168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Agrupar 173">
            <a:extLst>
              <a:ext uri="{FF2B5EF4-FFF2-40B4-BE49-F238E27FC236}">
                <a16:creationId xmlns:a16="http://schemas.microsoft.com/office/drawing/2014/main" id="{AFC93747-9B14-8C0A-02C9-7CE88AABA7CE}"/>
              </a:ext>
            </a:extLst>
          </p:cNvPr>
          <p:cNvGrpSpPr/>
          <p:nvPr/>
        </p:nvGrpSpPr>
        <p:grpSpPr>
          <a:xfrm>
            <a:off x="262490" y="4948448"/>
            <a:ext cx="282600" cy="282600"/>
            <a:chOff x="262490" y="4948448"/>
            <a:chExt cx="282600" cy="28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FC65E0FE-65C6-5D5A-163C-799E46E520A4}"/>
                    </a:ext>
                  </a:extLst>
                </p14:cNvPr>
                <p14:cNvContentPartPr/>
                <p14:nvPr/>
              </p14:nvContentPartPr>
              <p14:xfrm>
                <a:off x="262490" y="5161208"/>
                <a:ext cx="38880" cy="69840"/>
              </p14:xfrm>
            </p:contentPart>
          </mc:Choice>
          <mc:Fallback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FC65E0FE-65C6-5D5A-163C-799E46E520A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58170" y="5156888"/>
                  <a:ext cx="475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4B54184F-B995-A1FF-1D91-B529752D0FF2}"/>
                    </a:ext>
                  </a:extLst>
                </p14:cNvPr>
                <p14:cNvContentPartPr/>
                <p14:nvPr/>
              </p14:nvContentPartPr>
              <p14:xfrm>
                <a:off x="383090" y="4948448"/>
                <a:ext cx="78120" cy="118800"/>
              </p14:xfrm>
            </p:contentPart>
          </mc:Choice>
          <mc:Fallback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4B54184F-B995-A1FF-1D91-B529752D0FF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78770" y="4944128"/>
                  <a:ext cx="867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2458436C-8186-05A4-453C-5C329E7FD762}"/>
                    </a:ext>
                  </a:extLst>
                </p14:cNvPr>
                <p14:cNvContentPartPr/>
                <p14:nvPr/>
              </p14:nvContentPartPr>
              <p14:xfrm>
                <a:off x="490730" y="5187848"/>
                <a:ext cx="54360" cy="39960"/>
              </p14:xfrm>
            </p:contentPart>
          </mc:Choice>
          <mc:Fallback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2458436C-8186-05A4-453C-5C329E7FD76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86410" y="5183528"/>
                  <a:ext cx="63000" cy="4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57" name="Tinta 156">
                <a:extLst>
                  <a:ext uri="{FF2B5EF4-FFF2-40B4-BE49-F238E27FC236}">
                    <a16:creationId xmlns:a16="http://schemas.microsoft.com/office/drawing/2014/main" id="{AE43EDBB-5DA0-2BD1-413B-77201BF92936}"/>
                  </a:ext>
                </a:extLst>
              </p14:cNvPr>
              <p14:cNvContentPartPr/>
              <p14:nvPr/>
            </p14:nvContentPartPr>
            <p14:xfrm>
              <a:off x="924890" y="5037728"/>
              <a:ext cx="348120" cy="189000"/>
            </p14:xfrm>
          </p:contentPart>
        </mc:Choice>
        <mc:Fallback>
          <p:pic>
            <p:nvPicPr>
              <p:cNvPr id="157" name="Tinta 156">
                <a:extLst>
                  <a:ext uri="{FF2B5EF4-FFF2-40B4-BE49-F238E27FC236}">
                    <a16:creationId xmlns:a16="http://schemas.microsoft.com/office/drawing/2014/main" id="{AE43EDBB-5DA0-2BD1-413B-77201BF92936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920570" y="5033408"/>
                <a:ext cx="356760" cy="19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3" name="Agrupar 172">
            <a:extLst>
              <a:ext uri="{FF2B5EF4-FFF2-40B4-BE49-F238E27FC236}">
                <a16:creationId xmlns:a16="http://schemas.microsoft.com/office/drawing/2014/main" id="{0889C694-2244-64F3-A259-DE76963FE457}"/>
              </a:ext>
            </a:extLst>
          </p:cNvPr>
          <p:cNvGrpSpPr/>
          <p:nvPr/>
        </p:nvGrpSpPr>
        <p:grpSpPr>
          <a:xfrm>
            <a:off x="1663250" y="4745768"/>
            <a:ext cx="2653920" cy="559440"/>
            <a:chOff x="1663250" y="4745768"/>
            <a:chExt cx="2653920" cy="55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13B59B86-897F-3AEA-3C6B-927FF818B43E}"/>
                    </a:ext>
                  </a:extLst>
                </p14:cNvPr>
                <p14:cNvContentPartPr/>
                <p14:nvPr/>
              </p14:nvContentPartPr>
              <p14:xfrm>
                <a:off x="1663250" y="4997768"/>
                <a:ext cx="288360" cy="158400"/>
              </p14:xfrm>
            </p:contentPart>
          </mc:Choice>
          <mc:Fallback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13B59B86-897F-3AEA-3C6B-927FF818B43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658930" y="4993448"/>
                  <a:ext cx="2970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59" name="Tinta 158">
                  <a:extLst>
                    <a:ext uri="{FF2B5EF4-FFF2-40B4-BE49-F238E27FC236}">
                      <a16:creationId xmlns:a16="http://schemas.microsoft.com/office/drawing/2014/main" id="{7438CDB6-43E7-0249-A797-C7DBD1B61F0A}"/>
                    </a:ext>
                  </a:extLst>
                </p14:cNvPr>
                <p14:cNvContentPartPr/>
                <p14:nvPr/>
              </p14:nvContentPartPr>
              <p14:xfrm>
                <a:off x="2083010" y="4872488"/>
                <a:ext cx="69840" cy="432720"/>
              </p14:xfrm>
            </p:contentPart>
          </mc:Choice>
          <mc:Fallback>
            <p:pic>
              <p:nvPicPr>
                <p:cNvPr id="159" name="Tinta 158">
                  <a:extLst>
                    <a:ext uri="{FF2B5EF4-FFF2-40B4-BE49-F238E27FC236}">
                      <a16:creationId xmlns:a16="http://schemas.microsoft.com/office/drawing/2014/main" id="{7438CDB6-43E7-0249-A797-C7DBD1B61F0A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078690" y="4868168"/>
                  <a:ext cx="7848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60" name="Tinta 159">
                  <a:extLst>
                    <a:ext uri="{FF2B5EF4-FFF2-40B4-BE49-F238E27FC236}">
                      <a16:creationId xmlns:a16="http://schemas.microsoft.com/office/drawing/2014/main" id="{044AE638-599D-913D-AAA7-6D0C29F1FD12}"/>
                    </a:ext>
                  </a:extLst>
                </p14:cNvPr>
                <p14:cNvContentPartPr/>
                <p14:nvPr/>
              </p14:nvContentPartPr>
              <p14:xfrm>
                <a:off x="1985450" y="4968968"/>
                <a:ext cx="1200240" cy="198720"/>
              </p14:xfrm>
            </p:contentPart>
          </mc:Choice>
          <mc:Fallback>
            <p:pic>
              <p:nvPicPr>
                <p:cNvPr id="160" name="Tinta 159">
                  <a:extLst>
                    <a:ext uri="{FF2B5EF4-FFF2-40B4-BE49-F238E27FC236}">
                      <a16:creationId xmlns:a16="http://schemas.microsoft.com/office/drawing/2014/main" id="{044AE638-599D-913D-AAA7-6D0C29F1FD1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981130" y="4964648"/>
                  <a:ext cx="12088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61" name="Tinta 160">
                  <a:extLst>
                    <a:ext uri="{FF2B5EF4-FFF2-40B4-BE49-F238E27FC236}">
                      <a16:creationId xmlns:a16="http://schemas.microsoft.com/office/drawing/2014/main" id="{623644AE-BEEF-F7F7-52DB-AD517BAFF581}"/>
                    </a:ext>
                  </a:extLst>
                </p14:cNvPr>
                <p14:cNvContentPartPr/>
                <p14:nvPr/>
              </p14:nvContentPartPr>
              <p14:xfrm>
                <a:off x="3239690" y="4897328"/>
                <a:ext cx="631440" cy="233640"/>
              </p14:xfrm>
            </p:contentPart>
          </mc:Choice>
          <mc:Fallback>
            <p:pic>
              <p:nvPicPr>
                <p:cNvPr id="161" name="Tinta 160">
                  <a:extLst>
                    <a:ext uri="{FF2B5EF4-FFF2-40B4-BE49-F238E27FC236}">
                      <a16:creationId xmlns:a16="http://schemas.microsoft.com/office/drawing/2014/main" id="{623644AE-BEEF-F7F7-52DB-AD517BAFF581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235370" y="4893008"/>
                  <a:ext cx="6400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62" name="Tinta 161">
                  <a:extLst>
                    <a:ext uri="{FF2B5EF4-FFF2-40B4-BE49-F238E27FC236}">
                      <a16:creationId xmlns:a16="http://schemas.microsoft.com/office/drawing/2014/main" id="{4430BEC5-81CA-8E21-84CA-F0E72FD5B420}"/>
                    </a:ext>
                  </a:extLst>
                </p14:cNvPr>
                <p14:cNvContentPartPr/>
                <p14:nvPr/>
              </p14:nvContentPartPr>
              <p14:xfrm>
                <a:off x="3870770" y="4877168"/>
                <a:ext cx="446400" cy="212760"/>
              </p14:xfrm>
            </p:contentPart>
          </mc:Choice>
          <mc:Fallback>
            <p:pic>
              <p:nvPicPr>
                <p:cNvPr id="162" name="Tinta 161">
                  <a:extLst>
                    <a:ext uri="{FF2B5EF4-FFF2-40B4-BE49-F238E27FC236}">
                      <a16:creationId xmlns:a16="http://schemas.microsoft.com/office/drawing/2014/main" id="{4430BEC5-81CA-8E21-84CA-F0E72FD5B42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866450" y="4872848"/>
                  <a:ext cx="4550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8A119581-3A2A-034F-A4AA-556BEE1019BD}"/>
                    </a:ext>
                  </a:extLst>
                </p14:cNvPr>
                <p14:cNvContentPartPr/>
                <p14:nvPr/>
              </p14:nvContentPartPr>
              <p14:xfrm>
                <a:off x="3841250" y="4745768"/>
                <a:ext cx="124920" cy="70560"/>
              </p14:xfrm>
            </p:contentPart>
          </mc:Choice>
          <mc:Fallback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8A119581-3A2A-034F-A4AA-556BEE1019BD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836930" y="4741448"/>
                  <a:ext cx="1335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E00DD96C-51D8-1453-2E5C-4B7A83B1920A}"/>
                    </a:ext>
                  </a:extLst>
                </p14:cNvPr>
                <p14:cNvContentPartPr/>
                <p14:nvPr/>
              </p14:nvContentPartPr>
              <p14:xfrm>
                <a:off x="3615890" y="5154728"/>
                <a:ext cx="56880" cy="108720"/>
              </p14:xfrm>
            </p:contentPart>
          </mc:Choice>
          <mc:Fallback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E00DD96C-51D8-1453-2E5C-4B7A83B1920A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611570" y="5150408"/>
                  <a:ext cx="655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65" name="Tinta 164">
                  <a:extLst>
                    <a:ext uri="{FF2B5EF4-FFF2-40B4-BE49-F238E27FC236}">
                      <a16:creationId xmlns:a16="http://schemas.microsoft.com/office/drawing/2014/main" id="{72A3BF20-CB01-B8CC-F7F8-DF55D3FF8274}"/>
                    </a:ext>
                  </a:extLst>
                </p14:cNvPr>
                <p14:cNvContentPartPr/>
                <p14:nvPr/>
              </p14:nvContentPartPr>
              <p14:xfrm>
                <a:off x="2322410" y="4861688"/>
                <a:ext cx="6120" cy="1800"/>
              </p14:xfrm>
            </p:contentPart>
          </mc:Choice>
          <mc:Fallback>
            <p:pic>
              <p:nvPicPr>
                <p:cNvPr id="165" name="Tinta 164">
                  <a:extLst>
                    <a:ext uri="{FF2B5EF4-FFF2-40B4-BE49-F238E27FC236}">
                      <a16:creationId xmlns:a16="http://schemas.microsoft.com/office/drawing/2014/main" id="{72A3BF20-CB01-B8CC-F7F8-DF55D3FF827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318090" y="4857368"/>
                  <a:ext cx="14760" cy="1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Agrupar 171">
            <a:extLst>
              <a:ext uri="{FF2B5EF4-FFF2-40B4-BE49-F238E27FC236}">
                <a16:creationId xmlns:a16="http://schemas.microsoft.com/office/drawing/2014/main" id="{CDA87281-2263-46CF-2B0D-5518FE6EF3FB}"/>
              </a:ext>
            </a:extLst>
          </p:cNvPr>
          <p:cNvGrpSpPr/>
          <p:nvPr/>
        </p:nvGrpSpPr>
        <p:grpSpPr>
          <a:xfrm>
            <a:off x="4818650" y="4619408"/>
            <a:ext cx="2126160" cy="577800"/>
            <a:chOff x="4818650" y="4619408"/>
            <a:chExt cx="2126160" cy="57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66" name="Tinta 165">
                  <a:extLst>
                    <a:ext uri="{FF2B5EF4-FFF2-40B4-BE49-F238E27FC236}">
                      <a16:creationId xmlns:a16="http://schemas.microsoft.com/office/drawing/2014/main" id="{826152D2-32B9-50A1-B230-99C0C2D869AE}"/>
                    </a:ext>
                  </a:extLst>
                </p14:cNvPr>
                <p14:cNvContentPartPr/>
                <p14:nvPr/>
              </p14:nvContentPartPr>
              <p14:xfrm>
                <a:off x="4818650" y="4859168"/>
                <a:ext cx="217080" cy="173880"/>
              </p14:xfrm>
            </p:contentPart>
          </mc:Choice>
          <mc:Fallback>
            <p:pic>
              <p:nvPicPr>
                <p:cNvPr id="166" name="Tinta 165">
                  <a:extLst>
                    <a:ext uri="{FF2B5EF4-FFF2-40B4-BE49-F238E27FC236}">
                      <a16:creationId xmlns:a16="http://schemas.microsoft.com/office/drawing/2014/main" id="{826152D2-32B9-50A1-B230-99C0C2D869AE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814330" y="4854848"/>
                  <a:ext cx="2257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67" name="Tinta 166">
                  <a:extLst>
                    <a:ext uri="{FF2B5EF4-FFF2-40B4-BE49-F238E27FC236}">
                      <a16:creationId xmlns:a16="http://schemas.microsoft.com/office/drawing/2014/main" id="{8CA77287-8BF9-CEE1-438A-F818DADF99AC}"/>
                    </a:ext>
                  </a:extLst>
                </p14:cNvPr>
                <p14:cNvContentPartPr/>
                <p14:nvPr/>
              </p14:nvContentPartPr>
              <p14:xfrm>
                <a:off x="5092250" y="4697168"/>
                <a:ext cx="52920" cy="111240"/>
              </p14:xfrm>
            </p:contentPart>
          </mc:Choice>
          <mc:Fallback>
            <p:pic>
              <p:nvPicPr>
                <p:cNvPr id="167" name="Tinta 166">
                  <a:extLst>
                    <a:ext uri="{FF2B5EF4-FFF2-40B4-BE49-F238E27FC236}">
                      <a16:creationId xmlns:a16="http://schemas.microsoft.com/office/drawing/2014/main" id="{8CA77287-8BF9-CEE1-438A-F818DADF99A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087930" y="4692848"/>
                  <a:ext cx="615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68" name="Tinta 167">
                  <a:extLst>
                    <a:ext uri="{FF2B5EF4-FFF2-40B4-BE49-F238E27FC236}">
                      <a16:creationId xmlns:a16="http://schemas.microsoft.com/office/drawing/2014/main" id="{0AE818B1-E019-B38B-C760-1ACCF7616C72}"/>
                    </a:ext>
                  </a:extLst>
                </p14:cNvPr>
                <p14:cNvContentPartPr/>
                <p14:nvPr/>
              </p14:nvContentPartPr>
              <p14:xfrm>
                <a:off x="5449730" y="4636688"/>
                <a:ext cx="137880" cy="560520"/>
              </p14:xfrm>
            </p:contentPart>
          </mc:Choice>
          <mc:Fallback>
            <p:pic>
              <p:nvPicPr>
                <p:cNvPr id="168" name="Tinta 167">
                  <a:extLst>
                    <a:ext uri="{FF2B5EF4-FFF2-40B4-BE49-F238E27FC236}">
                      <a16:creationId xmlns:a16="http://schemas.microsoft.com/office/drawing/2014/main" id="{0AE818B1-E019-B38B-C760-1ACCF7616C7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445410" y="4632368"/>
                  <a:ext cx="1465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69" name="Tinta 168">
                  <a:extLst>
                    <a:ext uri="{FF2B5EF4-FFF2-40B4-BE49-F238E27FC236}">
                      <a16:creationId xmlns:a16="http://schemas.microsoft.com/office/drawing/2014/main" id="{55C30DCC-4426-5AF3-B407-66DC323AC218}"/>
                    </a:ext>
                  </a:extLst>
                </p14:cNvPr>
                <p14:cNvContentPartPr/>
                <p14:nvPr/>
              </p14:nvContentPartPr>
              <p14:xfrm>
                <a:off x="5360090" y="4907768"/>
                <a:ext cx="219960" cy="16920"/>
              </p14:xfrm>
            </p:contentPart>
          </mc:Choice>
          <mc:Fallback>
            <p:pic>
              <p:nvPicPr>
                <p:cNvPr id="169" name="Tinta 168">
                  <a:extLst>
                    <a:ext uri="{FF2B5EF4-FFF2-40B4-BE49-F238E27FC236}">
                      <a16:creationId xmlns:a16="http://schemas.microsoft.com/office/drawing/2014/main" id="{55C30DCC-4426-5AF3-B407-66DC323AC21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355770" y="4903448"/>
                  <a:ext cx="2286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70" name="Tinta 169">
                  <a:extLst>
                    <a:ext uri="{FF2B5EF4-FFF2-40B4-BE49-F238E27FC236}">
                      <a16:creationId xmlns:a16="http://schemas.microsoft.com/office/drawing/2014/main" id="{F29DCD1B-56D9-903C-8871-3BBB1EE357A1}"/>
                    </a:ext>
                  </a:extLst>
                </p14:cNvPr>
                <p14:cNvContentPartPr/>
                <p14:nvPr/>
              </p14:nvContentPartPr>
              <p14:xfrm>
                <a:off x="5643410" y="4619408"/>
                <a:ext cx="826200" cy="343440"/>
              </p14:xfrm>
            </p:contentPart>
          </mc:Choice>
          <mc:Fallback>
            <p:pic>
              <p:nvPicPr>
                <p:cNvPr id="170" name="Tinta 169">
                  <a:extLst>
                    <a:ext uri="{FF2B5EF4-FFF2-40B4-BE49-F238E27FC236}">
                      <a16:creationId xmlns:a16="http://schemas.microsoft.com/office/drawing/2014/main" id="{F29DCD1B-56D9-903C-8871-3BBB1EE357A1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639090" y="4615088"/>
                  <a:ext cx="8348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71" name="Tinta 170">
                  <a:extLst>
                    <a:ext uri="{FF2B5EF4-FFF2-40B4-BE49-F238E27FC236}">
                      <a16:creationId xmlns:a16="http://schemas.microsoft.com/office/drawing/2014/main" id="{A6E500C9-450F-5AB9-C6D4-65F6A037C2A6}"/>
                    </a:ext>
                  </a:extLst>
                </p14:cNvPr>
                <p14:cNvContentPartPr/>
                <p14:nvPr/>
              </p14:nvContentPartPr>
              <p14:xfrm>
                <a:off x="6472130" y="4743968"/>
                <a:ext cx="472680" cy="166320"/>
              </p14:xfrm>
            </p:contentPart>
          </mc:Choice>
          <mc:Fallback>
            <p:pic>
              <p:nvPicPr>
                <p:cNvPr id="171" name="Tinta 170">
                  <a:extLst>
                    <a:ext uri="{FF2B5EF4-FFF2-40B4-BE49-F238E27FC236}">
                      <a16:creationId xmlns:a16="http://schemas.microsoft.com/office/drawing/2014/main" id="{A6E500C9-450F-5AB9-C6D4-65F6A037C2A6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467810" y="4739648"/>
                  <a:ext cx="481320" cy="174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1772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2" name="Tinta 61">
                <a:extLst>
                  <a:ext uri="{FF2B5EF4-FFF2-40B4-BE49-F238E27FC236}">
                    <a16:creationId xmlns:a16="http://schemas.microsoft.com/office/drawing/2014/main" id="{8DC5659D-F926-3E0E-D4C6-1ACC586333BF}"/>
                  </a:ext>
                </a:extLst>
              </p14:cNvPr>
              <p14:cNvContentPartPr/>
              <p14:nvPr/>
            </p14:nvContentPartPr>
            <p14:xfrm>
              <a:off x="7051730" y="772088"/>
              <a:ext cx="241200" cy="249120"/>
            </p14:xfrm>
          </p:contentPart>
        </mc:Choice>
        <mc:Fallback>
          <p:pic>
            <p:nvPicPr>
              <p:cNvPr id="62" name="Tinta 61">
                <a:extLst>
                  <a:ext uri="{FF2B5EF4-FFF2-40B4-BE49-F238E27FC236}">
                    <a16:creationId xmlns:a16="http://schemas.microsoft.com/office/drawing/2014/main" id="{8DC5659D-F926-3E0E-D4C6-1ACC586333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47410" y="767768"/>
                <a:ext cx="249840" cy="25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D67A063C-9DB6-1E83-20BA-7E00B16AF4FF}"/>
              </a:ext>
            </a:extLst>
          </p:cNvPr>
          <p:cNvGrpSpPr/>
          <p:nvPr/>
        </p:nvGrpSpPr>
        <p:grpSpPr>
          <a:xfrm>
            <a:off x="8109770" y="1312808"/>
            <a:ext cx="1343520" cy="592560"/>
            <a:chOff x="8109770" y="1312808"/>
            <a:chExt cx="1343520" cy="59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C88E2ED5-9427-E5D8-901F-E8EBFFB8877C}"/>
                    </a:ext>
                  </a:extLst>
                </p14:cNvPr>
                <p14:cNvContentPartPr/>
                <p14:nvPr/>
              </p14:nvContentPartPr>
              <p14:xfrm>
                <a:off x="8109770" y="1616648"/>
                <a:ext cx="277920" cy="288720"/>
              </p14:xfrm>
            </p:contentPart>
          </mc:Choice>
          <mc:Fallback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C88E2ED5-9427-E5D8-901F-E8EBFFB8877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05450" y="1612328"/>
                  <a:ext cx="2865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812A4B25-EF33-D817-7FDD-75902C1F0272}"/>
                    </a:ext>
                  </a:extLst>
                </p14:cNvPr>
                <p14:cNvContentPartPr/>
                <p14:nvPr/>
              </p14:nvContentPartPr>
              <p14:xfrm>
                <a:off x="8448530" y="1600448"/>
                <a:ext cx="23040" cy="295920"/>
              </p14:xfrm>
            </p:contentPart>
          </mc:Choice>
          <mc:Fallback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812A4B25-EF33-D817-7FDD-75902C1F027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44210" y="1596128"/>
                  <a:ext cx="316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F50D5C22-2000-BAFF-52FB-AC733A62A513}"/>
                    </a:ext>
                  </a:extLst>
                </p14:cNvPr>
                <p14:cNvContentPartPr/>
                <p14:nvPr/>
              </p14:nvContentPartPr>
              <p14:xfrm>
                <a:off x="8578850" y="1606928"/>
                <a:ext cx="136080" cy="251640"/>
              </p14:xfrm>
            </p:contentPart>
          </mc:Choice>
          <mc:Fallback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F50D5C22-2000-BAFF-52FB-AC733A62A51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74530" y="1602608"/>
                  <a:ext cx="1447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120BB17A-01D0-C6DB-2560-A983DD232428}"/>
                    </a:ext>
                  </a:extLst>
                </p14:cNvPr>
                <p14:cNvContentPartPr/>
                <p14:nvPr/>
              </p14:nvContentPartPr>
              <p14:xfrm>
                <a:off x="8786930" y="1635008"/>
                <a:ext cx="204480" cy="207000"/>
              </p14:xfrm>
            </p:contentPart>
          </mc:Choice>
          <mc:Fallback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120BB17A-01D0-C6DB-2560-A983DD23242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82610" y="1630688"/>
                  <a:ext cx="2131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31EA8818-A8DB-9BEB-C83D-E6DF77169545}"/>
                    </a:ext>
                  </a:extLst>
                </p14:cNvPr>
                <p14:cNvContentPartPr/>
                <p14:nvPr/>
              </p14:nvContentPartPr>
              <p14:xfrm>
                <a:off x="8830850" y="1615928"/>
                <a:ext cx="59760" cy="225720"/>
              </p14:xfrm>
            </p:contentPart>
          </mc:Choice>
          <mc:Fallback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31EA8818-A8DB-9BEB-C83D-E6DF7716954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26530" y="1611608"/>
                  <a:ext cx="684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A9D28B2D-05A1-B0DE-9AF5-CDCBCE426D01}"/>
                    </a:ext>
                  </a:extLst>
                </p14:cNvPr>
                <p14:cNvContentPartPr/>
                <p14:nvPr/>
              </p14:nvContentPartPr>
              <p14:xfrm>
                <a:off x="9027770" y="1580288"/>
                <a:ext cx="34560" cy="247680"/>
              </p14:xfrm>
            </p:contentPart>
          </mc:Choice>
          <mc:Fallback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A9D28B2D-05A1-B0DE-9AF5-CDCBCE426D0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023450" y="1575968"/>
                  <a:ext cx="432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FA035DAB-2425-EE61-5840-FCF4BD424A5F}"/>
                    </a:ext>
                  </a:extLst>
                </p14:cNvPr>
                <p14:cNvContentPartPr/>
                <p14:nvPr/>
              </p14:nvContentPartPr>
              <p14:xfrm>
                <a:off x="9158090" y="1631048"/>
                <a:ext cx="153360" cy="193320"/>
              </p14:xfrm>
            </p:contentPart>
          </mc:Choice>
          <mc:Fallback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FA035DAB-2425-EE61-5840-FCF4BD424A5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53770" y="1626728"/>
                  <a:ext cx="1620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77A66AB7-CB03-CD5F-9581-5829E74872FC}"/>
                    </a:ext>
                  </a:extLst>
                </p14:cNvPr>
                <p14:cNvContentPartPr/>
                <p14:nvPr/>
              </p14:nvContentPartPr>
              <p14:xfrm>
                <a:off x="9255290" y="1312808"/>
                <a:ext cx="198000" cy="225720"/>
              </p14:xfrm>
            </p:contentPart>
          </mc:Choice>
          <mc:Fallback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77A66AB7-CB03-CD5F-9581-5829E74872F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50970" y="1308488"/>
                  <a:ext cx="206640" cy="23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Agrupar 178">
            <a:extLst>
              <a:ext uri="{FF2B5EF4-FFF2-40B4-BE49-F238E27FC236}">
                <a16:creationId xmlns:a16="http://schemas.microsoft.com/office/drawing/2014/main" id="{BC100A58-AB16-7CEC-F2B4-9C5E20BEF9D6}"/>
              </a:ext>
            </a:extLst>
          </p:cNvPr>
          <p:cNvGrpSpPr/>
          <p:nvPr/>
        </p:nvGrpSpPr>
        <p:grpSpPr>
          <a:xfrm>
            <a:off x="8430170" y="2838848"/>
            <a:ext cx="443880" cy="252000"/>
            <a:chOff x="8430170" y="2838848"/>
            <a:chExt cx="443880" cy="25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6" name="Tinta 175">
                  <a:extLst>
                    <a:ext uri="{FF2B5EF4-FFF2-40B4-BE49-F238E27FC236}">
                      <a16:creationId xmlns:a16="http://schemas.microsoft.com/office/drawing/2014/main" id="{64F0A780-59BE-E6A0-2656-3199C79FB57D}"/>
                    </a:ext>
                  </a:extLst>
                </p14:cNvPr>
                <p14:cNvContentPartPr/>
                <p14:nvPr/>
              </p14:nvContentPartPr>
              <p14:xfrm>
                <a:off x="8430170" y="2838848"/>
                <a:ext cx="56880" cy="252000"/>
              </p14:xfrm>
            </p:contentPart>
          </mc:Choice>
          <mc:Fallback>
            <p:pic>
              <p:nvPicPr>
                <p:cNvPr id="176" name="Tinta 175">
                  <a:extLst>
                    <a:ext uri="{FF2B5EF4-FFF2-40B4-BE49-F238E27FC236}">
                      <a16:creationId xmlns:a16="http://schemas.microsoft.com/office/drawing/2014/main" id="{64F0A780-59BE-E6A0-2656-3199C79FB57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25850" y="2834528"/>
                  <a:ext cx="655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7" name="Tinta 176">
                  <a:extLst>
                    <a:ext uri="{FF2B5EF4-FFF2-40B4-BE49-F238E27FC236}">
                      <a16:creationId xmlns:a16="http://schemas.microsoft.com/office/drawing/2014/main" id="{73AEED2E-0802-F9B5-4364-1287BCB97760}"/>
                    </a:ext>
                  </a:extLst>
                </p14:cNvPr>
                <p14:cNvContentPartPr/>
                <p14:nvPr/>
              </p14:nvContentPartPr>
              <p14:xfrm>
                <a:off x="8608730" y="2848208"/>
                <a:ext cx="265320" cy="234360"/>
              </p14:xfrm>
            </p:contentPart>
          </mc:Choice>
          <mc:Fallback>
            <p:pic>
              <p:nvPicPr>
                <p:cNvPr id="177" name="Tinta 176">
                  <a:extLst>
                    <a:ext uri="{FF2B5EF4-FFF2-40B4-BE49-F238E27FC236}">
                      <a16:creationId xmlns:a16="http://schemas.microsoft.com/office/drawing/2014/main" id="{73AEED2E-0802-F9B5-4364-1287BCB9776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04410" y="2843888"/>
                  <a:ext cx="273960" cy="24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0" name="Tinta 179">
                <a:extLst>
                  <a:ext uri="{FF2B5EF4-FFF2-40B4-BE49-F238E27FC236}">
                    <a16:creationId xmlns:a16="http://schemas.microsoft.com/office/drawing/2014/main" id="{D983D1E6-6A8F-AE67-1759-054920548B99}"/>
                  </a:ext>
                </a:extLst>
              </p14:cNvPr>
              <p14:cNvContentPartPr/>
              <p14:nvPr/>
            </p14:nvContentPartPr>
            <p14:xfrm>
              <a:off x="8965130" y="2424488"/>
              <a:ext cx="141120" cy="225360"/>
            </p14:xfrm>
          </p:contentPart>
        </mc:Choice>
        <mc:Fallback>
          <p:pic>
            <p:nvPicPr>
              <p:cNvPr id="180" name="Tinta 179">
                <a:extLst>
                  <a:ext uri="{FF2B5EF4-FFF2-40B4-BE49-F238E27FC236}">
                    <a16:creationId xmlns:a16="http://schemas.microsoft.com/office/drawing/2014/main" id="{D983D1E6-6A8F-AE67-1759-054920548B9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60810" y="2420168"/>
                <a:ext cx="149760" cy="23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8" name="Agrupar 207">
            <a:extLst>
              <a:ext uri="{FF2B5EF4-FFF2-40B4-BE49-F238E27FC236}">
                <a16:creationId xmlns:a16="http://schemas.microsoft.com/office/drawing/2014/main" id="{42B87D48-5466-BE0D-ED55-11B02FDB6276}"/>
              </a:ext>
            </a:extLst>
          </p:cNvPr>
          <p:cNvGrpSpPr/>
          <p:nvPr/>
        </p:nvGrpSpPr>
        <p:grpSpPr>
          <a:xfrm>
            <a:off x="232970" y="151448"/>
            <a:ext cx="7877160" cy="4356720"/>
            <a:chOff x="232970" y="151448"/>
            <a:chExt cx="7877160" cy="435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35675039-5789-4F39-6956-615BC4A45042}"/>
                    </a:ext>
                  </a:extLst>
                </p14:cNvPr>
                <p14:cNvContentPartPr/>
                <p14:nvPr/>
              </p14:nvContentPartPr>
              <p14:xfrm>
                <a:off x="293810" y="364208"/>
                <a:ext cx="1480680" cy="520560"/>
              </p14:xfrm>
            </p:contentPart>
          </mc:Choice>
          <mc:Fallback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35675039-5789-4F39-6956-615BC4A4504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9490" y="359888"/>
                  <a:ext cx="148932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7E0E6590-2D75-6C72-76FD-716E5B1FD18D}"/>
                    </a:ext>
                  </a:extLst>
                </p14:cNvPr>
                <p14:cNvContentPartPr/>
                <p14:nvPr/>
              </p14:nvContentPartPr>
              <p14:xfrm>
                <a:off x="1287050" y="266648"/>
                <a:ext cx="93960" cy="26640"/>
              </p14:xfrm>
            </p:contentPart>
          </mc:Choice>
          <mc:Fallback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7E0E6590-2D75-6C72-76FD-716E5B1FD18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82730" y="262328"/>
                  <a:ext cx="102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B3C62EF4-E76B-C986-1D19-3B8B622AE1D2}"/>
                    </a:ext>
                  </a:extLst>
                </p14:cNvPr>
                <p14:cNvContentPartPr/>
                <p14:nvPr/>
              </p14:nvContentPartPr>
              <p14:xfrm>
                <a:off x="1142330" y="610448"/>
                <a:ext cx="11520" cy="199080"/>
              </p14:xfrm>
            </p:contentPart>
          </mc:Choice>
          <mc:Fallback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B3C62EF4-E76B-C986-1D19-3B8B622AE1D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38010" y="606128"/>
                  <a:ext cx="201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9D4BA64A-C490-415F-D6ED-354B342120F5}"/>
                    </a:ext>
                  </a:extLst>
                </p14:cNvPr>
                <p14:cNvContentPartPr/>
                <p14:nvPr/>
              </p14:nvContentPartPr>
              <p14:xfrm>
                <a:off x="252770" y="774968"/>
                <a:ext cx="1618200" cy="2736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9D4BA64A-C490-415F-D6ED-354B342120F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8450" y="770648"/>
                  <a:ext cx="16268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9C3A4B95-0348-BF7F-7411-AEE6D2E29525}"/>
                    </a:ext>
                  </a:extLst>
                </p14:cNvPr>
                <p14:cNvContentPartPr/>
                <p14:nvPr/>
              </p14:nvContentPartPr>
              <p14:xfrm>
                <a:off x="338810" y="1169888"/>
                <a:ext cx="289800" cy="30132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9C3A4B95-0348-BF7F-7411-AEE6D2E2952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4490" y="1165568"/>
                  <a:ext cx="2984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89EF39DF-4857-622A-0DBE-DFD1D893B683}"/>
                    </a:ext>
                  </a:extLst>
                </p14:cNvPr>
                <p14:cNvContentPartPr/>
                <p14:nvPr/>
              </p14:nvContentPartPr>
              <p14:xfrm>
                <a:off x="736970" y="1062248"/>
                <a:ext cx="85680" cy="68004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89EF39DF-4857-622A-0DBE-DFD1D893B68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2650" y="1057928"/>
                  <a:ext cx="9432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9C557123-7207-AA6B-BC02-1784CEA43A67}"/>
                    </a:ext>
                  </a:extLst>
                </p14:cNvPr>
                <p14:cNvContentPartPr/>
                <p14:nvPr/>
              </p14:nvContentPartPr>
              <p14:xfrm>
                <a:off x="636530" y="1207688"/>
                <a:ext cx="1317960" cy="26892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9C557123-7207-AA6B-BC02-1784CEA43A6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2210" y="1203368"/>
                  <a:ext cx="13266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8F7F33EE-4393-F05A-DCBA-D4D12615A30B}"/>
                    </a:ext>
                  </a:extLst>
                </p14:cNvPr>
                <p14:cNvContentPartPr/>
                <p14:nvPr/>
              </p14:nvContentPartPr>
              <p14:xfrm>
                <a:off x="2000570" y="1104368"/>
                <a:ext cx="644040" cy="24552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8F7F33EE-4393-F05A-DCBA-D4D12615A30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96250" y="1100048"/>
                  <a:ext cx="6526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06D2090D-FAE2-D81A-0ED0-E2A138CDB5EA}"/>
                    </a:ext>
                  </a:extLst>
                </p14:cNvPr>
                <p14:cNvContentPartPr/>
                <p14:nvPr/>
              </p14:nvContentPartPr>
              <p14:xfrm>
                <a:off x="2682050" y="1026968"/>
                <a:ext cx="582480" cy="26712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06D2090D-FAE2-D81A-0ED0-E2A138CDB5E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77730" y="1022648"/>
                  <a:ext cx="5911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DAE5D715-B8BD-4553-E475-14A307B114A5}"/>
                    </a:ext>
                  </a:extLst>
                </p14:cNvPr>
                <p14:cNvContentPartPr/>
                <p14:nvPr/>
              </p14:nvContentPartPr>
              <p14:xfrm>
                <a:off x="2761610" y="880448"/>
                <a:ext cx="108000" cy="3204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DAE5D715-B8BD-4553-E475-14A307B114A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57290" y="876128"/>
                  <a:ext cx="1166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3544991F-BF3A-DA75-C1FA-05825B6B4E97}"/>
                    </a:ext>
                  </a:extLst>
                </p14:cNvPr>
                <p14:cNvContentPartPr/>
                <p14:nvPr/>
              </p14:nvContentPartPr>
              <p14:xfrm>
                <a:off x="2345090" y="1295888"/>
                <a:ext cx="126360" cy="21204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3544991F-BF3A-DA75-C1FA-05825B6B4E9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340770" y="1291568"/>
                  <a:ext cx="135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4813D64C-7C65-0AC4-776D-BE0923788527}"/>
                    </a:ext>
                  </a:extLst>
                </p14:cNvPr>
                <p14:cNvContentPartPr/>
                <p14:nvPr/>
              </p14:nvContentPartPr>
              <p14:xfrm>
                <a:off x="941090" y="1055048"/>
                <a:ext cx="360" cy="36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4813D64C-7C65-0AC4-776D-BE092378852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36770" y="1050728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0E45934A-2B8D-6B03-A418-1EFF6677A21F}"/>
                    </a:ext>
                  </a:extLst>
                </p14:cNvPr>
                <p14:cNvContentPartPr/>
                <p14:nvPr/>
              </p14:nvContentPartPr>
              <p14:xfrm>
                <a:off x="2101370" y="349808"/>
                <a:ext cx="479160" cy="19152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0E45934A-2B8D-6B03-A418-1EFF6677A21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97050" y="345488"/>
                  <a:ext cx="4878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7F4EAB61-1FA2-79AB-0BAA-0B05589817AF}"/>
                    </a:ext>
                  </a:extLst>
                </p14:cNvPr>
                <p14:cNvContentPartPr/>
                <p14:nvPr/>
              </p14:nvContentPartPr>
              <p14:xfrm>
                <a:off x="2349410" y="178448"/>
                <a:ext cx="19440" cy="34956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7F4EAB61-1FA2-79AB-0BAA-0B05589817A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45090" y="174128"/>
                  <a:ext cx="280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1E55B229-26A3-7956-8CFD-51BD0C1E66A0}"/>
                    </a:ext>
                  </a:extLst>
                </p14:cNvPr>
                <p14:cNvContentPartPr/>
                <p14:nvPr/>
              </p14:nvContentPartPr>
              <p14:xfrm>
                <a:off x="2304050" y="333248"/>
                <a:ext cx="728640" cy="20736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1E55B229-26A3-7956-8CFD-51BD0C1E66A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299730" y="328928"/>
                  <a:ext cx="7372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633EBA32-F586-8FCC-0616-D34D26494562}"/>
                    </a:ext>
                  </a:extLst>
                </p14:cNvPr>
                <p14:cNvContentPartPr/>
                <p14:nvPr/>
              </p14:nvContentPartPr>
              <p14:xfrm>
                <a:off x="3148610" y="286448"/>
                <a:ext cx="242280" cy="18468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633EBA32-F586-8FCC-0616-D34D2649456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44290" y="282128"/>
                  <a:ext cx="2509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DCE2B180-47A2-D70A-524C-48513308808F}"/>
                    </a:ext>
                  </a:extLst>
                </p14:cNvPr>
                <p14:cNvContentPartPr/>
                <p14:nvPr/>
              </p14:nvContentPartPr>
              <p14:xfrm>
                <a:off x="3423290" y="151448"/>
                <a:ext cx="75600" cy="25020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DCE2B180-47A2-D70A-524C-48513308808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18970" y="147128"/>
                  <a:ext cx="842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2AD497C5-1FCB-9423-F18E-70FD6DF85D94}"/>
                    </a:ext>
                  </a:extLst>
                </p14:cNvPr>
                <p14:cNvContentPartPr/>
                <p14:nvPr/>
              </p14:nvContentPartPr>
              <p14:xfrm>
                <a:off x="2213330" y="205088"/>
                <a:ext cx="315000" cy="3528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2AD497C5-1FCB-9423-F18E-70FD6DF85D9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209010" y="200768"/>
                  <a:ext cx="3236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07FA4048-FF48-78B7-D1F4-ACD86155D61F}"/>
                    </a:ext>
                  </a:extLst>
                </p14:cNvPr>
                <p14:cNvContentPartPr/>
                <p14:nvPr/>
              </p14:nvContentPartPr>
              <p14:xfrm>
                <a:off x="2093090" y="177008"/>
                <a:ext cx="1800" cy="540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07FA4048-FF48-78B7-D1F4-ACD86155D61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088770" y="172688"/>
                  <a:ext cx="1044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54C0C4F3-55EC-322D-2736-43D26D8B8447}"/>
                    </a:ext>
                  </a:extLst>
                </p14:cNvPr>
                <p14:cNvContentPartPr/>
                <p14:nvPr/>
              </p14:nvContentPartPr>
              <p14:xfrm>
                <a:off x="4001450" y="839048"/>
                <a:ext cx="153360" cy="46440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54C0C4F3-55EC-322D-2736-43D26D8B844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97130" y="834728"/>
                  <a:ext cx="16200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C8E77ED7-4E23-F536-14F7-0BF59C131807}"/>
                    </a:ext>
                  </a:extLst>
                </p14:cNvPr>
                <p14:cNvContentPartPr/>
                <p14:nvPr/>
              </p14:nvContentPartPr>
              <p14:xfrm>
                <a:off x="3937730" y="1097888"/>
                <a:ext cx="277920" cy="468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C8E77ED7-4E23-F536-14F7-0BF59C13180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33410" y="1093568"/>
                  <a:ext cx="28656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BD358F82-7A11-64FD-3A6C-CE663FFC62B3}"/>
                    </a:ext>
                  </a:extLst>
                </p14:cNvPr>
                <p14:cNvContentPartPr/>
                <p14:nvPr/>
              </p14:nvContentPartPr>
              <p14:xfrm>
                <a:off x="4330850" y="760928"/>
                <a:ext cx="105840" cy="37620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BD358F82-7A11-64FD-3A6C-CE663FFC62B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326530" y="756608"/>
                  <a:ext cx="11448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0850A797-6489-B11C-9CAB-B347229021E2}"/>
                    </a:ext>
                  </a:extLst>
                </p14:cNvPr>
                <p14:cNvContentPartPr/>
                <p14:nvPr/>
              </p14:nvContentPartPr>
              <p14:xfrm>
                <a:off x="4584650" y="859208"/>
                <a:ext cx="44640" cy="23832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0850A797-6489-B11C-9CAB-B347229021E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80330" y="854888"/>
                  <a:ext cx="532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4D32B1E7-964C-4026-55CF-5E85FA8FC3EE}"/>
                    </a:ext>
                  </a:extLst>
                </p14:cNvPr>
                <p14:cNvContentPartPr/>
                <p14:nvPr/>
              </p14:nvContentPartPr>
              <p14:xfrm>
                <a:off x="4748090" y="890528"/>
                <a:ext cx="152640" cy="20016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4D32B1E7-964C-4026-55CF-5E85FA8FC3E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743770" y="886208"/>
                  <a:ext cx="1612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842871A4-2E97-7757-4548-2E60E36F44B1}"/>
                    </a:ext>
                  </a:extLst>
                </p14:cNvPr>
                <p14:cNvContentPartPr/>
                <p14:nvPr/>
              </p14:nvContentPartPr>
              <p14:xfrm>
                <a:off x="4893890" y="713768"/>
                <a:ext cx="83880" cy="129600"/>
              </p14:xfrm>
            </p:contentPart>
          </mc:Choice>
          <mc:Fallback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842871A4-2E97-7757-4548-2E60E36F44B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89570" y="709448"/>
                  <a:ext cx="925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596633EB-775C-4131-01DC-9809BF633DCD}"/>
                    </a:ext>
                  </a:extLst>
                </p14:cNvPr>
                <p14:cNvContentPartPr/>
                <p14:nvPr/>
              </p14:nvContentPartPr>
              <p14:xfrm>
                <a:off x="4964810" y="732848"/>
                <a:ext cx="25920" cy="198360"/>
              </p14:xfrm>
            </p:contentPart>
          </mc:Choice>
          <mc:Fallback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596633EB-775C-4131-01DC-9809BF633DC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960490" y="728528"/>
                  <a:ext cx="345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CF7A42C4-258A-8388-2DB4-7F8C1345DABD}"/>
                    </a:ext>
                  </a:extLst>
                </p14:cNvPr>
                <p14:cNvContentPartPr/>
                <p14:nvPr/>
              </p14:nvContentPartPr>
              <p14:xfrm>
                <a:off x="5059490" y="646088"/>
                <a:ext cx="83880" cy="500040"/>
              </p14:xfrm>
            </p:contentPart>
          </mc:Choice>
          <mc:Fallback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CF7A42C4-258A-8388-2DB4-7F8C1345DAB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055170" y="641768"/>
                  <a:ext cx="9252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78AB56B8-B3C8-F4AF-6C76-3735C6E20374}"/>
                    </a:ext>
                  </a:extLst>
                </p14:cNvPr>
                <p14:cNvContentPartPr/>
                <p14:nvPr/>
              </p14:nvContentPartPr>
              <p14:xfrm>
                <a:off x="5351450" y="975848"/>
                <a:ext cx="213480" cy="10080"/>
              </p14:xfrm>
            </p:contentPart>
          </mc:Choice>
          <mc:Fallback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78AB56B8-B3C8-F4AF-6C76-3735C6E2037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347130" y="971528"/>
                  <a:ext cx="2221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0E207CF8-D4F6-A6EF-0BC9-CBED444EE8E2}"/>
                    </a:ext>
                  </a:extLst>
                </p14:cNvPr>
                <p14:cNvContentPartPr/>
                <p14:nvPr/>
              </p14:nvContentPartPr>
              <p14:xfrm>
                <a:off x="5374130" y="849848"/>
                <a:ext cx="201600" cy="5400"/>
              </p14:xfrm>
            </p:contentPart>
          </mc:Choice>
          <mc:Fallback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0E207CF8-D4F6-A6EF-0BC9-CBED444EE8E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69810" y="845528"/>
                  <a:ext cx="21024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129F39AF-D51B-F938-B03F-D0D5B25A6B2D}"/>
                    </a:ext>
                  </a:extLst>
                </p14:cNvPr>
                <p14:cNvContentPartPr/>
                <p14:nvPr/>
              </p14:nvContentPartPr>
              <p14:xfrm>
                <a:off x="5799290" y="708368"/>
                <a:ext cx="221400" cy="275760"/>
              </p14:xfrm>
            </p:contentPart>
          </mc:Choice>
          <mc:Fallback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129F39AF-D51B-F938-B03F-D0D5B25A6B2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794970" y="704048"/>
                  <a:ext cx="2300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29F594B3-6067-8E46-08F3-4A4DE216AD2C}"/>
                    </a:ext>
                  </a:extLst>
                </p14:cNvPr>
                <p14:cNvContentPartPr/>
                <p14:nvPr/>
              </p14:nvContentPartPr>
              <p14:xfrm>
                <a:off x="6156050" y="696848"/>
                <a:ext cx="84600" cy="302040"/>
              </p14:xfrm>
            </p:contentPart>
          </mc:Choice>
          <mc:Fallback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29F594B3-6067-8E46-08F3-4A4DE216AD2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151730" y="692528"/>
                  <a:ext cx="932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6E072EA5-2B3F-D980-D716-AB3F3744BEC0}"/>
                    </a:ext>
                  </a:extLst>
                </p14:cNvPr>
                <p14:cNvContentPartPr/>
                <p14:nvPr/>
              </p14:nvContentPartPr>
              <p14:xfrm>
                <a:off x="6451610" y="669848"/>
                <a:ext cx="167040" cy="31284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6E072EA5-2B3F-D980-D716-AB3F3744BEC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447290" y="665528"/>
                  <a:ext cx="1756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2575F956-7A28-30BA-82A0-45FF103C588C}"/>
                    </a:ext>
                  </a:extLst>
                </p14:cNvPr>
                <p14:cNvContentPartPr/>
                <p14:nvPr/>
              </p14:nvContentPartPr>
              <p14:xfrm>
                <a:off x="6719450" y="755168"/>
                <a:ext cx="219600" cy="21384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2575F956-7A28-30BA-82A0-45FF103C588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15130" y="750848"/>
                  <a:ext cx="2282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02468FD6-C35B-CC63-54B6-B81D1AA7E48B}"/>
                    </a:ext>
                  </a:extLst>
                </p14:cNvPr>
                <p14:cNvContentPartPr/>
                <p14:nvPr/>
              </p14:nvContentPartPr>
              <p14:xfrm>
                <a:off x="432770" y="1982768"/>
                <a:ext cx="265320" cy="218520"/>
              </p14:xfrm>
            </p:contentPart>
          </mc:Choice>
          <mc:Fallback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02468FD6-C35B-CC63-54B6-B81D1AA7E48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28450" y="1978448"/>
                  <a:ext cx="2739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D246F864-AF64-4ADD-1FB2-E3FC509F3723}"/>
                    </a:ext>
                  </a:extLst>
                </p14:cNvPr>
                <p14:cNvContentPartPr/>
                <p14:nvPr/>
              </p14:nvContentPartPr>
              <p14:xfrm>
                <a:off x="537890" y="1982048"/>
                <a:ext cx="262080" cy="198720"/>
              </p14:xfrm>
            </p:contentPart>
          </mc:Choice>
          <mc:Fallback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D246F864-AF64-4ADD-1FB2-E3FC509F372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33570" y="1977728"/>
                  <a:ext cx="2707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90A46BBD-D67C-CBBC-643C-2F36215B1B86}"/>
                    </a:ext>
                  </a:extLst>
                </p14:cNvPr>
                <p14:cNvContentPartPr/>
                <p14:nvPr/>
              </p14:nvContentPartPr>
              <p14:xfrm>
                <a:off x="985010" y="1677848"/>
                <a:ext cx="16200" cy="602280"/>
              </p14:xfrm>
            </p:contentPart>
          </mc:Choice>
          <mc:Fallback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90A46BBD-D67C-CBBC-643C-2F36215B1B8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80690" y="1673528"/>
                  <a:ext cx="2484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65AF05A5-0586-40CF-7D99-F2C881532036}"/>
                    </a:ext>
                  </a:extLst>
                </p14:cNvPr>
                <p14:cNvContentPartPr/>
                <p14:nvPr/>
              </p14:nvContentPartPr>
              <p14:xfrm>
                <a:off x="1344290" y="1755968"/>
                <a:ext cx="165600" cy="433800"/>
              </p14:xfrm>
            </p:contentPart>
          </mc:Choice>
          <mc:Fallback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65AF05A5-0586-40CF-7D99-F2C88153203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339970" y="1751648"/>
                  <a:ext cx="17424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CBB67E5A-BB81-E207-85AC-19F601B1B0A4}"/>
                    </a:ext>
                  </a:extLst>
                </p14:cNvPr>
                <p14:cNvContentPartPr/>
                <p14:nvPr/>
              </p14:nvContentPartPr>
              <p14:xfrm>
                <a:off x="1288490" y="1982768"/>
                <a:ext cx="273960" cy="432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CBB67E5A-BB81-E207-85AC-19F601B1B0A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284170" y="1978448"/>
                  <a:ext cx="28260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75C59066-BE16-32F6-AC03-8CFCEDEBC571}"/>
                    </a:ext>
                  </a:extLst>
                </p14:cNvPr>
                <p14:cNvContentPartPr/>
                <p14:nvPr/>
              </p14:nvContentPartPr>
              <p14:xfrm>
                <a:off x="1643810" y="1726808"/>
                <a:ext cx="75600" cy="303840"/>
              </p14:xfrm>
            </p:contentPart>
          </mc:Choice>
          <mc:Fallback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75C59066-BE16-32F6-AC03-8CFCEDEBC57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639490" y="1722488"/>
                  <a:ext cx="842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5174D09B-0ABE-30F7-FAF7-B186CD7E8BC5}"/>
                    </a:ext>
                  </a:extLst>
                </p14:cNvPr>
                <p14:cNvContentPartPr/>
                <p14:nvPr/>
              </p14:nvContentPartPr>
              <p14:xfrm>
                <a:off x="1777010" y="1874408"/>
                <a:ext cx="180360" cy="174960"/>
              </p14:xfrm>
            </p:contentPart>
          </mc:Choice>
          <mc:Fallback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5174D09B-0ABE-30F7-FAF7-B186CD7E8BC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772690" y="1870088"/>
                  <a:ext cx="1890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B7069026-1FBE-A614-0A2A-C717A7B1D039}"/>
                    </a:ext>
                  </a:extLst>
                </p14:cNvPr>
                <p14:cNvContentPartPr/>
                <p14:nvPr/>
              </p14:nvContentPartPr>
              <p14:xfrm>
                <a:off x="1773050" y="1866848"/>
                <a:ext cx="226800" cy="168480"/>
              </p14:xfrm>
            </p:contentPart>
          </mc:Choice>
          <mc:Fallback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B7069026-1FBE-A614-0A2A-C717A7B1D03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768730" y="1862528"/>
                  <a:ext cx="2354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31AF6FB9-BBB8-6127-70FC-529814B7118F}"/>
                    </a:ext>
                  </a:extLst>
                </p14:cNvPr>
                <p14:cNvContentPartPr/>
                <p14:nvPr/>
              </p14:nvContentPartPr>
              <p14:xfrm>
                <a:off x="2060330" y="1691168"/>
                <a:ext cx="103320" cy="361080"/>
              </p14:xfrm>
            </p:contentPart>
          </mc:Choice>
          <mc:Fallback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31AF6FB9-BBB8-6127-70FC-529814B7118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056010" y="1686848"/>
                  <a:ext cx="1119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31A420CA-753B-9B2E-2E30-70E8396AE443}"/>
                    </a:ext>
                  </a:extLst>
                </p14:cNvPr>
                <p14:cNvContentPartPr/>
                <p14:nvPr/>
              </p14:nvContentPartPr>
              <p14:xfrm>
                <a:off x="2341130" y="1961168"/>
                <a:ext cx="172800" cy="6840"/>
              </p14:xfrm>
            </p:contentPart>
          </mc:Choice>
          <mc:Fallback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31A420CA-753B-9B2E-2E30-70E8396AE44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336810" y="1956848"/>
                  <a:ext cx="18144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ED7E9B16-6735-5609-BB4F-723705EBC124}"/>
                    </a:ext>
                  </a:extLst>
                </p14:cNvPr>
                <p14:cNvContentPartPr/>
                <p14:nvPr/>
              </p14:nvContentPartPr>
              <p14:xfrm>
                <a:off x="2366330" y="1821128"/>
                <a:ext cx="168840" cy="13320"/>
              </p14:xfrm>
            </p:contentPart>
          </mc:Choice>
          <mc:Fallback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ED7E9B16-6735-5609-BB4F-723705EBC12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362010" y="1816808"/>
                  <a:ext cx="1774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64AA9BD9-34FC-0694-C15B-AA6F51330CCB}"/>
                    </a:ext>
                  </a:extLst>
                </p14:cNvPr>
                <p14:cNvContentPartPr/>
                <p14:nvPr/>
              </p14:nvContentPartPr>
              <p14:xfrm>
                <a:off x="2779970" y="1688288"/>
                <a:ext cx="285120" cy="253080"/>
              </p14:xfrm>
            </p:contentPart>
          </mc:Choice>
          <mc:Fallback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64AA9BD9-34FC-0694-C15B-AA6F51330CC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775650" y="1683968"/>
                  <a:ext cx="2937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9152FA5E-C73C-0A48-84A1-17DD9AF6003B}"/>
                    </a:ext>
                  </a:extLst>
                </p14:cNvPr>
                <p14:cNvContentPartPr/>
                <p14:nvPr/>
              </p14:nvContentPartPr>
              <p14:xfrm>
                <a:off x="3208010" y="1660928"/>
                <a:ext cx="27360" cy="273600"/>
              </p14:xfrm>
            </p:contentPart>
          </mc:Choice>
          <mc:Fallback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9152FA5E-C73C-0A48-84A1-17DD9AF6003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203690" y="1656608"/>
                  <a:ext cx="360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7FA89E1C-54A9-F23C-F6E5-1B3B0CDB817E}"/>
                    </a:ext>
                  </a:extLst>
                </p14:cNvPr>
                <p14:cNvContentPartPr/>
                <p14:nvPr/>
              </p14:nvContentPartPr>
              <p14:xfrm>
                <a:off x="3458570" y="1581368"/>
                <a:ext cx="168840" cy="310320"/>
              </p14:xfrm>
            </p:contentPart>
          </mc:Choice>
          <mc:Fallback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7FA89E1C-54A9-F23C-F6E5-1B3B0CDB817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454250" y="1577048"/>
                  <a:ext cx="1774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A4A35270-531C-E1E8-BBC5-49E890D2ACF3}"/>
                    </a:ext>
                  </a:extLst>
                </p14:cNvPr>
                <p14:cNvContentPartPr/>
                <p14:nvPr/>
              </p14:nvContentPartPr>
              <p14:xfrm>
                <a:off x="3691130" y="1659128"/>
                <a:ext cx="193680" cy="262080"/>
              </p14:xfrm>
            </p:contentPart>
          </mc:Choice>
          <mc:Fallback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A4A35270-531C-E1E8-BBC5-49E890D2ACF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686810" y="1654808"/>
                  <a:ext cx="2023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09974A2C-2588-3876-C920-6341EC737C9F}"/>
                    </a:ext>
                  </a:extLst>
                </p14:cNvPr>
                <p14:cNvContentPartPr/>
                <p14:nvPr/>
              </p14:nvContentPartPr>
              <p14:xfrm>
                <a:off x="3924770" y="1678208"/>
                <a:ext cx="232560" cy="220320"/>
              </p14:xfrm>
            </p:contentPart>
          </mc:Choice>
          <mc:Fallback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09974A2C-2588-3876-C920-6341EC737C9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920450" y="1673888"/>
                  <a:ext cx="2412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08B954E6-E5E2-7573-24B5-9BE7A9E79A5D}"/>
                    </a:ext>
                  </a:extLst>
                </p14:cNvPr>
                <p14:cNvContentPartPr/>
                <p14:nvPr/>
              </p14:nvContentPartPr>
              <p14:xfrm>
                <a:off x="4720730" y="1871888"/>
                <a:ext cx="346320" cy="38520"/>
              </p14:xfrm>
            </p:contentPart>
          </mc:Choice>
          <mc:Fallback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08B954E6-E5E2-7573-24B5-9BE7A9E79A5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716410" y="1867568"/>
                  <a:ext cx="3549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26026173-7EBF-5B2E-F5F8-C9C65AB624D6}"/>
                    </a:ext>
                  </a:extLst>
                </p14:cNvPr>
                <p14:cNvContentPartPr/>
                <p14:nvPr/>
              </p14:nvContentPartPr>
              <p14:xfrm>
                <a:off x="4769330" y="1773968"/>
                <a:ext cx="338760" cy="155520"/>
              </p14:xfrm>
            </p:contentPart>
          </mc:Choice>
          <mc:Fallback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26026173-7EBF-5B2E-F5F8-C9C65AB624D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765010" y="1769648"/>
                  <a:ext cx="3474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809D0CC5-1F21-72E5-AE03-DE94E4BCB7CE}"/>
                    </a:ext>
                  </a:extLst>
                </p14:cNvPr>
                <p14:cNvContentPartPr/>
                <p14:nvPr/>
              </p14:nvContentPartPr>
              <p14:xfrm>
                <a:off x="5080730" y="1708808"/>
                <a:ext cx="162720" cy="231120"/>
              </p14:xfrm>
            </p:contentPart>
          </mc:Choice>
          <mc:Fallback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809D0CC5-1F21-72E5-AE03-DE94E4BCB7C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76410" y="1704488"/>
                  <a:ext cx="1713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9CEEE82B-4E4C-7A20-FD9B-FDA4B1583DF8}"/>
                    </a:ext>
                  </a:extLst>
                </p14:cNvPr>
                <p14:cNvContentPartPr/>
                <p14:nvPr/>
              </p14:nvContentPartPr>
              <p14:xfrm>
                <a:off x="5759330" y="1480208"/>
                <a:ext cx="319320" cy="291600"/>
              </p14:xfrm>
            </p:contentPart>
          </mc:Choice>
          <mc:Fallback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9CEEE82B-4E4C-7A20-FD9B-FDA4B1583DF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755010" y="1475888"/>
                  <a:ext cx="3279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D5CD2DA4-7CC7-846D-EB39-828695A03814}"/>
                    </a:ext>
                  </a:extLst>
                </p14:cNvPr>
                <p14:cNvContentPartPr/>
                <p14:nvPr/>
              </p14:nvContentPartPr>
              <p14:xfrm>
                <a:off x="6137690" y="1442408"/>
                <a:ext cx="28080" cy="307440"/>
              </p14:xfrm>
            </p:contentPart>
          </mc:Choice>
          <mc:Fallback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D5CD2DA4-7CC7-846D-EB39-828695A0381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133370" y="1438088"/>
                  <a:ext cx="367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394C5381-A11C-6D28-9D58-B6C841AE4AE6}"/>
                    </a:ext>
                  </a:extLst>
                </p14:cNvPr>
                <p14:cNvContentPartPr/>
                <p14:nvPr/>
              </p14:nvContentPartPr>
              <p14:xfrm>
                <a:off x="6256490" y="1457888"/>
                <a:ext cx="176760" cy="283320"/>
              </p14:xfrm>
            </p:contentPart>
          </mc:Choice>
          <mc:Fallback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394C5381-A11C-6D28-9D58-B6C841AE4AE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252170" y="1453568"/>
                  <a:ext cx="1854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E7ED28BF-73A8-AF5C-94D1-26E91D52CB79}"/>
                    </a:ext>
                  </a:extLst>
                </p14:cNvPr>
                <p14:cNvContentPartPr/>
                <p14:nvPr/>
              </p14:nvContentPartPr>
              <p14:xfrm>
                <a:off x="6524690" y="1502528"/>
                <a:ext cx="218520" cy="212040"/>
              </p14:xfrm>
            </p:contentPart>
          </mc:Choice>
          <mc:Fallback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E7ED28BF-73A8-AF5C-94D1-26E91D52CB7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520370" y="1498208"/>
                  <a:ext cx="2271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BB9C9484-402E-D4B0-A7BB-7F5EB2215C9A}"/>
                    </a:ext>
                  </a:extLst>
                </p14:cNvPr>
                <p14:cNvContentPartPr/>
                <p14:nvPr/>
              </p14:nvContentPartPr>
              <p14:xfrm>
                <a:off x="6559970" y="1469408"/>
                <a:ext cx="119520" cy="261720"/>
              </p14:xfrm>
            </p:contentPart>
          </mc:Choice>
          <mc:Fallback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BB9C9484-402E-D4B0-A7BB-7F5EB2215C9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555650" y="1465088"/>
                  <a:ext cx="1281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E8FB3405-F3AE-D2B9-AE41-7D1C6F418DF1}"/>
                    </a:ext>
                  </a:extLst>
                </p14:cNvPr>
                <p14:cNvContentPartPr/>
                <p14:nvPr/>
              </p14:nvContentPartPr>
              <p14:xfrm>
                <a:off x="6820610" y="1466888"/>
                <a:ext cx="58320" cy="234360"/>
              </p14:xfrm>
            </p:contentPart>
          </mc:Choice>
          <mc:Fallback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E8FB3405-F3AE-D2B9-AE41-7D1C6F418DF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816290" y="1462568"/>
                  <a:ext cx="669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5F8FBDFE-3D66-9266-4820-F1C400BC1E6F}"/>
                    </a:ext>
                  </a:extLst>
                </p14:cNvPr>
                <p14:cNvContentPartPr/>
                <p14:nvPr/>
              </p14:nvContentPartPr>
              <p14:xfrm>
                <a:off x="6955250" y="1494608"/>
                <a:ext cx="237240" cy="222120"/>
              </p14:xfrm>
            </p:contentPart>
          </mc:Choice>
          <mc:Fallback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5F8FBDFE-3D66-9266-4820-F1C400BC1E6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950930" y="1490288"/>
                  <a:ext cx="2458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1E471A3A-A365-325A-8E17-571C7BE4150D}"/>
                    </a:ext>
                  </a:extLst>
                </p14:cNvPr>
                <p14:cNvContentPartPr/>
                <p14:nvPr/>
              </p14:nvContentPartPr>
              <p14:xfrm>
                <a:off x="7133810" y="1196528"/>
                <a:ext cx="31680" cy="171000"/>
              </p14:xfrm>
            </p:contentPart>
          </mc:Choice>
          <mc:Fallback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1E471A3A-A365-325A-8E17-571C7BE4150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129490" y="1192208"/>
                  <a:ext cx="403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BBCCA995-4CCE-D10C-37C7-0093E912441D}"/>
                    </a:ext>
                  </a:extLst>
                </p14:cNvPr>
                <p14:cNvContentPartPr/>
                <p14:nvPr/>
              </p14:nvContentPartPr>
              <p14:xfrm>
                <a:off x="7194650" y="1187528"/>
                <a:ext cx="200880" cy="179280"/>
              </p14:xfrm>
            </p:contentPart>
          </mc:Choice>
          <mc:Fallback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BBCCA995-4CCE-D10C-37C7-0093E912441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190330" y="1183208"/>
                  <a:ext cx="2095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FE65CD7D-6313-1D95-63FB-588421C59221}"/>
                    </a:ext>
                  </a:extLst>
                </p14:cNvPr>
                <p14:cNvContentPartPr/>
                <p14:nvPr/>
              </p14:nvContentPartPr>
              <p14:xfrm>
                <a:off x="5725490" y="1922288"/>
                <a:ext cx="1589760" cy="13320"/>
              </p14:xfrm>
            </p:contentPart>
          </mc:Choice>
          <mc:Fallback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FE65CD7D-6313-1D95-63FB-588421C5922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721170" y="1917968"/>
                  <a:ext cx="15984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6D5D1374-8FAB-4E94-D0ED-55F80B0A2834}"/>
                    </a:ext>
                  </a:extLst>
                </p14:cNvPr>
                <p14:cNvContentPartPr/>
                <p14:nvPr/>
              </p14:nvContentPartPr>
              <p14:xfrm>
                <a:off x="6243890" y="2251688"/>
                <a:ext cx="204480" cy="246240"/>
              </p14:xfrm>
            </p:contentPart>
          </mc:Choice>
          <mc:Fallback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6D5D1374-8FAB-4E94-D0ED-55F80B0A283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239570" y="2247368"/>
                  <a:ext cx="2131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16144079-8135-E69B-E61F-AD1C62ED08C9}"/>
                    </a:ext>
                  </a:extLst>
                </p14:cNvPr>
                <p14:cNvContentPartPr/>
                <p14:nvPr/>
              </p14:nvContentPartPr>
              <p14:xfrm>
                <a:off x="6259730" y="2228288"/>
                <a:ext cx="236880" cy="210960"/>
              </p14:xfrm>
            </p:contentPart>
          </mc:Choice>
          <mc:Fallback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16144079-8135-E69B-E61F-AD1C62ED08C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255410" y="2223968"/>
                  <a:ext cx="2455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FA50CEF1-CF80-2166-6154-A672CE470BF8}"/>
                    </a:ext>
                  </a:extLst>
                </p14:cNvPr>
                <p14:cNvContentPartPr/>
                <p14:nvPr/>
              </p14:nvContentPartPr>
              <p14:xfrm>
                <a:off x="6628010" y="1967648"/>
                <a:ext cx="108000" cy="117720"/>
              </p14:xfrm>
            </p:contentPart>
          </mc:Choice>
          <mc:Fallback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FA50CEF1-CF80-2166-6154-A672CE470BF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623690" y="1963328"/>
                  <a:ext cx="1166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A0F433CD-CBF2-E41C-F7C8-9C941533C4C9}"/>
                    </a:ext>
                  </a:extLst>
                </p14:cNvPr>
                <p14:cNvContentPartPr/>
                <p14:nvPr/>
              </p14:nvContentPartPr>
              <p14:xfrm>
                <a:off x="6557090" y="2139728"/>
                <a:ext cx="226440" cy="360"/>
              </p14:xfrm>
            </p:contentPart>
          </mc:Choice>
          <mc:Fallback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A0F433CD-CBF2-E41C-F7C8-9C941533C4C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552770" y="2135408"/>
                  <a:ext cx="2350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41385FAE-404A-E822-07C1-BBA132D9EAEF}"/>
                    </a:ext>
                  </a:extLst>
                </p14:cNvPr>
                <p14:cNvContentPartPr/>
                <p14:nvPr/>
              </p14:nvContentPartPr>
              <p14:xfrm>
                <a:off x="6595250" y="2223248"/>
                <a:ext cx="252360" cy="105480"/>
              </p14:xfrm>
            </p:contentPart>
          </mc:Choice>
          <mc:Fallback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41385FAE-404A-E822-07C1-BBA132D9EAE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590930" y="2218928"/>
                  <a:ext cx="261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DF05D00A-CBF9-8539-81D2-DF68BEDE0E5E}"/>
                    </a:ext>
                  </a:extLst>
                </p14:cNvPr>
                <p14:cNvContentPartPr/>
                <p14:nvPr/>
              </p14:nvContentPartPr>
              <p14:xfrm>
                <a:off x="7600010" y="1899968"/>
                <a:ext cx="201960" cy="17280"/>
              </p14:xfrm>
            </p:contentPart>
          </mc:Choice>
          <mc:Fallback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DF05D00A-CBF9-8539-81D2-DF68BEDE0E5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595690" y="1895648"/>
                  <a:ext cx="2106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6E722651-B8AE-03FF-07EE-27A61797E680}"/>
                    </a:ext>
                  </a:extLst>
                </p14:cNvPr>
                <p14:cNvContentPartPr/>
                <p14:nvPr/>
              </p14:nvContentPartPr>
              <p14:xfrm>
                <a:off x="7646450" y="1771448"/>
                <a:ext cx="225720" cy="14760"/>
              </p14:xfrm>
            </p:contentPart>
          </mc:Choice>
          <mc:Fallback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6E722651-B8AE-03FF-07EE-27A61797E68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642130" y="1767128"/>
                  <a:ext cx="2343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07189C64-4BBA-667D-AC18-AB6AE6392894}"/>
                    </a:ext>
                  </a:extLst>
                </p14:cNvPr>
                <p14:cNvContentPartPr/>
                <p14:nvPr/>
              </p14:nvContentPartPr>
              <p14:xfrm>
                <a:off x="232970" y="3105248"/>
                <a:ext cx="312120" cy="18720"/>
              </p14:xfrm>
            </p:contentPart>
          </mc:Choice>
          <mc:Fallback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07189C64-4BBA-667D-AC18-AB6AE639289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28650" y="3100928"/>
                  <a:ext cx="3207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46931703-5F9A-0F72-5168-BB44259F6421}"/>
                    </a:ext>
                  </a:extLst>
                </p14:cNvPr>
                <p14:cNvContentPartPr/>
                <p14:nvPr/>
              </p14:nvContentPartPr>
              <p14:xfrm>
                <a:off x="337730" y="2932448"/>
                <a:ext cx="220680" cy="207000"/>
              </p14:xfrm>
            </p:contentPart>
          </mc:Choice>
          <mc:Fallback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46931703-5F9A-0F72-5168-BB44259F642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33410" y="2928128"/>
                  <a:ext cx="2293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36374269-F9D9-B9B7-6169-D43B06615B23}"/>
                    </a:ext>
                  </a:extLst>
                </p14:cNvPr>
                <p14:cNvContentPartPr/>
                <p14:nvPr/>
              </p14:nvContentPartPr>
              <p14:xfrm>
                <a:off x="574250" y="2929928"/>
                <a:ext cx="143640" cy="232200"/>
              </p14:xfrm>
            </p:contentPart>
          </mc:Choice>
          <mc:Fallback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36374269-F9D9-B9B7-6169-D43B06615B2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69930" y="2925608"/>
                  <a:ext cx="1522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7EAAB747-0038-287A-F28E-2D1C00885E80}"/>
                    </a:ext>
                  </a:extLst>
                </p14:cNvPr>
                <p14:cNvContentPartPr/>
                <p14:nvPr/>
              </p14:nvContentPartPr>
              <p14:xfrm>
                <a:off x="2779970" y="2285888"/>
                <a:ext cx="47880" cy="161280"/>
              </p14:xfrm>
            </p:contentPart>
          </mc:Choice>
          <mc:Fallback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7EAAB747-0038-287A-F28E-2D1C00885E8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775650" y="2281568"/>
                  <a:ext cx="56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9465FBF9-9F18-7403-6C23-140927C70038}"/>
                    </a:ext>
                  </a:extLst>
                </p14:cNvPr>
                <p14:cNvContentPartPr/>
                <p14:nvPr/>
              </p14:nvContentPartPr>
              <p14:xfrm>
                <a:off x="2882210" y="2269328"/>
                <a:ext cx="166320" cy="183240"/>
              </p14:xfrm>
            </p:contentPart>
          </mc:Choice>
          <mc:Fallback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9465FBF9-9F18-7403-6C23-140927C7003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877890" y="2265008"/>
                  <a:ext cx="1749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CEE16C9E-8DEE-1FCA-94B2-92D28745865B}"/>
                    </a:ext>
                  </a:extLst>
                </p14:cNvPr>
                <p14:cNvContentPartPr/>
                <p14:nvPr/>
              </p14:nvContentPartPr>
              <p14:xfrm>
                <a:off x="3502850" y="3036848"/>
                <a:ext cx="228600" cy="12600"/>
              </p14:xfrm>
            </p:contentPart>
          </mc:Choice>
          <mc:Fallback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CEE16C9E-8DEE-1FCA-94B2-92D28745865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498530" y="3032528"/>
                  <a:ext cx="2372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334192D7-8A39-F57D-9FE0-D7737D0A3765}"/>
                    </a:ext>
                  </a:extLst>
                </p14:cNvPr>
                <p14:cNvContentPartPr/>
                <p14:nvPr/>
              </p14:nvContentPartPr>
              <p14:xfrm>
                <a:off x="3582050" y="2895368"/>
                <a:ext cx="188640" cy="51480"/>
              </p14:xfrm>
            </p:contentPart>
          </mc:Choice>
          <mc:Fallback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334192D7-8A39-F57D-9FE0-D7737D0A376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577730" y="2891048"/>
                  <a:ext cx="1972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38C82B46-06C3-AF8E-9CF5-991CEA998B12}"/>
                    </a:ext>
                  </a:extLst>
                </p14:cNvPr>
                <p14:cNvContentPartPr/>
                <p14:nvPr/>
              </p14:nvContentPartPr>
              <p14:xfrm>
                <a:off x="4133210" y="2870528"/>
                <a:ext cx="230040" cy="228240"/>
              </p14:xfrm>
            </p:contentPart>
          </mc:Choice>
          <mc:Fallback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38C82B46-06C3-AF8E-9CF5-991CEA998B1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128890" y="2866208"/>
                  <a:ext cx="2386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13643B7B-C316-9820-84DD-156D46EB9D28}"/>
                    </a:ext>
                  </a:extLst>
                </p14:cNvPr>
                <p14:cNvContentPartPr/>
                <p14:nvPr/>
              </p14:nvContentPartPr>
              <p14:xfrm>
                <a:off x="4158770" y="2840648"/>
                <a:ext cx="303480" cy="196560"/>
              </p14:xfrm>
            </p:contentPart>
          </mc:Choice>
          <mc:Fallback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13643B7B-C316-9820-84DD-156D46EB9D2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154450" y="2836328"/>
                  <a:ext cx="3121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CB2F1A71-788A-CD81-7736-4E1E086C0A75}"/>
                    </a:ext>
                  </a:extLst>
                </p14:cNvPr>
                <p14:cNvContentPartPr/>
                <p14:nvPr/>
              </p14:nvContentPartPr>
              <p14:xfrm>
                <a:off x="4487450" y="2298848"/>
                <a:ext cx="199800" cy="237960"/>
              </p14:xfrm>
            </p:contentPart>
          </mc:Choice>
          <mc:Fallback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CB2F1A71-788A-CD81-7736-4E1E086C0A7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483130" y="2294528"/>
                  <a:ext cx="2084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5463910B-1828-7C55-209F-AAA0BB91C251}"/>
                    </a:ext>
                  </a:extLst>
                </p14:cNvPr>
                <p14:cNvContentPartPr/>
                <p14:nvPr/>
              </p14:nvContentPartPr>
              <p14:xfrm>
                <a:off x="4390970" y="2612408"/>
                <a:ext cx="283680" cy="11880"/>
              </p14:xfrm>
            </p:contentPart>
          </mc:Choice>
          <mc:Fallback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5463910B-1828-7C55-209F-AAA0BB91C25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386650" y="2608088"/>
                  <a:ext cx="2923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84326A3B-6259-77B3-948C-552925357DC4}"/>
                    </a:ext>
                  </a:extLst>
                </p14:cNvPr>
                <p14:cNvContentPartPr/>
                <p14:nvPr/>
              </p14:nvContentPartPr>
              <p14:xfrm>
                <a:off x="4501850" y="2715728"/>
                <a:ext cx="184320" cy="205560"/>
              </p14:xfrm>
            </p:contentPart>
          </mc:Choice>
          <mc:Fallback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84326A3B-6259-77B3-948C-552925357DC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497530" y="2711408"/>
                  <a:ext cx="1929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06EB5E43-6CB0-26F6-91F2-4FFBA5B6C365}"/>
                    </a:ext>
                  </a:extLst>
                </p14:cNvPr>
                <p14:cNvContentPartPr/>
                <p14:nvPr/>
              </p14:nvContentPartPr>
              <p14:xfrm>
                <a:off x="1260050" y="2617448"/>
                <a:ext cx="191520" cy="322560"/>
              </p14:xfrm>
            </p:contentPart>
          </mc:Choice>
          <mc:Fallback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06EB5E43-6CB0-26F6-91F2-4FFBA5B6C36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255730" y="2613128"/>
                  <a:ext cx="2001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80F3AA8A-1F46-4C39-9969-68DB1A0EEE84}"/>
                    </a:ext>
                  </a:extLst>
                </p14:cNvPr>
                <p14:cNvContentPartPr/>
                <p14:nvPr/>
              </p14:nvContentPartPr>
              <p14:xfrm>
                <a:off x="1573970" y="2651648"/>
                <a:ext cx="78840" cy="256680"/>
              </p14:xfrm>
            </p:contentPart>
          </mc:Choice>
          <mc:Fallback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80F3AA8A-1F46-4C39-9969-68DB1A0EEE8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569650" y="2647328"/>
                  <a:ext cx="874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9722A699-7D1E-955F-05B7-AFF1B5E232DE}"/>
                    </a:ext>
                  </a:extLst>
                </p14:cNvPr>
                <p14:cNvContentPartPr/>
                <p14:nvPr/>
              </p14:nvContentPartPr>
              <p14:xfrm>
                <a:off x="1751450" y="2594768"/>
                <a:ext cx="235440" cy="306000"/>
              </p14:xfrm>
            </p:contentPart>
          </mc:Choice>
          <mc:Fallback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9722A699-7D1E-955F-05B7-AFF1B5E232D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747130" y="2590448"/>
                  <a:ext cx="2440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4AEBF82B-EC13-A5AC-A33B-F9E531228360}"/>
                    </a:ext>
                  </a:extLst>
                </p14:cNvPr>
                <p14:cNvContentPartPr/>
                <p14:nvPr/>
              </p14:nvContentPartPr>
              <p14:xfrm>
                <a:off x="2098850" y="2699168"/>
                <a:ext cx="217080" cy="171000"/>
              </p14:xfrm>
            </p:contentPart>
          </mc:Choice>
          <mc:Fallback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4AEBF82B-EC13-A5AC-A33B-F9E53122836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094530" y="2694848"/>
                  <a:ext cx="2257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FB7E5F5B-EDD5-0C2D-94FF-4280C2F09948}"/>
                    </a:ext>
                  </a:extLst>
                </p14:cNvPr>
                <p14:cNvContentPartPr/>
                <p14:nvPr/>
              </p14:nvContentPartPr>
              <p14:xfrm>
                <a:off x="2155010" y="2648048"/>
                <a:ext cx="68760" cy="253800"/>
              </p14:xfrm>
            </p:contentPart>
          </mc:Choice>
          <mc:Fallback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FB7E5F5B-EDD5-0C2D-94FF-4280C2F0994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150690" y="2643728"/>
                  <a:ext cx="774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48B2EA18-1D6C-F7FE-40BF-5E3D0A45D853}"/>
                    </a:ext>
                  </a:extLst>
                </p14:cNvPr>
                <p14:cNvContentPartPr/>
                <p14:nvPr/>
              </p14:nvContentPartPr>
              <p14:xfrm>
                <a:off x="2423210" y="2626088"/>
                <a:ext cx="70920" cy="230400"/>
              </p14:xfrm>
            </p:contentPart>
          </mc:Choice>
          <mc:Fallback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48B2EA18-1D6C-F7FE-40BF-5E3D0A45D85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418890" y="2621768"/>
                  <a:ext cx="795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34C99569-21CE-DF57-34DD-E1DEAEBE9450}"/>
                    </a:ext>
                  </a:extLst>
                </p14:cNvPr>
                <p14:cNvContentPartPr/>
                <p14:nvPr/>
              </p14:nvContentPartPr>
              <p14:xfrm>
                <a:off x="2577650" y="2634728"/>
                <a:ext cx="201600" cy="231840"/>
              </p14:xfrm>
            </p:contentPart>
          </mc:Choice>
          <mc:Fallback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34C99569-21CE-DF57-34DD-E1DEAEBE945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573330" y="2630408"/>
                  <a:ext cx="2102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3776A337-ABCB-A32C-5447-4BB4B3A424E9}"/>
                    </a:ext>
                  </a:extLst>
                </p14:cNvPr>
                <p14:cNvContentPartPr/>
                <p14:nvPr/>
              </p14:nvContentPartPr>
              <p14:xfrm>
                <a:off x="1112810" y="3040088"/>
                <a:ext cx="1833480" cy="48600"/>
              </p14:xfrm>
            </p:contentPart>
          </mc:Choice>
          <mc:Fallback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3776A337-ABCB-A32C-5447-4BB4B3A424E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08490" y="3035768"/>
                  <a:ext cx="18421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47A2B6FD-A7E5-A91B-5A65-EC0469B52153}"/>
                    </a:ext>
                  </a:extLst>
                </p14:cNvPr>
                <p14:cNvContentPartPr/>
                <p14:nvPr/>
              </p14:nvContentPartPr>
              <p14:xfrm>
                <a:off x="1300730" y="3249608"/>
                <a:ext cx="262800" cy="245160"/>
              </p14:xfrm>
            </p:contentPart>
          </mc:Choice>
          <mc:Fallback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47A2B6FD-A7E5-A91B-5A65-EC0469B5215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296410" y="3245288"/>
                  <a:ext cx="2714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7F2183AF-9E95-0FF6-8634-E957BF4660F5}"/>
                    </a:ext>
                  </a:extLst>
                </p14:cNvPr>
                <p14:cNvContentPartPr/>
                <p14:nvPr/>
              </p14:nvContentPartPr>
              <p14:xfrm>
                <a:off x="1652450" y="3264008"/>
                <a:ext cx="38520" cy="236880"/>
              </p14:xfrm>
            </p:contentPart>
          </mc:Choice>
          <mc:Fallback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7F2183AF-9E95-0FF6-8634-E957BF4660F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648130" y="3259688"/>
                  <a:ext cx="471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401C1231-4B10-E9B2-09C1-646288E4892F}"/>
                    </a:ext>
                  </a:extLst>
                </p14:cNvPr>
                <p14:cNvContentPartPr/>
                <p14:nvPr/>
              </p14:nvContentPartPr>
              <p14:xfrm>
                <a:off x="1804010" y="3230528"/>
                <a:ext cx="183600" cy="227160"/>
              </p14:xfrm>
            </p:contentPart>
          </mc:Choice>
          <mc:Fallback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401C1231-4B10-E9B2-09C1-646288E489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799690" y="3226208"/>
                  <a:ext cx="1922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0DF85C6E-2D91-34A2-EE04-7D1864F056B3}"/>
                    </a:ext>
                  </a:extLst>
                </p14:cNvPr>
                <p14:cNvContentPartPr/>
                <p14:nvPr/>
              </p14:nvContentPartPr>
              <p14:xfrm>
                <a:off x="2113610" y="3351488"/>
                <a:ext cx="207720" cy="144720"/>
              </p14:xfrm>
            </p:contentPart>
          </mc:Choice>
          <mc:Fallback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0DF85C6E-2D91-34A2-EE04-7D1864F056B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109290" y="3347168"/>
                  <a:ext cx="2163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80AEB563-7594-91B8-2FC1-3A8ABA67DD85}"/>
                    </a:ext>
                  </a:extLst>
                </p14:cNvPr>
                <p14:cNvContentPartPr/>
                <p14:nvPr/>
              </p14:nvContentPartPr>
              <p14:xfrm>
                <a:off x="2173730" y="3304328"/>
                <a:ext cx="143280" cy="181440"/>
              </p14:xfrm>
            </p:contentPart>
          </mc:Choice>
          <mc:Fallback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80AEB563-7594-91B8-2FC1-3A8ABA67DD8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169410" y="3300008"/>
                  <a:ext cx="1519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57423C92-CE2D-8CC0-F685-D99A3CF3D57A}"/>
                    </a:ext>
                  </a:extLst>
                </p14:cNvPr>
                <p14:cNvContentPartPr/>
                <p14:nvPr/>
              </p14:nvContentPartPr>
              <p14:xfrm>
                <a:off x="2525090" y="3261128"/>
                <a:ext cx="27720" cy="247680"/>
              </p14:xfrm>
            </p:contentPart>
          </mc:Choice>
          <mc:Fallback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57423C92-CE2D-8CC0-F685-D99A3CF3D57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520770" y="3256808"/>
                  <a:ext cx="363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A6FA111C-33ED-1B87-87EE-96E2768B4D7A}"/>
                    </a:ext>
                  </a:extLst>
                </p14:cNvPr>
                <p14:cNvContentPartPr/>
                <p14:nvPr/>
              </p14:nvContentPartPr>
              <p14:xfrm>
                <a:off x="2643530" y="3299648"/>
                <a:ext cx="195120" cy="207000"/>
              </p14:xfrm>
            </p:contentPart>
          </mc:Choice>
          <mc:Fallback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A6FA111C-33ED-1B87-87EE-96E2768B4D7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639210" y="3295328"/>
                  <a:ext cx="2037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CE3883C2-9BCD-E65A-36C9-6B0956212F7E}"/>
                    </a:ext>
                  </a:extLst>
                </p14:cNvPr>
                <p14:cNvContentPartPr/>
                <p14:nvPr/>
              </p14:nvContentPartPr>
              <p14:xfrm>
                <a:off x="2913530" y="3148808"/>
                <a:ext cx="153000" cy="171000"/>
              </p14:xfrm>
            </p:contentPart>
          </mc:Choice>
          <mc:Fallback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CE3883C2-9BCD-E65A-36C9-6B0956212F7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909210" y="3144488"/>
                  <a:ext cx="1616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60" name="Tinta 159">
                  <a:extLst>
                    <a:ext uri="{FF2B5EF4-FFF2-40B4-BE49-F238E27FC236}">
                      <a16:creationId xmlns:a16="http://schemas.microsoft.com/office/drawing/2014/main" id="{A7294308-1C00-6B46-AD42-28C43FC0CC14}"/>
                    </a:ext>
                  </a:extLst>
                </p14:cNvPr>
                <p14:cNvContentPartPr/>
                <p14:nvPr/>
              </p14:nvContentPartPr>
              <p14:xfrm>
                <a:off x="1549130" y="2580728"/>
                <a:ext cx="579960" cy="392760"/>
              </p14:xfrm>
            </p:contentPart>
          </mc:Choice>
          <mc:Fallback>
            <p:pic>
              <p:nvPicPr>
                <p:cNvPr id="160" name="Tinta 159">
                  <a:extLst>
                    <a:ext uri="{FF2B5EF4-FFF2-40B4-BE49-F238E27FC236}">
                      <a16:creationId xmlns:a16="http://schemas.microsoft.com/office/drawing/2014/main" id="{A7294308-1C00-6B46-AD42-28C43FC0CC1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544810" y="2576408"/>
                  <a:ext cx="58860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61" name="Tinta 160">
                  <a:extLst>
                    <a:ext uri="{FF2B5EF4-FFF2-40B4-BE49-F238E27FC236}">
                      <a16:creationId xmlns:a16="http://schemas.microsoft.com/office/drawing/2014/main" id="{8BE0D4A4-4F5E-9BC7-4C18-4D479557021F}"/>
                    </a:ext>
                  </a:extLst>
                </p14:cNvPr>
                <p14:cNvContentPartPr/>
                <p14:nvPr/>
              </p14:nvContentPartPr>
              <p14:xfrm>
                <a:off x="1612490" y="3123608"/>
                <a:ext cx="495000" cy="388800"/>
              </p14:xfrm>
            </p:contentPart>
          </mc:Choice>
          <mc:Fallback>
            <p:pic>
              <p:nvPicPr>
                <p:cNvPr id="161" name="Tinta 160">
                  <a:extLst>
                    <a:ext uri="{FF2B5EF4-FFF2-40B4-BE49-F238E27FC236}">
                      <a16:creationId xmlns:a16="http://schemas.microsoft.com/office/drawing/2014/main" id="{8BE0D4A4-4F5E-9BC7-4C18-4D479557021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608170" y="3119288"/>
                  <a:ext cx="50364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8FF07AF3-036D-4231-E308-623CC7593397}"/>
                    </a:ext>
                  </a:extLst>
                </p14:cNvPr>
                <p14:cNvContentPartPr/>
                <p14:nvPr/>
              </p14:nvContentPartPr>
              <p14:xfrm>
                <a:off x="5549810" y="3099128"/>
                <a:ext cx="399600" cy="30960"/>
              </p14:xfrm>
            </p:contentPart>
          </mc:Choice>
          <mc:Fallback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8FF07AF3-036D-4231-E308-623CC759339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545490" y="3094808"/>
                  <a:ext cx="4082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553431E1-CE06-67E6-BEE4-EB1A23FFD4FF}"/>
                    </a:ext>
                  </a:extLst>
                </p14:cNvPr>
                <p14:cNvContentPartPr/>
                <p14:nvPr/>
              </p14:nvContentPartPr>
              <p14:xfrm>
                <a:off x="5636210" y="2982488"/>
                <a:ext cx="404280" cy="183600"/>
              </p14:xfrm>
            </p:contentPart>
          </mc:Choice>
          <mc:Fallback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553431E1-CE06-67E6-BEE4-EB1A23FFD4F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631890" y="2978168"/>
                  <a:ext cx="4129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65" name="Tinta 164">
                  <a:extLst>
                    <a:ext uri="{FF2B5EF4-FFF2-40B4-BE49-F238E27FC236}">
                      <a16:creationId xmlns:a16="http://schemas.microsoft.com/office/drawing/2014/main" id="{683E9D40-11E6-AA2E-EFCD-104B168346A8}"/>
                    </a:ext>
                  </a:extLst>
                </p14:cNvPr>
                <p14:cNvContentPartPr/>
                <p14:nvPr/>
              </p14:nvContentPartPr>
              <p14:xfrm>
                <a:off x="6064250" y="2945048"/>
                <a:ext cx="145440" cy="252720"/>
              </p14:xfrm>
            </p:contentPart>
          </mc:Choice>
          <mc:Fallback>
            <p:pic>
              <p:nvPicPr>
                <p:cNvPr id="165" name="Tinta 164">
                  <a:extLst>
                    <a:ext uri="{FF2B5EF4-FFF2-40B4-BE49-F238E27FC236}">
                      <a16:creationId xmlns:a16="http://schemas.microsoft.com/office/drawing/2014/main" id="{683E9D40-11E6-AA2E-EFCD-104B168346A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059930" y="2940728"/>
                  <a:ext cx="1540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67" name="Tinta 166">
                  <a:extLst>
                    <a:ext uri="{FF2B5EF4-FFF2-40B4-BE49-F238E27FC236}">
                      <a16:creationId xmlns:a16="http://schemas.microsoft.com/office/drawing/2014/main" id="{966B289E-9EFB-32CF-2D37-21D60AF395F0}"/>
                    </a:ext>
                  </a:extLst>
                </p14:cNvPr>
                <p14:cNvContentPartPr/>
                <p14:nvPr/>
              </p14:nvContentPartPr>
              <p14:xfrm>
                <a:off x="7034450" y="2883848"/>
                <a:ext cx="245520" cy="318960"/>
              </p14:xfrm>
            </p:contentPart>
          </mc:Choice>
          <mc:Fallback>
            <p:pic>
              <p:nvPicPr>
                <p:cNvPr id="167" name="Tinta 166">
                  <a:extLst>
                    <a:ext uri="{FF2B5EF4-FFF2-40B4-BE49-F238E27FC236}">
                      <a16:creationId xmlns:a16="http://schemas.microsoft.com/office/drawing/2014/main" id="{966B289E-9EFB-32CF-2D37-21D60AF395F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030130" y="2879528"/>
                  <a:ext cx="2541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8" name="Tinta 167">
                  <a:extLst>
                    <a:ext uri="{FF2B5EF4-FFF2-40B4-BE49-F238E27FC236}">
                      <a16:creationId xmlns:a16="http://schemas.microsoft.com/office/drawing/2014/main" id="{0C6906E1-93B9-B541-457B-E4D9154342A0}"/>
                    </a:ext>
                  </a:extLst>
                </p14:cNvPr>
                <p14:cNvContentPartPr/>
                <p14:nvPr/>
              </p14:nvContentPartPr>
              <p14:xfrm>
                <a:off x="7117970" y="2850728"/>
                <a:ext cx="300960" cy="249120"/>
              </p14:xfrm>
            </p:contentPart>
          </mc:Choice>
          <mc:Fallback>
            <p:pic>
              <p:nvPicPr>
                <p:cNvPr id="168" name="Tinta 167">
                  <a:extLst>
                    <a:ext uri="{FF2B5EF4-FFF2-40B4-BE49-F238E27FC236}">
                      <a16:creationId xmlns:a16="http://schemas.microsoft.com/office/drawing/2014/main" id="{0C6906E1-93B9-B541-457B-E4D9154342A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113650" y="2846408"/>
                  <a:ext cx="3096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9" name="Tinta 168">
                  <a:extLst>
                    <a:ext uri="{FF2B5EF4-FFF2-40B4-BE49-F238E27FC236}">
                      <a16:creationId xmlns:a16="http://schemas.microsoft.com/office/drawing/2014/main" id="{5F718603-53E2-5668-AAA7-DCF2D5F86E77}"/>
                    </a:ext>
                  </a:extLst>
                </p14:cNvPr>
                <p14:cNvContentPartPr/>
                <p14:nvPr/>
              </p14:nvContentPartPr>
              <p14:xfrm>
                <a:off x="7547450" y="2286248"/>
                <a:ext cx="128160" cy="228600"/>
              </p14:xfrm>
            </p:contentPart>
          </mc:Choice>
          <mc:Fallback>
            <p:pic>
              <p:nvPicPr>
                <p:cNvPr id="169" name="Tinta 168">
                  <a:extLst>
                    <a:ext uri="{FF2B5EF4-FFF2-40B4-BE49-F238E27FC236}">
                      <a16:creationId xmlns:a16="http://schemas.microsoft.com/office/drawing/2014/main" id="{5F718603-53E2-5668-AAA7-DCF2D5F86E7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543130" y="2281928"/>
                  <a:ext cx="1368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70" name="Tinta 169">
                  <a:extLst>
                    <a:ext uri="{FF2B5EF4-FFF2-40B4-BE49-F238E27FC236}">
                      <a16:creationId xmlns:a16="http://schemas.microsoft.com/office/drawing/2014/main" id="{BF58BFEE-2D6A-9F4E-2921-AEF46A20937A}"/>
                    </a:ext>
                  </a:extLst>
                </p14:cNvPr>
                <p14:cNvContentPartPr/>
                <p14:nvPr/>
              </p14:nvContentPartPr>
              <p14:xfrm>
                <a:off x="7452410" y="2572808"/>
                <a:ext cx="242640" cy="2880"/>
              </p14:xfrm>
            </p:contentPart>
          </mc:Choice>
          <mc:Fallback>
            <p:pic>
              <p:nvPicPr>
                <p:cNvPr id="170" name="Tinta 169">
                  <a:extLst>
                    <a:ext uri="{FF2B5EF4-FFF2-40B4-BE49-F238E27FC236}">
                      <a16:creationId xmlns:a16="http://schemas.microsoft.com/office/drawing/2014/main" id="{BF58BFEE-2D6A-9F4E-2921-AEF46A20937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448090" y="2568488"/>
                  <a:ext cx="2512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71" name="Tinta 170">
                  <a:extLst>
                    <a:ext uri="{FF2B5EF4-FFF2-40B4-BE49-F238E27FC236}">
                      <a16:creationId xmlns:a16="http://schemas.microsoft.com/office/drawing/2014/main" id="{C08B5B6A-C1E2-1954-7610-3E406FC70252}"/>
                    </a:ext>
                  </a:extLst>
                </p14:cNvPr>
                <p14:cNvContentPartPr/>
                <p14:nvPr/>
              </p14:nvContentPartPr>
              <p14:xfrm>
                <a:off x="7514690" y="2668208"/>
                <a:ext cx="186120" cy="167400"/>
              </p14:xfrm>
            </p:contentPart>
          </mc:Choice>
          <mc:Fallback>
            <p:pic>
              <p:nvPicPr>
                <p:cNvPr id="171" name="Tinta 170">
                  <a:extLst>
                    <a:ext uri="{FF2B5EF4-FFF2-40B4-BE49-F238E27FC236}">
                      <a16:creationId xmlns:a16="http://schemas.microsoft.com/office/drawing/2014/main" id="{C08B5B6A-C1E2-1954-7610-3E406FC7025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510370" y="2663888"/>
                  <a:ext cx="1947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73" name="Tinta 172">
                  <a:extLst>
                    <a:ext uri="{FF2B5EF4-FFF2-40B4-BE49-F238E27FC236}">
                      <a16:creationId xmlns:a16="http://schemas.microsoft.com/office/drawing/2014/main" id="{8B450493-80A5-12F4-E182-A57691ABC51D}"/>
                    </a:ext>
                  </a:extLst>
                </p14:cNvPr>
                <p14:cNvContentPartPr/>
                <p14:nvPr/>
              </p14:nvContentPartPr>
              <p14:xfrm>
                <a:off x="7813850" y="3094088"/>
                <a:ext cx="231120" cy="17280"/>
              </p14:xfrm>
            </p:contentPart>
          </mc:Choice>
          <mc:Fallback>
            <p:pic>
              <p:nvPicPr>
                <p:cNvPr id="173" name="Tinta 172">
                  <a:extLst>
                    <a:ext uri="{FF2B5EF4-FFF2-40B4-BE49-F238E27FC236}">
                      <a16:creationId xmlns:a16="http://schemas.microsoft.com/office/drawing/2014/main" id="{8B450493-80A5-12F4-E182-A57691ABC51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809530" y="3089768"/>
                  <a:ext cx="2397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74" name="Tinta 173">
                  <a:extLst>
                    <a:ext uri="{FF2B5EF4-FFF2-40B4-BE49-F238E27FC236}">
                      <a16:creationId xmlns:a16="http://schemas.microsoft.com/office/drawing/2014/main" id="{95A86225-AD3D-DA69-150A-EF4FB509A31A}"/>
                    </a:ext>
                  </a:extLst>
                </p14:cNvPr>
                <p14:cNvContentPartPr/>
                <p14:nvPr/>
              </p14:nvContentPartPr>
              <p14:xfrm>
                <a:off x="7887290" y="2988248"/>
                <a:ext cx="222840" cy="360"/>
              </p14:xfrm>
            </p:contentPart>
          </mc:Choice>
          <mc:Fallback>
            <p:pic>
              <p:nvPicPr>
                <p:cNvPr id="174" name="Tinta 173">
                  <a:extLst>
                    <a:ext uri="{FF2B5EF4-FFF2-40B4-BE49-F238E27FC236}">
                      <a16:creationId xmlns:a16="http://schemas.microsoft.com/office/drawing/2014/main" id="{95A86225-AD3D-DA69-150A-EF4FB509A31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882970" y="2983928"/>
                  <a:ext cx="2314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81" name="Tinta 180">
                  <a:extLst>
                    <a:ext uri="{FF2B5EF4-FFF2-40B4-BE49-F238E27FC236}">
                      <a16:creationId xmlns:a16="http://schemas.microsoft.com/office/drawing/2014/main" id="{720E40FA-938C-D404-F571-B1089A62FA3D}"/>
                    </a:ext>
                  </a:extLst>
                </p14:cNvPr>
                <p14:cNvContentPartPr/>
                <p14:nvPr/>
              </p14:nvContentPartPr>
              <p14:xfrm>
                <a:off x="266810" y="4383968"/>
                <a:ext cx="304920" cy="32400"/>
              </p14:xfrm>
            </p:contentPart>
          </mc:Choice>
          <mc:Fallback>
            <p:pic>
              <p:nvPicPr>
                <p:cNvPr id="181" name="Tinta 180">
                  <a:extLst>
                    <a:ext uri="{FF2B5EF4-FFF2-40B4-BE49-F238E27FC236}">
                      <a16:creationId xmlns:a16="http://schemas.microsoft.com/office/drawing/2014/main" id="{720E40FA-938C-D404-F571-B1089A62FA3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62490" y="4379648"/>
                  <a:ext cx="3135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82" name="Tinta 181">
                  <a:extLst>
                    <a:ext uri="{FF2B5EF4-FFF2-40B4-BE49-F238E27FC236}">
                      <a16:creationId xmlns:a16="http://schemas.microsoft.com/office/drawing/2014/main" id="{3D4AD1F9-559D-BF26-7C9D-E2E1BF825610}"/>
                    </a:ext>
                  </a:extLst>
                </p14:cNvPr>
                <p14:cNvContentPartPr/>
                <p14:nvPr/>
              </p14:nvContentPartPr>
              <p14:xfrm>
                <a:off x="272570" y="4266608"/>
                <a:ext cx="330480" cy="171000"/>
              </p14:xfrm>
            </p:contentPart>
          </mc:Choice>
          <mc:Fallback>
            <p:pic>
              <p:nvPicPr>
                <p:cNvPr id="182" name="Tinta 181">
                  <a:extLst>
                    <a:ext uri="{FF2B5EF4-FFF2-40B4-BE49-F238E27FC236}">
                      <a16:creationId xmlns:a16="http://schemas.microsoft.com/office/drawing/2014/main" id="{3D4AD1F9-559D-BF26-7C9D-E2E1BF82561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68250" y="4262288"/>
                  <a:ext cx="3391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83" name="Tinta 182">
                  <a:extLst>
                    <a:ext uri="{FF2B5EF4-FFF2-40B4-BE49-F238E27FC236}">
                      <a16:creationId xmlns:a16="http://schemas.microsoft.com/office/drawing/2014/main" id="{61354F7D-3B01-D779-452F-A866FCD7B51D}"/>
                    </a:ext>
                  </a:extLst>
                </p14:cNvPr>
                <p14:cNvContentPartPr/>
                <p14:nvPr/>
              </p14:nvContentPartPr>
              <p14:xfrm>
                <a:off x="615290" y="4234568"/>
                <a:ext cx="143640" cy="210600"/>
              </p14:xfrm>
            </p:contentPart>
          </mc:Choice>
          <mc:Fallback>
            <p:pic>
              <p:nvPicPr>
                <p:cNvPr id="183" name="Tinta 182">
                  <a:extLst>
                    <a:ext uri="{FF2B5EF4-FFF2-40B4-BE49-F238E27FC236}">
                      <a16:creationId xmlns:a16="http://schemas.microsoft.com/office/drawing/2014/main" id="{61354F7D-3B01-D779-452F-A866FCD7B51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10970" y="4230248"/>
                  <a:ext cx="1522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85" name="Tinta 184">
                  <a:extLst>
                    <a:ext uri="{FF2B5EF4-FFF2-40B4-BE49-F238E27FC236}">
                      <a16:creationId xmlns:a16="http://schemas.microsoft.com/office/drawing/2014/main" id="{49E282EB-4DF9-6EEE-9169-A7B25F40E031}"/>
                    </a:ext>
                  </a:extLst>
                </p14:cNvPr>
                <p14:cNvContentPartPr/>
                <p14:nvPr/>
              </p14:nvContentPartPr>
              <p14:xfrm>
                <a:off x="1598450" y="4167248"/>
                <a:ext cx="277920" cy="273960"/>
              </p14:xfrm>
            </p:contentPart>
          </mc:Choice>
          <mc:Fallback>
            <p:pic>
              <p:nvPicPr>
                <p:cNvPr id="185" name="Tinta 184">
                  <a:extLst>
                    <a:ext uri="{FF2B5EF4-FFF2-40B4-BE49-F238E27FC236}">
                      <a16:creationId xmlns:a16="http://schemas.microsoft.com/office/drawing/2014/main" id="{49E282EB-4DF9-6EEE-9169-A7B25F40E03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594130" y="4162928"/>
                  <a:ext cx="2865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86" name="Tinta 185">
                  <a:extLst>
                    <a:ext uri="{FF2B5EF4-FFF2-40B4-BE49-F238E27FC236}">
                      <a16:creationId xmlns:a16="http://schemas.microsoft.com/office/drawing/2014/main" id="{1CF7CC4C-D64C-30ED-7F4C-B10ADDB30351}"/>
                    </a:ext>
                  </a:extLst>
                </p14:cNvPr>
                <p14:cNvContentPartPr/>
                <p14:nvPr/>
              </p14:nvContentPartPr>
              <p14:xfrm>
                <a:off x="1690610" y="4141328"/>
                <a:ext cx="239760" cy="214920"/>
              </p14:xfrm>
            </p:contentPart>
          </mc:Choice>
          <mc:Fallback>
            <p:pic>
              <p:nvPicPr>
                <p:cNvPr id="186" name="Tinta 185">
                  <a:extLst>
                    <a:ext uri="{FF2B5EF4-FFF2-40B4-BE49-F238E27FC236}">
                      <a16:creationId xmlns:a16="http://schemas.microsoft.com/office/drawing/2014/main" id="{1CF7CC4C-D64C-30ED-7F4C-B10ADDB3035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686290" y="4137008"/>
                  <a:ext cx="2484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87" name="Tinta 186">
                  <a:extLst>
                    <a:ext uri="{FF2B5EF4-FFF2-40B4-BE49-F238E27FC236}">
                      <a16:creationId xmlns:a16="http://schemas.microsoft.com/office/drawing/2014/main" id="{4667E037-56EC-A251-6525-B33344244931}"/>
                    </a:ext>
                  </a:extLst>
                </p14:cNvPr>
                <p14:cNvContentPartPr/>
                <p14:nvPr/>
              </p14:nvContentPartPr>
              <p14:xfrm>
                <a:off x="2056370" y="3733808"/>
                <a:ext cx="163440" cy="196920"/>
              </p14:xfrm>
            </p:contentPart>
          </mc:Choice>
          <mc:Fallback>
            <p:pic>
              <p:nvPicPr>
                <p:cNvPr id="187" name="Tinta 186">
                  <a:extLst>
                    <a:ext uri="{FF2B5EF4-FFF2-40B4-BE49-F238E27FC236}">
                      <a16:creationId xmlns:a16="http://schemas.microsoft.com/office/drawing/2014/main" id="{4667E037-56EC-A251-6525-B3334424493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052050" y="3729488"/>
                  <a:ext cx="1720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88" name="Tinta 187">
                  <a:extLst>
                    <a:ext uri="{FF2B5EF4-FFF2-40B4-BE49-F238E27FC236}">
                      <a16:creationId xmlns:a16="http://schemas.microsoft.com/office/drawing/2014/main" id="{D00B5937-19A7-DA87-B82A-099E489CE795}"/>
                    </a:ext>
                  </a:extLst>
                </p14:cNvPr>
                <p14:cNvContentPartPr/>
                <p14:nvPr/>
              </p14:nvContentPartPr>
              <p14:xfrm>
                <a:off x="1976810" y="3982568"/>
                <a:ext cx="258120" cy="7920"/>
              </p14:xfrm>
            </p:contentPart>
          </mc:Choice>
          <mc:Fallback>
            <p:pic>
              <p:nvPicPr>
                <p:cNvPr id="188" name="Tinta 187">
                  <a:extLst>
                    <a:ext uri="{FF2B5EF4-FFF2-40B4-BE49-F238E27FC236}">
                      <a16:creationId xmlns:a16="http://schemas.microsoft.com/office/drawing/2014/main" id="{D00B5937-19A7-DA87-B82A-099E489CE79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972490" y="3978248"/>
                  <a:ext cx="26676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89" name="Tinta 188">
                  <a:extLst>
                    <a:ext uri="{FF2B5EF4-FFF2-40B4-BE49-F238E27FC236}">
                      <a16:creationId xmlns:a16="http://schemas.microsoft.com/office/drawing/2014/main" id="{55B9262A-0DE9-9B77-8556-C0D268D706BA}"/>
                    </a:ext>
                  </a:extLst>
                </p14:cNvPr>
                <p14:cNvContentPartPr/>
                <p14:nvPr/>
              </p14:nvContentPartPr>
              <p14:xfrm>
                <a:off x="2057450" y="4090568"/>
                <a:ext cx="122760" cy="135360"/>
              </p14:xfrm>
            </p:contentPart>
          </mc:Choice>
          <mc:Fallback>
            <p:pic>
              <p:nvPicPr>
                <p:cNvPr id="189" name="Tinta 188">
                  <a:extLst>
                    <a:ext uri="{FF2B5EF4-FFF2-40B4-BE49-F238E27FC236}">
                      <a16:creationId xmlns:a16="http://schemas.microsoft.com/office/drawing/2014/main" id="{55B9262A-0DE9-9B77-8556-C0D268D706B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053130" y="4086248"/>
                  <a:ext cx="1314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91" name="Tinta 190">
                  <a:extLst>
                    <a:ext uri="{FF2B5EF4-FFF2-40B4-BE49-F238E27FC236}">
                      <a16:creationId xmlns:a16="http://schemas.microsoft.com/office/drawing/2014/main" id="{EC351D24-9288-6FBD-E91D-9D3B5CC766CC}"/>
                    </a:ext>
                  </a:extLst>
                </p14:cNvPr>
                <p14:cNvContentPartPr/>
                <p14:nvPr/>
              </p14:nvContentPartPr>
              <p14:xfrm>
                <a:off x="1229810" y="3771968"/>
                <a:ext cx="193320" cy="722880"/>
              </p14:xfrm>
            </p:contentPart>
          </mc:Choice>
          <mc:Fallback>
            <p:pic>
              <p:nvPicPr>
                <p:cNvPr id="191" name="Tinta 190">
                  <a:extLst>
                    <a:ext uri="{FF2B5EF4-FFF2-40B4-BE49-F238E27FC236}">
                      <a16:creationId xmlns:a16="http://schemas.microsoft.com/office/drawing/2014/main" id="{EC351D24-9288-6FBD-E91D-9D3B5CC766C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225490" y="3767648"/>
                  <a:ext cx="20196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93" name="Tinta 192">
                  <a:extLst>
                    <a:ext uri="{FF2B5EF4-FFF2-40B4-BE49-F238E27FC236}">
                      <a16:creationId xmlns:a16="http://schemas.microsoft.com/office/drawing/2014/main" id="{D077079B-5E93-DE8E-14E4-9582BB3A018D}"/>
                    </a:ext>
                  </a:extLst>
                </p14:cNvPr>
                <p14:cNvContentPartPr/>
                <p14:nvPr/>
              </p14:nvContentPartPr>
              <p14:xfrm>
                <a:off x="2344730" y="3744968"/>
                <a:ext cx="147600" cy="763200"/>
              </p14:xfrm>
            </p:contentPart>
          </mc:Choice>
          <mc:Fallback>
            <p:pic>
              <p:nvPicPr>
                <p:cNvPr id="193" name="Tinta 192">
                  <a:extLst>
                    <a:ext uri="{FF2B5EF4-FFF2-40B4-BE49-F238E27FC236}">
                      <a16:creationId xmlns:a16="http://schemas.microsoft.com/office/drawing/2014/main" id="{D077079B-5E93-DE8E-14E4-9582BB3A018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340410" y="3740648"/>
                  <a:ext cx="156240" cy="77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95" name="Tinta 194">
                  <a:extLst>
                    <a:ext uri="{FF2B5EF4-FFF2-40B4-BE49-F238E27FC236}">
                      <a16:creationId xmlns:a16="http://schemas.microsoft.com/office/drawing/2014/main" id="{1B3DE547-63C1-CD7F-8A62-EE98946AF35A}"/>
                    </a:ext>
                  </a:extLst>
                </p14:cNvPr>
                <p14:cNvContentPartPr/>
                <p14:nvPr/>
              </p14:nvContentPartPr>
              <p14:xfrm>
                <a:off x="2615810" y="3691328"/>
                <a:ext cx="149040" cy="153720"/>
              </p14:xfrm>
            </p:contentPart>
          </mc:Choice>
          <mc:Fallback>
            <p:pic>
              <p:nvPicPr>
                <p:cNvPr id="195" name="Tinta 194">
                  <a:extLst>
                    <a:ext uri="{FF2B5EF4-FFF2-40B4-BE49-F238E27FC236}">
                      <a16:creationId xmlns:a16="http://schemas.microsoft.com/office/drawing/2014/main" id="{1B3DE547-63C1-CD7F-8A62-EE98946AF35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611490" y="3687008"/>
                  <a:ext cx="1576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96" name="Tinta 195">
                  <a:extLst>
                    <a:ext uri="{FF2B5EF4-FFF2-40B4-BE49-F238E27FC236}">
                      <a16:creationId xmlns:a16="http://schemas.microsoft.com/office/drawing/2014/main" id="{DB73C193-D106-2497-F8B1-8CFAFF482BB6}"/>
                    </a:ext>
                  </a:extLst>
                </p14:cNvPr>
                <p14:cNvContentPartPr/>
                <p14:nvPr/>
              </p14:nvContentPartPr>
              <p14:xfrm>
                <a:off x="2573330" y="3922448"/>
                <a:ext cx="281880" cy="7920"/>
              </p14:xfrm>
            </p:contentPart>
          </mc:Choice>
          <mc:Fallback>
            <p:pic>
              <p:nvPicPr>
                <p:cNvPr id="196" name="Tinta 195">
                  <a:extLst>
                    <a:ext uri="{FF2B5EF4-FFF2-40B4-BE49-F238E27FC236}">
                      <a16:creationId xmlns:a16="http://schemas.microsoft.com/office/drawing/2014/main" id="{DB73C193-D106-2497-F8B1-8CFAFF482BB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69010" y="3918128"/>
                  <a:ext cx="29052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97" name="Tinta 196">
                  <a:extLst>
                    <a:ext uri="{FF2B5EF4-FFF2-40B4-BE49-F238E27FC236}">
                      <a16:creationId xmlns:a16="http://schemas.microsoft.com/office/drawing/2014/main" id="{8EB84EDB-ADE4-E533-E685-AA9DB5065E9A}"/>
                    </a:ext>
                  </a:extLst>
                </p14:cNvPr>
                <p14:cNvContentPartPr/>
                <p14:nvPr/>
              </p14:nvContentPartPr>
              <p14:xfrm>
                <a:off x="2632730" y="4011008"/>
                <a:ext cx="168840" cy="234360"/>
              </p14:xfrm>
            </p:contentPart>
          </mc:Choice>
          <mc:Fallback>
            <p:pic>
              <p:nvPicPr>
                <p:cNvPr id="197" name="Tinta 196">
                  <a:extLst>
                    <a:ext uri="{FF2B5EF4-FFF2-40B4-BE49-F238E27FC236}">
                      <a16:creationId xmlns:a16="http://schemas.microsoft.com/office/drawing/2014/main" id="{8EB84EDB-ADE4-E533-E685-AA9DB5065E9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628410" y="4006688"/>
                  <a:ext cx="1774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98" name="Tinta 197">
                  <a:extLst>
                    <a:ext uri="{FF2B5EF4-FFF2-40B4-BE49-F238E27FC236}">
                      <a16:creationId xmlns:a16="http://schemas.microsoft.com/office/drawing/2014/main" id="{DC18CA1D-3397-95CA-4C76-971E916B5A8C}"/>
                    </a:ext>
                  </a:extLst>
                </p14:cNvPr>
                <p14:cNvContentPartPr/>
                <p14:nvPr/>
              </p14:nvContentPartPr>
              <p14:xfrm>
                <a:off x="3042410" y="4381448"/>
                <a:ext cx="246600" cy="34920"/>
              </p14:xfrm>
            </p:contentPart>
          </mc:Choice>
          <mc:Fallback>
            <p:pic>
              <p:nvPicPr>
                <p:cNvPr id="198" name="Tinta 197">
                  <a:extLst>
                    <a:ext uri="{FF2B5EF4-FFF2-40B4-BE49-F238E27FC236}">
                      <a16:creationId xmlns:a16="http://schemas.microsoft.com/office/drawing/2014/main" id="{DC18CA1D-3397-95CA-4C76-971E916B5A8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038090" y="4377128"/>
                  <a:ext cx="2552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99" name="Tinta 198">
                  <a:extLst>
                    <a:ext uri="{FF2B5EF4-FFF2-40B4-BE49-F238E27FC236}">
                      <a16:creationId xmlns:a16="http://schemas.microsoft.com/office/drawing/2014/main" id="{4BE6463C-989C-097D-2916-DC3C58714127}"/>
                    </a:ext>
                  </a:extLst>
                </p14:cNvPr>
                <p14:cNvContentPartPr/>
                <p14:nvPr/>
              </p14:nvContentPartPr>
              <p14:xfrm>
                <a:off x="3040970" y="4247528"/>
                <a:ext cx="324720" cy="9360"/>
              </p14:xfrm>
            </p:contentPart>
          </mc:Choice>
          <mc:Fallback>
            <p:pic>
              <p:nvPicPr>
                <p:cNvPr id="199" name="Tinta 198">
                  <a:extLst>
                    <a:ext uri="{FF2B5EF4-FFF2-40B4-BE49-F238E27FC236}">
                      <a16:creationId xmlns:a16="http://schemas.microsoft.com/office/drawing/2014/main" id="{4BE6463C-989C-097D-2916-DC3C5871412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036650" y="4243208"/>
                  <a:ext cx="333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00" name="Tinta 199">
                  <a:extLst>
                    <a:ext uri="{FF2B5EF4-FFF2-40B4-BE49-F238E27FC236}">
                      <a16:creationId xmlns:a16="http://schemas.microsoft.com/office/drawing/2014/main" id="{D9D8E1E4-C6D5-3839-C085-B7374B459B84}"/>
                    </a:ext>
                  </a:extLst>
                </p14:cNvPr>
                <p14:cNvContentPartPr/>
                <p14:nvPr/>
              </p14:nvContentPartPr>
              <p14:xfrm>
                <a:off x="3723530" y="4056368"/>
                <a:ext cx="41760" cy="264240"/>
              </p14:xfrm>
            </p:contentPart>
          </mc:Choice>
          <mc:Fallback>
            <p:pic>
              <p:nvPicPr>
                <p:cNvPr id="200" name="Tinta 199">
                  <a:extLst>
                    <a:ext uri="{FF2B5EF4-FFF2-40B4-BE49-F238E27FC236}">
                      <a16:creationId xmlns:a16="http://schemas.microsoft.com/office/drawing/2014/main" id="{D9D8E1E4-C6D5-3839-C085-B7374B459B8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719210" y="4052048"/>
                  <a:ext cx="504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01" name="Tinta 200">
                  <a:extLst>
                    <a:ext uri="{FF2B5EF4-FFF2-40B4-BE49-F238E27FC236}">
                      <a16:creationId xmlns:a16="http://schemas.microsoft.com/office/drawing/2014/main" id="{2897B8AE-3D70-8B41-6549-9C37FD2FBB2B}"/>
                    </a:ext>
                  </a:extLst>
                </p14:cNvPr>
                <p14:cNvContentPartPr/>
                <p14:nvPr/>
              </p14:nvContentPartPr>
              <p14:xfrm>
                <a:off x="3877970" y="4104608"/>
                <a:ext cx="171360" cy="200880"/>
              </p14:xfrm>
            </p:contentPart>
          </mc:Choice>
          <mc:Fallback>
            <p:pic>
              <p:nvPicPr>
                <p:cNvPr id="201" name="Tinta 200">
                  <a:extLst>
                    <a:ext uri="{FF2B5EF4-FFF2-40B4-BE49-F238E27FC236}">
                      <a16:creationId xmlns:a16="http://schemas.microsoft.com/office/drawing/2014/main" id="{2897B8AE-3D70-8B41-6549-9C37FD2FBB2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873650" y="4100288"/>
                  <a:ext cx="1800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02" name="Tinta 201">
                  <a:extLst>
                    <a:ext uri="{FF2B5EF4-FFF2-40B4-BE49-F238E27FC236}">
                      <a16:creationId xmlns:a16="http://schemas.microsoft.com/office/drawing/2014/main" id="{09DE2FBB-E801-0817-0EF8-8996297F3900}"/>
                    </a:ext>
                  </a:extLst>
                </p14:cNvPr>
                <p14:cNvContentPartPr/>
                <p14:nvPr/>
              </p14:nvContentPartPr>
              <p14:xfrm>
                <a:off x="4104770" y="3614648"/>
                <a:ext cx="177480" cy="322200"/>
              </p14:xfrm>
            </p:contentPart>
          </mc:Choice>
          <mc:Fallback>
            <p:pic>
              <p:nvPicPr>
                <p:cNvPr id="202" name="Tinta 201">
                  <a:extLst>
                    <a:ext uri="{FF2B5EF4-FFF2-40B4-BE49-F238E27FC236}">
                      <a16:creationId xmlns:a16="http://schemas.microsoft.com/office/drawing/2014/main" id="{09DE2FBB-E801-0817-0EF8-8996297F390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100450" y="3610328"/>
                  <a:ext cx="18612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03" name="Tinta 202">
                  <a:extLst>
                    <a:ext uri="{FF2B5EF4-FFF2-40B4-BE49-F238E27FC236}">
                      <a16:creationId xmlns:a16="http://schemas.microsoft.com/office/drawing/2014/main" id="{3C53334E-F68A-C919-B87D-F1AB04AFE6B9}"/>
                    </a:ext>
                  </a:extLst>
                </p14:cNvPr>
                <p14:cNvContentPartPr/>
                <p14:nvPr/>
              </p14:nvContentPartPr>
              <p14:xfrm>
                <a:off x="3506090" y="3738848"/>
                <a:ext cx="141480" cy="637560"/>
              </p14:xfrm>
            </p:contentPart>
          </mc:Choice>
          <mc:Fallback>
            <p:pic>
              <p:nvPicPr>
                <p:cNvPr id="203" name="Tinta 202">
                  <a:extLst>
                    <a:ext uri="{FF2B5EF4-FFF2-40B4-BE49-F238E27FC236}">
                      <a16:creationId xmlns:a16="http://schemas.microsoft.com/office/drawing/2014/main" id="{3C53334E-F68A-C919-B87D-F1AB04AFE6B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01770" y="3734528"/>
                  <a:ext cx="15012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04" name="Tinta 203">
                  <a:extLst>
                    <a:ext uri="{FF2B5EF4-FFF2-40B4-BE49-F238E27FC236}">
                      <a16:creationId xmlns:a16="http://schemas.microsoft.com/office/drawing/2014/main" id="{7CCBB2BD-F294-8A1C-DFCC-9902AFBD0D4D}"/>
                    </a:ext>
                  </a:extLst>
                </p14:cNvPr>
                <p14:cNvContentPartPr/>
                <p14:nvPr/>
              </p14:nvContentPartPr>
              <p14:xfrm>
                <a:off x="4424810" y="3592328"/>
                <a:ext cx="129240" cy="587880"/>
              </p14:xfrm>
            </p:contentPart>
          </mc:Choice>
          <mc:Fallback>
            <p:pic>
              <p:nvPicPr>
                <p:cNvPr id="204" name="Tinta 203">
                  <a:extLst>
                    <a:ext uri="{FF2B5EF4-FFF2-40B4-BE49-F238E27FC236}">
                      <a16:creationId xmlns:a16="http://schemas.microsoft.com/office/drawing/2014/main" id="{7CCBB2BD-F294-8A1C-DFCC-9902AFBD0D4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420490" y="3588008"/>
                  <a:ext cx="13788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05" name="Tinta 204">
                  <a:extLst>
                    <a:ext uri="{FF2B5EF4-FFF2-40B4-BE49-F238E27FC236}">
                      <a16:creationId xmlns:a16="http://schemas.microsoft.com/office/drawing/2014/main" id="{7023D648-B25C-A547-9DD1-BDD146F73620}"/>
                    </a:ext>
                  </a:extLst>
                </p14:cNvPr>
                <p14:cNvContentPartPr/>
                <p14:nvPr/>
              </p14:nvContentPartPr>
              <p14:xfrm>
                <a:off x="4685090" y="3402968"/>
                <a:ext cx="148320" cy="158040"/>
              </p14:xfrm>
            </p:contentPart>
          </mc:Choice>
          <mc:Fallback>
            <p:pic>
              <p:nvPicPr>
                <p:cNvPr id="205" name="Tinta 204">
                  <a:extLst>
                    <a:ext uri="{FF2B5EF4-FFF2-40B4-BE49-F238E27FC236}">
                      <a16:creationId xmlns:a16="http://schemas.microsoft.com/office/drawing/2014/main" id="{7023D648-B25C-A547-9DD1-BDD146F7362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680770" y="3398648"/>
                  <a:ext cx="1569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06" name="Tinta 205">
                  <a:extLst>
                    <a:ext uri="{FF2B5EF4-FFF2-40B4-BE49-F238E27FC236}">
                      <a16:creationId xmlns:a16="http://schemas.microsoft.com/office/drawing/2014/main" id="{755E1AE6-6E27-95D4-94CC-4E68D9E7CD5A}"/>
                    </a:ext>
                  </a:extLst>
                </p14:cNvPr>
                <p14:cNvContentPartPr/>
                <p14:nvPr/>
              </p14:nvContentPartPr>
              <p14:xfrm>
                <a:off x="4593650" y="3639488"/>
                <a:ext cx="224280" cy="27000"/>
              </p14:xfrm>
            </p:contentPart>
          </mc:Choice>
          <mc:Fallback>
            <p:pic>
              <p:nvPicPr>
                <p:cNvPr id="206" name="Tinta 205">
                  <a:extLst>
                    <a:ext uri="{FF2B5EF4-FFF2-40B4-BE49-F238E27FC236}">
                      <a16:creationId xmlns:a16="http://schemas.microsoft.com/office/drawing/2014/main" id="{755E1AE6-6E27-95D4-94CC-4E68D9E7CD5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589330" y="3635168"/>
                  <a:ext cx="2329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07" name="Tinta 206">
                  <a:extLst>
                    <a:ext uri="{FF2B5EF4-FFF2-40B4-BE49-F238E27FC236}">
                      <a16:creationId xmlns:a16="http://schemas.microsoft.com/office/drawing/2014/main" id="{0075ECCB-BFAA-E45B-3D4F-6BB582E4D432}"/>
                    </a:ext>
                  </a:extLst>
                </p14:cNvPr>
                <p14:cNvContentPartPr/>
                <p14:nvPr/>
              </p14:nvContentPartPr>
              <p14:xfrm>
                <a:off x="4628930" y="3755408"/>
                <a:ext cx="155160" cy="186840"/>
              </p14:xfrm>
            </p:contentPart>
          </mc:Choice>
          <mc:Fallback>
            <p:pic>
              <p:nvPicPr>
                <p:cNvPr id="207" name="Tinta 206">
                  <a:extLst>
                    <a:ext uri="{FF2B5EF4-FFF2-40B4-BE49-F238E27FC236}">
                      <a16:creationId xmlns:a16="http://schemas.microsoft.com/office/drawing/2014/main" id="{0075ECCB-BFAA-E45B-3D4F-6BB582E4D43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624610" y="3751088"/>
                  <a:ext cx="16380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Agrupar 211">
            <a:extLst>
              <a:ext uri="{FF2B5EF4-FFF2-40B4-BE49-F238E27FC236}">
                <a16:creationId xmlns:a16="http://schemas.microsoft.com/office/drawing/2014/main" id="{AE367CC9-A277-05C2-390A-87CE8C5C4188}"/>
              </a:ext>
            </a:extLst>
          </p:cNvPr>
          <p:cNvGrpSpPr/>
          <p:nvPr/>
        </p:nvGrpSpPr>
        <p:grpSpPr>
          <a:xfrm>
            <a:off x="5239490" y="4033328"/>
            <a:ext cx="512640" cy="224640"/>
            <a:chOff x="5239490" y="4033328"/>
            <a:chExt cx="512640" cy="22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09" name="Tinta 208">
                  <a:extLst>
                    <a:ext uri="{FF2B5EF4-FFF2-40B4-BE49-F238E27FC236}">
                      <a16:creationId xmlns:a16="http://schemas.microsoft.com/office/drawing/2014/main" id="{FEEF2301-20C4-8193-5438-E942FC7FEC1A}"/>
                    </a:ext>
                  </a:extLst>
                </p14:cNvPr>
                <p14:cNvContentPartPr/>
                <p14:nvPr/>
              </p14:nvContentPartPr>
              <p14:xfrm>
                <a:off x="5239490" y="4167248"/>
                <a:ext cx="358560" cy="41040"/>
              </p14:xfrm>
            </p:contentPart>
          </mc:Choice>
          <mc:Fallback>
            <p:pic>
              <p:nvPicPr>
                <p:cNvPr id="209" name="Tinta 208">
                  <a:extLst>
                    <a:ext uri="{FF2B5EF4-FFF2-40B4-BE49-F238E27FC236}">
                      <a16:creationId xmlns:a16="http://schemas.microsoft.com/office/drawing/2014/main" id="{FEEF2301-20C4-8193-5438-E942FC7FEC1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235170" y="4162928"/>
                  <a:ext cx="3672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10" name="Tinta 209">
                  <a:extLst>
                    <a:ext uri="{FF2B5EF4-FFF2-40B4-BE49-F238E27FC236}">
                      <a16:creationId xmlns:a16="http://schemas.microsoft.com/office/drawing/2014/main" id="{C49A1460-41DF-CA0F-2824-9AABE322EC47}"/>
                    </a:ext>
                  </a:extLst>
                </p14:cNvPr>
                <p14:cNvContentPartPr/>
                <p14:nvPr/>
              </p14:nvContentPartPr>
              <p14:xfrm>
                <a:off x="5290610" y="4056368"/>
                <a:ext cx="392760" cy="158760"/>
              </p14:xfrm>
            </p:contentPart>
          </mc:Choice>
          <mc:Fallback>
            <p:pic>
              <p:nvPicPr>
                <p:cNvPr id="210" name="Tinta 209">
                  <a:extLst>
                    <a:ext uri="{FF2B5EF4-FFF2-40B4-BE49-F238E27FC236}">
                      <a16:creationId xmlns:a16="http://schemas.microsoft.com/office/drawing/2014/main" id="{C49A1460-41DF-CA0F-2824-9AABE322EC4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286290" y="4052048"/>
                  <a:ext cx="4014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11" name="Tinta 210">
                  <a:extLst>
                    <a:ext uri="{FF2B5EF4-FFF2-40B4-BE49-F238E27FC236}">
                      <a16:creationId xmlns:a16="http://schemas.microsoft.com/office/drawing/2014/main" id="{46017E9E-7FD7-5BEA-C337-BB6E928C1BD8}"/>
                    </a:ext>
                  </a:extLst>
                </p14:cNvPr>
                <p14:cNvContentPartPr/>
                <p14:nvPr/>
              </p14:nvContentPartPr>
              <p14:xfrm>
                <a:off x="5646290" y="4033328"/>
                <a:ext cx="105840" cy="224640"/>
              </p14:xfrm>
            </p:contentPart>
          </mc:Choice>
          <mc:Fallback>
            <p:pic>
              <p:nvPicPr>
                <p:cNvPr id="211" name="Tinta 210">
                  <a:extLst>
                    <a:ext uri="{FF2B5EF4-FFF2-40B4-BE49-F238E27FC236}">
                      <a16:creationId xmlns:a16="http://schemas.microsoft.com/office/drawing/2014/main" id="{46017E9E-7FD7-5BEA-C337-BB6E928C1BD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641970" y="4029008"/>
                  <a:ext cx="114480" cy="23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Agrupar 217">
            <a:extLst>
              <a:ext uri="{FF2B5EF4-FFF2-40B4-BE49-F238E27FC236}">
                <a16:creationId xmlns:a16="http://schemas.microsoft.com/office/drawing/2014/main" id="{D9802C89-DC3F-4A24-76E9-99F3FD613B67}"/>
              </a:ext>
            </a:extLst>
          </p:cNvPr>
          <p:cNvGrpSpPr/>
          <p:nvPr/>
        </p:nvGrpSpPr>
        <p:grpSpPr>
          <a:xfrm>
            <a:off x="6357290" y="3980768"/>
            <a:ext cx="830520" cy="285480"/>
            <a:chOff x="6357290" y="3980768"/>
            <a:chExt cx="830520" cy="28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13" name="Tinta 212">
                  <a:extLst>
                    <a:ext uri="{FF2B5EF4-FFF2-40B4-BE49-F238E27FC236}">
                      <a16:creationId xmlns:a16="http://schemas.microsoft.com/office/drawing/2014/main" id="{64925C74-99F7-0F28-0882-59EC37E59218}"/>
                    </a:ext>
                  </a:extLst>
                </p14:cNvPr>
                <p14:cNvContentPartPr/>
                <p14:nvPr/>
              </p14:nvContentPartPr>
              <p14:xfrm>
                <a:off x="6357290" y="4015688"/>
                <a:ext cx="275040" cy="247320"/>
              </p14:xfrm>
            </p:contentPart>
          </mc:Choice>
          <mc:Fallback>
            <p:pic>
              <p:nvPicPr>
                <p:cNvPr id="213" name="Tinta 212">
                  <a:extLst>
                    <a:ext uri="{FF2B5EF4-FFF2-40B4-BE49-F238E27FC236}">
                      <a16:creationId xmlns:a16="http://schemas.microsoft.com/office/drawing/2014/main" id="{64925C74-99F7-0F28-0882-59EC37E5921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352970" y="4011368"/>
                  <a:ext cx="2836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14" name="Tinta 213">
                  <a:extLst>
                    <a:ext uri="{FF2B5EF4-FFF2-40B4-BE49-F238E27FC236}">
                      <a16:creationId xmlns:a16="http://schemas.microsoft.com/office/drawing/2014/main" id="{05141B5E-981F-E338-330B-D3E372834AEE}"/>
                    </a:ext>
                  </a:extLst>
                </p14:cNvPr>
                <p14:cNvContentPartPr/>
                <p14:nvPr/>
              </p14:nvContentPartPr>
              <p14:xfrm>
                <a:off x="6415610" y="3980768"/>
                <a:ext cx="302040" cy="285480"/>
              </p14:xfrm>
            </p:contentPart>
          </mc:Choice>
          <mc:Fallback>
            <p:pic>
              <p:nvPicPr>
                <p:cNvPr id="214" name="Tinta 213">
                  <a:extLst>
                    <a:ext uri="{FF2B5EF4-FFF2-40B4-BE49-F238E27FC236}">
                      <a16:creationId xmlns:a16="http://schemas.microsoft.com/office/drawing/2014/main" id="{05141B5E-981F-E338-330B-D3E372834AE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411290" y="3976448"/>
                  <a:ext cx="3106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15" name="Tinta 214">
                  <a:extLst>
                    <a:ext uri="{FF2B5EF4-FFF2-40B4-BE49-F238E27FC236}">
                      <a16:creationId xmlns:a16="http://schemas.microsoft.com/office/drawing/2014/main" id="{997CDFB9-B7DC-4F87-79B5-6B36BB75AEAF}"/>
                    </a:ext>
                  </a:extLst>
                </p14:cNvPr>
                <p14:cNvContentPartPr/>
                <p14:nvPr/>
              </p14:nvContentPartPr>
              <p14:xfrm>
                <a:off x="6891530" y="4169768"/>
                <a:ext cx="218880" cy="27000"/>
              </p14:xfrm>
            </p:contentPart>
          </mc:Choice>
          <mc:Fallback>
            <p:pic>
              <p:nvPicPr>
                <p:cNvPr id="215" name="Tinta 214">
                  <a:extLst>
                    <a:ext uri="{FF2B5EF4-FFF2-40B4-BE49-F238E27FC236}">
                      <a16:creationId xmlns:a16="http://schemas.microsoft.com/office/drawing/2014/main" id="{997CDFB9-B7DC-4F87-79B5-6B36BB75AEA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887210" y="4165448"/>
                  <a:ext cx="2275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17" name="Tinta 216">
                  <a:extLst>
                    <a:ext uri="{FF2B5EF4-FFF2-40B4-BE49-F238E27FC236}">
                      <a16:creationId xmlns:a16="http://schemas.microsoft.com/office/drawing/2014/main" id="{578E9BFC-E943-E6F3-5FAB-AE68A0A76492}"/>
                    </a:ext>
                  </a:extLst>
                </p14:cNvPr>
                <p14:cNvContentPartPr/>
                <p14:nvPr/>
              </p14:nvContentPartPr>
              <p14:xfrm>
                <a:off x="6956690" y="4060328"/>
                <a:ext cx="231120" cy="7920"/>
              </p14:xfrm>
            </p:contentPart>
          </mc:Choice>
          <mc:Fallback>
            <p:pic>
              <p:nvPicPr>
                <p:cNvPr id="217" name="Tinta 216">
                  <a:extLst>
                    <a:ext uri="{FF2B5EF4-FFF2-40B4-BE49-F238E27FC236}">
                      <a16:creationId xmlns:a16="http://schemas.microsoft.com/office/drawing/2014/main" id="{578E9BFC-E943-E6F3-5FAB-AE68A0A7649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952370" y="4056008"/>
                  <a:ext cx="239760" cy="1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Agrupar 225">
            <a:extLst>
              <a:ext uri="{FF2B5EF4-FFF2-40B4-BE49-F238E27FC236}">
                <a16:creationId xmlns:a16="http://schemas.microsoft.com/office/drawing/2014/main" id="{DAA050F5-0C16-96B7-5D88-B42085FCAA55}"/>
              </a:ext>
            </a:extLst>
          </p:cNvPr>
          <p:cNvGrpSpPr/>
          <p:nvPr/>
        </p:nvGrpSpPr>
        <p:grpSpPr>
          <a:xfrm>
            <a:off x="7504610" y="3370568"/>
            <a:ext cx="837720" cy="849600"/>
            <a:chOff x="7504610" y="3370568"/>
            <a:chExt cx="837720" cy="84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19" name="Tinta 218">
                  <a:extLst>
                    <a:ext uri="{FF2B5EF4-FFF2-40B4-BE49-F238E27FC236}">
                      <a16:creationId xmlns:a16="http://schemas.microsoft.com/office/drawing/2014/main" id="{4AB40552-93F7-B816-0CC3-83358DEEE85A}"/>
                    </a:ext>
                  </a:extLst>
                </p14:cNvPr>
                <p14:cNvContentPartPr/>
                <p14:nvPr/>
              </p14:nvContentPartPr>
              <p14:xfrm>
                <a:off x="7504610" y="3932888"/>
                <a:ext cx="37440" cy="287280"/>
              </p14:xfrm>
            </p:contentPart>
          </mc:Choice>
          <mc:Fallback>
            <p:pic>
              <p:nvPicPr>
                <p:cNvPr id="219" name="Tinta 218">
                  <a:extLst>
                    <a:ext uri="{FF2B5EF4-FFF2-40B4-BE49-F238E27FC236}">
                      <a16:creationId xmlns:a16="http://schemas.microsoft.com/office/drawing/2014/main" id="{4AB40552-93F7-B816-0CC3-83358DEEE85A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500290" y="3928568"/>
                  <a:ext cx="4608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20" name="Tinta 219">
                  <a:extLst>
                    <a:ext uri="{FF2B5EF4-FFF2-40B4-BE49-F238E27FC236}">
                      <a16:creationId xmlns:a16="http://schemas.microsoft.com/office/drawing/2014/main" id="{A0D2C9E5-3B40-917C-98D6-AA7CE11B5F44}"/>
                    </a:ext>
                  </a:extLst>
                </p14:cNvPr>
                <p14:cNvContentPartPr/>
                <p14:nvPr/>
              </p14:nvContentPartPr>
              <p14:xfrm>
                <a:off x="7703690" y="3941168"/>
                <a:ext cx="243360" cy="262080"/>
              </p14:xfrm>
            </p:contentPart>
          </mc:Choice>
          <mc:Fallback>
            <p:pic>
              <p:nvPicPr>
                <p:cNvPr id="220" name="Tinta 219">
                  <a:extLst>
                    <a:ext uri="{FF2B5EF4-FFF2-40B4-BE49-F238E27FC236}">
                      <a16:creationId xmlns:a16="http://schemas.microsoft.com/office/drawing/2014/main" id="{A0D2C9E5-3B40-917C-98D6-AA7CE11B5F4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699370" y="3936848"/>
                  <a:ext cx="2520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21" name="Tinta 220">
                  <a:extLst>
                    <a:ext uri="{FF2B5EF4-FFF2-40B4-BE49-F238E27FC236}">
                      <a16:creationId xmlns:a16="http://schemas.microsoft.com/office/drawing/2014/main" id="{E9E9FB60-3C84-39D2-F7A7-03796AA7E582}"/>
                    </a:ext>
                  </a:extLst>
                </p14:cNvPr>
                <p14:cNvContentPartPr/>
                <p14:nvPr/>
              </p14:nvContentPartPr>
              <p14:xfrm>
                <a:off x="7952450" y="3404408"/>
                <a:ext cx="58320" cy="238320"/>
              </p14:xfrm>
            </p:contentPart>
          </mc:Choice>
          <mc:Fallback>
            <p:pic>
              <p:nvPicPr>
                <p:cNvPr id="221" name="Tinta 220">
                  <a:extLst>
                    <a:ext uri="{FF2B5EF4-FFF2-40B4-BE49-F238E27FC236}">
                      <a16:creationId xmlns:a16="http://schemas.microsoft.com/office/drawing/2014/main" id="{E9E9FB60-3C84-39D2-F7A7-03796AA7E58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948130" y="3400088"/>
                  <a:ext cx="669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22" name="Tinta 221">
                  <a:extLst>
                    <a:ext uri="{FF2B5EF4-FFF2-40B4-BE49-F238E27FC236}">
                      <a16:creationId xmlns:a16="http://schemas.microsoft.com/office/drawing/2014/main" id="{FC48EFEE-73DB-EB5B-4E53-3ED7CF511C9E}"/>
                    </a:ext>
                  </a:extLst>
                </p14:cNvPr>
                <p14:cNvContentPartPr/>
                <p14:nvPr/>
              </p14:nvContentPartPr>
              <p14:xfrm>
                <a:off x="7881890" y="3606368"/>
                <a:ext cx="225720" cy="27000"/>
              </p14:xfrm>
            </p:contentPart>
          </mc:Choice>
          <mc:Fallback>
            <p:pic>
              <p:nvPicPr>
                <p:cNvPr id="222" name="Tinta 221">
                  <a:extLst>
                    <a:ext uri="{FF2B5EF4-FFF2-40B4-BE49-F238E27FC236}">
                      <a16:creationId xmlns:a16="http://schemas.microsoft.com/office/drawing/2014/main" id="{FC48EFEE-73DB-EB5B-4E53-3ED7CF511C9E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877570" y="3602048"/>
                  <a:ext cx="2343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23" name="Tinta 222">
                  <a:extLst>
                    <a:ext uri="{FF2B5EF4-FFF2-40B4-BE49-F238E27FC236}">
                      <a16:creationId xmlns:a16="http://schemas.microsoft.com/office/drawing/2014/main" id="{64965AE4-C6D9-9C7F-3E4A-98A3824390F6}"/>
                    </a:ext>
                  </a:extLst>
                </p14:cNvPr>
                <p14:cNvContentPartPr/>
                <p14:nvPr/>
              </p14:nvContentPartPr>
              <p14:xfrm>
                <a:off x="8112650" y="3370568"/>
                <a:ext cx="147960" cy="217080"/>
              </p14:xfrm>
            </p:contentPart>
          </mc:Choice>
          <mc:Fallback>
            <p:pic>
              <p:nvPicPr>
                <p:cNvPr id="223" name="Tinta 222">
                  <a:extLst>
                    <a:ext uri="{FF2B5EF4-FFF2-40B4-BE49-F238E27FC236}">
                      <a16:creationId xmlns:a16="http://schemas.microsoft.com/office/drawing/2014/main" id="{64965AE4-C6D9-9C7F-3E4A-98A3824390F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108330" y="3366248"/>
                  <a:ext cx="1566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24" name="Tinta 223">
                  <a:extLst>
                    <a:ext uri="{FF2B5EF4-FFF2-40B4-BE49-F238E27FC236}">
                      <a16:creationId xmlns:a16="http://schemas.microsoft.com/office/drawing/2014/main" id="{960C812C-1844-BDC6-FD24-861F1D4C62F3}"/>
                    </a:ext>
                  </a:extLst>
                </p14:cNvPr>
                <p14:cNvContentPartPr/>
                <p14:nvPr/>
              </p14:nvContentPartPr>
              <p14:xfrm>
                <a:off x="7888730" y="3670088"/>
                <a:ext cx="453600" cy="18360"/>
              </p14:xfrm>
            </p:contentPart>
          </mc:Choice>
          <mc:Fallback>
            <p:pic>
              <p:nvPicPr>
                <p:cNvPr id="224" name="Tinta 223">
                  <a:extLst>
                    <a:ext uri="{FF2B5EF4-FFF2-40B4-BE49-F238E27FC236}">
                      <a16:creationId xmlns:a16="http://schemas.microsoft.com/office/drawing/2014/main" id="{960C812C-1844-BDC6-FD24-861F1D4C62F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884410" y="3665768"/>
                  <a:ext cx="4622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25" name="Tinta 224">
                  <a:extLst>
                    <a:ext uri="{FF2B5EF4-FFF2-40B4-BE49-F238E27FC236}">
                      <a16:creationId xmlns:a16="http://schemas.microsoft.com/office/drawing/2014/main" id="{6269AFD4-4AEB-D3CC-9428-459B58403D56}"/>
                    </a:ext>
                  </a:extLst>
                </p14:cNvPr>
                <p14:cNvContentPartPr/>
                <p14:nvPr/>
              </p14:nvContentPartPr>
              <p14:xfrm>
                <a:off x="8051090" y="3741368"/>
                <a:ext cx="165600" cy="217440"/>
              </p14:xfrm>
            </p:contentPart>
          </mc:Choice>
          <mc:Fallback>
            <p:pic>
              <p:nvPicPr>
                <p:cNvPr id="225" name="Tinta 224">
                  <a:extLst>
                    <a:ext uri="{FF2B5EF4-FFF2-40B4-BE49-F238E27FC236}">
                      <a16:creationId xmlns:a16="http://schemas.microsoft.com/office/drawing/2014/main" id="{6269AFD4-4AEB-D3CC-9428-459B58403D5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046770" y="3737048"/>
                  <a:ext cx="174240" cy="22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227" name="Tinta 226">
                <a:extLst>
                  <a:ext uri="{FF2B5EF4-FFF2-40B4-BE49-F238E27FC236}">
                    <a16:creationId xmlns:a16="http://schemas.microsoft.com/office/drawing/2014/main" id="{9851615F-39D6-B882-78F1-CBDCB6798A29}"/>
                  </a:ext>
                </a:extLst>
              </p14:cNvPr>
              <p14:cNvContentPartPr/>
              <p14:nvPr/>
            </p14:nvContentPartPr>
            <p14:xfrm>
              <a:off x="8628530" y="4135208"/>
              <a:ext cx="471240" cy="34920"/>
            </p14:xfrm>
          </p:contentPart>
        </mc:Choice>
        <mc:Fallback>
          <p:pic>
            <p:nvPicPr>
              <p:cNvPr id="227" name="Tinta 226">
                <a:extLst>
                  <a:ext uri="{FF2B5EF4-FFF2-40B4-BE49-F238E27FC236}">
                    <a16:creationId xmlns:a16="http://schemas.microsoft.com/office/drawing/2014/main" id="{9851615F-39D6-B882-78F1-CBDCB6798A29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8624210" y="4130888"/>
                <a:ext cx="4798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228" name="Tinta 227">
                <a:extLst>
                  <a:ext uri="{FF2B5EF4-FFF2-40B4-BE49-F238E27FC236}">
                    <a16:creationId xmlns:a16="http://schemas.microsoft.com/office/drawing/2014/main" id="{ED39BBC6-F7CD-CDA2-2569-300BBF62B93A}"/>
                  </a:ext>
                </a:extLst>
              </p14:cNvPr>
              <p14:cNvContentPartPr/>
              <p14:nvPr/>
            </p14:nvContentPartPr>
            <p14:xfrm>
              <a:off x="8631410" y="4033328"/>
              <a:ext cx="452160" cy="19440"/>
            </p14:xfrm>
          </p:contentPart>
        </mc:Choice>
        <mc:Fallback>
          <p:pic>
            <p:nvPicPr>
              <p:cNvPr id="228" name="Tinta 227">
                <a:extLst>
                  <a:ext uri="{FF2B5EF4-FFF2-40B4-BE49-F238E27FC236}">
                    <a16:creationId xmlns:a16="http://schemas.microsoft.com/office/drawing/2014/main" id="{ED39BBC6-F7CD-CDA2-2569-300BBF62B93A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8626730" y="4029008"/>
                <a:ext cx="4608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229" name="Tinta 228">
                <a:extLst>
                  <a:ext uri="{FF2B5EF4-FFF2-40B4-BE49-F238E27FC236}">
                    <a16:creationId xmlns:a16="http://schemas.microsoft.com/office/drawing/2014/main" id="{2ED5C90E-A6BF-1240-1CE8-E5D6B07657CA}"/>
                  </a:ext>
                </a:extLst>
              </p14:cNvPr>
              <p14:cNvContentPartPr/>
              <p14:nvPr/>
            </p14:nvContentPartPr>
            <p14:xfrm>
              <a:off x="8846690" y="3914888"/>
              <a:ext cx="20160" cy="343800"/>
            </p14:xfrm>
          </p:contentPart>
        </mc:Choice>
        <mc:Fallback>
          <p:pic>
            <p:nvPicPr>
              <p:cNvPr id="229" name="Tinta 228">
                <a:extLst>
                  <a:ext uri="{FF2B5EF4-FFF2-40B4-BE49-F238E27FC236}">
                    <a16:creationId xmlns:a16="http://schemas.microsoft.com/office/drawing/2014/main" id="{2ED5C90E-A6BF-1240-1CE8-E5D6B07657CA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8842370" y="3910568"/>
                <a:ext cx="28800" cy="35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6" name="Agrupar 235">
            <a:extLst>
              <a:ext uri="{FF2B5EF4-FFF2-40B4-BE49-F238E27FC236}">
                <a16:creationId xmlns:a16="http://schemas.microsoft.com/office/drawing/2014/main" id="{C1FAADE2-E53F-011C-F3FA-054E4FBF3D77}"/>
              </a:ext>
            </a:extLst>
          </p:cNvPr>
          <p:cNvGrpSpPr/>
          <p:nvPr/>
        </p:nvGrpSpPr>
        <p:grpSpPr>
          <a:xfrm>
            <a:off x="9333770" y="3452288"/>
            <a:ext cx="482760" cy="701280"/>
            <a:chOff x="9333770" y="3452288"/>
            <a:chExt cx="482760" cy="70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30" name="Tinta 229">
                  <a:extLst>
                    <a:ext uri="{FF2B5EF4-FFF2-40B4-BE49-F238E27FC236}">
                      <a16:creationId xmlns:a16="http://schemas.microsoft.com/office/drawing/2014/main" id="{9FB65FFD-9F8D-E31B-91C5-24F6CF052062}"/>
                    </a:ext>
                  </a:extLst>
                </p14:cNvPr>
                <p14:cNvContentPartPr/>
                <p14:nvPr/>
              </p14:nvContentPartPr>
              <p14:xfrm>
                <a:off x="9333770" y="3823448"/>
                <a:ext cx="85320" cy="330120"/>
              </p14:xfrm>
            </p:contentPart>
          </mc:Choice>
          <mc:Fallback>
            <p:pic>
              <p:nvPicPr>
                <p:cNvPr id="230" name="Tinta 229">
                  <a:extLst>
                    <a:ext uri="{FF2B5EF4-FFF2-40B4-BE49-F238E27FC236}">
                      <a16:creationId xmlns:a16="http://schemas.microsoft.com/office/drawing/2014/main" id="{9FB65FFD-9F8D-E31B-91C5-24F6CF05206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329450" y="3819128"/>
                  <a:ext cx="9396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31" name="Tinta 230">
                  <a:extLst>
                    <a:ext uri="{FF2B5EF4-FFF2-40B4-BE49-F238E27FC236}">
                      <a16:creationId xmlns:a16="http://schemas.microsoft.com/office/drawing/2014/main" id="{391B162C-1411-2095-BB66-1352A9CB1750}"/>
                    </a:ext>
                  </a:extLst>
                </p14:cNvPr>
                <p14:cNvContentPartPr/>
                <p14:nvPr/>
              </p14:nvContentPartPr>
              <p14:xfrm>
                <a:off x="9512330" y="3845048"/>
                <a:ext cx="195480" cy="257760"/>
              </p14:xfrm>
            </p:contentPart>
          </mc:Choice>
          <mc:Fallback>
            <p:pic>
              <p:nvPicPr>
                <p:cNvPr id="231" name="Tinta 230">
                  <a:extLst>
                    <a:ext uri="{FF2B5EF4-FFF2-40B4-BE49-F238E27FC236}">
                      <a16:creationId xmlns:a16="http://schemas.microsoft.com/office/drawing/2014/main" id="{391B162C-1411-2095-BB66-1352A9CB1750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508010" y="3840728"/>
                  <a:ext cx="2041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34" name="Tinta 233">
                  <a:extLst>
                    <a:ext uri="{FF2B5EF4-FFF2-40B4-BE49-F238E27FC236}">
                      <a16:creationId xmlns:a16="http://schemas.microsoft.com/office/drawing/2014/main" id="{6D457D1E-2DC6-3A84-E19F-5D95AEAD0B83}"/>
                    </a:ext>
                  </a:extLst>
                </p14:cNvPr>
                <p14:cNvContentPartPr/>
                <p14:nvPr/>
              </p14:nvContentPartPr>
              <p14:xfrm>
                <a:off x="9678290" y="3452288"/>
                <a:ext cx="105840" cy="207720"/>
              </p14:xfrm>
            </p:contentPart>
          </mc:Choice>
          <mc:Fallback>
            <p:pic>
              <p:nvPicPr>
                <p:cNvPr id="234" name="Tinta 233">
                  <a:extLst>
                    <a:ext uri="{FF2B5EF4-FFF2-40B4-BE49-F238E27FC236}">
                      <a16:creationId xmlns:a16="http://schemas.microsoft.com/office/drawing/2014/main" id="{6D457D1E-2DC6-3A84-E19F-5D95AEAD0B83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673970" y="3447968"/>
                  <a:ext cx="1144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35" name="Tinta 234">
                  <a:extLst>
                    <a:ext uri="{FF2B5EF4-FFF2-40B4-BE49-F238E27FC236}">
                      <a16:creationId xmlns:a16="http://schemas.microsoft.com/office/drawing/2014/main" id="{FD8FFAD1-AC83-F0D8-6DCE-DA95E112E479}"/>
                    </a:ext>
                  </a:extLst>
                </p14:cNvPr>
                <p14:cNvContentPartPr/>
                <p14:nvPr/>
              </p14:nvContentPartPr>
              <p14:xfrm>
                <a:off x="9740570" y="3550568"/>
                <a:ext cx="75960" cy="279360"/>
              </p14:xfrm>
            </p:contentPart>
          </mc:Choice>
          <mc:Fallback>
            <p:pic>
              <p:nvPicPr>
                <p:cNvPr id="235" name="Tinta 234">
                  <a:extLst>
                    <a:ext uri="{FF2B5EF4-FFF2-40B4-BE49-F238E27FC236}">
                      <a16:creationId xmlns:a16="http://schemas.microsoft.com/office/drawing/2014/main" id="{FD8FFAD1-AC83-F0D8-6DCE-DA95E112E47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736250" y="3546248"/>
                  <a:ext cx="84600" cy="28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2">
            <p14:nvContentPartPr>
              <p14:cNvPr id="243" name="Tinta 242">
                <a:extLst>
                  <a:ext uri="{FF2B5EF4-FFF2-40B4-BE49-F238E27FC236}">
                    <a16:creationId xmlns:a16="http://schemas.microsoft.com/office/drawing/2014/main" id="{172066BF-64DD-15BA-68BE-745D1F8EFAA0}"/>
                  </a:ext>
                </a:extLst>
              </p14:cNvPr>
              <p14:cNvContentPartPr/>
              <p14:nvPr/>
            </p14:nvContentPartPr>
            <p14:xfrm>
              <a:off x="1013450" y="5027288"/>
              <a:ext cx="153360" cy="10440"/>
            </p14:xfrm>
          </p:contentPart>
        </mc:Choice>
        <mc:Fallback>
          <p:pic>
            <p:nvPicPr>
              <p:cNvPr id="243" name="Tinta 242">
                <a:extLst>
                  <a:ext uri="{FF2B5EF4-FFF2-40B4-BE49-F238E27FC236}">
                    <a16:creationId xmlns:a16="http://schemas.microsoft.com/office/drawing/2014/main" id="{172066BF-64DD-15BA-68BE-745D1F8EFAA0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1004810" y="5018648"/>
                <a:ext cx="171000" cy="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9" name="Agrupar 258">
            <a:extLst>
              <a:ext uri="{FF2B5EF4-FFF2-40B4-BE49-F238E27FC236}">
                <a16:creationId xmlns:a16="http://schemas.microsoft.com/office/drawing/2014/main" id="{A90C9475-0357-D99E-FA9E-CB29F50C3D90}"/>
              </a:ext>
            </a:extLst>
          </p:cNvPr>
          <p:cNvGrpSpPr/>
          <p:nvPr/>
        </p:nvGrpSpPr>
        <p:grpSpPr>
          <a:xfrm>
            <a:off x="262490" y="5166248"/>
            <a:ext cx="1850760" cy="972000"/>
            <a:chOff x="262490" y="5166248"/>
            <a:chExt cx="1850760" cy="97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41" name="Tinta 240">
                  <a:extLst>
                    <a:ext uri="{FF2B5EF4-FFF2-40B4-BE49-F238E27FC236}">
                      <a16:creationId xmlns:a16="http://schemas.microsoft.com/office/drawing/2014/main" id="{C224195A-5533-142C-08B6-793A14EF711B}"/>
                    </a:ext>
                  </a:extLst>
                </p14:cNvPr>
                <p14:cNvContentPartPr/>
                <p14:nvPr/>
              </p14:nvContentPartPr>
              <p14:xfrm>
                <a:off x="262490" y="5168408"/>
                <a:ext cx="786960" cy="422640"/>
              </p14:xfrm>
            </p:contentPart>
          </mc:Choice>
          <mc:Fallback>
            <p:pic>
              <p:nvPicPr>
                <p:cNvPr id="241" name="Tinta 240">
                  <a:extLst>
                    <a:ext uri="{FF2B5EF4-FFF2-40B4-BE49-F238E27FC236}">
                      <a16:creationId xmlns:a16="http://schemas.microsoft.com/office/drawing/2014/main" id="{C224195A-5533-142C-08B6-793A14EF711B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53490" y="5159768"/>
                  <a:ext cx="80460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42" name="Tinta 241">
                  <a:extLst>
                    <a:ext uri="{FF2B5EF4-FFF2-40B4-BE49-F238E27FC236}">
                      <a16:creationId xmlns:a16="http://schemas.microsoft.com/office/drawing/2014/main" id="{C367D72E-848E-B7CD-3FB5-BDABBE8F3616}"/>
                    </a:ext>
                  </a:extLst>
                </p14:cNvPr>
                <p14:cNvContentPartPr/>
                <p14:nvPr/>
              </p14:nvContentPartPr>
              <p14:xfrm>
                <a:off x="990770" y="5166248"/>
                <a:ext cx="470520" cy="201960"/>
              </p14:xfrm>
            </p:contentPart>
          </mc:Choice>
          <mc:Fallback>
            <p:pic>
              <p:nvPicPr>
                <p:cNvPr id="242" name="Tinta 241">
                  <a:extLst>
                    <a:ext uri="{FF2B5EF4-FFF2-40B4-BE49-F238E27FC236}">
                      <a16:creationId xmlns:a16="http://schemas.microsoft.com/office/drawing/2014/main" id="{C367D72E-848E-B7CD-3FB5-BDABBE8F3616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82130" y="5157248"/>
                  <a:ext cx="4881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44" name="Tinta 243">
                  <a:extLst>
                    <a:ext uri="{FF2B5EF4-FFF2-40B4-BE49-F238E27FC236}">
                      <a16:creationId xmlns:a16="http://schemas.microsoft.com/office/drawing/2014/main" id="{71875419-D0C8-C386-88CB-A8D15D261608}"/>
                    </a:ext>
                  </a:extLst>
                </p14:cNvPr>
                <p14:cNvContentPartPr/>
                <p14:nvPr/>
              </p14:nvContentPartPr>
              <p14:xfrm>
                <a:off x="883130" y="5453168"/>
                <a:ext cx="23040" cy="192960"/>
              </p14:xfrm>
            </p:contentPart>
          </mc:Choice>
          <mc:Fallback>
            <p:pic>
              <p:nvPicPr>
                <p:cNvPr id="244" name="Tinta 243">
                  <a:extLst>
                    <a:ext uri="{FF2B5EF4-FFF2-40B4-BE49-F238E27FC236}">
                      <a16:creationId xmlns:a16="http://schemas.microsoft.com/office/drawing/2014/main" id="{71875419-D0C8-C386-88CB-A8D15D261608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74490" y="5444168"/>
                  <a:ext cx="406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46" name="Tinta 245">
                  <a:extLst>
                    <a:ext uri="{FF2B5EF4-FFF2-40B4-BE49-F238E27FC236}">
                      <a16:creationId xmlns:a16="http://schemas.microsoft.com/office/drawing/2014/main" id="{AC1A7701-AAE7-6813-D60F-D524611512B1}"/>
                    </a:ext>
                  </a:extLst>
                </p14:cNvPr>
                <p14:cNvContentPartPr/>
                <p14:nvPr/>
              </p14:nvContentPartPr>
              <p14:xfrm>
                <a:off x="897170" y="5582048"/>
                <a:ext cx="690480" cy="556200"/>
              </p14:xfrm>
            </p:contentPart>
          </mc:Choice>
          <mc:Fallback>
            <p:pic>
              <p:nvPicPr>
                <p:cNvPr id="246" name="Tinta 245">
                  <a:extLst>
                    <a:ext uri="{FF2B5EF4-FFF2-40B4-BE49-F238E27FC236}">
                      <a16:creationId xmlns:a16="http://schemas.microsoft.com/office/drawing/2014/main" id="{AC1A7701-AAE7-6813-D60F-D524611512B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88530" y="5573408"/>
                  <a:ext cx="70812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47" name="Tinta 246">
                  <a:extLst>
                    <a:ext uri="{FF2B5EF4-FFF2-40B4-BE49-F238E27FC236}">
                      <a16:creationId xmlns:a16="http://schemas.microsoft.com/office/drawing/2014/main" id="{9A62869D-8C35-FB22-0ED9-55E0153CB3EC}"/>
                    </a:ext>
                  </a:extLst>
                </p14:cNvPr>
                <p14:cNvContentPartPr/>
                <p14:nvPr/>
              </p14:nvContentPartPr>
              <p14:xfrm>
                <a:off x="838850" y="5588168"/>
                <a:ext cx="227160" cy="199440"/>
              </p14:xfrm>
            </p:contentPart>
          </mc:Choice>
          <mc:Fallback>
            <p:pic>
              <p:nvPicPr>
                <p:cNvPr id="247" name="Tinta 246">
                  <a:extLst>
                    <a:ext uri="{FF2B5EF4-FFF2-40B4-BE49-F238E27FC236}">
                      <a16:creationId xmlns:a16="http://schemas.microsoft.com/office/drawing/2014/main" id="{9A62869D-8C35-FB22-0ED9-55E0153CB3EC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30210" y="5579168"/>
                  <a:ext cx="2448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48" name="Tinta 247">
                  <a:extLst>
                    <a:ext uri="{FF2B5EF4-FFF2-40B4-BE49-F238E27FC236}">
                      <a16:creationId xmlns:a16="http://schemas.microsoft.com/office/drawing/2014/main" id="{E9B9C724-52DD-46EC-E948-0F3DF06F0251}"/>
                    </a:ext>
                  </a:extLst>
                </p14:cNvPr>
                <p14:cNvContentPartPr/>
                <p14:nvPr/>
              </p14:nvContentPartPr>
              <p14:xfrm>
                <a:off x="1262930" y="5795888"/>
                <a:ext cx="178920" cy="206280"/>
              </p14:xfrm>
            </p:contentPart>
          </mc:Choice>
          <mc:Fallback>
            <p:pic>
              <p:nvPicPr>
                <p:cNvPr id="248" name="Tinta 247">
                  <a:extLst>
                    <a:ext uri="{FF2B5EF4-FFF2-40B4-BE49-F238E27FC236}">
                      <a16:creationId xmlns:a16="http://schemas.microsoft.com/office/drawing/2014/main" id="{E9B9C724-52DD-46EC-E948-0F3DF06F025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253930" y="5786888"/>
                  <a:ext cx="1965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49" name="Tinta 248">
                  <a:extLst>
                    <a:ext uri="{FF2B5EF4-FFF2-40B4-BE49-F238E27FC236}">
                      <a16:creationId xmlns:a16="http://schemas.microsoft.com/office/drawing/2014/main" id="{D8E2670B-5785-1FC0-B883-B20A0D1247BC}"/>
                    </a:ext>
                  </a:extLst>
                </p14:cNvPr>
                <p14:cNvContentPartPr/>
                <p14:nvPr/>
              </p14:nvContentPartPr>
              <p14:xfrm>
                <a:off x="1282370" y="5821448"/>
                <a:ext cx="176040" cy="144360"/>
              </p14:xfrm>
            </p:contentPart>
          </mc:Choice>
          <mc:Fallback>
            <p:pic>
              <p:nvPicPr>
                <p:cNvPr id="249" name="Tinta 248">
                  <a:extLst>
                    <a:ext uri="{FF2B5EF4-FFF2-40B4-BE49-F238E27FC236}">
                      <a16:creationId xmlns:a16="http://schemas.microsoft.com/office/drawing/2014/main" id="{D8E2670B-5785-1FC0-B883-B20A0D1247BC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273730" y="5812448"/>
                  <a:ext cx="1936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51" name="Tinta 250">
                  <a:extLst>
                    <a:ext uri="{FF2B5EF4-FFF2-40B4-BE49-F238E27FC236}">
                      <a16:creationId xmlns:a16="http://schemas.microsoft.com/office/drawing/2014/main" id="{1D0937EF-F263-4471-6F69-04DE5BA93DEB}"/>
                    </a:ext>
                  </a:extLst>
                </p14:cNvPr>
                <p14:cNvContentPartPr/>
                <p14:nvPr/>
              </p14:nvContentPartPr>
              <p14:xfrm>
                <a:off x="1519250" y="5706608"/>
                <a:ext cx="134280" cy="189000"/>
              </p14:xfrm>
            </p:contentPart>
          </mc:Choice>
          <mc:Fallback>
            <p:pic>
              <p:nvPicPr>
                <p:cNvPr id="251" name="Tinta 250">
                  <a:extLst>
                    <a:ext uri="{FF2B5EF4-FFF2-40B4-BE49-F238E27FC236}">
                      <a16:creationId xmlns:a16="http://schemas.microsoft.com/office/drawing/2014/main" id="{1D0937EF-F263-4471-6F69-04DE5BA93DEB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510610" y="5697968"/>
                  <a:ext cx="1519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52" name="Tinta 251">
                  <a:extLst>
                    <a:ext uri="{FF2B5EF4-FFF2-40B4-BE49-F238E27FC236}">
                      <a16:creationId xmlns:a16="http://schemas.microsoft.com/office/drawing/2014/main" id="{AA6F8A10-6A73-06CD-53E0-6E77D9B08EA6}"/>
                    </a:ext>
                  </a:extLst>
                </p14:cNvPr>
                <p14:cNvContentPartPr/>
                <p14:nvPr/>
              </p14:nvContentPartPr>
              <p14:xfrm>
                <a:off x="1496570" y="5570888"/>
                <a:ext cx="271080" cy="165600"/>
              </p14:xfrm>
            </p:contentPart>
          </mc:Choice>
          <mc:Fallback>
            <p:pic>
              <p:nvPicPr>
                <p:cNvPr id="252" name="Tinta 251">
                  <a:extLst>
                    <a:ext uri="{FF2B5EF4-FFF2-40B4-BE49-F238E27FC236}">
                      <a16:creationId xmlns:a16="http://schemas.microsoft.com/office/drawing/2014/main" id="{AA6F8A10-6A73-06CD-53E0-6E77D9B08EA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487930" y="5561888"/>
                  <a:ext cx="2887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53" name="Tinta 252">
                  <a:extLst>
                    <a:ext uri="{FF2B5EF4-FFF2-40B4-BE49-F238E27FC236}">
                      <a16:creationId xmlns:a16="http://schemas.microsoft.com/office/drawing/2014/main" id="{5D56C1FE-8164-5B94-6262-BEC6AE65A0F7}"/>
                    </a:ext>
                  </a:extLst>
                </p14:cNvPr>
                <p14:cNvContentPartPr/>
                <p14:nvPr/>
              </p14:nvContentPartPr>
              <p14:xfrm>
                <a:off x="1840730" y="5966528"/>
                <a:ext cx="218880" cy="30960"/>
              </p14:xfrm>
            </p:contentPart>
          </mc:Choice>
          <mc:Fallback>
            <p:pic>
              <p:nvPicPr>
                <p:cNvPr id="253" name="Tinta 252">
                  <a:extLst>
                    <a:ext uri="{FF2B5EF4-FFF2-40B4-BE49-F238E27FC236}">
                      <a16:creationId xmlns:a16="http://schemas.microsoft.com/office/drawing/2014/main" id="{5D56C1FE-8164-5B94-6262-BEC6AE65A0F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832090" y="5957888"/>
                  <a:ext cx="2365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54" name="Tinta 253">
                  <a:extLst>
                    <a:ext uri="{FF2B5EF4-FFF2-40B4-BE49-F238E27FC236}">
                      <a16:creationId xmlns:a16="http://schemas.microsoft.com/office/drawing/2014/main" id="{B43E4B21-CB82-D0F6-4EB4-6F7D668D3B81}"/>
                    </a:ext>
                  </a:extLst>
                </p14:cNvPr>
                <p14:cNvContentPartPr/>
                <p14:nvPr/>
              </p14:nvContentPartPr>
              <p14:xfrm>
                <a:off x="1899050" y="5872208"/>
                <a:ext cx="214200" cy="360"/>
              </p14:xfrm>
            </p:contentPart>
          </mc:Choice>
          <mc:Fallback>
            <p:pic>
              <p:nvPicPr>
                <p:cNvPr id="254" name="Tinta 253">
                  <a:extLst>
                    <a:ext uri="{FF2B5EF4-FFF2-40B4-BE49-F238E27FC236}">
                      <a16:creationId xmlns:a16="http://schemas.microsoft.com/office/drawing/2014/main" id="{B43E4B21-CB82-D0F6-4EB4-6F7D668D3B81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890050" y="5863568"/>
                  <a:ext cx="231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Agrupar 257">
            <a:extLst>
              <a:ext uri="{FF2B5EF4-FFF2-40B4-BE49-F238E27FC236}">
                <a16:creationId xmlns:a16="http://schemas.microsoft.com/office/drawing/2014/main" id="{40A2F601-B4AE-7373-ED2C-03DC3F002871}"/>
              </a:ext>
            </a:extLst>
          </p:cNvPr>
          <p:cNvGrpSpPr/>
          <p:nvPr/>
        </p:nvGrpSpPr>
        <p:grpSpPr>
          <a:xfrm>
            <a:off x="2404490" y="5327528"/>
            <a:ext cx="360360" cy="598680"/>
            <a:chOff x="2404490" y="5327528"/>
            <a:chExt cx="360360" cy="59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55" name="Tinta 254">
                  <a:extLst>
                    <a:ext uri="{FF2B5EF4-FFF2-40B4-BE49-F238E27FC236}">
                      <a16:creationId xmlns:a16="http://schemas.microsoft.com/office/drawing/2014/main" id="{2D00E541-1AA1-4918-6A4D-70AC8179A3C3}"/>
                    </a:ext>
                  </a:extLst>
                </p14:cNvPr>
                <p14:cNvContentPartPr/>
                <p14:nvPr/>
              </p14:nvContentPartPr>
              <p14:xfrm>
                <a:off x="2404490" y="5673848"/>
                <a:ext cx="24840" cy="252360"/>
              </p14:xfrm>
            </p:contentPart>
          </mc:Choice>
          <mc:Fallback>
            <p:pic>
              <p:nvPicPr>
                <p:cNvPr id="255" name="Tinta 254">
                  <a:extLst>
                    <a:ext uri="{FF2B5EF4-FFF2-40B4-BE49-F238E27FC236}">
                      <a16:creationId xmlns:a16="http://schemas.microsoft.com/office/drawing/2014/main" id="{2D00E541-1AA1-4918-6A4D-70AC8179A3C3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395850" y="5665208"/>
                  <a:ext cx="424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56" name="Tinta 255">
                  <a:extLst>
                    <a:ext uri="{FF2B5EF4-FFF2-40B4-BE49-F238E27FC236}">
                      <a16:creationId xmlns:a16="http://schemas.microsoft.com/office/drawing/2014/main" id="{942CCD8D-603A-3EF5-3642-12D39654CF4B}"/>
                    </a:ext>
                  </a:extLst>
                </p14:cNvPr>
                <p14:cNvContentPartPr/>
                <p14:nvPr/>
              </p14:nvContentPartPr>
              <p14:xfrm>
                <a:off x="2523290" y="5713088"/>
                <a:ext cx="160200" cy="203040"/>
              </p14:xfrm>
            </p:contentPart>
          </mc:Choice>
          <mc:Fallback>
            <p:pic>
              <p:nvPicPr>
                <p:cNvPr id="256" name="Tinta 255">
                  <a:extLst>
                    <a:ext uri="{FF2B5EF4-FFF2-40B4-BE49-F238E27FC236}">
                      <a16:creationId xmlns:a16="http://schemas.microsoft.com/office/drawing/2014/main" id="{942CCD8D-603A-3EF5-3642-12D39654CF4B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514290" y="5704088"/>
                  <a:ext cx="1778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57" name="Tinta 256">
                  <a:extLst>
                    <a:ext uri="{FF2B5EF4-FFF2-40B4-BE49-F238E27FC236}">
                      <a16:creationId xmlns:a16="http://schemas.microsoft.com/office/drawing/2014/main" id="{986673B3-E4D7-D0DA-BA4C-AE28A5677EFA}"/>
                    </a:ext>
                  </a:extLst>
                </p14:cNvPr>
                <p14:cNvContentPartPr/>
                <p14:nvPr/>
              </p14:nvContentPartPr>
              <p14:xfrm>
                <a:off x="2632370" y="5327528"/>
                <a:ext cx="132480" cy="258480"/>
              </p14:xfrm>
            </p:contentPart>
          </mc:Choice>
          <mc:Fallback>
            <p:pic>
              <p:nvPicPr>
                <p:cNvPr id="257" name="Tinta 256">
                  <a:extLst>
                    <a:ext uri="{FF2B5EF4-FFF2-40B4-BE49-F238E27FC236}">
                      <a16:creationId xmlns:a16="http://schemas.microsoft.com/office/drawing/2014/main" id="{986673B3-E4D7-D0DA-BA4C-AE28A5677EF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623370" y="5318888"/>
                  <a:ext cx="150120" cy="27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Agrupar 262">
            <a:extLst>
              <a:ext uri="{FF2B5EF4-FFF2-40B4-BE49-F238E27FC236}">
                <a16:creationId xmlns:a16="http://schemas.microsoft.com/office/drawing/2014/main" id="{36D3A4DC-3865-B822-35A7-49637A68915B}"/>
              </a:ext>
            </a:extLst>
          </p:cNvPr>
          <p:cNvGrpSpPr/>
          <p:nvPr/>
        </p:nvGrpSpPr>
        <p:grpSpPr>
          <a:xfrm>
            <a:off x="3073370" y="5765288"/>
            <a:ext cx="388080" cy="158400"/>
            <a:chOff x="3073370" y="5765288"/>
            <a:chExt cx="388080" cy="15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60" name="Tinta 259">
                  <a:extLst>
                    <a:ext uri="{FF2B5EF4-FFF2-40B4-BE49-F238E27FC236}">
                      <a16:creationId xmlns:a16="http://schemas.microsoft.com/office/drawing/2014/main" id="{339D34AA-1364-DE1A-7071-DB4CFEEBEE31}"/>
                    </a:ext>
                  </a:extLst>
                </p14:cNvPr>
                <p14:cNvContentPartPr/>
                <p14:nvPr/>
              </p14:nvContentPartPr>
              <p14:xfrm>
                <a:off x="3074810" y="5877248"/>
                <a:ext cx="250200" cy="2880"/>
              </p14:xfrm>
            </p:contentPart>
          </mc:Choice>
          <mc:Fallback>
            <p:pic>
              <p:nvPicPr>
                <p:cNvPr id="260" name="Tinta 259">
                  <a:extLst>
                    <a:ext uri="{FF2B5EF4-FFF2-40B4-BE49-F238E27FC236}">
                      <a16:creationId xmlns:a16="http://schemas.microsoft.com/office/drawing/2014/main" id="{339D34AA-1364-DE1A-7071-DB4CFEEBEE31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066170" y="5868608"/>
                  <a:ext cx="2678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61" name="Tinta 260">
                  <a:extLst>
                    <a:ext uri="{FF2B5EF4-FFF2-40B4-BE49-F238E27FC236}">
                      <a16:creationId xmlns:a16="http://schemas.microsoft.com/office/drawing/2014/main" id="{89B0202A-AE6D-6A38-F46E-49FBC1A852C0}"/>
                    </a:ext>
                  </a:extLst>
                </p14:cNvPr>
                <p14:cNvContentPartPr/>
                <p14:nvPr/>
              </p14:nvContentPartPr>
              <p14:xfrm>
                <a:off x="3073370" y="5795888"/>
                <a:ext cx="293760" cy="110880"/>
              </p14:xfrm>
            </p:contentPart>
          </mc:Choice>
          <mc:Fallback>
            <p:pic>
              <p:nvPicPr>
                <p:cNvPr id="261" name="Tinta 260">
                  <a:extLst>
                    <a:ext uri="{FF2B5EF4-FFF2-40B4-BE49-F238E27FC236}">
                      <a16:creationId xmlns:a16="http://schemas.microsoft.com/office/drawing/2014/main" id="{89B0202A-AE6D-6A38-F46E-49FBC1A852C0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064730" y="5786888"/>
                  <a:ext cx="3114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62" name="Tinta 261">
                  <a:extLst>
                    <a:ext uri="{FF2B5EF4-FFF2-40B4-BE49-F238E27FC236}">
                      <a16:creationId xmlns:a16="http://schemas.microsoft.com/office/drawing/2014/main" id="{534D3CBB-900F-79E5-2AA5-CAFC8AAB5A9A}"/>
                    </a:ext>
                  </a:extLst>
                </p14:cNvPr>
                <p14:cNvContentPartPr/>
                <p14:nvPr/>
              </p14:nvContentPartPr>
              <p14:xfrm>
                <a:off x="3353810" y="5765288"/>
                <a:ext cx="107640" cy="158400"/>
              </p14:xfrm>
            </p:contentPart>
          </mc:Choice>
          <mc:Fallback>
            <p:pic>
              <p:nvPicPr>
                <p:cNvPr id="262" name="Tinta 261">
                  <a:extLst>
                    <a:ext uri="{FF2B5EF4-FFF2-40B4-BE49-F238E27FC236}">
                      <a16:creationId xmlns:a16="http://schemas.microsoft.com/office/drawing/2014/main" id="{534D3CBB-900F-79E5-2AA5-CAFC8AAB5A9A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345170" y="5756288"/>
                  <a:ext cx="12528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3" name="Agrupar 282">
            <a:extLst>
              <a:ext uri="{FF2B5EF4-FFF2-40B4-BE49-F238E27FC236}">
                <a16:creationId xmlns:a16="http://schemas.microsoft.com/office/drawing/2014/main" id="{595C38FA-3F20-66DA-02DF-EA8CCB25E3BF}"/>
              </a:ext>
            </a:extLst>
          </p:cNvPr>
          <p:cNvGrpSpPr/>
          <p:nvPr/>
        </p:nvGrpSpPr>
        <p:grpSpPr>
          <a:xfrm>
            <a:off x="3882290" y="5089928"/>
            <a:ext cx="2783160" cy="837720"/>
            <a:chOff x="3882290" y="5089928"/>
            <a:chExt cx="2783160" cy="83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64" name="Tinta 263">
                  <a:extLst>
                    <a:ext uri="{FF2B5EF4-FFF2-40B4-BE49-F238E27FC236}">
                      <a16:creationId xmlns:a16="http://schemas.microsoft.com/office/drawing/2014/main" id="{BA8D5D18-858C-7463-E09C-C56F4185254B}"/>
                    </a:ext>
                  </a:extLst>
                </p14:cNvPr>
                <p14:cNvContentPartPr/>
                <p14:nvPr/>
              </p14:nvContentPartPr>
              <p14:xfrm>
                <a:off x="3882290" y="5710568"/>
                <a:ext cx="249840" cy="217080"/>
              </p14:xfrm>
            </p:contentPart>
          </mc:Choice>
          <mc:Fallback>
            <p:pic>
              <p:nvPicPr>
                <p:cNvPr id="264" name="Tinta 263">
                  <a:extLst>
                    <a:ext uri="{FF2B5EF4-FFF2-40B4-BE49-F238E27FC236}">
                      <a16:creationId xmlns:a16="http://schemas.microsoft.com/office/drawing/2014/main" id="{BA8D5D18-858C-7463-E09C-C56F4185254B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873650" y="5701568"/>
                  <a:ext cx="2674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65" name="Tinta 264">
                  <a:extLst>
                    <a:ext uri="{FF2B5EF4-FFF2-40B4-BE49-F238E27FC236}">
                      <a16:creationId xmlns:a16="http://schemas.microsoft.com/office/drawing/2014/main" id="{1BECFCDB-238A-B402-EA24-E1750A89F7C5}"/>
                    </a:ext>
                  </a:extLst>
                </p14:cNvPr>
                <p14:cNvContentPartPr/>
                <p14:nvPr/>
              </p14:nvContentPartPr>
              <p14:xfrm>
                <a:off x="4005770" y="5686448"/>
                <a:ext cx="204120" cy="174240"/>
              </p14:xfrm>
            </p:contentPart>
          </mc:Choice>
          <mc:Fallback>
            <p:pic>
              <p:nvPicPr>
                <p:cNvPr id="265" name="Tinta 264">
                  <a:extLst>
                    <a:ext uri="{FF2B5EF4-FFF2-40B4-BE49-F238E27FC236}">
                      <a16:creationId xmlns:a16="http://schemas.microsoft.com/office/drawing/2014/main" id="{1BECFCDB-238A-B402-EA24-E1750A89F7C5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997130" y="5677808"/>
                  <a:ext cx="2217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66" name="Tinta 265">
                  <a:extLst>
                    <a:ext uri="{FF2B5EF4-FFF2-40B4-BE49-F238E27FC236}">
                      <a16:creationId xmlns:a16="http://schemas.microsoft.com/office/drawing/2014/main" id="{4B12D5F7-2954-2AA1-D002-BDEF2ED4CDE3}"/>
                    </a:ext>
                  </a:extLst>
                </p14:cNvPr>
                <p14:cNvContentPartPr/>
                <p14:nvPr/>
              </p14:nvContentPartPr>
              <p14:xfrm>
                <a:off x="4213850" y="5379008"/>
                <a:ext cx="136440" cy="245160"/>
              </p14:xfrm>
            </p:contentPart>
          </mc:Choice>
          <mc:Fallback>
            <p:pic>
              <p:nvPicPr>
                <p:cNvPr id="266" name="Tinta 265">
                  <a:extLst>
                    <a:ext uri="{FF2B5EF4-FFF2-40B4-BE49-F238E27FC236}">
                      <a16:creationId xmlns:a16="http://schemas.microsoft.com/office/drawing/2014/main" id="{4B12D5F7-2954-2AA1-D002-BDEF2ED4CDE3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4205210" y="5370368"/>
                  <a:ext cx="1540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67" name="Tinta 266">
                  <a:extLst>
                    <a:ext uri="{FF2B5EF4-FFF2-40B4-BE49-F238E27FC236}">
                      <a16:creationId xmlns:a16="http://schemas.microsoft.com/office/drawing/2014/main" id="{D38F771E-5D63-FEA5-584C-EB1F2915FCE3}"/>
                    </a:ext>
                  </a:extLst>
                </p14:cNvPr>
                <p14:cNvContentPartPr/>
                <p14:nvPr/>
              </p14:nvContentPartPr>
              <p14:xfrm>
                <a:off x="4330130" y="5858168"/>
                <a:ext cx="238680" cy="14400"/>
              </p14:xfrm>
            </p:contentPart>
          </mc:Choice>
          <mc:Fallback>
            <p:pic>
              <p:nvPicPr>
                <p:cNvPr id="267" name="Tinta 266">
                  <a:extLst>
                    <a:ext uri="{FF2B5EF4-FFF2-40B4-BE49-F238E27FC236}">
                      <a16:creationId xmlns:a16="http://schemas.microsoft.com/office/drawing/2014/main" id="{D38F771E-5D63-FEA5-584C-EB1F2915FCE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321130" y="5849528"/>
                  <a:ext cx="2563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68" name="Tinta 267">
                  <a:extLst>
                    <a:ext uri="{FF2B5EF4-FFF2-40B4-BE49-F238E27FC236}">
                      <a16:creationId xmlns:a16="http://schemas.microsoft.com/office/drawing/2014/main" id="{438D3BC3-1367-0D5A-F2FE-355811B8C816}"/>
                    </a:ext>
                  </a:extLst>
                </p14:cNvPr>
                <p14:cNvContentPartPr/>
                <p14:nvPr/>
              </p14:nvContentPartPr>
              <p14:xfrm>
                <a:off x="4382330" y="5749808"/>
                <a:ext cx="227160" cy="11880"/>
              </p14:xfrm>
            </p:contentPart>
          </mc:Choice>
          <mc:Fallback>
            <p:pic>
              <p:nvPicPr>
                <p:cNvPr id="268" name="Tinta 267">
                  <a:extLst>
                    <a:ext uri="{FF2B5EF4-FFF2-40B4-BE49-F238E27FC236}">
                      <a16:creationId xmlns:a16="http://schemas.microsoft.com/office/drawing/2014/main" id="{438D3BC3-1367-0D5A-F2FE-355811B8C816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4373690" y="5741168"/>
                  <a:ext cx="244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69" name="Tinta 268">
                  <a:extLst>
                    <a:ext uri="{FF2B5EF4-FFF2-40B4-BE49-F238E27FC236}">
                      <a16:creationId xmlns:a16="http://schemas.microsoft.com/office/drawing/2014/main" id="{F7787F41-E12D-F0A5-0379-CCA6ABCBD410}"/>
                    </a:ext>
                  </a:extLst>
                </p14:cNvPr>
                <p14:cNvContentPartPr/>
                <p14:nvPr/>
              </p14:nvContentPartPr>
              <p14:xfrm>
                <a:off x="4825850" y="5653688"/>
                <a:ext cx="360" cy="216360"/>
              </p14:xfrm>
            </p:contentPart>
          </mc:Choice>
          <mc:Fallback>
            <p:pic>
              <p:nvPicPr>
                <p:cNvPr id="269" name="Tinta 268">
                  <a:extLst>
                    <a:ext uri="{FF2B5EF4-FFF2-40B4-BE49-F238E27FC236}">
                      <a16:creationId xmlns:a16="http://schemas.microsoft.com/office/drawing/2014/main" id="{F7787F41-E12D-F0A5-0379-CCA6ABCBD410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817210" y="5645048"/>
                  <a:ext cx="180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70" name="Tinta 269">
                  <a:extLst>
                    <a:ext uri="{FF2B5EF4-FFF2-40B4-BE49-F238E27FC236}">
                      <a16:creationId xmlns:a16="http://schemas.microsoft.com/office/drawing/2014/main" id="{F39D532D-4935-97FD-6C13-7F3A2E6F978E}"/>
                    </a:ext>
                  </a:extLst>
                </p14:cNvPr>
                <p14:cNvContentPartPr/>
                <p14:nvPr/>
              </p14:nvContentPartPr>
              <p14:xfrm>
                <a:off x="4949330" y="5654048"/>
                <a:ext cx="145080" cy="193320"/>
              </p14:xfrm>
            </p:contentPart>
          </mc:Choice>
          <mc:Fallback>
            <p:pic>
              <p:nvPicPr>
                <p:cNvPr id="270" name="Tinta 269">
                  <a:extLst>
                    <a:ext uri="{FF2B5EF4-FFF2-40B4-BE49-F238E27FC236}">
                      <a16:creationId xmlns:a16="http://schemas.microsoft.com/office/drawing/2014/main" id="{F39D532D-4935-97FD-6C13-7F3A2E6F978E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4940690" y="5645408"/>
                  <a:ext cx="1627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71" name="Tinta 270">
                  <a:extLst>
                    <a:ext uri="{FF2B5EF4-FFF2-40B4-BE49-F238E27FC236}">
                      <a16:creationId xmlns:a16="http://schemas.microsoft.com/office/drawing/2014/main" id="{ED9B29BC-1F92-AC20-BDD7-37264573E81C}"/>
                    </a:ext>
                  </a:extLst>
                </p14:cNvPr>
                <p14:cNvContentPartPr/>
                <p14:nvPr/>
              </p14:nvContentPartPr>
              <p14:xfrm>
                <a:off x="5073530" y="5365328"/>
                <a:ext cx="146520" cy="250920"/>
              </p14:xfrm>
            </p:contentPart>
          </mc:Choice>
          <mc:Fallback>
            <p:pic>
              <p:nvPicPr>
                <p:cNvPr id="271" name="Tinta 270">
                  <a:extLst>
                    <a:ext uri="{FF2B5EF4-FFF2-40B4-BE49-F238E27FC236}">
                      <a16:creationId xmlns:a16="http://schemas.microsoft.com/office/drawing/2014/main" id="{ED9B29BC-1F92-AC20-BDD7-37264573E81C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064890" y="5356328"/>
                  <a:ext cx="1641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72" name="Tinta 271">
                  <a:extLst>
                    <a:ext uri="{FF2B5EF4-FFF2-40B4-BE49-F238E27FC236}">
                      <a16:creationId xmlns:a16="http://schemas.microsoft.com/office/drawing/2014/main" id="{B153B083-78E8-E037-700E-5A929C12F864}"/>
                    </a:ext>
                  </a:extLst>
                </p14:cNvPr>
                <p14:cNvContentPartPr/>
                <p14:nvPr/>
              </p14:nvContentPartPr>
              <p14:xfrm>
                <a:off x="4709570" y="5450648"/>
                <a:ext cx="71280" cy="401760"/>
              </p14:xfrm>
            </p:contentPart>
          </mc:Choice>
          <mc:Fallback>
            <p:pic>
              <p:nvPicPr>
                <p:cNvPr id="272" name="Tinta 271">
                  <a:extLst>
                    <a:ext uri="{FF2B5EF4-FFF2-40B4-BE49-F238E27FC236}">
                      <a16:creationId xmlns:a16="http://schemas.microsoft.com/office/drawing/2014/main" id="{B153B083-78E8-E037-700E-5A929C12F864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700930" y="5441648"/>
                  <a:ext cx="889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73" name="Tinta 272">
                  <a:extLst>
                    <a:ext uri="{FF2B5EF4-FFF2-40B4-BE49-F238E27FC236}">
                      <a16:creationId xmlns:a16="http://schemas.microsoft.com/office/drawing/2014/main" id="{64914E20-F0E3-C2FD-84D1-64273DBC8E94}"/>
                    </a:ext>
                  </a:extLst>
                </p14:cNvPr>
                <p14:cNvContentPartPr/>
                <p14:nvPr/>
              </p14:nvContentPartPr>
              <p14:xfrm>
                <a:off x="5316170" y="5353808"/>
                <a:ext cx="50400" cy="403200"/>
              </p14:xfrm>
            </p:contentPart>
          </mc:Choice>
          <mc:Fallback>
            <p:pic>
              <p:nvPicPr>
                <p:cNvPr id="273" name="Tinta 272">
                  <a:extLst>
                    <a:ext uri="{FF2B5EF4-FFF2-40B4-BE49-F238E27FC236}">
                      <a16:creationId xmlns:a16="http://schemas.microsoft.com/office/drawing/2014/main" id="{64914E20-F0E3-C2FD-84D1-64273DBC8E94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307170" y="5344808"/>
                  <a:ext cx="6804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74" name="Tinta 273">
                  <a:extLst>
                    <a:ext uri="{FF2B5EF4-FFF2-40B4-BE49-F238E27FC236}">
                      <a16:creationId xmlns:a16="http://schemas.microsoft.com/office/drawing/2014/main" id="{326E9CB8-E2C5-D27F-F0ED-B05E66318D2F}"/>
                    </a:ext>
                  </a:extLst>
                </p14:cNvPr>
                <p14:cNvContentPartPr/>
                <p14:nvPr/>
              </p14:nvContentPartPr>
              <p14:xfrm>
                <a:off x="5373410" y="5089928"/>
                <a:ext cx="172800" cy="232200"/>
              </p14:xfrm>
            </p:contentPart>
          </mc:Choice>
          <mc:Fallback>
            <p:pic>
              <p:nvPicPr>
                <p:cNvPr id="274" name="Tinta 273">
                  <a:extLst>
                    <a:ext uri="{FF2B5EF4-FFF2-40B4-BE49-F238E27FC236}">
                      <a16:creationId xmlns:a16="http://schemas.microsoft.com/office/drawing/2014/main" id="{326E9CB8-E2C5-D27F-F0ED-B05E66318D2F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364410" y="5080928"/>
                  <a:ext cx="1904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76" name="Tinta 275">
                  <a:extLst>
                    <a:ext uri="{FF2B5EF4-FFF2-40B4-BE49-F238E27FC236}">
                      <a16:creationId xmlns:a16="http://schemas.microsoft.com/office/drawing/2014/main" id="{4735E59D-C2B4-9562-8FAA-DA5E9D143C58}"/>
                    </a:ext>
                  </a:extLst>
                </p14:cNvPr>
                <p14:cNvContentPartPr/>
                <p14:nvPr/>
              </p14:nvContentPartPr>
              <p14:xfrm>
                <a:off x="5644850" y="5708048"/>
                <a:ext cx="207000" cy="4320"/>
              </p14:xfrm>
            </p:contentPart>
          </mc:Choice>
          <mc:Fallback>
            <p:pic>
              <p:nvPicPr>
                <p:cNvPr id="276" name="Tinta 275">
                  <a:extLst>
                    <a:ext uri="{FF2B5EF4-FFF2-40B4-BE49-F238E27FC236}">
                      <a16:creationId xmlns:a16="http://schemas.microsoft.com/office/drawing/2014/main" id="{4735E59D-C2B4-9562-8FAA-DA5E9D143C58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635850" y="5699048"/>
                  <a:ext cx="2246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77" name="Tinta 276">
                  <a:extLst>
                    <a:ext uri="{FF2B5EF4-FFF2-40B4-BE49-F238E27FC236}">
                      <a16:creationId xmlns:a16="http://schemas.microsoft.com/office/drawing/2014/main" id="{62327F31-7022-19BB-5A99-4318162A111C}"/>
                    </a:ext>
                  </a:extLst>
                </p14:cNvPr>
                <p14:cNvContentPartPr/>
                <p14:nvPr/>
              </p14:nvContentPartPr>
              <p14:xfrm>
                <a:off x="5672930" y="5608688"/>
                <a:ext cx="263880" cy="18360"/>
              </p14:xfrm>
            </p:contentPart>
          </mc:Choice>
          <mc:Fallback>
            <p:pic>
              <p:nvPicPr>
                <p:cNvPr id="277" name="Tinta 276">
                  <a:extLst>
                    <a:ext uri="{FF2B5EF4-FFF2-40B4-BE49-F238E27FC236}">
                      <a16:creationId xmlns:a16="http://schemas.microsoft.com/office/drawing/2014/main" id="{62327F31-7022-19BB-5A99-4318162A111C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5664290" y="5599688"/>
                  <a:ext cx="2815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78" name="Tinta 277">
                  <a:extLst>
                    <a:ext uri="{FF2B5EF4-FFF2-40B4-BE49-F238E27FC236}">
                      <a16:creationId xmlns:a16="http://schemas.microsoft.com/office/drawing/2014/main" id="{48A8B28A-2C4B-36E7-E822-68327A08B515}"/>
                    </a:ext>
                  </a:extLst>
                </p14:cNvPr>
                <p14:cNvContentPartPr/>
                <p14:nvPr/>
              </p14:nvContentPartPr>
              <p14:xfrm>
                <a:off x="6102410" y="5486288"/>
                <a:ext cx="78120" cy="253800"/>
              </p14:xfrm>
            </p:contentPart>
          </mc:Choice>
          <mc:Fallback>
            <p:pic>
              <p:nvPicPr>
                <p:cNvPr id="278" name="Tinta 277">
                  <a:extLst>
                    <a:ext uri="{FF2B5EF4-FFF2-40B4-BE49-F238E27FC236}">
                      <a16:creationId xmlns:a16="http://schemas.microsoft.com/office/drawing/2014/main" id="{48A8B28A-2C4B-36E7-E822-68327A08B515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6093410" y="5477288"/>
                  <a:ext cx="957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79" name="Tinta 278">
                  <a:extLst>
                    <a:ext uri="{FF2B5EF4-FFF2-40B4-BE49-F238E27FC236}">
                      <a16:creationId xmlns:a16="http://schemas.microsoft.com/office/drawing/2014/main" id="{75D4371B-21FA-997F-8ABD-ECEC1625D63A}"/>
                    </a:ext>
                  </a:extLst>
                </p14:cNvPr>
                <p14:cNvContentPartPr/>
                <p14:nvPr/>
              </p14:nvContentPartPr>
              <p14:xfrm>
                <a:off x="6268010" y="5523008"/>
                <a:ext cx="179280" cy="217440"/>
              </p14:xfrm>
            </p:contentPart>
          </mc:Choice>
          <mc:Fallback>
            <p:pic>
              <p:nvPicPr>
                <p:cNvPr id="279" name="Tinta 278">
                  <a:extLst>
                    <a:ext uri="{FF2B5EF4-FFF2-40B4-BE49-F238E27FC236}">
                      <a16:creationId xmlns:a16="http://schemas.microsoft.com/office/drawing/2014/main" id="{75D4371B-21FA-997F-8ABD-ECEC1625D63A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6259010" y="5514368"/>
                  <a:ext cx="1969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81" name="Tinta 280">
                  <a:extLst>
                    <a:ext uri="{FF2B5EF4-FFF2-40B4-BE49-F238E27FC236}">
                      <a16:creationId xmlns:a16="http://schemas.microsoft.com/office/drawing/2014/main" id="{1332F09D-D3E2-FFEC-AC9A-D30D309FA95E}"/>
                    </a:ext>
                  </a:extLst>
                </p14:cNvPr>
                <p14:cNvContentPartPr/>
                <p14:nvPr/>
              </p14:nvContentPartPr>
              <p14:xfrm>
                <a:off x="6414170" y="5228528"/>
                <a:ext cx="38160" cy="188640"/>
              </p14:xfrm>
            </p:contentPart>
          </mc:Choice>
          <mc:Fallback>
            <p:pic>
              <p:nvPicPr>
                <p:cNvPr id="281" name="Tinta 280">
                  <a:extLst>
                    <a:ext uri="{FF2B5EF4-FFF2-40B4-BE49-F238E27FC236}">
                      <a16:creationId xmlns:a16="http://schemas.microsoft.com/office/drawing/2014/main" id="{1332F09D-D3E2-FFEC-AC9A-D30D309FA95E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405530" y="5219888"/>
                  <a:ext cx="558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82" name="Tinta 281">
                  <a:extLst>
                    <a:ext uri="{FF2B5EF4-FFF2-40B4-BE49-F238E27FC236}">
                      <a16:creationId xmlns:a16="http://schemas.microsoft.com/office/drawing/2014/main" id="{738AD5C7-8BAF-DF7C-AA65-BC287F2C3C19}"/>
                    </a:ext>
                  </a:extLst>
                </p14:cNvPr>
                <p14:cNvContentPartPr/>
                <p14:nvPr/>
              </p14:nvContentPartPr>
              <p14:xfrm>
                <a:off x="6499130" y="5208368"/>
                <a:ext cx="166320" cy="228600"/>
              </p14:xfrm>
            </p:contentPart>
          </mc:Choice>
          <mc:Fallback>
            <p:pic>
              <p:nvPicPr>
                <p:cNvPr id="282" name="Tinta 281">
                  <a:extLst>
                    <a:ext uri="{FF2B5EF4-FFF2-40B4-BE49-F238E27FC236}">
                      <a16:creationId xmlns:a16="http://schemas.microsoft.com/office/drawing/2014/main" id="{738AD5C7-8BAF-DF7C-AA65-BC287F2C3C19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6490130" y="5199728"/>
                  <a:ext cx="183960" cy="24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7" name="Agrupar 286">
            <a:extLst>
              <a:ext uri="{FF2B5EF4-FFF2-40B4-BE49-F238E27FC236}">
                <a16:creationId xmlns:a16="http://schemas.microsoft.com/office/drawing/2014/main" id="{4957B8F6-63CD-FF64-78B9-A0352AF36AAA}"/>
              </a:ext>
            </a:extLst>
          </p:cNvPr>
          <p:cNvGrpSpPr/>
          <p:nvPr/>
        </p:nvGrpSpPr>
        <p:grpSpPr>
          <a:xfrm>
            <a:off x="7033010" y="5487368"/>
            <a:ext cx="488880" cy="204120"/>
            <a:chOff x="7033010" y="5487368"/>
            <a:chExt cx="488880" cy="20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84" name="Tinta 283">
                  <a:extLst>
                    <a:ext uri="{FF2B5EF4-FFF2-40B4-BE49-F238E27FC236}">
                      <a16:creationId xmlns:a16="http://schemas.microsoft.com/office/drawing/2014/main" id="{64F89430-E3FA-01F0-0A98-644CED75910B}"/>
                    </a:ext>
                  </a:extLst>
                </p14:cNvPr>
                <p14:cNvContentPartPr/>
                <p14:nvPr/>
              </p14:nvContentPartPr>
              <p14:xfrm>
                <a:off x="7033010" y="5636408"/>
                <a:ext cx="362160" cy="28440"/>
              </p14:xfrm>
            </p:contentPart>
          </mc:Choice>
          <mc:Fallback>
            <p:pic>
              <p:nvPicPr>
                <p:cNvPr id="284" name="Tinta 283">
                  <a:extLst>
                    <a:ext uri="{FF2B5EF4-FFF2-40B4-BE49-F238E27FC236}">
                      <a16:creationId xmlns:a16="http://schemas.microsoft.com/office/drawing/2014/main" id="{64F89430-E3FA-01F0-0A98-644CED75910B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7024370" y="5627768"/>
                  <a:ext cx="3798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85" name="Tinta 284">
                  <a:extLst>
                    <a:ext uri="{FF2B5EF4-FFF2-40B4-BE49-F238E27FC236}">
                      <a16:creationId xmlns:a16="http://schemas.microsoft.com/office/drawing/2014/main" id="{31FEECC4-3240-9D0E-91B5-81DD944AA264}"/>
                    </a:ext>
                  </a:extLst>
                </p14:cNvPr>
                <p14:cNvContentPartPr/>
                <p14:nvPr/>
              </p14:nvContentPartPr>
              <p14:xfrm>
                <a:off x="7051730" y="5539568"/>
                <a:ext cx="383040" cy="133920"/>
              </p14:xfrm>
            </p:contentPart>
          </mc:Choice>
          <mc:Fallback>
            <p:pic>
              <p:nvPicPr>
                <p:cNvPr id="285" name="Tinta 284">
                  <a:extLst>
                    <a:ext uri="{FF2B5EF4-FFF2-40B4-BE49-F238E27FC236}">
                      <a16:creationId xmlns:a16="http://schemas.microsoft.com/office/drawing/2014/main" id="{31FEECC4-3240-9D0E-91B5-81DD944AA264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7042730" y="5530928"/>
                  <a:ext cx="4006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86" name="Tinta 285">
                  <a:extLst>
                    <a:ext uri="{FF2B5EF4-FFF2-40B4-BE49-F238E27FC236}">
                      <a16:creationId xmlns:a16="http://schemas.microsoft.com/office/drawing/2014/main" id="{8AE08A18-5D18-6FEF-F383-264226E8487F}"/>
                    </a:ext>
                  </a:extLst>
                </p14:cNvPr>
                <p14:cNvContentPartPr/>
                <p14:nvPr/>
              </p14:nvContentPartPr>
              <p14:xfrm>
                <a:off x="7420010" y="5487368"/>
                <a:ext cx="101880" cy="204120"/>
              </p14:xfrm>
            </p:contentPart>
          </mc:Choice>
          <mc:Fallback>
            <p:pic>
              <p:nvPicPr>
                <p:cNvPr id="286" name="Tinta 285">
                  <a:extLst>
                    <a:ext uri="{FF2B5EF4-FFF2-40B4-BE49-F238E27FC236}">
                      <a16:creationId xmlns:a16="http://schemas.microsoft.com/office/drawing/2014/main" id="{8AE08A18-5D18-6FEF-F383-264226E8487F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411010" y="5478728"/>
                  <a:ext cx="11952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9" name="Agrupar 298">
            <a:extLst>
              <a:ext uri="{FF2B5EF4-FFF2-40B4-BE49-F238E27FC236}">
                <a16:creationId xmlns:a16="http://schemas.microsoft.com/office/drawing/2014/main" id="{77C5E351-FE29-363A-A7FB-20225826DFED}"/>
              </a:ext>
            </a:extLst>
          </p:cNvPr>
          <p:cNvGrpSpPr/>
          <p:nvPr/>
        </p:nvGrpSpPr>
        <p:grpSpPr>
          <a:xfrm>
            <a:off x="7948490" y="4889768"/>
            <a:ext cx="1874520" cy="794880"/>
            <a:chOff x="7948490" y="4889768"/>
            <a:chExt cx="1874520" cy="79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88" name="Tinta 287">
                  <a:extLst>
                    <a:ext uri="{FF2B5EF4-FFF2-40B4-BE49-F238E27FC236}">
                      <a16:creationId xmlns:a16="http://schemas.microsoft.com/office/drawing/2014/main" id="{5F5E7671-E430-FCFF-256A-538FA97F8788}"/>
                    </a:ext>
                  </a:extLst>
                </p14:cNvPr>
                <p14:cNvContentPartPr/>
                <p14:nvPr/>
              </p14:nvContentPartPr>
              <p14:xfrm>
                <a:off x="7948490" y="5446688"/>
                <a:ext cx="258120" cy="237960"/>
              </p14:xfrm>
            </p:contentPart>
          </mc:Choice>
          <mc:Fallback>
            <p:pic>
              <p:nvPicPr>
                <p:cNvPr id="288" name="Tinta 287">
                  <a:extLst>
                    <a:ext uri="{FF2B5EF4-FFF2-40B4-BE49-F238E27FC236}">
                      <a16:creationId xmlns:a16="http://schemas.microsoft.com/office/drawing/2014/main" id="{5F5E7671-E430-FCFF-256A-538FA97F8788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939490" y="5437688"/>
                  <a:ext cx="2757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89" name="Tinta 288">
                  <a:extLst>
                    <a:ext uri="{FF2B5EF4-FFF2-40B4-BE49-F238E27FC236}">
                      <a16:creationId xmlns:a16="http://schemas.microsoft.com/office/drawing/2014/main" id="{024A3FE8-DB9E-99EF-ACAA-082889FE9D74}"/>
                    </a:ext>
                  </a:extLst>
                </p14:cNvPr>
                <p14:cNvContentPartPr/>
                <p14:nvPr/>
              </p14:nvContentPartPr>
              <p14:xfrm>
                <a:off x="8065850" y="5444168"/>
                <a:ext cx="209880" cy="232200"/>
              </p14:xfrm>
            </p:contentPart>
          </mc:Choice>
          <mc:Fallback>
            <p:pic>
              <p:nvPicPr>
                <p:cNvPr id="289" name="Tinta 288">
                  <a:extLst>
                    <a:ext uri="{FF2B5EF4-FFF2-40B4-BE49-F238E27FC236}">
                      <a16:creationId xmlns:a16="http://schemas.microsoft.com/office/drawing/2014/main" id="{024A3FE8-DB9E-99EF-ACAA-082889FE9D74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057210" y="5435168"/>
                  <a:ext cx="2275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90" name="Tinta 289">
                  <a:extLst>
                    <a:ext uri="{FF2B5EF4-FFF2-40B4-BE49-F238E27FC236}">
                      <a16:creationId xmlns:a16="http://schemas.microsoft.com/office/drawing/2014/main" id="{B6790815-F641-6A87-7376-6B2B5E686803}"/>
                    </a:ext>
                  </a:extLst>
                </p14:cNvPr>
                <p14:cNvContentPartPr/>
                <p14:nvPr/>
              </p14:nvContentPartPr>
              <p14:xfrm>
                <a:off x="8469770" y="5594648"/>
                <a:ext cx="232560" cy="28440"/>
              </p14:xfrm>
            </p:contentPart>
          </mc:Choice>
          <mc:Fallback>
            <p:pic>
              <p:nvPicPr>
                <p:cNvPr id="290" name="Tinta 289">
                  <a:extLst>
                    <a:ext uri="{FF2B5EF4-FFF2-40B4-BE49-F238E27FC236}">
                      <a16:creationId xmlns:a16="http://schemas.microsoft.com/office/drawing/2014/main" id="{B6790815-F641-6A87-7376-6B2B5E686803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460770" y="5585648"/>
                  <a:ext cx="2502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91" name="Tinta 290">
                  <a:extLst>
                    <a:ext uri="{FF2B5EF4-FFF2-40B4-BE49-F238E27FC236}">
                      <a16:creationId xmlns:a16="http://schemas.microsoft.com/office/drawing/2014/main" id="{84B47FCC-2671-34D3-AB88-0F822ADB1D1C}"/>
                    </a:ext>
                  </a:extLst>
                </p14:cNvPr>
                <p14:cNvContentPartPr/>
                <p14:nvPr/>
              </p14:nvContentPartPr>
              <p14:xfrm>
                <a:off x="8433410" y="5471168"/>
                <a:ext cx="258840" cy="5400"/>
              </p14:xfrm>
            </p:contentPart>
          </mc:Choice>
          <mc:Fallback>
            <p:pic>
              <p:nvPicPr>
                <p:cNvPr id="291" name="Tinta 290">
                  <a:extLst>
                    <a:ext uri="{FF2B5EF4-FFF2-40B4-BE49-F238E27FC236}">
                      <a16:creationId xmlns:a16="http://schemas.microsoft.com/office/drawing/2014/main" id="{84B47FCC-2671-34D3-AB88-0F822ADB1D1C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424770" y="5462168"/>
                  <a:ext cx="2764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92" name="Tinta 291">
                  <a:extLst>
                    <a:ext uri="{FF2B5EF4-FFF2-40B4-BE49-F238E27FC236}">
                      <a16:creationId xmlns:a16="http://schemas.microsoft.com/office/drawing/2014/main" id="{7F2B16E2-0356-A15C-8862-AF1BC3465674}"/>
                    </a:ext>
                  </a:extLst>
                </p14:cNvPr>
                <p14:cNvContentPartPr/>
                <p14:nvPr/>
              </p14:nvContentPartPr>
              <p14:xfrm>
                <a:off x="8833730" y="4899128"/>
                <a:ext cx="624240" cy="677880"/>
              </p14:xfrm>
            </p:contentPart>
          </mc:Choice>
          <mc:Fallback>
            <p:pic>
              <p:nvPicPr>
                <p:cNvPr id="292" name="Tinta 291">
                  <a:extLst>
                    <a:ext uri="{FF2B5EF4-FFF2-40B4-BE49-F238E27FC236}">
                      <a16:creationId xmlns:a16="http://schemas.microsoft.com/office/drawing/2014/main" id="{7F2B16E2-0356-A15C-8862-AF1BC3465674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825090" y="4890488"/>
                  <a:ext cx="641880" cy="69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93" name="Tinta 292">
                  <a:extLst>
                    <a:ext uri="{FF2B5EF4-FFF2-40B4-BE49-F238E27FC236}">
                      <a16:creationId xmlns:a16="http://schemas.microsoft.com/office/drawing/2014/main" id="{F7CAF9F2-351D-D755-BEF2-C6C5B2E71650}"/>
                    </a:ext>
                  </a:extLst>
                </p14:cNvPr>
                <p14:cNvContentPartPr/>
                <p14:nvPr/>
              </p14:nvContentPartPr>
              <p14:xfrm>
                <a:off x="8795570" y="5013968"/>
                <a:ext cx="194400" cy="221400"/>
              </p14:xfrm>
            </p:contentPart>
          </mc:Choice>
          <mc:Fallback>
            <p:pic>
              <p:nvPicPr>
                <p:cNvPr id="293" name="Tinta 292">
                  <a:extLst>
                    <a:ext uri="{FF2B5EF4-FFF2-40B4-BE49-F238E27FC236}">
                      <a16:creationId xmlns:a16="http://schemas.microsoft.com/office/drawing/2014/main" id="{F7CAF9F2-351D-D755-BEF2-C6C5B2E71650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786570" y="5004968"/>
                  <a:ext cx="2120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94" name="Tinta 293">
                  <a:extLst>
                    <a:ext uri="{FF2B5EF4-FFF2-40B4-BE49-F238E27FC236}">
                      <a16:creationId xmlns:a16="http://schemas.microsoft.com/office/drawing/2014/main" id="{F24D6DE3-ACD5-9E06-3505-6ACB8AE3A7E1}"/>
                    </a:ext>
                  </a:extLst>
                </p14:cNvPr>
                <p14:cNvContentPartPr/>
                <p14:nvPr/>
              </p14:nvContentPartPr>
              <p14:xfrm>
                <a:off x="9284450" y="5234288"/>
                <a:ext cx="38520" cy="237960"/>
              </p14:xfrm>
            </p:contentPart>
          </mc:Choice>
          <mc:Fallback>
            <p:pic>
              <p:nvPicPr>
                <p:cNvPr id="294" name="Tinta 293">
                  <a:extLst>
                    <a:ext uri="{FF2B5EF4-FFF2-40B4-BE49-F238E27FC236}">
                      <a16:creationId xmlns:a16="http://schemas.microsoft.com/office/drawing/2014/main" id="{F24D6DE3-ACD5-9E06-3505-6ACB8AE3A7E1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9275450" y="5225648"/>
                  <a:ext cx="561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95" name="Tinta 294">
                  <a:extLst>
                    <a:ext uri="{FF2B5EF4-FFF2-40B4-BE49-F238E27FC236}">
                      <a16:creationId xmlns:a16="http://schemas.microsoft.com/office/drawing/2014/main" id="{9CD5000B-8381-F62A-924C-8932E2A3AEF5}"/>
                    </a:ext>
                  </a:extLst>
                </p14:cNvPr>
                <p14:cNvContentPartPr/>
                <p14:nvPr/>
              </p14:nvContentPartPr>
              <p14:xfrm>
                <a:off x="9386330" y="5259488"/>
                <a:ext cx="183240" cy="221040"/>
              </p14:xfrm>
            </p:contentPart>
          </mc:Choice>
          <mc:Fallback>
            <p:pic>
              <p:nvPicPr>
                <p:cNvPr id="295" name="Tinta 294">
                  <a:extLst>
                    <a:ext uri="{FF2B5EF4-FFF2-40B4-BE49-F238E27FC236}">
                      <a16:creationId xmlns:a16="http://schemas.microsoft.com/office/drawing/2014/main" id="{9CD5000B-8381-F62A-924C-8932E2A3AEF5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377690" y="5250488"/>
                  <a:ext cx="2008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96" name="Tinta 295">
                  <a:extLst>
                    <a:ext uri="{FF2B5EF4-FFF2-40B4-BE49-F238E27FC236}">
                      <a16:creationId xmlns:a16="http://schemas.microsoft.com/office/drawing/2014/main" id="{0D2FCA7D-6969-22F4-48E6-36141A0A8065}"/>
                    </a:ext>
                  </a:extLst>
                </p14:cNvPr>
                <p14:cNvContentPartPr/>
                <p14:nvPr/>
              </p14:nvContentPartPr>
              <p14:xfrm>
                <a:off x="9520970" y="5061848"/>
                <a:ext cx="156600" cy="203760"/>
              </p14:xfrm>
            </p:contentPart>
          </mc:Choice>
          <mc:Fallback>
            <p:pic>
              <p:nvPicPr>
                <p:cNvPr id="296" name="Tinta 295">
                  <a:extLst>
                    <a:ext uri="{FF2B5EF4-FFF2-40B4-BE49-F238E27FC236}">
                      <a16:creationId xmlns:a16="http://schemas.microsoft.com/office/drawing/2014/main" id="{0D2FCA7D-6969-22F4-48E6-36141A0A8065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511970" y="5052848"/>
                  <a:ext cx="1742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98" name="Tinta 297">
                  <a:extLst>
                    <a:ext uri="{FF2B5EF4-FFF2-40B4-BE49-F238E27FC236}">
                      <a16:creationId xmlns:a16="http://schemas.microsoft.com/office/drawing/2014/main" id="{7A9C8BED-12BE-9F16-F6CB-088B32AD22A9}"/>
                    </a:ext>
                  </a:extLst>
                </p14:cNvPr>
                <p14:cNvContentPartPr/>
                <p14:nvPr/>
              </p14:nvContentPartPr>
              <p14:xfrm>
                <a:off x="9325490" y="4889768"/>
                <a:ext cx="497520" cy="171000"/>
              </p14:xfrm>
            </p:contentPart>
          </mc:Choice>
          <mc:Fallback>
            <p:pic>
              <p:nvPicPr>
                <p:cNvPr id="298" name="Tinta 297">
                  <a:extLst>
                    <a:ext uri="{FF2B5EF4-FFF2-40B4-BE49-F238E27FC236}">
                      <a16:creationId xmlns:a16="http://schemas.microsoft.com/office/drawing/2014/main" id="{7A9C8BED-12BE-9F16-F6CB-088B32AD22A9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9316490" y="4881128"/>
                  <a:ext cx="51516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" name="Agrupar 306">
            <a:extLst>
              <a:ext uri="{FF2B5EF4-FFF2-40B4-BE49-F238E27FC236}">
                <a16:creationId xmlns:a16="http://schemas.microsoft.com/office/drawing/2014/main" id="{341B480A-DC02-93B5-CA81-0147C3492D55}"/>
              </a:ext>
            </a:extLst>
          </p:cNvPr>
          <p:cNvGrpSpPr/>
          <p:nvPr/>
        </p:nvGrpSpPr>
        <p:grpSpPr>
          <a:xfrm>
            <a:off x="10258970" y="4868168"/>
            <a:ext cx="960840" cy="712080"/>
            <a:chOff x="10258970" y="4868168"/>
            <a:chExt cx="960840" cy="71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300" name="Tinta 299">
                  <a:extLst>
                    <a:ext uri="{FF2B5EF4-FFF2-40B4-BE49-F238E27FC236}">
                      <a16:creationId xmlns:a16="http://schemas.microsoft.com/office/drawing/2014/main" id="{774E9B29-10A9-B44D-D649-065717C4F728}"/>
                    </a:ext>
                  </a:extLst>
                </p14:cNvPr>
                <p14:cNvContentPartPr/>
                <p14:nvPr/>
              </p14:nvContentPartPr>
              <p14:xfrm>
                <a:off x="10258970" y="5447048"/>
                <a:ext cx="304560" cy="62280"/>
              </p14:xfrm>
            </p:contentPart>
          </mc:Choice>
          <mc:Fallback>
            <p:pic>
              <p:nvPicPr>
                <p:cNvPr id="300" name="Tinta 299">
                  <a:extLst>
                    <a:ext uri="{FF2B5EF4-FFF2-40B4-BE49-F238E27FC236}">
                      <a16:creationId xmlns:a16="http://schemas.microsoft.com/office/drawing/2014/main" id="{774E9B29-10A9-B44D-D649-065717C4F728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0250330" y="5438408"/>
                  <a:ext cx="3222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301" name="Tinta 300">
                  <a:extLst>
                    <a:ext uri="{FF2B5EF4-FFF2-40B4-BE49-F238E27FC236}">
                      <a16:creationId xmlns:a16="http://schemas.microsoft.com/office/drawing/2014/main" id="{3AA3B70C-2D2C-74FD-CEA0-86A963B224A3}"/>
                    </a:ext>
                  </a:extLst>
                </p14:cNvPr>
                <p14:cNvContentPartPr/>
                <p14:nvPr/>
              </p14:nvContentPartPr>
              <p14:xfrm>
                <a:off x="10283090" y="5321768"/>
                <a:ext cx="328680" cy="14400"/>
              </p14:xfrm>
            </p:contentPart>
          </mc:Choice>
          <mc:Fallback>
            <p:pic>
              <p:nvPicPr>
                <p:cNvPr id="301" name="Tinta 300">
                  <a:extLst>
                    <a:ext uri="{FF2B5EF4-FFF2-40B4-BE49-F238E27FC236}">
                      <a16:creationId xmlns:a16="http://schemas.microsoft.com/office/drawing/2014/main" id="{3AA3B70C-2D2C-74FD-CEA0-86A963B224A3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0274450" y="5313128"/>
                  <a:ext cx="3463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302" name="Tinta 301">
                  <a:extLst>
                    <a:ext uri="{FF2B5EF4-FFF2-40B4-BE49-F238E27FC236}">
                      <a16:creationId xmlns:a16="http://schemas.microsoft.com/office/drawing/2014/main" id="{6A91564A-CF6E-2492-2BA7-43435A7C0B8A}"/>
                    </a:ext>
                  </a:extLst>
                </p14:cNvPr>
                <p14:cNvContentPartPr/>
                <p14:nvPr/>
              </p14:nvContentPartPr>
              <p14:xfrm>
                <a:off x="10436090" y="5163728"/>
                <a:ext cx="31680" cy="416520"/>
              </p14:xfrm>
            </p:contentPart>
          </mc:Choice>
          <mc:Fallback>
            <p:pic>
              <p:nvPicPr>
                <p:cNvPr id="302" name="Tinta 301">
                  <a:extLst>
                    <a:ext uri="{FF2B5EF4-FFF2-40B4-BE49-F238E27FC236}">
                      <a16:creationId xmlns:a16="http://schemas.microsoft.com/office/drawing/2014/main" id="{6A91564A-CF6E-2492-2BA7-43435A7C0B8A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0427450" y="5155088"/>
                  <a:ext cx="4932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303" name="Tinta 302">
                  <a:extLst>
                    <a:ext uri="{FF2B5EF4-FFF2-40B4-BE49-F238E27FC236}">
                      <a16:creationId xmlns:a16="http://schemas.microsoft.com/office/drawing/2014/main" id="{8587C852-A064-C0D7-B897-D89AAA63FD62}"/>
                    </a:ext>
                  </a:extLst>
                </p14:cNvPr>
                <p14:cNvContentPartPr/>
                <p14:nvPr/>
              </p14:nvContentPartPr>
              <p14:xfrm>
                <a:off x="10755050" y="5143208"/>
                <a:ext cx="88200" cy="303840"/>
              </p14:xfrm>
            </p:contentPart>
          </mc:Choice>
          <mc:Fallback>
            <p:pic>
              <p:nvPicPr>
                <p:cNvPr id="303" name="Tinta 302">
                  <a:extLst>
                    <a:ext uri="{FF2B5EF4-FFF2-40B4-BE49-F238E27FC236}">
                      <a16:creationId xmlns:a16="http://schemas.microsoft.com/office/drawing/2014/main" id="{8587C852-A064-C0D7-B897-D89AAA63FD62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0746050" y="5134568"/>
                  <a:ext cx="1058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304" name="Tinta 303">
                  <a:extLst>
                    <a:ext uri="{FF2B5EF4-FFF2-40B4-BE49-F238E27FC236}">
                      <a16:creationId xmlns:a16="http://schemas.microsoft.com/office/drawing/2014/main" id="{EAA04D26-236E-0BB0-F1B1-9039211764A5}"/>
                    </a:ext>
                  </a:extLst>
                </p14:cNvPr>
                <p14:cNvContentPartPr/>
                <p14:nvPr/>
              </p14:nvContentPartPr>
              <p14:xfrm>
                <a:off x="10923530" y="5172368"/>
                <a:ext cx="194760" cy="272880"/>
              </p14:xfrm>
            </p:contentPart>
          </mc:Choice>
          <mc:Fallback>
            <p:pic>
              <p:nvPicPr>
                <p:cNvPr id="304" name="Tinta 303">
                  <a:extLst>
                    <a:ext uri="{FF2B5EF4-FFF2-40B4-BE49-F238E27FC236}">
                      <a16:creationId xmlns:a16="http://schemas.microsoft.com/office/drawing/2014/main" id="{EAA04D26-236E-0BB0-F1B1-9039211764A5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0914530" y="5163368"/>
                  <a:ext cx="2124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305" name="Tinta 304">
                  <a:extLst>
                    <a:ext uri="{FF2B5EF4-FFF2-40B4-BE49-F238E27FC236}">
                      <a16:creationId xmlns:a16="http://schemas.microsoft.com/office/drawing/2014/main" id="{0472649D-8079-5ACB-3171-3DF52F55EF39}"/>
                    </a:ext>
                  </a:extLst>
                </p14:cNvPr>
                <p14:cNvContentPartPr/>
                <p14:nvPr/>
              </p14:nvContentPartPr>
              <p14:xfrm>
                <a:off x="11116130" y="4868168"/>
                <a:ext cx="96840" cy="168840"/>
              </p14:xfrm>
            </p:contentPart>
          </mc:Choice>
          <mc:Fallback>
            <p:pic>
              <p:nvPicPr>
                <p:cNvPr id="305" name="Tinta 304">
                  <a:extLst>
                    <a:ext uri="{FF2B5EF4-FFF2-40B4-BE49-F238E27FC236}">
                      <a16:creationId xmlns:a16="http://schemas.microsoft.com/office/drawing/2014/main" id="{0472649D-8079-5ACB-3171-3DF52F55EF39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1107490" y="4859168"/>
                  <a:ext cx="1144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306" name="Tinta 305">
                  <a:extLst>
                    <a:ext uri="{FF2B5EF4-FFF2-40B4-BE49-F238E27FC236}">
                      <a16:creationId xmlns:a16="http://schemas.microsoft.com/office/drawing/2014/main" id="{AC82DBA1-D5EB-1D30-FA23-149AAF29B190}"/>
                    </a:ext>
                  </a:extLst>
                </p14:cNvPr>
                <p14:cNvContentPartPr/>
                <p14:nvPr/>
              </p14:nvContentPartPr>
              <p14:xfrm>
                <a:off x="11203970" y="4957448"/>
                <a:ext cx="15840" cy="246960"/>
              </p14:xfrm>
            </p:contentPart>
          </mc:Choice>
          <mc:Fallback>
            <p:pic>
              <p:nvPicPr>
                <p:cNvPr id="306" name="Tinta 305">
                  <a:extLst>
                    <a:ext uri="{FF2B5EF4-FFF2-40B4-BE49-F238E27FC236}">
                      <a16:creationId xmlns:a16="http://schemas.microsoft.com/office/drawing/2014/main" id="{AC82DBA1-D5EB-1D30-FA23-149AAF29B190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1195330" y="4948448"/>
                  <a:ext cx="33480" cy="26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2" name="Agrupar 311">
            <a:extLst>
              <a:ext uri="{FF2B5EF4-FFF2-40B4-BE49-F238E27FC236}">
                <a16:creationId xmlns:a16="http://schemas.microsoft.com/office/drawing/2014/main" id="{30FAFBE3-B1A0-1592-8208-EEEAE0A78844}"/>
              </a:ext>
            </a:extLst>
          </p:cNvPr>
          <p:cNvGrpSpPr/>
          <p:nvPr/>
        </p:nvGrpSpPr>
        <p:grpSpPr>
          <a:xfrm>
            <a:off x="178970" y="6290168"/>
            <a:ext cx="1121400" cy="452520"/>
            <a:chOff x="178970" y="6290168"/>
            <a:chExt cx="1121400" cy="45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308" name="Tinta 307">
                  <a:extLst>
                    <a:ext uri="{FF2B5EF4-FFF2-40B4-BE49-F238E27FC236}">
                      <a16:creationId xmlns:a16="http://schemas.microsoft.com/office/drawing/2014/main" id="{D73AA04A-835F-32AE-9CFD-C3881822DDD0}"/>
                    </a:ext>
                  </a:extLst>
                </p14:cNvPr>
                <p14:cNvContentPartPr/>
                <p14:nvPr/>
              </p14:nvContentPartPr>
              <p14:xfrm>
                <a:off x="178970" y="6387008"/>
                <a:ext cx="683280" cy="355680"/>
              </p14:xfrm>
            </p:contentPart>
          </mc:Choice>
          <mc:Fallback>
            <p:pic>
              <p:nvPicPr>
                <p:cNvPr id="308" name="Tinta 307">
                  <a:extLst>
                    <a:ext uri="{FF2B5EF4-FFF2-40B4-BE49-F238E27FC236}">
                      <a16:creationId xmlns:a16="http://schemas.microsoft.com/office/drawing/2014/main" id="{D73AA04A-835F-32AE-9CFD-C3881822DDD0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74650" y="6382688"/>
                  <a:ext cx="6919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309" name="Tinta 308">
                  <a:extLst>
                    <a:ext uri="{FF2B5EF4-FFF2-40B4-BE49-F238E27FC236}">
                      <a16:creationId xmlns:a16="http://schemas.microsoft.com/office/drawing/2014/main" id="{3868D5E0-D904-566F-D7CA-4073141EDA07}"/>
                    </a:ext>
                  </a:extLst>
                </p14:cNvPr>
                <p14:cNvContentPartPr/>
                <p14:nvPr/>
              </p14:nvContentPartPr>
              <p14:xfrm>
                <a:off x="868370" y="6413648"/>
                <a:ext cx="432000" cy="151560"/>
              </p14:xfrm>
            </p:contentPart>
          </mc:Choice>
          <mc:Fallback>
            <p:pic>
              <p:nvPicPr>
                <p:cNvPr id="309" name="Tinta 308">
                  <a:extLst>
                    <a:ext uri="{FF2B5EF4-FFF2-40B4-BE49-F238E27FC236}">
                      <a16:creationId xmlns:a16="http://schemas.microsoft.com/office/drawing/2014/main" id="{3868D5E0-D904-566F-D7CA-4073141EDA07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864050" y="6409328"/>
                  <a:ext cx="4406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310" name="Tinta 309">
                  <a:extLst>
                    <a:ext uri="{FF2B5EF4-FFF2-40B4-BE49-F238E27FC236}">
                      <a16:creationId xmlns:a16="http://schemas.microsoft.com/office/drawing/2014/main" id="{974796D5-FEFA-6E1C-2F77-94368C002F15}"/>
                    </a:ext>
                  </a:extLst>
                </p14:cNvPr>
                <p14:cNvContentPartPr/>
                <p14:nvPr/>
              </p14:nvContentPartPr>
              <p14:xfrm>
                <a:off x="870530" y="6290168"/>
                <a:ext cx="106560" cy="19440"/>
              </p14:xfrm>
            </p:contentPart>
          </mc:Choice>
          <mc:Fallback>
            <p:pic>
              <p:nvPicPr>
                <p:cNvPr id="310" name="Tinta 309">
                  <a:extLst>
                    <a:ext uri="{FF2B5EF4-FFF2-40B4-BE49-F238E27FC236}">
                      <a16:creationId xmlns:a16="http://schemas.microsoft.com/office/drawing/2014/main" id="{974796D5-FEFA-6E1C-2F77-94368C002F15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866210" y="6285848"/>
                  <a:ext cx="1152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311" name="Tinta 310">
                  <a:extLst>
                    <a:ext uri="{FF2B5EF4-FFF2-40B4-BE49-F238E27FC236}">
                      <a16:creationId xmlns:a16="http://schemas.microsoft.com/office/drawing/2014/main" id="{69473857-6447-D4D1-C60C-F9EBF87D03B9}"/>
                    </a:ext>
                  </a:extLst>
                </p14:cNvPr>
                <p14:cNvContentPartPr/>
                <p14:nvPr/>
              </p14:nvContentPartPr>
              <p14:xfrm>
                <a:off x="771170" y="6612728"/>
                <a:ext cx="10440" cy="113760"/>
              </p14:xfrm>
            </p:contentPart>
          </mc:Choice>
          <mc:Fallback>
            <p:pic>
              <p:nvPicPr>
                <p:cNvPr id="311" name="Tinta 310">
                  <a:extLst>
                    <a:ext uri="{FF2B5EF4-FFF2-40B4-BE49-F238E27FC236}">
                      <a16:creationId xmlns:a16="http://schemas.microsoft.com/office/drawing/2014/main" id="{69473857-6447-D4D1-C60C-F9EBF87D03B9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766850" y="6608408"/>
                  <a:ext cx="1908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3" name="Agrupar 322">
            <a:extLst>
              <a:ext uri="{FF2B5EF4-FFF2-40B4-BE49-F238E27FC236}">
                <a16:creationId xmlns:a16="http://schemas.microsoft.com/office/drawing/2014/main" id="{A39FC186-C956-4B29-CD09-1A17F4FEEA6A}"/>
              </a:ext>
            </a:extLst>
          </p:cNvPr>
          <p:cNvGrpSpPr/>
          <p:nvPr/>
        </p:nvGrpSpPr>
        <p:grpSpPr>
          <a:xfrm>
            <a:off x="1850450" y="5993168"/>
            <a:ext cx="1090800" cy="666000"/>
            <a:chOff x="1850450" y="5993168"/>
            <a:chExt cx="1090800" cy="66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313" name="Tinta 312">
                  <a:extLst>
                    <a:ext uri="{FF2B5EF4-FFF2-40B4-BE49-F238E27FC236}">
                      <a16:creationId xmlns:a16="http://schemas.microsoft.com/office/drawing/2014/main" id="{A6538F2B-5477-45EF-BC87-F180B6A02B91}"/>
                    </a:ext>
                  </a:extLst>
                </p14:cNvPr>
                <p14:cNvContentPartPr/>
                <p14:nvPr/>
              </p14:nvContentPartPr>
              <p14:xfrm>
                <a:off x="2026490" y="6309248"/>
                <a:ext cx="141120" cy="194040"/>
              </p14:xfrm>
            </p:contentPart>
          </mc:Choice>
          <mc:Fallback>
            <p:pic>
              <p:nvPicPr>
                <p:cNvPr id="313" name="Tinta 312">
                  <a:extLst>
                    <a:ext uri="{FF2B5EF4-FFF2-40B4-BE49-F238E27FC236}">
                      <a16:creationId xmlns:a16="http://schemas.microsoft.com/office/drawing/2014/main" id="{A6538F2B-5477-45EF-BC87-F180B6A02B91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2022170" y="6304928"/>
                  <a:ext cx="1497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314" name="Tinta 313">
                  <a:extLst>
                    <a:ext uri="{FF2B5EF4-FFF2-40B4-BE49-F238E27FC236}">
                      <a16:creationId xmlns:a16="http://schemas.microsoft.com/office/drawing/2014/main" id="{8A1410E4-403E-DFFA-D006-58E094C0807C}"/>
                    </a:ext>
                  </a:extLst>
                </p14:cNvPr>
                <p14:cNvContentPartPr/>
                <p14:nvPr/>
              </p14:nvContentPartPr>
              <p14:xfrm>
                <a:off x="2058890" y="6272888"/>
                <a:ext cx="109800" cy="354240"/>
              </p14:xfrm>
            </p:contentPart>
          </mc:Choice>
          <mc:Fallback>
            <p:pic>
              <p:nvPicPr>
                <p:cNvPr id="314" name="Tinta 313">
                  <a:extLst>
                    <a:ext uri="{FF2B5EF4-FFF2-40B4-BE49-F238E27FC236}">
                      <a16:creationId xmlns:a16="http://schemas.microsoft.com/office/drawing/2014/main" id="{8A1410E4-403E-DFFA-D006-58E094C0807C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2054570" y="6268568"/>
                  <a:ext cx="11844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315" name="Tinta 314">
                  <a:extLst>
                    <a:ext uri="{FF2B5EF4-FFF2-40B4-BE49-F238E27FC236}">
                      <a16:creationId xmlns:a16="http://schemas.microsoft.com/office/drawing/2014/main" id="{68F1D4B6-7EDF-9349-56D2-27957A33C51D}"/>
                    </a:ext>
                  </a:extLst>
                </p14:cNvPr>
                <p14:cNvContentPartPr/>
                <p14:nvPr/>
              </p14:nvContentPartPr>
              <p14:xfrm>
                <a:off x="2250050" y="6375848"/>
                <a:ext cx="145440" cy="207000"/>
              </p14:xfrm>
            </p:contentPart>
          </mc:Choice>
          <mc:Fallback>
            <p:pic>
              <p:nvPicPr>
                <p:cNvPr id="315" name="Tinta 314">
                  <a:extLst>
                    <a:ext uri="{FF2B5EF4-FFF2-40B4-BE49-F238E27FC236}">
                      <a16:creationId xmlns:a16="http://schemas.microsoft.com/office/drawing/2014/main" id="{68F1D4B6-7EDF-9349-56D2-27957A33C51D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2245730" y="6371528"/>
                  <a:ext cx="1540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316" name="Tinta 315">
                  <a:extLst>
                    <a:ext uri="{FF2B5EF4-FFF2-40B4-BE49-F238E27FC236}">
                      <a16:creationId xmlns:a16="http://schemas.microsoft.com/office/drawing/2014/main" id="{F16966FB-83DD-2562-1F29-15A2B2F0AB56}"/>
                    </a:ext>
                  </a:extLst>
                </p14:cNvPr>
                <p14:cNvContentPartPr/>
                <p14:nvPr/>
              </p14:nvContentPartPr>
              <p14:xfrm>
                <a:off x="2417450" y="6121328"/>
                <a:ext cx="83880" cy="127440"/>
              </p14:xfrm>
            </p:contentPart>
          </mc:Choice>
          <mc:Fallback>
            <p:pic>
              <p:nvPicPr>
                <p:cNvPr id="316" name="Tinta 315">
                  <a:extLst>
                    <a:ext uri="{FF2B5EF4-FFF2-40B4-BE49-F238E27FC236}">
                      <a16:creationId xmlns:a16="http://schemas.microsoft.com/office/drawing/2014/main" id="{F16966FB-83DD-2562-1F29-15A2B2F0AB56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2413130" y="6117008"/>
                  <a:ext cx="925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317" name="Tinta 316">
                  <a:extLst>
                    <a:ext uri="{FF2B5EF4-FFF2-40B4-BE49-F238E27FC236}">
                      <a16:creationId xmlns:a16="http://schemas.microsoft.com/office/drawing/2014/main" id="{B5D9E33A-8CBF-C92F-30CF-3E9EA5703192}"/>
                    </a:ext>
                  </a:extLst>
                </p14:cNvPr>
                <p14:cNvContentPartPr/>
                <p14:nvPr/>
              </p14:nvContentPartPr>
              <p14:xfrm>
                <a:off x="2450210" y="6119528"/>
                <a:ext cx="77040" cy="232560"/>
              </p14:xfrm>
            </p:contentPart>
          </mc:Choice>
          <mc:Fallback>
            <p:pic>
              <p:nvPicPr>
                <p:cNvPr id="317" name="Tinta 316">
                  <a:extLst>
                    <a:ext uri="{FF2B5EF4-FFF2-40B4-BE49-F238E27FC236}">
                      <a16:creationId xmlns:a16="http://schemas.microsoft.com/office/drawing/2014/main" id="{B5D9E33A-8CBF-C92F-30CF-3E9EA5703192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2445890" y="6115208"/>
                  <a:ext cx="856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318" name="Tinta 317">
                  <a:extLst>
                    <a:ext uri="{FF2B5EF4-FFF2-40B4-BE49-F238E27FC236}">
                      <a16:creationId xmlns:a16="http://schemas.microsoft.com/office/drawing/2014/main" id="{7CB5C888-EBA1-D938-AEAA-9B27184CBF12}"/>
                    </a:ext>
                  </a:extLst>
                </p14:cNvPr>
                <p14:cNvContentPartPr/>
                <p14:nvPr/>
              </p14:nvContentPartPr>
              <p14:xfrm>
                <a:off x="1850450" y="6159128"/>
                <a:ext cx="142200" cy="500040"/>
              </p14:xfrm>
            </p:contentPart>
          </mc:Choice>
          <mc:Fallback>
            <p:pic>
              <p:nvPicPr>
                <p:cNvPr id="318" name="Tinta 317">
                  <a:extLst>
                    <a:ext uri="{FF2B5EF4-FFF2-40B4-BE49-F238E27FC236}">
                      <a16:creationId xmlns:a16="http://schemas.microsoft.com/office/drawing/2014/main" id="{7CB5C888-EBA1-D938-AEAA-9B27184CBF12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846130" y="6154808"/>
                  <a:ext cx="15084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319" name="Tinta 318">
                  <a:extLst>
                    <a:ext uri="{FF2B5EF4-FFF2-40B4-BE49-F238E27FC236}">
                      <a16:creationId xmlns:a16="http://schemas.microsoft.com/office/drawing/2014/main" id="{72893D98-5CEB-9849-7255-75CFB6C489EE}"/>
                    </a:ext>
                  </a:extLst>
                </p14:cNvPr>
                <p14:cNvContentPartPr/>
                <p14:nvPr/>
              </p14:nvContentPartPr>
              <p14:xfrm>
                <a:off x="2637050" y="6124568"/>
                <a:ext cx="57960" cy="420840"/>
              </p14:xfrm>
            </p:contentPart>
          </mc:Choice>
          <mc:Fallback>
            <p:pic>
              <p:nvPicPr>
                <p:cNvPr id="319" name="Tinta 318">
                  <a:extLst>
                    <a:ext uri="{FF2B5EF4-FFF2-40B4-BE49-F238E27FC236}">
                      <a16:creationId xmlns:a16="http://schemas.microsoft.com/office/drawing/2014/main" id="{72893D98-5CEB-9849-7255-75CFB6C489EE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2632730" y="6120248"/>
                  <a:ext cx="6660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320" name="Tinta 319">
                  <a:extLst>
                    <a:ext uri="{FF2B5EF4-FFF2-40B4-BE49-F238E27FC236}">
                      <a16:creationId xmlns:a16="http://schemas.microsoft.com/office/drawing/2014/main" id="{FF0B8736-7D8B-FF37-192D-953DEBADB826}"/>
                    </a:ext>
                  </a:extLst>
                </p14:cNvPr>
                <p14:cNvContentPartPr/>
                <p14:nvPr/>
              </p14:nvContentPartPr>
              <p14:xfrm>
                <a:off x="2786810" y="5993168"/>
                <a:ext cx="102600" cy="169920"/>
              </p14:xfrm>
            </p:contentPart>
          </mc:Choice>
          <mc:Fallback>
            <p:pic>
              <p:nvPicPr>
                <p:cNvPr id="320" name="Tinta 319">
                  <a:extLst>
                    <a:ext uri="{FF2B5EF4-FFF2-40B4-BE49-F238E27FC236}">
                      <a16:creationId xmlns:a16="http://schemas.microsoft.com/office/drawing/2014/main" id="{FF0B8736-7D8B-FF37-192D-953DEBADB826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2782490" y="5988848"/>
                  <a:ext cx="111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321" name="Tinta 320">
                  <a:extLst>
                    <a:ext uri="{FF2B5EF4-FFF2-40B4-BE49-F238E27FC236}">
                      <a16:creationId xmlns:a16="http://schemas.microsoft.com/office/drawing/2014/main" id="{C6D1EEB9-78DD-20C4-EB46-E8F339C51AC6}"/>
                    </a:ext>
                  </a:extLst>
                </p14:cNvPr>
                <p14:cNvContentPartPr/>
                <p14:nvPr/>
              </p14:nvContentPartPr>
              <p14:xfrm>
                <a:off x="2724890" y="6193328"/>
                <a:ext cx="216360" cy="16560"/>
              </p14:xfrm>
            </p:contentPart>
          </mc:Choice>
          <mc:Fallback>
            <p:pic>
              <p:nvPicPr>
                <p:cNvPr id="321" name="Tinta 320">
                  <a:extLst>
                    <a:ext uri="{FF2B5EF4-FFF2-40B4-BE49-F238E27FC236}">
                      <a16:creationId xmlns:a16="http://schemas.microsoft.com/office/drawing/2014/main" id="{C6D1EEB9-78DD-20C4-EB46-E8F339C51AC6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2720570" y="6189008"/>
                  <a:ext cx="2250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322" name="Tinta 321">
                  <a:extLst>
                    <a:ext uri="{FF2B5EF4-FFF2-40B4-BE49-F238E27FC236}">
                      <a16:creationId xmlns:a16="http://schemas.microsoft.com/office/drawing/2014/main" id="{72B73C94-51F3-B4C7-A685-AB0601E7317B}"/>
                    </a:ext>
                  </a:extLst>
                </p14:cNvPr>
                <p14:cNvContentPartPr/>
                <p14:nvPr/>
              </p14:nvContentPartPr>
              <p14:xfrm>
                <a:off x="2738570" y="6288008"/>
                <a:ext cx="153720" cy="132840"/>
              </p14:xfrm>
            </p:contentPart>
          </mc:Choice>
          <mc:Fallback>
            <p:pic>
              <p:nvPicPr>
                <p:cNvPr id="322" name="Tinta 321">
                  <a:extLst>
                    <a:ext uri="{FF2B5EF4-FFF2-40B4-BE49-F238E27FC236}">
                      <a16:creationId xmlns:a16="http://schemas.microsoft.com/office/drawing/2014/main" id="{72B73C94-51F3-B4C7-A685-AB0601E7317B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2734250" y="6283688"/>
                  <a:ext cx="162360" cy="14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0">
            <p14:nvContentPartPr>
              <p14:cNvPr id="324" name="Tinta 323">
                <a:extLst>
                  <a:ext uri="{FF2B5EF4-FFF2-40B4-BE49-F238E27FC236}">
                    <a16:creationId xmlns:a16="http://schemas.microsoft.com/office/drawing/2014/main" id="{79D88AFA-74D9-700D-15A6-C62891B6FB25}"/>
                  </a:ext>
                </a:extLst>
              </p14:cNvPr>
              <p14:cNvContentPartPr/>
              <p14:nvPr/>
            </p14:nvContentPartPr>
            <p14:xfrm>
              <a:off x="3178130" y="6587168"/>
              <a:ext cx="190080" cy="20880"/>
            </p14:xfrm>
          </p:contentPart>
        </mc:Choice>
        <mc:Fallback>
          <p:pic>
            <p:nvPicPr>
              <p:cNvPr id="324" name="Tinta 323">
                <a:extLst>
                  <a:ext uri="{FF2B5EF4-FFF2-40B4-BE49-F238E27FC236}">
                    <a16:creationId xmlns:a16="http://schemas.microsoft.com/office/drawing/2014/main" id="{79D88AFA-74D9-700D-15A6-C62891B6FB25}"/>
                  </a:ext>
                </a:extLst>
              </p:cNvPr>
              <p:cNvPicPr/>
              <p:nvPr/>
            </p:nvPicPr>
            <p:blipFill>
              <a:blip r:embed="rId471"/>
              <a:stretch>
                <a:fillRect/>
              </a:stretch>
            </p:blipFill>
            <p:spPr>
              <a:xfrm>
                <a:off x="3173810" y="6582848"/>
                <a:ext cx="19872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2">
            <p14:nvContentPartPr>
              <p14:cNvPr id="325" name="Tinta 324">
                <a:extLst>
                  <a:ext uri="{FF2B5EF4-FFF2-40B4-BE49-F238E27FC236}">
                    <a16:creationId xmlns:a16="http://schemas.microsoft.com/office/drawing/2014/main" id="{6ED3C540-4F8F-AF8D-A2CF-147C150C6F9F}"/>
                  </a:ext>
                </a:extLst>
              </p14:cNvPr>
              <p14:cNvContentPartPr/>
              <p14:nvPr/>
            </p14:nvContentPartPr>
            <p14:xfrm>
              <a:off x="3171290" y="6427688"/>
              <a:ext cx="162000" cy="23760"/>
            </p14:xfrm>
          </p:contentPart>
        </mc:Choice>
        <mc:Fallback>
          <p:pic>
            <p:nvPicPr>
              <p:cNvPr id="325" name="Tinta 324">
                <a:extLst>
                  <a:ext uri="{FF2B5EF4-FFF2-40B4-BE49-F238E27FC236}">
                    <a16:creationId xmlns:a16="http://schemas.microsoft.com/office/drawing/2014/main" id="{6ED3C540-4F8F-AF8D-A2CF-147C150C6F9F}"/>
                  </a:ext>
                </a:extLst>
              </p:cNvPr>
              <p:cNvPicPr/>
              <p:nvPr/>
            </p:nvPicPr>
            <p:blipFill>
              <a:blip r:embed="rId473"/>
              <a:stretch>
                <a:fillRect/>
              </a:stretch>
            </p:blipFill>
            <p:spPr>
              <a:xfrm>
                <a:off x="3166970" y="6423368"/>
                <a:ext cx="17064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9" name="Agrupar 328">
            <a:extLst>
              <a:ext uri="{FF2B5EF4-FFF2-40B4-BE49-F238E27FC236}">
                <a16:creationId xmlns:a16="http://schemas.microsoft.com/office/drawing/2014/main" id="{E2B12C18-D788-A2BD-A556-DED0AB96F9CF}"/>
              </a:ext>
            </a:extLst>
          </p:cNvPr>
          <p:cNvGrpSpPr/>
          <p:nvPr/>
        </p:nvGrpSpPr>
        <p:grpSpPr>
          <a:xfrm>
            <a:off x="3579170" y="6127088"/>
            <a:ext cx="550440" cy="502920"/>
            <a:chOff x="3579170" y="6127088"/>
            <a:chExt cx="550440" cy="50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326" name="Tinta 325">
                  <a:extLst>
                    <a:ext uri="{FF2B5EF4-FFF2-40B4-BE49-F238E27FC236}">
                      <a16:creationId xmlns:a16="http://schemas.microsoft.com/office/drawing/2014/main" id="{A1B8D492-A196-8402-7CF0-3C8A3CB9C760}"/>
                    </a:ext>
                  </a:extLst>
                </p14:cNvPr>
                <p14:cNvContentPartPr/>
                <p14:nvPr/>
              </p14:nvContentPartPr>
              <p14:xfrm>
                <a:off x="3579170" y="6343808"/>
                <a:ext cx="81000" cy="286200"/>
              </p14:xfrm>
            </p:contentPart>
          </mc:Choice>
          <mc:Fallback>
            <p:pic>
              <p:nvPicPr>
                <p:cNvPr id="326" name="Tinta 325">
                  <a:extLst>
                    <a:ext uri="{FF2B5EF4-FFF2-40B4-BE49-F238E27FC236}">
                      <a16:creationId xmlns:a16="http://schemas.microsoft.com/office/drawing/2014/main" id="{A1B8D492-A196-8402-7CF0-3C8A3CB9C760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3574850" y="6339488"/>
                  <a:ext cx="896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327" name="Tinta 326">
                  <a:extLst>
                    <a:ext uri="{FF2B5EF4-FFF2-40B4-BE49-F238E27FC236}">
                      <a16:creationId xmlns:a16="http://schemas.microsoft.com/office/drawing/2014/main" id="{DD938915-20F9-880C-5022-E82BCC5331B9}"/>
                    </a:ext>
                  </a:extLst>
                </p14:cNvPr>
                <p14:cNvContentPartPr/>
                <p14:nvPr/>
              </p14:nvContentPartPr>
              <p14:xfrm>
                <a:off x="3742250" y="6341288"/>
                <a:ext cx="185760" cy="270720"/>
              </p14:xfrm>
            </p:contentPart>
          </mc:Choice>
          <mc:Fallback>
            <p:pic>
              <p:nvPicPr>
                <p:cNvPr id="327" name="Tinta 326">
                  <a:extLst>
                    <a:ext uri="{FF2B5EF4-FFF2-40B4-BE49-F238E27FC236}">
                      <a16:creationId xmlns:a16="http://schemas.microsoft.com/office/drawing/2014/main" id="{DD938915-20F9-880C-5022-E82BCC5331B9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3737930" y="6336968"/>
                  <a:ext cx="1944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28" name="Tinta 327">
                  <a:extLst>
                    <a:ext uri="{FF2B5EF4-FFF2-40B4-BE49-F238E27FC236}">
                      <a16:creationId xmlns:a16="http://schemas.microsoft.com/office/drawing/2014/main" id="{A9C9FEE7-49D1-6ED4-F468-69141FB777D0}"/>
                    </a:ext>
                  </a:extLst>
                </p14:cNvPr>
                <p14:cNvContentPartPr/>
                <p14:nvPr/>
              </p14:nvContentPartPr>
              <p14:xfrm>
                <a:off x="3975530" y="6127088"/>
                <a:ext cx="154080" cy="212760"/>
              </p14:xfrm>
            </p:contentPart>
          </mc:Choice>
          <mc:Fallback>
            <p:pic>
              <p:nvPicPr>
                <p:cNvPr id="328" name="Tinta 327">
                  <a:extLst>
                    <a:ext uri="{FF2B5EF4-FFF2-40B4-BE49-F238E27FC236}">
                      <a16:creationId xmlns:a16="http://schemas.microsoft.com/office/drawing/2014/main" id="{A9C9FEE7-49D1-6ED4-F468-69141FB777D0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3971210" y="6122768"/>
                  <a:ext cx="162720" cy="22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3" name="Agrupar 342">
            <a:extLst>
              <a:ext uri="{FF2B5EF4-FFF2-40B4-BE49-F238E27FC236}">
                <a16:creationId xmlns:a16="http://schemas.microsoft.com/office/drawing/2014/main" id="{8EEF764E-FEB2-65E9-46FE-D8780FB887BB}"/>
              </a:ext>
            </a:extLst>
          </p:cNvPr>
          <p:cNvGrpSpPr/>
          <p:nvPr/>
        </p:nvGrpSpPr>
        <p:grpSpPr>
          <a:xfrm>
            <a:off x="5341730" y="5955008"/>
            <a:ext cx="1538640" cy="646920"/>
            <a:chOff x="5341730" y="5955008"/>
            <a:chExt cx="1538640" cy="64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30" name="Tinta 329">
                  <a:extLst>
                    <a:ext uri="{FF2B5EF4-FFF2-40B4-BE49-F238E27FC236}">
                      <a16:creationId xmlns:a16="http://schemas.microsoft.com/office/drawing/2014/main" id="{ACC91A3B-70F0-D594-8572-FE5BF94B3514}"/>
                    </a:ext>
                  </a:extLst>
                </p14:cNvPr>
                <p14:cNvContentPartPr/>
                <p14:nvPr/>
              </p14:nvContentPartPr>
              <p14:xfrm>
                <a:off x="5341730" y="6322208"/>
                <a:ext cx="71280" cy="279720"/>
              </p14:xfrm>
            </p:contentPart>
          </mc:Choice>
          <mc:Fallback>
            <p:pic>
              <p:nvPicPr>
                <p:cNvPr id="330" name="Tinta 329">
                  <a:extLst>
                    <a:ext uri="{FF2B5EF4-FFF2-40B4-BE49-F238E27FC236}">
                      <a16:creationId xmlns:a16="http://schemas.microsoft.com/office/drawing/2014/main" id="{ACC91A3B-70F0-D594-8572-FE5BF94B3514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5337410" y="6317888"/>
                  <a:ext cx="799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31" name="Tinta 330">
                  <a:extLst>
                    <a:ext uri="{FF2B5EF4-FFF2-40B4-BE49-F238E27FC236}">
                      <a16:creationId xmlns:a16="http://schemas.microsoft.com/office/drawing/2014/main" id="{909863EC-4645-D5A9-8323-BE3FC441BDB5}"/>
                    </a:ext>
                  </a:extLst>
                </p14:cNvPr>
                <p14:cNvContentPartPr/>
                <p14:nvPr/>
              </p14:nvContentPartPr>
              <p14:xfrm>
                <a:off x="5501570" y="6348848"/>
                <a:ext cx="187560" cy="239040"/>
              </p14:xfrm>
            </p:contentPart>
          </mc:Choice>
          <mc:Fallback>
            <p:pic>
              <p:nvPicPr>
                <p:cNvPr id="331" name="Tinta 330">
                  <a:extLst>
                    <a:ext uri="{FF2B5EF4-FFF2-40B4-BE49-F238E27FC236}">
                      <a16:creationId xmlns:a16="http://schemas.microsoft.com/office/drawing/2014/main" id="{909863EC-4645-D5A9-8323-BE3FC441BDB5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5497250" y="6344528"/>
                  <a:ext cx="1962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32" name="Tinta 331">
                  <a:extLst>
                    <a:ext uri="{FF2B5EF4-FFF2-40B4-BE49-F238E27FC236}">
                      <a16:creationId xmlns:a16="http://schemas.microsoft.com/office/drawing/2014/main" id="{F932293A-690B-18C3-64DC-1D04AF851F48}"/>
                    </a:ext>
                  </a:extLst>
                </p14:cNvPr>
                <p14:cNvContentPartPr/>
                <p14:nvPr/>
              </p14:nvContentPartPr>
              <p14:xfrm>
                <a:off x="5729450" y="6073808"/>
                <a:ext cx="127080" cy="190080"/>
              </p14:xfrm>
            </p:contentPart>
          </mc:Choice>
          <mc:Fallback>
            <p:pic>
              <p:nvPicPr>
                <p:cNvPr id="332" name="Tinta 331">
                  <a:extLst>
                    <a:ext uri="{FF2B5EF4-FFF2-40B4-BE49-F238E27FC236}">
                      <a16:creationId xmlns:a16="http://schemas.microsoft.com/office/drawing/2014/main" id="{F932293A-690B-18C3-64DC-1D04AF851F48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5725130" y="6069488"/>
                  <a:ext cx="1357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33" name="Tinta 332">
                  <a:extLst>
                    <a:ext uri="{FF2B5EF4-FFF2-40B4-BE49-F238E27FC236}">
                      <a16:creationId xmlns:a16="http://schemas.microsoft.com/office/drawing/2014/main" id="{7B62D58F-ED4E-17B2-3303-40759F7CD5C7}"/>
                    </a:ext>
                  </a:extLst>
                </p14:cNvPr>
                <p14:cNvContentPartPr/>
                <p14:nvPr/>
              </p14:nvContentPartPr>
              <p14:xfrm>
                <a:off x="5987570" y="6457208"/>
                <a:ext cx="333720" cy="60120"/>
              </p14:xfrm>
            </p:contentPart>
          </mc:Choice>
          <mc:Fallback>
            <p:pic>
              <p:nvPicPr>
                <p:cNvPr id="333" name="Tinta 332">
                  <a:extLst>
                    <a:ext uri="{FF2B5EF4-FFF2-40B4-BE49-F238E27FC236}">
                      <a16:creationId xmlns:a16="http://schemas.microsoft.com/office/drawing/2014/main" id="{7B62D58F-ED4E-17B2-3303-40759F7CD5C7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5983250" y="6452888"/>
                  <a:ext cx="3423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34" name="Tinta 333">
                  <a:extLst>
                    <a:ext uri="{FF2B5EF4-FFF2-40B4-BE49-F238E27FC236}">
                      <a16:creationId xmlns:a16="http://schemas.microsoft.com/office/drawing/2014/main" id="{01212036-F28A-5B73-DF9E-4F05D5F7676B}"/>
                    </a:ext>
                  </a:extLst>
                </p14:cNvPr>
                <p14:cNvContentPartPr/>
                <p14:nvPr/>
              </p14:nvContentPartPr>
              <p14:xfrm>
                <a:off x="5996210" y="6369368"/>
                <a:ext cx="306360" cy="11880"/>
              </p14:xfrm>
            </p:contentPart>
          </mc:Choice>
          <mc:Fallback>
            <p:pic>
              <p:nvPicPr>
                <p:cNvPr id="334" name="Tinta 333">
                  <a:extLst>
                    <a:ext uri="{FF2B5EF4-FFF2-40B4-BE49-F238E27FC236}">
                      <a16:creationId xmlns:a16="http://schemas.microsoft.com/office/drawing/2014/main" id="{01212036-F28A-5B73-DF9E-4F05D5F7676B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5991890" y="6365048"/>
                  <a:ext cx="3150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35" name="Tinta 334">
                  <a:extLst>
                    <a:ext uri="{FF2B5EF4-FFF2-40B4-BE49-F238E27FC236}">
                      <a16:creationId xmlns:a16="http://schemas.microsoft.com/office/drawing/2014/main" id="{0B62B13A-EDE9-8590-1ECD-4698F269FF75}"/>
                    </a:ext>
                  </a:extLst>
                </p14:cNvPr>
                <p14:cNvContentPartPr/>
                <p14:nvPr/>
              </p14:nvContentPartPr>
              <p14:xfrm>
                <a:off x="6145970" y="6272528"/>
                <a:ext cx="67320" cy="307440"/>
              </p14:xfrm>
            </p:contentPart>
          </mc:Choice>
          <mc:Fallback>
            <p:pic>
              <p:nvPicPr>
                <p:cNvPr id="335" name="Tinta 334">
                  <a:extLst>
                    <a:ext uri="{FF2B5EF4-FFF2-40B4-BE49-F238E27FC236}">
                      <a16:creationId xmlns:a16="http://schemas.microsoft.com/office/drawing/2014/main" id="{0B62B13A-EDE9-8590-1ECD-4698F269FF75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6141650" y="6268208"/>
                  <a:ext cx="759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36" name="Tinta 335">
                  <a:extLst>
                    <a:ext uri="{FF2B5EF4-FFF2-40B4-BE49-F238E27FC236}">
                      <a16:creationId xmlns:a16="http://schemas.microsoft.com/office/drawing/2014/main" id="{B2FBAA46-81EC-D85A-2349-BEF88A641647}"/>
                    </a:ext>
                  </a:extLst>
                </p14:cNvPr>
                <p14:cNvContentPartPr/>
                <p14:nvPr/>
              </p14:nvContentPartPr>
              <p14:xfrm>
                <a:off x="6460610" y="6241928"/>
                <a:ext cx="55800" cy="283320"/>
              </p14:xfrm>
            </p:contentPart>
          </mc:Choice>
          <mc:Fallback>
            <p:pic>
              <p:nvPicPr>
                <p:cNvPr id="336" name="Tinta 335">
                  <a:extLst>
                    <a:ext uri="{FF2B5EF4-FFF2-40B4-BE49-F238E27FC236}">
                      <a16:creationId xmlns:a16="http://schemas.microsoft.com/office/drawing/2014/main" id="{B2FBAA46-81EC-D85A-2349-BEF88A641647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6456290" y="6237608"/>
                  <a:ext cx="644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38" name="Tinta 337">
                  <a:extLst>
                    <a:ext uri="{FF2B5EF4-FFF2-40B4-BE49-F238E27FC236}">
                      <a16:creationId xmlns:a16="http://schemas.microsoft.com/office/drawing/2014/main" id="{37B3C004-5836-98E0-74F3-DCD458CE85D3}"/>
                    </a:ext>
                  </a:extLst>
                </p14:cNvPr>
                <p14:cNvContentPartPr/>
                <p14:nvPr/>
              </p14:nvContentPartPr>
              <p14:xfrm>
                <a:off x="6555650" y="6300608"/>
                <a:ext cx="156960" cy="210960"/>
              </p14:xfrm>
            </p:contentPart>
          </mc:Choice>
          <mc:Fallback>
            <p:pic>
              <p:nvPicPr>
                <p:cNvPr id="338" name="Tinta 337">
                  <a:extLst>
                    <a:ext uri="{FF2B5EF4-FFF2-40B4-BE49-F238E27FC236}">
                      <a16:creationId xmlns:a16="http://schemas.microsoft.com/office/drawing/2014/main" id="{37B3C004-5836-98E0-74F3-DCD458CE85D3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6551330" y="6296288"/>
                  <a:ext cx="1656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39" name="Tinta 338">
                  <a:extLst>
                    <a:ext uri="{FF2B5EF4-FFF2-40B4-BE49-F238E27FC236}">
                      <a16:creationId xmlns:a16="http://schemas.microsoft.com/office/drawing/2014/main" id="{9045994C-589D-ECDD-9BAE-EA4FDCCF61E4}"/>
                    </a:ext>
                  </a:extLst>
                </p14:cNvPr>
                <p14:cNvContentPartPr/>
                <p14:nvPr/>
              </p14:nvContentPartPr>
              <p14:xfrm>
                <a:off x="6655730" y="6000728"/>
                <a:ext cx="176760" cy="274680"/>
              </p14:xfrm>
            </p:contentPart>
          </mc:Choice>
          <mc:Fallback>
            <p:pic>
              <p:nvPicPr>
                <p:cNvPr id="339" name="Tinta 338">
                  <a:extLst>
                    <a:ext uri="{FF2B5EF4-FFF2-40B4-BE49-F238E27FC236}">
                      <a16:creationId xmlns:a16="http://schemas.microsoft.com/office/drawing/2014/main" id="{9045994C-589D-ECDD-9BAE-EA4FDCCF61E4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6651410" y="5996408"/>
                  <a:ext cx="1854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41" name="Tinta 340">
                  <a:extLst>
                    <a:ext uri="{FF2B5EF4-FFF2-40B4-BE49-F238E27FC236}">
                      <a16:creationId xmlns:a16="http://schemas.microsoft.com/office/drawing/2014/main" id="{E0BE7315-57BD-940B-21CE-3828CDC4F4C3}"/>
                    </a:ext>
                  </a:extLst>
                </p14:cNvPr>
                <p14:cNvContentPartPr/>
                <p14:nvPr/>
              </p14:nvContentPartPr>
              <p14:xfrm>
                <a:off x="6778130" y="5955008"/>
                <a:ext cx="102240" cy="98640"/>
              </p14:xfrm>
            </p:contentPart>
          </mc:Choice>
          <mc:Fallback>
            <p:pic>
              <p:nvPicPr>
                <p:cNvPr id="341" name="Tinta 340">
                  <a:extLst>
                    <a:ext uri="{FF2B5EF4-FFF2-40B4-BE49-F238E27FC236}">
                      <a16:creationId xmlns:a16="http://schemas.microsoft.com/office/drawing/2014/main" id="{E0BE7315-57BD-940B-21CE-3828CDC4F4C3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6773810" y="5950688"/>
                  <a:ext cx="1108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42" name="Tinta 341">
                  <a:extLst>
                    <a:ext uri="{FF2B5EF4-FFF2-40B4-BE49-F238E27FC236}">
                      <a16:creationId xmlns:a16="http://schemas.microsoft.com/office/drawing/2014/main" id="{463BF077-3CE2-D969-C0BE-2D9E24EE633A}"/>
                    </a:ext>
                  </a:extLst>
                </p14:cNvPr>
                <p14:cNvContentPartPr/>
                <p14:nvPr/>
              </p14:nvContentPartPr>
              <p14:xfrm>
                <a:off x="6677690" y="5976968"/>
                <a:ext cx="150480" cy="154440"/>
              </p14:xfrm>
            </p:contentPart>
          </mc:Choice>
          <mc:Fallback>
            <p:pic>
              <p:nvPicPr>
                <p:cNvPr id="342" name="Tinta 341">
                  <a:extLst>
                    <a:ext uri="{FF2B5EF4-FFF2-40B4-BE49-F238E27FC236}">
                      <a16:creationId xmlns:a16="http://schemas.microsoft.com/office/drawing/2014/main" id="{463BF077-3CE2-D969-C0BE-2D9E24EE633A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6673370" y="5972648"/>
                  <a:ext cx="159120" cy="16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2">
            <p14:nvContentPartPr>
              <p14:cNvPr id="344" name="Tinta 343">
                <a:extLst>
                  <a:ext uri="{FF2B5EF4-FFF2-40B4-BE49-F238E27FC236}">
                    <a16:creationId xmlns:a16="http://schemas.microsoft.com/office/drawing/2014/main" id="{48AF6CB3-F510-AAFE-F5C3-A5AEEB9DD9D4}"/>
                  </a:ext>
                </a:extLst>
              </p14:cNvPr>
              <p14:cNvContentPartPr/>
              <p14:nvPr/>
            </p14:nvContentPartPr>
            <p14:xfrm>
              <a:off x="13689050" y="3443288"/>
              <a:ext cx="15840" cy="9360"/>
            </p14:xfrm>
          </p:contentPart>
        </mc:Choice>
        <mc:Fallback>
          <p:pic>
            <p:nvPicPr>
              <p:cNvPr id="344" name="Tinta 343">
                <a:extLst>
                  <a:ext uri="{FF2B5EF4-FFF2-40B4-BE49-F238E27FC236}">
                    <a16:creationId xmlns:a16="http://schemas.microsoft.com/office/drawing/2014/main" id="{48AF6CB3-F510-AAFE-F5C3-A5AEEB9DD9D4}"/>
                  </a:ext>
                </a:extLst>
              </p:cNvPr>
              <p:cNvPicPr/>
              <p:nvPr/>
            </p:nvPicPr>
            <p:blipFill>
              <a:blip r:embed="rId503"/>
              <a:stretch>
                <a:fillRect/>
              </a:stretch>
            </p:blipFill>
            <p:spPr>
              <a:xfrm>
                <a:off x="13684730" y="3438968"/>
                <a:ext cx="2448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189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2AA7B99B-4D8F-BE50-DCB6-91FA55413C2D}"/>
                  </a:ext>
                </a:extLst>
              </p14:cNvPr>
              <p14:cNvContentPartPr/>
              <p14:nvPr/>
            </p14:nvContentPartPr>
            <p14:xfrm>
              <a:off x="3830090" y="333608"/>
              <a:ext cx="277560" cy="282240"/>
            </p14:xfrm>
          </p:contentPart>
        </mc:Choice>
        <mc:Fallback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2AA7B99B-4D8F-BE50-DCB6-91FA55413C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5770" y="329288"/>
                <a:ext cx="286200" cy="29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Agrupar 63">
            <a:extLst>
              <a:ext uri="{FF2B5EF4-FFF2-40B4-BE49-F238E27FC236}">
                <a16:creationId xmlns:a16="http://schemas.microsoft.com/office/drawing/2014/main" id="{E83B183F-40EF-3D29-E020-A23A3F391286}"/>
              </a:ext>
            </a:extLst>
          </p:cNvPr>
          <p:cNvGrpSpPr/>
          <p:nvPr/>
        </p:nvGrpSpPr>
        <p:grpSpPr>
          <a:xfrm>
            <a:off x="234410" y="197528"/>
            <a:ext cx="4848840" cy="1938600"/>
            <a:chOff x="234410" y="197528"/>
            <a:chExt cx="4848840" cy="193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7C8F9DE5-C4DF-4317-1867-E23CDA47B767}"/>
                    </a:ext>
                  </a:extLst>
                </p14:cNvPr>
                <p14:cNvContentPartPr/>
                <p14:nvPr/>
              </p14:nvContentPartPr>
              <p14:xfrm>
                <a:off x="278330" y="272768"/>
                <a:ext cx="188640" cy="390960"/>
              </p14:xfrm>
            </p:contentPart>
          </mc:Choice>
          <mc:Fallback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7C8F9DE5-C4DF-4317-1867-E23CDA47B76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4010" y="268448"/>
                  <a:ext cx="19728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7E7537A4-BFAF-0FB2-5080-9D7F81FE7A91}"/>
                    </a:ext>
                  </a:extLst>
                </p14:cNvPr>
                <p14:cNvContentPartPr/>
                <p14:nvPr/>
              </p14:nvContentPartPr>
              <p14:xfrm>
                <a:off x="534650" y="244688"/>
                <a:ext cx="128520" cy="626400"/>
              </p14:xfrm>
            </p:contentPart>
          </mc:Choice>
          <mc:Fallback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7E7537A4-BFAF-0FB2-5080-9D7F81FE7A9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0330" y="240368"/>
                  <a:ext cx="137160" cy="63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0DEAB4AF-8201-FBF6-9825-F868CB5B134D}"/>
                    </a:ext>
                  </a:extLst>
                </p14:cNvPr>
                <p14:cNvContentPartPr/>
                <p14:nvPr/>
              </p14:nvContentPartPr>
              <p14:xfrm>
                <a:off x="1172930" y="281768"/>
                <a:ext cx="186840" cy="55188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0DEAB4AF-8201-FBF6-9825-F868CB5B13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68610" y="277448"/>
                  <a:ext cx="19548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F8E548F5-EC40-7C75-A24A-694F5B174127}"/>
                    </a:ext>
                  </a:extLst>
                </p14:cNvPr>
                <p14:cNvContentPartPr/>
                <p14:nvPr/>
              </p14:nvContentPartPr>
              <p14:xfrm>
                <a:off x="1036130" y="596768"/>
                <a:ext cx="315000" cy="504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F8E548F5-EC40-7C75-A24A-694F5B17412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31810" y="592448"/>
                  <a:ext cx="32364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D2DF131C-726E-A0CA-9538-793967A1DB70}"/>
                    </a:ext>
                  </a:extLst>
                </p14:cNvPr>
                <p14:cNvContentPartPr/>
                <p14:nvPr/>
              </p14:nvContentPartPr>
              <p14:xfrm>
                <a:off x="1462370" y="280688"/>
                <a:ext cx="129240" cy="39960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D2DF131C-726E-A0CA-9538-793967A1DB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58050" y="276368"/>
                  <a:ext cx="13788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64424990-4AB5-9DAD-3A13-30E20A65EC86}"/>
                    </a:ext>
                  </a:extLst>
                </p14:cNvPr>
                <p14:cNvContentPartPr/>
                <p14:nvPr/>
              </p14:nvContentPartPr>
              <p14:xfrm>
                <a:off x="1671530" y="330008"/>
                <a:ext cx="165600" cy="33588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64424990-4AB5-9DAD-3A13-30E20A65EC8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67210" y="325688"/>
                  <a:ext cx="17424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4076DB68-0AC7-5BB1-D9B6-248C19C10740}"/>
                    </a:ext>
                  </a:extLst>
                </p14:cNvPr>
                <p14:cNvContentPartPr/>
                <p14:nvPr/>
              </p14:nvContentPartPr>
              <p14:xfrm>
                <a:off x="1913090" y="436928"/>
                <a:ext cx="122040" cy="13248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4076DB68-0AC7-5BB1-D9B6-248C19C1074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08770" y="432608"/>
                  <a:ext cx="1306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0E98ED2B-C8B9-389D-7625-7E572A71539C}"/>
                    </a:ext>
                  </a:extLst>
                </p14:cNvPr>
                <p14:cNvContentPartPr/>
                <p14:nvPr/>
              </p14:nvContentPartPr>
              <p14:xfrm>
                <a:off x="1942970" y="370688"/>
                <a:ext cx="81000" cy="21060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0E98ED2B-C8B9-389D-7625-7E572A71539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38650" y="366368"/>
                  <a:ext cx="896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C61421B4-5FC3-5AB7-5C02-508AD1141E8A}"/>
                    </a:ext>
                  </a:extLst>
                </p14:cNvPr>
                <p14:cNvContentPartPr/>
                <p14:nvPr/>
              </p14:nvContentPartPr>
              <p14:xfrm>
                <a:off x="2161130" y="353048"/>
                <a:ext cx="360" cy="25920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C61421B4-5FC3-5AB7-5C02-508AD1141E8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56810" y="348728"/>
                  <a:ext cx="90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E229D0A2-F30F-4072-0A6E-01EEA95AB0D4}"/>
                    </a:ext>
                  </a:extLst>
                </p14:cNvPr>
                <p14:cNvContentPartPr/>
                <p14:nvPr/>
              </p14:nvContentPartPr>
              <p14:xfrm>
                <a:off x="2277050" y="402728"/>
                <a:ext cx="151920" cy="20664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E229D0A2-F30F-4072-0A6E-01EEA95AB0D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72730" y="398408"/>
                  <a:ext cx="1605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7275D0D3-EAAD-ED14-2978-9DF3DF462074}"/>
                    </a:ext>
                  </a:extLst>
                </p14:cNvPr>
                <p14:cNvContentPartPr/>
                <p14:nvPr/>
              </p14:nvContentPartPr>
              <p14:xfrm>
                <a:off x="2417450" y="209048"/>
                <a:ext cx="97200" cy="18252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7275D0D3-EAAD-ED14-2978-9DF3DF46207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13130" y="204728"/>
                  <a:ext cx="1058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8AE176DD-C9CC-D020-6F5A-15F763E92253}"/>
                    </a:ext>
                  </a:extLst>
                </p14:cNvPr>
                <p14:cNvContentPartPr/>
                <p14:nvPr/>
              </p14:nvContentPartPr>
              <p14:xfrm>
                <a:off x="2653970" y="197528"/>
                <a:ext cx="50040" cy="54072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8AE176DD-C9CC-D020-6F5A-15F763E9225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49650" y="193208"/>
                  <a:ext cx="5868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B6E0A135-D121-1517-B49D-B8E79A3B3FC8}"/>
                    </a:ext>
                  </a:extLst>
                </p14:cNvPr>
                <p14:cNvContentPartPr/>
                <p14:nvPr/>
              </p14:nvContentPartPr>
              <p14:xfrm>
                <a:off x="2992730" y="610448"/>
                <a:ext cx="180360" cy="2196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B6E0A135-D121-1517-B49D-B8E79A3B3F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88410" y="606128"/>
                  <a:ext cx="1890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7E7590A3-9DDE-7F59-70BE-A05D58DAA900}"/>
                    </a:ext>
                  </a:extLst>
                </p14:cNvPr>
                <p14:cNvContentPartPr/>
                <p14:nvPr/>
              </p14:nvContentPartPr>
              <p14:xfrm>
                <a:off x="2981210" y="470048"/>
                <a:ext cx="221400" cy="1044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7E7590A3-9DDE-7F59-70BE-A05D58DAA90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76890" y="465728"/>
                  <a:ext cx="2300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E77424A5-2888-4AC3-58BD-5580F1DF11AC}"/>
                    </a:ext>
                  </a:extLst>
                </p14:cNvPr>
                <p14:cNvContentPartPr/>
                <p14:nvPr/>
              </p14:nvContentPartPr>
              <p14:xfrm>
                <a:off x="3474770" y="322448"/>
                <a:ext cx="272160" cy="32292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E77424A5-2888-4AC3-58BD-5580F1DF11A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70450" y="318128"/>
                  <a:ext cx="2808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3CB13C3C-0A30-DDD9-7DC5-E50CA58C654C}"/>
                    </a:ext>
                  </a:extLst>
                </p14:cNvPr>
                <p14:cNvContentPartPr/>
                <p14:nvPr/>
              </p14:nvContentPartPr>
              <p14:xfrm>
                <a:off x="262490" y="1343048"/>
                <a:ext cx="155160" cy="51048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3CB13C3C-0A30-DDD9-7DC5-E50CA58C654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8170" y="1338728"/>
                  <a:ext cx="16380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B05A0031-5D8F-BECC-D8C0-A8DFA7518917}"/>
                    </a:ext>
                  </a:extLst>
                </p14:cNvPr>
                <p14:cNvContentPartPr/>
                <p14:nvPr/>
              </p14:nvContentPartPr>
              <p14:xfrm>
                <a:off x="234410" y="1633568"/>
                <a:ext cx="309240" cy="1692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B05A0031-5D8F-BECC-D8C0-A8DFA751891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0090" y="1629248"/>
                  <a:ext cx="3178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5E00D3BB-9D72-34E6-2A3D-7EB18088682B}"/>
                    </a:ext>
                  </a:extLst>
                </p14:cNvPr>
                <p14:cNvContentPartPr/>
                <p14:nvPr/>
              </p14:nvContentPartPr>
              <p14:xfrm>
                <a:off x="613130" y="1269248"/>
                <a:ext cx="129960" cy="54720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5E00D3BB-9D72-34E6-2A3D-7EB18088682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8810" y="1264928"/>
                  <a:ext cx="13860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547800FF-B587-2BBF-6ED1-7C55AA859A24}"/>
                    </a:ext>
                  </a:extLst>
                </p14:cNvPr>
                <p14:cNvContentPartPr/>
                <p14:nvPr/>
              </p14:nvContentPartPr>
              <p14:xfrm>
                <a:off x="831650" y="1401368"/>
                <a:ext cx="173880" cy="20844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547800FF-B587-2BBF-6ED1-7C55AA859A2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27330" y="1397048"/>
                  <a:ext cx="1825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C8A4A394-731A-E2D0-17A1-4132D2F77C9F}"/>
                    </a:ext>
                  </a:extLst>
                </p14:cNvPr>
                <p14:cNvContentPartPr/>
                <p14:nvPr/>
              </p14:nvContentPartPr>
              <p14:xfrm>
                <a:off x="1143770" y="1415768"/>
                <a:ext cx="153360" cy="18432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C8A4A394-731A-E2D0-17A1-4132D2F77C9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39450" y="1411448"/>
                  <a:ext cx="1620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2489A3AF-2FEA-A9B6-158E-87FBEB9B6955}"/>
                    </a:ext>
                  </a:extLst>
                </p14:cNvPr>
                <p14:cNvContentPartPr/>
                <p14:nvPr/>
              </p14:nvContentPartPr>
              <p14:xfrm>
                <a:off x="1193450" y="1376168"/>
                <a:ext cx="85320" cy="20952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2489A3AF-2FEA-A9B6-158E-87FBEB9B695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89130" y="1371848"/>
                  <a:ext cx="939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0EA732E4-F8FF-A912-4D59-02FA87CA7C02}"/>
                    </a:ext>
                  </a:extLst>
                </p14:cNvPr>
                <p14:cNvContentPartPr/>
                <p14:nvPr/>
              </p14:nvContentPartPr>
              <p14:xfrm>
                <a:off x="1452650" y="1349528"/>
                <a:ext cx="30240" cy="21420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0EA732E4-F8FF-A912-4D59-02FA87CA7C0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448330" y="1345208"/>
                  <a:ext cx="388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6D7BC1EB-BF89-C652-C4CB-651235F951AB}"/>
                    </a:ext>
                  </a:extLst>
                </p14:cNvPr>
                <p14:cNvContentPartPr/>
                <p14:nvPr/>
              </p14:nvContentPartPr>
              <p14:xfrm>
                <a:off x="1562810" y="1342688"/>
                <a:ext cx="183600" cy="22716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6D7BC1EB-BF89-C652-C4CB-651235F951A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58490" y="1338368"/>
                  <a:ext cx="1922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6BD3A445-3877-2795-9AA1-3ECABD7EABD9}"/>
                    </a:ext>
                  </a:extLst>
                </p14:cNvPr>
                <p14:cNvContentPartPr/>
                <p14:nvPr/>
              </p14:nvContentPartPr>
              <p14:xfrm>
                <a:off x="1744250" y="1173488"/>
                <a:ext cx="104400" cy="16884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6BD3A445-3877-2795-9AA1-3ECABD7EABD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739930" y="1169168"/>
                  <a:ext cx="1130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62AB28C9-CF04-345E-BF36-527B4B8D0518}"/>
                    </a:ext>
                  </a:extLst>
                </p14:cNvPr>
                <p14:cNvContentPartPr/>
                <p14:nvPr/>
              </p14:nvContentPartPr>
              <p14:xfrm>
                <a:off x="2000930" y="1165928"/>
                <a:ext cx="46080" cy="50256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62AB28C9-CF04-345E-BF36-527B4B8D051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96610" y="1161608"/>
                  <a:ext cx="5472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3C5C8F20-0EEC-FE11-9DBB-FB7B8CCCBA7D}"/>
                    </a:ext>
                  </a:extLst>
                </p14:cNvPr>
                <p14:cNvContentPartPr/>
                <p14:nvPr/>
              </p14:nvContentPartPr>
              <p14:xfrm>
                <a:off x="2223410" y="1502528"/>
                <a:ext cx="203040" cy="1944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3C5C8F20-0EEC-FE11-9DBB-FB7B8CCCBA7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219090" y="1498208"/>
                  <a:ext cx="2116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E4F44595-B9E2-D5D1-B9FC-11D4143E0ABE}"/>
                    </a:ext>
                  </a:extLst>
                </p14:cNvPr>
                <p14:cNvContentPartPr/>
                <p14:nvPr/>
              </p14:nvContentPartPr>
              <p14:xfrm>
                <a:off x="2196410" y="1335488"/>
                <a:ext cx="219960" cy="48960"/>
              </p14:xfrm>
            </p:contentPart>
          </mc:Choice>
          <mc:Fallback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E4F44595-B9E2-D5D1-B9FC-11D4143E0AB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192090" y="1331168"/>
                  <a:ext cx="2286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7B7CF956-B900-268E-7178-8E2D9C1DB542}"/>
                    </a:ext>
                  </a:extLst>
                </p14:cNvPr>
                <p14:cNvContentPartPr/>
                <p14:nvPr/>
              </p14:nvContentPartPr>
              <p14:xfrm>
                <a:off x="2833970" y="1155128"/>
                <a:ext cx="258120" cy="22392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7B7CF956-B900-268E-7178-8E2D9C1DB54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829650" y="1150808"/>
                  <a:ext cx="2667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B92A08E8-0400-AF6D-4A61-6601CB9F2E14}"/>
                    </a:ext>
                  </a:extLst>
                </p14:cNvPr>
                <p14:cNvContentPartPr/>
                <p14:nvPr/>
              </p14:nvContentPartPr>
              <p14:xfrm>
                <a:off x="3200810" y="1092848"/>
                <a:ext cx="56880" cy="28404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B92A08E8-0400-AF6D-4A61-6601CB9F2E1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96490" y="1088528"/>
                  <a:ext cx="655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4FD300FE-FE1D-A20E-4781-C949A401E246}"/>
                    </a:ext>
                  </a:extLst>
                </p14:cNvPr>
                <p14:cNvContentPartPr/>
                <p14:nvPr/>
              </p14:nvContentPartPr>
              <p14:xfrm>
                <a:off x="3390890" y="1113728"/>
                <a:ext cx="198000" cy="28116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4FD300FE-FE1D-A20E-4781-C949A401E24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386570" y="1109408"/>
                  <a:ext cx="2066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328AEF62-E0F3-B88A-4D3A-DC394E680570}"/>
                    </a:ext>
                  </a:extLst>
                </p14:cNvPr>
                <p14:cNvContentPartPr/>
                <p14:nvPr/>
              </p14:nvContentPartPr>
              <p14:xfrm>
                <a:off x="3773930" y="1194728"/>
                <a:ext cx="243360" cy="14112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328AEF62-E0F3-B88A-4D3A-DC394E68057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769610" y="1190408"/>
                  <a:ext cx="2520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94BE45FE-181A-2BB5-C865-FB915FB02A21}"/>
                    </a:ext>
                  </a:extLst>
                </p14:cNvPr>
                <p14:cNvContentPartPr/>
                <p14:nvPr/>
              </p14:nvContentPartPr>
              <p14:xfrm>
                <a:off x="3825050" y="1134248"/>
                <a:ext cx="102240" cy="24120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94BE45FE-181A-2BB5-C865-FB915FB02A2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20730" y="1129928"/>
                  <a:ext cx="1108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BB82F3B3-9CE1-EFA9-158A-BDD0A5756655}"/>
                    </a:ext>
                  </a:extLst>
                </p14:cNvPr>
                <p14:cNvContentPartPr/>
                <p14:nvPr/>
              </p14:nvContentPartPr>
              <p14:xfrm>
                <a:off x="4181450" y="1079528"/>
                <a:ext cx="30960" cy="26784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BB82F3B3-9CE1-EFA9-158A-BDD0A575665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77130" y="1075208"/>
                  <a:ext cx="396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CFE37A78-4EC5-FB6F-D999-0AC4B819E7FD}"/>
                    </a:ext>
                  </a:extLst>
                </p14:cNvPr>
                <p14:cNvContentPartPr/>
                <p14:nvPr/>
              </p14:nvContentPartPr>
              <p14:xfrm>
                <a:off x="4318610" y="1124528"/>
                <a:ext cx="201600" cy="20376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CFE37A78-4EC5-FB6F-D999-0AC4B819E7F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314290" y="1120208"/>
                  <a:ext cx="2102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757EB89E-B624-1E3F-0786-ADAE5B5DF072}"/>
                    </a:ext>
                  </a:extLst>
                </p14:cNvPr>
                <p14:cNvContentPartPr/>
                <p14:nvPr/>
              </p14:nvContentPartPr>
              <p14:xfrm>
                <a:off x="4595090" y="872888"/>
                <a:ext cx="63000" cy="185040"/>
              </p14:xfrm>
            </p:contentPart>
          </mc:Choice>
          <mc:Fallback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757EB89E-B624-1E3F-0786-ADAE5B5DF07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590770" y="868568"/>
                  <a:ext cx="716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EE034BE4-C997-1E1A-E81C-A03FB60C830D}"/>
                    </a:ext>
                  </a:extLst>
                </p14:cNvPr>
                <p14:cNvContentPartPr/>
                <p14:nvPr/>
              </p14:nvContentPartPr>
              <p14:xfrm>
                <a:off x="4682930" y="865328"/>
                <a:ext cx="232560" cy="239400"/>
              </p14:xfrm>
            </p:contentPart>
          </mc:Choice>
          <mc:Fallback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EE034BE4-C997-1E1A-E81C-A03FB60C830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78610" y="861008"/>
                  <a:ext cx="2412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88A78244-3FE3-AEE7-46B5-A7AA17915195}"/>
                    </a:ext>
                  </a:extLst>
                </p14:cNvPr>
                <p14:cNvContentPartPr/>
                <p14:nvPr/>
              </p14:nvContentPartPr>
              <p14:xfrm>
                <a:off x="2617250" y="1500008"/>
                <a:ext cx="2466000" cy="31680"/>
              </p14:xfrm>
            </p:contentPart>
          </mc:Choice>
          <mc:Fallback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88A78244-3FE3-AEE7-46B5-A7AA1791519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612930" y="1495688"/>
                  <a:ext cx="24746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B33D47D9-C4ED-C365-4B6D-54808667F267}"/>
                    </a:ext>
                  </a:extLst>
                </p14:cNvPr>
                <p14:cNvContentPartPr/>
                <p14:nvPr/>
              </p14:nvContentPartPr>
              <p14:xfrm>
                <a:off x="2896250" y="1685768"/>
                <a:ext cx="106560" cy="450360"/>
              </p14:xfrm>
            </p:contentPart>
          </mc:Choice>
          <mc:Fallback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B33D47D9-C4ED-C365-4B6D-54808667F26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891930" y="1681448"/>
                  <a:ext cx="11520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966DF8FF-6E8F-3098-E3C4-5511642A3BCC}"/>
                    </a:ext>
                  </a:extLst>
                </p14:cNvPr>
                <p14:cNvContentPartPr/>
                <p14:nvPr/>
              </p14:nvContentPartPr>
              <p14:xfrm>
                <a:off x="3172370" y="1828328"/>
                <a:ext cx="194760" cy="24948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966DF8FF-6E8F-3098-E3C4-5511642A3BC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168050" y="1824008"/>
                  <a:ext cx="2034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6DBDC5D4-AFF9-769D-1F6F-3F0A33081BFD}"/>
                    </a:ext>
                  </a:extLst>
                </p14:cNvPr>
                <p14:cNvContentPartPr/>
                <p14:nvPr/>
              </p14:nvContentPartPr>
              <p14:xfrm>
                <a:off x="3568010" y="1870808"/>
                <a:ext cx="146160" cy="18180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6DBDC5D4-AFF9-769D-1F6F-3F0A33081BF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563690" y="1866488"/>
                  <a:ext cx="1548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D9F9E570-55A2-7714-4FCC-CD20E8528F0B}"/>
                    </a:ext>
                  </a:extLst>
                </p14:cNvPr>
                <p14:cNvContentPartPr/>
                <p14:nvPr/>
              </p14:nvContentPartPr>
              <p14:xfrm>
                <a:off x="3594290" y="1828688"/>
                <a:ext cx="78840" cy="23220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D9F9E570-55A2-7714-4FCC-CD20E8528F0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589970" y="1824368"/>
                  <a:ext cx="874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31CDA4E3-A8B3-01BA-D14A-E45E62D4CC1F}"/>
                    </a:ext>
                  </a:extLst>
                </p14:cNvPr>
                <p14:cNvContentPartPr/>
                <p14:nvPr/>
              </p14:nvContentPartPr>
              <p14:xfrm>
                <a:off x="3882290" y="1781528"/>
                <a:ext cx="41760" cy="23508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31CDA4E3-A8B3-01BA-D14A-E45E62D4CC1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77970" y="1777208"/>
                  <a:ext cx="504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E60FC1F7-2046-4F99-FE90-8D810112BF46}"/>
                    </a:ext>
                  </a:extLst>
                </p14:cNvPr>
                <p14:cNvContentPartPr/>
                <p14:nvPr/>
              </p14:nvContentPartPr>
              <p14:xfrm>
                <a:off x="3987770" y="1812128"/>
                <a:ext cx="182520" cy="25020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E60FC1F7-2046-4F99-FE90-8D810112BF4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83450" y="1807808"/>
                  <a:ext cx="1911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40F5A0A7-479D-2EDF-1C3A-B0EB289DD200}"/>
                    </a:ext>
                  </a:extLst>
                </p14:cNvPr>
                <p14:cNvContentPartPr/>
                <p14:nvPr/>
              </p14:nvContentPartPr>
              <p14:xfrm>
                <a:off x="4208450" y="1633568"/>
                <a:ext cx="102240" cy="18396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40F5A0A7-479D-2EDF-1C3A-B0EB289DD20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204130" y="1629248"/>
                  <a:ext cx="1108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5F505498-2527-1CE9-9E00-FDBE84710B11}"/>
                    </a:ext>
                  </a:extLst>
                </p14:cNvPr>
                <p14:cNvContentPartPr/>
                <p14:nvPr/>
              </p14:nvContentPartPr>
              <p14:xfrm>
                <a:off x="4437770" y="1645088"/>
                <a:ext cx="83880" cy="47448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5F505498-2527-1CE9-9E00-FDBE84710B1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433450" y="1640768"/>
                  <a:ext cx="9252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B4CE59DA-89E9-AB03-CE13-ABFA355189FF}"/>
                    </a:ext>
                  </a:extLst>
                </p14:cNvPr>
                <p14:cNvContentPartPr/>
                <p14:nvPr/>
              </p14:nvContentPartPr>
              <p14:xfrm>
                <a:off x="4612010" y="1503248"/>
                <a:ext cx="115200" cy="16524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B4CE59DA-89E9-AB03-CE13-ABFA355189F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607690" y="1498928"/>
                  <a:ext cx="1238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32AF8299-594A-A822-594D-8E8678A965C0}"/>
                    </a:ext>
                  </a:extLst>
                </p14:cNvPr>
                <p14:cNvContentPartPr/>
                <p14:nvPr/>
              </p14:nvContentPartPr>
              <p14:xfrm>
                <a:off x="4539650" y="1736888"/>
                <a:ext cx="248400" cy="7920"/>
              </p14:xfrm>
            </p:contentPart>
          </mc:Choice>
          <mc:Fallback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32AF8299-594A-A822-594D-8E8678A965C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535330" y="1732568"/>
                  <a:ext cx="25704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8C54CDA2-6D75-CF8F-171D-36E927B0FFDA}"/>
                    </a:ext>
                  </a:extLst>
                </p14:cNvPr>
                <p14:cNvContentPartPr/>
                <p14:nvPr/>
              </p14:nvContentPartPr>
              <p14:xfrm>
                <a:off x="4641530" y="1814648"/>
                <a:ext cx="185040" cy="17496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8C54CDA2-6D75-CF8F-171D-36E927B0FFD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637210" y="1810328"/>
                  <a:ext cx="19368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977CC601-ED2F-E292-A1B0-67B8A152AB94}"/>
              </a:ext>
            </a:extLst>
          </p:cNvPr>
          <p:cNvGrpSpPr/>
          <p:nvPr/>
        </p:nvGrpSpPr>
        <p:grpSpPr>
          <a:xfrm>
            <a:off x="8421530" y="116528"/>
            <a:ext cx="3372120" cy="1815480"/>
            <a:chOff x="8421530" y="116528"/>
            <a:chExt cx="3372120" cy="181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6B02FD87-1B77-0F33-814C-A3485E35A533}"/>
                    </a:ext>
                  </a:extLst>
                </p14:cNvPr>
                <p14:cNvContentPartPr/>
                <p14:nvPr/>
              </p14:nvContentPartPr>
              <p14:xfrm>
                <a:off x="8866490" y="508208"/>
                <a:ext cx="199800" cy="245160"/>
              </p14:xfrm>
            </p:contentPart>
          </mc:Choice>
          <mc:Fallback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6B02FD87-1B77-0F33-814C-A3485E35A53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57490" y="499208"/>
                  <a:ext cx="2174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64D2E7EB-ADAD-5C48-9B70-14FC364AED70}"/>
                    </a:ext>
                  </a:extLst>
                </p14:cNvPr>
                <p14:cNvContentPartPr/>
                <p14:nvPr/>
              </p14:nvContentPartPr>
              <p14:xfrm>
                <a:off x="9179330" y="472928"/>
                <a:ext cx="44280" cy="267480"/>
              </p14:xfrm>
            </p:contentPart>
          </mc:Choice>
          <mc:Fallback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64D2E7EB-ADAD-5C48-9B70-14FC364AED7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170690" y="464288"/>
                  <a:ext cx="619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3415E230-22AC-33C4-38AD-05807173808E}"/>
                    </a:ext>
                  </a:extLst>
                </p14:cNvPr>
                <p14:cNvContentPartPr/>
                <p14:nvPr/>
              </p14:nvContentPartPr>
              <p14:xfrm>
                <a:off x="9346730" y="439448"/>
                <a:ext cx="181080" cy="281880"/>
              </p14:xfrm>
            </p:contentPart>
          </mc:Choice>
          <mc:Fallback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3415E230-22AC-33C4-38AD-05807173808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37730" y="430448"/>
                  <a:ext cx="1987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883B973B-9DD5-553D-27C1-1CF0F8583004}"/>
                    </a:ext>
                  </a:extLst>
                </p14:cNvPr>
                <p14:cNvContentPartPr/>
                <p14:nvPr/>
              </p14:nvContentPartPr>
              <p14:xfrm>
                <a:off x="9709250" y="707288"/>
                <a:ext cx="169560" cy="10440"/>
              </p14:xfrm>
            </p:contentPart>
          </mc:Choice>
          <mc:Fallback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883B973B-9DD5-553D-27C1-1CF0F858300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700610" y="698288"/>
                  <a:ext cx="1872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79C03D14-2FD2-47E9-1D49-DC49F0A9BBC7}"/>
                    </a:ext>
                  </a:extLst>
                </p14:cNvPr>
                <p14:cNvContentPartPr/>
                <p14:nvPr/>
              </p14:nvContentPartPr>
              <p14:xfrm>
                <a:off x="9705290" y="573368"/>
                <a:ext cx="191520" cy="828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79C03D14-2FD2-47E9-1D49-DC49F0A9BBC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696290" y="564728"/>
                  <a:ext cx="209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4C726E10-3CCF-95DA-4FAF-34D75E9A2AA0}"/>
                    </a:ext>
                  </a:extLst>
                </p14:cNvPr>
                <p14:cNvContentPartPr/>
                <p14:nvPr/>
              </p14:nvContentPartPr>
              <p14:xfrm>
                <a:off x="10174010" y="414248"/>
                <a:ext cx="197280" cy="271080"/>
              </p14:xfrm>
            </p:contentPart>
          </mc:Choice>
          <mc:Fallback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4C726E10-3CCF-95DA-4FAF-34D75E9A2AA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165370" y="405248"/>
                  <a:ext cx="2149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48C604D6-E33D-CD78-3B13-D28A52BF40CE}"/>
                    </a:ext>
                  </a:extLst>
                </p14:cNvPr>
                <p14:cNvContentPartPr/>
                <p14:nvPr/>
              </p14:nvContentPartPr>
              <p14:xfrm>
                <a:off x="10379570" y="153968"/>
                <a:ext cx="168840" cy="271440"/>
              </p14:xfrm>
            </p:contentPart>
          </mc:Choice>
          <mc:Fallback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48C604D6-E33D-CD78-3B13-D28A52BF40C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370930" y="144968"/>
                  <a:ext cx="1864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D15E29B9-75A6-E6B9-4757-C60093D6D7B4}"/>
                    </a:ext>
                  </a:extLst>
                </p14:cNvPr>
                <p14:cNvContentPartPr/>
                <p14:nvPr/>
              </p14:nvContentPartPr>
              <p14:xfrm>
                <a:off x="10624730" y="693248"/>
                <a:ext cx="144720" cy="2880"/>
              </p14:xfrm>
            </p:contentPart>
          </mc:Choice>
          <mc:Fallback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D15E29B9-75A6-E6B9-4757-C60093D6D7B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615730" y="684248"/>
                  <a:ext cx="1623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06BFF969-9FE0-6FE5-6C12-808FDBAC073D}"/>
                    </a:ext>
                  </a:extLst>
                </p14:cNvPr>
                <p14:cNvContentPartPr/>
                <p14:nvPr/>
              </p14:nvContentPartPr>
              <p14:xfrm>
                <a:off x="10619330" y="540248"/>
                <a:ext cx="161280" cy="5400"/>
              </p14:xfrm>
            </p:contentPart>
          </mc:Choice>
          <mc:Fallback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06BFF969-9FE0-6FE5-6C12-808FDBAC073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610690" y="531608"/>
                  <a:ext cx="1789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02B28CCE-C63D-A8A4-D3FD-CC76D933D9EF}"/>
                    </a:ext>
                  </a:extLst>
                </p14:cNvPr>
                <p14:cNvContentPartPr/>
                <p14:nvPr/>
              </p14:nvContentPartPr>
              <p14:xfrm>
                <a:off x="10961690" y="385448"/>
                <a:ext cx="217080" cy="266040"/>
              </p14:xfrm>
            </p:contentPart>
          </mc:Choice>
          <mc:Fallback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02B28CCE-C63D-A8A4-D3FD-CC76D933D9E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952690" y="376808"/>
                  <a:ext cx="2347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AE83B1DC-ACC5-F84B-FF16-DA1151BA2356}"/>
                    </a:ext>
                  </a:extLst>
                </p14:cNvPr>
                <p14:cNvContentPartPr/>
                <p14:nvPr/>
              </p14:nvContentPartPr>
              <p14:xfrm>
                <a:off x="11137370" y="116528"/>
                <a:ext cx="151920" cy="202680"/>
              </p14:xfrm>
            </p:contentPart>
          </mc:Choice>
          <mc:Fallback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AE83B1DC-ACC5-F84B-FF16-DA1151BA235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128730" y="107888"/>
                  <a:ext cx="1695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9DED6E43-AEC9-0820-4018-4300BA22AAB6}"/>
                    </a:ext>
                  </a:extLst>
                </p14:cNvPr>
                <p14:cNvContentPartPr/>
                <p14:nvPr/>
              </p14:nvContentPartPr>
              <p14:xfrm>
                <a:off x="11288930" y="540248"/>
                <a:ext cx="55440" cy="48960"/>
              </p14:xfrm>
            </p:contentPart>
          </mc:Choice>
          <mc:Fallback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9DED6E43-AEC9-0820-4018-4300BA22AAB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280290" y="531608"/>
                  <a:ext cx="730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8347B36B-B4CB-7172-6CF6-D90B1CB59F12}"/>
                    </a:ext>
                  </a:extLst>
                </p14:cNvPr>
                <p14:cNvContentPartPr/>
                <p14:nvPr/>
              </p14:nvContentPartPr>
              <p14:xfrm>
                <a:off x="11454890" y="355568"/>
                <a:ext cx="169200" cy="286200"/>
              </p14:xfrm>
            </p:contentPart>
          </mc:Choice>
          <mc:Fallback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8347B36B-B4CB-7172-6CF6-D90B1CB59F1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445890" y="346568"/>
                  <a:ext cx="1868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F9D8554E-AFDE-AC27-F7F8-3B13D309AC3E}"/>
                    </a:ext>
                  </a:extLst>
                </p14:cNvPr>
                <p14:cNvContentPartPr/>
                <p14:nvPr/>
              </p14:nvContentPartPr>
              <p14:xfrm>
                <a:off x="11610770" y="131288"/>
                <a:ext cx="125280" cy="262800"/>
              </p14:xfrm>
            </p:contentPart>
          </mc:Choice>
          <mc:Fallback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F9D8554E-AFDE-AC27-F7F8-3B13D309AC3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601770" y="122288"/>
                  <a:ext cx="1429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3244497A-C182-DC98-9935-F6EC5FF4F3CC}"/>
                    </a:ext>
                  </a:extLst>
                </p14:cNvPr>
                <p14:cNvContentPartPr/>
                <p14:nvPr/>
              </p14:nvContentPartPr>
              <p14:xfrm>
                <a:off x="8866130" y="1281848"/>
                <a:ext cx="198720" cy="265680"/>
              </p14:xfrm>
            </p:contentPart>
          </mc:Choice>
          <mc:Fallback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3244497A-C182-DC98-9935-F6EC5FF4F3C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857490" y="1272848"/>
                  <a:ext cx="2163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9E4995E6-B313-9692-F1C7-DD659F4BFDA6}"/>
                    </a:ext>
                  </a:extLst>
                </p14:cNvPr>
                <p14:cNvContentPartPr/>
                <p14:nvPr/>
              </p14:nvContentPartPr>
              <p14:xfrm>
                <a:off x="9229010" y="1458608"/>
                <a:ext cx="142200" cy="14760"/>
              </p14:xfrm>
            </p:contentPart>
          </mc:Choice>
          <mc:Fallback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9E4995E6-B313-9692-F1C7-DD659F4BFDA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220370" y="1449968"/>
                  <a:ext cx="1598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8ED3690A-0FA5-A70F-5C88-C8E6219A8245}"/>
                    </a:ext>
                  </a:extLst>
                </p14:cNvPr>
                <p14:cNvContentPartPr/>
                <p14:nvPr/>
              </p14:nvContentPartPr>
              <p14:xfrm>
                <a:off x="9257450" y="1294088"/>
                <a:ext cx="123480" cy="30240"/>
              </p14:xfrm>
            </p:contentPart>
          </mc:Choice>
          <mc:Fallback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8ED3690A-0FA5-A70F-5C88-C8E6219A824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248450" y="1285088"/>
                  <a:ext cx="1411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6B036107-1921-AF27-A36F-A2CB44ED53D2}"/>
                    </a:ext>
                  </a:extLst>
                </p14:cNvPr>
                <p14:cNvContentPartPr/>
                <p14:nvPr/>
              </p14:nvContentPartPr>
              <p14:xfrm>
                <a:off x="9594410" y="1226048"/>
                <a:ext cx="188280" cy="283680"/>
              </p14:xfrm>
            </p:contentPart>
          </mc:Choice>
          <mc:Fallback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6B036107-1921-AF27-A36F-A2CB44ED53D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85410" y="1217048"/>
                  <a:ext cx="2059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4ECA8916-DA3F-8B1B-852D-7DA6798E9414}"/>
                    </a:ext>
                  </a:extLst>
                </p14:cNvPr>
                <p14:cNvContentPartPr/>
                <p14:nvPr/>
              </p14:nvContentPartPr>
              <p14:xfrm>
                <a:off x="9883490" y="985208"/>
                <a:ext cx="217440" cy="221400"/>
              </p14:xfrm>
            </p:contentPart>
          </mc:Choice>
          <mc:Fallback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4ECA8916-DA3F-8B1B-852D-7DA6798E941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874490" y="976208"/>
                  <a:ext cx="2350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E4B2D742-F4F4-9CDD-1B8B-C183C3612DBE}"/>
                    </a:ext>
                  </a:extLst>
                </p14:cNvPr>
                <p14:cNvContentPartPr/>
                <p14:nvPr/>
              </p14:nvContentPartPr>
              <p14:xfrm>
                <a:off x="8421530" y="138488"/>
                <a:ext cx="3372120" cy="1793520"/>
              </p14:xfrm>
            </p:contentPart>
          </mc:Choice>
          <mc:Fallback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E4B2D742-F4F4-9CDD-1B8B-C183C3612DB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412890" y="129848"/>
                  <a:ext cx="3389760" cy="181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0536E938-BB35-7410-B702-49BC3EA5A00B}"/>
              </a:ext>
            </a:extLst>
          </p:cNvPr>
          <p:cNvGrpSpPr/>
          <p:nvPr/>
        </p:nvGrpSpPr>
        <p:grpSpPr>
          <a:xfrm>
            <a:off x="166370" y="2817968"/>
            <a:ext cx="4628880" cy="606960"/>
            <a:chOff x="166370" y="2817968"/>
            <a:chExt cx="4628880" cy="60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1293F510-8B3B-80DD-3742-F6FFDCF2A9C3}"/>
                    </a:ext>
                  </a:extLst>
                </p14:cNvPr>
                <p14:cNvContentPartPr/>
                <p14:nvPr/>
              </p14:nvContentPartPr>
              <p14:xfrm>
                <a:off x="234410" y="2952608"/>
                <a:ext cx="113400" cy="472320"/>
              </p14:xfrm>
            </p:contentPart>
          </mc:Choice>
          <mc:Fallback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1293F510-8B3B-80DD-3742-F6FFDCF2A9C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30090" y="2948288"/>
                  <a:ext cx="12204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BA338B28-6FE3-1D75-C106-CE236273E107}"/>
                    </a:ext>
                  </a:extLst>
                </p14:cNvPr>
                <p14:cNvContentPartPr/>
                <p14:nvPr/>
              </p14:nvContentPartPr>
              <p14:xfrm>
                <a:off x="166370" y="3204968"/>
                <a:ext cx="258120" cy="12960"/>
              </p14:xfrm>
            </p:contentPart>
          </mc:Choice>
          <mc:Fallback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BA338B28-6FE3-1D75-C106-CE236273E10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62050" y="3200648"/>
                  <a:ext cx="2667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5F837CC5-51AE-831B-2E42-2DA0CC8150C7}"/>
                    </a:ext>
                  </a:extLst>
                </p14:cNvPr>
                <p14:cNvContentPartPr/>
                <p14:nvPr/>
              </p14:nvContentPartPr>
              <p14:xfrm>
                <a:off x="475970" y="2901848"/>
                <a:ext cx="108360" cy="482040"/>
              </p14:xfrm>
            </p:contentPart>
          </mc:Choice>
          <mc:Fallback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5F837CC5-51AE-831B-2E42-2DA0CC8150C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71650" y="2897528"/>
                  <a:ext cx="11700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65143171-DCFE-23F8-8839-3F397735B2BE}"/>
                    </a:ext>
                  </a:extLst>
                </p14:cNvPr>
                <p14:cNvContentPartPr/>
                <p14:nvPr/>
              </p14:nvContentPartPr>
              <p14:xfrm>
                <a:off x="632210" y="3009848"/>
                <a:ext cx="156240" cy="303840"/>
              </p14:xfrm>
            </p:contentPart>
          </mc:Choice>
          <mc:Fallback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65143171-DCFE-23F8-8839-3F397735B2B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27890" y="3005528"/>
                  <a:ext cx="1648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63DE11F9-60F2-79C0-5373-FC4602464DEA}"/>
                    </a:ext>
                  </a:extLst>
                </p14:cNvPr>
                <p14:cNvContentPartPr/>
                <p14:nvPr/>
              </p14:nvContentPartPr>
              <p14:xfrm>
                <a:off x="888890" y="3087968"/>
                <a:ext cx="162000" cy="189000"/>
              </p14:xfrm>
            </p:contentPart>
          </mc:Choice>
          <mc:Fallback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63DE11F9-60F2-79C0-5373-FC4602464DE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84570" y="3083648"/>
                  <a:ext cx="1706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3F65AF9A-E317-0A75-C6A7-80A7DFF51718}"/>
                    </a:ext>
                  </a:extLst>
                </p14:cNvPr>
                <p14:cNvContentPartPr/>
                <p14:nvPr/>
              </p14:nvContentPartPr>
              <p14:xfrm>
                <a:off x="946490" y="3031808"/>
                <a:ext cx="57240" cy="220680"/>
              </p14:xfrm>
            </p:contentPart>
          </mc:Choice>
          <mc:Fallback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3F65AF9A-E317-0A75-C6A7-80A7DFF5171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42170" y="3027488"/>
                  <a:ext cx="658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BC331864-13E3-86E0-4DA7-0B76B980BF18}"/>
                    </a:ext>
                  </a:extLst>
                </p14:cNvPr>
                <p14:cNvContentPartPr/>
                <p14:nvPr/>
              </p14:nvContentPartPr>
              <p14:xfrm>
                <a:off x="1146650" y="3034328"/>
                <a:ext cx="38520" cy="210600"/>
              </p14:xfrm>
            </p:contentPart>
          </mc:Choice>
          <mc:Fallback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BC331864-13E3-86E0-4DA7-0B76B980BF1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42330" y="3030008"/>
                  <a:ext cx="471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6CE2716A-8394-F701-EFC0-0A456C240B22}"/>
                    </a:ext>
                  </a:extLst>
                </p14:cNvPr>
                <p14:cNvContentPartPr/>
                <p14:nvPr/>
              </p14:nvContentPartPr>
              <p14:xfrm>
                <a:off x="1269770" y="3018128"/>
                <a:ext cx="137880" cy="217080"/>
              </p14:xfrm>
            </p:contentPart>
          </mc:Choice>
          <mc:Fallback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6CE2716A-8394-F701-EFC0-0A456C240B2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265450" y="3013808"/>
                  <a:ext cx="1465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D67A1170-284C-3CB4-10FF-9FF7F47D6842}"/>
                    </a:ext>
                  </a:extLst>
                </p14:cNvPr>
                <p14:cNvContentPartPr/>
                <p14:nvPr/>
              </p14:nvContentPartPr>
              <p14:xfrm>
                <a:off x="1404410" y="2854688"/>
                <a:ext cx="136800" cy="191880"/>
              </p14:xfrm>
            </p:contentPart>
          </mc:Choice>
          <mc:Fallback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D67A1170-284C-3CB4-10FF-9FF7F47D684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400090" y="2850368"/>
                  <a:ext cx="1454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7998405A-C921-53DF-4D04-3DE5439008A0}"/>
                    </a:ext>
                  </a:extLst>
                </p14:cNvPr>
                <p14:cNvContentPartPr/>
                <p14:nvPr/>
              </p14:nvContentPartPr>
              <p14:xfrm>
                <a:off x="1633010" y="2817968"/>
                <a:ext cx="68040" cy="482760"/>
              </p14:xfrm>
            </p:contentPart>
          </mc:Choice>
          <mc:Fallback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7998405A-C921-53DF-4D04-3DE5439008A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628690" y="2813648"/>
                  <a:ext cx="7668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0F630010-9DA9-B2A2-0436-BAE86DAA58DE}"/>
                    </a:ext>
                  </a:extLst>
                </p14:cNvPr>
                <p14:cNvContentPartPr/>
                <p14:nvPr/>
              </p14:nvContentPartPr>
              <p14:xfrm>
                <a:off x="1946930" y="3148808"/>
                <a:ext cx="168840" cy="6840"/>
              </p14:xfrm>
            </p:contentPart>
          </mc:Choice>
          <mc:Fallback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0F630010-9DA9-B2A2-0436-BAE86DAA58D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942610" y="3144488"/>
                  <a:ext cx="177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0AC3CC5C-FD8A-0CD4-4B1D-BECE9BE81DCA}"/>
                    </a:ext>
                  </a:extLst>
                </p14:cNvPr>
                <p14:cNvContentPartPr/>
                <p14:nvPr/>
              </p14:nvContentPartPr>
              <p14:xfrm>
                <a:off x="1979690" y="3001208"/>
                <a:ext cx="181800" cy="16920"/>
              </p14:xfrm>
            </p:contentPart>
          </mc:Choice>
          <mc:Fallback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0AC3CC5C-FD8A-0CD4-4B1D-BECE9BE81DC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75370" y="2996888"/>
                  <a:ext cx="1904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5CADF695-6599-1E59-9F85-4AEB83EA850A}"/>
                    </a:ext>
                  </a:extLst>
                </p14:cNvPr>
                <p14:cNvContentPartPr/>
                <p14:nvPr/>
              </p14:nvContentPartPr>
              <p14:xfrm>
                <a:off x="2314130" y="3134048"/>
                <a:ext cx="2481120" cy="23040"/>
              </p14:xfrm>
            </p:contentPart>
          </mc:Choice>
          <mc:Fallback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5CADF695-6599-1E59-9F85-4AEB83EA850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309810" y="3129728"/>
                  <a:ext cx="248976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Agrupar 121">
            <a:extLst>
              <a:ext uri="{FF2B5EF4-FFF2-40B4-BE49-F238E27FC236}">
                <a16:creationId xmlns:a16="http://schemas.microsoft.com/office/drawing/2014/main" id="{68024A13-B894-23F5-64BF-4B514A1F2678}"/>
              </a:ext>
            </a:extLst>
          </p:cNvPr>
          <p:cNvGrpSpPr/>
          <p:nvPr/>
        </p:nvGrpSpPr>
        <p:grpSpPr>
          <a:xfrm>
            <a:off x="2416010" y="2346728"/>
            <a:ext cx="1251360" cy="576720"/>
            <a:chOff x="2416010" y="2346728"/>
            <a:chExt cx="1251360" cy="57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6A7AFB83-C889-69ED-3B1C-5D9C3376C42E}"/>
                    </a:ext>
                  </a:extLst>
                </p14:cNvPr>
                <p14:cNvContentPartPr/>
                <p14:nvPr/>
              </p14:nvContentPartPr>
              <p14:xfrm>
                <a:off x="2416010" y="2600528"/>
                <a:ext cx="253440" cy="322920"/>
              </p14:xfrm>
            </p:contentPart>
          </mc:Choice>
          <mc:Fallback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6A7AFB83-C889-69ED-3B1C-5D9C3376C42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411690" y="2596208"/>
                  <a:ext cx="2620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84B77AB9-F0B0-A66E-C0F3-8543051E76F9}"/>
                    </a:ext>
                  </a:extLst>
                </p14:cNvPr>
                <p14:cNvContentPartPr/>
                <p14:nvPr/>
              </p14:nvContentPartPr>
              <p14:xfrm>
                <a:off x="2597450" y="2346728"/>
                <a:ext cx="190440" cy="204480"/>
              </p14:xfrm>
            </p:contentPart>
          </mc:Choice>
          <mc:Fallback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84B77AB9-F0B0-A66E-C0F3-8543051E76F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593130" y="2342408"/>
                  <a:ext cx="1990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F9BA1DB9-CD50-42FA-A36E-45F700DB4D63}"/>
                    </a:ext>
                  </a:extLst>
                </p14:cNvPr>
                <p14:cNvContentPartPr/>
                <p14:nvPr/>
              </p14:nvContentPartPr>
              <p14:xfrm>
                <a:off x="2802650" y="2705648"/>
                <a:ext cx="108000" cy="131760"/>
              </p14:xfrm>
            </p:contentPart>
          </mc:Choice>
          <mc:Fallback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F9BA1DB9-CD50-42FA-A36E-45F700DB4D6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798330" y="2701328"/>
                  <a:ext cx="1166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A95C37F8-3DE4-64D6-902B-9F88E23E30A8}"/>
                    </a:ext>
                  </a:extLst>
                </p14:cNvPr>
                <p14:cNvContentPartPr/>
                <p14:nvPr/>
              </p14:nvContentPartPr>
              <p14:xfrm>
                <a:off x="2804090" y="2686208"/>
                <a:ext cx="95400" cy="171000"/>
              </p14:xfrm>
            </p:contentPart>
          </mc:Choice>
          <mc:Fallback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A95C37F8-3DE4-64D6-902B-9F88E23E30A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799770" y="2681888"/>
                  <a:ext cx="1040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9B34B4EB-A932-CDEA-073C-D0488B1B787F}"/>
                    </a:ext>
                  </a:extLst>
                </p14:cNvPr>
                <p14:cNvContentPartPr/>
                <p14:nvPr/>
              </p14:nvContentPartPr>
              <p14:xfrm>
                <a:off x="3108650" y="2619968"/>
                <a:ext cx="178920" cy="275760"/>
              </p14:xfrm>
            </p:contentPart>
          </mc:Choice>
          <mc:Fallback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9B34B4EB-A932-CDEA-073C-D0488B1B787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104330" y="2615648"/>
                  <a:ext cx="1875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62FA1570-F377-0C69-D063-DCC22CBB4C6C}"/>
                    </a:ext>
                  </a:extLst>
                </p14:cNvPr>
                <p14:cNvContentPartPr/>
                <p14:nvPr/>
              </p14:nvContentPartPr>
              <p14:xfrm>
                <a:off x="3215210" y="2405048"/>
                <a:ext cx="174240" cy="173520"/>
              </p14:xfrm>
            </p:contentPart>
          </mc:Choice>
          <mc:Fallback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62FA1570-F377-0C69-D063-DCC22CBB4C6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210890" y="2400728"/>
                  <a:ext cx="1828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18D44BEC-23C2-F0E7-1230-E94590C97887}"/>
                    </a:ext>
                  </a:extLst>
                </p14:cNvPr>
                <p14:cNvContentPartPr/>
                <p14:nvPr/>
              </p14:nvContentPartPr>
              <p14:xfrm>
                <a:off x="3533090" y="2733368"/>
                <a:ext cx="134280" cy="139320"/>
              </p14:xfrm>
            </p:contentPart>
          </mc:Choice>
          <mc:Fallback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18D44BEC-23C2-F0E7-1230-E94590C9788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528770" y="2729048"/>
                  <a:ext cx="1429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BA80E339-476E-A647-FAD9-CDCD6F32E1CC}"/>
                    </a:ext>
                  </a:extLst>
                </p14:cNvPr>
                <p14:cNvContentPartPr/>
                <p14:nvPr/>
              </p14:nvContentPartPr>
              <p14:xfrm>
                <a:off x="3543890" y="2677568"/>
                <a:ext cx="119520" cy="206640"/>
              </p14:xfrm>
            </p:contentPart>
          </mc:Choice>
          <mc:Fallback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BA80E339-476E-A647-FAD9-CDCD6F32E1C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539570" y="2673248"/>
                  <a:ext cx="12816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64981327-77EE-1B14-93D5-903524707B06}"/>
              </a:ext>
            </a:extLst>
          </p:cNvPr>
          <p:cNvGrpSpPr/>
          <p:nvPr/>
        </p:nvGrpSpPr>
        <p:grpSpPr>
          <a:xfrm>
            <a:off x="3916490" y="2383088"/>
            <a:ext cx="486360" cy="476640"/>
            <a:chOff x="3916490" y="2383088"/>
            <a:chExt cx="486360" cy="47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D3453EF6-D4A4-58B7-AA63-7C636172A03D}"/>
                    </a:ext>
                  </a:extLst>
                </p14:cNvPr>
                <p14:cNvContentPartPr/>
                <p14:nvPr/>
              </p14:nvContentPartPr>
              <p14:xfrm>
                <a:off x="3916490" y="2639048"/>
                <a:ext cx="6480" cy="220680"/>
              </p14:xfrm>
            </p:contentPart>
          </mc:Choice>
          <mc:Fallback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D3453EF6-D4A4-58B7-AA63-7C636172A03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912170" y="2634728"/>
                  <a:ext cx="151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3794291B-9AD1-0CC9-C6DE-1500E03A9F18}"/>
                    </a:ext>
                  </a:extLst>
                </p14:cNvPr>
                <p14:cNvContentPartPr/>
                <p14:nvPr/>
              </p14:nvContentPartPr>
              <p14:xfrm>
                <a:off x="4029530" y="2664608"/>
                <a:ext cx="153360" cy="189360"/>
              </p14:xfrm>
            </p:contentPart>
          </mc:Choice>
          <mc:Fallback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3794291B-9AD1-0CC9-C6DE-1500E03A9F1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025210" y="2660288"/>
                  <a:ext cx="1620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8066A4F4-337B-E1E3-66A0-76B94D9C1631}"/>
                    </a:ext>
                  </a:extLst>
                </p14:cNvPr>
                <p14:cNvContentPartPr/>
                <p14:nvPr/>
              </p14:nvContentPartPr>
              <p14:xfrm>
                <a:off x="4158410" y="2391728"/>
                <a:ext cx="30240" cy="186840"/>
              </p14:xfrm>
            </p:contentPart>
          </mc:Choice>
          <mc:Fallback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8066A4F4-337B-E1E3-66A0-76B94D9C163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154090" y="2387408"/>
                  <a:ext cx="388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98641895-A8EE-6FAC-FB1E-32AD51725ACA}"/>
                    </a:ext>
                  </a:extLst>
                </p14:cNvPr>
                <p14:cNvContentPartPr/>
                <p14:nvPr/>
              </p14:nvContentPartPr>
              <p14:xfrm>
                <a:off x="4263530" y="2383088"/>
                <a:ext cx="139320" cy="170280"/>
              </p14:xfrm>
            </p:contentPart>
          </mc:Choice>
          <mc:Fallback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98641895-A8EE-6FAC-FB1E-32AD51725AC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259210" y="2378768"/>
                  <a:ext cx="14796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Agrupar 148">
            <a:extLst>
              <a:ext uri="{FF2B5EF4-FFF2-40B4-BE49-F238E27FC236}">
                <a16:creationId xmlns:a16="http://schemas.microsoft.com/office/drawing/2014/main" id="{89DD3D9D-6897-73D7-37B1-215AD3A42746}"/>
              </a:ext>
            </a:extLst>
          </p:cNvPr>
          <p:cNvGrpSpPr/>
          <p:nvPr/>
        </p:nvGrpSpPr>
        <p:grpSpPr>
          <a:xfrm>
            <a:off x="2395850" y="3155288"/>
            <a:ext cx="2430360" cy="845280"/>
            <a:chOff x="2395850" y="3155288"/>
            <a:chExt cx="2430360" cy="84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5640AB4E-E568-7102-2341-309DF2C5EAD3}"/>
                    </a:ext>
                  </a:extLst>
                </p14:cNvPr>
                <p14:cNvContentPartPr/>
                <p14:nvPr/>
              </p14:nvContentPartPr>
              <p14:xfrm>
                <a:off x="2644250" y="3626888"/>
                <a:ext cx="151920" cy="295920"/>
              </p14:xfrm>
            </p:contentPart>
          </mc:Choice>
          <mc:Fallback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5640AB4E-E568-7102-2341-309DF2C5EAD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639930" y="3622568"/>
                  <a:ext cx="1605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F08B3A9B-BCE9-2B66-E3B2-B7AB40045098}"/>
                    </a:ext>
                  </a:extLst>
                </p14:cNvPr>
                <p14:cNvContentPartPr/>
                <p14:nvPr/>
              </p14:nvContentPartPr>
              <p14:xfrm>
                <a:off x="2836850" y="3252848"/>
                <a:ext cx="161280" cy="182160"/>
              </p14:xfrm>
            </p:contentPart>
          </mc:Choice>
          <mc:Fallback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F08B3A9B-BCE9-2B66-E3B2-B7AB4004509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832530" y="3248528"/>
                  <a:ext cx="1699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67AFD79F-3A26-5A04-E5B1-5C3CF20939D6}"/>
                    </a:ext>
                  </a:extLst>
                </p14:cNvPr>
                <p14:cNvContentPartPr/>
                <p14:nvPr/>
              </p14:nvContentPartPr>
              <p14:xfrm>
                <a:off x="2395850" y="3346448"/>
                <a:ext cx="93960" cy="573840"/>
              </p14:xfrm>
            </p:contentPart>
          </mc:Choice>
          <mc:Fallback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67AFD79F-3A26-5A04-E5B1-5C3CF20939D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391530" y="3342128"/>
                  <a:ext cx="10260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A4E604E8-5F57-F977-7D33-7DF53EFD8ACB}"/>
                    </a:ext>
                  </a:extLst>
                </p14:cNvPr>
                <p14:cNvContentPartPr/>
                <p14:nvPr/>
              </p14:nvContentPartPr>
              <p14:xfrm>
                <a:off x="3084890" y="3235568"/>
                <a:ext cx="105120" cy="642240"/>
              </p14:xfrm>
            </p:contentPart>
          </mc:Choice>
          <mc:Fallback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A4E604E8-5F57-F977-7D33-7DF53EFD8AC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080570" y="3231248"/>
                  <a:ext cx="113760" cy="65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2EFCBC17-DDE7-4F22-9FC2-65F88F87CBEA}"/>
                    </a:ext>
                  </a:extLst>
                </p14:cNvPr>
                <p14:cNvContentPartPr/>
                <p14:nvPr/>
              </p14:nvContentPartPr>
              <p14:xfrm>
                <a:off x="3262730" y="3155288"/>
                <a:ext cx="138240" cy="164880"/>
              </p14:xfrm>
            </p:contentPart>
          </mc:Choice>
          <mc:Fallback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2EFCBC17-DDE7-4F22-9FC2-65F88F87CBE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258410" y="3150968"/>
                  <a:ext cx="146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CACC3E53-B387-E5F9-0FB2-CF20945DBEED}"/>
                    </a:ext>
                  </a:extLst>
                </p14:cNvPr>
                <p14:cNvContentPartPr/>
                <p14:nvPr/>
              </p14:nvContentPartPr>
              <p14:xfrm>
                <a:off x="3236450" y="3368768"/>
                <a:ext cx="197280" cy="23760"/>
              </p14:xfrm>
            </p:contentPart>
          </mc:Choice>
          <mc:Fallback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CACC3E53-B387-E5F9-0FB2-CF20945DBEE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232130" y="3364448"/>
                  <a:ext cx="2059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79A4B753-A7E6-3FA2-1B92-0B6EA0E73844}"/>
                    </a:ext>
                  </a:extLst>
                </p14:cNvPr>
                <p14:cNvContentPartPr/>
                <p14:nvPr/>
              </p14:nvContentPartPr>
              <p14:xfrm>
                <a:off x="3271730" y="3459848"/>
                <a:ext cx="129240" cy="162360"/>
              </p14:xfrm>
            </p:contentPart>
          </mc:Choice>
          <mc:Fallback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79A4B753-A7E6-3FA2-1B92-0B6EA0E7384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267410" y="3455528"/>
                  <a:ext cx="1378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4058B8AA-0526-9D6C-8453-254F4BB297A9}"/>
                    </a:ext>
                  </a:extLst>
                </p14:cNvPr>
                <p14:cNvContentPartPr/>
                <p14:nvPr/>
              </p14:nvContentPartPr>
              <p14:xfrm>
                <a:off x="3619130" y="3846128"/>
                <a:ext cx="46800" cy="40320"/>
              </p14:xfrm>
            </p:contentPart>
          </mc:Choice>
          <mc:Fallback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4058B8AA-0526-9D6C-8453-254F4BB297A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614810" y="3841808"/>
                  <a:ext cx="55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255153A3-418C-0F76-6484-604D453740BD}"/>
                    </a:ext>
                  </a:extLst>
                </p14:cNvPr>
                <p14:cNvContentPartPr/>
                <p14:nvPr/>
              </p14:nvContentPartPr>
              <p14:xfrm>
                <a:off x="4018370" y="3539048"/>
                <a:ext cx="10440" cy="293040"/>
              </p14:xfrm>
            </p:contentPart>
          </mc:Choice>
          <mc:Fallback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255153A3-418C-0F76-6484-604D453740B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014050" y="3534728"/>
                  <a:ext cx="190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928F2BAA-2777-C0FE-ACD4-41C381CDFBA2}"/>
                    </a:ext>
                  </a:extLst>
                </p14:cNvPr>
                <p14:cNvContentPartPr/>
                <p14:nvPr/>
              </p14:nvContentPartPr>
              <p14:xfrm>
                <a:off x="4103330" y="3606368"/>
                <a:ext cx="133920" cy="210960"/>
              </p14:xfrm>
            </p:contentPart>
          </mc:Choice>
          <mc:Fallback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928F2BAA-2777-C0FE-ACD4-41C381CDFBA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099010" y="3602048"/>
                  <a:ext cx="1425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56098EC6-2AC0-2788-9FEA-8FD2B04E4D1A}"/>
                    </a:ext>
                  </a:extLst>
                </p14:cNvPr>
                <p14:cNvContentPartPr/>
                <p14:nvPr/>
              </p14:nvContentPartPr>
              <p14:xfrm>
                <a:off x="4171370" y="3294608"/>
                <a:ext cx="167760" cy="182160"/>
              </p14:xfrm>
            </p:contentPart>
          </mc:Choice>
          <mc:Fallback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56098EC6-2AC0-2788-9FEA-8FD2B04E4D1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167050" y="3290288"/>
                  <a:ext cx="1764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A78C0C3D-7656-8C36-7726-96DA4CE818F8}"/>
                    </a:ext>
                  </a:extLst>
                </p14:cNvPr>
                <p14:cNvContentPartPr/>
                <p14:nvPr/>
              </p14:nvContentPartPr>
              <p14:xfrm>
                <a:off x="3765650" y="3323408"/>
                <a:ext cx="144000" cy="677160"/>
              </p14:xfrm>
            </p:contentPart>
          </mc:Choice>
          <mc:Fallback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A78C0C3D-7656-8C36-7726-96DA4CE818F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761330" y="3319088"/>
                  <a:ext cx="152640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F0F43193-01AF-5784-9107-5EE2FF712795}"/>
                    </a:ext>
                  </a:extLst>
                </p14:cNvPr>
                <p14:cNvContentPartPr/>
                <p14:nvPr/>
              </p14:nvContentPartPr>
              <p14:xfrm>
                <a:off x="4416530" y="3239528"/>
                <a:ext cx="69840" cy="550800"/>
              </p14:xfrm>
            </p:contentPart>
          </mc:Choice>
          <mc:Fallback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F0F43193-01AF-5784-9107-5EE2FF71279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412210" y="3235208"/>
                  <a:ext cx="7848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E9316C8E-680D-E7C8-016A-86EB72404BBB}"/>
                    </a:ext>
                  </a:extLst>
                </p14:cNvPr>
                <p14:cNvContentPartPr/>
                <p14:nvPr/>
              </p14:nvContentPartPr>
              <p14:xfrm>
                <a:off x="4542530" y="3202808"/>
                <a:ext cx="145080" cy="127440"/>
              </p14:xfrm>
            </p:contentPart>
          </mc:Choice>
          <mc:Fallback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E9316C8E-680D-E7C8-016A-86EB72404BB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538210" y="3198488"/>
                  <a:ext cx="1537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2FFF8574-DB58-8207-0A23-B8E220CFA6F4}"/>
                    </a:ext>
                  </a:extLst>
                </p14:cNvPr>
                <p14:cNvContentPartPr/>
                <p14:nvPr/>
              </p14:nvContentPartPr>
              <p14:xfrm>
                <a:off x="4510130" y="3392528"/>
                <a:ext cx="198720" cy="16920"/>
              </p14:xfrm>
            </p:contentPart>
          </mc:Choice>
          <mc:Fallback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2FFF8574-DB58-8207-0A23-B8E220CFA6F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505810" y="3388208"/>
                  <a:ext cx="2073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FC360568-2212-2886-57D3-6BD8178B1251}"/>
                    </a:ext>
                  </a:extLst>
                </p14:cNvPr>
                <p14:cNvContentPartPr/>
                <p14:nvPr/>
              </p14:nvContentPartPr>
              <p14:xfrm>
                <a:off x="4548290" y="3440408"/>
                <a:ext cx="277920" cy="154080"/>
              </p14:xfrm>
            </p:contentPart>
          </mc:Choice>
          <mc:Fallback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FC360568-2212-2886-57D3-6BD8178B125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543970" y="3436088"/>
                  <a:ext cx="286560" cy="16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46" name="Tinta 145">
                <a:extLst>
                  <a:ext uri="{FF2B5EF4-FFF2-40B4-BE49-F238E27FC236}">
                    <a16:creationId xmlns:a16="http://schemas.microsoft.com/office/drawing/2014/main" id="{37D9EFC7-D167-886E-2064-B1F62516EAFD}"/>
                  </a:ext>
                </a:extLst>
              </p14:cNvPr>
              <p14:cNvContentPartPr/>
              <p14:nvPr/>
            </p14:nvContentPartPr>
            <p14:xfrm>
              <a:off x="5095130" y="3142688"/>
              <a:ext cx="212760" cy="10440"/>
            </p14:xfrm>
          </p:contentPart>
        </mc:Choice>
        <mc:Fallback>
          <p:pic>
            <p:nvPicPr>
              <p:cNvPr id="146" name="Tinta 145">
                <a:extLst>
                  <a:ext uri="{FF2B5EF4-FFF2-40B4-BE49-F238E27FC236}">
                    <a16:creationId xmlns:a16="http://schemas.microsoft.com/office/drawing/2014/main" id="{37D9EFC7-D167-886E-2064-B1F62516EAFD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090810" y="3138368"/>
                <a:ext cx="2214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47" name="Tinta 146">
                <a:extLst>
                  <a:ext uri="{FF2B5EF4-FFF2-40B4-BE49-F238E27FC236}">
                    <a16:creationId xmlns:a16="http://schemas.microsoft.com/office/drawing/2014/main" id="{C496EB42-BCE0-9043-21D7-6C9CF858F177}"/>
                  </a:ext>
                </a:extLst>
              </p14:cNvPr>
              <p14:cNvContentPartPr/>
              <p14:nvPr/>
            </p14:nvContentPartPr>
            <p14:xfrm>
              <a:off x="5137610" y="3015248"/>
              <a:ext cx="207360" cy="6840"/>
            </p14:xfrm>
          </p:contentPart>
        </mc:Choice>
        <mc:Fallback>
          <p:pic>
            <p:nvPicPr>
              <p:cNvPr id="147" name="Tinta 146">
                <a:extLst>
                  <a:ext uri="{FF2B5EF4-FFF2-40B4-BE49-F238E27FC236}">
                    <a16:creationId xmlns:a16="http://schemas.microsoft.com/office/drawing/2014/main" id="{C496EB42-BCE0-9043-21D7-6C9CF858F177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5133290" y="3010928"/>
                <a:ext cx="216000" cy="1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8" name="Agrupar 177">
            <a:extLst>
              <a:ext uri="{FF2B5EF4-FFF2-40B4-BE49-F238E27FC236}">
                <a16:creationId xmlns:a16="http://schemas.microsoft.com/office/drawing/2014/main" id="{CF184DF9-F3DB-2A88-7B41-DB2C63F1AD64}"/>
              </a:ext>
            </a:extLst>
          </p:cNvPr>
          <p:cNvGrpSpPr/>
          <p:nvPr/>
        </p:nvGrpSpPr>
        <p:grpSpPr>
          <a:xfrm>
            <a:off x="8674970" y="2913368"/>
            <a:ext cx="290880" cy="142920"/>
            <a:chOff x="8674970" y="2913368"/>
            <a:chExt cx="290880" cy="14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76" name="Tinta 175">
                  <a:extLst>
                    <a:ext uri="{FF2B5EF4-FFF2-40B4-BE49-F238E27FC236}">
                      <a16:creationId xmlns:a16="http://schemas.microsoft.com/office/drawing/2014/main" id="{7919281B-C445-72E5-4D33-8146771E058E}"/>
                    </a:ext>
                  </a:extLst>
                </p14:cNvPr>
                <p14:cNvContentPartPr/>
                <p14:nvPr/>
              </p14:nvContentPartPr>
              <p14:xfrm>
                <a:off x="8674970" y="3012728"/>
                <a:ext cx="271440" cy="43560"/>
              </p14:xfrm>
            </p:contentPart>
          </mc:Choice>
          <mc:Fallback>
            <p:pic>
              <p:nvPicPr>
                <p:cNvPr id="176" name="Tinta 175">
                  <a:extLst>
                    <a:ext uri="{FF2B5EF4-FFF2-40B4-BE49-F238E27FC236}">
                      <a16:creationId xmlns:a16="http://schemas.microsoft.com/office/drawing/2014/main" id="{7919281B-C445-72E5-4D33-8146771E058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670650" y="3008408"/>
                  <a:ext cx="2800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77" name="Tinta 176">
                  <a:extLst>
                    <a:ext uri="{FF2B5EF4-FFF2-40B4-BE49-F238E27FC236}">
                      <a16:creationId xmlns:a16="http://schemas.microsoft.com/office/drawing/2014/main" id="{AEDADD00-25DC-001B-4FE4-6F69DBDD8AAE}"/>
                    </a:ext>
                  </a:extLst>
                </p14:cNvPr>
                <p14:cNvContentPartPr/>
                <p14:nvPr/>
              </p14:nvContentPartPr>
              <p14:xfrm>
                <a:off x="8693690" y="2913368"/>
                <a:ext cx="272160" cy="5400"/>
              </p14:xfrm>
            </p:contentPart>
          </mc:Choice>
          <mc:Fallback>
            <p:pic>
              <p:nvPicPr>
                <p:cNvPr id="177" name="Tinta 176">
                  <a:extLst>
                    <a:ext uri="{FF2B5EF4-FFF2-40B4-BE49-F238E27FC236}">
                      <a16:creationId xmlns:a16="http://schemas.microsoft.com/office/drawing/2014/main" id="{AEDADD00-25DC-001B-4FE4-6F69DBDD8AA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689370" y="2909048"/>
                  <a:ext cx="280800" cy="1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Agrupar 182">
            <a:extLst>
              <a:ext uri="{FF2B5EF4-FFF2-40B4-BE49-F238E27FC236}">
                <a16:creationId xmlns:a16="http://schemas.microsoft.com/office/drawing/2014/main" id="{96480D33-5998-6D9C-6EC7-78CC1A2B7A9F}"/>
              </a:ext>
            </a:extLst>
          </p:cNvPr>
          <p:cNvGrpSpPr/>
          <p:nvPr/>
        </p:nvGrpSpPr>
        <p:grpSpPr>
          <a:xfrm>
            <a:off x="5639090" y="2193008"/>
            <a:ext cx="2685960" cy="1507320"/>
            <a:chOff x="5639090" y="2193008"/>
            <a:chExt cx="2685960" cy="150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0C86B298-9DD9-E0C7-2E84-D0A0B534802C}"/>
                    </a:ext>
                  </a:extLst>
                </p14:cNvPr>
                <p14:cNvContentPartPr/>
                <p14:nvPr/>
              </p14:nvContentPartPr>
              <p14:xfrm>
                <a:off x="5915210" y="2644088"/>
                <a:ext cx="268200" cy="307080"/>
              </p14:xfrm>
            </p:contentPart>
          </mc:Choice>
          <mc:Fallback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0C86B298-9DD9-E0C7-2E84-D0A0B534802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910890" y="2639768"/>
                  <a:ext cx="2768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553C80D5-2F92-AB11-E26B-DD8E052A6A2A}"/>
                    </a:ext>
                  </a:extLst>
                </p14:cNvPr>
                <p14:cNvContentPartPr/>
                <p14:nvPr/>
              </p14:nvContentPartPr>
              <p14:xfrm>
                <a:off x="6194570" y="2193008"/>
                <a:ext cx="170640" cy="320760"/>
              </p14:xfrm>
            </p:contentPart>
          </mc:Choice>
          <mc:Fallback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553C80D5-2F92-AB11-E26B-DD8E052A6A2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190250" y="2188688"/>
                  <a:ext cx="1792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D709758E-97FD-6CD7-4894-D72ADB51BA44}"/>
                    </a:ext>
                  </a:extLst>
                </p14:cNvPr>
                <p14:cNvContentPartPr/>
                <p14:nvPr/>
              </p14:nvContentPartPr>
              <p14:xfrm>
                <a:off x="6380690" y="2725088"/>
                <a:ext cx="181080" cy="187200"/>
              </p14:xfrm>
            </p:contentPart>
          </mc:Choice>
          <mc:Fallback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D709758E-97FD-6CD7-4894-D72ADB51BA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376370" y="2720768"/>
                  <a:ext cx="1897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2" name="Tinta 151">
                  <a:extLst>
                    <a:ext uri="{FF2B5EF4-FFF2-40B4-BE49-F238E27FC236}">
                      <a16:creationId xmlns:a16="http://schemas.microsoft.com/office/drawing/2014/main" id="{DAC18388-236E-F564-FA73-9FD5B0204D62}"/>
                    </a:ext>
                  </a:extLst>
                </p14:cNvPr>
                <p14:cNvContentPartPr/>
                <p14:nvPr/>
              </p14:nvContentPartPr>
              <p14:xfrm>
                <a:off x="6418130" y="2692688"/>
                <a:ext cx="93960" cy="245880"/>
              </p14:xfrm>
            </p:contentPart>
          </mc:Choice>
          <mc:Fallback>
            <p:pic>
              <p:nvPicPr>
                <p:cNvPr id="152" name="Tinta 151">
                  <a:extLst>
                    <a:ext uri="{FF2B5EF4-FFF2-40B4-BE49-F238E27FC236}">
                      <a16:creationId xmlns:a16="http://schemas.microsoft.com/office/drawing/2014/main" id="{DAC18388-236E-F564-FA73-9FD5B0204D6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413810" y="2688368"/>
                  <a:ext cx="1026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63A411C0-9B40-5295-59B9-A2E37AF999DC}"/>
                    </a:ext>
                  </a:extLst>
                </p14:cNvPr>
                <p14:cNvContentPartPr/>
                <p14:nvPr/>
              </p14:nvContentPartPr>
              <p14:xfrm>
                <a:off x="6666530" y="2552648"/>
                <a:ext cx="197280" cy="362160"/>
              </p14:xfrm>
            </p:contentPart>
          </mc:Choice>
          <mc:Fallback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63A411C0-9B40-5295-59B9-A2E37AF999D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662210" y="2548328"/>
                  <a:ext cx="20592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D9F07FD8-5E74-08B3-A5C5-FCC738F3BFAA}"/>
                    </a:ext>
                  </a:extLst>
                </p14:cNvPr>
                <p14:cNvContentPartPr/>
                <p14:nvPr/>
              </p14:nvContentPartPr>
              <p14:xfrm>
                <a:off x="6964970" y="2232608"/>
                <a:ext cx="126000" cy="294840"/>
              </p14:xfrm>
            </p:contentPart>
          </mc:Choice>
          <mc:Fallback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D9F07FD8-5E74-08B3-A5C5-FCC738F3BFA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960650" y="2228288"/>
                  <a:ext cx="1346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1E0AC99A-8D21-C2FA-1B9C-C64A8D9AD980}"/>
                    </a:ext>
                  </a:extLst>
                </p14:cNvPr>
                <p14:cNvContentPartPr/>
                <p14:nvPr/>
              </p14:nvContentPartPr>
              <p14:xfrm>
                <a:off x="7053170" y="2704208"/>
                <a:ext cx="174600" cy="195480"/>
              </p14:xfrm>
            </p:contentPart>
          </mc:Choice>
          <mc:Fallback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1E0AC99A-8D21-C2FA-1B9C-C64A8D9AD98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048850" y="2699888"/>
                  <a:ext cx="1832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BA29A62A-0EC6-8133-3E5C-5E7F39E91894}"/>
                    </a:ext>
                  </a:extLst>
                </p14:cNvPr>
                <p14:cNvContentPartPr/>
                <p14:nvPr/>
              </p14:nvContentPartPr>
              <p14:xfrm>
                <a:off x="7064330" y="2715728"/>
                <a:ext cx="136440" cy="163440"/>
              </p14:xfrm>
            </p:contentPart>
          </mc:Choice>
          <mc:Fallback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BA29A62A-0EC6-8133-3E5C-5E7F39E9189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060010" y="2711408"/>
                  <a:ext cx="1450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6AF54642-785B-9979-46CB-5C916E2384F5}"/>
                    </a:ext>
                  </a:extLst>
                </p14:cNvPr>
                <p14:cNvContentPartPr/>
                <p14:nvPr/>
              </p14:nvContentPartPr>
              <p14:xfrm>
                <a:off x="7378970" y="2567768"/>
                <a:ext cx="10800" cy="294840"/>
              </p14:xfrm>
            </p:contentPart>
          </mc:Choice>
          <mc:Fallback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6AF54642-785B-9979-46CB-5C916E2384F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374650" y="2563448"/>
                  <a:ext cx="194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6CB89D5C-9628-95E8-8F88-DEF93435CECE}"/>
                    </a:ext>
                  </a:extLst>
                </p14:cNvPr>
                <p14:cNvContentPartPr/>
                <p14:nvPr/>
              </p14:nvContentPartPr>
              <p14:xfrm>
                <a:off x="7504250" y="2648048"/>
                <a:ext cx="171360" cy="211320"/>
              </p14:xfrm>
            </p:contentPart>
          </mc:Choice>
          <mc:Fallback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6CB89D5C-9628-95E8-8F88-DEF93435CEC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499930" y="2643728"/>
                  <a:ext cx="1800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B4B74C0E-8AF5-19B0-3004-7223682728B4}"/>
                    </a:ext>
                  </a:extLst>
                </p14:cNvPr>
                <p14:cNvContentPartPr/>
                <p14:nvPr/>
              </p14:nvContentPartPr>
              <p14:xfrm>
                <a:off x="5639090" y="3037928"/>
                <a:ext cx="2685960" cy="93240"/>
              </p14:xfrm>
            </p:contentPart>
          </mc:Choice>
          <mc:Fallback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B4B74C0E-8AF5-19B0-3004-7223682728B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634770" y="3033608"/>
                  <a:ext cx="26946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1" name="Tinta 170">
                  <a:extLst>
                    <a:ext uri="{FF2B5EF4-FFF2-40B4-BE49-F238E27FC236}">
                      <a16:creationId xmlns:a16="http://schemas.microsoft.com/office/drawing/2014/main" id="{C8E48380-046A-1CE1-67FF-00E1683BC730}"/>
                    </a:ext>
                  </a:extLst>
                </p14:cNvPr>
                <p14:cNvContentPartPr/>
                <p14:nvPr/>
              </p14:nvContentPartPr>
              <p14:xfrm>
                <a:off x="6881450" y="3351488"/>
                <a:ext cx="105120" cy="262800"/>
              </p14:xfrm>
            </p:contentPart>
          </mc:Choice>
          <mc:Fallback>
            <p:pic>
              <p:nvPicPr>
                <p:cNvPr id="171" name="Tinta 170">
                  <a:extLst>
                    <a:ext uri="{FF2B5EF4-FFF2-40B4-BE49-F238E27FC236}">
                      <a16:creationId xmlns:a16="http://schemas.microsoft.com/office/drawing/2014/main" id="{C8E48380-046A-1CE1-67FF-00E1683BC73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877130" y="3347168"/>
                  <a:ext cx="1137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2" name="Tinta 171">
                  <a:extLst>
                    <a:ext uri="{FF2B5EF4-FFF2-40B4-BE49-F238E27FC236}">
                      <a16:creationId xmlns:a16="http://schemas.microsoft.com/office/drawing/2014/main" id="{34A5DD84-7217-D427-1E48-BC109AC19EA7}"/>
                    </a:ext>
                  </a:extLst>
                </p14:cNvPr>
                <p14:cNvContentPartPr/>
                <p14:nvPr/>
              </p14:nvContentPartPr>
              <p14:xfrm>
                <a:off x="7113290" y="3378128"/>
                <a:ext cx="175320" cy="240120"/>
              </p14:xfrm>
            </p:contentPart>
          </mc:Choice>
          <mc:Fallback>
            <p:pic>
              <p:nvPicPr>
                <p:cNvPr id="172" name="Tinta 171">
                  <a:extLst>
                    <a:ext uri="{FF2B5EF4-FFF2-40B4-BE49-F238E27FC236}">
                      <a16:creationId xmlns:a16="http://schemas.microsoft.com/office/drawing/2014/main" id="{34A5DD84-7217-D427-1E48-BC109AC19EA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108970" y="3373808"/>
                  <a:ext cx="1839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3" name="Tinta 172">
                  <a:extLst>
                    <a:ext uri="{FF2B5EF4-FFF2-40B4-BE49-F238E27FC236}">
                      <a16:creationId xmlns:a16="http://schemas.microsoft.com/office/drawing/2014/main" id="{7198CEE6-E177-10A2-6EDE-EAC4036B1B4E}"/>
                    </a:ext>
                  </a:extLst>
                </p14:cNvPr>
                <p14:cNvContentPartPr/>
                <p14:nvPr/>
              </p14:nvContentPartPr>
              <p14:xfrm>
                <a:off x="7300490" y="3148448"/>
                <a:ext cx="138600" cy="195840"/>
              </p14:xfrm>
            </p:contentPart>
          </mc:Choice>
          <mc:Fallback>
            <p:pic>
              <p:nvPicPr>
                <p:cNvPr id="173" name="Tinta 172">
                  <a:extLst>
                    <a:ext uri="{FF2B5EF4-FFF2-40B4-BE49-F238E27FC236}">
                      <a16:creationId xmlns:a16="http://schemas.microsoft.com/office/drawing/2014/main" id="{7198CEE6-E177-10A2-6EDE-EAC4036B1B4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296170" y="3144128"/>
                  <a:ext cx="1472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9" name="Tinta 158">
                  <a:extLst>
                    <a:ext uri="{FF2B5EF4-FFF2-40B4-BE49-F238E27FC236}">
                      <a16:creationId xmlns:a16="http://schemas.microsoft.com/office/drawing/2014/main" id="{75E866AD-067D-487B-65D2-B9BD67C4B249}"/>
                    </a:ext>
                  </a:extLst>
                </p14:cNvPr>
                <p14:cNvContentPartPr/>
                <p14:nvPr/>
              </p14:nvContentPartPr>
              <p14:xfrm>
                <a:off x="7637090" y="2236568"/>
                <a:ext cx="55440" cy="217800"/>
              </p14:xfrm>
            </p:contentPart>
          </mc:Choice>
          <mc:Fallback>
            <p:pic>
              <p:nvPicPr>
                <p:cNvPr id="159" name="Tinta 158">
                  <a:extLst>
                    <a:ext uri="{FF2B5EF4-FFF2-40B4-BE49-F238E27FC236}">
                      <a16:creationId xmlns:a16="http://schemas.microsoft.com/office/drawing/2014/main" id="{75E866AD-067D-487B-65D2-B9BD67C4B24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632770" y="2232248"/>
                  <a:ext cx="640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0" name="Tinta 159">
                  <a:extLst>
                    <a:ext uri="{FF2B5EF4-FFF2-40B4-BE49-F238E27FC236}">
                      <a16:creationId xmlns:a16="http://schemas.microsoft.com/office/drawing/2014/main" id="{13A13C22-0262-3E91-37D7-EC02C983DEF2}"/>
                    </a:ext>
                  </a:extLst>
                </p14:cNvPr>
                <p14:cNvContentPartPr/>
                <p14:nvPr/>
              </p14:nvContentPartPr>
              <p14:xfrm>
                <a:off x="7718810" y="2207048"/>
                <a:ext cx="177480" cy="230400"/>
              </p14:xfrm>
            </p:contentPart>
          </mc:Choice>
          <mc:Fallback>
            <p:pic>
              <p:nvPicPr>
                <p:cNvPr id="160" name="Tinta 159">
                  <a:extLst>
                    <a:ext uri="{FF2B5EF4-FFF2-40B4-BE49-F238E27FC236}">
                      <a16:creationId xmlns:a16="http://schemas.microsoft.com/office/drawing/2014/main" id="{13A13C22-0262-3E91-37D7-EC02C983DEF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714490" y="2202728"/>
                  <a:ext cx="1861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5" name="Tinta 174">
                  <a:extLst>
                    <a:ext uri="{FF2B5EF4-FFF2-40B4-BE49-F238E27FC236}">
                      <a16:creationId xmlns:a16="http://schemas.microsoft.com/office/drawing/2014/main" id="{B46315EF-A662-DDFB-36CA-2157D7BB6BF0}"/>
                    </a:ext>
                  </a:extLst>
                </p14:cNvPr>
                <p14:cNvContentPartPr/>
                <p14:nvPr/>
              </p14:nvContentPartPr>
              <p14:xfrm>
                <a:off x="7771370" y="2205248"/>
                <a:ext cx="122040" cy="55800"/>
              </p14:xfrm>
            </p:contentPart>
          </mc:Choice>
          <mc:Fallback>
            <p:pic>
              <p:nvPicPr>
                <p:cNvPr id="175" name="Tinta 174">
                  <a:extLst>
                    <a:ext uri="{FF2B5EF4-FFF2-40B4-BE49-F238E27FC236}">
                      <a16:creationId xmlns:a16="http://schemas.microsoft.com/office/drawing/2014/main" id="{B46315EF-A662-DDFB-36CA-2157D7BB6BF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767050" y="2200928"/>
                  <a:ext cx="1306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80" name="Tinta 179">
                  <a:extLst>
                    <a:ext uri="{FF2B5EF4-FFF2-40B4-BE49-F238E27FC236}">
                      <a16:creationId xmlns:a16="http://schemas.microsoft.com/office/drawing/2014/main" id="{AD38F440-4BC7-884E-F3F5-2664F5EBED1E}"/>
                    </a:ext>
                  </a:extLst>
                </p14:cNvPr>
                <p14:cNvContentPartPr/>
                <p14:nvPr/>
              </p14:nvContentPartPr>
              <p14:xfrm>
                <a:off x="6625130" y="2231528"/>
                <a:ext cx="536040" cy="550800"/>
              </p14:xfrm>
            </p:contentPart>
          </mc:Choice>
          <mc:Fallback>
            <p:pic>
              <p:nvPicPr>
                <p:cNvPr id="180" name="Tinta 179">
                  <a:extLst>
                    <a:ext uri="{FF2B5EF4-FFF2-40B4-BE49-F238E27FC236}">
                      <a16:creationId xmlns:a16="http://schemas.microsoft.com/office/drawing/2014/main" id="{AD38F440-4BC7-884E-F3F5-2664F5EBED1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620810" y="2227208"/>
                  <a:ext cx="54468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5" name="Tinta 164">
                  <a:extLst>
                    <a:ext uri="{FF2B5EF4-FFF2-40B4-BE49-F238E27FC236}">
                      <a16:creationId xmlns:a16="http://schemas.microsoft.com/office/drawing/2014/main" id="{F52AE675-AAC1-D519-F830-315D9E99DC06}"/>
                    </a:ext>
                  </a:extLst>
                </p14:cNvPr>
                <p14:cNvContentPartPr/>
                <p14:nvPr/>
              </p14:nvContentPartPr>
              <p14:xfrm>
                <a:off x="5756810" y="3395048"/>
                <a:ext cx="146520" cy="305280"/>
              </p14:xfrm>
            </p:contentPart>
          </mc:Choice>
          <mc:Fallback>
            <p:pic>
              <p:nvPicPr>
                <p:cNvPr id="165" name="Tinta 164">
                  <a:extLst>
                    <a:ext uri="{FF2B5EF4-FFF2-40B4-BE49-F238E27FC236}">
                      <a16:creationId xmlns:a16="http://schemas.microsoft.com/office/drawing/2014/main" id="{F52AE675-AAC1-D519-F830-315D9E99DC0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752490" y="3390728"/>
                  <a:ext cx="1551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6" name="Tinta 165">
                  <a:extLst>
                    <a:ext uri="{FF2B5EF4-FFF2-40B4-BE49-F238E27FC236}">
                      <a16:creationId xmlns:a16="http://schemas.microsoft.com/office/drawing/2014/main" id="{B53A55FB-7E0E-DB8A-5B11-BDBA1939FF7F}"/>
                    </a:ext>
                  </a:extLst>
                </p14:cNvPr>
                <p14:cNvContentPartPr/>
                <p14:nvPr/>
              </p14:nvContentPartPr>
              <p14:xfrm>
                <a:off x="5972090" y="3210008"/>
                <a:ext cx="153720" cy="218880"/>
              </p14:xfrm>
            </p:contentPart>
          </mc:Choice>
          <mc:Fallback>
            <p:pic>
              <p:nvPicPr>
                <p:cNvPr id="166" name="Tinta 165">
                  <a:extLst>
                    <a:ext uri="{FF2B5EF4-FFF2-40B4-BE49-F238E27FC236}">
                      <a16:creationId xmlns:a16="http://schemas.microsoft.com/office/drawing/2014/main" id="{B53A55FB-7E0E-DB8A-5B11-BDBA1939FF7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967770" y="3205688"/>
                  <a:ext cx="1623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8" name="Tinta 167">
                  <a:extLst>
                    <a:ext uri="{FF2B5EF4-FFF2-40B4-BE49-F238E27FC236}">
                      <a16:creationId xmlns:a16="http://schemas.microsoft.com/office/drawing/2014/main" id="{A0C968FE-E616-9BDA-A61B-8522434EB681}"/>
                    </a:ext>
                  </a:extLst>
                </p14:cNvPr>
                <p14:cNvContentPartPr/>
                <p14:nvPr/>
              </p14:nvContentPartPr>
              <p14:xfrm>
                <a:off x="6352970" y="3415208"/>
                <a:ext cx="181080" cy="190440"/>
              </p14:xfrm>
            </p:contentPart>
          </mc:Choice>
          <mc:Fallback>
            <p:pic>
              <p:nvPicPr>
                <p:cNvPr id="168" name="Tinta 167">
                  <a:extLst>
                    <a:ext uri="{FF2B5EF4-FFF2-40B4-BE49-F238E27FC236}">
                      <a16:creationId xmlns:a16="http://schemas.microsoft.com/office/drawing/2014/main" id="{A0C968FE-E616-9BDA-A61B-8522434EB68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348650" y="3410888"/>
                  <a:ext cx="1897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9" name="Tinta 168">
                  <a:extLst>
                    <a:ext uri="{FF2B5EF4-FFF2-40B4-BE49-F238E27FC236}">
                      <a16:creationId xmlns:a16="http://schemas.microsoft.com/office/drawing/2014/main" id="{3313D3A6-81D2-9648-0E0C-D6AE9E2C6B2F}"/>
                    </a:ext>
                  </a:extLst>
                </p14:cNvPr>
                <p14:cNvContentPartPr/>
                <p14:nvPr/>
              </p14:nvContentPartPr>
              <p14:xfrm>
                <a:off x="6381410" y="3375968"/>
                <a:ext cx="95400" cy="321480"/>
              </p14:xfrm>
            </p:contentPart>
          </mc:Choice>
          <mc:Fallback>
            <p:pic>
              <p:nvPicPr>
                <p:cNvPr id="169" name="Tinta 168">
                  <a:extLst>
                    <a:ext uri="{FF2B5EF4-FFF2-40B4-BE49-F238E27FC236}">
                      <a16:creationId xmlns:a16="http://schemas.microsoft.com/office/drawing/2014/main" id="{3313D3A6-81D2-9648-0E0C-D6AE9E2C6B2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377090" y="3371648"/>
                  <a:ext cx="1040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1" name="Tinta 180">
                  <a:extLst>
                    <a:ext uri="{FF2B5EF4-FFF2-40B4-BE49-F238E27FC236}">
                      <a16:creationId xmlns:a16="http://schemas.microsoft.com/office/drawing/2014/main" id="{CD28B853-5F38-E5A0-5158-71513C6391E4}"/>
                    </a:ext>
                  </a:extLst>
                </p14:cNvPr>
                <p14:cNvContentPartPr/>
                <p14:nvPr/>
              </p14:nvContentPartPr>
              <p14:xfrm>
                <a:off x="5767970" y="3215408"/>
                <a:ext cx="479160" cy="447840"/>
              </p14:xfrm>
            </p:contentPart>
          </mc:Choice>
          <mc:Fallback>
            <p:pic>
              <p:nvPicPr>
                <p:cNvPr id="181" name="Tinta 180">
                  <a:extLst>
                    <a:ext uri="{FF2B5EF4-FFF2-40B4-BE49-F238E27FC236}">
                      <a16:creationId xmlns:a16="http://schemas.microsoft.com/office/drawing/2014/main" id="{CD28B853-5F38-E5A0-5158-71513C6391E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763650" y="3211088"/>
                  <a:ext cx="487800" cy="45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Agrupar 192">
            <a:extLst>
              <a:ext uri="{FF2B5EF4-FFF2-40B4-BE49-F238E27FC236}">
                <a16:creationId xmlns:a16="http://schemas.microsoft.com/office/drawing/2014/main" id="{EA9FFDAE-50C9-549C-1D8B-BE6FD22C3D3E}"/>
              </a:ext>
            </a:extLst>
          </p:cNvPr>
          <p:cNvGrpSpPr/>
          <p:nvPr/>
        </p:nvGrpSpPr>
        <p:grpSpPr>
          <a:xfrm>
            <a:off x="9271490" y="2446448"/>
            <a:ext cx="998640" cy="592200"/>
            <a:chOff x="9271490" y="2446448"/>
            <a:chExt cx="998640" cy="59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84" name="Tinta 183">
                  <a:extLst>
                    <a:ext uri="{FF2B5EF4-FFF2-40B4-BE49-F238E27FC236}">
                      <a16:creationId xmlns:a16="http://schemas.microsoft.com/office/drawing/2014/main" id="{B2EF8BCE-B9FA-AB3A-7D40-7E79EB881302}"/>
                    </a:ext>
                  </a:extLst>
                </p14:cNvPr>
                <p14:cNvContentPartPr/>
                <p14:nvPr/>
              </p14:nvContentPartPr>
              <p14:xfrm>
                <a:off x="9271490" y="2765408"/>
                <a:ext cx="265680" cy="273240"/>
              </p14:xfrm>
            </p:contentPart>
          </mc:Choice>
          <mc:Fallback>
            <p:pic>
              <p:nvPicPr>
                <p:cNvPr id="184" name="Tinta 183">
                  <a:extLst>
                    <a:ext uri="{FF2B5EF4-FFF2-40B4-BE49-F238E27FC236}">
                      <a16:creationId xmlns:a16="http://schemas.microsoft.com/office/drawing/2014/main" id="{B2EF8BCE-B9FA-AB3A-7D40-7E79EB88130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267170" y="2761088"/>
                  <a:ext cx="2743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85" name="Tinta 184">
                  <a:extLst>
                    <a:ext uri="{FF2B5EF4-FFF2-40B4-BE49-F238E27FC236}">
                      <a16:creationId xmlns:a16="http://schemas.microsoft.com/office/drawing/2014/main" id="{28C5A803-6C52-D2AC-D9EB-A0096E2D66AF}"/>
                    </a:ext>
                  </a:extLst>
                </p14:cNvPr>
                <p14:cNvContentPartPr/>
                <p14:nvPr/>
              </p14:nvContentPartPr>
              <p14:xfrm>
                <a:off x="9604490" y="2446448"/>
                <a:ext cx="150480" cy="260640"/>
              </p14:xfrm>
            </p:contentPart>
          </mc:Choice>
          <mc:Fallback>
            <p:pic>
              <p:nvPicPr>
                <p:cNvPr id="185" name="Tinta 184">
                  <a:extLst>
                    <a:ext uri="{FF2B5EF4-FFF2-40B4-BE49-F238E27FC236}">
                      <a16:creationId xmlns:a16="http://schemas.microsoft.com/office/drawing/2014/main" id="{28C5A803-6C52-D2AC-D9EB-A0096E2D66A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600170" y="2442128"/>
                  <a:ext cx="1591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86" name="Tinta 185">
                  <a:extLst>
                    <a:ext uri="{FF2B5EF4-FFF2-40B4-BE49-F238E27FC236}">
                      <a16:creationId xmlns:a16="http://schemas.microsoft.com/office/drawing/2014/main" id="{4835A6BA-9F4D-A8C4-B8C1-0A99C28C5109}"/>
                    </a:ext>
                  </a:extLst>
                </p14:cNvPr>
                <p14:cNvContentPartPr/>
                <p14:nvPr/>
              </p14:nvContentPartPr>
              <p14:xfrm>
                <a:off x="9756050" y="2929928"/>
                <a:ext cx="27360" cy="57960"/>
              </p14:xfrm>
            </p:contentPart>
          </mc:Choice>
          <mc:Fallback>
            <p:pic>
              <p:nvPicPr>
                <p:cNvPr id="186" name="Tinta 185">
                  <a:extLst>
                    <a:ext uri="{FF2B5EF4-FFF2-40B4-BE49-F238E27FC236}">
                      <a16:creationId xmlns:a16="http://schemas.microsoft.com/office/drawing/2014/main" id="{4835A6BA-9F4D-A8C4-B8C1-0A99C28C510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751730" y="2925608"/>
                  <a:ext cx="360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87" name="Tinta 186">
                  <a:extLst>
                    <a:ext uri="{FF2B5EF4-FFF2-40B4-BE49-F238E27FC236}">
                      <a16:creationId xmlns:a16="http://schemas.microsoft.com/office/drawing/2014/main" id="{7F004023-6CC0-D486-79A3-652926A93ED2}"/>
                    </a:ext>
                  </a:extLst>
                </p14:cNvPr>
                <p14:cNvContentPartPr/>
                <p14:nvPr/>
              </p14:nvContentPartPr>
              <p14:xfrm>
                <a:off x="9934610" y="2715728"/>
                <a:ext cx="6480" cy="247680"/>
              </p14:xfrm>
            </p:contentPart>
          </mc:Choice>
          <mc:Fallback>
            <p:pic>
              <p:nvPicPr>
                <p:cNvPr id="187" name="Tinta 186">
                  <a:extLst>
                    <a:ext uri="{FF2B5EF4-FFF2-40B4-BE49-F238E27FC236}">
                      <a16:creationId xmlns:a16="http://schemas.microsoft.com/office/drawing/2014/main" id="{7F004023-6CC0-D486-79A3-652926A93ED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930290" y="2711408"/>
                  <a:ext cx="151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8" name="Tinta 187">
                  <a:extLst>
                    <a:ext uri="{FF2B5EF4-FFF2-40B4-BE49-F238E27FC236}">
                      <a16:creationId xmlns:a16="http://schemas.microsoft.com/office/drawing/2014/main" id="{B539C3D5-5BDE-788B-C683-79D238BB1DEC}"/>
                    </a:ext>
                  </a:extLst>
                </p14:cNvPr>
                <p14:cNvContentPartPr/>
                <p14:nvPr/>
              </p14:nvContentPartPr>
              <p14:xfrm>
                <a:off x="10050890" y="2796008"/>
                <a:ext cx="219240" cy="202320"/>
              </p14:xfrm>
            </p:contentPart>
          </mc:Choice>
          <mc:Fallback>
            <p:pic>
              <p:nvPicPr>
                <p:cNvPr id="188" name="Tinta 187">
                  <a:extLst>
                    <a:ext uri="{FF2B5EF4-FFF2-40B4-BE49-F238E27FC236}">
                      <a16:creationId xmlns:a16="http://schemas.microsoft.com/office/drawing/2014/main" id="{B539C3D5-5BDE-788B-C683-79D238BB1DE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046570" y="2791688"/>
                  <a:ext cx="227880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Agrupar 191">
            <a:extLst>
              <a:ext uri="{FF2B5EF4-FFF2-40B4-BE49-F238E27FC236}">
                <a16:creationId xmlns:a16="http://schemas.microsoft.com/office/drawing/2014/main" id="{1910E838-20B3-73FD-0BEE-ECB2AFE9974B}"/>
              </a:ext>
            </a:extLst>
          </p:cNvPr>
          <p:cNvGrpSpPr/>
          <p:nvPr/>
        </p:nvGrpSpPr>
        <p:grpSpPr>
          <a:xfrm>
            <a:off x="10623290" y="2672168"/>
            <a:ext cx="1079640" cy="346320"/>
            <a:chOff x="10623290" y="2672168"/>
            <a:chExt cx="1079640" cy="34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9" name="Tinta 188">
                  <a:extLst>
                    <a:ext uri="{FF2B5EF4-FFF2-40B4-BE49-F238E27FC236}">
                      <a16:creationId xmlns:a16="http://schemas.microsoft.com/office/drawing/2014/main" id="{C0D883FC-52C3-6601-1809-70100B0502E6}"/>
                    </a:ext>
                  </a:extLst>
                </p14:cNvPr>
                <p14:cNvContentPartPr/>
                <p14:nvPr/>
              </p14:nvContentPartPr>
              <p14:xfrm>
                <a:off x="10623290" y="2959088"/>
                <a:ext cx="240120" cy="2880"/>
              </p14:xfrm>
            </p:contentPart>
          </mc:Choice>
          <mc:Fallback>
            <p:pic>
              <p:nvPicPr>
                <p:cNvPr id="189" name="Tinta 188">
                  <a:extLst>
                    <a:ext uri="{FF2B5EF4-FFF2-40B4-BE49-F238E27FC236}">
                      <a16:creationId xmlns:a16="http://schemas.microsoft.com/office/drawing/2014/main" id="{C0D883FC-52C3-6601-1809-70100B0502E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618970" y="2954768"/>
                  <a:ext cx="2487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90" name="Tinta 189">
                  <a:extLst>
                    <a:ext uri="{FF2B5EF4-FFF2-40B4-BE49-F238E27FC236}">
                      <a16:creationId xmlns:a16="http://schemas.microsoft.com/office/drawing/2014/main" id="{C8B2EA41-021C-2618-1FD7-22BE1A6104E4}"/>
                    </a:ext>
                  </a:extLst>
                </p14:cNvPr>
                <p14:cNvContentPartPr/>
                <p14:nvPr/>
              </p14:nvContentPartPr>
              <p14:xfrm>
                <a:off x="10625810" y="2791688"/>
                <a:ext cx="249840" cy="21240"/>
              </p14:xfrm>
            </p:contentPart>
          </mc:Choice>
          <mc:Fallback>
            <p:pic>
              <p:nvPicPr>
                <p:cNvPr id="190" name="Tinta 189">
                  <a:extLst>
                    <a:ext uri="{FF2B5EF4-FFF2-40B4-BE49-F238E27FC236}">
                      <a16:creationId xmlns:a16="http://schemas.microsoft.com/office/drawing/2014/main" id="{C8B2EA41-021C-2618-1FD7-22BE1A6104E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621490" y="2787368"/>
                  <a:ext cx="2584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91" name="Tinta 190">
                  <a:extLst>
                    <a:ext uri="{FF2B5EF4-FFF2-40B4-BE49-F238E27FC236}">
                      <a16:creationId xmlns:a16="http://schemas.microsoft.com/office/drawing/2014/main" id="{98DE75B3-5E6C-001E-37E7-6C4E63CAE854}"/>
                    </a:ext>
                  </a:extLst>
                </p14:cNvPr>
                <p14:cNvContentPartPr/>
                <p14:nvPr/>
              </p14:nvContentPartPr>
              <p14:xfrm>
                <a:off x="11125850" y="2672168"/>
                <a:ext cx="577080" cy="346320"/>
              </p14:xfrm>
            </p:contentPart>
          </mc:Choice>
          <mc:Fallback>
            <p:pic>
              <p:nvPicPr>
                <p:cNvPr id="191" name="Tinta 190">
                  <a:extLst>
                    <a:ext uri="{FF2B5EF4-FFF2-40B4-BE49-F238E27FC236}">
                      <a16:creationId xmlns:a16="http://schemas.microsoft.com/office/drawing/2014/main" id="{98DE75B3-5E6C-001E-37E7-6C4E63CAE85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121530" y="2667848"/>
                  <a:ext cx="585720" cy="35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194" name="Tinta 193">
                <a:extLst>
                  <a:ext uri="{FF2B5EF4-FFF2-40B4-BE49-F238E27FC236}">
                    <a16:creationId xmlns:a16="http://schemas.microsoft.com/office/drawing/2014/main" id="{9DC14508-DD84-0652-212A-0BAF23875144}"/>
                  </a:ext>
                </a:extLst>
              </p14:cNvPr>
              <p14:cNvContentPartPr/>
              <p14:nvPr/>
            </p14:nvContentPartPr>
            <p14:xfrm>
              <a:off x="205610" y="4683488"/>
              <a:ext cx="320760" cy="246240"/>
            </p14:xfrm>
          </p:contentPart>
        </mc:Choice>
        <mc:Fallback>
          <p:pic>
            <p:nvPicPr>
              <p:cNvPr id="194" name="Tinta 193">
                <a:extLst>
                  <a:ext uri="{FF2B5EF4-FFF2-40B4-BE49-F238E27FC236}">
                    <a16:creationId xmlns:a16="http://schemas.microsoft.com/office/drawing/2014/main" id="{9DC14508-DD84-0652-212A-0BAF23875144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201290" y="4679168"/>
                <a:ext cx="329400" cy="25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5" name="Agrupar 214">
            <a:extLst>
              <a:ext uri="{FF2B5EF4-FFF2-40B4-BE49-F238E27FC236}">
                <a16:creationId xmlns:a16="http://schemas.microsoft.com/office/drawing/2014/main" id="{8FD7D918-DE2D-9C62-FF13-B76EFC9DF2E8}"/>
              </a:ext>
            </a:extLst>
          </p:cNvPr>
          <p:cNvGrpSpPr/>
          <p:nvPr/>
        </p:nvGrpSpPr>
        <p:grpSpPr>
          <a:xfrm>
            <a:off x="974210" y="4380008"/>
            <a:ext cx="2785680" cy="757440"/>
            <a:chOff x="974210" y="4380008"/>
            <a:chExt cx="2785680" cy="75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95" name="Tinta 194">
                  <a:extLst>
                    <a:ext uri="{FF2B5EF4-FFF2-40B4-BE49-F238E27FC236}">
                      <a16:creationId xmlns:a16="http://schemas.microsoft.com/office/drawing/2014/main" id="{B3747696-6AAE-97D3-0325-7280FDA43D65}"/>
                    </a:ext>
                  </a:extLst>
                </p14:cNvPr>
                <p14:cNvContentPartPr/>
                <p14:nvPr/>
              </p14:nvContentPartPr>
              <p14:xfrm>
                <a:off x="974210" y="4641008"/>
                <a:ext cx="337320" cy="239400"/>
              </p14:xfrm>
            </p:contentPart>
          </mc:Choice>
          <mc:Fallback>
            <p:pic>
              <p:nvPicPr>
                <p:cNvPr id="195" name="Tinta 194">
                  <a:extLst>
                    <a:ext uri="{FF2B5EF4-FFF2-40B4-BE49-F238E27FC236}">
                      <a16:creationId xmlns:a16="http://schemas.microsoft.com/office/drawing/2014/main" id="{B3747696-6AAE-97D3-0325-7280FDA43D6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69890" y="4636688"/>
                  <a:ext cx="3459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96" name="Tinta 195">
                  <a:extLst>
                    <a:ext uri="{FF2B5EF4-FFF2-40B4-BE49-F238E27FC236}">
                      <a16:creationId xmlns:a16="http://schemas.microsoft.com/office/drawing/2014/main" id="{B0C3BC3F-D9D2-E028-05CE-C2A28A23D198}"/>
                    </a:ext>
                  </a:extLst>
                </p14:cNvPr>
                <p14:cNvContentPartPr/>
                <p14:nvPr/>
              </p14:nvContentPartPr>
              <p14:xfrm>
                <a:off x="1361930" y="4452728"/>
                <a:ext cx="98280" cy="684720"/>
              </p14:xfrm>
            </p:contentPart>
          </mc:Choice>
          <mc:Fallback>
            <p:pic>
              <p:nvPicPr>
                <p:cNvPr id="196" name="Tinta 195">
                  <a:extLst>
                    <a:ext uri="{FF2B5EF4-FFF2-40B4-BE49-F238E27FC236}">
                      <a16:creationId xmlns:a16="http://schemas.microsoft.com/office/drawing/2014/main" id="{B0C3BC3F-D9D2-E028-05CE-C2A28A23D19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357610" y="4448408"/>
                  <a:ext cx="106920" cy="69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97" name="Tinta 196">
                  <a:extLst>
                    <a:ext uri="{FF2B5EF4-FFF2-40B4-BE49-F238E27FC236}">
                      <a16:creationId xmlns:a16="http://schemas.microsoft.com/office/drawing/2014/main" id="{73F57E98-6114-AD96-5FC6-272B7244F8A6}"/>
                    </a:ext>
                  </a:extLst>
                </p14:cNvPr>
                <p14:cNvContentPartPr/>
                <p14:nvPr/>
              </p14:nvContentPartPr>
              <p14:xfrm>
                <a:off x="1291010" y="4662968"/>
                <a:ext cx="717120" cy="207000"/>
              </p14:xfrm>
            </p:contentPart>
          </mc:Choice>
          <mc:Fallback>
            <p:pic>
              <p:nvPicPr>
                <p:cNvPr id="197" name="Tinta 196">
                  <a:extLst>
                    <a:ext uri="{FF2B5EF4-FFF2-40B4-BE49-F238E27FC236}">
                      <a16:creationId xmlns:a16="http://schemas.microsoft.com/office/drawing/2014/main" id="{73F57E98-6114-AD96-5FC6-272B7244F8A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286690" y="4658648"/>
                  <a:ext cx="7257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98" name="Tinta 197">
                  <a:extLst>
                    <a:ext uri="{FF2B5EF4-FFF2-40B4-BE49-F238E27FC236}">
                      <a16:creationId xmlns:a16="http://schemas.microsoft.com/office/drawing/2014/main" id="{8ECC04CB-3E9F-BCBF-E87D-A67D7DCB517D}"/>
                    </a:ext>
                  </a:extLst>
                </p14:cNvPr>
                <p14:cNvContentPartPr/>
                <p14:nvPr/>
              </p14:nvContentPartPr>
              <p14:xfrm>
                <a:off x="1587290" y="4507448"/>
                <a:ext cx="35640" cy="43560"/>
              </p14:xfrm>
            </p:contentPart>
          </mc:Choice>
          <mc:Fallback>
            <p:pic>
              <p:nvPicPr>
                <p:cNvPr id="198" name="Tinta 197">
                  <a:extLst>
                    <a:ext uri="{FF2B5EF4-FFF2-40B4-BE49-F238E27FC236}">
                      <a16:creationId xmlns:a16="http://schemas.microsoft.com/office/drawing/2014/main" id="{8ECC04CB-3E9F-BCBF-E87D-A67D7DCB517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582970" y="4503128"/>
                  <a:ext cx="442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9" name="Tinta 198">
                  <a:extLst>
                    <a:ext uri="{FF2B5EF4-FFF2-40B4-BE49-F238E27FC236}">
                      <a16:creationId xmlns:a16="http://schemas.microsoft.com/office/drawing/2014/main" id="{833EA8B5-CFE8-EC92-A262-D9DA15FAA405}"/>
                    </a:ext>
                  </a:extLst>
                </p14:cNvPr>
                <p14:cNvContentPartPr/>
                <p14:nvPr/>
              </p14:nvContentPartPr>
              <p14:xfrm>
                <a:off x="2074730" y="4652888"/>
                <a:ext cx="460800" cy="213120"/>
              </p14:xfrm>
            </p:contentPart>
          </mc:Choice>
          <mc:Fallback>
            <p:pic>
              <p:nvPicPr>
                <p:cNvPr id="199" name="Tinta 198">
                  <a:extLst>
                    <a:ext uri="{FF2B5EF4-FFF2-40B4-BE49-F238E27FC236}">
                      <a16:creationId xmlns:a16="http://schemas.microsoft.com/office/drawing/2014/main" id="{833EA8B5-CFE8-EC92-A262-D9DA15FAA40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070410" y="4648568"/>
                  <a:ext cx="4694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00" name="Tinta 199">
                  <a:extLst>
                    <a:ext uri="{FF2B5EF4-FFF2-40B4-BE49-F238E27FC236}">
                      <a16:creationId xmlns:a16="http://schemas.microsoft.com/office/drawing/2014/main" id="{C5A7A4FE-C32B-0645-3E7C-471CB125F539}"/>
                    </a:ext>
                  </a:extLst>
                </p14:cNvPr>
                <p14:cNvContentPartPr/>
                <p14:nvPr/>
              </p14:nvContentPartPr>
              <p14:xfrm>
                <a:off x="2520770" y="4592768"/>
                <a:ext cx="503280" cy="216000"/>
              </p14:xfrm>
            </p:contentPart>
          </mc:Choice>
          <mc:Fallback>
            <p:pic>
              <p:nvPicPr>
                <p:cNvPr id="200" name="Tinta 199">
                  <a:extLst>
                    <a:ext uri="{FF2B5EF4-FFF2-40B4-BE49-F238E27FC236}">
                      <a16:creationId xmlns:a16="http://schemas.microsoft.com/office/drawing/2014/main" id="{C5A7A4FE-C32B-0645-3E7C-471CB125F539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516450" y="4588448"/>
                  <a:ext cx="5119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01" name="Tinta 200">
                  <a:extLst>
                    <a:ext uri="{FF2B5EF4-FFF2-40B4-BE49-F238E27FC236}">
                      <a16:creationId xmlns:a16="http://schemas.microsoft.com/office/drawing/2014/main" id="{3321CBF0-5E4C-64CF-FF51-84DA630A9F54}"/>
                    </a:ext>
                  </a:extLst>
                </p14:cNvPr>
                <p14:cNvContentPartPr/>
                <p14:nvPr/>
              </p14:nvContentPartPr>
              <p14:xfrm>
                <a:off x="2905970" y="4578008"/>
                <a:ext cx="279720" cy="235800"/>
              </p14:xfrm>
            </p:contentPart>
          </mc:Choice>
          <mc:Fallback>
            <p:pic>
              <p:nvPicPr>
                <p:cNvPr id="201" name="Tinta 200">
                  <a:extLst>
                    <a:ext uri="{FF2B5EF4-FFF2-40B4-BE49-F238E27FC236}">
                      <a16:creationId xmlns:a16="http://schemas.microsoft.com/office/drawing/2014/main" id="{3321CBF0-5E4C-64CF-FF51-84DA630A9F5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901650" y="4573688"/>
                  <a:ext cx="2883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02" name="Tinta 201">
                  <a:extLst>
                    <a:ext uri="{FF2B5EF4-FFF2-40B4-BE49-F238E27FC236}">
                      <a16:creationId xmlns:a16="http://schemas.microsoft.com/office/drawing/2014/main" id="{D95BE93B-69D9-608D-564C-2D04298FEA12}"/>
                    </a:ext>
                  </a:extLst>
                </p14:cNvPr>
                <p14:cNvContentPartPr/>
                <p14:nvPr/>
              </p14:nvContentPartPr>
              <p14:xfrm>
                <a:off x="3142850" y="4564688"/>
                <a:ext cx="617040" cy="240480"/>
              </p14:xfrm>
            </p:contentPart>
          </mc:Choice>
          <mc:Fallback>
            <p:pic>
              <p:nvPicPr>
                <p:cNvPr id="202" name="Tinta 201">
                  <a:extLst>
                    <a:ext uri="{FF2B5EF4-FFF2-40B4-BE49-F238E27FC236}">
                      <a16:creationId xmlns:a16="http://schemas.microsoft.com/office/drawing/2014/main" id="{D95BE93B-69D9-608D-564C-2D04298FEA1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138530" y="4560368"/>
                  <a:ext cx="6256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03" name="Tinta 202">
                  <a:extLst>
                    <a:ext uri="{FF2B5EF4-FFF2-40B4-BE49-F238E27FC236}">
                      <a16:creationId xmlns:a16="http://schemas.microsoft.com/office/drawing/2014/main" id="{5385BA8F-0DF8-D260-A282-49546D35BEC4}"/>
                    </a:ext>
                  </a:extLst>
                </p14:cNvPr>
                <p14:cNvContentPartPr/>
                <p14:nvPr/>
              </p14:nvContentPartPr>
              <p14:xfrm>
                <a:off x="3188210" y="4380008"/>
                <a:ext cx="191520" cy="9360"/>
              </p14:xfrm>
            </p:contentPart>
          </mc:Choice>
          <mc:Fallback>
            <p:pic>
              <p:nvPicPr>
                <p:cNvPr id="203" name="Tinta 202">
                  <a:extLst>
                    <a:ext uri="{FF2B5EF4-FFF2-40B4-BE49-F238E27FC236}">
                      <a16:creationId xmlns:a16="http://schemas.microsoft.com/office/drawing/2014/main" id="{5385BA8F-0DF8-D260-A282-49546D35BEC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183890" y="4375688"/>
                  <a:ext cx="20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04" name="Tinta 203">
                  <a:extLst>
                    <a:ext uri="{FF2B5EF4-FFF2-40B4-BE49-F238E27FC236}">
                      <a16:creationId xmlns:a16="http://schemas.microsoft.com/office/drawing/2014/main" id="{35577662-C48A-14FB-E008-6A55DE471670}"/>
                    </a:ext>
                  </a:extLst>
                </p14:cNvPr>
                <p14:cNvContentPartPr/>
                <p14:nvPr/>
              </p14:nvContentPartPr>
              <p14:xfrm>
                <a:off x="2997050" y="4893728"/>
                <a:ext cx="15840" cy="167400"/>
              </p14:xfrm>
            </p:contentPart>
          </mc:Choice>
          <mc:Fallback>
            <p:pic>
              <p:nvPicPr>
                <p:cNvPr id="204" name="Tinta 203">
                  <a:extLst>
                    <a:ext uri="{FF2B5EF4-FFF2-40B4-BE49-F238E27FC236}">
                      <a16:creationId xmlns:a16="http://schemas.microsoft.com/office/drawing/2014/main" id="{35577662-C48A-14FB-E008-6A55DE47167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992730" y="4889408"/>
                  <a:ext cx="2448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Agrupar 213">
            <a:extLst>
              <a:ext uri="{FF2B5EF4-FFF2-40B4-BE49-F238E27FC236}">
                <a16:creationId xmlns:a16="http://schemas.microsoft.com/office/drawing/2014/main" id="{5210BAEF-DCE8-1C30-5832-DBD2DF8BA4DD}"/>
              </a:ext>
            </a:extLst>
          </p:cNvPr>
          <p:cNvGrpSpPr/>
          <p:nvPr/>
        </p:nvGrpSpPr>
        <p:grpSpPr>
          <a:xfrm>
            <a:off x="4248050" y="4330328"/>
            <a:ext cx="348840" cy="493920"/>
            <a:chOff x="4248050" y="4330328"/>
            <a:chExt cx="348840" cy="49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05" name="Tinta 204">
                  <a:extLst>
                    <a:ext uri="{FF2B5EF4-FFF2-40B4-BE49-F238E27FC236}">
                      <a16:creationId xmlns:a16="http://schemas.microsoft.com/office/drawing/2014/main" id="{A8625CAE-D059-A150-5F76-31CD3385DBB5}"/>
                    </a:ext>
                  </a:extLst>
                </p14:cNvPr>
                <p14:cNvContentPartPr/>
                <p14:nvPr/>
              </p14:nvContentPartPr>
              <p14:xfrm>
                <a:off x="4248050" y="4590608"/>
                <a:ext cx="253800" cy="233640"/>
              </p14:xfrm>
            </p:contentPart>
          </mc:Choice>
          <mc:Fallback>
            <p:pic>
              <p:nvPicPr>
                <p:cNvPr id="205" name="Tinta 204">
                  <a:extLst>
                    <a:ext uri="{FF2B5EF4-FFF2-40B4-BE49-F238E27FC236}">
                      <a16:creationId xmlns:a16="http://schemas.microsoft.com/office/drawing/2014/main" id="{A8625CAE-D059-A150-5F76-31CD3385DBB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243730" y="4586288"/>
                  <a:ext cx="2624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06" name="Tinta 205">
                  <a:extLst>
                    <a:ext uri="{FF2B5EF4-FFF2-40B4-BE49-F238E27FC236}">
                      <a16:creationId xmlns:a16="http://schemas.microsoft.com/office/drawing/2014/main" id="{97416504-FF59-B768-FE19-1EB1A46E26A7}"/>
                    </a:ext>
                  </a:extLst>
                </p14:cNvPr>
                <p14:cNvContentPartPr/>
                <p14:nvPr/>
              </p14:nvContentPartPr>
              <p14:xfrm>
                <a:off x="4507250" y="4330328"/>
                <a:ext cx="89640" cy="165960"/>
              </p14:xfrm>
            </p:contentPart>
          </mc:Choice>
          <mc:Fallback>
            <p:pic>
              <p:nvPicPr>
                <p:cNvPr id="206" name="Tinta 205">
                  <a:extLst>
                    <a:ext uri="{FF2B5EF4-FFF2-40B4-BE49-F238E27FC236}">
                      <a16:creationId xmlns:a16="http://schemas.microsoft.com/office/drawing/2014/main" id="{97416504-FF59-B768-FE19-1EB1A46E26A7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502930" y="4326008"/>
                  <a:ext cx="98280" cy="1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Agrupar 216">
            <a:extLst>
              <a:ext uri="{FF2B5EF4-FFF2-40B4-BE49-F238E27FC236}">
                <a16:creationId xmlns:a16="http://schemas.microsoft.com/office/drawing/2014/main" id="{419DBBCB-A8B0-448F-25FC-7F561B21E9A2}"/>
              </a:ext>
            </a:extLst>
          </p:cNvPr>
          <p:cNvGrpSpPr/>
          <p:nvPr/>
        </p:nvGrpSpPr>
        <p:grpSpPr>
          <a:xfrm>
            <a:off x="4876610" y="4222328"/>
            <a:ext cx="3274560" cy="507240"/>
            <a:chOff x="4876610" y="4222328"/>
            <a:chExt cx="3274560" cy="50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07" name="Tinta 206">
                  <a:extLst>
                    <a:ext uri="{FF2B5EF4-FFF2-40B4-BE49-F238E27FC236}">
                      <a16:creationId xmlns:a16="http://schemas.microsoft.com/office/drawing/2014/main" id="{B335421E-178F-C60F-A2F5-C0DA852E7FF4}"/>
                    </a:ext>
                  </a:extLst>
                </p14:cNvPr>
                <p14:cNvContentPartPr/>
                <p14:nvPr/>
              </p14:nvContentPartPr>
              <p14:xfrm>
                <a:off x="4876610" y="4428608"/>
                <a:ext cx="686520" cy="300960"/>
              </p14:xfrm>
            </p:contentPart>
          </mc:Choice>
          <mc:Fallback>
            <p:pic>
              <p:nvPicPr>
                <p:cNvPr id="207" name="Tinta 206">
                  <a:extLst>
                    <a:ext uri="{FF2B5EF4-FFF2-40B4-BE49-F238E27FC236}">
                      <a16:creationId xmlns:a16="http://schemas.microsoft.com/office/drawing/2014/main" id="{B335421E-178F-C60F-A2F5-C0DA852E7FF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872290" y="4424288"/>
                  <a:ext cx="6951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8" name="Tinta 207">
                  <a:extLst>
                    <a:ext uri="{FF2B5EF4-FFF2-40B4-BE49-F238E27FC236}">
                      <a16:creationId xmlns:a16="http://schemas.microsoft.com/office/drawing/2014/main" id="{1D294386-3D4F-FE86-F8D8-3D4C99AF377F}"/>
                    </a:ext>
                  </a:extLst>
                </p14:cNvPr>
                <p14:cNvContentPartPr/>
                <p14:nvPr/>
              </p14:nvContentPartPr>
              <p14:xfrm>
                <a:off x="5641970" y="4222328"/>
                <a:ext cx="342000" cy="504720"/>
              </p14:xfrm>
            </p:contentPart>
          </mc:Choice>
          <mc:Fallback>
            <p:pic>
              <p:nvPicPr>
                <p:cNvPr id="208" name="Tinta 207">
                  <a:extLst>
                    <a:ext uri="{FF2B5EF4-FFF2-40B4-BE49-F238E27FC236}">
                      <a16:creationId xmlns:a16="http://schemas.microsoft.com/office/drawing/2014/main" id="{1D294386-3D4F-FE86-F8D8-3D4C99AF377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637650" y="4218008"/>
                  <a:ext cx="35064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9" name="Tinta 208">
                  <a:extLst>
                    <a:ext uri="{FF2B5EF4-FFF2-40B4-BE49-F238E27FC236}">
                      <a16:creationId xmlns:a16="http://schemas.microsoft.com/office/drawing/2014/main" id="{F4133577-9D14-A1D9-8C94-6B2C9044AF35}"/>
                    </a:ext>
                  </a:extLst>
                </p14:cNvPr>
                <p14:cNvContentPartPr/>
                <p14:nvPr/>
              </p14:nvContentPartPr>
              <p14:xfrm>
                <a:off x="5991890" y="4475048"/>
                <a:ext cx="385560" cy="220320"/>
              </p14:xfrm>
            </p:contentPart>
          </mc:Choice>
          <mc:Fallback>
            <p:pic>
              <p:nvPicPr>
                <p:cNvPr id="209" name="Tinta 208">
                  <a:extLst>
                    <a:ext uri="{FF2B5EF4-FFF2-40B4-BE49-F238E27FC236}">
                      <a16:creationId xmlns:a16="http://schemas.microsoft.com/office/drawing/2014/main" id="{F4133577-9D14-A1D9-8C94-6B2C9044AF3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987570" y="4470728"/>
                  <a:ext cx="3942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10" name="Tinta 209">
                  <a:extLst>
                    <a:ext uri="{FF2B5EF4-FFF2-40B4-BE49-F238E27FC236}">
                      <a16:creationId xmlns:a16="http://schemas.microsoft.com/office/drawing/2014/main" id="{6357E71E-EAA2-3EFD-C04E-BF76D1CD4A06}"/>
                    </a:ext>
                  </a:extLst>
                </p14:cNvPr>
                <p14:cNvContentPartPr/>
                <p14:nvPr/>
              </p14:nvContentPartPr>
              <p14:xfrm>
                <a:off x="6478250" y="4272728"/>
                <a:ext cx="1153080" cy="421560"/>
              </p14:xfrm>
            </p:contentPart>
          </mc:Choice>
          <mc:Fallback>
            <p:pic>
              <p:nvPicPr>
                <p:cNvPr id="210" name="Tinta 209">
                  <a:extLst>
                    <a:ext uri="{FF2B5EF4-FFF2-40B4-BE49-F238E27FC236}">
                      <a16:creationId xmlns:a16="http://schemas.microsoft.com/office/drawing/2014/main" id="{6357E71E-EAA2-3EFD-C04E-BF76D1CD4A06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473930" y="4268408"/>
                  <a:ext cx="11617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11" name="Tinta 210">
                  <a:extLst>
                    <a:ext uri="{FF2B5EF4-FFF2-40B4-BE49-F238E27FC236}">
                      <a16:creationId xmlns:a16="http://schemas.microsoft.com/office/drawing/2014/main" id="{845AC50C-3D4F-301B-CE88-0E9A33248EB0}"/>
                    </a:ext>
                  </a:extLst>
                </p14:cNvPr>
                <p14:cNvContentPartPr/>
                <p14:nvPr/>
              </p14:nvContentPartPr>
              <p14:xfrm>
                <a:off x="7752650" y="4379288"/>
                <a:ext cx="398520" cy="243000"/>
              </p14:xfrm>
            </p:contentPart>
          </mc:Choice>
          <mc:Fallback>
            <p:pic>
              <p:nvPicPr>
                <p:cNvPr id="211" name="Tinta 210">
                  <a:extLst>
                    <a:ext uri="{FF2B5EF4-FFF2-40B4-BE49-F238E27FC236}">
                      <a16:creationId xmlns:a16="http://schemas.microsoft.com/office/drawing/2014/main" id="{845AC50C-3D4F-301B-CE88-0E9A33248EB0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748330" y="4374968"/>
                  <a:ext cx="4071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12" name="Tinta 211">
                  <a:extLst>
                    <a:ext uri="{FF2B5EF4-FFF2-40B4-BE49-F238E27FC236}">
                      <a16:creationId xmlns:a16="http://schemas.microsoft.com/office/drawing/2014/main" id="{1BA6EFFD-742B-FCCC-83E5-2579F97C0386}"/>
                    </a:ext>
                  </a:extLst>
                </p14:cNvPr>
                <p14:cNvContentPartPr/>
                <p14:nvPr/>
              </p14:nvContentPartPr>
              <p14:xfrm>
                <a:off x="7227410" y="4289648"/>
                <a:ext cx="360" cy="360"/>
              </p14:xfrm>
            </p:contentPart>
          </mc:Choice>
          <mc:Fallback>
            <p:pic>
              <p:nvPicPr>
                <p:cNvPr id="212" name="Tinta 211">
                  <a:extLst>
                    <a:ext uri="{FF2B5EF4-FFF2-40B4-BE49-F238E27FC236}">
                      <a16:creationId xmlns:a16="http://schemas.microsoft.com/office/drawing/2014/main" id="{1BA6EFFD-742B-FCCC-83E5-2579F97C038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223090" y="4285328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16" name="Tinta 215">
                  <a:extLst>
                    <a:ext uri="{FF2B5EF4-FFF2-40B4-BE49-F238E27FC236}">
                      <a16:creationId xmlns:a16="http://schemas.microsoft.com/office/drawing/2014/main" id="{CF5969D5-0729-15F5-0377-A408E1FC4044}"/>
                    </a:ext>
                  </a:extLst>
                </p14:cNvPr>
                <p14:cNvContentPartPr/>
                <p14:nvPr/>
              </p14:nvContentPartPr>
              <p14:xfrm>
                <a:off x="7162250" y="4260128"/>
                <a:ext cx="3240" cy="19440"/>
              </p14:xfrm>
            </p:contentPart>
          </mc:Choice>
          <mc:Fallback>
            <p:pic>
              <p:nvPicPr>
                <p:cNvPr id="216" name="Tinta 215">
                  <a:extLst>
                    <a:ext uri="{FF2B5EF4-FFF2-40B4-BE49-F238E27FC236}">
                      <a16:creationId xmlns:a16="http://schemas.microsoft.com/office/drawing/2014/main" id="{CF5969D5-0729-15F5-0377-A408E1FC404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157930" y="4255808"/>
                  <a:ext cx="11880" cy="2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3842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C237A90-92B1-F761-C71D-BA184C47C5F1}"/>
                  </a:ext>
                </a:extLst>
              </p:cNvPr>
              <p:cNvSpPr txBox="1"/>
              <p:nvPr/>
            </p:nvSpPr>
            <p:spPr>
              <a:xfrm>
                <a:off x="429610" y="326174"/>
                <a:ext cx="6093372" cy="6526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3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pt-BR" sz="3600" i="0">
                                      <a:latin typeface="Cambria Math" panose="02040503050406030204" pitchFamily="18" charset="0"/>
                                    </a:rPr>
                                    <m:t>0,5</m:t>
                                  </m:r>
                                </m:sup>
                              </m:sSup>
                              <m:r>
                                <a:rPr lang="pt-BR" sz="36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3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pt-BR" sz="3600" i="0">
                                      <a:latin typeface="Cambria Math" panose="02040503050406030204" pitchFamily="18" charset="0"/>
                                    </a:rPr>
                                    <m:t>−0,5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pt-BR" sz="36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36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BR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i="0">
                              <a:latin typeface="Cambria Math" panose="02040503050406030204" pitchFamily="18" charset="0"/>
                            </a:rPr>
                            <m:t>3+</m:t>
                          </m:r>
                          <m:sSup>
                            <m:sSupPr>
                              <m:ctrlPr>
                                <a:rPr lang="pt-BR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pt-BR" sz="36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C237A90-92B1-F761-C71D-BA184C47C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10" y="326174"/>
                <a:ext cx="6093372" cy="6526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Agrupar 53">
            <a:extLst>
              <a:ext uri="{FF2B5EF4-FFF2-40B4-BE49-F238E27FC236}">
                <a16:creationId xmlns:a16="http://schemas.microsoft.com/office/drawing/2014/main" id="{C279CF8B-CB83-5812-9899-488B7FDA2191}"/>
              </a:ext>
            </a:extLst>
          </p:cNvPr>
          <p:cNvGrpSpPr/>
          <p:nvPr/>
        </p:nvGrpSpPr>
        <p:grpSpPr>
          <a:xfrm>
            <a:off x="333410" y="880448"/>
            <a:ext cx="6394680" cy="2104560"/>
            <a:chOff x="333410" y="880448"/>
            <a:chExt cx="6394680" cy="210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8FA5BCE7-B7F8-777D-7CE2-0D9FF8BE24D5}"/>
                    </a:ext>
                  </a:extLst>
                </p14:cNvPr>
                <p14:cNvContentPartPr/>
                <p14:nvPr/>
              </p14:nvContentPartPr>
              <p14:xfrm>
                <a:off x="333410" y="880448"/>
                <a:ext cx="2886120" cy="328680"/>
              </p14:xfrm>
            </p:contentPart>
          </mc:Choice>
          <mc:Fallback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8FA5BCE7-B7F8-777D-7CE2-0D9FF8BE24D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9090" y="876128"/>
                  <a:ext cx="28947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9422C214-9BEA-FFE4-AC29-6D5932A2CED3}"/>
                    </a:ext>
                  </a:extLst>
                </p14:cNvPr>
                <p14:cNvContentPartPr/>
                <p14:nvPr/>
              </p14:nvContentPartPr>
              <p14:xfrm>
                <a:off x="375890" y="1611968"/>
                <a:ext cx="21600" cy="374760"/>
              </p14:xfrm>
            </p:contentPart>
          </mc:Choice>
          <mc:Fallback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9422C214-9BEA-FFE4-AC29-6D5932A2CED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1570" y="1607648"/>
                  <a:ext cx="3024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8BD6D3CE-8A74-42FB-04A0-B49A72EC7FAB}"/>
                    </a:ext>
                  </a:extLst>
                </p14:cNvPr>
                <p14:cNvContentPartPr/>
                <p14:nvPr/>
              </p14:nvContentPartPr>
              <p14:xfrm>
                <a:off x="351770" y="1535648"/>
                <a:ext cx="683280" cy="25020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8BD6D3CE-8A74-42FB-04A0-B49A72EC7FA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7450" y="1531328"/>
                  <a:ext cx="6919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C7AFA31D-E4D3-4B65-292B-D1B0CBE61123}"/>
                    </a:ext>
                  </a:extLst>
                </p14:cNvPr>
                <p14:cNvContentPartPr/>
                <p14:nvPr/>
              </p14:nvContentPartPr>
              <p14:xfrm>
                <a:off x="1079690" y="1323968"/>
                <a:ext cx="1237320" cy="42552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C7AFA31D-E4D3-4B65-292B-D1B0CBE6112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75370" y="1319648"/>
                  <a:ext cx="124596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62D6F07E-7EDF-8EEF-C075-1401CFF58196}"/>
                    </a:ext>
                  </a:extLst>
                </p14:cNvPr>
                <p14:cNvContentPartPr/>
                <p14:nvPr/>
              </p14:nvContentPartPr>
              <p14:xfrm>
                <a:off x="1719050" y="1434848"/>
                <a:ext cx="318960" cy="4752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62D6F07E-7EDF-8EEF-C075-1401CFF5819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714730" y="1430528"/>
                  <a:ext cx="3276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D3C835F0-338F-5D1B-D5F7-DFAF3A987625}"/>
                    </a:ext>
                  </a:extLst>
                </p14:cNvPr>
                <p14:cNvContentPartPr/>
                <p14:nvPr/>
              </p14:nvContentPartPr>
              <p14:xfrm>
                <a:off x="2644250" y="1458248"/>
                <a:ext cx="632520" cy="26496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D3C835F0-338F-5D1B-D5F7-DFAF3A98762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39930" y="1453928"/>
                  <a:ext cx="6411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4050AE65-5A2D-42C5-BA28-AD277AD062E7}"/>
                    </a:ext>
                  </a:extLst>
                </p14:cNvPr>
                <p14:cNvContentPartPr/>
                <p14:nvPr/>
              </p14:nvContentPartPr>
              <p14:xfrm>
                <a:off x="3451730" y="1233608"/>
                <a:ext cx="47160" cy="46728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4050AE65-5A2D-42C5-BA28-AD277AD062E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47410" y="1229288"/>
                  <a:ext cx="5580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3CC83548-61B6-9272-5E92-AD8498840573}"/>
                    </a:ext>
                  </a:extLst>
                </p14:cNvPr>
                <p14:cNvContentPartPr/>
                <p14:nvPr/>
              </p14:nvContentPartPr>
              <p14:xfrm>
                <a:off x="3291530" y="1458968"/>
                <a:ext cx="482040" cy="18288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3CC83548-61B6-9272-5E92-AD849884057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287210" y="1454648"/>
                  <a:ext cx="4906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3E8E9339-627F-42AE-485E-55DF67180D77}"/>
                    </a:ext>
                  </a:extLst>
                </p14:cNvPr>
                <p14:cNvContentPartPr/>
                <p14:nvPr/>
              </p14:nvContentPartPr>
              <p14:xfrm>
                <a:off x="3750530" y="1204088"/>
                <a:ext cx="65520" cy="27324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3E8E9339-627F-42AE-485E-55DF67180D7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746210" y="1199768"/>
                  <a:ext cx="741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E0C0AB02-2294-BFF4-5FC4-E162B61233B0}"/>
                    </a:ext>
                  </a:extLst>
                </p14:cNvPr>
                <p14:cNvContentPartPr/>
                <p14:nvPr/>
              </p14:nvContentPartPr>
              <p14:xfrm>
                <a:off x="3942770" y="1193288"/>
                <a:ext cx="738720" cy="43380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E0C0AB02-2294-BFF4-5FC4-E162B61233B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938450" y="1188968"/>
                  <a:ext cx="74736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0FB5D187-8E3F-85D5-3D6D-3BA83FC750D5}"/>
                    </a:ext>
                  </a:extLst>
                </p14:cNvPr>
                <p14:cNvContentPartPr/>
                <p14:nvPr/>
              </p14:nvContentPartPr>
              <p14:xfrm>
                <a:off x="621050" y="2760368"/>
                <a:ext cx="42840" cy="11376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0FB5D187-8E3F-85D5-3D6D-3BA83FC750D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16730" y="2756048"/>
                  <a:ext cx="514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C9577A06-F653-1F18-F0A3-C51DB723A67F}"/>
                    </a:ext>
                  </a:extLst>
                </p14:cNvPr>
                <p14:cNvContentPartPr/>
                <p14:nvPr/>
              </p14:nvContentPartPr>
              <p14:xfrm>
                <a:off x="680450" y="2561648"/>
                <a:ext cx="35640" cy="34560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C9577A06-F653-1F18-F0A3-C51DB723A67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6130" y="2557328"/>
                  <a:ext cx="4428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8F606276-1CD4-359D-8BF8-D6CED2BDBEA3}"/>
                    </a:ext>
                  </a:extLst>
                </p14:cNvPr>
                <p14:cNvContentPartPr/>
                <p14:nvPr/>
              </p14:nvContentPartPr>
              <p14:xfrm>
                <a:off x="700250" y="2668568"/>
                <a:ext cx="226080" cy="19548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8F606276-1CD4-359D-8BF8-D6CED2BDBEA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5930" y="2664248"/>
                  <a:ext cx="2347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34D95786-58C0-61E9-20FA-A3E962F1AA11}"/>
                    </a:ext>
                  </a:extLst>
                </p14:cNvPr>
                <p14:cNvContentPartPr/>
                <p14:nvPr/>
              </p14:nvContentPartPr>
              <p14:xfrm>
                <a:off x="948290" y="2398208"/>
                <a:ext cx="149400" cy="21276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34D95786-58C0-61E9-20FA-A3E962F1AA1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43970" y="2393888"/>
                  <a:ext cx="1580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5E45015D-6BCA-E507-2D57-3DCF2F54036C}"/>
                    </a:ext>
                  </a:extLst>
                </p14:cNvPr>
                <p14:cNvContentPartPr/>
                <p14:nvPr/>
              </p14:nvContentPartPr>
              <p14:xfrm>
                <a:off x="1157810" y="2504048"/>
                <a:ext cx="20160" cy="18396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5E45015D-6BCA-E507-2D57-3DCF2F54036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53490" y="2499728"/>
                  <a:ext cx="288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05C97711-51F4-897C-3120-380134F9F51B}"/>
                    </a:ext>
                  </a:extLst>
                </p14:cNvPr>
                <p14:cNvContentPartPr/>
                <p14:nvPr/>
              </p14:nvContentPartPr>
              <p14:xfrm>
                <a:off x="1157810" y="2292728"/>
                <a:ext cx="241200" cy="29880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05C97711-51F4-897C-3120-380134F9F51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53490" y="2288408"/>
                  <a:ext cx="2498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C61657AE-3D73-4F06-1A03-8BCA201BA7AD}"/>
                    </a:ext>
                  </a:extLst>
                </p14:cNvPr>
                <p14:cNvContentPartPr/>
                <p14:nvPr/>
              </p14:nvContentPartPr>
              <p14:xfrm>
                <a:off x="483170" y="2355008"/>
                <a:ext cx="189000" cy="63000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C61657AE-3D73-4F06-1A03-8BCA201BA7A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78850" y="2350688"/>
                  <a:ext cx="19764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8CA20494-C099-62EF-D534-DFACFD75900F}"/>
                    </a:ext>
                  </a:extLst>
                </p14:cNvPr>
                <p14:cNvContentPartPr/>
                <p14:nvPr/>
              </p14:nvContentPartPr>
              <p14:xfrm>
                <a:off x="1536170" y="2208488"/>
                <a:ext cx="96840" cy="66816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8CA20494-C099-62EF-D534-DFACFD75900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531850" y="2204168"/>
                  <a:ext cx="105480" cy="67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2AE4EFB0-D713-8A4B-0BF9-586171A41059}"/>
                    </a:ext>
                  </a:extLst>
                </p14:cNvPr>
                <p14:cNvContentPartPr/>
                <p14:nvPr/>
              </p14:nvContentPartPr>
              <p14:xfrm>
                <a:off x="1715450" y="2017328"/>
                <a:ext cx="185400" cy="23940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2AE4EFB0-D713-8A4B-0BF9-586171A4105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711130" y="2013008"/>
                  <a:ext cx="1940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90A76CBC-7B50-4075-5716-7DAED842B68C}"/>
                    </a:ext>
                  </a:extLst>
                </p14:cNvPr>
                <p14:cNvContentPartPr/>
                <p14:nvPr/>
              </p14:nvContentPartPr>
              <p14:xfrm>
                <a:off x="1897610" y="2591168"/>
                <a:ext cx="304560" cy="2016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90A76CBC-7B50-4075-5716-7DAED842B68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893290" y="2586848"/>
                  <a:ext cx="3132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470300E9-269B-0589-60A3-F18DCD8B25A0}"/>
                    </a:ext>
                  </a:extLst>
                </p14:cNvPr>
                <p14:cNvContentPartPr/>
                <p14:nvPr/>
              </p14:nvContentPartPr>
              <p14:xfrm>
                <a:off x="2026490" y="2478488"/>
                <a:ext cx="61200" cy="27324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470300E9-269B-0589-60A3-F18DCD8B25A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022170" y="2474168"/>
                  <a:ext cx="698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925B040A-A452-788E-3278-8661B5CA83EE}"/>
                    </a:ext>
                  </a:extLst>
                </p14:cNvPr>
                <p14:cNvContentPartPr/>
                <p14:nvPr/>
              </p14:nvContentPartPr>
              <p14:xfrm>
                <a:off x="2362370" y="2371208"/>
                <a:ext cx="276480" cy="35136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925B040A-A452-788E-3278-8661B5CA83E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358050" y="2366888"/>
                  <a:ext cx="28512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27F20804-BD3D-51CA-C973-7F2396B40D5B}"/>
                    </a:ext>
                  </a:extLst>
                </p14:cNvPr>
                <p14:cNvContentPartPr/>
                <p14:nvPr/>
              </p14:nvContentPartPr>
              <p14:xfrm>
                <a:off x="2717690" y="2562728"/>
                <a:ext cx="82440" cy="6552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27F20804-BD3D-51CA-C973-7F2396B40D5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713370" y="2558408"/>
                  <a:ext cx="910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2252660E-C6FD-77E5-0BE4-685B8429D4D7}"/>
                    </a:ext>
                  </a:extLst>
                </p14:cNvPr>
                <p14:cNvContentPartPr/>
                <p14:nvPr/>
              </p14:nvContentPartPr>
              <p14:xfrm>
                <a:off x="2972930" y="2270768"/>
                <a:ext cx="20520" cy="40968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2252660E-C6FD-77E5-0BE4-685B8429D4D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968610" y="2266448"/>
                  <a:ext cx="2916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4AEFAC42-8630-2287-CA98-DDA228FBC524}"/>
                    </a:ext>
                  </a:extLst>
                </p14:cNvPr>
                <p14:cNvContentPartPr/>
                <p14:nvPr/>
              </p14:nvContentPartPr>
              <p14:xfrm>
                <a:off x="2988050" y="2431328"/>
                <a:ext cx="217440" cy="18000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4AEFAC42-8630-2287-CA98-DDA228FBC52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983730" y="2427008"/>
                  <a:ext cx="2260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494A9D47-5525-08A1-C788-78D2358503A8}"/>
                    </a:ext>
                  </a:extLst>
                </p14:cNvPr>
                <p14:cNvContentPartPr/>
                <p14:nvPr/>
              </p14:nvContentPartPr>
              <p14:xfrm>
                <a:off x="3134210" y="2136488"/>
                <a:ext cx="164880" cy="24984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494A9D47-5525-08A1-C788-78D2358503A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129890" y="2132168"/>
                  <a:ext cx="1735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8D6D2A99-D340-F930-C7D9-E4CCE3815126}"/>
                    </a:ext>
                  </a:extLst>
                </p14:cNvPr>
                <p14:cNvContentPartPr/>
                <p14:nvPr/>
              </p14:nvContentPartPr>
              <p14:xfrm>
                <a:off x="3353810" y="2258168"/>
                <a:ext cx="24840" cy="22320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8D6D2A99-D340-F930-C7D9-E4CCE381512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349490" y="2253848"/>
                  <a:ext cx="334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1A66E087-4831-D558-25F4-55A07E40952D}"/>
                    </a:ext>
                  </a:extLst>
                </p14:cNvPr>
                <p14:cNvContentPartPr/>
                <p14:nvPr/>
              </p14:nvContentPartPr>
              <p14:xfrm>
                <a:off x="3402050" y="2072048"/>
                <a:ext cx="208800" cy="30996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1A66E087-4831-D558-25F4-55A07E40952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397730" y="2067728"/>
                  <a:ext cx="2174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32266EAE-6B93-E82F-40E7-EC1C8B67B156}"/>
                    </a:ext>
                  </a:extLst>
                </p14:cNvPr>
                <p14:cNvContentPartPr/>
                <p14:nvPr/>
              </p14:nvContentPartPr>
              <p14:xfrm>
                <a:off x="3613010" y="2572448"/>
                <a:ext cx="50040" cy="6228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32266EAE-6B93-E82F-40E7-EC1C8B67B15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608690" y="2568128"/>
                  <a:ext cx="586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5A169E6B-C45C-7DFF-3EFD-4DA5977A1767}"/>
                    </a:ext>
                  </a:extLst>
                </p14:cNvPr>
                <p14:cNvContentPartPr/>
                <p14:nvPr/>
              </p14:nvContentPartPr>
              <p14:xfrm>
                <a:off x="3781850" y="2270768"/>
                <a:ext cx="27360" cy="362160"/>
              </p14:xfrm>
            </p:contentPart>
          </mc:Choice>
          <mc:Fallback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5A169E6B-C45C-7DFF-3EFD-4DA5977A176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777530" y="2266448"/>
                  <a:ext cx="360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038654E6-4A63-122A-AF4A-17824855F373}"/>
                    </a:ext>
                  </a:extLst>
                </p14:cNvPr>
                <p14:cNvContentPartPr/>
                <p14:nvPr/>
              </p14:nvContentPartPr>
              <p14:xfrm>
                <a:off x="3814250" y="2406128"/>
                <a:ext cx="203040" cy="19728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038654E6-4A63-122A-AF4A-17824855F37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809930" y="2401808"/>
                  <a:ext cx="2116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70185264-4F0B-73AC-4BF9-878FE849E0E2}"/>
                    </a:ext>
                  </a:extLst>
                </p14:cNvPr>
                <p14:cNvContentPartPr/>
                <p14:nvPr/>
              </p14:nvContentPartPr>
              <p14:xfrm>
                <a:off x="3983090" y="2184368"/>
                <a:ext cx="153360" cy="1980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70185264-4F0B-73AC-4BF9-878FE849E0E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978770" y="2180048"/>
                  <a:ext cx="1620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401FC30C-2BCA-9A7E-CB17-D66632413C2F}"/>
                    </a:ext>
                  </a:extLst>
                </p14:cNvPr>
                <p14:cNvContentPartPr/>
                <p14:nvPr/>
              </p14:nvContentPartPr>
              <p14:xfrm>
                <a:off x="4189730" y="2089688"/>
                <a:ext cx="177480" cy="18180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401FC30C-2BCA-9A7E-CB17-D66632413C2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185410" y="2085368"/>
                  <a:ext cx="1861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BEFD3DBB-6A37-2ADA-9510-ADDA5375BE6A}"/>
                    </a:ext>
                  </a:extLst>
                </p14:cNvPr>
                <p14:cNvContentPartPr/>
                <p14:nvPr/>
              </p14:nvContentPartPr>
              <p14:xfrm>
                <a:off x="4434890" y="2217128"/>
                <a:ext cx="19440" cy="15048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BEFD3DBB-6A37-2ADA-9510-ADDA5375BE6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430570" y="2212808"/>
                  <a:ext cx="280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F70BB278-DBAA-3E9C-B71D-068F54F96901}"/>
                    </a:ext>
                  </a:extLst>
                </p14:cNvPr>
                <p14:cNvContentPartPr/>
                <p14:nvPr/>
              </p14:nvContentPartPr>
              <p14:xfrm>
                <a:off x="4474850" y="1993208"/>
                <a:ext cx="266400" cy="29088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F70BB278-DBAA-3E9C-B71D-068F54F9690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470530" y="1988888"/>
                  <a:ext cx="2750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91DE2E52-D023-91CD-395F-1459B04999C1}"/>
                    </a:ext>
                  </a:extLst>
                </p14:cNvPr>
                <p14:cNvContentPartPr/>
                <p14:nvPr/>
              </p14:nvContentPartPr>
              <p14:xfrm>
                <a:off x="4793450" y="2580728"/>
                <a:ext cx="294120" cy="3204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91DE2E52-D023-91CD-395F-1459B04999C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789130" y="2576408"/>
                  <a:ext cx="3027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F616D137-C76B-9517-82BA-223F861089FC}"/>
                    </a:ext>
                  </a:extLst>
                </p14:cNvPr>
                <p14:cNvContentPartPr/>
                <p14:nvPr/>
              </p14:nvContentPartPr>
              <p14:xfrm>
                <a:off x="4933490" y="2510528"/>
                <a:ext cx="110880" cy="21456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F616D137-C76B-9517-82BA-223F861089F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929170" y="2506208"/>
                  <a:ext cx="1195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C2C8A6D6-5F67-9A57-0D62-1455F5F084F3}"/>
                    </a:ext>
                  </a:extLst>
                </p14:cNvPr>
                <p14:cNvContentPartPr/>
                <p14:nvPr/>
              </p14:nvContentPartPr>
              <p14:xfrm>
                <a:off x="5365490" y="2311808"/>
                <a:ext cx="9000" cy="2340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C2C8A6D6-5F67-9A57-0D62-1455F5F084F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61170" y="2307488"/>
                  <a:ext cx="176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1D679258-E7FB-DC8E-F24A-1352A9D84FC2}"/>
                    </a:ext>
                  </a:extLst>
                </p14:cNvPr>
                <p14:cNvContentPartPr/>
                <p14:nvPr/>
              </p14:nvContentPartPr>
              <p14:xfrm>
                <a:off x="5374130" y="2286608"/>
                <a:ext cx="28800" cy="34524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1D679258-E7FB-DC8E-F24A-1352A9D84FC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369810" y="2282288"/>
                  <a:ext cx="374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D1DA3BAE-2DD5-E040-1CD4-2E81F517F5AC}"/>
                    </a:ext>
                  </a:extLst>
                </p14:cNvPr>
                <p14:cNvContentPartPr/>
                <p14:nvPr/>
              </p14:nvContentPartPr>
              <p14:xfrm>
                <a:off x="5398250" y="2404688"/>
                <a:ext cx="227160" cy="18144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D1DA3BAE-2DD5-E040-1CD4-2E81F517F5A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393930" y="2400368"/>
                  <a:ext cx="2358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C70FBCF9-3FF3-1DEA-75C1-83A3D90B15B8}"/>
                    </a:ext>
                  </a:extLst>
                </p14:cNvPr>
                <p14:cNvContentPartPr/>
                <p14:nvPr/>
              </p14:nvContentPartPr>
              <p14:xfrm>
                <a:off x="5590850" y="2241608"/>
                <a:ext cx="155880" cy="360"/>
              </p14:xfrm>
            </p:contentPart>
          </mc:Choice>
          <mc:Fallback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C70FBCF9-3FF3-1DEA-75C1-83A3D90B15B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586530" y="2237288"/>
                  <a:ext cx="1645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0F0AA3CD-5512-3945-9523-D72CCCCD0F7B}"/>
                    </a:ext>
                  </a:extLst>
                </p14:cNvPr>
                <p14:cNvContentPartPr/>
                <p14:nvPr/>
              </p14:nvContentPartPr>
              <p14:xfrm>
                <a:off x="5809010" y="2107688"/>
                <a:ext cx="177120" cy="182880"/>
              </p14:xfrm>
            </p:contentPart>
          </mc:Choice>
          <mc:Fallback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0F0AA3CD-5512-3945-9523-D72CCCCD0F7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804690" y="2103368"/>
                  <a:ext cx="1857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5EC5AB9E-8E4E-8CCE-5546-A6AF02FCAA2C}"/>
                    </a:ext>
                  </a:extLst>
                </p14:cNvPr>
                <p14:cNvContentPartPr/>
                <p14:nvPr/>
              </p14:nvContentPartPr>
              <p14:xfrm>
                <a:off x="6020330" y="2207048"/>
                <a:ext cx="17640" cy="187560"/>
              </p14:xfrm>
            </p:contentPart>
          </mc:Choice>
          <mc:Fallback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5EC5AB9E-8E4E-8CCE-5546-A6AF02FCAA2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016010" y="2202728"/>
                  <a:ext cx="262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80098005-9AF7-E528-8E1C-750D6DA623F1}"/>
                    </a:ext>
                  </a:extLst>
                </p14:cNvPr>
                <p14:cNvContentPartPr/>
                <p14:nvPr/>
              </p14:nvContentPartPr>
              <p14:xfrm>
                <a:off x="6032930" y="2008328"/>
                <a:ext cx="205920" cy="280800"/>
              </p14:xfrm>
            </p:contentPart>
          </mc:Choice>
          <mc:Fallback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80098005-9AF7-E528-8E1C-750D6DA623F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028610" y="2004008"/>
                  <a:ext cx="2145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ACDCA7B3-EE0B-FF24-AC41-C9F7069CCF28}"/>
                    </a:ext>
                  </a:extLst>
                </p14:cNvPr>
                <p14:cNvContentPartPr/>
                <p14:nvPr/>
              </p14:nvContentPartPr>
              <p14:xfrm>
                <a:off x="5211410" y="2054408"/>
                <a:ext cx="187200" cy="642600"/>
              </p14:xfrm>
            </p:contentPart>
          </mc:Choice>
          <mc:Fallback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ACDCA7B3-EE0B-FF24-AC41-C9F7069CCF2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207090" y="2050088"/>
                  <a:ext cx="195840" cy="65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C5282859-629B-5A59-772E-DA66C051543F}"/>
                    </a:ext>
                  </a:extLst>
                </p14:cNvPr>
                <p14:cNvContentPartPr/>
                <p14:nvPr/>
              </p14:nvContentPartPr>
              <p14:xfrm>
                <a:off x="6343250" y="1993208"/>
                <a:ext cx="115560" cy="540720"/>
              </p14:xfrm>
            </p:contentPart>
          </mc:Choice>
          <mc:Fallback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C5282859-629B-5A59-772E-DA66C051543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338930" y="1988888"/>
                  <a:ext cx="12420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D70A2686-78C6-5873-2407-990D898DD14F}"/>
                    </a:ext>
                  </a:extLst>
                </p14:cNvPr>
                <p14:cNvContentPartPr/>
                <p14:nvPr/>
              </p14:nvContentPartPr>
              <p14:xfrm>
                <a:off x="6526850" y="1685768"/>
                <a:ext cx="201240" cy="287640"/>
              </p14:xfrm>
            </p:contentPart>
          </mc:Choice>
          <mc:Fallback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D70A2686-78C6-5873-2407-990D898DD14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522530" y="1681448"/>
                  <a:ext cx="209880" cy="29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3D00DB6B-3E3C-5D16-E6CB-1ACA1009097D}"/>
              </a:ext>
            </a:extLst>
          </p:cNvPr>
          <p:cNvGrpSpPr/>
          <p:nvPr/>
        </p:nvGrpSpPr>
        <p:grpSpPr>
          <a:xfrm>
            <a:off x="6916370" y="2000768"/>
            <a:ext cx="711360" cy="338040"/>
            <a:chOff x="6916370" y="2000768"/>
            <a:chExt cx="711360" cy="33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DD94BD90-E7C5-F08C-B746-6CDBF686E339}"/>
                    </a:ext>
                  </a:extLst>
                </p14:cNvPr>
                <p14:cNvContentPartPr/>
                <p14:nvPr/>
              </p14:nvContentPartPr>
              <p14:xfrm>
                <a:off x="6916370" y="2223608"/>
                <a:ext cx="309960" cy="3744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DD94BD90-E7C5-F08C-B746-6CDBF686E33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912050" y="2219288"/>
                  <a:ext cx="3186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E43B840C-950F-9BE5-B3A1-A2102001F6B6}"/>
                    </a:ext>
                  </a:extLst>
                </p14:cNvPr>
                <p14:cNvContentPartPr/>
                <p14:nvPr/>
              </p14:nvContentPartPr>
              <p14:xfrm>
                <a:off x="7431170" y="2000768"/>
                <a:ext cx="196560" cy="33804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E43B840C-950F-9BE5-B3A1-A2102001F6B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426850" y="1996448"/>
                  <a:ext cx="205200" cy="34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797E7CEC-E4C8-8ED5-A23D-C210F6128BCB}"/>
              </a:ext>
            </a:extLst>
          </p:cNvPr>
          <p:cNvGrpSpPr/>
          <p:nvPr/>
        </p:nvGrpSpPr>
        <p:grpSpPr>
          <a:xfrm>
            <a:off x="7846250" y="1765328"/>
            <a:ext cx="1128960" cy="565560"/>
            <a:chOff x="7846250" y="1765328"/>
            <a:chExt cx="1128960" cy="56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34F0590C-465F-CA4B-29AD-E35950EFCDFC}"/>
                    </a:ext>
                  </a:extLst>
                </p14:cNvPr>
                <p14:cNvContentPartPr/>
                <p14:nvPr/>
              </p14:nvContentPartPr>
              <p14:xfrm>
                <a:off x="7846250" y="2256728"/>
                <a:ext cx="236880" cy="972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34F0590C-465F-CA4B-29AD-E35950EFCDF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841930" y="2252408"/>
                  <a:ext cx="2455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AD176A58-DA7B-D18E-02FD-38C619CB4819}"/>
                    </a:ext>
                  </a:extLst>
                </p14:cNvPr>
                <p14:cNvContentPartPr/>
                <p14:nvPr/>
              </p14:nvContentPartPr>
              <p14:xfrm>
                <a:off x="8231810" y="1995728"/>
                <a:ext cx="43200" cy="33516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AD176A58-DA7B-D18E-02FD-38C619CB481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227490" y="1991408"/>
                  <a:ext cx="518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C35DFDF7-AC0A-E52E-7D19-EFEF04FEB9F2}"/>
                    </a:ext>
                  </a:extLst>
                </p14:cNvPr>
                <p14:cNvContentPartPr/>
                <p14:nvPr/>
              </p14:nvContentPartPr>
              <p14:xfrm>
                <a:off x="8282930" y="2055488"/>
                <a:ext cx="239400" cy="23724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C35DFDF7-AC0A-E52E-7D19-EFEF04FEB9F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278610" y="2051168"/>
                  <a:ext cx="2480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8AAABF68-CE73-DB0C-FCD9-854DB3B9EB0A}"/>
                    </a:ext>
                  </a:extLst>
                </p14:cNvPr>
                <p14:cNvContentPartPr/>
                <p14:nvPr/>
              </p14:nvContentPartPr>
              <p14:xfrm>
                <a:off x="8543570" y="1955048"/>
                <a:ext cx="184680" cy="180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8AAABF68-CE73-DB0C-FCD9-854DB3B9EB0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539250" y="1950728"/>
                  <a:ext cx="19332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6FEC7D94-C9C2-286D-9AC3-BB3D17CAC702}"/>
                    </a:ext>
                  </a:extLst>
                </p14:cNvPr>
                <p14:cNvContentPartPr/>
                <p14:nvPr/>
              </p14:nvContentPartPr>
              <p14:xfrm>
                <a:off x="8818250" y="1765328"/>
                <a:ext cx="56880" cy="320040"/>
              </p14:xfrm>
            </p:contentPart>
          </mc:Choice>
          <mc:Fallback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6FEC7D94-C9C2-286D-9AC3-BB3D17CAC70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813930" y="1761008"/>
                  <a:ext cx="655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C88FB01E-521B-13D4-9A93-CF63EC43562D}"/>
                    </a:ext>
                  </a:extLst>
                </p14:cNvPr>
                <p14:cNvContentPartPr/>
                <p14:nvPr/>
              </p14:nvContentPartPr>
              <p14:xfrm>
                <a:off x="8780090" y="2060528"/>
                <a:ext cx="195120" cy="12960"/>
              </p14:xfrm>
            </p:contentPart>
          </mc:Choice>
          <mc:Fallback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C88FB01E-521B-13D4-9A93-CF63EC43562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775770" y="2056208"/>
                  <a:ext cx="20376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D7C25DCE-3C8E-4897-FCAB-2E313968BCC6}"/>
              </a:ext>
            </a:extLst>
          </p:cNvPr>
          <p:cNvGrpSpPr/>
          <p:nvPr/>
        </p:nvGrpSpPr>
        <p:grpSpPr>
          <a:xfrm>
            <a:off x="823730" y="3307208"/>
            <a:ext cx="1598400" cy="510480"/>
            <a:chOff x="823730" y="3307208"/>
            <a:chExt cx="1598400" cy="51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989362D4-19FF-EBD2-8FDC-7B1579F16725}"/>
                    </a:ext>
                  </a:extLst>
                </p14:cNvPr>
                <p14:cNvContentPartPr/>
                <p14:nvPr/>
              </p14:nvContentPartPr>
              <p14:xfrm>
                <a:off x="823730" y="3519968"/>
                <a:ext cx="23400" cy="297720"/>
              </p14:xfrm>
            </p:contentPart>
          </mc:Choice>
          <mc:Fallback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989362D4-19FF-EBD2-8FDC-7B1579F1672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19410" y="3515648"/>
                  <a:ext cx="320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536FF3F2-14E0-3C44-3816-D4CE71F7F6E0}"/>
                    </a:ext>
                  </a:extLst>
                </p14:cNvPr>
                <p14:cNvContentPartPr/>
                <p14:nvPr/>
              </p14:nvContentPartPr>
              <p14:xfrm>
                <a:off x="870890" y="3589808"/>
                <a:ext cx="241560" cy="191160"/>
              </p14:xfrm>
            </p:contentPart>
          </mc:Choice>
          <mc:Fallback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536FF3F2-14E0-3C44-3816-D4CE71F7F6E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66570" y="3585488"/>
                  <a:ext cx="2502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C9781E06-C035-F411-25A8-621B8DB6CBD7}"/>
                    </a:ext>
                  </a:extLst>
                </p14:cNvPr>
                <p14:cNvContentPartPr/>
                <p14:nvPr/>
              </p14:nvContentPartPr>
              <p14:xfrm>
                <a:off x="1139450" y="3307208"/>
                <a:ext cx="65520" cy="234720"/>
              </p14:xfrm>
            </p:contentPart>
          </mc:Choice>
          <mc:Fallback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C9781E06-C035-F411-25A8-621B8DB6CBD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35130" y="3302888"/>
                  <a:ext cx="741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3C663DCE-EACC-572D-8376-895ADC9C5C5A}"/>
                    </a:ext>
                  </a:extLst>
                </p14:cNvPr>
                <p14:cNvContentPartPr/>
                <p14:nvPr/>
              </p14:nvContentPartPr>
              <p14:xfrm>
                <a:off x="1138010" y="3546608"/>
                <a:ext cx="217080" cy="4320"/>
              </p14:xfrm>
            </p:contentPart>
          </mc:Choice>
          <mc:Fallback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3C663DCE-EACC-572D-8376-895ADC9C5C5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33690" y="3542288"/>
                  <a:ext cx="22572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FA879CAF-B582-23F9-73A5-432CD0C9846D}"/>
                    </a:ext>
                  </a:extLst>
                </p14:cNvPr>
                <p14:cNvContentPartPr/>
                <p14:nvPr/>
              </p14:nvContentPartPr>
              <p14:xfrm>
                <a:off x="1570370" y="3662528"/>
                <a:ext cx="251280" cy="828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FA879CAF-B582-23F9-73A5-432CD0C9846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566050" y="3658208"/>
                  <a:ext cx="2599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09E5B9BF-C5EC-72A8-CA3D-71DA0559FED5}"/>
                    </a:ext>
                  </a:extLst>
                </p14:cNvPr>
                <p14:cNvContentPartPr/>
                <p14:nvPr/>
              </p14:nvContentPartPr>
              <p14:xfrm>
                <a:off x="1699250" y="3564248"/>
                <a:ext cx="1800" cy="194760"/>
              </p14:xfrm>
            </p:contentPart>
          </mc:Choice>
          <mc:Fallback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09E5B9BF-C5EC-72A8-CA3D-71DA0559FED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694930" y="3559928"/>
                  <a:ext cx="104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39B968BE-C42E-5BC1-1C66-9E2367223C3B}"/>
                    </a:ext>
                  </a:extLst>
                </p14:cNvPr>
                <p14:cNvContentPartPr/>
                <p14:nvPr/>
              </p14:nvContentPartPr>
              <p14:xfrm>
                <a:off x="2030810" y="3387128"/>
                <a:ext cx="246960" cy="322920"/>
              </p14:xfrm>
            </p:contentPart>
          </mc:Choice>
          <mc:Fallback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39B968BE-C42E-5BC1-1C66-9E2367223C3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026490" y="3382808"/>
                  <a:ext cx="2556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0A4D596B-B6D7-0E63-0811-1FC62EA38E9B}"/>
                    </a:ext>
                  </a:extLst>
                </p14:cNvPr>
                <p14:cNvContentPartPr/>
                <p14:nvPr/>
              </p14:nvContentPartPr>
              <p14:xfrm>
                <a:off x="2389010" y="3559208"/>
                <a:ext cx="33120" cy="60120"/>
              </p14:xfrm>
            </p:contentPart>
          </mc:Choice>
          <mc:Fallback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0A4D596B-B6D7-0E63-0811-1FC62EA38E9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384690" y="3554888"/>
                  <a:ext cx="41760" cy="6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5A9F5AAD-DF41-7977-803E-8CB21962372A}"/>
              </a:ext>
            </a:extLst>
          </p:cNvPr>
          <p:cNvGrpSpPr/>
          <p:nvPr/>
        </p:nvGrpSpPr>
        <p:grpSpPr>
          <a:xfrm>
            <a:off x="3848450" y="2885288"/>
            <a:ext cx="3046320" cy="794160"/>
            <a:chOff x="3848450" y="2885288"/>
            <a:chExt cx="3046320" cy="79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96FDB353-78D3-BE5A-5910-F31A286A5117}"/>
                    </a:ext>
                  </a:extLst>
                </p14:cNvPr>
                <p14:cNvContentPartPr/>
                <p14:nvPr/>
              </p14:nvContentPartPr>
              <p14:xfrm>
                <a:off x="3863930" y="3258608"/>
                <a:ext cx="14760" cy="303480"/>
              </p14:xfrm>
            </p:contentPart>
          </mc:Choice>
          <mc:Fallback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96FDB353-78D3-BE5A-5910-F31A286A511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859610" y="3254288"/>
                  <a:ext cx="234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A8ED7EBD-FAD5-B0BE-C86A-A6208F41FDE8}"/>
                    </a:ext>
                  </a:extLst>
                </p14:cNvPr>
                <p14:cNvContentPartPr/>
                <p14:nvPr/>
              </p14:nvContentPartPr>
              <p14:xfrm>
                <a:off x="3911450" y="3319808"/>
                <a:ext cx="215640" cy="213120"/>
              </p14:xfrm>
            </p:contentPart>
          </mc:Choice>
          <mc:Fallback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A8ED7EBD-FAD5-B0BE-C86A-A6208F41FDE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907130" y="3315488"/>
                  <a:ext cx="2242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5956447C-D42A-CF04-155A-35D176C324A5}"/>
                    </a:ext>
                  </a:extLst>
                </p14:cNvPr>
                <p14:cNvContentPartPr/>
                <p14:nvPr/>
              </p14:nvContentPartPr>
              <p14:xfrm>
                <a:off x="4202690" y="3224048"/>
                <a:ext cx="143280" cy="22320"/>
              </p14:xfrm>
            </p:contentPart>
          </mc:Choice>
          <mc:Fallback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5956447C-D42A-CF04-155A-35D176C324A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198370" y="3219728"/>
                  <a:ext cx="1519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1E32EA71-A6BC-452A-3554-9895D8328E6D}"/>
                    </a:ext>
                  </a:extLst>
                </p14:cNvPr>
                <p14:cNvContentPartPr/>
                <p14:nvPr/>
              </p14:nvContentPartPr>
              <p14:xfrm>
                <a:off x="4446050" y="3039728"/>
                <a:ext cx="51480" cy="261360"/>
              </p14:xfrm>
            </p:contentPart>
          </mc:Choice>
          <mc:Fallback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1E32EA71-A6BC-452A-3554-9895D8328E6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441730" y="3035408"/>
                  <a:ext cx="601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2C2E45BB-18BC-23B4-83ED-BD170DC69ED1}"/>
                    </a:ext>
                  </a:extLst>
                </p14:cNvPr>
                <p14:cNvContentPartPr/>
                <p14:nvPr/>
              </p14:nvContentPartPr>
              <p14:xfrm>
                <a:off x="4678610" y="3467408"/>
                <a:ext cx="227160" cy="2880"/>
              </p14:xfrm>
            </p:contentPart>
          </mc:Choice>
          <mc:Fallback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2C2E45BB-18BC-23B4-83ED-BD170DC69ED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674290" y="3463088"/>
                  <a:ext cx="23580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6F9C4B99-6EAA-19D5-491C-113A900F6779}"/>
                    </a:ext>
                  </a:extLst>
                </p14:cNvPr>
                <p14:cNvContentPartPr/>
                <p14:nvPr/>
              </p14:nvContentPartPr>
              <p14:xfrm>
                <a:off x="5127530" y="3251048"/>
                <a:ext cx="169920" cy="318960"/>
              </p14:xfrm>
            </p:contentPart>
          </mc:Choice>
          <mc:Fallback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6F9C4B99-6EAA-19D5-491C-113A900F677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123210" y="3246728"/>
                  <a:ext cx="1785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46AD5664-9D60-6842-393C-F22985AA6F25}"/>
                    </a:ext>
                  </a:extLst>
                </p14:cNvPr>
                <p14:cNvContentPartPr/>
                <p14:nvPr/>
              </p14:nvContentPartPr>
              <p14:xfrm>
                <a:off x="5519930" y="3402608"/>
                <a:ext cx="216720" cy="18360"/>
              </p14:xfrm>
            </p:contentPart>
          </mc:Choice>
          <mc:Fallback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46AD5664-9D60-6842-393C-F22985AA6F2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515610" y="3398288"/>
                  <a:ext cx="2253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C0F965AE-24D9-FC93-7863-1128E8A7D51F}"/>
                    </a:ext>
                  </a:extLst>
                </p14:cNvPr>
                <p14:cNvContentPartPr/>
                <p14:nvPr/>
              </p14:nvContentPartPr>
              <p14:xfrm>
                <a:off x="5851490" y="3211448"/>
                <a:ext cx="59760" cy="305640"/>
              </p14:xfrm>
            </p:contentPart>
          </mc:Choice>
          <mc:Fallback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C0F965AE-24D9-FC93-7863-1128E8A7D51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847170" y="3207128"/>
                  <a:ext cx="684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24B42C4B-70EF-199E-5089-89A6E818BF0E}"/>
                    </a:ext>
                  </a:extLst>
                </p14:cNvPr>
                <p14:cNvContentPartPr/>
                <p14:nvPr/>
              </p14:nvContentPartPr>
              <p14:xfrm>
                <a:off x="5886050" y="3285248"/>
                <a:ext cx="267480" cy="227160"/>
              </p14:xfrm>
            </p:contentPart>
          </mc:Choice>
          <mc:Fallback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24B42C4B-70EF-199E-5089-89A6E818BF0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881730" y="3280928"/>
                  <a:ext cx="2761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2C077721-1257-C8A6-4AF2-FADC02475E20}"/>
                    </a:ext>
                  </a:extLst>
                </p14:cNvPr>
                <p14:cNvContentPartPr/>
                <p14:nvPr/>
              </p14:nvContentPartPr>
              <p14:xfrm>
                <a:off x="6178730" y="3188408"/>
                <a:ext cx="183240" cy="15120"/>
              </p14:xfrm>
            </p:contentPart>
          </mc:Choice>
          <mc:Fallback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2C077721-1257-C8A6-4AF2-FADC02475E2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174410" y="3184088"/>
                  <a:ext cx="191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3A165C63-5C33-1110-03AA-1B110C3C2A88}"/>
                    </a:ext>
                  </a:extLst>
                </p14:cNvPr>
                <p14:cNvContentPartPr/>
                <p14:nvPr/>
              </p14:nvContentPartPr>
              <p14:xfrm>
                <a:off x="6504890" y="3028208"/>
                <a:ext cx="74880" cy="286560"/>
              </p14:xfrm>
            </p:contentPart>
          </mc:Choice>
          <mc:Fallback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3A165C63-5C33-1110-03AA-1B110C3C2A8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500570" y="3023888"/>
                  <a:ext cx="835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7CE7D0DC-CD59-C52A-1462-6AD11322D1AE}"/>
                    </a:ext>
                  </a:extLst>
                </p14:cNvPr>
                <p14:cNvContentPartPr/>
                <p14:nvPr/>
              </p14:nvContentPartPr>
              <p14:xfrm>
                <a:off x="6431090" y="3302528"/>
                <a:ext cx="221400" cy="22680"/>
              </p14:xfrm>
            </p:contentPart>
          </mc:Choice>
          <mc:Fallback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7CE7D0DC-CD59-C52A-1462-6AD11322D1A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426770" y="3298208"/>
                  <a:ext cx="2300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B00B4D22-4ADE-FF3B-44C7-B81211A716B8}"/>
                    </a:ext>
                  </a:extLst>
                </p14:cNvPr>
                <p14:cNvContentPartPr/>
                <p14:nvPr/>
              </p14:nvContentPartPr>
              <p14:xfrm>
                <a:off x="3848450" y="2885288"/>
                <a:ext cx="1115280" cy="794160"/>
              </p14:xfrm>
            </p:contentPart>
          </mc:Choice>
          <mc:Fallback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B00B4D22-4ADE-FF3B-44C7-B81211A716B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844130" y="2880968"/>
                  <a:ext cx="1123920" cy="80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86B3E3E9-0297-E439-1442-89D72ECE6B9F}"/>
                    </a:ext>
                  </a:extLst>
                </p14:cNvPr>
                <p14:cNvContentPartPr/>
                <p14:nvPr/>
              </p14:nvContentPartPr>
              <p14:xfrm>
                <a:off x="5855810" y="2885288"/>
                <a:ext cx="1038960" cy="685800"/>
              </p14:xfrm>
            </p:contentPart>
          </mc:Choice>
          <mc:Fallback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86B3E3E9-0297-E439-1442-89D72ECE6B9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851490" y="2880968"/>
                  <a:ext cx="1047600" cy="69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8E123842-CF80-E6AB-3166-2E92CDB0C0C0}"/>
              </a:ext>
            </a:extLst>
          </p:cNvPr>
          <p:cNvGrpSpPr/>
          <p:nvPr/>
        </p:nvGrpSpPr>
        <p:grpSpPr>
          <a:xfrm>
            <a:off x="2675210" y="3044408"/>
            <a:ext cx="918360" cy="883800"/>
            <a:chOff x="2675210" y="3044408"/>
            <a:chExt cx="918360" cy="88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BCB87FD3-3A0D-C69E-5255-59A23237D60C}"/>
                    </a:ext>
                  </a:extLst>
                </p14:cNvPr>
                <p14:cNvContentPartPr/>
                <p14:nvPr/>
              </p14:nvContentPartPr>
              <p14:xfrm>
                <a:off x="2760170" y="3294608"/>
                <a:ext cx="16920" cy="297720"/>
              </p14:xfrm>
            </p:contentPart>
          </mc:Choice>
          <mc:Fallback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BCB87FD3-3A0D-C69E-5255-59A23237D60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755850" y="3290288"/>
                  <a:ext cx="255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885D024C-B8BA-CF36-A56A-84D02635CDB0}"/>
                    </a:ext>
                  </a:extLst>
                </p14:cNvPr>
                <p14:cNvContentPartPr/>
                <p14:nvPr/>
              </p14:nvContentPartPr>
              <p14:xfrm>
                <a:off x="2791490" y="3369488"/>
                <a:ext cx="191520" cy="160920"/>
              </p14:xfrm>
            </p:contentPart>
          </mc:Choice>
          <mc:Fallback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885D024C-B8BA-CF36-A56A-84D02635CDB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787170" y="3365168"/>
                  <a:ext cx="200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B830BF9C-FAE4-2AC4-4B5A-B25B955F6837}"/>
                    </a:ext>
                  </a:extLst>
                </p14:cNvPr>
                <p14:cNvContentPartPr/>
                <p14:nvPr/>
              </p14:nvContentPartPr>
              <p14:xfrm>
                <a:off x="3003890" y="3153848"/>
                <a:ext cx="165600" cy="175680"/>
              </p14:xfrm>
            </p:contentPart>
          </mc:Choice>
          <mc:Fallback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B830BF9C-FAE4-2AC4-4B5A-B25B955F6837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999570" y="3149528"/>
                  <a:ext cx="1742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125F1FAD-13C9-18B6-75F8-272DABE9B38F}"/>
                    </a:ext>
                  </a:extLst>
                </p14:cNvPr>
                <p14:cNvContentPartPr/>
                <p14:nvPr/>
              </p14:nvContentPartPr>
              <p14:xfrm>
                <a:off x="3277490" y="3475328"/>
                <a:ext cx="316080" cy="25920"/>
              </p14:xfrm>
            </p:contentPart>
          </mc:Choice>
          <mc:Fallback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125F1FAD-13C9-18B6-75F8-272DABE9B38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273170" y="3471008"/>
                  <a:ext cx="3247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93027F6B-C116-36CB-C0D1-360C91FA5582}"/>
                    </a:ext>
                  </a:extLst>
                </p14:cNvPr>
                <p14:cNvContentPartPr/>
                <p14:nvPr/>
              </p14:nvContentPartPr>
              <p14:xfrm>
                <a:off x="3385130" y="3319808"/>
                <a:ext cx="15120" cy="350640"/>
              </p14:xfrm>
            </p:contentPart>
          </mc:Choice>
          <mc:Fallback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93027F6B-C116-36CB-C0D1-360C91FA558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380810" y="3315488"/>
                  <a:ext cx="2376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496B94E8-D4D1-539C-C439-6CC26DF7F7D3}"/>
                    </a:ext>
                  </a:extLst>
                </p14:cNvPr>
                <p14:cNvContentPartPr/>
                <p14:nvPr/>
              </p14:nvContentPartPr>
              <p14:xfrm>
                <a:off x="2675210" y="3044408"/>
                <a:ext cx="285120" cy="715680"/>
              </p14:xfrm>
            </p:contentPart>
          </mc:Choice>
          <mc:Fallback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496B94E8-D4D1-539C-C439-6CC26DF7F7D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670890" y="3040088"/>
                  <a:ext cx="29376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CE9288F4-2AA0-D912-9CBE-2F4B0725CD59}"/>
                    </a:ext>
                  </a:extLst>
                </p14:cNvPr>
                <p14:cNvContentPartPr/>
                <p14:nvPr/>
              </p14:nvContentPartPr>
              <p14:xfrm>
                <a:off x="2839730" y="3732728"/>
                <a:ext cx="256680" cy="160920"/>
              </p14:xfrm>
            </p:contentPart>
          </mc:Choice>
          <mc:Fallback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CE9288F4-2AA0-D912-9CBE-2F4B0725CD5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835410" y="3728408"/>
                  <a:ext cx="2653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86D0B7AF-2FA6-49C1-C99E-67743C4E1BEC}"/>
                    </a:ext>
                  </a:extLst>
                </p14:cNvPr>
                <p14:cNvContentPartPr/>
                <p14:nvPr/>
              </p14:nvContentPartPr>
              <p14:xfrm>
                <a:off x="3224930" y="3690248"/>
                <a:ext cx="39600" cy="237960"/>
              </p14:xfrm>
            </p:contentPart>
          </mc:Choice>
          <mc:Fallback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86D0B7AF-2FA6-49C1-C99E-67743C4E1BE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220610" y="3685928"/>
                  <a:ext cx="48240" cy="24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E3DDEFDE-6678-A52B-E8F3-84677C6B8408}"/>
              </a:ext>
            </a:extLst>
          </p:cNvPr>
          <p:cNvGrpSpPr/>
          <p:nvPr/>
        </p:nvGrpSpPr>
        <p:grpSpPr>
          <a:xfrm>
            <a:off x="937130" y="4325288"/>
            <a:ext cx="858960" cy="384120"/>
            <a:chOff x="937130" y="4325288"/>
            <a:chExt cx="858960" cy="38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E4E7EEE9-F114-C5B0-C74D-25C2EBAA22CC}"/>
                    </a:ext>
                  </a:extLst>
                </p14:cNvPr>
                <p14:cNvContentPartPr/>
                <p14:nvPr/>
              </p14:nvContentPartPr>
              <p14:xfrm>
                <a:off x="937130" y="4331048"/>
                <a:ext cx="9000" cy="378360"/>
              </p14:xfrm>
            </p:contentPart>
          </mc:Choice>
          <mc:Fallback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E4E7EEE9-F114-C5B0-C74D-25C2EBAA22C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32810" y="4326728"/>
                  <a:ext cx="1764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C652CA9C-3AE7-42D5-C3AE-179137A19930}"/>
                    </a:ext>
                  </a:extLst>
                </p14:cNvPr>
                <p14:cNvContentPartPr/>
                <p14:nvPr/>
              </p14:nvContentPartPr>
              <p14:xfrm>
                <a:off x="946490" y="4436168"/>
                <a:ext cx="232920" cy="241200"/>
              </p14:xfrm>
            </p:contentPart>
          </mc:Choice>
          <mc:Fallback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C652CA9C-3AE7-42D5-C3AE-179137A1993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42170" y="4431848"/>
                  <a:ext cx="2415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07BBAABC-275A-5E39-C558-57C39C75B7EB}"/>
                    </a:ext>
                  </a:extLst>
                </p14:cNvPr>
                <p14:cNvContentPartPr/>
                <p14:nvPr/>
              </p14:nvContentPartPr>
              <p14:xfrm>
                <a:off x="1281290" y="4538048"/>
                <a:ext cx="255240" cy="27720"/>
              </p14:xfrm>
            </p:contentPart>
          </mc:Choice>
          <mc:Fallback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07BBAABC-275A-5E39-C558-57C39C75B7EB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276970" y="4533728"/>
                  <a:ext cx="2638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028EF4DC-AD98-64A2-6949-3388B783FD4F}"/>
                    </a:ext>
                  </a:extLst>
                </p14:cNvPr>
                <p14:cNvContentPartPr/>
                <p14:nvPr/>
              </p14:nvContentPartPr>
              <p14:xfrm>
                <a:off x="1661090" y="4325288"/>
                <a:ext cx="41760" cy="309960"/>
              </p14:xfrm>
            </p:contentPart>
          </mc:Choice>
          <mc:Fallback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028EF4DC-AD98-64A2-6949-3388B783FD4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656770" y="4320968"/>
                  <a:ext cx="504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038F729A-D998-0FC0-F2F2-468EB8C6C107}"/>
                    </a:ext>
                  </a:extLst>
                </p14:cNvPr>
                <p14:cNvContentPartPr/>
                <p14:nvPr/>
              </p14:nvContentPartPr>
              <p14:xfrm>
                <a:off x="1544810" y="4642448"/>
                <a:ext cx="251280" cy="2520"/>
              </p14:xfrm>
            </p:contentPart>
          </mc:Choice>
          <mc:Fallback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038F729A-D998-0FC0-F2F2-468EB8C6C10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540490" y="4638128"/>
                  <a:ext cx="259920" cy="11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84056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B2604CC-044C-554F-FC67-6D15026DA56C}"/>
              </a:ext>
            </a:extLst>
          </p:cNvPr>
          <p:cNvSpPr txBox="1"/>
          <p:nvPr/>
        </p:nvSpPr>
        <p:spPr>
          <a:xfrm>
            <a:off x="555734" y="359244"/>
            <a:ext cx="6093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</a:t>
            </a:r>
            <a:r>
              <a:rPr lang="pt-BR" sz="36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2x+1 </a:t>
            </a:r>
            <a:r>
              <a:rPr lang="pt-BR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</a:t>
            </a:r>
            <a:r>
              <a:rPr lang="pt-BR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3</a:t>
            </a:r>
            <a:r>
              <a:rPr lang="pt-BR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pt-BR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</a:t>
            </a:r>
            <a:r>
              <a:rPr lang="pt-BR" sz="36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x+2</a:t>
            </a:r>
            <a:r>
              <a:rPr lang="pt-BR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&lt; 32</a:t>
            </a:r>
            <a:endParaRPr lang="pt-BR" sz="3600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B583D843-6BAD-615B-B6A8-EA87D586045C}"/>
              </a:ext>
            </a:extLst>
          </p:cNvPr>
          <p:cNvGrpSpPr/>
          <p:nvPr/>
        </p:nvGrpSpPr>
        <p:grpSpPr>
          <a:xfrm>
            <a:off x="329450" y="1089608"/>
            <a:ext cx="4004640" cy="836640"/>
            <a:chOff x="329450" y="1089608"/>
            <a:chExt cx="4004640" cy="83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06AA0ECA-A3B6-49D8-572F-1B81C2B2F4C9}"/>
                    </a:ext>
                  </a:extLst>
                </p14:cNvPr>
                <p14:cNvContentPartPr/>
                <p14:nvPr/>
              </p14:nvContentPartPr>
              <p14:xfrm>
                <a:off x="329450" y="1440248"/>
                <a:ext cx="277920" cy="351000"/>
              </p14:xfrm>
            </p:contentPart>
          </mc:Choice>
          <mc:Fallback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06AA0ECA-A3B6-49D8-572F-1B81C2B2F4C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5130" y="1435928"/>
                  <a:ext cx="28656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95E77031-FFBB-3518-73F3-1F23D2A2AC7C}"/>
                    </a:ext>
                  </a:extLst>
                </p14:cNvPr>
                <p14:cNvContentPartPr/>
                <p14:nvPr/>
              </p14:nvContentPartPr>
              <p14:xfrm>
                <a:off x="449330" y="1135328"/>
                <a:ext cx="177840" cy="191880"/>
              </p14:xfrm>
            </p:contentPart>
          </mc:Choice>
          <mc:Fallback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95E77031-FFBB-3518-73F3-1F23D2A2AC7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5010" y="1131008"/>
                  <a:ext cx="1864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26837A9D-31D5-15BA-216F-C4BFD9C46068}"/>
                    </a:ext>
                  </a:extLst>
                </p14:cNvPr>
                <p14:cNvContentPartPr/>
                <p14:nvPr/>
              </p14:nvContentPartPr>
              <p14:xfrm>
                <a:off x="675050" y="1176368"/>
                <a:ext cx="151920" cy="167040"/>
              </p14:xfrm>
            </p:contentPart>
          </mc:Choice>
          <mc:Fallback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26837A9D-31D5-15BA-216F-C4BFD9C4606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0730" y="1172048"/>
                  <a:ext cx="1605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7968D233-AC82-4AC7-7B80-42655FAE89A1}"/>
                    </a:ext>
                  </a:extLst>
                </p14:cNvPr>
                <p14:cNvContentPartPr/>
                <p14:nvPr/>
              </p14:nvContentPartPr>
              <p14:xfrm>
                <a:off x="633650" y="1140368"/>
                <a:ext cx="252360" cy="26676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7968D233-AC82-4AC7-7B80-42655FAE89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9330" y="1136048"/>
                  <a:ext cx="2610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43FB6A7B-499A-AF2B-5C2D-AFE8EAD1901B}"/>
                    </a:ext>
                  </a:extLst>
                </p14:cNvPr>
                <p14:cNvContentPartPr/>
                <p14:nvPr/>
              </p14:nvContentPartPr>
              <p14:xfrm>
                <a:off x="894650" y="1682528"/>
                <a:ext cx="44640" cy="9144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43FB6A7B-499A-AF2B-5C2D-AFE8EAD1901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0330" y="1678208"/>
                  <a:ext cx="532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CAE91CD5-68BC-5163-D3CB-B693B1C603B5}"/>
                    </a:ext>
                  </a:extLst>
                </p14:cNvPr>
                <p14:cNvContentPartPr/>
                <p14:nvPr/>
              </p14:nvContentPartPr>
              <p14:xfrm>
                <a:off x="1064210" y="1442408"/>
                <a:ext cx="275400" cy="33948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CAE91CD5-68BC-5163-D3CB-B693B1C603B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59890" y="1438088"/>
                  <a:ext cx="2840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3211CDC9-A865-846D-0CF7-815640DC59E4}"/>
                    </a:ext>
                  </a:extLst>
                </p14:cNvPr>
                <p14:cNvContentPartPr/>
                <p14:nvPr/>
              </p14:nvContentPartPr>
              <p14:xfrm>
                <a:off x="1391810" y="1126688"/>
                <a:ext cx="42840" cy="22896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3211CDC9-A865-846D-0CF7-815640DC59E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87490" y="1122368"/>
                  <a:ext cx="514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0957B598-3F2B-5B72-0C0D-EB2C7EAE7A18}"/>
                    </a:ext>
                  </a:extLst>
                </p14:cNvPr>
                <p14:cNvContentPartPr/>
                <p14:nvPr/>
              </p14:nvContentPartPr>
              <p14:xfrm>
                <a:off x="1343570" y="1353488"/>
                <a:ext cx="246960" cy="36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0957B598-3F2B-5B72-0C0D-EB2C7EAE7A1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39250" y="1349168"/>
                  <a:ext cx="255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DFF65770-2F3C-758D-6AF3-00658F1881CC}"/>
                    </a:ext>
                  </a:extLst>
                </p14:cNvPr>
                <p14:cNvContentPartPr/>
                <p14:nvPr/>
              </p14:nvContentPartPr>
              <p14:xfrm>
                <a:off x="1574330" y="1660568"/>
                <a:ext cx="219960" cy="1692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DFF65770-2F3C-758D-6AF3-00658F1881C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70010" y="1656248"/>
                  <a:ext cx="2286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D93DC0B1-4CF1-1C4F-24B3-7071CDBC6606}"/>
                    </a:ext>
                  </a:extLst>
                </p14:cNvPr>
                <p14:cNvContentPartPr/>
                <p14:nvPr/>
              </p14:nvContentPartPr>
              <p14:xfrm>
                <a:off x="1883210" y="1453568"/>
                <a:ext cx="162000" cy="29556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D93DC0B1-4CF1-1C4F-24B3-7071CDBC660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78890" y="1449248"/>
                  <a:ext cx="1706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93C1D23C-2A82-BADD-FDF6-E0BEE73F7D6E}"/>
                    </a:ext>
                  </a:extLst>
                </p14:cNvPr>
                <p14:cNvContentPartPr/>
                <p14:nvPr/>
              </p14:nvContentPartPr>
              <p14:xfrm>
                <a:off x="2167970" y="1637528"/>
                <a:ext cx="37800" cy="4716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93C1D23C-2A82-BADD-FDF6-E0BEE73F7D6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63650" y="1633208"/>
                  <a:ext cx="464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B0B9E4ED-6F36-571D-1EF6-2EB3367D6B3F}"/>
                    </a:ext>
                  </a:extLst>
                </p14:cNvPr>
                <p14:cNvContentPartPr/>
                <p14:nvPr/>
              </p14:nvContentPartPr>
              <p14:xfrm>
                <a:off x="2404850" y="1392368"/>
                <a:ext cx="232560" cy="31824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B0B9E4ED-6F36-571D-1EF6-2EB3367D6B3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00530" y="1388048"/>
                  <a:ext cx="24120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52B7607F-B985-CD3E-BB49-0E5FA7F4198C}"/>
                    </a:ext>
                  </a:extLst>
                </p14:cNvPr>
                <p14:cNvContentPartPr/>
                <p14:nvPr/>
              </p14:nvContentPartPr>
              <p14:xfrm>
                <a:off x="2533730" y="1105808"/>
                <a:ext cx="186120" cy="20808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52B7607F-B985-CD3E-BB49-0E5FA7F419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29410" y="1101488"/>
                  <a:ext cx="1947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95DA6E4B-370D-0BB3-530F-4F94C0EB74A8}"/>
                    </a:ext>
                  </a:extLst>
                </p14:cNvPr>
                <p14:cNvContentPartPr/>
                <p14:nvPr/>
              </p14:nvContentPartPr>
              <p14:xfrm>
                <a:off x="2539130" y="1092128"/>
                <a:ext cx="224280" cy="19800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95DA6E4B-370D-0BB3-530F-4F94C0EB74A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34810" y="1087808"/>
                  <a:ext cx="2329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AEC4E593-DF2E-80E0-8F6A-96D0D257B54C}"/>
                    </a:ext>
                  </a:extLst>
                </p14:cNvPr>
                <p14:cNvContentPartPr/>
                <p14:nvPr/>
              </p14:nvContentPartPr>
              <p14:xfrm>
                <a:off x="2822810" y="1580288"/>
                <a:ext cx="23040" cy="7200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AEC4E593-DF2E-80E0-8F6A-96D0D257B54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18490" y="1575968"/>
                  <a:ext cx="316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24BE7998-3C99-E9F9-EE44-1EC03F0DFD45}"/>
                    </a:ext>
                  </a:extLst>
                </p14:cNvPr>
                <p14:cNvContentPartPr/>
                <p14:nvPr/>
              </p14:nvContentPartPr>
              <p14:xfrm>
                <a:off x="2966810" y="1367528"/>
                <a:ext cx="278640" cy="38556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24BE7998-3C99-E9F9-EE44-1EC03F0DFD4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62490" y="1363208"/>
                  <a:ext cx="28728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5E2CE346-B8C2-68A3-7441-A806901292BA}"/>
                    </a:ext>
                  </a:extLst>
                </p14:cNvPr>
                <p14:cNvContentPartPr/>
                <p14:nvPr/>
              </p14:nvContentPartPr>
              <p14:xfrm>
                <a:off x="3239690" y="1089608"/>
                <a:ext cx="177120" cy="26640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5E2CE346-B8C2-68A3-7441-A806901292B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35370" y="1085288"/>
                  <a:ext cx="1857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8F136B51-1724-B031-8B41-A3D25689EFF9}"/>
                    </a:ext>
                  </a:extLst>
                </p14:cNvPr>
                <p14:cNvContentPartPr/>
                <p14:nvPr/>
              </p14:nvContentPartPr>
              <p14:xfrm>
                <a:off x="3543530" y="1380128"/>
                <a:ext cx="208800" cy="32148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8F136B51-1724-B031-8B41-A3D25689EFF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39210" y="1375808"/>
                  <a:ext cx="2174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22FF2483-BCCE-14CC-3842-C9E92316F040}"/>
                    </a:ext>
                  </a:extLst>
                </p14:cNvPr>
                <p14:cNvContentPartPr/>
                <p14:nvPr/>
              </p14:nvContentPartPr>
              <p14:xfrm>
                <a:off x="3877970" y="1324328"/>
                <a:ext cx="155160" cy="36000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22FF2483-BCCE-14CC-3842-C9E92316F04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73650" y="1320008"/>
                  <a:ext cx="16380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C38460C8-E8F7-0A0F-0580-5158CDE39BD5}"/>
                    </a:ext>
                  </a:extLst>
                </p14:cNvPr>
                <p14:cNvContentPartPr/>
                <p14:nvPr/>
              </p14:nvContentPartPr>
              <p14:xfrm>
                <a:off x="4099730" y="1326488"/>
                <a:ext cx="234360" cy="43632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C38460C8-E8F7-0A0F-0580-5158CDE39BD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95410" y="1322168"/>
                  <a:ext cx="24300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A7DD6A34-A2F4-65D0-08C7-44B824FD368E}"/>
                    </a:ext>
                  </a:extLst>
                </p14:cNvPr>
                <p14:cNvContentPartPr/>
                <p14:nvPr/>
              </p14:nvContentPartPr>
              <p14:xfrm>
                <a:off x="1000850" y="1892048"/>
                <a:ext cx="268200" cy="3420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A7DD6A34-A2F4-65D0-08C7-44B824FD368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6530" y="1887728"/>
                  <a:ext cx="276840" cy="4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4691333C-2136-6B6D-4113-17CE5FBACC4B}"/>
                  </a:ext>
                </a:extLst>
              </p14:cNvPr>
              <p14:cNvContentPartPr/>
              <p14:nvPr/>
            </p14:nvContentPartPr>
            <p14:xfrm>
              <a:off x="2910650" y="1845608"/>
              <a:ext cx="264960" cy="31680"/>
            </p14:xfrm>
          </p:contentPart>
        </mc:Choice>
        <mc:Fallback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4691333C-2136-6B6D-4113-17CE5FBACC4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906330" y="1841288"/>
                <a:ext cx="2736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3FDCACD2-83F4-3D20-61AB-04B871F44EBB}"/>
                  </a:ext>
                </a:extLst>
              </p14:cNvPr>
              <p14:cNvContentPartPr/>
              <p14:nvPr/>
            </p14:nvContentPartPr>
            <p14:xfrm>
              <a:off x="3844130" y="1832648"/>
              <a:ext cx="419040" cy="33480"/>
            </p14:xfrm>
          </p:contentPart>
        </mc:Choice>
        <mc:Fallback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3FDCACD2-83F4-3D20-61AB-04B871F44EB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839810" y="1828328"/>
                <a:ext cx="427680" cy="4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2B0575F-A999-238B-839A-BEDC0C216614}"/>
              </a:ext>
            </a:extLst>
          </p:cNvPr>
          <p:cNvGrpSpPr/>
          <p:nvPr/>
        </p:nvGrpSpPr>
        <p:grpSpPr>
          <a:xfrm>
            <a:off x="1820930" y="2127128"/>
            <a:ext cx="933840" cy="479520"/>
            <a:chOff x="1820930" y="2127128"/>
            <a:chExt cx="933840" cy="47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B1E22374-ECFD-7CFF-BB31-EC232C971DD5}"/>
                    </a:ext>
                  </a:extLst>
                </p14:cNvPr>
                <p14:cNvContentPartPr/>
                <p14:nvPr/>
              </p14:nvContentPartPr>
              <p14:xfrm>
                <a:off x="1917410" y="2127128"/>
                <a:ext cx="47160" cy="31500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B1E22374-ECFD-7CFF-BB31-EC232C971DD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13090" y="2122808"/>
                  <a:ext cx="558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14A020B9-3555-8AE1-75B9-9ED5D08F5037}"/>
                    </a:ext>
                  </a:extLst>
                </p14:cNvPr>
                <p14:cNvContentPartPr/>
                <p14:nvPr/>
              </p14:nvContentPartPr>
              <p14:xfrm>
                <a:off x="1820930" y="2396408"/>
                <a:ext cx="211320" cy="21024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14A020B9-3555-8AE1-75B9-9ED5D08F503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16610" y="2392088"/>
                  <a:ext cx="2199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55E04A80-72FF-C70A-CDCD-13CCDB979A63}"/>
                    </a:ext>
                  </a:extLst>
                </p14:cNvPr>
                <p14:cNvContentPartPr/>
                <p14:nvPr/>
              </p14:nvContentPartPr>
              <p14:xfrm>
                <a:off x="2210450" y="2383088"/>
                <a:ext cx="212760" cy="1836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55E04A80-72FF-C70A-CDCD-13CCDB979A6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206130" y="2378768"/>
                  <a:ext cx="2214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E1641E8C-4DA1-08C5-CD37-D87C9EA10A59}"/>
                    </a:ext>
                  </a:extLst>
                </p14:cNvPr>
                <p14:cNvContentPartPr/>
                <p14:nvPr/>
              </p14:nvContentPartPr>
              <p14:xfrm>
                <a:off x="2264450" y="2229008"/>
                <a:ext cx="92520" cy="6804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E1641E8C-4DA1-08C5-CD37-D87C9EA10A5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260130" y="2224688"/>
                  <a:ext cx="1011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F72197D1-656D-5EBE-E1E9-100877363DB8}"/>
                    </a:ext>
                  </a:extLst>
                </p14:cNvPr>
                <p14:cNvContentPartPr/>
                <p14:nvPr/>
              </p14:nvContentPartPr>
              <p14:xfrm>
                <a:off x="2294330" y="2470208"/>
                <a:ext cx="68400" cy="61200"/>
              </p14:xfrm>
            </p:contentPart>
          </mc:Choice>
          <mc:Fallback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F72197D1-656D-5EBE-E1E9-100877363DB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90010" y="2465888"/>
                  <a:ext cx="770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D594BA0E-22D2-F614-28E7-7FF30341ACE8}"/>
                    </a:ext>
                  </a:extLst>
                </p14:cNvPr>
                <p14:cNvContentPartPr/>
                <p14:nvPr/>
              </p14:nvContentPartPr>
              <p14:xfrm>
                <a:off x="2559290" y="2208848"/>
                <a:ext cx="195480" cy="29556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D594BA0E-22D2-F614-28E7-7FF30341ACE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54970" y="2204528"/>
                  <a:ext cx="204120" cy="30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1EB1C0FB-CA1D-72E0-AEA9-79F648DEB771}"/>
              </a:ext>
            </a:extLst>
          </p:cNvPr>
          <p:cNvGrpSpPr/>
          <p:nvPr/>
        </p:nvGrpSpPr>
        <p:grpSpPr>
          <a:xfrm>
            <a:off x="301010" y="2732288"/>
            <a:ext cx="2558880" cy="714600"/>
            <a:chOff x="301010" y="2732288"/>
            <a:chExt cx="2558880" cy="71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41636DDC-DDDA-A8FF-C69A-6CE0C6C3DE0E}"/>
                    </a:ext>
                  </a:extLst>
                </p14:cNvPr>
                <p14:cNvContentPartPr/>
                <p14:nvPr/>
              </p14:nvContentPartPr>
              <p14:xfrm>
                <a:off x="301010" y="3112808"/>
                <a:ext cx="231480" cy="33408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41636DDC-DDDA-A8FF-C69A-6CE0C6C3DE0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96690" y="3108488"/>
                  <a:ext cx="2401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D12F0700-F9FA-12AB-DFB0-4024A4896518}"/>
                    </a:ext>
                  </a:extLst>
                </p14:cNvPr>
                <p14:cNvContentPartPr/>
                <p14:nvPr/>
              </p14:nvContentPartPr>
              <p14:xfrm>
                <a:off x="422330" y="2799248"/>
                <a:ext cx="208800" cy="23148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D12F0700-F9FA-12AB-DFB0-4024A489651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8010" y="2794928"/>
                  <a:ext cx="2174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C71AC513-4702-1E3D-F93F-A391781BA90F}"/>
                    </a:ext>
                  </a:extLst>
                </p14:cNvPr>
                <p14:cNvContentPartPr/>
                <p14:nvPr/>
              </p14:nvContentPartPr>
              <p14:xfrm>
                <a:off x="694850" y="2833088"/>
                <a:ext cx="154800" cy="19908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C71AC513-4702-1E3D-F93F-A391781BA90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0530" y="2828768"/>
                  <a:ext cx="1634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B5F15AC0-0B3A-01E6-2A93-0124FB01DE07}"/>
                    </a:ext>
                  </a:extLst>
                </p14:cNvPr>
                <p14:cNvContentPartPr/>
                <p14:nvPr/>
              </p14:nvContentPartPr>
              <p14:xfrm>
                <a:off x="675050" y="2812568"/>
                <a:ext cx="212760" cy="21456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B5F15AC0-0B3A-01E6-2A93-0124FB01DE0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70730" y="2808248"/>
                  <a:ext cx="2214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8EDEFBB3-B40C-F483-09DF-D82CB0E37522}"/>
                    </a:ext>
                  </a:extLst>
                </p14:cNvPr>
                <p14:cNvContentPartPr/>
                <p14:nvPr/>
              </p14:nvContentPartPr>
              <p14:xfrm>
                <a:off x="992210" y="3316928"/>
                <a:ext cx="263880" cy="1332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8EDEFBB3-B40C-F483-09DF-D82CB0E3752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87890" y="3312608"/>
                  <a:ext cx="2725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B4C64AE5-2A07-5247-AC72-491A0099F1B6}"/>
                    </a:ext>
                  </a:extLst>
                </p14:cNvPr>
                <p14:cNvContentPartPr/>
                <p14:nvPr/>
              </p14:nvContentPartPr>
              <p14:xfrm>
                <a:off x="1406210" y="3087248"/>
                <a:ext cx="199440" cy="31824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B4C64AE5-2A07-5247-AC72-491A0099F1B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01890" y="3082928"/>
                  <a:ext cx="20808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A8D6E26E-0F84-D9B0-5B7E-4659B2717A2A}"/>
                    </a:ext>
                  </a:extLst>
                </p14:cNvPr>
                <p14:cNvContentPartPr/>
                <p14:nvPr/>
              </p14:nvContentPartPr>
              <p14:xfrm>
                <a:off x="1708970" y="3284888"/>
                <a:ext cx="37080" cy="5328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A8D6E26E-0F84-D9B0-5B7E-4659B2717A2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04650" y="3280568"/>
                  <a:ext cx="457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BA606CF0-6D10-5979-B659-25EA447FE602}"/>
                    </a:ext>
                  </a:extLst>
                </p14:cNvPr>
                <p14:cNvContentPartPr/>
                <p14:nvPr/>
              </p14:nvContentPartPr>
              <p14:xfrm>
                <a:off x="1917410" y="3045488"/>
                <a:ext cx="265320" cy="30528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BA606CF0-6D10-5979-B659-25EA447FE60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913090" y="3041168"/>
                  <a:ext cx="2739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203BBEA7-4811-D106-4D96-48B4D702E53F}"/>
                    </a:ext>
                  </a:extLst>
                </p14:cNvPr>
                <p14:cNvContentPartPr/>
                <p14:nvPr/>
              </p14:nvContentPartPr>
              <p14:xfrm>
                <a:off x="2121530" y="2815088"/>
                <a:ext cx="204480" cy="20952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203BBEA7-4811-D106-4D96-48B4D702E53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117210" y="2810768"/>
                  <a:ext cx="2131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F06FEE5D-311C-D61F-AC54-C290E20057A0}"/>
                    </a:ext>
                  </a:extLst>
                </p14:cNvPr>
                <p14:cNvContentPartPr/>
                <p14:nvPr/>
              </p14:nvContentPartPr>
              <p14:xfrm>
                <a:off x="2162570" y="2732288"/>
                <a:ext cx="171720" cy="375120"/>
              </p14:xfrm>
            </p:contentPart>
          </mc:Choice>
          <mc:Fallback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F06FEE5D-311C-D61F-AC54-C290E20057A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58250" y="2727968"/>
                  <a:ext cx="18036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5FA90B92-62A4-CC37-35B6-4E4BA20FAF4C}"/>
                    </a:ext>
                  </a:extLst>
                </p14:cNvPr>
                <p14:cNvContentPartPr/>
                <p14:nvPr/>
              </p14:nvContentPartPr>
              <p14:xfrm>
                <a:off x="2363450" y="3281648"/>
                <a:ext cx="66600" cy="61200"/>
              </p14:xfrm>
            </p:contentPart>
          </mc:Choice>
          <mc:Fallback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5FA90B92-62A4-CC37-35B6-4E4BA20FAF4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59130" y="3277328"/>
                  <a:ext cx="752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68E85487-2FDB-154F-FB0C-EF98F1F3A454}"/>
                    </a:ext>
                  </a:extLst>
                </p14:cNvPr>
                <p14:cNvContentPartPr/>
                <p14:nvPr/>
              </p14:nvContentPartPr>
              <p14:xfrm>
                <a:off x="2554610" y="3020288"/>
                <a:ext cx="305280" cy="307440"/>
              </p14:xfrm>
            </p:contentPart>
          </mc:Choice>
          <mc:Fallback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68E85487-2FDB-154F-FB0C-EF98F1F3A45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550290" y="3015968"/>
                  <a:ext cx="313920" cy="31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0" name="Tinta 49">
                <a:extLst>
                  <a:ext uri="{FF2B5EF4-FFF2-40B4-BE49-F238E27FC236}">
                    <a16:creationId xmlns:a16="http://schemas.microsoft.com/office/drawing/2014/main" id="{11F883E6-FBCD-A4B5-6352-F39B408C0184}"/>
                  </a:ext>
                </a:extLst>
              </p14:cNvPr>
              <p14:cNvContentPartPr/>
              <p14:nvPr/>
            </p14:nvContentPartPr>
            <p14:xfrm>
              <a:off x="3073010" y="2977088"/>
              <a:ext cx="214560" cy="313200"/>
            </p14:xfrm>
          </p:contentPart>
        </mc:Choice>
        <mc:Fallback>
          <p:pic>
            <p:nvPicPr>
              <p:cNvPr id="50" name="Tinta 49">
                <a:extLst>
                  <a:ext uri="{FF2B5EF4-FFF2-40B4-BE49-F238E27FC236}">
                    <a16:creationId xmlns:a16="http://schemas.microsoft.com/office/drawing/2014/main" id="{11F883E6-FBCD-A4B5-6352-F39B408C018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068690" y="2972768"/>
                <a:ext cx="223200" cy="32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Agrupar 53">
            <a:extLst>
              <a:ext uri="{FF2B5EF4-FFF2-40B4-BE49-F238E27FC236}">
                <a16:creationId xmlns:a16="http://schemas.microsoft.com/office/drawing/2014/main" id="{A4E460B1-4B34-C89E-3AAC-C760D284063B}"/>
              </a:ext>
            </a:extLst>
          </p:cNvPr>
          <p:cNvGrpSpPr/>
          <p:nvPr/>
        </p:nvGrpSpPr>
        <p:grpSpPr>
          <a:xfrm>
            <a:off x="3539570" y="2892848"/>
            <a:ext cx="361800" cy="381240"/>
            <a:chOff x="3539570" y="2892848"/>
            <a:chExt cx="361800" cy="38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39EC6E72-1208-E619-2832-7187E983BFEC}"/>
                    </a:ext>
                  </a:extLst>
                </p14:cNvPr>
                <p14:cNvContentPartPr/>
                <p14:nvPr/>
              </p14:nvContentPartPr>
              <p14:xfrm>
                <a:off x="3539570" y="2932808"/>
                <a:ext cx="52560" cy="289080"/>
              </p14:xfrm>
            </p:contentPart>
          </mc:Choice>
          <mc:Fallback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39EC6E72-1208-E619-2832-7187E983BFE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535250" y="2928488"/>
                  <a:ext cx="612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945B3950-75C0-9922-A726-4A7AA2FF0F07}"/>
                    </a:ext>
                  </a:extLst>
                </p14:cNvPr>
                <p14:cNvContentPartPr/>
                <p14:nvPr/>
              </p14:nvContentPartPr>
              <p14:xfrm>
                <a:off x="3695450" y="2892848"/>
                <a:ext cx="205920" cy="381240"/>
              </p14:xfrm>
            </p:contentPart>
          </mc:Choice>
          <mc:Fallback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945B3950-75C0-9922-A726-4A7AA2FF0F0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691130" y="2888528"/>
                  <a:ext cx="214560" cy="38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06C898C5-5340-54BE-8DBB-85FB8B2F4BD1}"/>
              </a:ext>
            </a:extLst>
          </p:cNvPr>
          <p:cNvGrpSpPr/>
          <p:nvPr/>
        </p:nvGrpSpPr>
        <p:grpSpPr>
          <a:xfrm>
            <a:off x="258170" y="3844688"/>
            <a:ext cx="1249920" cy="460080"/>
            <a:chOff x="258170" y="3844688"/>
            <a:chExt cx="1249920" cy="46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3C4C0C9B-DFA3-67E8-99AB-2EBE86C751F0}"/>
                    </a:ext>
                  </a:extLst>
                </p14:cNvPr>
                <p14:cNvContentPartPr/>
                <p14:nvPr/>
              </p14:nvContentPartPr>
              <p14:xfrm>
                <a:off x="258170" y="4056368"/>
                <a:ext cx="298080" cy="24840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3C4C0C9B-DFA3-67E8-99AB-2EBE86C751F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53850" y="4052048"/>
                  <a:ext cx="3067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447E74E9-6F4F-EACB-A3FE-9746402D40A8}"/>
                    </a:ext>
                  </a:extLst>
                </p14:cNvPr>
                <p14:cNvContentPartPr/>
                <p14:nvPr/>
              </p14:nvContentPartPr>
              <p14:xfrm>
                <a:off x="522050" y="3890408"/>
                <a:ext cx="177120" cy="18648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447E74E9-6F4F-EACB-A3FE-9746402D40A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17730" y="3886088"/>
                  <a:ext cx="1857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D97DB550-E09C-72B9-7C98-46A599AB9E1A}"/>
                    </a:ext>
                  </a:extLst>
                </p14:cNvPr>
                <p14:cNvContentPartPr/>
                <p14:nvPr/>
              </p14:nvContentPartPr>
              <p14:xfrm>
                <a:off x="541490" y="3844688"/>
                <a:ext cx="113040" cy="27000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D97DB550-E09C-72B9-7C98-46A599AB9E1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37170" y="3840368"/>
                  <a:ext cx="1216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9DAC3645-0CF2-B0B0-A379-C663904AC0E0}"/>
                    </a:ext>
                  </a:extLst>
                </p14:cNvPr>
                <p14:cNvContentPartPr/>
                <p14:nvPr/>
              </p14:nvContentPartPr>
              <p14:xfrm>
                <a:off x="806810" y="4256528"/>
                <a:ext cx="224640" cy="3096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9DAC3645-0CF2-B0B0-A379-C663904AC0E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02490" y="4252208"/>
                  <a:ext cx="2332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28596D58-0BAC-87AC-7943-E9A9DA27D450}"/>
                    </a:ext>
                  </a:extLst>
                </p14:cNvPr>
                <p14:cNvContentPartPr/>
                <p14:nvPr/>
              </p14:nvContentPartPr>
              <p14:xfrm>
                <a:off x="799610" y="4154288"/>
                <a:ext cx="258120" cy="36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28596D58-0BAC-87AC-7943-E9A9DA27D45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95290" y="4149968"/>
                  <a:ext cx="2667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48734528-2F31-DED8-6F28-6B48FF1D7DD9}"/>
                    </a:ext>
                  </a:extLst>
                </p14:cNvPr>
                <p14:cNvContentPartPr/>
                <p14:nvPr/>
              </p14:nvContentPartPr>
              <p14:xfrm>
                <a:off x="1271210" y="3923888"/>
                <a:ext cx="216720" cy="34704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48734528-2F31-DED8-6F28-6B48FF1D7DD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266890" y="3919568"/>
                  <a:ext cx="22536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AC1688EF-04DF-9138-EFDF-96FF369D29C9}"/>
                    </a:ext>
                  </a:extLst>
                </p14:cNvPr>
                <p14:cNvContentPartPr/>
                <p14:nvPr/>
              </p14:nvContentPartPr>
              <p14:xfrm>
                <a:off x="1247090" y="4051328"/>
                <a:ext cx="261000" cy="37440"/>
              </p14:xfrm>
            </p:contentPart>
          </mc:Choice>
          <mc:Fallback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AC1688EF-04DF-9138-EFDF-96FF369D29C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242770" y="4047008"/>
                  <a:ext cx="269640" cy="4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5" name="Tinta 64">
                <a:extLst>
                  <a:ext uri="{FF2B5EF4-FFF2-40B4-BE49-F238E27FC236}">
                    <a16:creationId xmlns:a16="http://schemas.microsoft.com/office/drawing/2014/main" id="{02C058FE-3F27-6CAC-3A00-A5398D625C48}"/>
                  </a:ext>
                </a:extLst>
              </p14:cNvPr>
              <p14:cNvContentPartPr/>
              <p14:nvPr/>
            </p14:nvContentPartPr>
            <p14:xfrm>
              <a:off x="287690" y="4838648"/>
              <a:ext cx="67320" cy="85680"/>
            </p14:xfrm>
          </p:contentPart>
        </mc:Choice>
        <mc:Fallback>
          <p:pic>
            <p:nvPicPr>
              <p:cNvPr id="65" name="Tinta 64">
                <a:extLst>
                  <a:ext uri="{FF2B5EF4-FFF2-40B4-BE49-F238E27FC236}">
                    <a16:creationId xmlns:a16="http://schemas.microsoft.com/office/drawing/2014/main" id="{02C058FE-3F27-6CAC-3A00-A5398D625C4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83370" y="4834328"/>
                <a:ext cx="75960" cy="9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Agrupar 72">
            <a:extLst>
              <a:ext uri="{FF2B5EF4-FFF2-40B4-BE49-F238E27FC236}">
                <a16:creationId xmlns:a16="http://schemas.microsoft.com/office/drawing/2014/main" id="{7D8A1720-F204-868C-5EA4-560B2F267341}"/>
              </a:ext>
            </a:extLst>
          </p:cNvPr>
          <p:cNvGrpSpPr/>
          <p:nvPr/>
        </p:nvGrpSpPr>
        <p:grpSpPr>
          <a:xfrm>
            <a:off x="166370" y="5066888"/>
            <a:ext cx="307800" cy="130320"/>
            <a:chOff x="166370" y="5066888"/>
            <a:chExt cx="307800" cy="13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7E3E066A-7CD3-FE76-1B0C-3E6E2A82674E}"/>
                    </a:ext>
                  </a:extLst>
                </p14:cNvPr>
                <p14:cNvContentPartPr/>
                <p14:nvPr/>
              </p14:nvContentPartPr>
              <p14:xfrm>
                <a:off x="166370" y="5120168"/>
                <a:ext cx="56880" cy="77040"/>
              </p14:xfrm>
            </p:contentPart>
          </mc:Choice>
          <mc:Fallback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7E3E066A-7CD3-FE76-1B0C-3E6E2A82674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62050" y="5115848"/>
                  <a:ext cx="655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F0341E89-A877-04BA-7468-3EFCF8082301}"/>
                    </a:ext>
                  </a:extLst>
                </p14:cNvPr>
                <p14:cNvContentPartPr/>
                <p14:nvPr/>
              </p14:nvContentPartPr>
              <p14:xfrm>
                <a:off x="409730" y="5066888"/>
                <a:ext cx="64440" cy="77400"/>
              </p14:xfrm>
            </p:contentPart>
          </mc:Choice>
          <mc:Fallback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F0341E89-A877-04BA-7468-3EFCF808230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05410" y="5062568"/>
                  <a:ext cx="73080" cy="8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26FDE68B-582D-81EB-66E2-D343E93A1B4A}"/>
              </a:ext>
            </a:extLst>
          </p:cNvPr>
          <p:cNvGrpSpPr/>
          <p:nvPr/>
        </p:nvGrpSpPr>
        <p:grpSpPr>
          <a:xfrm>
            <a:off x="836330" y="4552088"/>
            <a:ext cx="3048480" cy="557280"/>
            <a:chOff x="836330" y="4552088"/>
            <a:chExt cx="3048480" cy="55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5BE02D17-5A31-424C-AABA-F74A88B76580}"/>
                    </a:ext>
                  </a:extLst>
                </p14:cNvPr>
                <p14:cNvContentPartPr/>
                <p14:nvPr/>
              </p14:nvContentPartPr>
              <p14:xfrm>
                <a:off x="839210" y="4753688"/>
                <a:ext cx="212760" cy="355680"/>
              </p14:xfrm>
            </p:contentPart>
          </mc:Choice>
          <mc:Fallback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5BE02D17-5A31-424C-AABA-F74A88B7658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34890" y="4749368"/>
                  <a:ext cx="2214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FF002930-4F94-A116-5334-131E5175FED2}"/>
                    </a:ext>
                  </a:extLst>
                </p14:cNvPr>
                <p14:cNvContentPartPr/>
                <p14:nvPr/>
              </p14:nvContentPartPr>
              <p14:xfrm>
                <a:off x="836330" y="4832528"/>
                <a:ext cx="211320" cy="47520"/>
              </p14:xfrm>
            </p:contentPart>
          </mc:Choice>
          <mc:Fallback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FF002930-4F94-A116-5334-131E5175FED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32010" y="4828208"/>
                  <a:ext cx="2199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F7D426FC-5D59-EA41-2518-17CC457645E4}"/>
                    </a:ext>
                  </a:extLst>
                </p14:cNvPr>
                <p14:cNvContentPartPr/>
                <p14:nvPr/>
              </p14:nvContentPartPr>
              <p14:xfrm>
                <a:off x="1060250" y="4552088"/>
                <a:ext cx="232560" cy="217080"/>
              </p14:xfrm>
            </p:contentPart>
          </mc:Choice>
          <mc:Fallback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F7D426FC-5D59-EA41-2518-17CC457645E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55930" y="4547768"/>
                  <a:ext cx="2412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49548A5E-1A8D-FCE1-388B-1516C3C32F65}"/>
                    </a:ext>
                  </a:extLst>
                </p14:cNvPr>
                <p14:cNvContentPartPr/>
                <p14:nvPr/>
              </p14:nvContentPartPr>
              <p14:xfrm>
                <a:off x="1295330" y="5004608"/>
                <a:ext cx="215640" cy="6840"/>
              </p14:xfrm>
            </p:contentPart>
          </mc:Choice>
          <mc:Fallback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49548A5E-1A8D-FCE1-388B-1516C3C32F6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291010" y="5000288"/>
                  <a:ext cx="2242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74EC95B4-7D0D-39BD-D98F-AA49A5777D1F}"/>
                    </a:ext>
                  </a:extLst>
                </p14:cNvPr>
                <p14:cNvContentPartPr/>
                <p14:nvPr/>
              </p14:nvContentPartPr>
              <p14:xfrm>
                <a:off x="1638410" y="4800848"/>
                <a:ext cx="206280" cy="24012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74EC95B4-7D0D-39BD-D98F-AA49A5777D1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34090" y="4796528"/>
                  <a:ext cx="2149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88169D42-1DAC-E301-4933-4F145163478B}"/>
                    </a:ext>
                  </a:extLst>
                </p14:cNvPr>
                <p14:cNvContentPartPr/>
                <p14:nvPr/>
              </p14:nvContentPartPr>
              <p14:xfrm>
                <a:off x="1986890" y="4721288"/>
                <a:ext cx="210240" cy="309600"/>
              </p14:xfrm>
            </p:contentPart>
          </mc:Choice>
          <mc:Fallback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88169D42-1DAC-E301-4933-4F145163478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982570" y="4716968"/>
                  <a:ext cx="2188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CAAAA94E-6F90-72AF-5777-D05E67EA9E4E}"/>
                    </a:ext>
                  </a:extLst>
                </p14:cNvPr>
                <p14:cNvContentPartPr/>
                <p14:nvPr/>
              </p14:nvContentPartPr>
              <p14:xfrm>
                <a:off x="1903010" y="4837568"/>
                <a:ext cx="256680" cy="13680"/>
              </p14:xfrm>
            </p:contentPart>
          </mc:Choice>
          <mc:Fallback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CAAAA94E-6F90-72AF-5777-D05E67EA9E4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898690" y="4833248"/>
                  <a:ext cx="2653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787F224A-DF7A-3F1C-0A0C-0A6992222388}"/>
                    </a:ext>
                  </a:extLst>
                </p14:cNvPr>
                <p14:cNvContentPartPr/>
                <p14:nvPr/>
              </p14:nvContentPartPr>
              <p14:xfrm>
                <a:off x="2400530" y="4930448"/>
                <a:ext cx="230040" cy="16920"/>
              </p14:xfrm>
            </p:contentPart>
          </mc:Choice>
          <mc:Fallback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787F224A-DF7A-3F1C-0A0C-0A699222238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96210" y="4926128"/>
                  <a:ext cx="2386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A19E42FA-5837-1556-64ED-37B8BFC18776}"/>
                    </a:ext>
                  </a:extLst>
                </p14:cNvPr>
                <p14:cNvContentPartPr/>
                <p14:nvPr/>
              </p14:nvContentPartPr>
              <p14:xfrm>
                <a:off x="2776370" y="4672688"/>
                <a:ext cx="33480" cy="285480"/>
              </p14:xfrm>
            </p:contentPart>
          </mc:Choice>
          <mc:Fallback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A19E42FA-5837-1556-64ED-37B8BFC1877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772050" y="4668368"/>
                  <a:ext cx="421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F2DC74E6-F5FE-1177-BEBB-28A9CC8387D8}"/>
                    </a:ext>
                  </a:extLst>
                </p14:cNvPr>
                <p14:cNvContentPartPr/>
                <p14:nvPr/>
              </p14:nvContentPartPr>
              <p14:xfrm>
                <a:off x="2920370" y="4660448"/>
                <a:ext cx="187200" cy="281160"/>
              </p14:xfrm>
            </p:contentPart>
          </mc:Choice>
          <mc:Fallback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F2DC74E6-F5FE-1177-BEBB-28A9CC8387D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916050" y="4656128"/>
                  <a:ext cx="1958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3E2AB3A4-1495-67D7-C9FC-71DE46AA9C63}"/>
                    </a:ext>
                  </a:extLst>
                </p14:cNvPr>
                <p14:cNvContentPartPr/>
                <p14:nvPr/>
              </p14:nvContentPartPr>
              <p14:xfrm>
                <a:off x="3242210" y="4658288"/>
                <a:ext cx="234720" cy="289080"/>
              </p14:xfrm>
            </p:contentPart>
          </mc:Choice>
          <mc:Fallback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3E2AB3A4-1495-67D7-C9FC-71DE46AA9C6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237890" y="4653968"/>
                  <a:ext cx="2433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CDA5CB04-C9D7-48C5-F543-1E71B40B5F8B}"/>
                    </a:ext>
                  </a:extLst>
                </p14:cNvPr>
                <p14:cNvContentPartPr/>
                <p14:nvPr/>
              </p14:nvContentPartPr>
              <p14:xfrm>
                <a:off x="3535250" y="4679168"/>
                <a:ext cx="349560" cy="237240"/>
              </p14:xfrm>
            </p:contentPart>
          </mc:Choice>
          <mc:Fallback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CDA5CB04-C9D7-48C5-F543-1E71B40B5F8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530930" y="4674848"/>
                  <a:ext cx="35820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18371ADB-AF80-593F-5673-7908BD8D62E7}"/>
              </a:ext>
            </a:extLst>
          </p:cNvPr>
          <p:cNvGrpSpPr/>
          <p:nvPr/>
        </p:nvGrpSpPr>
        <p:grpSpPr>
          <a:xfrm>
            <a:off x="306410" y="5321768"/>
            <a:ext cx="2833200" cy="486000"/>
            <a:chOff x="306410" y="5321768"/>
            <a:chExt cx="2833200" cy="48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1FDEE0B1-B1E7-5BA1-BEA0-72693D7030F4}"/>
                    </a:ext>
                  </a:extLst>
                </p14:cNvPr>
                <p14:cNvContentPartPr/>
                <p14:nvPr/>
              </p14:nvContentPartPr>
              <p14:xfrm>
                <a:off x="306410" y="5529488"/>
                <a:ext cx="209160" cy="278280"/>
              </p14:xfrm>
            </p:contentPart>
          </mc:Choice>
          <mc:Fallback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1FDEE0B1-B1E7-5BA1-BEA0-72693D7030F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02090" y="5525168"/>
                  <a:ext cx="2178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69CC6A29-FCB3-76A3-9C15-9500089FAD52}"/>
                    </a:ext>
                  </a:extLst>
                </p14:cNvPr>
                <p14:cNvContentPartPr/>
                <p14:nvPr/>
              </p14:nvContentPartPr>
              <p14:xfrm>
                <a:off x="309290" y="5602208"/>
                <a:ext cx="190080" cy="73080"/>
              </p14:xfrm>
            </p:contentPart>
          </mc:Choice>
          <mc:Fallback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69CC6A29-FCB3-76A3-9C15-9500089FAD5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04970" y="5597888"/>
                  <a:ext cx="1987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B4D229A1-7863-B69B-58EB-D2CA8C0E77D6}"/>
                    </a:ext>
                  </a:extLst>
                </p14:cNvPr>
                <p14:cNvContentPartPr/>
                <p14:nvPr/>
              </p14:nvContentPartPr>
              <p14:xfrm>
                <a:off x="475250" y="5321768"/>
                <a:ext cx="147960" cy="222120"/>
              </p14:xfrm>
            </p:contentPart>
          </mc:Choice>
          <mc:Fallback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B4D229A1-7863-B69B-58EB-D2CA8C0E77D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70930" y="5317448"/>
                  <a:ext cx="1566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A31B47A3-CC86-C0A7-8D66-618E816C8A99}"/>
                    </a:ext>
                  </a:extLst>
                </p14:cNvPr>
                <p14:cNvContentPartPr/>
                <p14:nvPr/>
              </p14:nvContentPartPr>
              <p14:xfrm>
                <a:off x="687650" y="5701568"/>
                <a:ext cx="221400" cy="12960"/>
              </p14:xfrm>
            </p:contentPart>
          </mc:Choice>
          <mc:Fallback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A31B47A3-CC86-C0A7-8D66-618E816C8A9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83330" y="5697248"/>
                  <a:ext cx="2300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7327D689-6DF5-45AA-C65C-FD7D12DE25A9}"/>
                    </a:ext>
                  </a:extLst>
                </p14:cNvPr>
                <p14:cNvContentPartPr/>
                <p14:nvPr/>
              </p14:nvContentPartPr>
              <p14:xfrm>
                <a:off x="1076810" y="5400968"/>
                <a:ext cx="146880" cy="312480"/>
              </p14:xfrm>
            </p:contentPart>
          </mc:Choice>
          <mc:Fallback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7327D689-6DF5-45AA-C65C-FD7D12DE25A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72490" y="5396648"/>
                  <a:ext cx="1555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69EC5630-0764-492A-B22F-FE495B22814E}"/>
                    </a:ext>
                  </a:extLst>
                </p14:cNvPr>
                <p14:cNvContentPartPr/>
                <p14:nvPr/>
              </p14:nvContentPartPr>
              <p14:xfrm>
                <a:off x="1396130" y="5424008"/>
                <a:ext cx="118080" cy="257040"/>
              </p14:xfrm>
            </p:contentPart>
          </mc:Choice>
          <mc:Fallback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69EC5630-0764-492A-B22F-FE495B22814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391810" y="5419688"/>
                  <a:ext cx="1267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FA7A997F-1AF9-B14F-FEEC-20CAD025DCB7}"/>
                    </a:ext>
                  </a:extLst>
                </p14:cNvPr>
                <p14:cNvContentPartPr/>
                <p14:nvPr/>
              </p14:nvContentPartPr>
              <p14:xfrm>
                <a:off x="1326650" y="5567648"/>
                <a:ext cx="200160" cy="4320"/>
              </p14:xfrm>
            </p:contentPart>
          </mc:Choice>
          <mc:Fallback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FA7A997F-1AF9-B14F-FEEC-20CAD025DCB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322330" y="5563328"/>
                  <a:ext cx="20880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96DE9362-BBD9-2F9B-F86B-2E0607EDDF41}"/>
                    </a:ext>
                  </a:extLst>
                </p14:cNvPr>
                <p14:cNvContentPartPr/>
                <p14:nvPr/>
              </p14:nvContentPartPr>
              <p14:xfrm>
                <a:off x="1700690" y="5583128"/>
                <a:ext cx="177480" cy="360"/>
              </p14:xfrm>
            </p:contentPart>
          </mc:Choice>
          <mc:Fallback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96DE9362-BBD9-2F9B-F86B-2E0607EDDF4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696370" y="5578808"/>
                  <a:ext cx="1861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D07D2B0E-4136-DF8C-CB38-C615726C39D6}"/>
                    </a:ext>
                  </a:extLst>
                </p14:cNvPr>
                <p14:cNvContentPartPr/>
                <p14:nvPr/>
              </p14:nvContentPartPr>
              <p14:xfrm>
                <a:off x="2020730" y="5378648"/>
                <a:ext cx="14760" cy="259560"/>
              </p14:xfrm>
            </p:contentPart>
          </mc:Choice>
          <mc:Fallback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D07D2B0E-4136-DF8C-CB38-C615726C39D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016410" y="5374328"/>
                  <a:ext cx="234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FDE1684F-8D9E-9C44-3857-EEC5BE24BD61}"/>
                    </a:ext>
                  </a:extLst>
                </p14:cNvPr>
                <p14:cNvContentPartPr/>
                <p14:nvPr/>
              </p14:nvContentPartPr>
              <p14:xfrm>
                <a:off x="2126930" y="5384408"/>
                <a:ext cx="199080" cy="258480"/>
              </p14:xfrm>
            </p:contentPart>
          </mc:Choice>
          <mc:Fallback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FDE1684F-8D9E-9C44-3857-EEC5BE24BD6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22610" y="5380088"/>
                  <a:ext cx="2077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AD22F1D1-453A-549C-CA1C-4F43611E588F}"/>
                    </a:ext>
                  </a:extLst>
                </p14:cNvPr>
                <p14:cNvContentPartPr/>
                <p14:nvPr/>
              </p14:nvContentPartPr>
              <p14:xfrm>
                <a:off x="2553530" y="5565128"/>
                <a:ext cx="174240" cy="20880"/>
              </p14:xfrm>
            </p:contentPart>
          </mc:Choice>
          <mc:Fallback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AD22F1D1-453A-549C-CA1C-4F43611E588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549210" y="5560808"/>
                  <a:ext cx="1828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A4CEDF5C-DEAE-0E50-1FE6-861F13ECBCCC}"/>
                    </a:ext>
                  </a:extLst>
                </p14:cNvPr>
                <p14:cNvContentPartPr/>
                <p14:nvPr/>
              </p14:nvContentPartPr>
              <p14:xfrm>
                <a:off x="2479730" y="5432648"/>
                <a:ext cx="283680" cy="21240"/>
              </p14:xfrm>
            </p:contentPart>
          </mc:Choice>
          <mc:Fallback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A4CEDF5C-DEAE-0E50-1FE6-861F13ECBCC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475410" y="5428328"/>
                  <a:ext cx="2923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5C766C98-E807-3020-FBBF-D97098322AAD}"/>
                    </a:ext>
                  </a:extLst>
                </p14:cNvPr>
                <p14:cNvContentPartPr/>
                <p14:nvPr/>
              </p14:nvContentPartPr>
              <p14:xfrm>
                <a:off x="2948810" y="5383328"/>
                <a:ext cx="190800" cy="181440"/>
              </p14:xfrm>
            </p:contentPart>
          </mc:Choice>
          <mc:Fallback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5C766C98-E807-3020-FBBF-D97098322AA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944490" y="5379008"/>
                  <a:ext cx="19944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2ACF176D-08AD-38EF-B134-CFE0D501FFBF}"/>
              </a:ext>
            </a:extLst>
          </p:cNvPr>
          <p:cNvGrpSpPr/>
          <p:nvPr/>
        </p:nvGrpSpPr>
        <p:grpSpPr>
          <a:xfrm>
            <a:off x="385970" y="6063728"/>
            <a:ext cx="705600" cy="359640"/>
            <a:chOff x="385970" y="6063728"/>
            <a:chExt cx="705600" cy="35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0BAAFAA7-4CFB-76CF-8D52-451122EFFA6F}"/>
                    </a:ext>
                  </a:extLst>
                </p14:cNvPr>
                <p14:cNvContentPartPr/>
                <p14:nvPr/>
              </p14:nvContentPartPr>
              <p14:xfrm>
                <a:off x="436730" y="6063728"/>
                <a:ext cx="183240" cy="359640"/>
              </p14:xfrm>
            </p:contentPart>
          </mc:Choice>
          <mc:Fallback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0BAAFAA7-4CFB-76CF-8D52-451122EFFA6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32410" y="6059408"/>
                  <a:ext cx="1918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C359F277-2E23-B8AD-8322-DDEF1B4BB4C6}"/>
                    </a:ext>
                  </a:extLst>
                </p14:cNvPr>
                <p14:cNvContentPartPr/>
                <p14:nvPr/>
              </p14:nvContentPartPr>
              <p14:xfrm>
                <a:off x="385970" y="6243728"/>
                <a:ext cx="238320" cy="10080"/>
              </p14:xfrm>
            </p:contentPart>
          </mc:Choice>
          <mc:Fallback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C359F277-2E23-B8AD-8322-DDEF1B4BB4C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81650" y="6239408"/>
                  <a:ext cx="2469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140BA1F1-FBD0-C7E0-ACAB-4F77062798D8}"/>
                    </a:ext>
                  </a:extLst>
                </p14:cNvPr>
                <p14:cNvContentPartPr/>
                <p14:nvPr/>
              </p14:nvContentPartPr>
              <p14:xfrm>
                <a:off x="823730" y="6298088"/>
                <a:ext cx="186480" cy="2880"/>
              </p14:xfrm>
            </p:contentPart>
          </mc:Choice>
          <mc:Fallback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140BA1F1-FBD0-C7E0-ACAB-4F77062798D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19410" y="6293768"/>
                  <a:ext cx="1951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14F9E876-7230-5302-2BD0-76792D80AE52}"/>
                    </a:ext>
                  </a:extLst>
                </p14:cNvPr>
                <p14:cNvContentPartPr/>
                <p14:nvPr/>
              </p14:nvContentPartPr>
              <p14:xfrm>
                <a:off x="834890" y="6212408"/>
                <a:ext cx="256680" cy="1800"/>
              </p14:xfrm>
            </p:contentPart>
          </mc:Choice>
          <mc:Fallback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14F9E876-7230-5302-2BD0-76792D80AE5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30570" y="6208088"/>
                  <a:ext cx="265320" cy="1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BCDF6950-0A8F-FC10-B94A-533217D79D96}"/>
              </a:ext>
            </a:extLst>
          </p:cNvPr>
          <p:cNvGrpSpPr/>
          <p:nvPr/>
        </p:nvGrpSpPr>
        <p:grpSpPr>
          <a:xfrm>
            <a:off x="1315130" y="6031688"/>
            <a:ext cx="1210320" cy="246960"/>
            <a:chOff x="1315130" y="6031688"/>
            <a:chExt cx="1210320" cy="24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9392B361-660C-BE38-8BC4-F12E4C907893}"/>
                    </a:ext>
                  </a:extLst>
                </p14:cNvPr>
                <p14:cNvContentPartPr/>
                <p14:nvPr/>
              </p14:nvContentPartPr>
              <p14:xfrm>
                <a:off x="1315130" y="6212408"/>
                <a:ext cx="192960" cy="18360"/>
              </p14:xfrm>
            </p:contentPart>
          </mc:Choice>
          <mc:Fallback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9392B361-660C-BE38-8BC4-F12E4C90789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310810" y="6208088"/>
                  <a:ext cx="2016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9DEA1AFB-4933-5624-EBF3-4740333A11EE}"/>
                    </a:ext>
                  </a:extLst>
                </p14:cNvPr>
                <p14:cNvContentPartPr/>
                <p14:nvPr/>
              </p14:nvContentPartPr>
              <p14:xfrm>
                <a:off x="1614290" y="6031688"/>
                <a:ext cx="166680" cy="246960"/>
              </p14:xfrm>
            </p:contentPart>
          </mc:Choice>
          <mc:Fallback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9DEA1AFB-4933-5624-EBF3-4740333A11E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609970" y="6027368"/>
                  <a:ext cx="1753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23674EF8-6C94-5628-6D28-2545E8FAB1C5}"/>
                    </a:ext>
                  </a:extLst>
                </p14:cNvPr>
                <p14:cNvContentPartPr/>
                <p14:nvPr/>
              </p14:nvContentPartPr>
              <p14:xfrm>
                <a:off x="1986530" y="6093968"/>
                <a:ext cx="538920" cy="178920"/>
              </p14:xfrm>
            </p:contentPart>
          </mc:Choice>
          <mc:Fallback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23674EF8-6C94-5628-6D28-2545E8FAB1C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982210" y="6089648"/>
                  <a:ext cx="54756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D23F8094-91E7-0E2D-E64A-2B214012D0F8}"/>
              </a:ext>
            </a:extLst>
          </p:cNvPr>
          <p:cNvGrpSpPr/>
          <p:nvPr/>
        </p:nvGrpSpPr>
        <p:grpSpPr>
          <a:xfrm>
            <a:off x="2770250" y="5874008"/>
            <a:ext cx="1120680" cy="364680"/>
            <a:chOff x="2770250" y="5874008"/>
            <a:chExt cx="1120680" cy="36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4064CC40-1A25-3EBC-B346-1A9DE17DA2EF}"/>
                    </a:ext>
                  </a:extLst>
                </p14:cNvPr>
                <p14:cNvContentPartPr/>
                <p14:nvPr/>
              </p14:nvContentPartPr>
              <p14:xfrm>
                <a:off x="2844050" y="5902808"/>
                <a:ext cx="217800" cy="335880"/>
              </p14:xfrm>
            </p:contentPart>
          </mc:Choice>
          <mc:Fallback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4064CC40-1A25-3EBC-B346-1A9DE17DA2E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839730" y="5898488"/>
                  <a:ext cx="22644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56E3B7BD-EF07-9BDA-C4AD-4EBE77230DBA}"/>
                    </a:ext>
                  </a:extLst>
                </p14:cNvPr>
                <p14:cNvContentPartPr/>
                <p14:nvPr/>
              </p14:nvContentPartPr>
              <p14:xfrm>
                <a:off x="2770250" y="6059408"/>
                <a:ext cx="200160" cy="4320"/>
              </p14:xfrm>
            </p:contentPart>
          </mc:Choice>
          <mc:Fallback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56E3B7BD-EF07-9BDA-C4AD-4EBE77230DB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765930" y="6055088"/>
                  <a:ext cx="20880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539B8740-CB88-3AA7-1729-1B8374841A16}"/>
                    </a:ext>
                  </a:extLst>
                </p14:cNvPr>
                <p14:cNvContentPartPr/>
                <p14:nvPr/>
              </p14:nvContentPartPr>
              <p14:xfrm>
                <a:off x="3283250" y="6131048"/>
                <a:ext cx="233640" cy="7920"/>
              </p14:xfrm>
            </p:contentPart>
          </mc:Choice>
          <mc:Fallback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539B8740-CB88-3AA7-1729-1B8374841A1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278930" y="6126728"/>
                  <a:ext cx="2422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6D7F8235-320A-5EC8-AA03-12A09176A31E}"/>
                    </a:ext>
                  </a:extLst>
                </p14:cNvPr>
                <p14:cNvContentPartPr/>
                <p14:nvPr/>
              </p14:nvContentPartPr>
              <p14:xfrm>
                <a:off x="3249050" y="6000008"/>
                <a:ext cx="309240" cy="7920"/>
              </p14:xfrm>
            </p:contentPart>
          </mc:Choice>
          <mc:Fallback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6D7F8235-320A-5EC8-AA03-12A09176A31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244730" y="5995688"/>
                  <a:ext cx="3178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77825915-E7CA-AD3F-0DEE-B19B4FC13095}"/>
                    </a:ext>
                  </a:extLst>
                </p14:cNvPr>
                <p14:cNvContentPartPr/>
                <p14:nvPr/>
              </p14:nvContentPartPr>
              <p14:xfrm>
                <a:off x="3715970" y="5874008"/>
                <a:ext cx="174960" cy="315720"/>
              </p14:xfrm>
            </p:contentPart>
          </mc:Choice>
          <mc:Fallback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77825915-E7CA-AD3F-0DEE-B19B4FC1309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711650" y="5869688"/>
                  <a:ext cx="183600" cy="32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12" name="Tinta 111">
                <a:extLst>
                  <a:ext uri="{FF2B5EF4-FFF2-40B4-BE49-F238E27FC236}">
                    <a16:creationId xmlns:a16="http://schemas.microsoft.com/office/drawing/2014/main" id="{64CE6CA3-51D5-31F1-62FD-0B2B1965B3B8}"/>
                  </a:ext>
                </a:extLst>
              </p14:cNvPr>
              <p14:cNvContentPartPr/>
              <p14:nvPr/>
            </p14:nvContentPartPr>
            <p14:xfrm>
              <a:off x="4817210" y="354128"/>
              <a:ext cx="246600" cy="5961600"/>
            </p14:xfrm>
          </p:contentPart>
        </mc:Choice>
        <mc:Fallback>
          <p:pic>
            <p:nvPicPr>
              <p:cNvPr id="112" name="Tinta 111">
                <a:extLst>
                  <a:ext uri="{FF2B5EF4-FFF2-40B4-BE49-F238E27FC236}">
                    <a16:creationId xmlns:a16="http://schemas.microsoft.com/office/drawing/2014/main" id="{64CE6CA3-51D5-31F1-62FD-0B2B1965B3B8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4812890" y="349808"/>
                <a:ext cx="255240" cy="597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56136E06-13E8-8EC9-16CB-6E75159C4FF5}"/>
              </a:ext>
            </a:extLst>
          </p:cNvPr>
          <p:cNvGrpSpPr/>
          <p:nvPr/>
        </p:nvGrpSpPr>
        <p:grpSpPr>
          <a:xfrm>
            <a:off x="5677250" y="385448"/>
            <a:ext cx="2785680" cy="948960"/>
            <a:chOff x="5677250" y="385448"/>
            <a:chExt cx="2785680" cy="94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33678E09-555E-9F63-0F66-7781E1520C63}"/>
                    </a:ext>
                  </a:extLst>
                </p14:cNvPr>
                <p14:cNvContentPartPr/>
                <p14:nvPr/>
              </p14:nvContentPartPr>
              <p14:xfrm>
                <a:off x="5722970" y="941648"/>
                <a:ext cx="2375640" cy="22680"/>
              </p14:xfrm>
            </p:contentPart>
          </mc:Choice>
          <mc:Fallback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33678E09-555E-9F63-0F66-7781E1520C6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718650" y="937328"/>
                  <a:ext cx="23842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A179147F-50C9-8A87-C79D-D092CF5AFA58}"/>
                    </a:ext>
                  </a:extLst>
                </p14:cNvPr>
                <p14:cNvContentPartPr/>
                <p14:nvPr/>
              </p14:nvContentPartPr>
              <p14:xfrm>
                <a:off x="8131010" y="844808"/>
                <a:ext cx="159480" cy="159480"/>
              </p14:xfrm>
            </p:contentPart>
          </mc:Choice>
          <mc:Fallback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A179147F-50C9-8A87-C79D-D092CF5AFA5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126690" y="840488"/>
                  <a:ext cx="1681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C031994A-5D95-1390-DC10-97AC4122CE07}"/>
                    </a:ext>
                  </a:extLst>
                </p14:cNvPr>
                <p14:cNvContentPartPr/>
                <p14:nvPr/>
              </p14:nvContentPartPr>
              <p14:xfrm>
                <a:off x="8122730" y="811688"/>
                <a:ext cx="41400" cy="197640"/>
              </p14:xfrm>
            </p:contentPart>
          </mc:Choice>
          <mc:Fallback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C031994A-5D95-1390-DC10-97AC4122CE0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118410" y="807368"/>
                  <a:ext cx="500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B304128E-C00D-45CE-8D38-6A8244124B26}"/>
                    </a:ext>
                  </a:extLst>
                </p14:cNvPr>
                <p14:cNvContentPartPr/>
                <p14:nvPr/>
              </p14:nvContentPartPr>
              <p14:xfrm>
                <a:off x="8250170" y="996368"/>
                <a:ext cx="212760" cy="313920"/>
              </p14:xfrm>
            </p:contentPart>
          </mc:Choice>
          <mc:Fallback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B304128E-C00D-45CE-8D38-6A8244124B2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245850" y="992048"/>
                  <a:ext cx="2214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520E8593-DB0E-88DF-5DC9-A9206351E284}"/>
                    </a:ext>
                  </a:extLst>
                </p14:cNvPr>
                <p14:cNvContentPartPr/>
                <p14:nvPr/>
              </p14:nvContentPartPr>
              <p14:xfrm>
                <a:off x="8236130" y="1127768"/>
                <a:ext cx="201600" cy="16920"/>
              </p14:xfrm>
            </p:contentPart>
          </mc:Choice>
          <mc:Fallback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520E8593-DB0E-88DF-5DC9-A9206351E28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231810" y="1123448"/>
                  <a:ext cx="2102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F3682AA0-E0C2-5F91-9232-DDE5CF2FFE7C}"/>
                    </a:ext>
                  </a:extLst>
                </p14:cNvPr>
                <p14:cNvContentPartPr/>
                <p14:nvPr/>
              </p14:nvContentPartPr>
              <p14:xfrm>
                <a:off x="6327410" y="453488"/>
                <a:ext cx="1236240" cy="770040"/>
              </p14:xfrm>
            </p:contentPart>
          </mc:Choice>
          <mc:Fallback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F3682AA0-E0C2-5F91-9232-DDE5CF2FFE7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323090" y="449168"/>
                  <a:ext cx="1244880" cy="77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C45F86AF-00B4-86E8-2820-D5C5B60F176A}"/>
                    </a:ext>
                  </a:extLst>
                </p14:cNvPr>
                <p14:cNvContentPartPr/>
                <p14:nvPr/>
              </p14:nvContentPartPr>
              <p14:xfrm>
                <a:off x="6309050" y="844808"/>
                <a:ext cx="167400" cy="219600"/>
              </p14:xfrm>
            </p:contentPart>
          </mc:Choice>
          <mc:Fallback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C45F86AF-00B4-86E8-2820-D5C5B60F176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304730" y="840488"/>
                  <a:ext cx="1760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ABC9C925-E03C-C919-BC3B-16CF31A89871}"/>
                    </a:ext>
                  </a:extLst>
                </p14:cNvPr>
                <p14:cNvContentPartPr/>
                <p14:nvPr/>
              </p14:nvContentPartPr>
              <p14:xfrm>
                <a:off x="5945090" y="1140368"/>
                <a:ext cx="165960" cy="5760"/>
              </p14:xfrm>
            </p:contentPart>
          </mc:Choice>
          <mc:Fallback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ABC9C925-E03C-C919-BC3B-16CF31A8987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940770" y="1136048"/>
                  <a:ext cx="1746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3351E73E-5952-5919-2854-184C01C02157}"/>
                    </a:ext>
                  </a:extLst>
                </p14:cNvPr>
                <p14:cNvContentPartPr/>
                <p14:nvPr/>
              </p14:nvContentPartPr>
              <p14:xfrm>
                <a:off x="6212930" y="1128488"/>
                <a:ext cx="225720" cy="170280"/>
              </p14:xfrm>
            </p:contentPart>
          </mc:Choice>
          <mc:Fallback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3351E73E-5952-5919-2854-184C01C0215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208610" y="1124168"/>
                  <a:ext cx="2343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35229360-D87E-D8F8-C43E-5CDCC1E9BA24}"/>
                    </a:ext>
                  </a:extLst>
                </p14:cNvPr>
                <p14:cNvContentPartPr/>
                <p14:nvPr/>
              </p14:nvContentPartPr>
              <p14:xfrm>
                <a:off x="7359170" y="870728"/>
                <a:ext cx="88200" cy="178920"/>
              </p14:xfrm>
            </p:contentPart>
          </mc:Choice>
          <mc:Fallback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35229360-D87E-D8F8-C43E-5CDCC1E9BA2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354850" y="866408"/>
                  <a:ext cx="968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052CA94A-CCD0-783E-F41D-F2EB69AF6068}"/>
                    </a:ext>
                  </a:extLst>
                </p14:cNvPr>
                <p14:cNvContentPartPr/>
                <p14:nvPr/>
              </p14:nvContentPartPr>
              <p14:xfrm>
                <a:off x="7466450" y="1109768"/>
                <a:ext cx="151560" cy="224640"/>
              </p14:xfrm>
            </p:contentPart>
          </mc:Choice>
          <mc:Fallback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052CA94A-CCD0-783E-F41D-F2EB69AF606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462130" y="1105448"/>
                  <a:ext cx="1602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959978C4-E5AD-7186-EA2B-741DB316FDA0}"/>
                    </a:ext>
                  </a:extLst>
                </p14:cNvPr>
                <p14:cNvContentPartPr/>
                <p14:nvPr/>
              </p14:nvContentPartPr>
              <p14:xfrm>
                <a:off x="5766530" y="579128"/>
                <a:ext cx="147600" cy="11520"/>
              </p14:xfrm>
            </p:contentPart>
          </mc:Choice>
          <mc:Fallback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959978C4-E5AD-7186-EA2B-741DB316FDA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762210" y="574808"/>
                  <a:ext cx="1562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F1D34AB2-4AD5-43D4-457C-8CCCDCE21899}"/>
                    </a:ext>
                  </a:extLst>
                </p14:cNvPr>
                <p14:cNvContentPartPr/>
                <p14:nvPr/>
              </p14:nvContentPartPr>
              <p14:xfrm>
                <a:off x="5837450" y="498128"/>
                <a:ext cx="6120" cy="148320"/>
              </p14:xfrm>
            </p:contentPart>
          </mc:Choice>
          <mc:Fallback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F1D34AB2-4AD5-43D4-457C-8CCCDCE2189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833130" y="493808"/>
                  <a:ext cx="147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5CBE08C3-CC30-18EC-1F9D-80BCE3F52321}"/>
                    </a:ext>
                  </a:extLst>
                </p14:cNvPr>
                <p14:cNvContentPartPr/>
                <p14:nvPr/>
              </p14:nvContentPartPr>
              <p14:xfrm>
                <a:off x="5677250" y="385448"/>
                <a:ext cx="310680" cy="342720"/>
              </p14:xfrm>
            </p:contentPart>
          </mc:Choice>
          <mc:Fallback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5CBE08C3-CC30-18EC-1F9D-80BCE3F5232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672930" y="381128"/>
                  <a:ext cx="31932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19B99794-E3FD-3C0C-D168-C172A8192567}"/>
                    </a:ext>
                  </a:extLst>
                </p14:cNvPr>
                <p14:cNvContentPartPr/>
                <p14:nvPr/>
              </p14:nvContentPartPr>
              <p14:xfrm>
                <a:off x="7623770" y="655088"/>
                <a:ext cx="158400" cy="14400"/>
              </p14:xfrm>
            </p:contentPart>
          </mc:Choice>
          <mc:Fallback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19B99794-E3FD-3C0C-D168-C172A819256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619450" y="650768"/>
                  <a:ext cx="1670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8E720FF2-9639-F489-5CDD-ADA259B22A32}"/>
                    </a:ext>
                  </a:extLst>
                </p14:cNvPr>
                <p14:cNvContentPartPr/>
                <p14:nvPr/>
              </p14:nvContentPartPr>
              <p14:xfrm>
                <a:off x="7690370" y="569768"/>
                <a:ext cx="17640" cy="188280"/>
              </p14:xfrm>
            </p:contentPart>
          </mc:Choice>
          <mc:Fallback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8E720FF2-9639-F489-5CDD-ADA259B22A3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686050" y="565448"/>
                  <a:ext cx="262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EB910046-C062-3879-0306-B20CEE0B8E42}"/>
                    </a:ext>
                  </a:extLst>
                </p14:cNvPr>
                <p14:cNvContentPartPr/>
                <p14:nvPr/>
              </p14:nvContentPartPr>
              <p14:xfrm>
                <a:off x="7605410" y="458528"/>
                <a:ext cx="231480" cy="320760"/>
              </p14:xfrm>
            </p:contentPart>
          </mc:Choice>
          <mc:Fallback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EB910046-C062-3879-0306-B20CEE0B8E4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601090" y="454208"/>
                  <a:ext cx="24012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83E562CF-0435-A1AF-DA5A-494291725310}"/>
                    </a:ext>
                  </a:extLst>
                </p14:cNvPr>
                <p14:cNvContentPartPr/>
                <p14:nvPr/>
              </p14:nvContentPartPr>
              <p14:xfrm>
                <a:off x="6878570" y="1088168"/>
                <a:ext cx="116640" cy="10440"/>
              </p14:xfrm>
            </p:contentPart>
          </mc:Choice>
          <mc:Fallback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83E562CF-0435-A1AF-DA5A-49429172531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874250" y="1083848"/>
                  <a:ext cx="1252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04661B2D-73E8-A9F0-F259-5F5763F7B8CD}"/>
                    </a:ext>
                  </a:extLst>
                </p14:cNvPr>
                <p14:cNvContentPartPr/>
                <p14:nvPr/>
              </p14:nvContentPartPr>
              <p14:xfrm>
                <a:off x="6789650" y="950648"/>
                <a:ext cx="289440" cy="221400"/>
              </p14:xfrm>
            </p:contentPart>
          </mc:Choice>
          <mc:Fallback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04661B2D-73E8-A9F0-F259-5F5763F7B8C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785330" y="946328"/>
                  <a:ext cx="298080" cy="23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Agrupar 144">
            <a:extLst>
              <a:ext uri="{FF2B5EF4-FFF2-40B4-BE49-F238E27FC236}">
                <a16:creationId xmlns:a16="http://schemas.microsoft.com/office/drawing/2014/main" id="{BCAC9797-4A31-60FA-C31D-BD6FBF2BAF34}"/>
              </a:ext>
            </a:extLst>
          </p:cNvPr>
          <p:cNvGrpSpPr/>
          <p:nvPr/>
        </p:nvGrpSpPr>
        <p:grpSpPr>
          <a:xfrm>
            <a:off x="9086090" y="578048"/>
            <a:ext cx="2239920" cy="402840"/>
            <a:chOff x="9086090" y="578048"/>
            <a:chExt cx="2239920" cy="40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C5FDB25F-E4E6-40EF-7C3D-C8F710DB2801}"/>
                    </a:ext>
                  </a:extLst>
                </p14:cNvPr>
                <p14:cNvContentPartPr/>
                <p14:nvPr/>
              </p14:nvContentPartPr>
              <p14:xfrm>
                <a:off x="9086090" y="837248"/>
                <a:ext cx="272520" cy="10440"/>
              </p14:xfrm>
            </p:contentPart>
          </mc:Choice>
          <mc:Fallback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C5FDB25F-E4E6-40EF-7C3D-C8F710DB280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081770" y="832928"/>
                  <a:ext cx="2811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5216E7C8-29D3-F252-0711-12937E5FF0DA}"/>
                    </a:ext>
                  </a:extLst>
                </p14:cNvPr>
                <p14:cNvContentPartPr/>
                <p14:nvPr/>
              </p14:nvContentPartPr>
              <p14:xfrm>
                <a:off x="9583970" y="650408"/>
                <a:ext cx="260280" cy="276480"/>
              </p14:xfrm>
            </p:contentPart>
          </mc:Choice>
          <mc:Fallback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5216E7C8-29D3-F252-0711-12937E5FF0D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579650" y="646088"/>
                  <a:ext cx="2689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49D64F67-D761-852B-C88C-E53CF8C5744D}"/>
                    </a:ext>
                  </a:extLst>
                </p14:cNvPr>
                <p14:cNvContentPartPr/>
                <p14:nvPr/>
              </p14:nvContentPartPr>
              <p14:xfrm>
                <a:off x="10002650" y="625568"/>
                <a:ext cx="268200" cy="312480"/>
              </p14:xfrm>
            </p:contentPart>
          </mc:Choice>
          <mc:Fallback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49D64F67-D761-852B-C88C-E53CF8C5744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998330" y="621248"/>
                  <a:ext cx="2768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16C75FB5-1155-29AE-C682-BD3A009DFCF0}"/>
                    </a:ext>
                  </a:extLst>
                </p14:cNvPr>
                <p14:cNvContentPartPr/>
                <p14:nvPr/>
              </p14:nvContentPartPr>
              <p14:xfrm>
                <a:off x="10502330" y="623048"/>
                <a:ext cx="173520" cy="327240"/>
              </p14:xfrm>
            </p:contentPart>
          </mc:Choice>
          <mc:Fallback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16C75FB5-1155-29AE-C682-BD3A009DFCF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498010" y="618728"/>
                  <a:ext cx="1821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46BEFDDB-D1B7-D6E4-55CB-2ADB14A8CB7F}"/>
                    </a:ext>
                  </a:extLst>
                </p14:cNvPr>
                <p14:cNvContentPartPr/>
                <p14:nvPr/>
              </p14:nvContentPartPr>
              <p14:xfrm>
                <a:off x="10430330" y="759488"/>
                <a:ext cx="186120" cy="11880"/>
              </p14:xfrm>
            </p:contentPart>
          </mc:Choice>
          <mc:Fallback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46BEFDDB-D1B7-D6E4-55CB-2ADB14A8CB7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426010" y="755168"/>
                  <a:ext cx="1947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64F27414-870A-6745-99FA-95CDEADAA305}"/>
                    </a:ext>
                  </a:extLst>
                </p14:cNvPr>
                <p14:cNvContentPartPr/>
                <p14:nvPr/>
              </p14:nvContentPartPr>
              <p14:xfrm>
                <a:off x="10860530" y="598928"/>
                <a:ext cx="210600" cy="325440"/>
              </p14:xfrm>
            </p:contentPart>
          </mc:Choice>
          <mc:Fallback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64F27414-870A-6745-99FA-95CDEADAA30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856210" y="594608"/>
                  <a:ext cx="2192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DF180731-AC79-8AA5-53C2-5DC1E1F14959}"/>
                    </a:ext>
                  </a:extLst>
                </p14:cNvPr>
                <p14:cNvContentPartPr/>
                <p14:nvPr/>
              </p14:nvContentPartPr>
              <p14:xfrm>
                <a:off x="11161490" y="578048"/>
                <a:ext cx="164520" cy="402840"/>
              </p14:xfrm>
            </p:contentPart>
          </mc:Choice>
          <mc:Fallback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DF180731-AC79-8AA5-53C2-5DC1E1F1495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7170" y="573728"/>
                  <a:ext cx="173160" cy="41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47" name="Tinta 146">
                <a:extLst>
                  <a:ext uri="{FF2B5EF4-FFF2-40B4-BE49-F238E27FC236}">
                    <a16:creationId xmlns:a16="http://schemas.microsoft.com/office/drawing/2014/main" id="{10CC28F9-96E2-04A9-F6E2-26FB9DAC9EB0}"/>
                  </a:ext>
                </a:extLst>
              </p14:cNvPr>
              <p14:cNvContentPartPr/>
              <p14:nvPr/>
            </p14:nvContentPartPr>
            <p14:xfrm>
              <a:off x="5231210" y="1888448"/>
              <a:ext cx="51120" cy="75960"/>
            </p14:xfrm>
          </p:contentPart>
        </mc:Choice>
        <mc:Fallback>
          <p:pic>
            <p:nvPicPr>
              <p:cNvPr id="147" name="Tinta 146">
                <a:extLst>
                  <a:ext uri="{FF2B5EF4-FFF2-40B4-BE49-F238E27FC236}">
                    <a16:creationId xmlns:a16="http://schemas.microsoft.com/office/drawing/2014/main" id="{10CC28F9-96E2-04A9-F6E2-26FB9DAC9EB0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5226890" y="1884128"/>
                <a:ext cx="59760" cy="8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Agrupar 155">
            <a:extLst>
              <a:ext uri="{FF2B5EF4-FFF2-40B4-BE49-F238E27FC236}">
                <a16:creationId xmlns:a16="http://schemas.microsoft.com/office/drawing/2014/main" id="{D7DFC155-93EE-08A3-B7C9-27CA43BE904C}"/>
              </a:ext>
            </a:extLst>
          </p:cNvPr>
          <p:cNvGrpSpPr/>
          <p:nvPr/>
        </p:nvGrpSpPr>
        <p:grpSpPr>
          <a:xfrm>
            <a:off x="5154530" y="2124968"/>
            <a:ext cx="302040" cy="87840"/>
            <a:chOff x="5154530" y="2124968"/>
            <a:chExt cx="302040" cy="8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A0B73B5E-3C3B-EB83-E09D-23B9DC7D372F}"/>
                    </a:ext>
                  </a:extLst>
                </p14:cNvPr>
                <p14:cNvContentPartPr/>
                <p14:nvPr/>
              </p14:nvContentPartPr>
              <p14:xfrm>
                <a:off x="5154530" y="2145128"/>
                <a:ext cx="37080" cy="67680"/>
              </p14:xfrm>
            </p:contentPart>
          </mc:Choice>
          <mc:Fallback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A0B73B5E-3C3B-EB83-E09D-23B9DC7D372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150210" y="2140808"/>
                  <a:ext cx="457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9FBB64A1-DCD2-150B-623F-1D67EED17F6A}"/>
                    </a:ext>
                  </a:extLst>
                </p14:cNvPr>
                <p14:cNvContentPartPr/>
                <p14:nvPr/>
              </p14:nvContentPartPr>
              <p14:xfrm>
                <a:off x="5392490" y="2124968"/>
                <a:ext cx="64080" cy="46800"/>
              </p14:xfrm>
            </p:contentPart>
          </mc:Choice>
          <mc:Fallback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9FBB64A1-DCD2-150B-623F-1D67EED17F6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388170" y="2120648"/>
                  <a:ext cx="7272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Agrupar 158">
            <a:extLst>
              <a:ext uri="{FF2B5EF4-FFF2-40B4-BE49-F238E27FC236}">
                <a16:creationId xmlns:a16="http://schemas.microsoft.com/office/drawing/2014/main" id="{4344AFA0-4EEA-535A-225D-D1258E93BDDD}"/>
              </a:ext>
            </a:extLst>
          </p:cNvPr>
          <p:cNvGrpSpPr/>
          <p:nvPr/>
        </p:nvGrpSpPr>
        <p:grpSpPr>
          <a:xfrm>
            <a:off x="5813330" y="1604408"/>
            <a:ext cx="2445840" cy="501120"/>
            <a:chOff x="5813330" y="1604408"/>
            <a:chExt cx="2445840" cy="50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218AE8CA-4AE9-E998-6D14-5B45703D05F3}"/>
                    </a:ext>
                  </a:extLst>
                </p14:cNvPr>
                <p14:cNvContentPartPr/>
                <p14:nvPr/>
              </p14:nvContentPartPr>
              <p14:xfrm>
                <a:off x="5813330" y="2047928"/>
                <a:ext cx="160560" cy="10440"/>
              </p14:xfrm>
            </p:contentPart>
          </mc:Choice>
          <mc:Fallback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218AE8CA-4AE9-E998-6D14-5B45703D05F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809010" y="2043608"/>
                  <a:ext cx="1692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57AD362F-925B-87A1-01DF-33F3525BF47B}"/>
                    </a:ext>
                  </a:extLst>
                </p14:cNvPr>
                <p14:cNvContentPartPr/>
                <p14:nvPr/>
              </p14:nvContentPartPr>
              <p14:xfrm>
                <a:off x="6144530" y="1836248"/>
                <a:ext cx="244440" cy="269280"/>
              </p14:xfrm>
            </p:contentPart>
          </mc:Choice>
          <mc:Fallback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57AD362F-925B-87A1-01DF-33F3525BF47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140210" y="1831928"/>
                  <a:ext cx="2530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7AA3D41E-8124-F214-B262-857348EB8C82}"/>
                    </a:ext>
                  </a:extLst>
                </p14:cNvPr>
                <p14:cNvContentPartPr/>
                <p14:nvPr/>
              </p14:nvContentPartPr>
              <p14:xfrm>
                <a:off x="6513170" y="1762448"/>
                <a:ext cx="200160" cy="289800"/>
              </p14:xfrm>
            </p:contentPart>
          </mc:Choice>
          <mc:Fallback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7AA3D41E-8124-F214-B262-857348EB8C8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508850" y="1758128"/>
                  <a:ext cx="2088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2" name="Tinta 151">
                  <a:extLst>
                    <a:ext uri="{FF2B5EF4-FFF2-40B4-BE49-F238E27FC236}">
                      <a16:creationId xmlns:a16="http://schemas.microsoft.com/office/drawing/2014/main" id="{882B52B2-B86B-D71C-0272-B4CAA24F99EF}"/>
                    </a:ext>
                  </a:extLst>
                </p14:cNvPr>
                <p14:cNvContentPartPr/>
                <p14:nvPr/>
              </p14:nvContentPartPr>
              <p14:xfrm>
                <a:off x="6986210" y="1778648"/>
                <a:ext cx="266760" cy="282960"/>
              </p14:xfrm>
            </p:contentPart>
          </mc:Choice>
          <mc:Fallback>
            <p:pic>
              <p:nvPicPr>
                <p:cNvPr id="152" name="Tinta 151">
                  <a:extLst>
                    <a:ext uri="{FF2B5EF4-FFF2-40B4-BE49-F238E27FC236}">
                      <a16:creationId xmlns:a16="http://schemas.microsoft.com/office/drawing/2014/main" id="{882B52B2-B86B-D71C-0272-B4CAA24F99E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981890" y="1774328"/>
                  <a:ext cx="2754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88A91EBD-256F-ACD5-758B-5561F464E354}"/>
                    </a:ext>
                  </a:extLst>
                </p14:cNvPr>
                <p14:cNvContentPartPr/>
                <p14:nvPr/>
              </p14:nvContentPartPr>
              <p14:xfrm>
                <a:off x="7225970" y="1604408"/>
                <a:ext cx="211320" cy="217080"/>
              </p14:xfrm>
            </p:contentPart>
          </mc:Choice>
          <mc:Fallback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88A91EBD-256F-ACD5-758B-5561F464E35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221650" y="1600088"/>
                  <a:ext cx="2199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F41635BD-7EA8-7063-786A-8C0EA4C49355}"/>
                    </a:ext>
                  </a:extLst>
                </p14:cNvPr>
                <p14:cNvContentPartPr/>
                <p14:nvPr/>
              </p14:nvContentPartPr>
              <p14:xfrm>
                <a:off x="7286810" y="1617008"/>
                <a:ext cx="100800" cy="294840"/>
              </p14:xfrm>
            </p:contentPart>
          </mc:Choice>
          <mc:Fallback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F41635BD-7EA8-7063-786A-8C0EA4C4935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282490" y="1612688"/>
                  <a:ext cx="1094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E8BD24B9-546C-D9DC-859E-82128700B9C2}"/>
                    </a:ext>
                  </a:extLst>
                </p14:cNvPr>
                <p14:cNvContentPartPr/>
                <p14:nvPr/>
              </p14:nvContentPartPr>
              <p14:xfrm>
                <a:off x="7691450" y="1706288"/>
                <a:ext cx="187920" cy="293400"/>
              </p14:xfrm>
            </p:contentPart>
          </mc:Choice>
          <mc:Fallback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E8BD24B9-546C-D9DC-859E-82128700B9C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687130" y="1701968"/>
                  <a:ext cx="1965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16274FEE-58D8-0FAF-190F-B06043114A95}"/>
                    </a:ext>
                  </a:extLst>
                </p14:cNvPr>
                <p14:cNvContentPartPr/>
                <p14:nvPr/>
              </p14:nvContentPartPr>
              <p14:xfrm>
                <a:off x="8081690" y="1678208"/>
                <a:ext cx="177480" cy="340920"/>
              </p14:xfrm>
            </p:contentPart>
          </mc:Choice>
          <mc:Fallback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16274FEE-58D8-0FAF-190F-B06043114A9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077370" y="1673888"/>
                  <a:ext cx="186120" cy="34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Agrupar 167">
            <a:extLst>
              <a:ext uri="{FF2B5EF4-FFF2-40B4-BE49-F238E27FC236}">
                <a16:creationId xmlns:a16="http://schemas.microsoft.com/office/drawing/2014/main" id="{713FA051-6AFE-9AE4-EC1A-2ACA325FA2E6}"/>
              </a:ext>
            </a:extLst>
          </p:cNvPr>
          <p:cNvGrpSpPr/>
          <p:nvPr/>
        </p:nvGrpSpPr>
        <p:grpSpPr>
          <a:xfrm>
            <a:off x="5361170" y="2362568"/>
            <a:ext cx="1481040" cy="501120"/>
            <a:chOff x="5361170" y="2362568"/>
            <a:chExt cx="1481040" cy="50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0" name="Tinta 159">
                  <a:extLst>
                    <a:ext uri="{FF2B5EF4-FFF2-40B4-BE49-F238E27FC236}">
                      <a16:creationId xmlns:a16="http://schemas.microsoft.com/office/drawing/2014/main" id="{4865E109-16C3-5D6C-5C73-25A76385EC25}"/>
                    </a:ext>
                  </a:extLst>
                </p14:cNvPr>
                <p14:cNvContentPartPr/>
                <p14:nvPr/>
              </p14:nvContentPartPr>
              <p14:xfrm>
                <a:off x="5361170" y="2760368"/>
                <a:ext cx="242640" cy="23400"/>
              </p14:xfrm>
            </p:contentPart>
          </mc:Choice>
          <mc:Fallback>
            <p:pic>
              <p:nvPicPr>
                <p:cNvPr id="160" name="Tinta 159">
                  <a:extLst>
                    <a:ext uri="{FF2B5EF4-FFF2-40B4-BE49-F238E27FC236}">
                      <a16:creationId xmlns:a16="http://schemas.microsoft.com/office/drawing/2014/main" id="{4865E109-16C3-5D6C-5C73-25A76385EC2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356850" y="2756048"/>
                  <a:ext cx="2512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1" name="Tinta 160">
                  <a:extLst>
                    <a:ext uri="{FF2B5EF4-FFF2-40B4-BE49-F238E27FC236}">
                      <a16:creationId xmlns:a16="http://schemas.microsoft.com/office/drawing/2014/main" id="{92CCFAF2-6E46-92A7-B4ED-EC183AC86250}"/>
                    </a:ext>
                  </a:extLst>
                </p14:cNvPr>
                <p14:cNvContentPartPr/>
                <p14:nvPr/>
              </p14:nvContentPartPr>
              <p14:xfrm>
                <a:off x="5754290" y="2614928"/>
                <a:ext cx="246240" cy="248760"/>
              </p14:xfrm>
            </p:contentPart>
          </mc:Choice>
          <mc:Fallback>
            <p:pic>
              <p:nvPicPr>
                <p:cNvPr id="161" name="Tinta 160">
                  <a:extLst>
                    <a:ext uri="{FF2B5EF4-FFF2-40B4-BE49-F238E27FC236}">
                      <a16:creationId xmlns:a16="http://schemas.microsoft.com/office/drawing/2014/main" id="{92CCFAF2-6E46-92A7-B4ED-EC183AC8625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749970" y="2610608"/>
                  <a:ext cx="2548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2" name="Tinta 161">
                  <a:extLst>
                    <a:ext uri="{FF2B5EF4-FFF2-40B4-BE49-F238E27FC236}">
                      <a16:creationId xmlns:a16="http://schemas.microsoft.com/office/drawing/2014/main" id="{892E513B-6B49-0A5D-5E75-0EDA4BF0F452}"/>
                    </a:ext>
                  </a:extLst>
                </p14:cNvPr>
                <p14:cNvContentPartPr/>
                <p14:nvPr/>
              </p14:nvContentPartPr>
              <p14:xfrm>
                <a:off x="6112490" y="2586848"/>
                <a:ext cx="185760" cy="237240"/>
              </p14:xfrm>
            </p:contentPart>
          </mc:Choice>
          <mc:Fallback>
            <p:pic>
              <p:nvPicPr>
                <p:cNvPr id="162" name="Tinta 161">
                  <a:extLst>
                    <a:ext uri="{FF2B5EF4-FFF2-40B4-BE49-F238E27FC236}">
                      <a16:creationId xmlns:a16="http://schemas.microsoft.com/office/drawing/2014/main" id="{892E513B-6B49-0A5D-5E75-0EDA4BF0F45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108170" y="2582528"/>
                  <a:ext cx="1944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A812093A-6C4D-5B41-59B7-2EE6003B925E}"/>
                    </a:ext>
                  </a:extLst>
                </p14:cNvPr>
                <p14:cNvContentPartPr/>
                <p14:nvPr/>
              </p14:nvContentPartPr>
              <p14:xfrm>
                <a:off x="6427130" y="2552648"/>
                <a:ext cx="239400" cy="252360"/>
              </p14:xfrm>
            </p:contentPart>
          </mc:Choice>
          <mc:Fallback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A812093A-6C4D-5B41-59B7-2EE6003B925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422810" y="2548328"/>
                  <a:ext cx="2480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5" name="Tinta 164">
                  <a:extLst>
                    <a:ext uri="{FF2B5EF4-FFF2-40B4-BE49-F238E27FC236}">
                      <a16:creationId xmlns:a16="http://schemas.microsoft.com/office/drawing/2014/main" id="{4EF272B0-E9BC-B38A-8913-60339383A095}"/>
                    </a:ext>
                  </a:extLst>
                </p14:cNvPr>
                <p14:cNvContentPartPr/>
                <p14:nvPr/>
              </p14:nvContentPartPr>
              <p14:xfrm>
                <a:off x="6673370" y="2366528"/>
                <a:ext cx="168840" cy="223200"/>
              </p14:xfrm>
            </p:contentPart>
          </mc:Choice>
          <mc:Fallback>
            <p:pic>
              <p:nvPicPr>
                <p:cNvPr id="165" name="Tinta 164">
                  <a:extLst>
                    <a:ext uri="{FF2B5EF4-FFF2-40B4-BE49-F238E27FC236}">
                      <a16:creationId xmlns:a16="http://schemas.microsoft.com/office/drawing/2014/main" id="{4EF272B0-E9BC-B38A-8913-60339383A09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669050" y="2362208"/>
                  <a:ext cx="1774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6" name="Tinta 165">
                  <a:extLst>
                    <a:ext uri="{FF2B5EF4-FFF2-40B4-BE49-F238E27FC236}">
                      <a16:creationId xmlns:a16="http://schemas.microsoft.com/office/drawing/2014/main" id="{49E4DCA7-33C2-2373-DC71-008AA70E6015}"/>
                    </a:ext>
                  </a:extLst>
                </p14:cNvPr>
                <p14:cNvContentPartPr/>
                <p14:nvPr/>
              </p14:nvContentPartPr>
              <p14:xfrm>
                <a:off x="6694610" y="2362568"/>
                <a:ext cx="79920" cy="260280"/>
              </p14:xfrm>
            </p:contentPart>
          </mc:Choice>
          <mc:Fallback>
            <p:pic>
              <p:nvPicPr>
                <p:cNvPr id="166" name="Tinta 165">
                  <a:extLst>
                    <a:ext uri="{FF2B5EF4-FFF2-40B4-BE49-F238E27FC236}">
                      <a16:creationId xmlns:a16="http://schemas.microsoft.com/office/drawing/2014/main" id="{49E4DCA7-33C2-2373-DC71-008AA70E601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690290" y="2358248"/>
                  <a:ext cx="88560" cy="26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67" name="Tinta 166">
                <a:extLst>
                  <a:ext uri="{FF2B5EF4-FFF2-40B4-BE49-F238E27FC236}">
                    <a16:creationId xmlns:a16="http://schemas.microsoft.com/office/drawing/2014/main" id="{31140841-F590-35F2-843E-E48AE7E480A3}"/>
                  </a:ext>
                </a:extLst>
              </p14:cNvPr>
              <p14:cNvContentPartPr/>
              <p14:nvPr/>
            </p14:nvContentPartPr>
            <p14:xfrm>
              <a:off x="7282490" y="2348528"/>
              <a:ext cx="945360" cy="392400"/>
            </p14:xfrm>
          </p:contentPart>
        </mc:Choice>
        <mc:Fallback>
          <p:pic>
            <p:nvPicPr>
              <p:cNvPr id="167" name="Tinta 166">
                <a:extLst>
                  <a:ext uri="{FF2B5EF4-FFF2-40B4-BE49-F238E27FC236}">
                    <a16:creationId xmlns:a16="http://schemas.microsoft.com/office/drawing/2014/main" id="{31140841-F590-35F2-843E-E48AE7E480A3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7278170" y="2344208"/>
                <a:ext cx="954000" cy="40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Agrupar 176">
            <a:extLst>
              <a:ext uri="{FF2B5EF4-FFF2-40B4-BE49-F238E27FC236}">
                <a16:creationId xmlns:a16="http://schemas.microsoft.com/office/drawing/2014/main" id="{506770BF-1D64-5C6A-2942-D84890B0E35F}"/>
              </a:ext>
            </a:extLst>
          </p:cNvPr>
          <p:cNvGrpSpPr/>
          <p:nvPr/>
        </p:nvGrpSpPr>
        <p:grpSpPr>
          <a:xfrm>
            <a:off x="8774330" y="2040368"/>
            <a:ext cx="1253880" cy="566280"/>
            <a:chOff x="8774330" y="2040368"/>
            <a:chExt cx="1253880" cy="56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9" name="Tinta 168">
                  <a:extLst>
                    <a:ext uri="{FF2B5EF4-FFF2-40B4-BE49-F238E27FC236}">
                      <a16:creationId xmlns:a16="http://schemas.microsoft.com/office/drawing/2014/main" id="{FEA50951-695A-3F70-B102-9FC852C6A95F}"/>
                    </a:ext>
                  </a:extLst>
                </p14:cNvPr>
                <p14:cNvContentPartPr/>
                <p14:nvPr/>
              </p14:nvContentPartPr>
              <p14:xfrm>
                <a:off x="8774330" y="2279768"/>
                <a:ext cx="313200" cy="326880"/>
              </p14:xfrm>
            </p:contentPart>
          </mc:Choice>
          <mc:Fallback>
            <p:pic>
              <p:nvPicPr>
                <p:cNvPr id="169" name="Tinta 168">
                  <a:extLst>
                    <a:ext uri="{FF2B5EF4-FFF2-40B4-BE49-F238E27FC236}">
                      <a16:creationId xmlns:a16="http://schemas.microsoft.com/office/drawing/2014/main" id="{FEA50951-695A-3F70-B102-9FC852C6A95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770010" y="2275448"/>
                  <a:ext cx="3218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0" name="Tinta 169">
                  <a:extLst>
                    <a:ext uri="{FF2B5EF4-FFF2-40B4-BE49-F238E27FC236}">
                      <a16:creationId xmlns:a16="http://schemas.microsoft.com/office/drawing/2014/main" id="{60C59BE4-1ED4-3D58-951D-73A8C0D7FC79}"/>
                    </a:ext>
                  </a:extLst>
                </p14:cNvPr>
                <p14:cNvContentPartPr/>
                <p14:nvPr/>
              </p14:nvContentPartPr>
              <p14:xfrm>
                <a:off x="9076010" y="2056928"/>
                <a:ext cx="183240" cy="210600"/>
              </p14:xfrm>
            </p:contentPart>
          </mc:Choice>
          <mc:Fallback>
            <p:pic>
              <p:nvPicPr>
                <p:cNvPr id="170" name="Tinta 169">
                  <a:extLst>
                    <a:ext uri="{FF2B5EF4-FFF2-40B4-BE49-F238E27FC236}">
                      <a16:creationId xmlns:a16="http://schemas.microsoft.com/office/drawing/2014/main" id="{60C59BE4-1ED4-3D58-951D-73A8C0D7FC7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071690" y="2052608"/>
                  <a:ext cx="191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1" name="Tinta 170">
                  <a:extLst>
                    <a:ext uri="{FF2B5EF4-FFF2-40B4-BE49-F238E27FC236}">
                      <a16:creationId xmlns:a16="http://schemas.microsoft.com/office/drawing/2014/main" id="{CE53DDBA-F684-04D4-9FC3-7B9FCC8CE357}"/>
                    </a:ext>
                  </a:extLst>
                </p14:cNvPr>
                <p14:cNvContentPartPr/>
                <p14:nvPr/>
              </p14:nvContentPartPr>
              <p14:xfrm>
                <a:off x="9108770" y="2040368"/>
                <a:ext cx="81000" cy="313920"/>
              </p14:xfrm>
            </p:contentPart>
          </mc:Choice>
          <mc:Fallback>
            <p:pic>
              <p:nvPicPr>
                <p:cNvPr id="171" name="Tinta 170">
                  <a:extLst>
                    <a:ext uri="{FF2B5EF4-FFF2-40B4-BE49-F238E27FC236}">
                      <a16:creationId xmlns:a16="http://schemas.microsoft.com/office/drawing/2014/main" id="{CE53DDBA-F684-04D4-9FC3-7B9FCC8CE35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104450" y="2036048"/>
                  <a:ext cx="896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2" name="Tinta 171">
                  <a:extLst>
                    <a:ext uri="{FF2B5EF4-FFF2-40B4-BE49-F238E27FC236}">
                      <a16:creationId xmlns:a16="http://schemas.microsoft.com/office/drawing/2014/main" id="{D854806E-25D8-9668-5EDB-D845D243BAFD}"/>
                    </a:ext>
                  </a:extLst>
                </p14:cNvPr>
                <p14:cNvContentPartPr/>
                <p14:nvPr/>
              </p14:nvContentPartPr>
              <p14:xfrm>
                <a:off x="9454370" y="2311808"/>
                <a:ext cx="214200" cy="283320"/>
              </p14:xfrm>
            </p:contentPart>
          </mc:Choice>
          <mc:Fallback>
            <p:pic>
              <p:nvPicPr>
                <p:cNvPr id="172" name="Tinta 171">
                  <a:extLst>
                    <a:ext uri="{FF2B5EF4-FFF2-40B4-BE49-F238E27FC236}">
                      <a16:creationId xmlns:a16="http://schemas.microsoft.com/office/drawing/2014/main" id="{D854806E-25D8-9668-5EDB-D845D243BAF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450050" y="2307488"/>
                  <a:ext cx="2228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3" name="Tinta 172">
                  <a:extLst>
                    <a:ext uri="{FF2B5EF4-FFF2-40B4-BE49-F238E27FC236}">
                      <a16:creationId xmlns:a16="http://schemas.microsoft.com/office/drawing/2014/main" id="{E859BB20-4F79-BB4B-1E9C-DA6DCAD2C419}"/>
                    </a:ext>
                  </a:extLst>
                </p14:cNvPr>
                <p14:cNvContentPartPr/>
                <p14:nvPr/>
              </p14:nvContentPartPr>
              <p14:xfrm>
                <a:off x="9849650" y="2222168"/>
                <a:ext cx="178560" cy="380520"/>
              </p14:xfrm>
            </p:contentPart>
          </mc:Choice>
          <mc:Fallback>
            <p:pic>
              <p:nvPicPr>
                <p:cNvPr id="173" name="Tinta 172">
                  <a:extLst>
                    <a:ext uri="{FF2B5EF4-FFF2-40B4-BE49-F238E27FC236}">
                      <a16:creationId xmlns:a16="http://schemas.microsoft.com/office/drawing/2014/main" id="{E859BB20-4F79-BB4B-1E9C-DA6DCAD2C41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845330" y="2217848"/>
                  <a:ext cx="187200" cy="38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Agrupar 175">
            <a:extLst>
              <a:ext uri="{FF2B5EF4-FFF2-40B4-BE49-F238E27FC236}">
                <a16:creationId xmlns:a16="http://schemas.microsoft.com/office/drawing/2014/main" id="{7263113E-B183-6146-347F-9C478CD21380}"/>
              </a:ext>
            </a:extLst>
          </p:cNvPr>
          <p:cNvGrpSpPr/>
          <p:nvPr/>
        </p:nvGrpSpPr>
        <p:grpSpPr>
          <a:xfrm>
            <a:off x="7166210" y="2761808"/>
            <a:ext cx="1114200" cy="178560"/>
            <a:chOff x="7166210" y="2761808"/>
            <a:chExt cx="1114200" cy="17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4" name="Tinta 173">
                  <a:extLst>
                    <a:ext uri="{FF2B5EF4-FFF2-40B4-BE49-F238E27FC236}">
                      <a16:creationId xmlns:a16="http://schemas.microsoft.com/office/drawing/2014/main" id="{1667C86A-7C9C-CAA3-B2A9-6C58FE55399C}"/>
                    </a:ext>
                  </a:extLst>
                </p14:cNvPr>
                <p14:cNvContentPartPr/>
                <p14:nvPr/>
              </p14:nvContentPartPr>
              <p14:xfrm>
                <a:off x="7166210" y="2761808"/>
                <a:ext cx="1114200" cy="128880"/>
              </p14:xfrm>
            </p:contentPart>
          </mc:Choice>
          <mc:Fallback>
            <p:pic>
              <p:nvPicPr>
                <p:cNvPr id="174" name="Tinta 173">
                  <a:extLst>
                    <a:ext uri="{FF2B5EF4-FFF2-40B4-BE49-F238E27FC236}">
                      <a16:creationId xmlns:a16="http://schemas.microsoft.com/office/drawing/2014/main" id="{1667C86A-7C9C-CAA3-B2A9-6C58FE55399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161890" y="2757488"/>
                  <a:ext cx="11228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5" name="Tinta 174">
                  <a:extLst>
                    <a:ext uri="{FF2B5EF4-FFF2-40B4-BE49-F238E27FC236}">
                      <a16:creationId xmlns:a16="http://schemas.microsoft.com/office/drawing/2014/main" id="{B48D1A74-2D4F-B831-4827-2687E88D846A}"/>
                    </a:ext>
                  </a:extLst>
                </p14:cNvPr>
                <p14:cNvContentPartPr/>
                <p14:nvPr/>
              </p14:nvContentPartPr>
              <p14:xfrm>
                <a:off x="7285370" y="2896808"/>
                <a:ext cx="911160" cy="43560"/>
              </p14:xfrm>
            </p:contentPart>
          </mc:Choice>
          <mc:Fallback>
            <p:pic>
              <p:nvPicPr>
                <p:cNvPr id="175" name="Tinta 174">
                  <a:extLst>
                    <a:ext uri="{FF2B5EF4-FFF2-40B4-BE49-F238E27FC236}">
                      <a16:creationId xmlns:a16="http://schemas.microsoft.com/office/drawing/2014/main" id="{B48D1A74-2D4F-B831-4827-2687E88D846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281050" y="2892488"/>
                  <a:ext cx="919800" cy="5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178" name="Tinta 177">
                <a:extLst>
                  <a:ext uri="{FF2B5EF4-FFF2-40B4-BE49-F238E27FC236}">
                    <a16:creationId xmlns:a16="http://schemas.microsoft.com/office/drawing/2014/main" id="{FBE2557A-70E9-1D3A-2A03-9D29EE359C77}"/>
                  </a:ext>
                </a:extLst>
              </p14:cNvPr>
              <p14:cNvContentPartPr/>
              <p14:nvPr/>
            </p14:nvContentPartPr>
            <p14:xfrm>
              <a:off x="5249570" y="3002288"/>
              <a:ext cx="1568520" cy="214920"/>
            </p14:xfrm>
          </p:contentPart>
        </mc:Choice>
        <mc:Fallback>
          <p:pic>
            <p:nvPicPr>
              <p:cNvPr id="178" name="Tinta 177">
                <a:extLst>
                  <a:ext uri="{FF2B5EF4-FFF2-40B4-BE49-F238E27FC236}">
                    <a16:creationId xmlns:a16="http://schemas.microsoft.com/office/drawing/2014/main" id="{FBE2557A-70E9-1D3A-2A03-9D29EE359C77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5245250" y="2997968"/>
                <a:ext cx="1577160" cy="22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4" name="Agrupar 193">
            <a:extLst>
              <a:ext uri="{FF2B5EF4-FFF2-40B4-BE49-F238E27FC236}">
                <a16:creationId xmlns:a16="http://schemas.microsoft.com/office/drawing/2014/main" id="{91D05A33-ED6C-9351-060A-6D85E13C1653}"/>
              </a:ext>
            </a:extLst>
          </p:cNvPr>
          <p:cNvGrpSpPr/>
          <p:nvPr/>
        </p:nvGrpSpPr>
        <p:grpSpPr>
          <a:xfrm>
            <a:off x="5027090" y="3172208"/>
            <a:ext cx="1880640" cy="1162440"/>
            <a:chOff x="5027090" y="3172208"/>
            <a:chExt cx="1880640" cy="116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9" name="Tinta 178">
                  <a:extLst>
                    <a:ext uri="{FF2B5EF4-FFF2-40B4-BE49-F238E27FC236}">
                      <a16:creationId xmlns:a16="http://schemas.microsoft.com/office/drawing/2014/main" id="{8C89C748-9300-A404-1336-06FDE3DF3158}"/>
                    </a:ext>
                  </a:extLst>
                </p14:cNvPr>
                <p14:cNvContentPartPr/>
                <p14:nvPr/>
              </p14:nvContentPartPr>
              <p14:xfrm>
                <a:off x="5104850" y="3435728"/>
                <a:ext cx="269640" cy="176760"/>
              </p14:xfrm>
            </p:contentPart>
          </mc:Choice>
          <mc:Fallback>
            <p:pic>
              <p:nvPicPr>
                <p:cNvPr id="179" name="Tinta 178">
                  <a:extLst>
                    <a:ext uri="{FF2B5EF4-FFF2-40B4-BE49-F238E27FC236}">
                      <a16:creationId xmlns:a16="http://schemas.microsoft.com/office/drawing/2014/main" id="{8C89C748-9300-A404-1336-06FDE3DF315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100530" y="3431408"/>
                  <a:ext cx="2782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0" name="Tinta 179">
                  <a:extLst>
                    <a:ext uri="{FF2B5EF4-FFF2-40B4-BE49-F238E27FC236}">
                      <a16:creationId xmlns:a16="http://schemas.microsoft.com/office/drawing/2014/main" id="{E87827F9-D706-8F06-CD1B-FA4A5ACC868C}"/>
                    </a:ext>
                  </a:extLst>
                </p14:cNvPr>
                <p14:cNvContentPartPr/>
                <p14:nvPr/>
              </p14:nvContentPartPr>
              <p14:xfrm>
                <a:off x="5385650" y="3240608"/>
                <a:ext cx="360" cy="164880"/>
              </p14:xfrm>
            </p:contentPart>
          </mc:Choice>
          <mc:Fallback>
            <p:pic>
              <p:nvPicPr>
                <p:cNvPr id="180" name="Tinta 179">
                  <a:extLst>
                    <a:ext uri="{FF2B5EF4-FFF2-40B4-BE49-F238E27FC236}">
                      <a16:creationId xmlns:a16="http://schemas.microsoft.com/office/drawing/2014/main" id="{E87827F9-D706-8F06-CD1B-FA4A5ACC868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381330" y="3236288"/>
                  <a:ext cx="90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1" name="Tinta 180">
                  <a:extLst>
                    <a:ext uri="{FF2B5EF4-FFF2-40B4-BE49-F238E27FC236}">
                      <a16:creationId xmlns:a16="http://schemas.microsoft.com/office/drawing/2014/main" id="{4BD4A8F4-4996-27FF-B676-9830D0FECCC4}"/>
                    </a:ext>
                  </a:extLst>
                </p14:cNvPr>
                <p14:cNvContentPartPr/>
                <p14:nvPr/>
              </p14:nvContentPartPr>
              <p14:xfrm>
                <a:off x="5552330" y="3323408"/>
                <a:ext cx="539280" cy="268920"/>
              </p14:xfrm>
            </p:contentPart>
          </mc:Choice>
          <mc:Fallback>
            <p:pic>
              <p:nvPicPr>
                <p:cNvPr id="181" name="Tinta 180">
                  <a:extLst>
                    <a:ext uri="{FF2B5EF4-FFF2-40B4-BE49-F238E27FC236}">
                      <a16:creationId xmlns:a16="http://schemas.microsoft.com/office/drawing/2014/main" id="{4BD4A8F4-4996-27FF-B676-9830D0FECCC4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548010" y="3319088"/>
                  <a:ext cx="5479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2" name="Tinta 181">
                  <a:extLst>
                    <a:ext uri="{FF2B5EF4-FFF2-40B4-BE49-F238E27FC236}">
                      <a16:creationId xmlns:a16="http://schemas.microsoft.com/office/drawing/2014/main" id="{8DDAD258-BF0E-AE6A-5DB5-C9146313F301}"/>
                    </a:ext>
                  </a:extLst>
                </p14:cNvPr>
                <p14:cNvContentPartPr/>
                <p14:nvPr/>
              </p14:nvContentPartPr>
              <p14:xfrm>
                <a:off x="6103490" y="3237368"/>
                <a:ext cx="201960" cy="294480"/>
              </p14:xfrm>
            </p:contentPart>
          </mc:Choice>
          <mc:Fallback>
            <p:pic>
              <p:nvPicPr>
                <p:cNvPr id="182" name="Tinta 181">
                  <a:extLst>
                    <a:ext uri="{FF2B5EF4-FFF2-40B4-BE49-F238E27FC236}">
                      <a16:creationId xmlns:a16="http://schemas.microsoft.com/office/drawing/2014/main" id="{8DDAD258-BF0E-AE6A-5DB5-C9146313F30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099170" y="3233048"/>
                  <a:ext cx="2106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3" name="Tinta 182">
                  <a:extLst>
                    <a:ext uri="{FF2B5EF4-FFF2-40B4-BE49-F238E27FC236}">
                      <a16:creationId xmlns:a16="http://schemas.microsoft.com/office/drawing/2014/main" id="{82C87700-A7CE-DADE-3923-29DACF367835}"/>
                    </a:ext>
                  </a:extLst>
                </p14:cNvPr>
                <p14:cNvContentPartPr/>
                <p14:nvPr/>
              </p14:nvContentPartPr>
              <p14:xfrm>
                <a:off x="6249290" y="3328808"/>
                <a:ext cx="262800" cy="178200"/>
              </p14:xfrm>
            </p:contentPart>
          </mc:Choice>
          <mc:Fallback>
            <p:pic>
              <p:nvPicPr>
                <p:cNvPr id="183" name="Tinta 182">
                  <a:extLst>
                    <a:ext uri="{FF2B5EF4-FFF2-40B4-BE49-F238E27FC236}">
                      <a16:creationId xmlns:a16="http://schemas.microsoft.com/office/drawing/2014/main" id="{82C87700-A7CE-DADE-3923-29DACF367835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244970" y="3324488"/>
                  <a:ext cx="271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4" name="Tinta 183">
                  <a:extLst>
                    <a:ext uri="{FF2B5EF4-FFF2-40B4-BE49-F238E27FC236}">
                      <a16:creationId xmlns:a16="http://schemas.microsoft.com/office/drawing/2014/main" id="{0271A5C1-473F-5170-040D-5E94221239EF}"/>
                    </a:ext>
                  </a:extLst>
                </p14:cNvPr>
                <p14:cNvContentPartPr/>
                <p14:nvPr/>
              </p14:nvContentPartPr>
              <p14:xfrm>
                <a:off x="6472490" y="3172208"/>
                <a:ext cx="420840" cy="292320"/>
              </p14:xfrm>
            </p:contentPart>
          </mc:Choice>
          <mc:Fallback>
            <p:pic>
              <p:nvPicPr>
                <p:cNvPr id="184" name="Tinta 183">
                  <a:extLst>
                    <a:ext uri="{FF2B5EF4-FFF2-40B4-BE49-F238E27FC236}">
                      <a16:creationId xmlns:a16="http://schemas.microsoft.com/office/drawing/2014/main" id="{0271A5C1-473F-5170-040D-5E94221239E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468170" y="3167888"/>
                  <a:ext cx="4294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6" name="Tinta 185">
                  <a:extLst>
                    <a:ext uri="{FF2B5EF4-FFF2-40B4-BE49-F238E27FC236}">
                      <a16:creationId xmlns:a16="http://schemas.microsoft.com/office/drawing/2014/main" id="{F1E2E193-35C6-6854-7D2B-2670E21AAC66}"/>
                    </a:ext>
                  </a:extLst>
                </p14:cNvPr>
                <p14:cNvContentPartPr/>
                <p14:nvPr/>
              </p14:nvContentPartPr>
              <p14:xfrm>
                <a:off x="5027090" y="3847568"/>
                <a:ext cx="176040" cy="442440"/>
              </p14:xfrm>
            </p:contentPart>
          </mc:Choice>
          <mc:Fallback>
            <p:pic>
              <p:nvPicPr>
                <p:cNvPr id="186" name="Tinta 185">
                  <a:extLst>
                    <a:ext uri="{FF2B5EF4-FFF2-40B4-BE49-F238E27FC236}">
                      <a16:creationId xmlns:a16="http://schemas.microsoft.com/office/drawing/2014/main" id="{F1E2E193-35C6-6854-7D2B-2670E21AAC6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022770" y="3843248"/>
                  <a:ext cx="18468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7" name="Tinta 186">
                  <a:extLst>
                    <a:ext uri="{FF2B5EF4-FFF2-40B4-BE49-F238E27FC236}">
                      <a16:creationId xmlns:a16="http://schemas.microsoft.com/office/drawing/2014/main" id="{9361DEAE-803A-EB58-660F-62624D52DD47}"/>
                    </a:ext>
                  </a:extLst>
                </p14:cNvPr>
                <p14:cNvContentPartPr/>
                <p14:nvPr/>
              </p14:nvContentPartPr>
              <p14:xfrm>
                <a:off x="5090810" y="3985088"/>
                <a:ext cx="204480" cy="51480"/>
              </p14:xfrm>
            </p:contentPart>
          </mc:Choice>
          <mc:Fallback>
            <p:pic>
              <p:nvPicPr>
                <p:cNvPr id="187" name="Tinta 186">
                  <a:extLst>
                    <a:ext uri="{FF2B5EF4-FFF2-40B4-BE49-F238E27FC236}">
                      <a16:creationId xmlns:a16="http://schemas.microsoft.com/office/drawing/2014/main" id="{9361DEAE-803A-EB58-660F-62624D52DD4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086490" y="3980768"/>
                  <a:ext cx="2131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8" name="Tinta 187">
                  <a:extLst>
                    <a:ext uri="{FF2B5EF4-FFF2-40B4-BE49-F238E27FC236}">
                      <a16:creationId xmlns:a16="http://schemas.microsoft.com/office/drawing/2014/main" id="{FF5F55C4-5413-CA1D-05F9-7BA123C502E9}"/>
                    </a:ext>
                  </a:extLst>
                </p14:cNvPr>
                <p14:cNvContentPartPr/>
                <p14:nvPr/>
              </p14:nvContentPartPr>
              <p14:xfrm>
                <a:off x="5280530" y="3869528"/>
                <a:ext cx="190440" cy="465120"/>
              </p14:xfrm>
            </p:contentPart>
          </mc:Choice>
          <mc:Fallback>
            <p:pic>
              <p:nvPicPr>
                <p:cNvPr id="188" name="Tinta 187">
                  <a:extLst>
                    <a:ext uri="{FF2B5EF4-FFF2-40B4-BE49-F238E27FC236}">
                      <a16:creationId xmlns:a16="http://schemas.microsoft.com/office/drawing/2014/main" id="{FF5F55C4-5413-CA1D-05F9-7BA123C502E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276210" y="3865208"/>
                  <a:ext cx="19908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9" name="Tinta 188">
                  <a:extLst>
                    <a:ext uri="{FF2B5EF4-FFF2-40B4-BE49-F238E27FC236}">
                      <a16:creationId xmlns:a16="http://schemas.microsoft.com/office/drawing/2014/main" id="{59ABE1F4-846D-08CA-E203-1388F2C403DE}"/>
                    </a:ext>
                  </a:extLst>
                </p14:cNvPr>
                <p14:cNvContentPartPr/>
                <p14:nvPr/>
              </p14:nvContentPartPr>
              <p14:xfrm>
                <a:off x="5552690" y="3966008"/>
                <a:ext cx="7560" cy="2880"/>
              </p14:xfrm>
            </p:contentPart>
          </mc:Choice>
          <mc:Fallback>
            <p:pic>
              <p:nvPicPr>
                <p:cNvPr id="189" name="Tinta 188">
                  <a:extLst>
                    <a:ext uri="{FF2B5EF4-FFF2-40B4-BE49-F238E27FC236}">
                      <a16:creationId xmlns:a16="http://schemas.microsoft.com/office/drawing/2014/main" id="{59ABE1F4-846D-08CA-E203-1388F2C403D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548370" y="3961688"/>
                  <a:ext cx="1620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0" name="Tinta 189">
                  <a:extLst>
                    <a:ext uri="{FF2B5EF4-FFF2-40B4-BE49-F238E27FC236}">
                      <a16:creationId xmlns:a16="http://schemas.microsoft.com/office/drawing/2014/main" id="{FB1A54E0-1E24-930E-24CE-DA6FD840D5BC}"/>
                    </a:ext>
                  </a:extLst>
                </p14:cNvPr>
                <p14:cNvContentPartPr/>
                <p14:nvPr/>
              </p14:nvContentPartPr>
              <p14:xfrm>
                <a:off x="5716850" y="3823088"/>
                <a:ext cx="217080" cy="226440"/>
              </p14:xfrm>
            </p:contentPart>
          </mc:Choice>
          <mc:Fallback>
            <p:pic>
              <p:nvPicPr>
                <p:cNvPr id="190" name="Tinta 189">
                  <a:extLst>
                    <a:ext uri="{FF2B5EF4-FFF2-40B4-BE49-F238E27FC236}">
                      <a16:creationId xmlns:a16="http://schemas.microsoft.com/office/drawing/2014/main" id="{FB1A54E0-1E24-930E-24CE-DA6FD840D5B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712530" y="3818768"/>
                  <a:ext cx="2257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1" name="Tinta 190">
                  <a:extLst>
                    <a:ext uri="{FF2B5EF4-FFF2-40B4-BE49-F238E27FC236}">
                      <a16:creationId xmlns:a16="http://schemas.microsoft.com/office/drawing/2014/main" id="{7CF8CE35-8B9E-6BBC-0532-D9695404E7A4}"/>
                    </a:ext>
                  </a:extLst>
                </p14:cNvPr>
                <p14:cNvContentPartPr/>
                <p14:nvPr/>
              </p14:nvContentPartPr>
              <p14:xfrm>
                <a:off x="5758250" y="3777368"/>
                <a:ext cx="204480" cy="237240"/>
              </p14:xfrm>
            </p:contentPart>
          </mc:Choice>
          <mc:Fallback>
            <p:pic>
              <p:nvPicPr>
                <p:cNvPr id="191" name="Tinta 190">
                  <a:extLst>
                    <a:ext uri="{FF2B5EF4-FFF2-40B4-BE49-F238E27FC236}">
                      <a16:creationId xmlns:a16="http://schemas.microsoft.com/office/drawing/2014/main" id="{7CF8CE35-8B9E-6BBC-0532-D9695404E7A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753930" y="3773048"/>
                  <a:ext cx="2131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2" name="Tinta 191">
                  <a:extLst>
                    <a:ext uri="{FF2B5EF4-FFF2-40B4-BE49-F238E27FC236}">
                      <a16:creationId xmlns:a16="http://schemas.microsoft.com/office/drawing/2014/main" id="{055440A6-8072-33EB-88C3-79BC165F787D}"/>
                    </a:ext>
                  </a:extLst>
                </p14:cNvPr>
                <p14:cNvContentPartPr/>
                <p14:nvPr/>
              </p14:nvContentPartPr>
              <p14:xfrm>
                <a:off x="6155690" y="3753608"/>
                <a:ext cx="312480" cy="213840"/>
              </p14:xfrm>
            </p:contentPart>
          </mc:Choice>
          <mc:Fallback>
            <p:pic>
              <p:nvPicPr>
                <p:cNvPr id="192" name="Tinta 191">
                  <a:extLst>
                    <a:ext uri="{FF2B5EF4-FFF2-40B4-BE49-F238E27FC236}">
                      <a16:creationId xmlns:a16="http://schemas.microsoft.com/office/drawing/2014/main" id="{055440A6-8072-33EB-88C3-79BC165F787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151370" y="3749288"/>
                  <a:ext cx="3211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3" name="Tinta 192">
                  <a:extLst>
                    <a:ext uri="{FF2B5EF4-FFF2-40B4-BE49-F238E27FC236}">
                      <a16:creationId xmlns:a16="http://schemas.microsoft.com/office/drawing/2014/main" id="{48DE9413-C1E8-F6D0-A164-0FB3474305EF}"/>
                    </a:ext>
                  </a:extLst>
                </p14:cNvPr>
                <p14:cNvContentPartPr/>
                <p14:nvPr/>
              </p14:nvContentPartPr>
              <p14:xfrm>
                <a:off x="6488690" y="3623288"/>
                <a:ext cx="419040" cy="294840"/>
              </p14:xfrm>
            </p:contentPart>
          </mc:Choice>
          <mc:Fallback>
            <p:pic>
              <p:nvPicPr>
                <p:cNvPr id="193" name="Tinta 192">
                  <a:extLst>
                    <a:ext uri="{FF2B5EF4-FFF2-40B4-BE49-F238E27FC236}">
                      <a16:creationId xmlns:a16="http://schemas.microsoft.com/office/drawing/2014/main" id="{48DE9413-C1E8-F6D0-A164-0FB3474305E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484370" y="3618968"/>
                  <a:ext cx="427680" cy="30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Agrupar 206">
            <a:extLst>
              <a:ext uri="{FF2B5EF4-FFF2-40B4-BE49-F238E27FC236}">
                <a16:creationId xmlns:a16="http://schemas.microsoft.com/office/drawing/2014/main" id="{D3FC0FF9-3E04-FE55-D2B4-40F6FC13D270}"/>
              </a:ext>
            </a:extLst>
          </p:cNvPr>
          <p:cNvGrpSpPr/>
          <p:nvPr/>
        </p:nvGrpSpPr>
        <p:grpSpPr>
          <a:xfrm>
            <a:off x="8821130" y="2765408"/>
            <a:ext cx="1303920" cy="748440"/>
            <a:chOff x="8821130" y="2765408"/>
            <a:chExt cx="1303920" cy="74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5" name="Tinta 194">
                  <a:extLst>
                    <a:ext uri="{FF2B5EF4-FFF2-40B4-BE49-F238E27FC236}">
                      <a16:creationId xmlns:a16="http://schemas.microsoft.com/office/drawing/2014/main" id="{5E39DF67-9A90-0B59-A889-8CA0804E6151}"/>
                    </a:ext>
                  </a:extLst>
                </p14:cNvPr>
                <p14:cNvContentPartPr/>
                <p14:nvPr/>
              </p14:nvContentPartPr>
              <p14:xfrm>
                <a:off x="8821130" y="3163928"/>
                <a:ext cx="222840" cy="349920"/>
              </p14:xfrm>
            </p:contentPart>
          </mc:Choice>
          <mc:Fallback>
            <p:pic>
              <p:nvPicPr>
                <p:cNvPr id="195" name="Tinta 194">
                  <a:extLst>
                    <a:ext uri="{FF2B5EF4-FFF2-40B4-BE49-F238E27FC236}">
                      <a16:creationId xmlns:a16="http://schemas.microsoft.com/office/drawing/2014/main" id="{5E39DF67-9A90-0B59-A889-8CA0804E615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816810" y="3159608"/>
                  <a:ext cx="23148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6" name="Tinta 195">
                  <a:extLst>
                    <a:ext uri="{FF2B5EF4-FFF2-40B4-BE49-F238E27FC236}">
                      <a16:creationId xmlns:a16="http://schemas.microsoft.com/office/drawing/2014/main" id="{555E0CC3-CD21-BAED-7B8D-70BCE86A53A0}"/>
                    </a:ext>
                  </a:extLst>
                </p14:cNvPr>
                <p14:cNvContentPartPr/>
                <p14:nvPr/>
              </p14:nvContentPartPr>
              <p14:xfrm>
                <a:off x="9042170" y="2957648"/>
                <a:ext cx="186120" cy="194400"/>
              </p14:xfrm>
            </p:contentPart>
          </mc:Choice>
          <mc:Fallback>
            <p:pic>
              <p:nvPicPr>
                <p:cNvPr id="196" name="Tinta 195">
                  <a:extLst>
                    <a:ext uri="{FF2B5EF4-FFF2-40B4-BE49-F238E27FC236}">
                      <a16:creationId xmlns:a16="http://schemas.microsoft.com/office/drawing/2014/main" id="{555E0CC3-CD21-BAED-7B8D-70BCE86A53A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037850" y="2953328"/>
                  <a:ext cx="1947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7" name="Tinta 196">
                  <a:extLst>
                    <a:ext uri="{FF2B5EF4-FFF2-40B4-BE49-F238E27FC236}">
                      <a16:creationId xmlns:a16="http://schemas.microsoft.com/office/drawing/2014/main" id="{F58F129E-04C8-ACF0-F886-35C52021956D}"/>
                    </a:ext>
                  </a:extLst>
                </p14:cNvPr>
                <p14:cNvContentPartPr/>
                <p14:nvPr/>
              </p14:nvContentPartPr>
              <p14:xfrm>
                <a:off x="9061970" y="2915888"/>
                <a:ext cx="146160" cy="278280"/>
              </p14:xfrm>
            </p:contentPart>
          </mc:Choice>
          <mc:Fallback>
            <p:pic>
              <p:nvPicPr>
                <p:cNvPr id="197" name="Tinta 196">
                  <a:extLst>
                    <a:ext uri="{FF2B5EF4-FFF2-40B4-BE49-F238E27FC236}">
                      <a16:creationId xmlns:a16="http://schemas.microsoft.com/office/drawing/2014/main" id="{F58F129E-04C8-ACF0-F886-35C52021956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057650" y="2911568"/>
                  <a:ext cx="1548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8" name="Tinta 197">
                  <a:extLst>
                    <a:ext uri="{FF2B5EF4-FFF2-40B4-BE49-F238E27FC236}">
                      <a16:creationId xmlns:a16="http://schemas.microsoft.com/office/drawing/2014/main" id="{AFDCCEA7-4C93-1F11-9A7C-DBFCAD64B110}"/>
                    </a:ext>
                  </a:extLst>
                </p14:cNvPr>
                <p14:cNvContentPartPr/>
                <p14:nvPr/>
              </p14:nvContentPartPr>
              <p14:xfrm>
                <a:off x="9393170" y="3181928"/>
                <a:ext cx="232920" cy="261360"/>
              </p14:xfrm>
            </p:contentPart>
          </mc:Choice>
          <mc:Fallback>
            <p:pic>
              <p:nvPicPr>
                <p:cNvPr id="198" name="Tinta 197">
                  <a:extLst>
                    <a:ext uri="{FF2B5EF4-FFF2-40B4-BE49-F238E27FC236}">
                      <a16:creationId xmlns:a16="http://schemas.microsoft.com/office/drawing/2014/main" id="{AFDCCEA7-4C93-1F11-9A7C-DBFCAD64B11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388850" y="3177608"/>
                  <a:ext cx="2415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0" name="Tinta 199">
                  <a:extLst>
                    <a:ext uri="{FF2B5EF4-FFF2-40B4-BE49-F238E27FC236}">
                      <a16:creationId xmlns:a16="http://schemas.microsoft.com/office/drawing/2014/main" id="{9B39AF3B-2745-7283-86AD-289C92773ED0}"/>
                    </a:ext>
                  </a:extLst>
                </p14:cNvPr>
                <p14:cNvContentPartPr/>
                <p14:nvPr/>
              </p14:nvContentPartPr>
              <p14:xfrm>
                <a:off x="9780530" y="3101648"/>
                <a:ext cx="226800" cy="312840"/>
              </p14:xfrm>
            </p:contentPart>
          </mc:Choice>
          <mc:Fallback>
            <p:pic>
              <p:nvPicPr>
                <p:cNvPr id="200" name="Tinta 199">
                  <a:extLst>
                    <a:ext uri="{FF2B5EF4-FFF2-40B4-BE49-F238E27FC236}">
                      <a16:creationId xmlns:a16="http://schemas.microsoft.com/office/drawing/2014/main" id="{9B39AF3B-2745-7283-86AD-289C92773ED0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776210" y="3097328"/>
                  <a:ext cx="2354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1" name="Tinta 200">
                  <a:extLst>
                    <a:ext uri="{FF2B5EF4-FFF2-40B4-BE49-F238E27FC236}">
                      <a16:creationId xmlns:a16="http://schemas.microsoft.com/office/drawing/2014/main" id="{9758E0F0-5036-2B12-CEC7-D996E0E0472B}"/>
                    </a:ext>
                  </a:extLst>
                </p14:cNvPr>
                <p14:cNvContentPartPr/>
                <p14:nvPr/>
              </p14:nvContentPartPr>
              <p14:xfrm>
                <a:off x="9964130" y="2765408"/>
                <a:ext cx="160920" cy="260280"/>
              </p14:xfrm>
            </p:contentPart>
          </mc:Choice>
          <mc:Fallback>
            <p:pic>
              <p:nvPicPr>
                <p:cNvPr id="201" name="Tinta 200">
                  <a:extLst>
                    <a:ext uri="{FF2B5EF4-FFF2-40B4-BE49-F238E27FC236}">
                      <a16:creationId xmlns:a16="http://schemas.microsoft.com/office/drawing/2014/main" id="{9758E0F0-5036-2B12-CEC7-D996E0E0472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959810" y="2761088"/>
                  <a:ext cx="169560" cy="26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Agrupar 205">
            <a:extLst>
              <a:ext uri="{FF2B5EF4-FFF2-40B4-BE49-F238E27FC236}">
                <a16:creationId xmlns:a16="http://schemas.microsoft.com/office/drawing/2014/main" id="{ED75DEA5-5893-0B6E-99A8-F4FD56085AC0}"/>
              </a:ext>
            </a:extLst>
          </p:cNvPr>
          <p:cNvGrpSpPr/>
          <p:nvPr/>
        </p:nvGrpSpPr>
        <p:grpSpPr>
          <a:xfrm>
            <a:off x="9002570" y="3795008"/>
            <a:ext cx="928080" cy="409320"/>
            <a:chOff x="9002570" y="3795008"/>
            <a:chExt cx="928080" cy="40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2" name="Tinta 201">
                  <a:extLst>
                    <a:ext uri="{FF2B5EF4-FFF2-40B4-BE49-F238E27FC236}">
                      <a16:creationId xmlns:a16="http://schemas.microsoft.com/office/drawing/2014/main" id="{FEE2F380-7632-0323-0D71-3F3364AEAF1B}"/>
                    </a:ext>
                  </a:extLst>
                </p14:cNvPr>
                <p14:cNvContentPartPr/>
                <p14:nvPr/>
              </p14:nvContentPartPr>
              <p14:xfrm>
                <a:off x="9002570" y="3902288"/>
                <a:ext cx="187200" cy="239040"/>
              </p14:xfrm>
            </p:contentPart>
          </mc:Choice>
          <mc:Fallback>
            <p:pic>
              <p:nvPicPr>
                <p:cNvPr id="202" name="Tinta 201">
                  <a:extLst>
                    <a:ext uri="{FF2B5EF4-FFF2-40B4-BE49-F238E27FC236}">
                      <a16:creationId xmlns:a16="http://schemas.microsoft.com/office/drawing/2014/main" id="{FEE2F380-7632-0323-0D71-3F3364AEAF1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998250" y="3897968"/>
                  <a:ext cx="1958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3" name="Tinta 202">
                  <a:extLst>
                    <a:ext uri="{FF2B5EF4-FFF2-40B4-BE49-F238E27FC236}">
                      <a16:creationId xmlns:a16="http://schemas.microsoft.com/office/drawing/2014/main" id="{A6841F4D-30A0-B180-F51D-49782911D451}"/>
                    </a:ext>
                  </a:extLst>
                </p14:cNvPr>
                <p14:cNvContentPartPr/>
                <p14:nvPr/>
              </p14:nvContentPartPr>
              <p14:xfrm>
                <a:off x="9038210" y="3867728"/>
                <a:ext cx="281880" cy="255240"/>
              </p14:xfrm>
            </p:contentPart>
          </mc:Choice>
          <mc:Fallback>
            <p:pic>
              <p:nvPicPr>
                <p:cNvPr id="203" name="Tinta 202">
                  <a:extLst>
                    <a:ext uri="{FF2B5EF4-FFF2-40B4-BE49-F238E27FC236}">
                      <a16:creationId xmlns:a16="http://schemas.microsoft.com/office/drawing/2014/main" id="{A6841F4D-30A0-B180-F51D-49782911D451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033890" y="3863408"/>
                  <a:ext cx="2905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4" name="Tinta 203">
                  <a:extLst>
                    <a:ext uri="{FF2B5EF4-FFF2-40B4-BE49-F238E27FC236}">
                      <a16:creationId xmlns:a16="http://schemas.microsoft.com/office/drawing/2014/main" id="{B71FA1BF-4291-72DF-A5C8-E43E1EA85BC4}"/>
                    </a:ext>
                  </a:extLst>
                </p14:cNvPr>
                <p14:cNvContentPartPr/>
                <p14:nvPr/>
              </p14:nvContentPartPr>
              <p14:xfrm>
                <a:off x="9382010" y="3851168"/>
                <a:ext cx="238320" cy="269640"/>
              </p14:xfrm>
            </p:contentPart>
          </mc:Choice>
          <mc:Fallback>
            <p:pic>
              <p:nvPicPr>
                <p:cNvPr id="204" name="Tinta 203">
                  <a:extLst>
                    <a:ext uri="{FF2B5EF4-FFF2-40B4-BE49-F238E27FC236}">
                      <a16:creationId xmlns:a16="http://schemas.microsoft.com/office/drawing/2014/main" id="{B71FA1BF-4291-72DF-A5C8-E43E1EA85BC4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377690" y="3846848"/>
                  <a:ext cx="2469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5" name="Tinta 204">
                  <a:extLst>
                    <a:ext uri="{FF2B5EF4-FFF2-40B4-BE49-F238E27FC236}">
                      <a16:creationId xmlns:a16="http://schemas.microsoft.com/office/drawing/2014/main" id="{6B7319DF-E515-55F4-95E5-1BC45A5884F4}"/>
                    </a:ext>
                  </a:extLst>
                </p14:cNvPr>
                <p14:cNvContentPartPr/>
                <p14:nvPr/>
              </p14:nvContentPartPr>
              <p14:xfrm>
                <a:off x="9702410" y="3795008"/>
                <a:ext cx="228240" cy="409320"/>
              </p14:xfrm>
            </p:contentPart>
          </mc:Choice>
          <mc:Fallback>
            <p:pic>
              <p:nvPicPr>
                <p:cNvPr id="205" name="Tinta 204">
                  <a:extLst>
                    <a:ext uri="{FF2B5EF4-FFF2-40B4-BE49-F238E27FC236}">
                      <a16:creationId xmlns:a16="http://schemas.microsoft.com/office/drawing/2014/main" id="{6B7319DF-E515-55F4-95E5-1BC45A5884F4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698090" y="3790688"/>
                  <a:ext cx="236880" cy="41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Agrupar 226">
            <a:extLst>
              <a:ext uri="{FF2B5EF4-FFF2-40B4-BE49-F238E27FC236}">
                <a16:creationId xmlns:a16="http://schemas.microsoft.com/office/drawing/2014/main" id="{7272F8AF-95D1-689F-2591-1076CD3F118F}"/>
              </a:ext>
            </a:extLst>
          </p:cNvPr>
          <p:cNvGrpSpPr/>
          <p:nvPr/>
        </p:nvGrpSpPr>
        <p:grpSpPr>
          <a:xfrm>
            <a:off x="5073890" y="4697168"/>
            <a:ext cx="2589480" cy="787320"/>
            <a:chOff x="5073890" y="4697168"/>
            <a:chExt cx="2589480" cy="78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8" name="Tinta 207">
                  <a:extLst>
                    <a:ext uri="{FF2B5EF4-FFF2-40B4-BE49-F238E27FC236}">
                      <a16:creationId xmlns:a16="http://schemas.microsoft.com/office/drawing/2014/main" id="{1E570ED2-DE07-C857-7ADF-247CDA50E68D}"/>
                    </a:ext>
                  </a:extLst>
                </p14:cNvPr>
                <p14:cNvContentPartPr/>
                <p14:nvPr/>
              </p14:nvContentPartPr>
              <p14:xfrm>
                <a:off x="5073890" y="5075528"/>
                <a:ext cx="325800" cy="408960"/>
              </p14:xfrm>
            </p:contentPart>
          </mc:Choice>
          <mc:Fallback>
            <p:pic>
              <p:nvPicPr>
                <p:cNvPr id="208" name="Tinta 207">
                  <a:extLst>
                    <a:ext uri="{FF2B5EF4-FFF2-40B4-BE49-F238E27FC236}">
                      <a16:creationId xmlns:a16="http://schemas.microsoft.com/office/drawing/2014/main" id="{1E570ED2-DE07-C857-7ADF-247CDA50E68D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069570" y="5071208"/>
                  <a:ext cx="3344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9" name="Tinta 208">
                  <a:extLst>
                    <a:ext uri="{FF2B5EF4-FFF2-40B4-BE49-F238E27FC236}">
                      <a16:creationId xmlns:a16="http://schemas.microsoft.com/office/drawing/2014/main" id="{D54595B3-E001-AC7D-87C6-88155007FD9A}"/>
                    </a:ext>
                  </a:extLst>
                </p14:cNvPr>
                <p14:cNvContentPartPr/>
                <p14:nvPr/>
              </p14:nvContentPartPr>
              <p14:xfrm>
                <a:off x="5598050" y="5330768"/>
                <a:ext cx="212760" cy="5400"/>
              </p14:xfrm>
            </p:contentPart>
          </mc:Choice>
          <mc:Fallback>
            <p:pic>
              <p:nvPicPr>
                <p:cNvPr id="209" name="Tinta 208">
                  <a:extLst>
                    <a:ext uri="{FF2B5EF4-FFF2-40B4-BE49-F238E27FC236}">
                      <a16:creationId xmlns:a16="http://schemas.microsoft.com/office/drawing/2014/main" id="{D54595B3-E001-AC7D-87C6-88155007FD9A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593730" y="5326448"/>
                  <a:ext cx="2214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0" name="Tinta 209">
                  <a:extLst>
                    <a:ext uri="{FF2B5EF4-FFF2-40B4-BE49-F238E27FC236}">
                      <a16:creationId xmlns:a16="http://schemas.microsoft.com/office/drawing/2014/main" id="{CED6DE78-99CE-39E4-0170-4FD1C045DCFD}"/>
                    </a:ext>
                  </a:extLst>
                </p14:cNvPr>
                <p14:cNvContentPartPr/>
                <p14:nvPr/>
              </p14:nvContentPartPr>
              <p14:xfrm>
                <a:off x="5626490" y="5134568"/>
                <a:ext cx="192960" cy="5400"/>
              </p14:xfrm>
            </p:contentPart>
          </mc:Choice>
          <mc:Fallback>
            <p:pic>
              <p:nvPicPr>
                <p:cNvPr id="210" name="Tinta 209">
                  <a:extLst>
                    <a:ext uri="{FF2B5EF4-FFF2-40B4-BE49-F238E27FC236}">
                      <a16:creationId xmlns:a16="http://schemas.microsoft.com/office/drawing/2014/main" id="{CED6DE78-99CE-39E4-0170-4FD1C045DCF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622170" y="5130248"/>
                  <a:ext cx="2016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1" name="Tinta 210">
                  <a:extLst>
                    <a:ext uri="{FF2B5EF4-FFF2-40B4-BE49-F238E27FC236}">
                      <a16:creationId xmlns:a16="http://schemas.microsoft.com/office/drawing/2014/main" id="{073FB121-14EC-56A7-467E-DE26AF10D241}"/>
                    </a:ext>
                  </a:extLst>
                </p14:cNvPr>
                <p14:cNvContentPartPr/>
                <p14:nvPr/>
              </p14:nvContentPartPr>
              <p14:xfrm>
                <a:off x="5963090" y="4855208"/>
                <a:ext cx="167760" cy="555840"/>
              </p14:xfrm>
            </p:contentPart>
          </mc:Choice>
          <mc:Fallback>
            <p:pic>
              <p:nvPicPr>
                <p:cNvPr id="211" name="Tinta 210">
                  <a:extLst>
                    <a:ext uri="{FF2B5EF4-FFF2-40B4-BE49-F238E27FC236}">
                      <a16:creationId xmlns:a16="http://schemas.microsoft.com/office/drawing/2014/main" id="{073FB121-14EC-56A7-467E-DE26AF10D24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958770" y="4850888"/>
                  <a:ext cx="17640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3" name="Tinta 212">
                  <a:extLst>
                    <a:ext uri="{FF2B5EF4-FFF2-40B4-BE49-F238E27FC236}">
                      <a16:creationId xmlns:a16="http://schemas.microsoft.com/office/drawing/2014/main" id="{50D4CA0D-44B6-AEDB-BB40-7C12D669C6C1}"/>
                    </a:ext>
                  </a:extLst>
                </p14:cNvPr>
                <p14:cNvContentPartPr/>
                <p14:nvPr/>
              </p14:nvContentPartPr>
              <p14:xfrm>
                <a:off x="6264050" y="5100728"/>
                <a:ext cx="201240" cy="223560"/>
              </p14:xfrm>
            </p:contentPart>
          </mc:Choice>
          <mc:Fallback>
            <p:pic>
              <p:nvPicPr>
                <p:cNvPr id="213" name="Tinta 212">
                  <a:extLst>
                    <a:ext uri="{FF2B5EF4-FFF2-40B4-BE49-F238E27FC236}">
                      <a16:creationId xmlns:a16="http://schemas.microsoft.com/office/drawing/2014/main" id="{50D4CA0D-44B6-AEDB-BB40-7C12D669C6C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259730" y="5096408"/>
                  <a:ext cx="2098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4" name="Tinta 213">
                  <a:extLst>
                    <a:ext uri="{FF2B5EF4-FFF2-40B4-BE49-F238E27FC236}">
                      <a16:creationId xmlns:a16="http://schemas.microsoft.com/office/drawing/2014/main" id="{DF55E9DF-6094-8912-7E9E-429A535331F2}"/>
                    </a:ext>
                  </a:extLst>
                </p14:cNvPr>
                <p14:cNvContentPartPr/>
                <p14:nvPr/>
              </p14:nvContentPartPr>
              <p14:xfrm>
                <a:off x="6324890" y="5071928"/>
                <a:ext cx="235440" cy="202680"/>
              </p14:xfrm>
            </p:contentPart>
          </mc:Choice>
          <mc:Fallback>
            <p:pic>
              <p:nvPicPr>
                <p:cNvPr id="214" name="Tinta 213">
                  <a:extLst>
                    <a:ext uri="{FF2B5EF4-FFF2-40B4-BE49-F238E27FC236}">
                      <a16:creationId xmlns:a16="http://schemas.microsoft.com/office/drawing/2014/main" id="{DF55E9DF-6094-8912-7E9E-429A535331F2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320570" y="5067608"/>
                  <a:ext cx="2440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15" name="Tinta 214">
                  <a:extLst>
                    <a:ext uri="{FF2B5EF4-FFF2-40B4-BE49-F238E27FC236}">
                      <a16:creationId xmlns:a16="http://schemas.microsoft.com/office/drawing/2014/main" id="{06C18A16-B682-012D-8FE6-620501047747}"/>
                    </a:ext>
                  </a:extLst>
                </p14:cNvPr>
                <p14:cNvContentPartPr/>
                <p14:nvPr/>
              </p14:nvContentPartPr>
              <p14:xfrm>
                <a:off x="6657530" y="5030528"/>
                <a:ext cx="251280" cy="262800"/>
              </p14:xfrm>
            </p:contentPart>
          </mc:Choice>
          <mc:Fallback>
            <p:pic>
              <p:nvPicPr>
                <p:cNvPr id="215" name="Tinta 214">
                  <a:extLst>
                    <a:ext uri="{FF2B5EF4-FFF2-40B4-BE49-F238E27FC236}">
                      <a16:creationId xmlns:a16="http://schemas.microsoft.com/office/drawing/2014/main" id="{06C18A16-B682-012D-8FE6-620501047747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653210" y="5026208"/>
                  <a:ext cx="2599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6" name="Tinta 215">
                  <a:extLst>
                    <a:ext uri="{FF2B5EF4-FFF2-40B4-BE49-F238E27FC236}">
                      <a16:creationId xmlns:a16="http://schemas.microsoft.com/office/drawing/2014/main" id="{30F11937-F0FC-88D7-3045-821FAB7ED411}"/>
                    </a:ext>
                  </a:extLst>
                </p14:cNvPr>
                <p14:cNvContentPartPr/>
                <p14:nvPr/>
              </p14:nvContentPartPr>
              <p14:xfrm>
                <a:off x="6663290" y="5159768"/>
                <a:ext cx="265320" cy="19440"/>
              </p14:xfrm>
            </p:contentPart>
          </mc:Choice>
          <mc:Fallback>
            <p:pic>
              <p:nvPicPr>
                <p:cNvPr id="216" name="Tinta 215">
                  <a:extLst>
                    <a:ext uri="{FF2B5EF4-FFF2-40B4-BE49-F238E27FC236}">
                      <a16:creationId xmlns:a16="http://schemas.microsoft.com/office/drawing/2014/main" id="{30F11937-F0FC-88D7-3045-821FAB7ED411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658970" y="5155448"/>
                  <a:ext cx="2739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7" name="Tinta 216">
                  <a:extLst>
                    <a:ext uri="{FF2B5EF4-FFF2-40B4-BE49-F238E27FC236}">
                      <a16:creationId xmlns:a16="http://schemas.microsoft.com/office/drawing/2014/main" id="{C0945786-445E-D540-9566-33D42FFB4432}"/>
                    </a:ext>
                  </a:extLst>
                </p14:cNvPr>
                <p14:cNvContentPartPr/>
                <p14:nvPr/>
              </p14:nvContentPartPr>
              <p14:xfrm>
                <a:off x="7053170" y="4989128"/>
                <a:ext cx="20160" cy="229680"/>
              </p14:xfrm>
            </p:contentPart>
          </mc:Choice>
          <mc:Fallback>
            <p:pic>
              <p:nvPicPr>
                <p:cNvPr id="217" name="Tinta 216">
                  <a:extLst>
                    <a:ext uri="{FF2B5EF4-FFF2-40B4-BE49-F238E27FC236}">
                      <a16:creationId xmlns:a16="http://schemas.microsoft.com/office/drawing/2014/main" id="{C0945786-445E-D540-9566-33D42FFB4432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048850" y="4984808"/>
                  <a:ext cx="288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8" name="Tinta 217">
                  <a:extLst>
                    <a:ext uri="{FF2B5EF4-FFF2-40B4-BE49-F238E27FC236}">
                      <a16:creationId xmlns:a16="http://schemas.microsoft.com/office/drawing/2014/main" id="{7E2781B5-EB5C-6726-8EEE-60CB98148770}"/>
                    </a:ext>
                  </a:extLst>
                </p14:cNvPr>
                <p14:cNvContentPartPr/>
                <p14:nvPr/>
              </p14:nvContentPartPr>
              <p14:xfrm>
                <a:off x="7169090" y="4999208"/>
                <a:ext cx="15840" cy="234720"/>
              </p14:xfrm>
            </p:contentPart>
          </mc:Choice>
          <mc:Fallback>
            <p:pic>
              <p:nvPicPr>
                <p:cNvPr id="218" name="Tinta 217">
                  <a:extLst>
                    <a:ext uri="{FF2B5EF4-FFF2-40B4-BE49-F238E27FC236}">
                      <a16:creationId xmlns:a16="http://schemas.microsoft.com/office/drawing/2014/main" id="{7E2781B5-EB5C-6726-8EEE-60CB98148770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164770" y="4994888"/>
                  <a:ext cx="244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19" name="Tinta 218">
                  <a:extLst>
                    <a:ext uri="{FF2B5EF4-FFF2-40B4-BE49-F238E27FC236}">
                      <a16:creationId xmlns:a16="http://schemas.microsoft.com/office/drawing/2014/main" id="{8F9A88FB-AAA4-2B41-CC8C-152AB1094E31}"/>
                    </a:ext>
                  </a:extLst>
                </p14:cNvPr>
                <p14:cNvContentPartPr/>
                <p14:nvPr/>
              </p14:nvContentPartPr>
              <p14:xfrm>
                <a:off x="7108250" y="4862408"/>
                <a:ext cx="356040" cy="388440"/>
              </p14:xfrm>
            </p:contentPart>
          </mc:Choice>
          <mc:Fallback>
            <p:pic>
              <p:nvPicPr>
                <p:cNvPr id="219" name="Tinta 218">
                  <a:extLst>
                    <a:ext uri="{FF2B5EF4-FFF2-40B4-BE49-F238E27FC236}">
                      <a16:creationId xmlns:a16="http://schemas.microsoft.com/office/drawing/2014/main" id="{8F9A88FB-AAA4-2B41-CC8C-152AB1094E31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103930" y="4858088"/>
                  <a:ext cx="36468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20" name="Tinta 219">
                  <a:extLst>
                    <a:ext uri="{FF2B5EF4-FFF2-40B4-BE49-F238E27FC236}">
                      <a16:creationId xmlns:a16="http://schemas.microsoft.com/office/drawing/2014/main" id="{C46D15FD-1262-9E64-1B1C-FF3CC61B1225}"/>
                    </a:ext>
                  </a:extLst>
                </p14:cNvPr>
                <p14:cNvContentPartPr/>
                <p14:nvPr/>
              </p14:nvContentPartPr>
              <p14:xfrm>
                <a:off x="7595690" y="4697168"/>
                <a:ext cx="67680" cy="673200"/>
              </p14:xfrm>
            </p:contentPart>
          </mc:Choice>
          <mc:Fallback>
            <p:pic>
              <p:nvPicPr>
                <p:cNvPr id="220" name="Tinta 219">
                  <a:extLst>
                    <a:ext uri="{FF2B5EF4-FFF2-40B4-BE49-F238E27FC236}">
                      <a16:creationId xmlns:a16="http://schemas.microsoft.com/office/drawing/2014/main" id="{C46D15FD-1262-9E64-1B1C-FF3CC61B1225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591370" y="4692848"/>
                  <a:ext cx="76320" cy="68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Agrupar 225">
            <a:extLst>
              <a:ext uri="{FF2B5EF4-FFF2-40B4-BE49-F238E27FC236}">
                <a16:creationId xmlns:a16="http://schemas.microsoft.com/office/drawing/2014/main" id="{2EFC4EC6-74B3-3E8D-0897-363AABFBF94A}"/>
              </a:ext>
            </a:extLst>
          </p:cNvPr>
          <p:cNvGrpSpPr/>
          <p:nvPr/>
        </p:nvGrpSpPr>
        <p:grpSpPr>
          <a:xfrm>
            <a:off x="7958210" y="4673048"/>
            <a:ext cx="1269360" cy="690120"/>
            <a:chOff x="7958210" y="4673048"/>
            <a:chExt cx="1269360" cy="69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21" name="Tinta 220">
                  <a:extLst>
                    <a:ext uri="{FF2B5EF4-FFF2-40B4-BE49-F238E27FC236}">
                      <a16:creationId xmlns:a16="http://schemas.microsoft.com/office/drawing/2014/main" id="{BDB2EE7B-E221-CD95-8A58-017756FEA8EF}"/>
                    </a:ext>
                  </a:extLst>
                </p14:cNvPr>
                <p14:cNvContentPartPr/>
                <p14:nvPr/>
              </p14:nvContentPartPr>
              <p14:xfrm>
                <a:off x="7958210" y="4898408"/>
                <a:ext cx="200160" cy="331200"/>
              </p14:xfrm>
            </p:contentPart>
          </mc:Choice>
          <mc:Fallback>
            <p:pic>
              <p:nvPicPr>
                <p:cNvPr id="221" name="Tinta 220">
                  <a:extLst>
                    <a:ext uri="{FF2B5EF4-FFF2-40B4-BE49-F238E27FC236}">
                      <a16:creationId xmlns:a16="http://schemas.microsoft.com/office/drawing/2014/main" id="{BDB2EE7B-E221-CD95-8A58-017756FEA8EF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953890" y="4894088"/>
                  <a:ext cx="20880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22" name="Tinta 221">
                  <a:extLst>
                    <a:ext uri="{FF2B5EF4-FFF2-40B4-BE49-F238E27FC236}">
                      <a16:creationId xmlns:a16="http://schemas.microsoft.com/office/drawing/2014/main" id="{67DDA93A-DC15-559B-5257-4DD524F4C1FC}"/>
                    </a:ext>
                  </a:extLst>
                </p14:cNvPr>
                <p14:cNvContentPartPr/>
                <p14:nvPr/>
              </p14:nvContentPartPr>
              <p14:xfrm>
                <a:off x="7962530" y="4902368"/>
                <a:ext cx="327600" cy="306360"/>
              </p14:xfrm>
            </p:contentPart>
          </mc:Choice>
          <mc:Fallback>
            <p:pic>
              <p:nvPicPr>
                <p:cNvPr id="222" name="Tinta 221">
                  <a:extLst>
                    <a:ext uri="{FF2B5EF4-FFF2-40B4-BE49-F238E27FC236}">
                      <a16:creationId xmlns:a16="http://schemas.microsoft.com/office/drawing/2014/main" id="{67DDA93A-DC15-559B-5257-4DD524F4C1FC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958210" y="4898048"/>
                  <a:ext cx="3362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23" name="Tinta 222">
                  <a:extLst>
                    <a:ext uri="{FF2B5EF4-FFF2-40B4-BE49-F238E27FC236}">
                      <a16:creationId xmlns:a16="http://schemas.microsoft.com/office/drawing/2014/main" id="{7FFA839E-D0E8-F275-3976-7A164E9D0DF4}"/>
                    </a:ext>
                  </a:extLst>
                </p14:cNvPr>
                <p14:cNvContentPartPr/>
                <p14:nvPr/>
              </p14:nvContentPartPr>
              <p14:xfrm>
                <a:off x="8333690" y="4921808"/>
                <a:ext cx="258120" cy="286200"/>
              </p14:xfrm>
            </p:contentPart>
          </mc:Choice>
          <mc:Fallback>
            <p:pic>
              <p:nvPicPr>
                <p:cNvPr id="223" name="Tinta 222">
                  <a:extLst>
                    <a:ext uri="{FF2B5EF4-FFF2-40B4-BE49-F238E27FC236}">
                      <a16:creationId xmlns:a16="http://schemas.microsoft.com/office/drawing/2014/main" id="{7FFA839E-D0E8-F275-3976-7A164E9D0DF4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329370" y="4917488"/>
                  <a:ext cx="2667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24" name="Tinta 223">
                  <a:extLst>
                    <a:ext uri="{FF2B5EF4-FFF2-40B4-BE49-F238E27FC236}">
                      <a16:creationId xmlns:a16="http://schemas.microsoft.com/office/drawing/2014/main" id="{B41E2EBC-0574-5240-6659-48004B29354D}"/>
                    </a:ext>
                  </a:extLst>
                </p14:cNvPr>
                <p14:cNvContentPartPr/>
                <p14:nvPr/>
              </p14:nvContentPartPr>
              <p14:xfrm>
                <a:off x="8659490" y="4880048"/>
                <a:ext cx="203040" cy="340200"/>
              </p14:xfrm>
            </p:contentPart>
          </mc:Choice>
          <mc:Fallback>
            <p:pic>
              <p:nvPicPr>
                <p:cNvPr id="224" name="Tinta 223">
                  <a:extLst>
                    <a:ext uri="{FF2B5EF4-FFF2-40B4-BE49-F238E27FC236}">
                      <a16:creationId xmlns:a16="http://schemas.microsoft.com/office/drawing/2014/main" id="{B41E2EBC-0574-5240-6659-48004B29354D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655170" y="4875728"/>
                  <a:ext cx="21168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25" name="Tinta 224">
                  <a:extLst>
                    <a:ext uri="{FF2B5EF4-FFF2-40B4-BE49-F238E27FC236}">
                      <a16:creationId xmlns:a16="http://schemas.microsoft.com/office/drawing/2014/main" id="{928EA575-1112-D4EA-0C5F-FB75355915C0}"/>
                    </a:ext>
                  </a:extLst>
                </p14:cNvPr>
                <p14:cNvContentPartPr/>
                <p14:nvPr/>
              </p14:nvContentPartPr>
              <p14:xfrm>
                <a:off x="9074570" y="4673048"/>
                <a:ext cx="153000" cy="690120"/>
              </p14:xfrm>
            </p:contentPart>
          </mc:Choice>
          <mc:Fallback>
            <p:pic>
              <p:nvPicPr>
                <p:cNvPr id="225" name="Tinta 224">
                  <a:extLst>
                    <a:ext uri="{FF2B5EF4-FFF2-40B4-BE49-F238E27FC236}">
                      <a16:creationId xmlns:a16="http://schemas.microsoft.com/office/drawing/2014/main" id="{928EA575-1112-D4EA-0C5F-FB75355915C0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070250" y="4668728"/>
                  <a:ext cx="161640" cy="698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98524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FF7DBFE1-4FCA-D100-4B9C-29CA4D4C8308}"/>
                  </a:ext>
                </a:extLst>
              </p:cNvPr>
              <p:cNvSpPr txBox="1"/>
              <p:nvPr/>
            </p:nvSpPr>
            <p:spPr>
              <a:xfrm>
                <a:off x="256846" y="228696"/>
                <a:ext cx="11678308" cy="23176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15000"/>
                  </a:lnSpc>
                  <a:spcAft>
                    <a:spcPts val="1000"/>
                  </a:spcAft>
                  <a:buSzPts val="1000"/>
                  <a:tabLst>
                    <a:tab pos="228600" algn="l"/>
                  </a:tabLst>
                </a:pPr>
                <a:r>
                  <a:rPr lang="pt-BR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Ao resolver uma questão, um aluno apresentou o seguinte raciocínio:</a:t>
                </a:r>
                <a:endParaRPr lang="pt-BR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algn="just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pt-BR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"Como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pt-B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pt-B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4</m:t>
                        </m:r>
                      </m:den>
                    </m:f>
                    <m:r>
                      <a:rPr lang="pt-BR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&gt;</m:t>
                    </m:r>
                    <m:f>
                      <m:fPr>
                        <m:ctrlPr>
                          <a:rPr lang="pt-B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pt-B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pt-B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pt-BR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isto 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pt-BR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pt-B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pt-BR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&gt;</m:t>
                    </m:r>
                    <m:sSup>
                      <m:sSupPr>
                        <m:ctrlPr>
                          <a:rPr lang="pt-B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pt-BR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pt-B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pt-BR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</a:t>
                </a:r>
                <a:r>
                  <a:rPr lang="pt-BR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conclui-se que 2 &gt; 3."</a:t>
                </a:r>
                <a:endParaRPr lang="pt-BR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algn="just">
                  <a:lnSpc>
                    <a:spcPct val="115000"/>
                  </a:lnSpc>
                  <a:spcAft>
                    <a:spcPts val="1200"/>
                  </a:spcAft>
                </a:pPr>
                <a:r>
                  <a:rPr lang="pt-BR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Identifique o erro que esse aluno cometeu em seu raciocínio, levando-o a essa conclusão absurda.</a:t>
                </a:r>
                <a:endParaRPr lang="pt-BR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FF7DBFE1-4FCA-D100-4B9C-29CA4D4C8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46" y="228696"/>
                <a:ext cx="11678308" cy="2317622"/>
              </a:xfrm>
              <a:prstGeom prst="rect">
                <a:avLst/>
              </a:prstGeom>
              <a:blipFill>
                <a:blip r:embed="rId2"/>
                <a:stretch>
                  <a:fillRect l="-783" t="-789" r="-835" b="-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97CBCCCD-C334-A783-9428-77EEF00939F0}"/>
                  </a:ext>
                </a:extLst>
              </p14:cNvPr>
              <p14:cNvContentPartPr/>
              <p14:nvPr/>
            </p14:nvContentPartPr>
            <p14:xfrm>
              <a:off x="4650170" y="889448"/>
              <a:ext cx="2704320" cy="72180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97CBCCCD-C334-A783-9428-77EEF00939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45850" y="885128"/>
                <a:ext cx="2712960" cy="73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C071A45C-7D84-7E19-2E13-B86197ED3B28}"/>
                  </a:ext>
                </a:extLst>
              </p14:cNvPr>
              <p14:cNvContentPartPr/>
              <p14:nvPr/>
            </p14:nvContentPartPr>
            <p14:xfrm>
              <a:off x="1707530" y="736808"/>
              <a:ext cx="254880" cy="22140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C071A45C-7D84-7E19-2E13-B86197ED3B2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03210" y="732488"/>
                <a:ext cx="26352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0C4753EB-F364-28D8-0DAD-5B5C4DF3FDAA}"/>
                  </a:ext>
                </a:extLst>
              </p14:cNvPr>
              <p14:cNvContentPartPr/>
              <p14:nvPr/>
            </p14:nvContentPartPr>
            <p14:xfrm>
              <a:off x="3566570" y="715928"/>
              <a:ext cx="276480" cy="23508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0C4753EB-F364-28D8-0DAD-5B5C4DF3FDA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62250" y="711608"/>
                <a:ext cx="285120" cy="24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92A7A3D-E6CB-E6AC-1B40-82CED4135124}"/>
              </a:ext>
            </a:extLst>
          </p:cNvPr>
          <p:cNvGrpSpPr/>
          <p:nvPr/>
        </p:nvGrpSpPr>
        <p:grpSpPr>
          <a:xfrm>
            <a:off x="500090" y="2445368"/>
            <a:ext cx="1328040" cy="982440"/>
            <a:chOff x="500090" y="2445368"/>
            <a:chExt cx="1328040" cy="98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D6FBAF23-6DC8-7BAA-0AED-50788325A46D}"/>
                    </a:ext>
                  </a:extLst>
                </p14:cNvPr>
                <p14:cNvContentPartPr/>
                <p14:nvPr/>
              </p14:nvContentPartPr>
              <p14:xfrm>
                <a:off x="778370" y="2732288"/>
                <a:ext cx="84600" cy="27324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D6FBAF23-6DC8-7BAA-0AED-50788325A46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74050" y="2727968"/>
                  <a:ext cx="932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48E0CF76-9106-EADF-B410-85F9FF15F5F9}"/>
                    </a:ext>
                  </a:extLst>
                </p14:cNvPr>
                <p14:cNvContentPartPr/>
                <p14:nvPr/>
              </p14:nvContentPartPr>
              <p14:xfrm>
                <a:off x="728690" y="3076448"/>
                <a:ext cx="244080" cy="612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48E0CF76-9106-EADF-B410-85F9FF15F5F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4370" y="3072128"/>
                  <a:ext cx="2527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23E77579-F526-95A6-4238-27DCA1BB2C94}"/>
                    </a:ext>
                  </a:extLst>
                </p14:cNvPr>
                <p14:cNvContentPartPr/>
                <p14:nvPr/>
              </p14:nvContentPartPr>
              <p14:xfrm>
                <a:off x="819770" y="3161768"/>
                <a:ext cx="206640" cy="26604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23E77579-F526-95A6-4238-27DCA1BB2C9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15450" y="3157448"/>
                  <a:ext cx="2152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C1CC5CFC-1804-CEBA-2FF9-34566EF0D507}"/>
                    </a:ext>
                  </a:extLst>
                </p14:cNvPr>
                <p14:cNvContentPartPr/>
                <p14:nvPr/>
              </p14:nvContentPartPr>
              <p14:xfrm>
                <a:off x="500090" y="2637968"/>
                <a:ext cx="200880" cy="65412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C1CC5CFC-1804-CEBA-2FF9-34566EF0D50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95770" y="2633648"/>
                  <a:ext cx="20952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B938EA6E-0D7E-A98E-CDE6-3D7176384FAF}"/>
                    </a:ext>
                  </a:extLst>
                </p14:cNvPr>
                <p14:cNvContentPartPr/>
                <p14:nvPr/>
              </p14:nvContentPartPr>
              <p14:xfrm>
                <a:off x="1105610" y="2566688"/>
                <a:ext cx="161280" cy="69624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B938EA6E-0D7E-A98E-CDE6-3D7176384F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01290" y="2562368"/>
                  <a:ext cx="169920" cy="70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6B6C6E21-F504-E78B-E3D4-EA47991E7E8B}"/>
                    </a:ext>
                  </a:extLst>
                </p14:cNvPr>
                <p14:cNvContentPartPr/>
                <p14:nvPr/>
              </p14:nvContentPartPr>
              <p14:xfrm>
                <a:off x="1289570" y="2445368"/>
                <a:ext cx="176400" cy="23940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6B6C6E21-F504-E78B-E3D4-EA47991E7E8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285250" y="2441048"/>
                  <a:ext cx="1850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8F091D34-CE7F-4E80-8DFE-B77FA962B70C}"/>
                    </a:ext>
                  </a:extLst>
                </p14:cNvPr>
                <p14:cNvContentPartPr/>
                <p14:nvPr/>
              </p14:nvContentPartPr>
              <p14:xfrm>
                <a:off x="1631210" y="2760368"/>
                <a:ext cx="196920" cy="24984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8F091D34-CE7F-4E80-8DFE-B77FA962B70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26890" y="2756048"/>
                  <a:ext cx="205560" cy="25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D852ABAE-E607-9C98-3A9D-C375383DC7DC}"/>
              </a:ext>
            </a:extLst>
          </p:cNvPr>
          <p:cNvGrpSpPr/>
          <p:nvPr/>
        </p:nvGrpSpPr>
        <p:grpSpPr>
          <a:xfrm>
            <a:off x="2086250" y="2264648"/>
            <a:ext cx="809640" cy="949680"/>
            <a:chOff x="2086250" y="2264648"/>
            <a:chExt cx="809640" cy="94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544D2A3C-8B59-AFC1-177F-B489A1A5655B}"/>
                    </a:ext>
                  </a:extLst>
                </p14:cNvPr>
                <p14:cNvContentPartPr/>
                <p14:nvPr/>
              </p14:nvContentPartPr>
              <p14:xfrm>
                <a:off x="2086250" y="2487488"/>
                <a:ext cx="175680" cy="68436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544D2A3C-8B59-AFC1-177F-B489A1A5655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081930" y="2483168"/>
                  <a:ext cx="184320" cy="69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6C1AFBC6-F276-E50A-D158-8299BFF398A7}"/>
                    </a:ext>
                  </a:extLst>
                </p14:cNvPr>
                <p14:cNvContentPartPr/>
                <p14:nvPr/>
              </p14:nvContentPartPr>
              <p14:xfrm>
                <a:off x="2391890" y="2580728"/>
                <a:ext cx="50040" cy="31860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6C1AFBC6-F276-E50A-D158-8299BFF398A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387570" y="2576408"/>
                  <a:ext cx="586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7799ECF3-A2B9-F230-BF2C-A38A41F6E694}"/>
                    </a:ext>
                  </a:extLst>
                </p14:cNvPr>
                <p14:cNvContentPartPr/>
                <p14:nvPr/>
              </p14:nvContentPartPr>
              <p14:xfrm>
                <a:off x="2238890" y="2890328"/>
                <a:ext cx="230040" cy="1044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7799ECF3-A2B9-F230-BF2C-A38A41F6E69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34570" y="2886008"/>
                  <a:ext cx="2386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8DA185BB-58F0-3680-EB06-1FB53DA3AAE4}"/>
                    </a:ext>
                  </a:extLst>
                </p14:cNvPr>
                <p14:cNvContentPartPr/>
                <p14:nvPr/>
              </p14:nvContentPartPr>
              <p14:xfrm>
                <a:off x="2312690" y="2988248"/>
                <a:ext cx="253800" cy="22608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8DA185BB-58F0-3680-EB06-1FB53DA3AAE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08370" y="2983928"/>
                  <a:ext cx="2624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AE48C3B2-5DA4-4572-FA67-1A7BDF0977D7}"/>
                    </a:ext>
                  </a:extLst>
                </p14:cNvPr>
                <p14:cNvContentPartPr/>
                <p14:nvPr/>
              </p14:nvContentPartPr>
              <p14:xfrm>
                <a:off x="2584490" y="2511968"/>
                <a:ext cx="130680" cy="66636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AE48C3B2-5DA4-4572-FA67-1A7BDF0977D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80170" y="2507648"/>
                  <a:ext cx="13932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9C039284-6E38-5213-33D7-6157567D2F7A}"/>
                    </a:ext>
                  </a:extLst>
                </p14:cNvPr>
                <p14:cNvContentPartPr/>
                <p14:nvPr/>
              </p14:nvContentPartPr>
              <p14:xfrm>
                <a:off x="2756210" y="2264648"/>
                <a:ext cx="139680" cy="27324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9C039284-6E38-5213-33D7-6157567D2F7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751890" y="2260328"/>
                  <a:ext cx="148320" cy="28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496628D0-BF44-3DA1-519C-656FCD5CDB1A}"/>
                  </a:ext>
                </a:extLst>
              </p14:cNvPr>
              <p14:cNvContentPartPr/>
              <p14:nvPr/>
            </p14:nvContentPartPr>
            <p14:xfrm>
              <a:off x="3246170" y="2714648"/>
              <a:ext cx="445320" cy="232560"/>
            </p14:xfrm>
          </p:contentPart>
        </mc:Choice>
        <mc:Fallback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496628D0-BF44-3DA1-519C-656FCD5CDB1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241850" y="2710328"/>
                <a:ext cx="453960" cy="24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Agrupar 27">
            <a:extLst>
              <a:ext uri="{FF2B5EF4-FFF2-40B4-BE49-F238E27FC236}">
                <a16:creationId xmlns:a16="http://schemas.microsoft.com/office/drawing/2014/main" id="{335F00DB-F17B-6D61-B82C-4FADD46D5A0F}"/>
              </a:ext>
            </a:extLst>
          </p:cNvPr>
          <p:cNvGrpSpPr/>
          <p:nvPr/>
        </p:nvGrpSpPr>
        <p:grpSpPr>
          <a:xfrm>
            <a:off x="4271810" y="2410808"/>
            <a:ext cx="1708920" cy="643320"/>
            <a:chOff x="4271810" y="2410808"/>
            <a:chExt cx="1708920" cy="64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EE2CFC1A-5547-9CBD-7BBE-70AB2DA8C340}"/>
                    </a:ext>
                  </a:extLst>
                </p14:cNvPr>
                <p14:cNvContentPartPr/>
                <p14:nvPr/>
              </p14:nvContentPartPr>
              <p14:xfrm>
                <a:off x="4271810" y="2501528"/>
                <a:ext cx="205200" cy="32148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EE2CFC1A-5547-9CBD-7BBE-70AB2DA8C34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267490" y="2497208"/>
                  <a:ext cx="2138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F206887F-18D5-78C9-7A87-A982099B939C}"/>
                    </a:ext>
                  </a:extLst>
                </p14:cNvPr>
                <p14:cNvContentPartPr/>
                <p14:nvPr/>
              </p14:nvContentPartPr>
              <p14:xfrm>
                <a:off x="4497890" y="2607008"/>
                <a:ext cx="730440" cy="23688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F206887F-18D5-78C9-7A87-A982099B939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493570" y="2602688"/>
                  <a:ext cx="7390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FE3CFEAC-6679-6BA9-CC08-687F92DC8571}"/>
                    </a:ext>
                  </a:extLst>
                </p14:cNvPr>
                <p14:cNvContentPartPr/>
                <p14:nvPr/>
              </p14:nvContentPartPr>
              <p14:xfrm>
                <a:off x="5782010" y="2410808"/>
                <a:ext cx="64080" cy="26028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FE3CFEAC-6679-6BA9-CC08-687F92DC857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777690" y="2406488"/>
                  <a:ext cx="727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81D63E84-7F50-0CB8-680D-F0228FA308EF}"/>
                    </a:ext>
                  </a:extLst>
                </p14:cNvPr>
                <p14:cNvContentPartPr/>
                <p14:nvPr/>
              </p14:nvContentPartPr>
              <p14:xfrm>
                <a:off x="5647730" y="2696648"/>
                <a:ext cx="261000" cy="684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81D63E84-7F50-0CB8-680D-F0228FA308E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643410" y="2692328"/>
                  <a:ext cx="26964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9889559E-A7D2-2248-13F2-94213197A44E}"/>
                    </a:ext>
                  </a:extLst>
                </p14:cNvPr>
                <p14:cNvContentPartPr/>
                <p14:nvPr/>
              </p14:nvContentPartPr>
              <p14:xfrm>
                <a:off x="5762210" y="2798888"/>
                <a:ext cx="218520" cy="25524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9889559E-A7D2-2248-13F2-94213197A44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757890" y="2794568"/>
                  <a:ext cx="227160" cy="26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A660A0A4-CE1D-814F-A0FF-8FF48750AAE4}"/>
              </a:ext>
            </a:extLst>
          </p:cNvPr>
          <p:cNvGrpSpPr/>
          <p:nvPr/>
        </p:nvGrpSpPr>
        <p:grpSpPr>
          <a:xfrm>
            <a:off x="6449450" y="2398208"/>
            <a:ext cx="1785600" cy="363600"/>
            <a:chOff x="6449450" y="2398208"/>
            <a:chExt cx="1785600" cy="36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5415FB74-25F9-1595-884D-1E4201754855}"/>
                    </a:ext>
                  </a:extLst>
                </p14:cNvPr>
                <p14:cNvContentPartPr/>
                <p14:nvPr/>
              </p14:nvContentPartPr>
              <p14:xfrm>
                <a:off x="6449450" y="2591168"/>
                <a:ext cx="323280" cy="14364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5415FB74-25F9-1595-884D-1E420175485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445130" y="2586848"/>
                  <a:ext cx="3319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00BB5BEE-A913-62EA-23C2-E348D983E755}"/>
                    </a:ext>
                  </a:extLst>
                </p14:cNvPr>
                <p14:cNvContentPartPr/>
                <p14:nvPr/>
              </p14:nvContentPartPr>
              <p14:xfrm>
                <a:off x="7190330" y="2438168"/>
                <a:ext cx="212040" cy="32364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00BB5BEE-A913-62EA-23C2-E348D983E75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186010" y="2433848"/>
                  <a:ext cx="2206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AECA9FF8-235A-7C1B-8777-8D98CFFE443B}"/>
                    </a:ext>
                  </a:extLst>
                </p14:cNvPr>
                <p14:cNvContentPartPr/>
                <p14:nvPr/>
              </p14:nvContentPartPr>
              <p14:xfrm>
                <a:off x="7581290" y="2398208"/>
                <a:ext cx="209880" cy="32616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AECA9FF8-235A-7C1B-8777-8D98CFFE443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576970" y="2393888"/>
                  <a:ext cx="2185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6F28A065-AB16-7AFC-4D39-43055A6314E0}"/>
                    </a:ext>
                  </a:extLst>
                </p14:cNvPr>
                <p14:cNvContentPartPr/>
                <p14:nvPr/>
              </p14:nvContentPartPr>
              <p14:xfrm>
                <a:off x="8186450" y="2422688"/>
                <a:ext cx="48600" cy="2844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6F28A065-AB16-7AFC-4D39-43055A6314E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182130" y="2418368"/>
                  <a:ext cx="5724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CF87019F-5145-ACC0-CF35-7A86DD672232}"/>
              </a:ext>
            </a:extLst>
          </p:cNvPr>
          <p:cNvGrpSpPr/>
          <p:nvPr/>
        </p:nvGrpSpPr>
        <p:grpSpPr>
          <a:xfrm>
            <a:off x="8080250" y="2355008"/>
            <a:ext cx="1008000" cy="630000"/>
            <a:chOff x="8080250" y="2355008"/>
            <a:chExt cx="1008000" cy="63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4D512405-0AA0-8675-2CC5-9F41AE20093F}"/>
                    </a:ext>
                  </a:extLst>
                </p14:cNvPr>
                <p14:cNvContentPartPr/>
                <p14:nvPr/>
              </p14:nvContentPartPr>
              <p14:xfrm>
                <a:off x="8159450" y="2365088"/>
                <a:ext cx="114480" cy="263160"/>
              </p14:xfrm>
            </p:contentPart>
          </mc:Choice>
          <mc:Fallback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4D512405-0AA0-8675-2CC5-9F41AE20093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155130" y="2360768"/>
                  <a:ext cx="1231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34392804-EB43-1ACE-8F6C-6BCD94EBD382}"/>
                    </a:ext>
                  </a:extLst>
                </p14:cNvPr>
                <p14:cNvContentPartPr/>
                <p14:nvPr/>
              </p14:nvContentPartPr>
              <p14:xfrm>
                <a:off x="8080250" y="2639048"/>
                <a:ext cx="313560" cy="5400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34392804-EB43-1ACE-8F6C-6BCD94EBD38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075930" y="2634728"/>
                  <a:ext cx="3222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12D4EFC6-39AC-B463-51C5-57966595BBF0}"/>
                    </a:ext>
                  </a:extLst>
                </p14:cNvPr>
                <p14:cNvContentPartPr/>
                <p14:nvPr/>
              </p14:nvContentPartPr>
              <p14:xfrm>
                <a:off x="8200490" y="2760368"/>
                <a:ext cx="350280" cy="22464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12D4EFC6-39AC-B463-51C5-57966595BBF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196170" y="2756048"/>
                  <a:ext cx="3589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CDBE3238-E749-B4DD-B113-8CE590361BF2}"/>
                    </a:ext>
                  </a:extLst>
                </p14:cNvPr>
                <p14:cNvContentPartPr/>
                <p14:nvPr/>
              </p14:nvContentPartPr>
              <p14:xfrm>
                <a:off x="8617370" y="2411168"/>
                <a:ext cx="243720" cy="23544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CDBE3238-E749-B4DD-B113-8CE590361BF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613050" y="2406848"/>
                  <a:ext cx="2523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61E6719F-36BB-C6E9-C24D-0BDE89212311}"/>
                    </a:ext>
                  </a:extLst>
                </p14:cNvPr>
                <p14:cNvContentPartPr/>
                <p14:nvPr/>
              </p14:nvContentPartPr>
              <p14:xfrm>
                <a:off x="9012290" y="2355008"/>
                <a:ext cx="75960" cy="36756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61E6719F-36BB-C6E9-C24D-0BDE8921231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007970" y="2350688"/>
                  <a:ext cx="84600" cy="37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CCF88D7B-A399-FC77-193F-8D4966411EF2}"/>
              </a:ext>
            </a:extLst>
          </p:cNvPr>
          <p:cNvGrpSpPr/>
          <p:nvPr/>
        </p:nvGrpSpPr>
        <p:grpSpPr>
          <a:xfrm>
            <a:off x="9526730" y="2566688"/>
            <a:ext cx="525960" cy="215640"/>
            <a:chOff x="9526730" y="2566688"/>
            <a:chExt cx="525960" cy="21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D804E8F0-F77E-70EE-48B8-090E8F8A5F33}"/>
                    </a:ext>
                  </a:extLst>
                </p14:cNvPr>
                <p14:cNvContentPartPr/>
                <p14:nvPr/>
              </p14:nvContentPartPr>
              <p14:xfrm>
                <a:off x="9526730" y="2673608"/>
                <a:ext cx="356040" cy="2016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D804E8F0-F77E-70EE-48B8-090E8F8A5F3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522410" y="2669288"/>
                  <a:ext cx="3646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35B1DEAD-DA21-7573-28CC-6A4BA47E3C3E}"/>
                    </a:ext>
                  </a:extLst>
                </p14:cNvPr>
                <p14:cNvContentPartPr/>
                <p14:nvPr/>
              </p14:nvContentPartPr>
              <p14:xfrm>
                <a:off x="9569210" y="2588288"/>
                <a:ext cx="356040" cy="17640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35B1DEAD-DA21-7573-28CC-6A4BA47E3C3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564890" y="2583968"/>
                  <a:ext cx="3646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71D249D2-915B-A551-EC8F-15C559B958F8}"/>
                    </a:ext>
                  </a:extLst>
                </p14:cNvPr>
                <p14:cNvContentPartPr/>
                <p14:nvPr/>
              </p14:nvContentPartPr>
              <p14:xfrm>
                <a:off x="9913370" y="2566688"/>
                <a:ext cx="139320" cy="21564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71D249D2-915B-A551-EC8F-15C559B958F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909050" y="2562368"/>
                  <a:ext cx="147960" cy="22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1A723035-A35B-4C34-5E47-52744892EBC4}"/>
              </a:ext>
            </a:extLst>
          </p:cNvPr>
          <p:cNvGrpSpPr/>
          <p:nvPr/>
        </p:nvGrpSpPr>
        <p:grpSpPr>
          <a:xfrm>
            <a:off x="10443290" y="2263208"/>
            <a:ext cx="1060560" cy="427680"/>
            <a:chOff x="10443290" y="2263208"/>
            <a:chExt cx="1060560" cy="42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8A9ECBF5-800C-4702-46B4-3F4B1D02525B}"/>
                    </a:ext>
                  </a:extLst>
                </p14:cNvPr>
                <p14:cNvContentPartPr/>
                <p14:nvPr/>
              </p14:nvContentPartPr>
              <p14:xfrm>
                <a:off x="10443290" y="2327288"/>
                <a:ext cx="330480" cy="34956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8A9ECBF5-800C-4702-46B4-3F4B1D02525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438970" y="2322968"/>
                  <a:ext cx="3391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20F79129-46BD-CE1E-3649-4A0FDCBC7AB7}"/>
                    </a:ext>
                  </a:extLst>
                </p14:cNvPr>
                <p14:cNvContentPartPr/>
                <p14:nvPr/>
              </p14:nvContentPartPr>
              <p14:xfrm>
                <a:off x="10909490" y="2353928"/>
                <a:ext cx="252360" cy="294840"/>
              </p14:xfrm>
            </p:contentPart>
          </mc:Choice>
          <mc:Fallback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20F79129-46BD-CE1E-3649-4A0FDCBC7AB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905170" y="2349608"/>
                  <a:ext cx="2610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18054723-FD64-C187-2EF1-DC8507C261D1}"/>
                    </a:ext>
                  </a:extLst>
                </p14:cNvPr>
                <p14:cNvContentPartPr/>
                <p14:nvPr/>
              </p14:nvContentPartPr>
              <p14:xfrm>
                <a:off x="11296130" y="2263208"/>
                <a:ext cx="207720" cy="427680"/>
              </p14:xfrm>
            </p:contentPart>
          </mc:Choice>
          <mc:Fallback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18054723-FD64-C187-2EF1-DC8507C261D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291810" y="2258888"/>
                  <a:ext cx="216360" cy="43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DE67599E-DE91-CE02-86AE-D3FB907DD6C0}"/>
              </a:ext>
            </a:extLst>
          </p:cNvPr>
          <p:cNvGrpSpPr/>
          <p:nvPr/>
        </p:nvGrpSpPr>
        <p:grpSpPr>
          <a:xfrm>
            <a:off x="9369410" y="2937128"/>
            <a:ext cx="1087200" cy="454320"/>
            <a:chOff x="9369410" y="2937128"/>
            <a:chExt cx="1087200" cy="45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F95EF498-BD1B-8B74-A81A-78A59FC25C86}"/>
                    </a:ext>
                  </a:extLst>
                </p14:cNvPr>
                <p14:cNvContentPartPr/>
                <p14:nvPr/>
              </p14:nvContentPartPr>
              <p14:xfrm>
                <a:off x="9424490" y="3111368"/>
                <a:ext cx="50400" cy="280080"/>
              </p14:xfrm>
            </p:contentPart>
          </mc:Choice>
          <mc:Fallback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F95EF498-BD1B-8B74-A81A-78A59FC25C8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420170" y="3107048"/>
                  <a:ext cx="590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498EA86A-B789-CA37-20D3-64F96FAF9342}"/>
                    </a:ext>
                  </a:extLst>
                </p14:cNvPr>
                <p14:cNvContentPartPr/>
                <p14:nvPr/>
              </p14:nvContentPartPr>
              <p14:xfrm>
                <a:off x="9369410" y="2937128"/>
                <a:ext cx="944640" cy="413640"/>
              </p14:xfrm>
            </p:contentPart>
          </mc:Choice>
          <mc:Fallback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498EA86A-B789-CA37-20D3-64F96FAF934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365090" y="2932808"/>
                  <a:ext cx="95328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8A11EB80-BFA7-401F-D623-6D7E9E6B9EEC}"/>
                    </a:ext>
                  </a:extLst>
                </p14:cNvPr>
                <p14:cNvContentPartPr/>
                <p14:nvPr/>
              </p14:nvContentPartPr>
              <p14:xfrm>
                <a:off x="10447610" y="3077528"/>
                <a:ext cx="9000" cy="360"/>
              </p14:xfrm>
            </p:contentPart>
          </mc:Choice>
          <mc:Fallback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8A11EB80-BFA7-401F-D623-6D7E9E6B9EE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443290" y="3073208"/>
                  <a:ext cx="1764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F0C2AB7B-B36C-ECD4-732A-EC8C2E301F12}"/>
              </a:ext>
            </a:extLst>
          </p:cNvPr>
          <p:cNvGrpSpPr/>
          <p:nvPr/>
        </p:nvGrpSpPr>
        <p:grpSpPr>
          <a:xfrm>
            <a:off x="207770" y="4020728"/>
            <a:ext cx="2572920" cy="1531080"/>
            <a:chOff x="207770" y="4020728"/>
            <a:chExt cx="2572920" cy="153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AF4AC539-1F1F-A16E-7FD2-71BA940476E5}"/>
                    </a:ext>
                  </a:extLst>
                </p14:cNvPr>
                <p14:cNvContentPartPr/>
                <p14:nvPr/>
              </p14:nvContentPartPr>
              <p14:xfrm>
                <a:off x="255650" y="4200008"/>
                <a:ext cx="922680" cy="54360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AF4AC539-1F1F-A16E-7FD2-71BA940476E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46650" y="4191008"/>
                  <a:ext cx="94032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18BDAD36-2D82-145B-9A3B-40D30C9A44B1}"/>
                    </a:ext>
                  </a:extLst>
                </p14:cNvPr>
                <p14:cNvContentPartPr/>
                <p14:nvPr/>
              </p14:nvContentPartPr>
              <p14:xfrm>
                <a:off x="1179050" y="4139168"/>
                <a:ext cx="506160" cy="21096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18BDAD36-2D82-145B-9A3B-40D30C9A44B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70050" y="4130168"/>
                  <a:ext cx="5238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C240D845-9518-313D-F998-1BC950F4ECA5}"/>
                    </a:ext>
                  </a:extLst>
                </p14:cNvPr>
                <p14:cNvContentPartPr/>
                <p14:nvPr/>
              </p14:nvContentPartPr>
              <p14:xfrm>
                <a:off x="1166450" y="4020728"/>
                <a:ext cx="176040" cy="3852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C240D845-9518-313D-F998-1BC950F4ECA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57810" y="4011728"/>
                  <a:ext cx="1936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6C13D450-6084-46B0-4FF7-F5AA93FE4C59}"/>
                    </a:ext>
                  </a:extLst>
                </p14:cNvPr>
                <p14:cNvContentPartPr/>
                <p14:nvPr/>
              </p14:nvContentPartPr>
              <p14:xfrm>
                <a:off x="1048730" y="4420688"/>
                <a:ext cx="18720" cy="16488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6C13D450-6084-46B0-4FF7-F5AA93FE4C5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40090" y="4412048"/>
                  <a:ext cx="363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9EA825FB-B25E-116B-3D94-308F7423AFC0}"/>
                    </a:ext>
                  </a:extLst>
                </p14:cNvPr>
                <p14:cNvContentPartPr/>
                <p14:nvPr/>
              </p14:nvContentPartPr>
              <p14:xfrm>
                <a:off x="343490" y="5036648"/>
                <a:ext cx="72720" cy="21240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9EA825FB-B25E-116B-3D94-308F7423AFC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34490" y="5028008"/>
                  <a:ext cx="903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20A68086-3837-4280-4771-9A2096887C8B}"/>
                    </a:ext>
                  </a:extLst>
                </p14:cNvPr>
                <p14:cNvContentPartPr/>
                <p14:nvPr/>
              </p14:nvContentPartPr>
              <p14:xfrm>
                <a:off x="317930" y="5247968"/>
                <a:ext cx="218520" cy="720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20A68086-3837-4280-4771-9A2096887C8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08930" y="5238968"/>
                  <a:ext cx="2361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A6FCA72B-DB15-52C3-7A22-65F536734E34}"/>
                    </a:ext>
                  </a:extLst>
                </p14:cNvPr>
                <p14:cNvContentPartPr/>
                <p14:nvPr/>
              </p14:nvContentPartPr>
              <p14:xfrm>
                <a:off x="328370" y="5361368"/>
                <a:ext cx="186840" cy="190440"/>
              </p14:xfrm>
            </p:contentPart>
          </mc:Choice>
          <mc:Fallback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A6FCA72B-DB15-52C3-7A22-65F536734E3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19370" y="5352368"/>
                  <a:ext cx="2044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81666A8A-B90F-35F1-83A5-CECDD971E962}"/>
                    </a:ext>
                  </a:extLst>
                </p14:cNvPr>
                <p14:cNvContentPartPr/>
                <p14:nvPr/>
              </p14:nvContentPartPr>
              <p14:xfrm>
                <a:off x="207770" y="4985528"/>
                <a:ext cx="73800" cy="50364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81666A8A-B90F-35F1-83A5-CECDD971E96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98770" y="4976528"/>
                  <a:ext cx="9144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86FAB435-C0B0-597E-B0BC-DCF55FA09302}"/>
                    </a:ext>
                  </a:extLst>
                </p14:cNvPr>
                <p14:cNvContentPartPr/>
                <p14:nvPr/>
              </p14:nvContentPartPr>
              <p14:xfrm>
                <a:off x="607010" y="4959968"/>
                <a:ext cx="108000" cy="431280"/>
              </p14:xfrm>
            </p:contentPart>
          </mc:Choice>
          <mc:Fallback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86FAB435-C0B0-597E-B0BC-DCF55FA0930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98010" y="4950968"/>
                  <a:ext cx="12564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453662CD-9044-637A-36A4-89CE5DFD292A}"/>
                    </a:ext>
                  </a:extLst>
                </p14:cNvPr>
                <p14:cNvContentPartPr/>
                <p14:nvPr/>
              </p14:nvContentPartPr>
              <p14:xfrm>
                <a:off x="839210" y="4686008"/>
                <a:ext cx="182520" cy="265320"/>
              </p14:xfrm>
            </p:contentPart>
          </mc:Choice>
          <mc:Fallback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453662CD-9044-637A-36A4-89CE5DFD292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30210" y="4677368"/>
                  <a:ext cx="2001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105CF15E-237A-4DC0-3420-1F3838E6B4ED}"/>
                    </a:ext>
                  </a:extLst>
                </p14:cNvPr>
                <p14:cNvContentPartPr/>
                <p14:nvPr/>
              </p14:nvContentPartPr>
              <p14:xfrm>
                <a:off x="1039010" y="5040248"/>
                <a:ext cx="209160" cy="227880"/>
              </p14:xfrm>
            </p:contentPart>
          </mc:Choice>
          <mc:Fallback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105CF15E-237A-4DC0-3420-1F3838E6B4E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30010" y="5031248"/>
                  <a:ext cx="2268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B77F0149-2AAE-35B8-2F24-11AE35705FC5}"/>
                    </a:ext>
                  </a:extLst>
                </p14:cNvPr>
                <p14:cNvContentPartPr/>
                <p14:nvPr/>
              </p14:nvContentPartPr>
              <p14:xfrm>
                <a:off x="1708970" y="4857728"/>
                <a:ext cx="91800" cy="208080"/>
              </p14:xfrm>
            </p:contentPart>
          </mc:Choice>
          <mc:Fallback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B77F0149-2AAE-35B8-2F24-11AE35705FC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700330" y="4848728"/>
                  <a:ext cx="1094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A1B5EC47-017E-CB8D-538E-C1A1DC0367CB}"/>
                    </a:ext>
                  </a:extLst>
                </p14:cNvPr>
                <p14:cNvContentPartPr/>
                <p14:nvPr/>
              </p14:nvContentPartPr>
              <p14:xfrm>
                <a:off x="1621130" y="5037728"/>
                <a:ext cx="236880" cy="90720"/>
              </p14:xfrm>
            </p:contentPart>
          </mc:Choice>
          <mc:Fallback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A1B5EC47-017E-CB8D-538E-C1A1DC0367C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612490" y="5028728"/>
                  <a:ext cx="2545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2B951C7A-D697-69E7-38AE-A1806620353B}"/>
                    </a:ext>
                  </a:extLst>
                </p14:cNvPr>
                <p14:cNvContentPartPr/>
                <p14:nvPr/>
              </p14:nvContentPartPr>
              <p14:xfrm>
                <a:off x="1638770" y="5274608"/>
                <a:ext cx="206640" cy="16416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2B951C7A-D697-69E7-38AE-A1806620353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630130" y="5265968"/>
                  <a:ext cx="2242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EBDACC8F-5307-DC89-8758-9A49C6C96CD7}"/>
                    </a:ext>
                  </a:extLst>
                </p14:cNvPr>
                <p14:cNvContentPartPr/>
                <p14:nvPr/>
              </p14:nvContentPartPr>
              <p14:xfrm>
                <a:off x="1428530" y="4859168"/>
                <a:ext cx="147600" cy="562320"/>
              </p14:xfrm>
            </p:contentPart>
          </mc:Choice>
          <mc:Fallback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EBDACC8F-5307-DC89-8758-9A49C6C96CD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419530" y="4850528"/>
                  <a:ext cx="16524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0A7B0D0C-21CF-7387-81F8-A576BA5F52DA}"/>
                    </a:ext>
                  </a:extLst>
                </p14:cNvPr>
                <p14:cNvContentPartPr/>
                <p14:nvPr/>
              </p14:nvContentPartPr>
              <p14:xfrm>
                <a:off x="1921730" y="4804448"/>
                <a:ext cx="181800" cy="513720"/>
              </p14:xfrm>
            </p:contentPart>
          </mc:Choice>
          <mc:Fallback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0A7B0D0C-21CF-7387-81F8-A576BA5F52D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912730" y="4795448"/>
                  <a:ext cx="19944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DAF0D4B9-BD65-B3D7-2E01-8D8334F8D3C1}"/>
                    </a:ext>
                  </a:extLst>
                </p14:cNvPr>
                <p14:cNvContentPartPr/>
                <p14:nvPr/>
              </p14:nvContentPartPr>
              <p14:xfrm>
                <a:off x="2006690" y="4484408"/>
                <a:ext cx="171720" cy="298080"/>
              </p14:xfrm>
            </p:contentPart>
          </mc:Choice>
          <mc:Fallback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DAF0D4B9-BD65-B3D7-2E01-8D8334F8D3C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997690" y="4475768"/>
                  <a:ext cx="1893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C7C71566-6937-5459-F7F0-F1F00B5A09CA}"/>
                    </a:ext>
                  </a:extLst>
                </p14:cNvPr>
                <p14:cNvContentPartPr/>
                <p14:nvPr/>
              </p14:nvContentPartPr>
              <p14:xfrm>
                <a:off x="2427530" y="5091008"/>
                <a:ext cx="266760" cy="12960"/>
              </p14:xfrm>
            </p:contentPart>
          </mc:Choice>
          <mc:Fallback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C7C71566-6937-5459-F7F0-F1F00B5A09C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418530" y="5082368"/>
                  <a:ext cx="2844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DD9F347B-9397-84C5-CC3C-5B54653FDC18}"/>
                    </a:ext>
                  </a:extLst>
                </p14:cNvPr>
                <p14:cNvContentPartPr/>
                <p14:nvPr/>
              </p14:nvContentPartPr>
              <p14:xfrm>
                <a:off x="2399090" y="4965008"/>
                <a:ext cx="295560" cy="169920"/>
              </p14:xfrm>
            </p:contentPart>
          </mc:Choice>
          <mc:Fallback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DD9F347B-9397-84C5-CC3C-5B54653FDC1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390090" y="4956008"/>
                  <a:ext cx="3132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C8FC0433-9B93-F8BF-7251-D085CAA4344D}"/>
                    </a:ext>
                  </a:extLst>
                </p14:cNvPr>
                <p14:cNvContentPartPr/>
                <p14:nvPr/>
              </p14:nvContentPartPr>
              <p14:xfrm>
                <a:off x="2679530" y="4959968"/>
                <a:ext cx="101160" cy="233640"/>
              </p14:xfrm>
            </p:contentPart>
          </mc:Choice>
          <mc:Fallback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C8FC0433-9B93-F8BF-7251-D085CAA4344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670890" y="4950968"/>
                  <a:ext cx="118800" cy="2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52F2DFBD-6946-1AC2-C50B-3EBD01F48154}"/>
              </a:ext>
            </a:extLst>
          </p:cNvPr>
          <p:cNvGrpSpPr/>
          <p:nvPr/>
        </p:nvGrpSpPr>
        <p:grpSpPr>
          <a:xfrm>
            <a:off x="3185330" y="4313768"/>
            <a:ext cx="2221920" cy="805680"/>
            <a:chOff x="3185330" y="4313768"/>
            <a:chExt cx="2221920" cy="80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84E4FB10-6A76-9EAD-1E76-A8CC2E667AC3}"/>
                    </a:ext>
                  </a:extLst>
                </p14:cNvPr>
                <p14:cNvContentPartPr/>
                <p14:nvPr/>
              </p14:nvContentPartPr>
              <p14:xfrm>
                <a:off x="3185330" y="4833248"/>
                <a:ext cx="426960" cy="286200"/>
              </p14:xfrm>
            </p:contentPart>
          </mc:Choice>
          <mc:Fallback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84E4FB10-6A76-9EAD-1E76-A8CC2E667AC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176330" y="4824248"/>
                  <a:ext cx="4446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750071BC-8798-DE26-AF3E-13F7512D4C5C}"/>
                    </a:ext>
                  </a:extLst>
                </p14:cNvPr>
                <p14:cNvContentPartPr/>
                <p14:nvPr/>
              </p14:nvContentPartPr>
              <p14:xfrm>
                <a:off x="3526610" y="4651448"/>
                <a:ext cx="222480" cy="9360"/>
              </p14:xfrm>
            </p:contentPart>
          </mc:Choice>
          <mc:Fallback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750071BC-8798-DE26-AF3E-13F7512D4C5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517970" y="4642808"/>
                  <a:ext cx="2401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5039F2B0-9325-7454-1952-3B24EC3B957F}"/>
                    </a:ext>
                  </a:extLst>
                </p14:cNvPr>
                <p14:cNvContentPartPr/>
                <p14:nvPr/>
              </p14:nvContentPartPr>
              <p14:xfrm>
                <a:off x="3906050" y="4408088"/>
                <a:ext cx="284400" cy="270720"/>
              </p14:xfrm>
            </p:contentPart>
          </mc:Choice>
          <mc:Fallback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5039F2B0-9325-7454-1952-3B24EC3B957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897050" y="4399088"/>
                  <a:ext cx="30204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598395E4-5364-B55F-D358-C2996784391D}"/>
                    </a:ext>
                  </a:extLst>
                </p14:cNvPr>
                <p14:cNvContentPartPr/>
                <p14:nvPr/>
              </p14:nvContentPartPr>
              <p14:xfrm>
                <a:off x="4225370" y="4782848"/>
                <a:ext cx="246960" cy="286560"/>
              </p14:xfrm>
            </p:contentPart>
          </mc:Choice>
          <mc:Fallback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598395E4-5364-B55F-D358-C2996784391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216370" y="4773848"/>
                  <a:ext cx="2646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F6057638-6408-3198-6A47-B42164609409}"/>
                    </a:ext>
                  </a:extLst>
                </p14:cNvPr>
                <p14:cNvContentPartPr/>
                <p14:nvPr/>
              </p14:nvContentPartPr>
              <p14:xfrm>
                <a:off x="4660250" y="4717328"/>
                <a:ext cx="320400" cy="310320"/>
              </p14:xfrm>
            </p:contentPart>
          </mc:Choice>
          <mc:Fallback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F6057638-6408-3198-6A47-B4216460940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651250" y="4708688"/>
                  <a:ext cx="3380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7BBE60F4-CEA7-8A59-E9B9-8792E1FB3672}"/>
                    </a:ext>
                  </a:extLst>
                </p14:cNvPr>
                <p14:cNvContentPartPr/>
                <p14:nvPr/>
              </p14:nvContentPartPr>
              <p14:xfrm>
                <a:off x="4858610" y="4465328"/>
                <a:ext cx="219960" cy="360"/>
              </p14:xfrm>
            </p:contentPart>
          </mc:Choice>
          <mc:Fallback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7BBE60F4-CEA7-8A59-E9B9-8792E1FB367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849610" y="4456688"/>
                  <a:ext cx="237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D0F192C9-32C9-5EBC-B89D-D344C038A2EC}"/>
                    </a:ext>
                  </a:extLst>
                </p14:cNvPr>
                <p14:cNvContentPartPr/>
                <p14:nvPr/>
              </p14:nvContentPartPr>
              <p14:xfrm>
                <a:off x="5182970" y="4313768"/>
                <a:ext cx="224280" cy="308880"/>
              </p14:xfrm>
            </p:contentPart>
          </mc:Choice>
          <mc:Fallback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D0F192C9-32C9-5EBC-B89D-D344C038A2E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173970" y="4304768"/>
                  <a:ext cx="241920" cy="32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77F122B1-8B35-60B2-DCD3-9111CBA1A0EB}"/>
              </a:ext>
            </a:extLst>
          </p:cNvPr>
          <p:cNvGrpSpPr/>
          <p:nvPr/>
        </p:nvGrpSpPr>
        <p:grpSpPr>
          <a:xfrm>
            <a:off x="6347570" y="4318808"/>
            <a:ext cx="2146680" cy="536400"/>
            <a:chOff x="6347570" y="4318808"/>
            <a:chExt cx="2146680" cy="53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EE6B8BA9-48A6-14CE-AEE0-30FC0C9849FE}"/>
                    </a:ext>
                  </a:extLst>
                </p14:cNvPr>
                <p14:cNvContentPartPr/>
                <p14:nvPr/>
              </p14:nvContentPartPr>
              <p14:xfrm>
                <a:off x="6347570" y="4490528"/>
                <a:ext cx="170280" cy="353160"/>
              </p14:xfrm>
            </p:contentPart>
          </mc:Choice>
          <mc:Fallback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EE6B8BA9-48A6-14CE-AEE0-30FC0C9849F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338570" y="4481888"/>
                  <a:ext cx="18792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01B8ADCC-B518-5496-0C66-1878751BB0ED}"/>
                    </a:ext>
                  </a:extLst>
                </p14:cNvPr>
                <p14:cNvContentPartPr/>
                <p14:nvPr/>
              </p14:nvContentPartPr>
              <p14:xfrm>
                <a:off x="6542690" y="4607168"/>
                <a:ext cx="641160" cy="248040"/>
              </p14:xfrm>
            </p:contentPart>
          </mc:Choice>
          <mc:Fallback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01B8ADCC-B518-5496-0C66-1878751BB0E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533690" y="4598168"/>
                  <a:ext cx="6588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E1BFD6EB-0D58-02D4-57A7-D13EC82A1B54}"/>
                    </a:ext>
                  </a:extLst>
                </p14:cNvPr>
                <p14:cNvContentPartPr/>
                <p14:nvPr/>
              </p14:nvContentPartPr>
              <p14:xfrm>
                <a:off x="7417130" y="4559648"/>
                <a:ext cx="192600" cy="161280"/>
              </p14:xfrm>
            </p:contentPart>
          </mc:Choice>
          <mc:Fallback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E1BFD6EB-0D58-02D4-57A7-D13EC82A1B5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408130" y="4550648"/>
                  <a:ext cx="2102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3CBC906F-64BA-53B1-7F76-973899FAC72B}"/>
                    </a:ext>
                  </a:extLst>
                </p14:cNvPr>
                <p14:cNvContentPartPr/>
                <p14:nvPr/>
              </p14:nvContentPartPr>
              <p14:xfrm>
                <a:off x="7612610" y="4318808"/>
                <a:ext cx="92520" cy="198000"/>
              </p14:xfrm>
            </p:contentPart>
          </mc:Choice>
          <mc:Fallback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3CBC906F-64BA-53B1-7F76-973899FAC72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603610" y="4310168"/>
                  <a:ext cx="1101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B72AD220-A76A-D044-0494-E14FB9B0ED61}"/>
                    </a:ext>
                  </a:extLst>
                </p14:cNvPr>
                <p14:cNvContentPartPr/>
                <p14:nvPr/>
              </p14:nvContentPartPr>
              <p14:xfrm>
                <a:off x="7808090" y="4441928"/>
                <a:ext cx="259560" cy="289080"/>
              </p14:xfrm>
            </p:contentPart>
          </mc:Choice>
          <mc:Fallback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B72AD220-A76A-D044-0494-E14FB9B0ED6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799450" y="4432928"/>
                  <a:ext cx="2772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679F73EA-02C2-CC49-9C0C-0D45C0BCC6A7}"/>
                    </a:ext>
                  </a:extLst>
                </p14:cNvPr>
                <p14:cNvContentPartPr/>
                <p14:nvPr/>
              </p14:nvContentPartPr>
              <p14:xfrm>
                <a:off x="8280050" y="4451288"/>
                <a:ext cx="214200" cy="245520"/>
              </p14:xfrm>
            </p:contentPart>
          </mc:Choice>
          <mc:Fallback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679F73EA-02C2-CC49-9C0C-0D45C0BCC6A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271050" y="4442288"/>
                  <a:ext cx="23184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05559992-27DB-D079-A444-E9FC77308B7E}"/>
              </a:ext>
            </a:extLst>
          </p:cNvPr>
          <p:cNvGrpSpPr/>
          <p:nvPr/>
        </p:nvGrpSpPr>
        <p:grpSpPr>
          <a:xfrm>
            <a:off x="8814290" y="4295048"/>
            <a:ext cx="922320" cy="389520"/>
            <a:chOff x="8814290" y="4295048"/>
            <a:chExt cx="922320" cy="38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50A6CC70-1836-F373-0E87-8653ED1D3FC2}"/>
                    </a:ext>
                  </a:extLst>
                </p14:cNvPr>
                <p14:cNvContentPartPr/>
                <p14:nvPr/>
              </p14:nvContentPartPr>
              <p14:xfrm>
                <a:off x="8814290" y="4367408"/>
                <a:ext cx="284760" cy="290520"/>
              </p14:xfrm>
            </p:contentPart>
          </mc:Choice>
          <mc:Fallback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50A6CC70-1836-F373-0E87-8653ED1D3FC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805650" y="4358408"/>
                  <a:ext cx="3024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0191DD6B-B74D-1499-727A-A3D760520DED}"/>
                    </a:ext>
                  </a:extLst>
                </p14:cNvPr>
                <p14:cNvContentPartPr/>
                <p14:nvPr/>
              </p14:nvContentPartPr>
              <p14:xfrm>
                <a:off x="9183650" y="4332848"/>
                <a:ext cx="202680" cy="351720"/>
              </p14:xfrm>
            </p:contentPart>
          </mc:Choice>
          <mc:Fallback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0191DD6B-B74D-1499-727A-A3D760520DE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175010" y="4324208"/>
                  <a:ext cx="2203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19F4A0CD-15D7-235C-ED3B-D2ADC2388B9C}"/>
                    </a:ext>
                  </a:extLst>
                </p14:cNvPr>
                <p14:cNvContentPartPr/>
                <p14:nvPr/>
              </p14:nvContentPartPr>
              <p14:xfrm>
                <a:off x="9603050" y="4295048"/>
                <a:ext cx="76320" cy="360720"/>
              </p14:xfrm>
            </p:contentPart>
          </mc:Choice>
          <mc:Fallback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19F4A0CD-15D7-235C-ED3B-D2ADC2388B9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594410" y="4286048"/>
                  <a:ext cx="9396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AB4B5F56-50A5-2CDC-6A09-9E9A132C8241}"/>
                    </a:ext>
                  </a:extLst>
                </p14:cNvPr>
                <p14:cNvContentPartPr/>
                <p14:nvPr/>
              </p14:nvContentPartPr>
              <p14:xfrm>
                <a:off x="9464090" y="4648928"/>
                <a:ext cx="272520" cy="11880"/>
              </p14:xfrm>
            </p:contentPart>
          </mc:Choice>
          <mc:Fallback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AB4B5F56-50A5-2CDC-6A09-9E9A132C824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455450" y="4639928"/>
                  <a:ext cx="290160" cy="2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02" name="Tinta 101">
                <a:extLst>
                  <a:ext uri="{FF2B5EF4-FFF2-40B4-BE49-F238E27FC236}">
                    <a16:creationId xmlns:a16="http://schemas.microsoft.com/office/drawing/2014/main" id="{B1D9B364-9702-F449-770D-822CD526B952}"/>
                  </a:ext>
                </a:extLst>
              </p14:cNvPr>
              <p14:cNvContentPartPr/>
              <p14:nvPr/>
            </p14:nvContentPartPr>
            <p14:xfrm>
              <a:off x="1981130" y="5959328"/>
              <a:ext cx="80280" cy="106200"/>
            </p14:xfrm>
          </p:contentPart>
        </mc:Choice>
        <mc:Fallback>
          <p:pic>
            <p:nvPicPr>
              <p:cNvPr id="102" name="Tinta 101">
                <a:extLst>
                  <a:ext uri="{FF2B5EF4-FFF2-40B4-BE49-F238E27FC236}">
                    <a16:creationId xmlns:a16="http://schemas.microsoft.com/office/drawing/2014/main" id="{B1D9B364-9702-F449-770D-822CD526B952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972130" y="5950688"/>
                <a:ext cx="9792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03" name="Tinta 102">
                <a:extLst>
                  <a:ext uri="{FF2B5EF4-FFF2-40B4-BE49-F238E27FC236}">
                    <a16:creationId xmlns:a16="http://schemas.microsoft.com/office/drawing/2014/main" id="{71EC349D-1C98-F4E1-E77A-73E5F49B7FC4}"/>
                  </a:ext>
                </a:extLst>
              </p14:cNvPr>
              <p14:cNvContentPartPr/>
              <p14:nvPr/>
            </p14:nvContentPartPr>
            <p14:xfrm>
              <a:off x="2164370" y="5674928"/>
              <a:ext cx="73440" cy="109800"/>
            </p14:xfrm>
          </p:contentPart>
        </mc:Choice>
        <mc:Fallback>
          <p:pic>
            <p:nvPicPr>
              <p:cNvPr id="103" name="Tinta 102">
                <a:extLst>
                  <a:ext uri="{FF2B5EF4-FFF2-40B4-BE49-F238E27FC236}">
                    <a16:creationId xmlns:a16="http://schemas.microsoft.com/office/drawing/2014/main" id="{71EC349D-1C98-F4E1-E77A-73E5F49B7FC4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2155370" y="5665928"/>
                <a:ext cx="910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04" name="Tinta 103">
                <a:extLst>
                  <a:ext uri="{FF2B5EF4-FFF2-40B4-BE49-F238E27FC236}">
                    <a16:creationId xmlns:a16="http://schemas.microsoft.com/office/drawing/2014/main" id="{514AEC87-1559-8CB1-A244-2F24E582F8C4}"/>
                  </a:ext>
                </a:extLst>
              </p14:cNvPr>
              <p14:cNvContentPartPr/>
              <p14:nvPr/>
            </p14:nvContentPartPr>
            <p14:xfrm>
              <a:off x="2407370" y="5940248"/>
              <a:ext cx="35640" cy="66240"/>
            </p14:xfrm>
          </p:contentPart>
        </mc:Choice>
        <mc:Fallback>
          <p:pic>
            <p:nvPicPr>
              <p:cNvPr id="104" name="Tinta 103">
                <a:extLst>
                  <a:ext uri="{FF2B5EF4-FFF2-40B4-BE49-F238E27FC236}">
                    <a16:creationId xmlns:a16="http://schemas.microsoft.com/office/drawing/2014/main" id="{514AEC87-1559-8CB1-A244-2F24E582F8C4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2398730" y="5931248"/>
                <a:ext cx="53280" cy="8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70624228-10BA-F5BD-F824-4B80550F7FC0}"/>
              </a:ext>
            </a:extLst>
          </p:cNvPr>
          <p:cNvGrpSpPr/>
          <p:nvPr/>
        </p:nvGrpSpPr>
        <p:grpSpPr>
          <a:xfrm>
            <a:off x="2866730" y="5480528"/>
            <a:ext cx="1839240" cy="398520"/>
            <a:chOff x="2866730" y="5480528"/>
            <a:chExt cx="1839240" cy="39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BDD84858-47F4-E61E-7782-08D8B7E61B71}"/>
                    </a:ext>
                  </a:extLst>
                </p14:cNvPr>
                <p14:cNvContentPartPr/>
                <p14:nvPr/>
              </p14:nvContentPartPr>
              <p14:xfrm>
                <a:off x="2866730" y="5853128"/>
                <a:ext cx="211320" cy="25920"/>
              </p14:xfrm>
            </p:contentPart>
          </mc:Choice>
          <mc:Fallback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BDD84858-47F4-E61E-7782-08D8B7E61B7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857730" y="5844488"/>
                  <a:ext cx="2289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ECED134B-B4E9-F73A-5A4E-E10DBF8961EF}"/>
                    </a:ext>
                  </a:extLst>
                </p14:cNvPr>
                <p14:cNvContentPartPr/>
                <p14:nvPr/>
              </p14:nvContentPartPr>
              <p14:xfrm>
                <a:off x="3221690" y="5564048"/>
                <a:ext cx="312480" cy="303840"/>
              </p14:xfrm>
            </p:contentPart>
          </mc:Choice>
          <mc:Fallback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ECED134B-B4E9-F73A-5A4E-E10DBF8961E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212690" y="5555048"/>
                  <a:ext cx="33012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077CBDDD-4604-B7C2-2819-24AF8FC801D0}"/>
                    </a:ext>
                  </a:extLst>
                </p14:cNvPr>
                <p14:cNvContentPartPr/>
                <p14:nvPr/>
              </p14:nvContentPartPr>
              <p14:xfrm>
                <a:off x="3686810" y="5564048"/>
                <a:ext cx="242640" cy="262800"/>
              </p14:xfrm>
            </p:contentPart>
          </mc:Choice>
          <mc:Fallback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077CBDDD-4604-B7C2-2819-24AF8FC801D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678170" y="5555048"/>
                  <a:ext cx="2602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BF7BF156-0DE7-A3A6-861D-4BF9640B1CCF}"/>
                    </a:ext>
                  </a:extLst>
                </p14:cNvPr>
                <p14:cNvContentPartPr/>
                <p14:nvPr/>
              </p14:nvContentPartPr>
              <p14:xfrm>
                <a:off x="4117370" y="5663408"/>
                <a:ext cx="251280" cy="29520"/>
              </p14:xfrm>
            </p:contentPart>
          </mc:Choice>
          <mc:Fallback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BF7BF156-0DE7-A3A6-861D-4BF9640B1CC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108730" y="5654408"/>
                  <a:ext cx="2689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9F0E3C71-643E-CA68-47D7-2866630C5E79}"/>
                    </a:ext>
                  </a:extLst>
                </p14:cNvPr>
                <p14:cNvContentPartPr/>
                <p14:nvPr/>
              </p14:nvContentPartPr>
              <p14:xfrm>
                <a:off x="4471970" y="5480528"/>
                <a:ext cx="234000" cy="334800"/>
              </p14:xfrm>
            </p:contentPart>
          </mc:Choice>
          <mc:Fallback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9F0E3C71-643E-CA68-47D7-2866630C5E7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463330" y="5471888"/>
                  <a:ext cx="251640" cy="35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27B2B133-E3F3-55CB-CFD5-D06B5D5E2398}"/>
              </a:ext>
            </a:extLst>
          </p:cNvPr>
          <p:cNvGrpSpPr/>
          <p:nvPr/>
        </p:nvGrpSpPr>
        <p:grpSpPr>
          <a:xfrm>
            <a:off x="5360090" y="5529488"/>
            <a:ext cx="555480" cy="311400"/>
            <a:chOff x="5360090" y="5529488"/>
            <a:chExt cx="555480" cy="31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5B7B36D9-5F8E-2699-8CE1-45C7194555FB}"/>
                    </a:ext>
                  </a:extLst>
                </p14:cNvPr>
                <p14:cNvContentPartPr/>
                <p14:nvPr/>
              </p14:nvContentPartPr>
              <p14:xfrm>
                <a:off x="5361530" y="5704088"/>
                <a:ext cx="391320" cy="41040"/>
              </p14:xfrm>
            </p:contentPart>
          </mc:Choice>
          <mc:Fallback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5B7B36D9-5F8E-2699-8CE1-45C7194555F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352530" y="5695448"/>
                  <a:ext cx="4089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C8CDDC27-76E4-45BA-CACE-9CB42914BFF2}"/>
                    </a:ext>
                  </a:extLst>
                </p14:cNvPr>
                <p14:cNvContentPartPr/>
                <p14:nvPr/>
              </p14:nvContentPartPr>
              <p14:xfrm>
                <a:off x="5360090" y="5622368"/>
                <a:ext cx="372960" cy="107280"/>
              </p14:xfrm>
            </p:contentPart>
          </mc:Choice>
          <mc:Fallback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C8CDDC27-76E4-45BA-CACE-9CB42914BFF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351090" y="5613728"/>
                  <a:ext cx="390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4057D598-8751-2C07-D258-1EE2B9E84EAE}"/>
                    </a:ext>
                  </a:extLst>
                </p14:cNvPr>
                <p14:cNvContentPartPr/>
                <p14:nvPr/>
              </p14:nvContentPartPr>
              <p14:xfrm>
                <a:off x="5691650" y="5529488"/>
                <a:ext cx="223920" cy="311400"/>
              </p14:xfrm>
            </p:contentPart>
          </mc:Choice>
          <mc:Fallback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4057D598-8751-2C07-D258-1EE2B9E84EA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682650" y="5520848"/>
                  <a:ext cx="241560" cy="32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BDD673D8-2F6B-F9AD-1D73-0A25F11943A5}"/>
              </a:ext>
            </a:extLst>
          </p:cNvPr>
          <p:cNvGrpSpPr/>
          <p:nvPr/>
        </p:nvGrpSpPr>
        <p:grpSpPr>
          <a:xfrm>
            <a:off x="6352970" y="5352368"/>
            <a:ext cx="1134360" cy="359640"/>
            <a:chOff x="6352970" y="5352368"/>
            <a:chExt cx="1134360" cy="35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B8CE18C6-CBE9-0375-DD47-7266610A82DD}"/>
                    </a:ext>
                  </a:extLst>
                </p14:cNvPr>
                <p14:cNvContentPartPr/>
                <p14:nvPr/>
              </p14:nvContentPartPr>
              <p14:xfrm>
                <a:off x="6352970" y="5397728"/>
                <a:ext cx="369000" cy="314280"/>
              </p14:xfrm>
            </p:contentPart>
          </mc:Choice>
          <mc:Fallback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B8CE18C6-CBE9-0375-DD47-7266610A82D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344330" y="5389088"/>
                  <a:ext cx="3866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3B79E818-8CAF-CB58-FAE9-4D900EB39AC2}"/>
                    </a:ext>
                  </a:extLst>
                </p14:cNvPr>
                <p14:cNvContentPartPr/>
                <p14:nvPr/>
              </p14:nvContentPartPr>
              <p14:xfrm>
                <a:off x="6903050" y="5370368"/>
                <a:ext cx="197280" cy="292320"/>
              </p14:xfrm>
            </p:contentPart>
          </mc:Choice>
          <mc:Fallback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3B79E818-8CAF-CB58-FAE9-4D900EB39AC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894050" y="5361368"/>
                  <a:ext cx="2149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517EFC74-49A5-3994-0BC7-54018B285B38}"/>
                    </a:ext>
                  </a:extLst>
                </p14:cNvPr>
                <p14:cNvContentPartPr/>
                <p14:nvPr/>
              </p14:nvContentPartPr>
              <p14:xfrm>
                <a:off x="7272410" y="5352368"/>
                <a:ext cx="214920" cy="338400"/>
              </p14:xfrm>
            </p:contentPart>
          </mc:Choice>
          <mc:Fallback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517EFC74-49A5-3994-0BC7-54018B285B3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263770" y="5343728"/>
                  <a:ext cx="232560" cy="356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214344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99DD270CA12F941AD157D503B7414E9" ma:contentTypeVersion="0" ma:contentTypeDescription="Crie um novo documento." ma:contentTypeScope="" ma:versionID="3709b52e93b997779df75ecabbd50f1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7D4E9C-9BDE-4C9B-8CF5-7EC94302FE5A}"/>
</file>

<file path=customXml/itemProps2.xml><?xml version="1.0" encoding="utf-8"?>
<ds:datastoreItem xmlns:ds="http://schemas.openxmlformats.org/officeDocument/2006/customXml" ds:itemID="{21D4B070-84E4-43E6-9EA7-C12930B3549A}"/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431</Words>
  <Application>Microsoft Office PowerPoint</Application>
  <PresentationFormat>Widescreen</PresentationFormat>
  <Paragraphs>19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MARCIA XAVIER CURY</dc:creator>
  <cp:lastModifiedBy>MARCIA XAVIER CURY</cp:lastModifiedBy>
  <cp:revision>7</cp:revision>
  <dcterms:created xsi:type="dcterms:W3CDTF">2022-09-30T08:41:41Z</dcterms:created>
  <dcterms:modified xsi:type="dcterms:W3CDTF">2022-09-30T12:08:25Z</dcterms:modified>
</cp:coreProperties>
</file>