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F3975-1BED-44E2-B619-D7D1CC15C5E4}" v="1" dt="2022-04-14T14:05:07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A GRACIANO OLIVEIRA DOS REIS" userId="S::yara.reis@etec.sp.gov.br::5691f510-32b8-4a5a-a5a2-73dae48a25a5" providerId="AD" clId="Web-{BB4F3975-1BED-44E2-B619-D7D1CC15C5E4}"/>
    <pc:docChg chg="delSld">
      <pc:chgData name="YARA GRACIANO OLIVEIRA DOS REIS" userId="S::yara.reis@etec.sp.gov.br::5691f510-32b8-4a5a-a5a2-73dae48a25a5" providerId="AD" clId="Web-{BB4F3975-1BED-44E2-B619-D7D1CC15C5E4}" dt="2022-04-14T14:05:07.198" v="0"/>
      <pc:docMkLst>
        <pc:docMk/>
      </pc:docMkLst>
      <pc:sldChg chg="del">
        <pc:chgData name="YARA GRACIANO OLIVEIRA DOS REIS" userId="S::yara.reis@etec.sp.gov.br::5691f510-32b8-4a5a-a5a2-73dae48a25a5" providerId="AD" clId="Web-{BB4F3975-1BED-44E2-B619-D7D1CC15C5E4}" dt="2022-04-14T14:05:07.198" v="0"/>
        <pc:sldMkLst>
          <pc:docMk/>
          <pc:sldMk cId="12851996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70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1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7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3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0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C5D0-B7B7-4DF1-804F-1F7D27F3935E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EBC4-7B7E-4C17-8BA6-B9140BB2C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2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Reino </a:t>
            </a:r>
            <a:r>
              <a:rPr lang="pt-BR" b="1" dirty="0" err="1"/>
              <a:t>Protoctista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(protozoários e algas)</a:t>
            </a:r>
          </a:p>
        </p:txBody>
      </p:sp>
    </p:spTree>
    <p:extLst>
      <p:ext uri="{BB962C8B-B14F-4D97-AF65-F5344CB8AC3E}">
        <p14:creationId xmlns:p14="http://schemas.microsoft.com/office/powerpoint/2010/main" val="425302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 ilustrar...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Protozoarios</a:t>
            </a:r>
            <a:r>
              <a:rPr lang="pt-BR" dirty="0"/>
              <a:t> </a:t>
            </a:r>
            <a:r>
              <a:rPr lang="pt-BR"/>
              <a:t>– 8:27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https://www.youtube.com/watch?v=BUuDvXITlAg&amp;t=10s</a:t>
            </a:r>
          </a:p>
        </p:txBody>
      </p:sp>
    </p:spTree>
    <p:extLst>
      <p:ext uri="{BB962C8B-B14F-4D97-AF65-F5344CB8AC3E}">
        <p14:creationId xmlns:p14="http://schemas.microsoft.com/office/powerpoint/2010/main" val="302422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Biodiversidade do Reino </a:t>
            </a:r>
            <a:r>
              <a:rPr lang="pt-BR" b="1" dirty="0" err="1"/>
              <a:t>Protoctista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reino </a:t>
            </a:r>
            <a:r>
              <a:rPr lang="pt-BR" dirty="0" err="1"/>
              <a:t>Protoctista</a:t>
            </a:r>
            <a:r>
              <a:rPr lang="pt-BR" dirty="0"/>
              <a:t> (antigamente conhecido como Protista) inclui protozoários e algas. Enquanto os primeiros são exclusivamente unicelulares e heterotróficos; os segundos podem ser unicelulares ou pluricelulares, apresentando como principal forma de nutrição a fotossíntese.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7" y="3681845"/>
            <a:ext cx="7910945" cy="24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sz="4900" b="1" dirty="0"/>
              <a:t>Características</a:t>
            </a:r>
            <a:r>
              <a:rPr lang="pt-BR" b="1" dirty="0"/>
              <a:t> Gerais dos Protozoários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protozoários são eucariontes que podem ser de vida livre – habitando a água e o solo – parasitas ou mesmo se estabelecerem como seres mutualísticos em relações benéficas a outros organismos como cupins e ruminantes. </a:t>
            </a:r>
          </a:p>
          <a:p>
            <a:pPr algn="just"/>
            <a:r>
              <a:rPr lang="pt-BR" dirty="0"/>
              <a:t>De forma geral, são heterotróficos e obtém seus nutrientes a partir do meio ambiente em que vivem, ainda que isto signifique a captura de alimento a partir das células hospedeiras que infectam.</a:t>
            </a:r>
          </a:p>
        </p:txBody>
      </p:sp>
    </p:spTree>
    <p:extLst>
      <p:ext uri="{BB962C8B-B14F-4D97-AF65-F5344CB8AC3E}">
        <p14:creationId xmlns:p14="http://schemas.microsoft.com/office/powerpoint/2010/main" val="10980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sz="4900" b="1" dirty="0"/>
              <a:t>Principais Grupos de Protozoários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86836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A classificação dos protozoários se baseia na presença ou ausência de estruturas locomotoras. </a:t>
            </a:r>
          </a:p>
          <a:p>
            <a:pPr marL="514350" indent="-514350" algn="just">
              <a:buAutoNum type="alphaLcParenR"/>
            </a:pPr>
            <a:r>
              <a:rPr lang="pt-BR" b="1" dirty="0"/>
              <a:t>Sarcodíneos</a:t>
            </a:r>
            <a:r>
              <a:rPr lang="pt-BR" dirty="0"/>
              <a:t> (ex.: amebas) englobam aqueles seres que dependem da formação de pseudópodes (prolongamentos temporários da membrana plasmática) para a movimentação.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                         </a:t>
            </a:r>
            <a:endParaRPr lang="pt-BR" baseline="-25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13" y="3754582"/>
            <a:ext cx="4239448" cy="23783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39" y="3652716"/>
            <a:ext cx="4005387" cy="230473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75340" y="5957455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Amoeba</a:t>
            </a:r>
            <a:r>
              <a:rPr lang="pt-BR" i="1" dirty="0"/>
              <a:t> </a:t>
            </a:r>
            <a:r>
              <a:rPr lang="pt-BR" i="1" dirty="0" err="1"/>
              <a:t>proteus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764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7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b)</a:t>
            </a:r>
            <a:r>
              <a:rPr lang="pt-BR" dirty="0"/>
              <a:t> </a:t>
            </a:r>
            <a:r>
              <a:rPr lang="pt-BR" b="1" dirty="0" err="1"/>
              <a:t>Cilióforos</a:t>
            </a:r>
            <a:r>
              <a:rPr lang="pt-BR" dirty="0"/>
              <a:t> (ex.: </a:t>
            </a:r>
            <a:r>
              <a:rPr lang="pt-BR" dirty="0" err="1"/>
              <a:t>paramécios</a:t>
            </a:r>
            <a:r>
              <a:rPr lang="pt-BR" dirty="0"/>
              <a:t>) apresentam os cílios como estruturas fixas.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6" y="2092036"/>
            <a:ext cx="4858369" cy="33346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61" y="1598668"/>
            <a:ext cx="4600745" cy="382798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322223" y="5573225"/>
            <a:ext cx="234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Paramecium</a:t>
            </a:r>
            <a:r>
              <a:rPr lang="pt-BR" i="1" dirty="0"/>
              <a:t> </a:t>
            </a:r>
            <a:r>
              <a:rPr lang="pt-BR" i="1" dirty="0" err="1"/>
              <a:t>caudatum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543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671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c) Mastigóforos</a:t>
            </a:r>
            <a:r>
              <a:rPr lang="pt-BR" dirty="0"/>
              <a:t> (ex.: </a:t>
            </a:r>
            <a:r>
              <a:rPr lang="pt-BR" dirty="0" err="1"/>
              <a:t>tripanossomas</a:t>
            </a:r>
            <a:r>
              <a:rPr lang="pt-BR" dirty="0"/>
              <a:t>) apresentam flagelos como estruturas fixas.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35" y="2036618"/>
            <a:ext cx="3935147" cy="36437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16" y="1870364"/>
            <a:ext cx="5249457" cy="36390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55162" y="5644305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Trypanosoma </a:t>
            </a:r>
            <a:r>
              <a:rPr lang="pt-BR" i="1" dirty="0" err="1"/>
              <a:t>cruzi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371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1424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/>
              <a:t>d) Esporozoários</a:t>
            </a:r>
            <a:r>
              <a:rPr lang="pt-BR" dirty="0"/>
              <a:t> (ex.: plasmódios) não apresentam quaisquer especializações voltadas ao seu deslocamento. Sua locomoção depende, em geral, de vetores animais ou do transporte realizado pela água.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422665"/>
            <a:ext cx="3354532" cy="37045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7" y="2535382"/>
            <a:ext cx="5028612" cy="340718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038469" y="5942567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Plasmodium</a:t>
            </a:r>
            <a:r>
              <a:rPr lang="pt-BR" i="1" dirty="0"/>
              <a:t> </a:t>
            </a:r>
            <a:r>
              <a:rPr lang="pt-BR" i="1" dirty="0" err="1"/>
              <a:t>falciparum</a:t>
            </a:r>
            <a:endParaRPr lang="pt-BR" i="1" dirty="0"/>
          </a:p>
        </p:txBody>
      </p:sp>
      <p:sp>
        <p:nvSpPr>
          <p:cNvPr id="2" name="Retângulo 1"/>
          <p:cNvSpPr/>
          <p:nvPr/>
        </p:nvSpPr>
        <p:spPr>
          <a:xfrm>
            <a:off x="1759527" y="4211782"/>
            <a:ext cx="484909" cy="16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Reprodução dos Protozoários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6244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A reprodução é geralmente assexuada, mas há organismos capazes de realizar a troca de material genético ou mesmo a produção de gametas. Na divisão binária, a célula aumenta o seu tamanho e divide- se, originando dois novos indivíduos geneticamente iguais. Esse processo é importante para aumentar o número de organismos da população.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92" y="3505201"/>
            <a:ext cx="5212816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218" y="7588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Na conjugação, realizada pelo </a:t>
            </a:r>
            <a:r>
              <a:rPr lang="pt-BR" dirty="0" err="1"/>
              <a:t>paramécio</a:t>
            </a:r>
            <a:r>
              <a:rPr lang="pt-BR" dirty="0"/>
              <a:t>, dois indivíduos trocam micronúcleos previamente duplicados. Em cada organismo, o micronúcleo original une-se com o micronúcleo recebido e ocorre a mistura dos genes, aumentando a variabilidade da espécie.</a:t>
            </a:r>
          </a:p>
          <a:p>
            <a:pPr marL="0" indent="0" algn="just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23" y="2715490"/>
            <a:ext cx="7236989" cy="3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1960B49E2A0428516763081946A86" ma:contentTypeVersion="8" ma:contentTypeDescription="Create a new document." ma:contentTypeScope="" ma:versionID="4658231e6ef94465399992d73dbe8204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b8ec1b44c6df4c1428fea861eb3fcd30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19A86-EC82-4006-9EE9-887515D2F913}"/>
</file>

<file path=customXml/itemProps2.xml><?xml version="1.0" encoding="utf-8"?>
<ds:datastoreItem xmlns:ds="http://schemas.openxmlformats.org/officeDocument/2006/customXml" ds:itemID="{229F1834-5A2C-498F-A17C-33FECC9837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443C56-44DD-4E2E-B3C1-D8CA5B94ED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384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Reino Protoctista</vt:lpstr>
      <vt:lpstr>Biodiversidade do Reino Protoctista</vt:lpstr>
      <vt:lpstr> Características Gerais dos Protozoários </vt:lpstr>
      <vt:lpstr> Principais Grupos de Protozoários </vt:lpstr>
      <vt:lpstr>Apresentação do PowerPoint</vt:lpstr>
      <vt:lpstr>Apresentação do PowerPoint</vt:lpstr>
      <vt:lpstr>Apresentação do PowerPoint</vt:lpstr>
      <vt:lpstr>Reprodução dos Protozoários</vt:lpstr>
      <vt:lpstr>Apresentação do PowerPoint</vt:lpstr>
      <vt:lpstr>Para ilustrar...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Reino Protoctista</dc:title>
  <dc:creator>Usuário do Windows</dc:creator>
  <cp:lastModifiedBy>Etesp</cp:lastModifiedBy>
  <cp:revision>48</cp:revision>
  <dcterms:created xsi:type="dcterms:W3CDTF">2020-04-16T01:28:04Z</dcterms:created>
  <dcterms:modified xsi:type="dcterms:W3CDTF">2022-04-14T14:05:07Z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