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5" r:id="rId6"/>
    <p:sldId id="268" r:id="rId7"/>
    <p:sldId id="264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13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4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13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8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7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3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47E0-058C-498A-B207-DD6B07218718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371" y="3134043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MORFOLOGIA EXTERNA DAS PLANTAS ANGIOSPERMAS 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Profª</a:t>
            </a:r>
            <a:r>
              <a:rPr lang="pt-B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Yara Graciano 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Órgão normalmente subterrâneo;</a:t>
            </a:r>
          </a:p>
          <a:p>
            <a:r>
              <a:rPr lang="pt-BR" sz="2400" dirty="0" smtClean="0"/>
              <a:t>Aclorofilado;</a:t>
            </a:r>
          </a:p>
          <a:p>
            <a:r>
              <a:rPr lang="pt-BR" sz="2400" dirty="0" smtClean="0"/>
              <a:t>Com ramificações e </a:t>
            </a:r>
            <a:r>
              <a:rPr lang="pt-BR" sz="2400" dirty="0" err="1" smtClean="0"/>
              <a:t>pêlos</a:t>
            </a:r>
            <a:r>
              <a:rPr lang="pt-BR" sz="2400" dirty="0" smtClean="0"/>
              <a:t> absorventes;</a:t>
            </a:r>
          </a:p>
          <a:p>
            <a:r>
              <a:rPr lang="pt-BR" sz="2400" dirty="0" smtClean="0"/>
              <a:t>Absorve água e sais minerais do solo;</a:t>
            </a:r>
          </a:p>
          <a:p>
            <a:r>
              <a:rPr lang="pt-BR" sz="2400" smtClean="0"/>
              <a:t>Ocorre transporte das </a:t>
            </a:r>
            <a:r>
              <a:rPr lang="pt-BR" sz="2400" dirty="0" smtClean="0"/>
              <a:t>seivas;</a:t>
            </a:r>
          </a:p>
          <a:p>
            <a:r>
              <a:rPr lang="pt-BR" sz="2400" dirty="0" smtClean="0"/>
              <a:t>Dois tipos principais de sistema radicular: pivotante e fasciculado.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97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86" y="1365622"/>
            <a:ext cx="4104045" cy="3724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56" y="1365623"/>
            <a:ext cx="3800475" cy="37242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40541" y="5499847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Raiz fasciculada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70494" y="5499847"/>
            <a:ext cx="27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Raiz </a:t>
            </a:r>
            <a:r>
              <a:rPr lang="pt-BR" dirty="0" err="1" smtClean="0"/>
              <a:t>Pivotante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0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AGUAPÉ (</a:t>
            </a:r>
            <a:r>
              <a:rPr lang="pt-BR" i="1" dirty="0" err="1"/>
              <a:t>Eichhornia</a:t>
            </a:r>
            <a:r>
              <a:rPr lang="pt-BR" i="1" dirty="0"/>
              <a:t> </a:t>
            </a:r>
            <a:r>
              <a:rPr lang="pt-BR" i="1" dirty="0" err="1"/>
              <a:t>crassipes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err="1" smtClean="0"/>
              <a:t>pêlos</a:t>
            </a:r>
            <a:r>
              <a:rPr lang="pt-BR" dirty="0" smtClean="0"/>
              <a:t> absorventes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39" y="1638559"/>
            <a:ext cx="5747657" cy="52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224" y="621015"/>
            <a:ext cx="73152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Alguns tipos de raízes</a:t>
            </a:r>
            <a:endParaRPr lang="pt-BR" dirty="0"/>
          </a:p>
        </p:txBody>
      </p:sp>
      <p:pic>
        <p:nvPicPr>
          <p:cNvPr id="1026" name="Picture 2" descr="Raiz | Tipos de Raízes - Enciclopédia Global™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7" y="1270000"/>
            <a:ext cx="6048102" cy="48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1. Além de fixação e absorção, as raízes podem apresentar especializações para a realização de outras funções, refletidas claramente na sua estrutura. Identificar e caracterizar alguns tipos de raízes, ilustrando com </a:t>
            </a:r>
            <a:r>
              <a:rPr lang="pt-BR" sz="2400" smtClean="0"/>
              <a:t>imagens reais.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93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40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Conteúdo do Portfólio – Parte II</a:t>
            </a:r>
            <a:br>
              <a:rPr lang="pt-BR" dirty="0" smtClean="0"/>
            </a:br>
            <a:r>
              <a:rPr lang="pt-BR" dirty="0" smtClean="0"/>
              <a:t>Morfologia externa das plantas Angiospermas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581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Introdução sobre função e estrutura: raiz, caule, folha, flor, fruto e semente.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Atividades referentes a raiz, caule, folha, flor, fruto e semente (conferir no material de aula)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Conclusão</a:t>
            </a:r>
          </a:p>
          <a:p>
            <a:pPr>
              <a:buFontTx/>
              <a:buChar char="-"/>
            </a:pPr>
            <a:r>
              <a:rPr lang="pt-BR" dirty="0"/>
              <a:t>Bibliografia</a:t>
            </a:r>
          </a:p>
          <a:p>
            <a:pPr>
              <a:buFontTx/>
              <a:buChar char="-"/>
            </a:pPr>
            <a:r>
              <a:rPr lang="pt-BR" b="1" dirty="0"/>
              <a:t>Apresentação:</a:t>
            </a:r>
            <a:r>
              <a:rPr lang="pt-BR" dirty="0"/>
              <a:t>  </a:t>
            </a:r>
            <a:r>
              <a:rPr lang="pt-BR" dirty="0" smtClean="0"/>
              <a:t>Este portfólio é uma organização de </a:t>
            </a:r>
            <a:r>
              <a:rPr lang="pt-BR" b="1" dirty="0" smtClean="0"/>
              <a:t>ideias, conteúdos e atividades, devendo ser objetivo, dinâmico </a:t>
            </a:r>
            <a:r>
              <a:rPr lang="pt-BR" b="1" dirty="0"/>
              <a:t>e </a:t>
            </a:r>
            <a:r>
              <a:rPr lang="pt-BR" b="1" dirty="0" smtClean="0"/>
              <a:t>criativo. Para isso, deverá ser preparada uma apresentação em vídeo, de </a:t>
            </a:r>
            <a:r>
              <a:rPr lang="pt-BR" b="1" smtClean="0"/>
              <a:t>aproximadamente </a:t>
            </a:r>
            <a:r>
              <a:rPr lang="pt-BR" b="1" smtClean="0"/>
              <a:t>15 </a:t>
            </a:r>
            <a:r>
              <a:rPr lang="pt-BR" b="1" dirty="0" smtClean="0"/>
              <a:t>minutos.</a:t>
            </a:r>
            <a:endParaRPr lang="pt-BR" b="1" dirty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4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8166775A-F9FD-47FF-ABA2-6BED4778B2D3}"/>
</file>

<file path=customXml/itemProps2.xml><?xml version="1.0" encoding="utf-8"?>
<ds:datastoreItem xmlns:ds="http://schemas.openxmlformats.org/officeDocument/2006/customXml" ds:itemID="{3956667E-C08C-44B5-9CFF-1C7DFB5EF5C3}"/>
</file>

<file path=customXml/itemProps3.xml><?xml version="1.0" encoding="utf-8"?>
<ds:datastoreItem xmlns:ds="http://schemas.openxmlformats.org/officeDocument/2006/customXml" ds:itemID="{AB15422C-CB20-49D8-B8AD-05038179AD6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196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MORFOLOGIA EXTERNA DAS PLANTAS ANGIOSPERMAS  Profª Yara Graciano </vt:lpstr>
      <vt:lpstr>1. RAIZ</vt:lpstr>
      <vt:lpstr>Apresentação do PowerPoint</vt:lpstr>
      <vt:lpstr>AGUAPÉ (Eichhornia crassipes) pêlos absorventes </vt:lpstr>
      <vt:lpstr>Apresentação do PowerPoint</vt:lpstr>
      <vt:lpstr>Alguns tipos de raízes</vt:lpstr>
      <vt:lpstr>Atividade</vt:lpstr>
      <vt:lpstr>Conteúdo do Portfólio – Parte II Morfologia externa das plantas Angiospermas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29</cp:revision>
  <dcterms:created xsi:type="dcterms:W3CDTF">2020-08-18T14:04:15Z</dcterms:created>
  <dcterms:modified xsi:type="dcterms:W3CDTF">2022-09-14T15:15:58Z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