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AC163-E46E-428F-A14D-D77E09BA8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F5AF2-FAB8-45D9-949C-42F3B2AC3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F4FAE-13E7-44C2-BED3-E01534C6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3B9E0-923F-4F7E-BB9C-BDF2FD17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7E191-72A1-431D-9098-6773690E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7EAC2-5549-4FFA-B86F-0C8927C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485B6-B93C-429E-AE63-3F9B7E384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E324C-5872-4631-A850-AB8BD25A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31C8D-AEFD-4711-A04A-3D4C2225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E983D-B12C-4FF9-968C-F1253514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EBCD4-C573-40D5-9C41-2BBC7C2A1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10332E-747A-454A-BC4C-E5AF9639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8B0EF-BC1C-4237-A7F1-9FA17B6F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467DE6-0918-4315-817E-1D1D7A53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E34AF-4B91-4B49-B7F8-60120EF4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97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D223-E019-4B49-9849-44E88372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1ABF7-FD2B-4941-918D-68133F46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48F85-4940-49CA-87DF-1EC8AE5A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FF1EC-BEFF-4B44-A630-035A7161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F5A5F-E57E-4B34-9459-6D7B719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8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6B76-BAD3-40BA-AC60-D173AAB4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B7BDE3-128A-4695-B5F3-D34D96A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EF9B4-8574-41B3-84AD-60E09E4C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A2DFB-FE96-48A9-A5F6-C8B1041A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DEAB2-7429-4084-B989-4BDFF6EB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46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D0DAC-41E1-4DBB-AE29-13FC198D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9C5F1-D54A-4951-873A-E4402CE33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C46684-16C1-49D8-98C5-6B3CCFD2C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B437CB-B4B9-4228-9189-AB0B9538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A9857-20D5-4E02-857B-BDC72242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E04E3-5A76-41D5-AA50-A7027092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3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C935C-7D2D-4725-87EF-6615075A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0E176A-B32C-4AE8-AA4A-78094A28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E5F6D-B9D7-4523-A270-300228D31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67DE41-2407-4A10-9E30-8691789C1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6715E6-3794-4C58-977E-33EA9721F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AD73D7-784C-47AB-AB08-F9ED1D86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BC3E4-72BE-41DC-B6B4-630D052D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825955-A6C9-443F-AF9E-8467460C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7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4C9A4-C95B-4C2F-B2E5-196B7CCC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8AAC91-2FFB-46ED-977C-D858CC36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5E989-BF81-46FE-9926-54627987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F4806-38BF-44BB-A1DA-A91C25D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9010FA-591D-4705-B656-05D8B70B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DFBDFB-BE90-46D2-9E64-1F21975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10EF41-EE35-4304-8DB4-7D90165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96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51B91-E724-4B73-B7E0-63E13785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C648D-0135-4805-A434-5C3F57AA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CC9BFC-E00D-4BCB-A1F9-A9F3F72B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37DBF6-8E6F-455D-BE1E-8B369FCC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6AD7A6-4E36-4D26-BD23-675697F7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674D0-A9C7-41D7-B601-BE991724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DDF12-D6F3-4D3F-AAEF-CCEE7DF5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289DCB-ACAB-4284-918D-30F4D87D1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58D650-8326-46A1-AD65-EC0C45672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2F994-150B-4B1A-A693-47B70B6A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F2FC6-80DD-4234-8317-BC074554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8FCCF-9F60-40E1-9901-CCF48B62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8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AB1ADF-0A67-44D0-AD3B-ECB60779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8093A1-599D-48C0-82C0-65B797C1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7C256-6C47-4483-A581-5597148EA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3751-5219-4BDF-AC74-491D7119634C}" type="datetimeFigureOut">
              <a:rPr lang="pt-BR" smtClean="0"/>
              <a:t>18/07/2021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98CDE-1470-4E7F-851F-F25768FD6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F1768-39BF-440C-A8D0-9D04CCD82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4081-B2E1-437B-9FE7-5BCB3AC8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88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8C329-2A09-4766-8308-268FD89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77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63FEA7-A631-4DA3-AB98-B876736C8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3040"/>
            <a:ext cx="9144000" cy="379476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A04F8C-899A-4921-90EA-1C0720F63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9" t="16349" r="14038" b="6646"/>
          <a:stretch/>
        </p:blipFill>
        <p:spPr>
          <a:xfrm>
            <a:off x="1336432" y="182880"/>
            <a:ext cx="10466362" cy="65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E1D943-480A-4B67-B479-7BF67E862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3" t="17214" r="10923" b="16086"/>
          <a:stretch/>
        </p:blipFill>
        <p:spPr>
          <a:xfrm>
            <a:off x="1069145" y="295422"/>
            <a:ext cx="10677378" cy="60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053CCA-FFEF-43F4-8A86-9CB376AD7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6" t="20088" r="9423" b="14855"/>
          <a:stretch/>
        </p:blipFill>
        <p:spPr>
          <a:xfrm>
            <a:off x="1055077" y="281354"/>
            <a:ext cx="10621108" cy="61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9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458DAA-494C-42CE-89AB-4DDD27E66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7827" r="10000" b="12413"/>
          <a:stretch/>
        </p:blipFill>
        <p:spPr>
          <a:xfrm>
            <a:off x="1055077" y="393895"/>
            <a:ext cx="1036788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3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2B643-2A29-40B6-BA04-9DA28810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References</a:t>
            </a:r>
            <a:r>
              <a:rPr lang="pt-BR" dirty="0"/>
              <a:t>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D8861-878D-4A78-8C71-5F8ED458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Murphy, R. </a:t>
            </a:r>
            <a:r>
              <a:rPr lang="pt-BR" b="1" dirty="0" err="1"/>
              <a:t>English</a:t>
            </a:r>
            <a:r>
              <a:rPr lang="pt-BR" b="1" dirty="0"/>
              <a:t> </a:t>
            </a:r>
            <a:r>
              <a:rPr lang="pt-BR" b="1" dirty="0" err="1"/>
              <a:t>Grammar</a:t>
            </a:r>
            <a:r>
              <a:rPr lang="pt-BR" b="1" dirty="0"/>
              <a:t> in Use. </a:t>
            </a:r>
            <a:r>
              <a:rPr lang="pt-BR" dirty="0" err="1"/>
              <a:t>Fourth</a:t>
            </a:r>
            <a:r>
              <a:rPr lang="pt-BR" dirty="0"/>
              <a:t> Ed./2012</a:t>
            </a:r>
          </a:p>
        </p:txBody>
      </p:sp>
    </p:spTree>
    <p:extLst>
      <p:ext uri="{BB962C8B-B14F-4D97-AF65-F5344CB8AC3E}">
        <p14:creationId xmlns:p14="http://schemas.microsoft.com/office/powerpoint/2010/main" val="2461293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71668AF0DC8446B6B316E11F47640F" ma:contentTypeVersion="3" ma:contentTypeDescription="Crie um novo documento." ma:contentTypeScope="" ma:versionID="39b37fede78e29ce059cc07f581b167f">
  <xsd:schema xmlns:xsd="http://www.w3.org/2001/XMLSchema" xmlns:xs="http://www.w3.org/2001/XMLSchema" xmlns:p="http://schemas.microsoft.com/office/2006/metadata/properties" xmlns:ns2="2bd89d63-87c7-42f0-845c-259ab67df7bc" targetNamespace="http://schemas.microsoft.com/office/2006/metadata/properties" ma:root="true" ma:fieldsID="24f7190341dc41c240c5e67c2fe0e4ce" ns2:_="">
    <xsd:import namespace="2bd89d63-87c7-42f0-845c-259ab67df7b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9d63-87c7-42f0-845c-259ab67df7b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d89d63-87c7-42f0-845c-259ab67df7bc" xsi:nil="true"/>
  </documentManagement>
</p:properties>
</file>

<file path=customXml/itemProps1.xml><?xml version="1.0" encoding="utf-8"?>
<ds:datastoreItem xmlns:ds="http://schemas.openxmlformats.org/officeDocument/2006/customXml" ds:itemID="{06195889-3DCC-4D47-8007-B36BC6864B92}"/>
</file>

<file path=customXml/itemProps2.xml><?xml version="1.0" encoding="utf-8"?>
<ds:datastoreItem xmlns:ds="http://schemas.openxmlformats.org/officeDocument/2006/customXml" ds:itemID="{E3455829-20D8-4205-845F-BB2347DA508C}"/>
</file>

<file path=customXml/itemProps3.xml><?xml version="1.0" encoding="utf-8"?>
<ds:datastoreItem xmlns:ds="http://schemas.openxmlformats.org/officeDocument/2006/customXml" ds:itemID="{CD880831-1FA5-49C3-817E-231588A8E185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References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Mauro Felippe</dc:creator>
  <cp:lastModifiedBy>Mauro Felippe</cp:lastModifiedBy>
  <cp:revision>2</cp:revision>
  <dcterms:created xsi:type="dcterms:W3CDTF">2021-07-18T23:42:17Z</dcterms:created>
  <dcterms:modified xsi:type="dcterms:W3CDTF">2021-07-18T23:58:33Z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0x010100E771668AF0DC8446B6B316E11F47640F</vt:lpwstr>
  </property>
</Properties>
</file>