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17534-9B0A-4FB4-8D82-8AEF60B37736}" v="522" dt="2020-11-30T01:16:28.10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abh Agarwala" userId="d6ef7bb31f43995f" providerId="LiveId" clId="{B6C17534-9B0A-4FB4-8D82-8AEF60B37736}"/>
    <pc:docChg chg="undo custSel addSld delSld modSld">
      <pc:chgData name="Shalabh Agarwala" userId="d6ef7bb31f43995f" providerId="LiveId" clId="{B6C17534-9B0A-4FB4-8D82-8AEF60B37736}" dt="2020-11-30T13:07:37.223" v="1044" actId="47"/>
      <pc:docMkLst>
        <pc:docMk/>
      </pc:docMkLst>
      <pc:sldChg chg="modSp mod">
        <pc:chgData name="Shalabh Agarwala" userId="d6ef7bb31f43995f" providerId="LiveId" clId="{B6C17534-9B0A-4FB4-8D82-8AEF60B37736}" dt="2020-11-30T00:51:26.340" v="489" actId="20577"/>
        <pc:sldMkLst>
          <pc:docMk/>
          <pc:sldMk cId="3395139087" sldId="256"/>
        </pc:sldMkLst>
        <pc:graphicFrameChg chg="modGraphic">
          <ac:chgData name="Shalabh Agarwala" userId="d6ef7bb31f43995f" providerId="LiveId" clId="{B6C17534-9B0A-4FB4-8D82-8AEF60B37736}" dt="2020-11-30T00:51:26.340" v="489" actId="20577"/>
          <ac:graphicFrameMkLst>
            <pc:docMk/>
            <pc:sldMk cId="3395139087" sldId="256"/>
            <ac:graphicFrameMk id="12" creationId="{21E93314-E378-4394-B313-D86A90D0E4DC}"/>
          </ac:graphicFrameMkLst>
        </pc:graphicFrameChg>
      </pc:sldChg>
      <pc:sldChg chg="modSp mod">
        <pc:chgData name="Shalabh Agarwala" userId="d6ef7bb31f43995f" providerId="LiveId" clId="{B6C17534-9B0A-4FB4-8D82-8AEF60B37736}" dt="2020-11-30T00:59:01.807" v="629" actId="20577"/>
        <pc:sldMkLst>
          <pc:docMk/>
          <pc:sldMk cId="2730173625" sldId="257"/>
        </pc:sldMkLst>
        <pc:graphicFrameChg chg="mod modGraphic">
          <ac:chgData name="Shalabh Agarwala" userId="d6ef7bb31f43995f" providerId="LiveId" clId="{B6C17534-9B0A-4FB4-8D82-8AEF60B37736}" dt="2020-11-30T00:59:01.807" v="629" actId="20577"/>
          <ac:graphicFrameMkLst>
            <pc:docMk/>
            <pc:sldMk cId="2730173625" sldId="257"/>
            <ac:graphicFrameMk id="4" creationId="{3697B64A-E62D-4A9B-8B7C-D0D280FB8AFD}"/>
          </ac:graphicFrameMkLst>
        </pc:graphicFrameChg>
      </pc:sldChg>
      <pc:sldChg chg="del">
        <pc:chgData name="Shalabh Agarwala" userId="d6ef7bb31f43995f" providerId="LiveId" clId="{B6C17534-9B0A-4FB4-8D82-8AEF60B37736}" dt="2020-11-30T13:07:34.810" v="1043" actId="47"/>
        <pc:sldMkLst>
          <pc:docMk/>
          <pc:sldMk cId="2229461364" sldId="258"/>
        </pc:sldMkLst>
      </pc:sldChg>
      <pc:sldChg chg="addSp modSp mod">
        <pc:chgData name="Shalabh Agarwala" userId="d6ef7bb31f43995f" providerId="LiveId" clId="{B6C17534-9B0A-4FB4-8D82-8AEF60B37736}" dt="2020-11-30T01:10:04.284" v="712" actId="1076"/>
        <pc:sldMkLst>
          <pc:docMk/>
          <pc:sldMk cId="1582838268" sldId="260"/>
        </pc:sldMkLst>
        <pc:spChg chg="add mod">
          <ac:chgData name="Shalabh Agarwala" userId="d6ef7bb31f43995f" providerId="LiveId" clId="{B6C17534-9B0A-4FB4-8D82-8AEF60B37736}" dt="2020-11-30T00:41:45.312" v="75" actId="1076"/>
          <ac:spMkLst>
            <pc:docMk/>
            <pc:sldMk cId="1582838268" sldId="260"/>
            <ac:spMk id="14" creationId="{C6248A57-0573-4B0C-9348-1BD93901BEEB}"/>
          </ac:spMkLst>
        </pc:spChg>
        <pc:graphicFrameChg chg="modGraphic">
          <ac:chgData name="Shalabh Agarwala" userId="d6ef7bb31f43995f" providerId="LiveId" clId="{B6C17534-9B0A-4FB4-8D82-8AEF60B37736}" dt="2020-11-30T00:55:12.570" v="575" actId="20577"/>
          <ac:graphicFrameMkLst>
            <pc:docMk/>
            <pc:sldMk cId="1582838268" sldId="260"/>
            <ac:graphicFrameMk id="3" creationId="{014E76D0-CBF3-4DFE-8B06-15802576E348}"/>
          </ac:graphicFrameMkLst>
        </pc:graphicFrameChg>
        <pc:picChg chg="add mod">
          <ac:chgData name="Shalabh Agarwala" userId="d6ef7bb31f43995f" providerId="LiveId" clId="{B6C17534-9B0A-4FB4-8D82-8AEF60B37736}" dt="2020-11-30T01:10:04.284" v="712" actId="1076"/>
          <ac:picMkLst>
            <pc:docMk/>
            <pc:sldMk cId="1582838268" sldId="260"/>
            <ac:picMk id="3076" creationId="{5855B724-0EC2-43C3-9A88-6475A66ABF35}"/>
          </ac:picMkLst>
        </pc:picChg>
      </pc:sldChg>
      <pc:sldChg chg="addSp delSp modSp add mod setBg">
        <pc:chgData name="Shalabh Agarwala" userId="d6ef7bb31f43995f" providerId="LiveId" clId="{B6C17534-9B0A-4FB4-8D82-8AEF60B37736}" dt="2020-11-30T00:58:19.792" v="602" actId="1076"/>
        <pc:sldMkLst>
          <pc:docMk/>
          <pc:sldMk cId="3436344760" sldId="261"/>
        </pc:sldMkLst>
        <pc:spChg chg="mod">
          <ac:chgData name="Shalabh Agarwala" userId="d6ef7bb31f43995f" providerId="LiveId" clId="{B6C17534-9B0A-4FB4-8D82-8AEF60B37736}" dt="2020-11-30T00:42:03.255" v="98" actId="20577"/>
          <ac:spMkLst>
            <pc:docMk/>
            <pc:sldMk cId="3436344760" sldId="261"/>
            <ac:spMk id="2" creationId="{D5EA3047-81C3-4F78-B671-C05879FFC721}"/>
          </ac:spMkLst>
        </pc:spChg>
        <pc:spChg chg="add del mod">
          <ac:chgData name="Shalabh Agarwala" userId="d6ef7bb31f43995f" providerId="LiveId" clId="{B6C17534-9B0A-4FB4-8D82-8AEF60B37736}" dt="2020-11-30T00:42:33.606" v="103" actId="478"/>
          <ac:spMkLst>
            <pc:docMk/>
            <pc:sldMk cId="3436344760" sldId="261"/>
            <ac:spMk id="5" creationId="{9D130EB4-CA54-4E85-BA44-AC19D985E44E}"/>
          </ac:spMkLst>
        </pc:spChg>
        <pc:spChg chg="mod">
          <ac:chgData name="Shalabh Agarwala" userId="d6ef7bb31f43995f" providerId="LiveId" clId="{B6C17534-9B0A-4FB4-8D82-8AEF60B37736}" dt="2020-11-30T00:47:03.276" v="142" actId="1076"/>
          <ac:spMkLst>
            <pc:docMk/>
            <pc:sldMk cId="3436344760" sldId="261"/>
            <ac:spMk id="9" creationId="{433BF677-8957-479B-9B05-867F7527F4D8}"/>
          </ac:spMkLst>
        </pc:spChg>
        <pc:graphicFrameChg chg="del">
          <ac:chgData name="Shalabh Agarwala" userId="d6ef7bb31f43995f" providerId="LiveId" clId="{B6C17534-9B0A-4FB4-8D82-8AEF60B37736}" dt="2020-11-30T00:42:28.711" v="102" actId="478"/>
          <ac:graphicFrameMkLst>
            <pc:docMk/>
            <pc:sldMk cId="3436344760" sldId="261"/>
            <ac:graphicFrameMk id="4" creationId="{3697B64A-E62D-4A9B-8B7C-D0D280FB8AFD}"/>
          </ac:graphicFrameMkLst>
        </pc:graphicFrameChg>
        <pc:graphicFrameChg chg="add del mod modGraphic">
          <ac:chgData name="Shalabh Agarwala" userId="d6ef7bb31f43995f" providerId="LiveId" clId="{B6C17534-9B0A-4FB4-8D82-8AEF60B37736}" dt="2020-11-30T00:43:21.623" v="109" actId="478"/>
          <ac:graphicFrameMkLst>
            <pc:docMk/>
            <pc:sldMk cId="3436344760" sldId="261"/>
            <ac:graphicFrameMk id="6" creationId="{B10EF519-E262-42ED-A0C9-CDAE378C9F83}"/>
          </ac:graphicFrameMkLst>
        </pc:graphicFrameChg>
        <pc:graphicFrameChg chg="add mod modGraphic">
          <ac:chgData name="Shalabh Agarwala" userId="d6ef7bb31f43995f" providerId="LiveId" clId="{B6C17534-9B0A-4FB4-8D82-8AEF60B37736}" dt="2020-11-30T00:58:19.792" v="602" actId="1076"/>
          <ac:graphicFrameMkLst>
            <pc:docMk/>
            <pc:sldMk cId="3436344760" sldId="261"/>
            <ac:graphicFrameMk id="7" creationId="{5BD715E5-DB03-4957-8535-6B89D5248312}"/>
          </ac:graphicFrameMkLst>
        </pc:graphicFrameChg>
        <pc:graphicFrameChg chg="mod">
          <ac:chgData name="Shalabh Agarwala" userId="d6ef7bb31f43995f" providerId="LiveId" clId="{B6C17534-9B0A-4FB4-8D82-8AEF60B37736}" dt="2020-11-30T00:48:52.786" v="440" actId="20577"/>
          <ac:graphicFrameMkLst>
            <pc:docMk/>
            <pc:sldMk cId="3436344760" sldId="261"/>
            <ac:graphicFrameMk id="2056" creationId="{9D44675E-4F68-47CC-8EF9-72574019F076}"/>
          </ac:graphicFrameMkLst>
        </pc:graphicFrameChg>
        <pc:picChg chg="del">
          <ac:chgData name="Shalabh Agarwala" userId="d6ef7bb31f43995f" providerId="LiveId" clId="{B6C17534-9B0A-4FB4-8D82-8AEF60B37736}" dt="2020-11-30T00:42:14.222" v="99" actId="478"/>
          <ac:picMkLst>
            <pc:docMk/>
            <pc:sldMk cId="3436344760" sldId="261"/>
            <ac:picMk id="2050" creationId="{E6F2D7C4-0282-4C27-9E3D-9D66B81FFF2E}"/>
          </ac:picMkLst>
        </pc:picChg>
        <pc:picChg chg="del mod">
          <ac:chgData name="Shalabh Agarwala" userId="d6ef7bb31f43995f" providerId="LiveId" clId="{B6C17534-9B0A-4FB4-8D82-8AEF60B37736}" dt="2020-11-30T00:42:15.738" v="101" actId="478"/>
          <ac:picMkLst>
            <pc:docMk/>
            <pc:sldMk cId="3436344760" sldId="261"/>
            <ac:picMk id="2054" creationId="{1B1F6192-CC44-4CCD-B20B-D02534584C26}"/>
          </ac:picMkLst>
        </pc:picChg>
        <pc:picChg chg="add mod">
          <ac:chgData name="Shalabh Agarwala" userId="d6ef7bb31f43995f" providerId="LiveId" clId="{B6C17534-9B0A-4FB4-8D82-8AEF60B37736}" dt="2020-11-30T00:46:04.646" v="140" actId="1076"/>
          <ac:picMkLst>
            <pc:docMk/>
            <pc:sldMk cId="3436344760" sldId="261"/>
            <ac:picMk id="5122" creationId="{F266FCCF-CEB6-4B1A-BC43-3D16B2946CBA}"/>
          </ac:picMkLst>
        </pc:picChg>
        <pc:picChg chg="add mod">
          <ac:chgData name="Shalabh Agarwala" userId="d6ef7bb31f43995f" providerId="LiveId" clId="{B6C17534-9B0A-4FB4-8D82-8AEF60B37736}" dt="2020-11-30T00:46:02.108" v="139" actId="1076"/>
          <ac:picMkLst>
            <pc:docMk/>
            <pc:sldMk cId="3436344760" sldId="261"/>
            <ac:picMk id="5124" creationId="{A50813B0-8FA4-42FD-A8E9-40EA793921DA}"/>
          </ac:picMkLst>
        </pc:picChg>
      </pc:sldChg>
      <pc:sldChg chg="modSp add del mod">
        <pc:chgData name="Shalabh Agarwala" userId="d6ef7bb31f43995f" providerId="LiveId" clId="{B6C17534-9B0A-4FB4-8D82-8AEF60B37736}" dt="2020-11-30T13:07:37.223" v="1044" actId="47"/>
        <pc:sldMkLst>
          <pc:docMk/>
          <pc:sldMk cId="1792803368" sldId="262"/>
        </pc:sldMkLst>
        <pc:spChg chg="mod">
          <ac:chgData name="Shalabh Agarwala" userId="d6ef7bb31f43995f" providerId="LiveId" clId="{B6C17534-9B0A-4FB4-8D82-8AEF60B37736}" dt="2020-11-30T00:58:40.500" v="621" actId="20577"/>
          <ac:spMkLst>
            <pc:docMk/>
            <pc:sldMk cId="1792803368" sldId="262"/>
            <ac:spMk id="2" creationId="{D5EA3047-81C3-4F78-B671-C05879FFC721}"/>
          </ac:spMkLst>
        </pc:spChg>
      </pc:sldChg>
      <pc:sldChg chg="addSp delSp modSp add mod">
        <pc:chgData name="Shalabh Agarwala" userId="d6ef7bb31f43995f" providerId="LiveId" clId="{B6C17534-9B0A-4FB4-8D82-8AEF60B37736}" dt="2020-11-30T01:16:44.841" v="1042" actId="1076"/>
        <pc:sldMkLst>
          <pc:docMk/>
          <pc:sldMk cId="3374001353" sldId="263"/>
        </pc:sldMkLst>
        <pc:spChg chg="mod">
          <ac:chgData name="Shalabh Agarwala" userId="d6ef7bb31f43995f" providerId="LiveId" clId="{B6C17534-9B0A-4FB4-8D82-8AEF60B37736}" dt="2020-11-30T01:16:44.841" v="1042" actId="1076"/>
          <ac:spMkLst>
            <pc:docMk/>
            <pc:sldMk cId="3374001353" sldId="263"/>
            <ac:spMk id="2" creationId="{E87D389B-5A6E-4E3B-A40C-521E16976A71}"/>
          </ac:spMkLst>
        </pc:spChg>
        <pc:spChg chg="mod">
          <ac:chgData name="Shalabh Agarwala" userId="d6ef7bb31f43995f" providerId="LiveId" clId="{B6C17534-9B0A-4FB4-8D82-8AEF60B37736}" dt="2020-11-30T01:08:21.146" v="678" actId="20577"/>
          <ac:spMkLst>
            <pc:docMk/>
            <pc:sldMk cId="3374001353" sldId="263"/>
            <ac:spMk id="13" creationId="{E6C62257-7E67-4678-9407-E0097F70BC2F}"/>
          </ac:spMkLst>
        </pc:spChg>
        <pc:graphicFrameChg chg="add mod modGraphic">
          <ac:chgData name="Shalabh Agarwala" userId="d6ef7bb31f43995f" providerId="LiveId" clId="{B6C17534-9B0A-4FB4-8D82-8AEF60B37736}" dt="2020-11-30T01:07:25.934" v="655" actId="13242"/>
          <ac:graphicFrameMkLst>
            <pc:docMk/>
            <pc:sldMk cId="3374001353" sldId="263"/>
            <ac:graphicFrameMk id="3" creationId="{936621E5-862D-4420-A349-EF093CAFBF8B}"/>
          </ac:graphicFrameMkLst>
        </pc:graphicFrameChg>
        <pc:graphicFrameChg chg="mod modGraphic">
          <ac:chgData name="Shalabh Agarwala" userId="d6ef7bb31f43995f" providerId="LiveId" clId="{B6C17534-9B0A-4FB4-8D82-8AEF60B37736}" dt="2020-11-30T01:08:37.908" v="680" actId="14100"/>
          <ac:graphicFrameMkLst>
            <pc:docMk/>
            <pc:sldMk cId="3374001353" sldId="263"/>
            <ac:graphicFrameMk id="10" creationId="{40E071EA-AF21-4ACF-AD42-BA2648FE8FB2}"/>
          </ac:graphicFrameMkLst>
        </pc:graphicFrameChg>
        <pc:graphicFrameChg chg="del">
          <ac:chgData name="Shalabh Agarwala" userId="d6ef7bb31f43995f" providerId="LiveId" clId="{B6C17534-9B0A-4FB4-8D82-8AEF60B37736}" dt="2020-11-30T01:04:24.495" v="647" actId="478"/>
          <ac:graphicFrameMkLst>
            <pc:docMk/>
            <pc:sldMk cId="3374001353" sldId="263"/>
            <ac:graphicFrameMk id="12" creationId="{21E93314-E378-4394-B313-D86A90D0E4DC}"/>
          </ac:graphicFrameMkLst>
        </pc:graphicFrameChg>
        <pc:picChg chg="del mod">
          <ac:chgData name="Shalabh Agarwala" userId="d6ef7bb31f43995f" providerId="LiveId" clId="{B6C17534-9B0A-4FB4-8D82-8AEF60B37736}" dt="2020-11-30T00:59:27.538" v="646" actId="478"/>
          <ac:picMkLst>
            <pc:docMk/>
            <pc:sldMk cId="3374001353" sldId="263"/>
            <ac:picMk id="1028" creationId="{27E8A3C1-E426-40D6-9C81-DDC4BE6DD50B}"/>
          </ac:picMkLst>
        </pc:picChg>
        <pc:picChg chg="add mod">
          <ac:chgData name="Shalabh Agarwala" userId="d6ef7bb31f43995f" providerId="LiveId" clId="{B6C17534-9B0A-4FB4-8D82-8AEF60B37736}" dt="2020-11-30T01:08:13.871" v="660" actId="1076"/>
          <ac:picMkLst>
            <pc:docMk/>
            <pc:sldMk cId="3374001353" sldId="263"/>
            <ac:picMk id="6146" creationId="{51F7F604-4CC6-4700-A6A5-B8DADE22C57D}"/>
          </ac:picMkLst>
        </pc:picChg>
      </pc:sldChg>
      <pc:sldChg chg="addSp delSp modSp add mod">
        <pc:chgData name="Shalabh Agarwala" userId="d6ef7bb31f43995f" providerId="LiveId" clId="{B6C17534-9B0A-4FB4-8D82-8AEF60B37736}" dt="2020-11-30T01:16:28.108" v="1040" actId="20577"/>
        <pc:sldMkLst>
          <pc:docMk/>
          <pc:sldMk cId="3270084299" sldId="264"/>
        </pc:sldMkLst>
        <pc:spChg chg="mod">
          <ac:chgData name="Shalabh Agarwala" userId="d6ef7bb31f43995f" providerId="LiveId" clId="{B6C17534-9B0A-4FB4-8D82-8AEF60B37736}" dt="2020-11-30T01:13:51.506" v="850" actId="20577"/>
          <ac:spMkLst>
            <pc:docMk/>
            <pc:sldMk cId="3270084299" sldId="264"/>
            <ac:spMk id="2" creationId="{D5EA3047-81C3-4F78-B671-C05879FFC721}"/>
          </ac:spMkLst>
        </pc:spChg>
        <pc:graphicFrameChg chg="add del mod modGraphic">
          <ac:chgData name="Shalabh Agarwala" userId="d6ef7bb31f43995f" providerId="LiveId" clId="{B6C17534-9B0A-4FB4-8D82-8AEF60B37736}" dt="2020-11-30T01:10:49.311" v="717" actId="478"/>
          <ac:graphicFrameMkLst>
            <pc:docMk/>
            <pc:sldMk cId="3270084299" sldId="264"/>
            <ac:graphicFrameMk id="3" creationId="{98A42C54-74FB-4E83-9FAC-6FBC2E0B3CEA}"/>
          </ac:graphicFrameMkLst>
        </pc:graphicFrameChg>
        <pc:graphicFrameChg chg="add mod modGraphic">
          <ac:chgData name="Shalabh Agarwala" userId="d6ef7bb31f43995f" providerId="LiveId" clId="{B6C17534-9B0A-4FB4-8D82-8AEF60B37736}" dt="2020-11-30T01:14:06.047" v="855" actId="14100"/>
          <ac:graphicFrameMkLst>
            <pc:docMk/>
            <pc:sldMk cId="3270084299" sldId="264"/>
            <ac:graphicFrameMk id="4" creationId="{7F960B7D-EC87-45C8-A8C6-B975FDDB7352}"/>
          </ac:graphicFrameMkLst>
        </pc:graphicFrameChg>
        <pc:graphicFrameChg chg="del">
          <ac:chgData name="Shalabh Agarwala" userId="d6ef7bb31f43995f" providerId="LiveId" clId="{B6C17534-9B0A-4FB4-8D82-8AEF60B37736}" dt="2020-11-30T01:10:35.963" v="713" actId="478"/>
          <ac:graphicFrameMkLst>
            <pc:docMk/>
            <pc:sldMk cId="3270084299" sldId="264"/>
            <ac:graphicFrameMk id="7" creationId="{5BD715E5-DB03-4957-8535-6B89D5248312}"/>
          </ac:graphicFrameMkLst>
        </pc:graphicFrameChg>
        <pc:graphicFrameChg chg="mod">
          <ac:chgData name="Shalabh Agarwala" userId="d6ef7bb31f43995f" providerId="LiveId" clId="{B6C17534-9B0A-4FB4-8D82-8AEF60B37736}" dt="2020-11-30T01:16:28.108" v="1040" actId="20577"/>
          <ac:graphicFrameMkLst>
            <pc:docMk/>
            <pc:sldMk cId="3270084299" sldId="264"/>
            <ac:graphicFrameMk id="2056" creationId="{9D44675E-4F68-47CC-8EF9-72574019F076}"/>
          </ac:graphicFrameMkLst>
        </pc:graphicFrameChg>
        <pc:picChg chg="del mod">
          <ac:chgData name="Shalabh Agarwala" userId="d6ef7bb31f43995f" providerId="LiveId" clId="{B6C17534-9B0A-4FB4-8D82-8AEF60B37736}" dt="2020-11-30T01:13:43.287" v="822" actId="478"/>
          <ac:picMkLst>
            <pc:docMk/>
            <pc:sldMk cId="3270084299" sldId="264"/>
            <ac:picMk id="5122" creationId="{F266FCCF-CEB6-4B1A-BC43-3D16B2946CBA}"/>
          </ac:picMkLst>
        </pc:picChg>
        <pc:picChg chg="del mod">
          <ac:chgData name="Shalabh Agarwala" userId="d6ef7bb31f43995f" providerId="LiveId" clId="{B6C17534-9B0A-4FB4-8D82-8AEF60B37736}" dt="2020-11-30T01:13:44.497" v="824" actId="478"/>
          <ac:picMkLst>
            <pc:docMk/>
            <pc:sldMk cId="3270084299" sldId="264"/>
            <ac:picMk id="5124" creationId="{A50813B0-8FA4-42FD-A8E9-40EA793921DA}"/>
          </ac:picMkLst>
        </pc:picChg>
        <pc:picChg chg="add mod">
          <ac:chgData name="Shalabh Agarwala" userId="d6ef7bb31f43995f" providerId="LiveId" clId="{B6C17534-9B0A-4FB4-8D82-8AEF60B37736}" dt="2020-11-30T01:15:21.816" v="860" actId="1076"/>
          <ac:picMkLst>
            <pc:docMk/>
            <pc:sldMk cId="3270084299" sldId="264"/>
            <ac:picMk id="9218" creationId="{F4E51903-D019-4528-82D8-A30C533DC904}"/>
          </ac:picMkLst>
        </pc:picChg>
        <pc:picChg chg="add mod">
          <ac:chgData name="Shalabh Agarwala" userId="d6ef7bb31f43995f" providerId="LiveId" clId="{B6C17534-9B0A-4FB4-8D82-8AEF60B37736}" dt="2020-11-30T01:15:23.890" v="861" actId="1076"/>
          <ac:picMkLst>
            <pc:docMk/>
            <pc:sldMk cId="3270084299" sldId="264"/>
            <ac:picMk id="9220" creationId="{6EF56A04-2126-4AD2-9B1B-47D4E8230386}"/>
          </ac:picMkLst>
        </pc:picChg>
      </pc:sldChg>
      <pc:sldChg chg="modSp add mod">
        <pc:chgData name="Shalabh Agarwala" userId="d6ef7bb31f43995f" providerId="LiveId" clId="{B6C17534-9B0A-4FB4-8D82-8AEF60B37736}" dt="2020-11-30T01:09:12.587" v="708" actId="20577"/>
        <pc:sldMkLst>
          <pc:docMk/>
          <pc:sldMk cId="3546143952" sldId="265"/>
        </pc:sldMkLst>
        <pc:spChg chg="mod">
          <ac:chgData name="Shalabh Agarwala" userId="d6ef7bb31f43995f" providerId="LiveId" clId="{B6C17534-9B0A-4FB4-8D82-8AEF60B37736}" dt="2020-11-30T01:09:12.587" v="708" actId="20577"/>
          <ac:spMkLst>
            <pc:docMk/>
            <pc:sldMk cId="3546143952" sldId="265"/>
            <ac:spMk id="2" creationId="{D5EA3047-81C3-4F78-B671-C05879FFC7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of heating system impacts price of the home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homes have a heating rating of 3 or higher. (Or  Average and up)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Central Air System greatly increases value of home. 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homes have a central air unit present.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Quality of Kitchen has direct impact on price of home 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homes have a Typical/ Average or Good rating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Quality of heating system impacts price of the home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homes have a heating rating of 3 or higher. (Or  Average and up) </a:t>
          </a:r>
        </a:p>
      </dsp:txBody>
      <dsp:txXfrm>
        <a:off x="2610541" y="2117681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Central Air System greatly increases value of home. 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homes have a central air unit present. </a:t>
          </a:r>
        </a:p>
      </dsp:txBody>
      <dsp:txXfrm>
        <a:off x="2610541" y="2117681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of Kitchen has direct impact on price of home 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homes have a Typical/ Average or Good rating </a:t>
          </a:r>
        </a:p>
      </dsp:txBody>
      <dsp:txXfrm>
        <a:off x="2610541" y="211768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1671-CB34-4080-80EE-F1ACA4A1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DE733-F73C-4093-B83A-5304B295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5709-352F-4DC8-AD80-27CC7650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3D05-A904-4C85-8F0B-0614AFB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9575-DE77-41FC-97FC-E438412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28B4-7C1C-4390-9F2A-CDAC8523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67FCB-A797-4FE6-A4B1-030130DA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9C48-2033-4AE6-8DDB-64C60FE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C388-7628-4120-A58F-F44D415D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C897-7FC9-473F-A760-1EAC8CCD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A3485-7B4A-4C73-B09B-716E6C943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079E-F2C0-4512-997F-F9C96807B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7964-993F-4931-A486-58568E89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4D3B-3B52-421F-987A-903368F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B7BD-FD9D-4A3D-A83D-9348E19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F2A8-103E-4D5E-80E6-5048EE3E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29FA-8194-43E0-B127-8B32282B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0864-5A93-44DB-A9D8-EF59A665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6FC5-B927-4C8F-853C-D7BD43BB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EE4F-21F1-4F50-8DF7-3C1F4ED9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60C-764A-4A41-89D8-87D05D00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1C036-39CA-4526-819A-A92B187F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1282-39F8-4D73-8D7D-C9C4CF01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B898-294A-4526-B2BA-593AE7B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98F2-3F4F-489B-9FF5-7506B60C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2E17-B3EB-46C7-AE2A-B9C14B0D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70C2-8E7F-45D7-B4E6-18E2D9124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5DE60-D8B6-47DD-883D-DF759866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F93D-6D1C-41FA-A4D3-50D5A01C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3361-FF09-46EE-B034-9949F5DC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E590-7404-4F97-A3FD-12BDD2B1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91F-BE00-45F7-B8D4-9CD9F066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4119-ABDA-49A3-87E1-534FAEDA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3B34-5F85-4D7E-9A2D-D8C36746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BCBB-78D7-48A2-A7C5-AC9789477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EC04B-D4C1-4B7D-A8E9-B084B156F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D898-29F4-40B4-ADA8-4AE2F183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3379A-DCE3-4737-BF68-93E629E5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E86C1-F50B-421E-809E-9A4C179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36D-6DF6-47EE-8DC5-124A396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D8613-1433-43E9-9814-4BADF64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4C68-C5D9-4E8D-AB3E-D67CFC69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AB6D-8638-4CB5-A9EF-C45A3AA7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00BA7-FF9C-4383-A384-50A2CBA1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39E9E-12C9-4D3E-A29A-B5AF658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5077-011C-4262-ADE4-8B900955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4BF-500C-4E47-AAA6-4454C7FE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156-6EA4-4090-8FA2-23181155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4C49-6E6E-4DF4-963F-D453DD15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848B-9A6B-40F2-8DCD-56442E5F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2DCC-F19D-4E1E-A3BB-D31B9FB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65E9-4F0F-42A8-9A05-4021EA5F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096-B14B-4DE8-9A30-569EC36E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B509-0A33-4BE0-A597-62FDC3B3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EE80-8379-4800-AA25-386F270E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05D2-1432-4AFF-80B1-8D80AC2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0387-45B3-4999-91AF-D0B2D248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4166-7FC0-4AD1-B2FA-31CFAE1A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93D06-8B1C-417F-B308-726FE218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EE2C-C738-4E2E-99AD-8BA292F6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A00D-9E86-4570-8176-3706CB12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EFA2-F9F4-4BE4-B924-ED9B4A92D0C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DC06-383F-45DB-A3DB-BEBB00DE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B153-2E2B-4320-8E37-13D7F60D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7109" y="301167"/>
            <a:ext cx="9144000" cy="1507706"/>
          </a:xfrm>
        </p:spPr>
        <p:txBody>
          <a:bodyPr/>
          <a:lstStyle/>
          <a:p>
            <a:r>
              <a:rPr lang="en-US" b="1" u="sng" dirty="0"/>
              <a:t>Heating Quality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E071EA-AF21-4ACF-AD42-BA2648FE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78563"/>
              </p:ext>
            </p:extLst>
          </p:nvPr>
        </p:nvGraphicFramePr>
        <p:xfrm>
          <a:off x="264986" y="4223573"/>
          <a:ext cx="589184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892">
                  <a:extLst>
                    <a:ext uri="{9D8B030D-6E8A-4147-A177-3AD203B41FA5}">
                      <a16:colId xmlns:a16="http://schemas.microsoft.com/office/drawing/2014/main" val="4102064168"/>
                    </a:ext>
                  </a:extLst>
                </a:gridCol>
                <a:gridCol w="889746">
                  <a:extLst>
                    <a:ext uri="{9D8B030D-6E8A-4147-A177-3AD203B41FA5}">
                      <a16:colId xmlns:a16="http://schemas.microsoft.com/office/drawing/2014/main" val="3646897995"/>
                    </a:ext>
                  </a:extLst>
                </a:gridCol>
                <a:gridCol w="4123203">
                  <a:extLst>
                    <a:ext uri="{9D8B030D-6E8A-4147-A177-3AD203B41FA5}">
                      <a16:colId xmlns:a16="http://schemas.microsoft.com/office/drawing/2014/main" val="269949321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Rating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Quality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35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98167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06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Average/Typical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88888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Poor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9569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E93314-E378-4394-B313-D86A90D0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78446"/>
              </p:ext>
            </p:extLst>
          </p:nvPr>
        </p:nvGraphicFramePr>
        <p:xfrm>
          <a:off x="6827365" y="4262392"/>
          <a:ext cx="485811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9055">
                  <a:extLst>
                    <a:ext uri="{9D8B030D-6E8A-4147-A177-3AD203B41FA5}">
                      <a16:colId xmlns:a16="http://schemas.microsoft.com/office/drawing/2014/main" val="1807271921"/>
                    </a:ext>
                  </a:extLst>
                </a:gridCol>
                <a:gridCol w="2429055">
                  <a:extLst>
                    <a:ext uri="{9D8B030D-6E8A-4147-A177-3AD203B41FA5}">
                      <a16:colId xmlns:a16="http://schemas.microsoft.com/office/drawing/2014/main" val="1740954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Heating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8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0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58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Average/Typical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3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17.48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7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592315"/>
                  </a:ext>
                </a:extLst>
              </a:tr>
            </a:tbl>
          </a:graphicData>
        </a:graphic>
      </p:graphicFrame>
      <p:pic>
        <p:nvPicPr>
          <p:cNvPr id="1028" name="Picture 4" descr="Cooling down Europe's heating system – EURACTIV.com">
            <a:extLst>
              <a:ext uri="{FF2B5EF4-FFF2-40B4-BE49-F238E27FC236}">
                <a16:creationId xmlns:a16="http://schemas.microsoft.com/office/drawing/2014/main" id="{27E8A3C1-E426-40D6-9C81-DDC4BE6D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89" y="740778"/>
            <a:ext cx="4063041" cy="22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406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condition of 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 how quality of the feature impacts price. </a:t>
            </a:r>
          </a:p>
        </p:txBody>
      </p:sp>
    </p:spTree>
    <p:extLst>
      <p:ext uri="{BB962C8B-B14F-4D97-AF65-F5344CB8AC3E}">
        <p14:creationId xmlns:p14="http://schemas.microsoft.com/office/powerpoint/2010/main" val="339513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/>
              <a:t>Heating: Cost Per Square Foot </a:t>
            </a:r>
          </a:p>
        </p:txBody>
      </p:sp>
      <p:pic>
        <p:nvPicPr>
          <p:cNvPr id="2050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6F2D7C4-0282-4C27-9E3D-9D66B81F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588" y="258900"/>
            <a:ext cx="3363270" cy="33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1B1F6192-CC44-4CCD-B20B-D0253458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3367" y="326015"/>
            <a:ext cx="3229040" cy="32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7B64A-E62D-4A9B-8B7C-D0D280FB8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12011"/>
              </p:ext>
            </p:extLst>
          </p:nvPr>
        </p:nvGraphicFramePr>
        <p:xfrm>
          <a:off x="5402510" y="4688071"/>
          <a:ext cx="6215522" cy="1800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636">
                  <a:extLst>
                    <a:ext uri="{9D8B030D-6E8A-4147-A177-3AD203B41FA5}">
                      <a16:colId xmlns:a16="http://schemas.microsoft.com/office/drawing/2014/main" val="4293191756"/>
                    </a:ext>
                  </a:extLst>
                </a:gridCol>
                <a:gridCol w="1654774">
                  <a:extLst>
                    <a:ext uri="{9D8B030D-6E8A-4147-A177-3AD203B41FA5}">
                      <a16:colId xmlns:a16="http://schemas.microsoft.com/office/drawing/2014/main" val="699393748"/>
                    </a:ext>
                  </a:extLst>
                </a:gridCol>
                <a:gridCol w="1437032">
                  <a:extLst>
                    <a:ext uri="{9D8B030D-6E8A-4147-A177-3AD203B41FA5}">
                      <a16:colId xmlns:a16="http://schemas.microsoft.com/office/drawing/2014/main" val="1673134591"/>
                    </a:ext>
                  </a:extLst>
                </a:gridCol>
                <a:gridCol w="1818080">
                  <a:extLst>
                    <a:ext uri="{9D8B030D-6E8A-4147-A177-3AD203B41FA5}">
                      <a16:colId xmlns:a16="http://schemas.microsoft.com/office/drawing/2014/main" val="3003901551"/>
                    </a:ext>
                  </a:extLst>
                </a:gridCol>
              </a:tblGrid>
              <a:tr h="30006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err="1">
                          <a:effectLst/>
                        </a:rPr>
                        <a:t>HeatingQC</a:t>
                      </a:r>
                      <a:endParaRPr lang="en-US" sz="1300" b="1">
                        <a:effectLst/>
                      </a:endParaRP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effectLst/>
                        </a:rPr>
                        <a:t>Sale Price ($)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 err="1">
                          <a:effectLst/>
                        </a:rPr>
                        <a:t>GrLivArea</a:t>
                      </a:r>
                      <a:r>
                        <a:rPr lang="en-US" sz="1300" b="1" dirty="0">
                          <a:effectLst/>
                        </a:rPr>
                        <a:t> (</a:t>
                      </a:r>
                      <a:r>
                        <a:rPr lang="en-US" sz="1300" b="1" dirty="0" err="1">
                          <a:effectLst/>
                        </a:rPr>
                        <a:t>sqft</a:t>
                      </a:r>
                      <a:r>
                        <a:rPr lang="en-US" sz="1300" b="1" dirty="0">
                          <a:effectLst/>
                        </a:rPr>
                        <a:t>)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effectLst/>
                        </a:rPr>
                        <a:t>Cost Per Square Foot($)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1659923399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206841.93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1613.84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129.12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672967151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155575.78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1402.72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113.64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503980962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141821.86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1317.72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111.86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4083731029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125515.22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1309.72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98.48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1036277055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87000.00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803.00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108.34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7447379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7231311" y="3788419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696012"/>
              </p:ext>
            </p:extLst>
          </p:nvPr>
        </p:nvGraphicFramePr>
        <p:xfrm>
          <a:off x="0" y="22433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01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7109" y="301167"/>
            <a:ext cx="9144000" cy="1507706"/>
          </a:xfrm>
        </p:spPr>
        <p:txBody>
          <a:bodyPr/>
          <a:lstStyle/>
          <a:p>
            <a:r>
              <a:rPr lang="en-US" b="1" u="sng" dirty="0"/>
              <a:t>Central Air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51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central air impact the value of a home? </a:t>
            </a:r>
          </a:p>
        </p:txBody>
      </p:sp>
      <p:pic>
        <p:nvPicPr>
          <p:cNvPr id="3074" name="Picture 2" descr="white and gray box fan">
            <a:extLst>
              <a:ext uri="{FF2B5EF4-FFF2-40B4-BE49-F238E27FC236}">
                <a16:creationId xmlns:a16="http://schemas.microsoft.com/office/drawing/2014/main" id="{1C2D24D7-81EF-49E5-8379-73BA044A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8" y="325585"/>
            <a:ext cx="4063041" cy="27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4E76D0-CBF3-4DFE-8B06-15802576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7940"/>
              </p:ext>
            </p:extLst>
          </p:nvPr>
        </p:nvGraphicFramePr>
        <p:xfrm>
          <a:off x="329240" y="3891805"/>
          <a:ext cx="6649530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24765">
                  <a:extLst>
                    <a:ext uri="{9D8B030D-6E8A-4147-A177-3AD203B41FA5}">
                      <a16:colId xmlns:a16="http://schemas.microsoft.com/office/drawing/2014/main" val="3231483152"/>
                    </a:ext>
                  </a:extLst>
                </a:gridCol>
                <a:gridCol w="3324765">
                  <a:extLst>
                    <a:ext uri="{9D8B030D-6E8A-4147-A177-3AD203B41FA5}">
                      <a16:colId xmlns:a16="http://schemas.microsoft.com/office/drawing/2014/main" val="678406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Central Air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84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93.66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3640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248A57-0573-4B0C-9348-1BD93901BEEB}"/>
              </a:ext>
            </a:extLst>
          </p:cNvPr>
          <p:cNvSpPr txBox="1"/>
          <p:nvPr/>
        </p:nvSpPr>
        <p:spPr>
          <a:xfrm>
            <a:off x="274606" y="5545231"/>
            <a:ext cx="72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majority of homes have a central air unit present (Over 93%)</a:t>
            </a:r>
          </a:p>
        </p:txBody>
      </p:sp>
      <p:pic>
        <p:nvPicPr>
          <p:cNvPr id="3076" name="Picture 4" descr="gray Nest thermostat displaying at 63">
            <a:extLst>
              <a:ext uri="{FF2B5EF4-FFF2-40B4-BE49-F238E27FC236}">
                <a16:creationId xmlns:a16="http://schemas.microsoft.com/office/drawing/2014/main" id="{5855B724-0EC2-43C3-9A88-6475A66A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02" y="3429000"/>
            <a:ext cx="4351308" cy="290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3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dirty="0"/>
              <a:t>Central Air: Cost Per Square Foot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6220837" y="3980988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995603"/>
              </p:ext>
            </p:extLst>
          </p:nvPr>
        </p:nvGraphicFramePr>
        <p:xfrm>
          <a:off x="0" y="22433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D715E5-DB03-4957-8535-6B89D5248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6345"/>
              </p:ext>
            </p:extLst>
          </p:nvPr>
        </p:nvGraphicFramePr>
        <p:xfrm>
          <a:off x="4266722" y="5400636"/>
          <a:ext cx="7670812" cy="1127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703">
                  <a:extLst>
                    <a:ext uri="{9D8B030D-6E8A-4147-A177-3AD203B41FA5}">
                      <a16:colId xmlns:a16="http://schemas.microsoft.com/office/drawing/2014/main" val="2801632586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3236417232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1211944743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3080929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Central Air Present</a:t>
                      </a:r>
                    </a:p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Sale Price($)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GrLivArea</a:t>
                      </a:r>
                      <a:r>
                        <a:rPr lang="en-US" sz="1400" b="1" dirty="0">
                          <a:effectLst/>
                        </a:rPr>
                        <a:t>(</a:t>
                      </a:r>
                      <a:r>
                        <a:rPr lang="en-US" sz="1400" b="1" dirty="0" err="1">
                          <a:effectLst/>
                        </a:rPr>
                        <a:t>sqft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Cost Per Square Foot($)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3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180370.90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1491.64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17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104617.53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1267.12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87.40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08189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F266FCCF-CEB6-4B1A-BC43-3D16B294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60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0813B0-8FA4-42FD-A8E9-40EA7939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13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7069" y="154750"/>
            <a:ext cx="9144000" cy="1507706"/>
          </a:xfrm>
        </p:spPr>
        <p:txBody>
          <a:bodyPr/>
          <a:lstStyle/>
          <a:p>
            <a:r>
              <a:rPr lang="en-US" b="1" u="sng" dirty="0"/>
              <a:t>Kitchen Quality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E071EA-AF21-4ACF-AD42-BA2648FE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54581"/>
              </p:ext>
            </p:extLst>
          </p:nvPr>
        </p:nvGraphicFramePr>
        <p:xfrm>
          <a:off x="204159" y="4170951"/>
          <a:ext cx="5891841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8892">
                  <a:extLst>
                    <a:ext uri="{9D8B030D-6E8A-4147-A177-3AD203B41FA5}">
                      <a16:colId xmlns:a16="http://schemas.microsoft.com/office/drawing/2014/main" val="4102064168"/>
                    </a:ext>
                  </a:extLst>
                </a:gridCol>
                <a:gridCol w="889746">
                  <a:extLst>
                    <a:ext uri="{9D8B030D-6E8A-4147-A177-3AD203B41FA5}">
                      <a16:colId xmlns:a16="http://schemas.microsoft.com/office/drawing/2014/main" val="3646897995"/>
                    </a:ext>
                  </a:extLst>
                </a:gridCol>
                <a:gridCol w="4123203">
                  <a:extLst>
                    <a:ext uri="{9D8B030D-6E8A-4147-A177-3AD203B41FA5}">
                      <a16:colId xmlns:a16="http://schemas.microsoft.com/office/drawing/2014/main" val="26994932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Rating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Quality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35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9816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06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Average/Typical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36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888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Poor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9569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406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condition of the Kitchen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 how quality of the feature impacts price.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621E5-862D-4420-A349-EF093CAF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0425"/>
              </p:ext>
            </p:extLst>
          </p:nvPr>
        </p:nvGraphicFramePr>
        <p:xfrm>
          <a:off x="6271402" y="4170952"/>
          <a:ext cx="5755258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629">
                  <a:extLst>
                    <a:ext uri="{9D8B030D-6E8A-4147-A177-3AD203B41FA5}">
                      <a16:colId xmlns:a16="http://schemas.microsoft.com/office/drawing/2014/main" val="2643140637"/>
                    </a:ext>
                  </a:extLst>
                </a:gridCol>
                <a:gridCol w="2877629">
                  <a:extLst>
                    <a:ext uri="{9D8B030D-6E8A-4147-A177-3AD203B41FA5}">
                      <a16:colId xmlns:a16="http://schemas.microsoft.com/office/drawing/2014/main" val="1307950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Kitchen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8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0.041442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16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2.527973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88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Average/Typical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53.626191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0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38.997099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9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4.807294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56421"/>
                  </a:ext>
                </a:extLst>
              </a:tr>
            </a:tbl>
          </a:graphicData>
        </a:graphic>
      </p:graphicFrame>
      <p:pic>
        <p:nvPicPr>
          <p:cNvPr id="6146" name="Picture 2" descr="rectangular white wooden table">
            <a:extLst>
              <a:ext uri="{FF2B5EF4-FFF2-40B4-BE49-F238E27FC236}">
                <a16:creationId xmlns:a16="http://schemas.microsoft.com/office/drawing/2014/main" id="{51F7F604-4CC6-4700-A6A5-B8DADE22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64" y="135009"/>
            <a:ext cx="4580051" cy="3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0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dirty="0"/>
              <a:t>Kitchen Quality: Cost Per Square Foot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6220837" y="3980988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57973"/>
              </p:ext>
            </p:extLst>
          </p:nvPr>
        </p:nvGraphicFramePr>
        <p:xfrm>
          <a:off x="0" y="1521846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960B7D-EC87-45C8-A8C6-B975FDDB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8480"/>
              </p:ext>
            </p:extLst>
          </p:nvPr>
        </p:nvGraphicFramePr>
        <p:xfrm>
          <a:off x="3951215" y="4924532"/>
          <a:ext cx="805016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2540">
                  <a:extLst>
                    <a:ext uri="{9D8B030D-6E8A-4147-A177-3AD203B41FA5}">
                      <a16:colId xmlns:a16="http://schemas.microsoft.com/office/drawing/2014/main" val="1217436719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1322345092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144521825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2855095243"/>
                    </a:ext>
                  </a:extLst>
                </a:gridCol>
              </a:tblGrid>
              <a:tr h="25576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Kitchen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Sale Price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GrLivArea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sqft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Cost Per Square Foot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339486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327006.53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2017.65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548930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207739.89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128.86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197467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141828.69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1326.27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111.12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929953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108113.11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1162.80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97.19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777141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107500.00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1224.00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87.82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93315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F4E51903-D019-4528-82D8-A30C533D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76" y="398554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EF56A04-2126-4AD2-9B1B-47D4E823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25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54864"/>
            <a:ext cx="841986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u="sng" dirty="0"/>
              <a:t>Kitchen Quality: Prediction of Price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B6287-384A-4D77-BEFB-6363140E7392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406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Heating Quality </vt:lpstr>
      <vt:lpstr>Heating: Cost Per Square Foot </vt:lpstr>
      <vt:lpstr>Central Air</vt:lpstr>
      <vt:lpstr>Central Air: Cost Per Square Foot </vt:lpstr>
      <vt:lpstr>Kitchen Quality </vt:lpstr>
      <vt:lpstr>Kitchen Quality: Cost Per Square Foot </vt:lpstr>
      <vt:lpstr>Kitchen Quality: Prediction of Price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Quality </dc:title>
  <dc:creator>Shalabh Agarwala</dc:creator>
  <cp:lastModifiedBy>Shalabh Agarwala</cp:lastModifiedBy>
  <cp:revision>3</cp:revision>
  <dcterms:created xsi:type="dcterms:W3CDTF">2020-11-30T00:27:09Z</dcterms:created>
  <dcterms:modified xsi:type="dcterms:W3CDTF">2020-11-30T14:28:14Z</dcterms:modified>
</cp:coreProperties>
</file>