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853-E37A-A64A-9AF4-E8E69F75ACD9}" type="datetimeFigureOut">
              <a:rPr kumimoji="1" lang="ja-JP" altLang="en-US" smtClean="0"/>
              <a:t>18/01/01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27C-BBB0-5C40-87F1-B32F1099F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31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853-E37A-A64A-9AF4-E8E69F75ACD9}" type="datetimeFigureOut">
              <a:rPr kumimoji="1" lang="ja-JP" altLang="en-US" smtClean="0"/>
              <a:t>18/01/01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27C-BBB0-5C40-87F1-B32F1099F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4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853-E37A-A64A-9AF4-E8E69F75ACD9}" type="datetimeFigureOut">
              <a:rPr kumimoji="1" lang="ja-JP" altLang="en-US" smtClean="0"/>
              <a:t>18/01/01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27C-BBB0-5C40-87F1-B32F1099F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99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853-E37A-A64A-9AF4-E8E69F75ACD9}" type="datetimeFigureOut">
              <a:rPr kumimoji="1" lang="ja-JP" altLang="en-US" smtClean="0"/>
              <a:t>18/01/01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27C-BBB0-5C40-87F1-B32F1099F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02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853-E37A-A64A-9AF4-E8E69F75ACD9}" type="datetimeFigureOut">
              <a:rPr kumimoji="1" lang="ja-JP" altLang="en-US" smtClean="0"/>
              <a:t>18/01/01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27C-BBB0-5C40-87F1-B32F1099F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42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853-E37A-A64A-9AF4-E8E69F75ACD9}" type="datetimeFigureOut">
              <a:rPr kumimoji="1" lang="ja-JP" altLang="en-US" smtClean="0"/>
              <a:t>18/01/01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27C-BBB0-5C40-87F1-B32F1099F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3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853-E37A-A64A-9AF4-E8E69F75ACD9}" type="datetimeFigureOut">
              <a:rPr kumimoji="1" lang="ja-JP" altLang="en-US" smtClean="0"/>
              <a:t>18/01/01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27C-BBB0-5C40-87F1-B32F1099F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47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853-E37A-A64A-9AF4-E8E69F75ACD9}" type="datetimeFigureOut">
              <a:rPr kumimoji="1" lang="ja-JP" altLang="en-US" smtClean="0"/>
              <a:t>18/01/01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27C-BBB0-5C40-87F1-B32F1099F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57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853-E37A-A64A-9AF4-E8E69F75ACD9}" type="datetimeFigureOut">
              <a:rPr kumimoji="1" lang="ja-JP" altLang="en-US" smtClean="0"/>
              <a:t>18/01/01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27C-BBB0-5C40-87F1-B32F1099F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68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853-E37A-A64A-9AF4-E8E69F75ACD9}" type="datetimeFigureOut">
              <a:rPr kumimoji="1" lang="ja-JP" altLang="en-US" smtClean="0"/>
              <a:t>18/01/01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27C-BBB0-5C40-87F1-B32F1099F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63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853-E37A-A64A-9AF4-E8E69F75ACD9}" type="datetimeFigureOut">
              <a:rPr kumimoji="1" lang="ja-JP" altLang="en-US" smtClean="0"/>
              <a:t>18/01/01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DF27C-BBB0-5C40-87F1-B32F1099F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01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4B853-E37A-A64A-9AF4-E8E69F75ACD9}" type="datetimeFigureOut">
              <a:rPr kumimoji="1" lang="ja-JP" altLang="en-US" smtClean="0"/>
              <a:t>18/01/01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DF27C-BBB0-5C40-87F1-B32F1099F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50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図形グループ 34"/>
          <p:cNvGrpSpPr/>
          <p:nvPr/>
        </p:nvGrpSpPr>
        <p:grpSpPr>
          <a:xfrm>
            <a:off x="3936351" y="1368832"/>
            <a:ext cx="1376729" cy="3472569"/>
            <a:chOff x="3936351" y="1368832"/>
            <a:chExt cx="1376729" cy="3472569"/>
          </a:xfrm>
        </p:grpSpPr>
        <p:sp>
          <p:nvSpPr>
            <p:cNvPr id="5" name="正方形/長方形 4"/>
            <p:cNvSpPr/>
            <p:nvPr/>
          </p:nvSpPr>
          <p:spPr>
            <a:xfrm>
              <a:off x="4159752" y="2322154"/>
              <a:ext cx="933028" cy="1516081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157575" y="2322153"/>
              <a:ext cx="155505" cy="1151998"/>
            </a:xfrm>
            <a:prstGeom prst="rect">
              <a:avLst/>
            </a:prstGeom>
            <a:solidFill>
              <a:srgbClr val="595959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936351" y="2322154"/>
              <a:ext cx="155505" cy="11519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4360884" y="3838237"/>
              <a:ext cx="155505" cy="8279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733582" y="3838235"/>
              <a:ext cx="155505" cy="827999"/>
            </a:xfrm>
            <a:prstGeom prst="rect">
              <a:avLst/>
            </a:prstGeom>
            <a:solidFill>
              <a:srgbClr val="E46C0A"/>
            </a:solidFill>
            <a:ln>
              <a:solidFill>
                <a:srgbClr val="E46C0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弦 10"/>
            <p:cNvSpPr/>
            <p:nvPr/>
          </p:nvSpPr>
          <p:spPr>
            <a:xfrm rot="8310893">
              <a:off x="4098602" y="1732566"/>
              <a:ext cx="1088533" cy="1179175"/>
            </a:xfrm>
            <a:prstGeom prst="chord">
              <a:avLst>
                <a:gd name="adj1" fmla="val 2902397"/>
                <a:gd name="adj2" fmla="val 12815124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157575" y="3474151"/>
              <a:ext cx="155505" cy="169714"/>
            </a:xfrm>
            <a:prstGeom prst="rect">
              <a:avLst/>
            </a:prstGeom>
            <a:solidFill>
              <a:srgbClr val="0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936351" y="3474151"/>
              <a:ext cx="155505" cy="1697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733582" y="4666232"/>
              <a:ext cx="359198" cy="169714"/>
            </a:xfrm>
            <a:prstGeom prst="rect">
              <a:avLst/>
            </a:prstGeom>
            <a:solidFill>
              <a:srgbClr val="632523"/>
            </a:solidFill>
            <a:ln>
              <a:solidFill>
                <a:srgbClr val="63252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155367" y="4671687"/>
              <a:ext cx="359198" cy="1697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リーフォーム 25"/>
            <p:cNvSpPr/>
            <p:nvPr/>
          </p:nvSpPr>
          <p:spPr>
            <a:xfrm>
              <a:off x="4238045" y="1831712"/>
              <a:ext cx="278344" cy="177404"/>
            </a:xfrm>
            <a:custGeom>
              <a:avLst/>
              <a:gdLst>
                <a:gd name="connsiteX0" fmla="*/ 0 w 278344"/>
                <a:gd name="connsiteY0" fmla="*/ 155538 h 177404"/>
                <a:gd name="connsiteX1" fmla="*/ 142546 w 278344"/>
                <a:gd name="connsiteY1" fmla="*/ 43 h 177404"/>
                <a:gd name="connsiteX2" fmla="*/ 272133 w 278344"/>
                <a:gd name="connsiteY2" fmla="*/ 168496 h 177404"/>
                <a:gd name="connsiteX3" fmla="*/ 259175 w 278344"/>
                <a:gd name="connsiteY3" fmla="*/ 155538 h 17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344" h="177404">
                  <a:moveTo>
                    <a:pt x="0" y="155538"/>
                  </a:moveTo>
                  <a:cubicBezTo>
                    <a:pt x="48595" y="76710"/>
                    <a:pt x="97191" y="-2117"/>
                    <a:pt x="142546" y="43"/>
                  </a:cubicBezTo>
                  <a:cubicBezTo>
                    <a:pt x="187901" y="2203"/>
                    <a:pt x="252695" y="142580"/>
                    <a:pt x="272133" y="168496"/>
                  </a:cubicBezTo>
                  <a:cubicBezTo>
                    <a:pt x="291571" y="194412"/>
                    <a:pt x="259175" y="155538"/>
                    <a:pt x="259175" y="155538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 26"/>
            <p:cNvSpPr/>
            <p:nvPr/>
          </p:nvSpPr>
          <p:spPr>
            <a:xfrm>
              <a:off x="4733582" y="1844670"/>
              <a:ext cx="278344" cy="177404"/>
            </a:xfrm>
            <a:custGeom>
              <a:avLst/>
              <a:gdLst>
                <a:gd name="connsiteX0" fmla="*/ 0 w 278344"/>
                <a:gd name="connsiteY0" fmla="*/ 155538 h 177404"/>
                <a:gd name="connsiteX1" fmla="*/ 142546 w 278344"/>
                <a:gd name="connsiteY1" fmla="*/ 43 h 177404"/>
                <a:gd name="connsiteX2" fmla="*/ 272133 w 278344"/>
                <a:gd name="connsiteY2" fmla="*/ 168496 h 177404"/>
                <a:gd name="connsiteX3" fmla="*/ 259175 w 278344"/>
                <a:gd name="connsiteY3" fmla="*/ 155538 h 17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344" h="177404">
                  <a:moveTo>
                    <a:pt x="0" y="155538"/>
                  </a:moveTo>
                  <a:cubicBezTo>
                    <a:pt x="48595" y="76710"/>
                    <a:pt x="97191" y="-2117"/>
                    <a:pt x="142546" y="43"/>
                  </a:cubicBezTo>
                  <a:cubicBezTo>
                    <a:pt x="187901" y="2203"/>
                    <a:pt x="252695" y="142580"/>
                    <a:pt x="272133" y="168496"/>
                  </a:cubicBezTo>
                  <a:cubicBezTo>
                    <a:pt x="291571" y="194412"/>
                    <a:pt x="259175" y="155538"/>
                    <a:pt x="259175" y="155538"/>
                  </a:cubicBez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412720" y="2035032"/>
              <a:ext cx="414680" cy="246202"/>
            </a:xfrm>
            <a:prstGeom prst="ellipse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 30"/>
            <p:cNvSpPr/>
            <p:nvPr/>
          </p:nvSpPr>
          <p:spPr>
            <a:xfrm flipV="1">
              <a:off x="4516388" y="2087776"/>
              <a:ext cx="217193" cy="141404"/>
            </a:xfrm>
            <a:custGeom>
              <a:avLst/>
              <a:gdLst>
                <a:gd name="connsiteX0" fmla="*/ 0 w 278344"/>
                <a:gd name="connsiteY0" fmla="*/ 155538 h 177404"/>
                <a:gd name="connsiteX1" fmla="*/ 142546 w 278344"/>
                <a:gd name="connsiteY1" fmla="*/ 43 h 177404"/>
                <a:gd name="connsiteX2" fmla="*/ 272133 w 278344"/>
                <a:gd name="connsiteY2" fmla="*/ 168496 h 177404"/>
                <a:gd name="connsiteX3" fmla="*/ 259175 w 278344"/>
                <a:gd name="connsiteY3" fmla="*/ 155538 h 17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344" h="177404">
                  <a:moveTo>
                    <a:pt x="0" y="155538"/>
                  </a:moveTo>
                  <a:cubicBezTo>
                    <a:pt x="48595" y="76710"/>
                    <a:pt x="97191" y="-2117"/>
                    <a:pt x="142546" y="43"/>
                  </a:cubicBezTo>
                  <a:cubicBezTo>
                    <a:pt x="187901" y="2203"/>
                    <a:pt x="252695" y="142580"/>
                    <a:pt x="272133" y="168496"/>
                  </a:cubicBezTo>
                  <a:cubicBezTo>
                    <a:pt x="291571" y="194412"/>
                    <a:pt x="259175" y="155538"/>
                    <a:pt x="259175" y="155538"/>
                  </a:cubicBez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155367" y="1654820"/>
              <a:ext cx="910216" cy="72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弦 33"/>
            <p:cNvSpPr/>
            <p:nvPr/>
          </p:nvSpPr>
          <p:spPr>
            <a:xfrm rot="8310893">
              <a:off x="4302619" y="1368832"/>
              <a:ext cx="610040" cy="640364"/>
            </a:xfrm>
            <a:prstGeom prst="chord">
              <a:avLst>
                <a:gd name="adj1" fmla="val 2883671"/>
                <a:gd name="adj2" fmla="val 12815124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927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slide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5388" y="243226"/>
            <a:ext cx="11217872" cy="62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9163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Orihara Hikaru</dc:creator>
  <cp:lastModifiedBy>Orihara Hikaru</cp:lastModifiedBy>
  <cp:revision>3</cp:revision>
  <dcterms:created xsi:type="dcterms:W3CDTF">2017-12-31T15:48:08Z</dcterms:created>
  <dcterms:modified xsi:type="dcterms:W3CDTF">2017-12-31T16:16:54Z</dcterms:modified>
</cp:coreProperties>
</file>