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99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C9D59-84B5-4EE5-BE9B-2A26CCCA15B6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FA97-A2B9-4974-BCA1-EDC4BBF25F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4414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C9D59-84B5-4EE5-BE9B-2A26CCCA15B6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FA97-A2B9-4974-BCA1-EDC4BBF25F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660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C9D59-84B5-4EE5-BE9B-2A26CCCA15B6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FA97-A2B9-4974-BCA1-EDC4BBF25F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0734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C9D59-84B5-4EE5-BE9B-2A26CCCA15B6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FA97-A2B9-4974-BCA1-EDC4BBF25F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5571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C9D59-84B5-4EE5-BE9B-2A26CCCA15B6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FA97-A2B9-4974-BCA1-EDC4BBF25F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962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C9D59-84B5-4EE5-BE9B-2A26CCCA15B6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FA97-A2B9-4974-BCA1-EDC4BBF25F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620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C9D59-84B5-4EE5-BE9B-2A26CCCA15B6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FA97-A2B9-4974-BCA1-EDC4BBF25F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4632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C9D59-84B5-4EE5-BE9B-2A26CCCA15B6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FA97-A2B9-4974-BCA1-EDC4BBF25F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9019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C9D59-84B5-4EE5-BE9B-2A26CCCA15B6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FA97-A2B9-4974-BCA1-EDC4BBF25F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9267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C9D59-84B5-4EE5-BE9B-2A26CCCA15B6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FA97-A2B9-4974-BCA1-EDC4BBF25F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0498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C9D59-84B5-4EE5-BE9B-2A26CCCA15B6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FA97-A2B9-4974-BCA1-EDC4BBF25F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0952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C9D59-84B5-4EE5-BE9B-2A26CCCA15B6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6FA97-A2B9-4974-BCA1-EDC4BBF25F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7990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569EB4E-8C01-4B1B-84B2-C36F12746AFE}"/>
              </a:ext>
            </a:extLst>
          </p:cNvPr>
          <p:cNvSpPr txBox="1"/>
          <p:nvPr/>
        </p:nvSpPr>
        <p:spPr>
          <a:xfrm>
            <a:off x="2825646" y="2900598"/>
            <a:ext cx="3492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5">
                    <a:lumMod val="75000"/>
                  </a:schemeClr>
                </a:solidFill>
              </a:rPr>
              <a:t>分類器の性能指標</a:t>
            </a:r>
          </a:p>
        </p:txBody>
      </p:sp>
    </p:spTree>
    <p:extLst>
      <p:ext uri="{BB962C8B-B14F-4D97-AF65-F5344CB8AC3E}">
        <p14:creationId xmlns:p14="http://schemas.microsoft.com/office/powerpoint/2010/main" val="2000072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0B795F5A-AB72-4718-8B8F-55AC1466E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706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79865E8-D615-4F10-81E6-8E4B18294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7133"/>
            <a:ext cx="9144000" cy="616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378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9E1AE95-0153-458A-8FDB-16DA1C7A9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2061"/>
            <a:ext cx="9144000" cy="609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278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E41315D5-3D6D-400B-9FFF-4F8B42CB5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9590"/>
            <a:ext cx="9144000" cy="615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049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3775BE78-FE7A-42CE-8610-4C1435D73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185"/>
            <a:ext cx="9144000" cy="613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875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0A34660C-983C-466E-84E7-58115E6F1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2940"/>
            <a:ext cx="9144000" cy="619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33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4A39BDDE-4953-4377-A0C7-3140F29C4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185"/>
            <a:ext cx="9144000" cy="613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267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52C9188-D023-48AD-BA3D-35FFA0957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9747"/>
            <a:ext cx="9144000" cy="609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94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3639D35-E64F-4F5D-931B-EF3D63ED5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277"/>
            <a:ext cx="9144000" cy="611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442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4</Words>
  <Application>Microsoft Office PowerPoint</Application>
  <PresentationFormat>画面に合わせる (4:3)</PresentationFormat>
  <Paragraphs>1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古田 耀</dc:creator>
  <cp:lastModifiedBy>古田 耀</cp:lastModifiedBy>
  <cp:revision>1</cp:revision>
  <dcterms:created xsi:type="dcterms:W3CDTF">2021-06-25T02:06:55Z</dcterms:created>
  <dcterms:modified xsi:type="dcterms:W3CDTF">2021-06-25T02:12:16Z</dcterms:modified>
</cp:coreProperties>
</file>