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53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930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66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5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11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4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66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04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29261-A6C7-434E-B2DA-3AC0B56452BB}" type="datetimeFigureOut">
              <a:rPr kumimoji="1" lang="ja-JP" altLang="en-US" smtClean="0"/>
              <a:t>2017/11/20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E1171-FD18-4799-8876-CAE843E783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00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91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icecube</dc:creator>
  <cp:lastModifiedBy>icecube</cp:lastModifiedBy>
  <cp:revision>1</cp:revision>
  <dcterms:created xsi:type="dcterms:W3CDTF">2017-11-20T12:19:22Z</dcterms:created>
  <dcterms:modified xsi:type="dcterms:W3CDTF">2017-11-20T12:20:32Z</dcterms:modified>
</cp:coreProperties>
</file>