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80" r:id="rId12"/>
    <p:sldId id="281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4840"/>
            <a:ext cx="8229240" cy="3981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7レベル目のアウトライン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&lt;日付/時刻&gt;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360" cy="3546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&lt;フッター&gt;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6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C56DC1A0-850C-4428-BEF5-5C52F61D6D8E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lstStyle/>
          <a:p>
            <a:pPr algn="ctr"/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Example Triggers: IC86-II, IC86-III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97280" y="940320"/>
            <a:ext cx="421236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22.239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10.856 mus time = 10.12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0.856 mus time = 14.12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11.406 mus time = 9.115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1.406 mus time = 13.115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10.982 mus time = 9.073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0.982 mus time = 13.073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10.955 mus time = 8.071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0.955 mus time = 12.071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11.393 mus time = 7.632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1.393 mus time = 11.632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10.98 mus time = 7.022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0.98 mus time = 11.022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11.275 mus time = 6.143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1.275 mus time = 10.143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10.927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0.927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GLOBAL THROUGHPUT 0 configID not set FIRED  length = 22.239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	IN_ICE SIMPLE_MULTIPLICITY 0 1006 FIRED  length = 12.239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27.907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FF"/>
                </a:solidFill>
                <a:latin typeface="Arial"/>
                <a:ea typeface="Arial"/>
              </a:rPr>
              <a:t>  GLOBAL THROUGHPUT 0 configID not set FIRED  length = 14.867 mus time = 19.04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FF"/>
                </a:solidFill>
                <a:latin typeface="Arial"/>
                <a:ea typeface="Arial"/>
              </a:rPr>
              <a:t>	IN_ICE SIMPLE_MULTIPLICITY 0 1011 FIRED  length = 4.867 mus time = 23.04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 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10.914 mus time = 14.138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0.914 mus time = 18.138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10.516 mus time = 13.425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0.516 mus time = 17.425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 mus time = 13.074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1 mus time = 17.074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11.355 mus time = 11.917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1.355 mus time = 15.917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10.869 mus time = 11.917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0.869 mus time = 15.917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700">
                <a:solidFill>
                  <a:srgbClr val="0000FF"/>
                </a:solidFill>
                <a:latin typeface="Arial"/>
                <a:ea typeface="Arial"/>
              </a:rPr>
              <a:t> GLOBAL THROUGHPUT 0 configID not set FIRED  length = 12.867 mus time = 11.462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FF"/>
                </a:solidFill>
                <a:latin typeface="Arial"/>
                <a:ea typeface="Arial"/>
              </a:rPr>
              <a:t>	IN_ICE SIMPLE_MULTIPLICITY 0 1011 FIRED  length = 2.867 mus time = 15.462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  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10.923 mus time = 10.914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0.923 mus time = 14.914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11.457 mus time = 10.335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1.457 mus time = 14.335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10.999 mus time = 9.885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0.999 mus time = 13.885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11.483 mus time = 8.809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1.483 mus time = 12.809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10.987 mus time = 8.809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0.987 mus time = 12.809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10.185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VOLUME 0 21001 FIRED  length = 0.185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10.185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	IN_ICE STRING 0 1007 FIRED  length = 0.185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GLOBAL THROUGHPUT 0 configID not set FIRED  length = 27.907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	IN_ICE SIMPLE_MULTIPLICITY 0 1006 FIRED  length = 17.907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FF0000"/>
                </a:solidFill>
                <a:latin typeface="Arial"/>
                <a:ea typeface="Arial"/>
              </a:rPr>
              <a:t>*</a:t>
            </a: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521600" y="2349000"/>
            <a:ext cx="5673600" cy="2999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13.402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10.551 mus time = 8.851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VOLUME 0 21001 FIRED  length = 0.551 mus time = 12.851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10.953 mus time = 8.449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STRING 0 1007 FIRED  length = 0.953 mus time = 12.449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10.998 mus time = 7.814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VOLUME 0 21001 FIRED  length = 0.998 mus time = 11.814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10.218 mus time = 7.814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STRING 0 1007 FIRED  length = 0.218 mus time = 11.814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10.896 mus time = 6.779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VOLUME 0 21001 FIRED  length = 0.896 mus time = 10.779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13.402 mus time = 6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SIMPLE_MULTIPLICITY 0 1006 FIRED  length = 3.402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48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4000" y="205920"/>
            <a:ext cx="85424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</a:rPr>
              <a:t>Example Triggers: 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Arial"/>
              </a:rPr>
              <a:t>IC59, </a:t>
            </a: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</a:rPr>
              <a:t>IC86-IC79</a:t>
            </a:r>
            <a:endParaRPr dirty="0"/>
          </a:p>
        </p:txBody>
      </p:sp>
      <p:sp>
        <p:nvSpPr>
          <p:cNvPr id="114" name="CustomShape 2"/>
          <p:cNvSpPr/>
          <p:nvPr/>
        </p:nvSpPr>
        <p:spPr>
          <a:xfrm>
            <a:off x="195120" y="1773360"/>
            <a:ext cx="5746680" cy="2999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27.55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STRING 0 1007 FIRED  length = 1.4889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	GLOBAL THROUGHPUT 0 configID not set FIRED  length = 24.9769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	IN_ICE SIMPLE_MULTIPLICITY 0 1006 FIRED  length = 8.9769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	GLOBAL THROUGHPUT 0 configID not set FIRED  length = 20 mus time = 1.5192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	IN_ICE STRING 0 1007 FIRED  length = 1.3969 mus time = 11.5192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	GLOBAL THROUGHPUT 0 configID not set FIRED  length = 20 mus time = 3.2388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	IN_ICE STRING 0 1007 FIRED  length = 0.8626 mus time = 13.2388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  	GLOBAL THROUGHPUT 0 configID not set FIRED  length = 20 mus time = 7.55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    	IN_ICE STRING 0 1007 FIRED  length = 1.4269 mus time = 17.55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      	GLOBAL THROUGHPUT 0 configID not set FIRED  length = 23.0282 mus time = 2.0801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        	IN_ICE SIMPLE_MULTIPLICITY 0 1008 FIRED  length = 3.0282 mus time = 12.0801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25.2269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	IN_ICE STRING 0 1007 FIRED  length = 1.4742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	GLOBAL THROUGHPUT 0 configID not set FIRED  length = 25.2269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	IN_ICE SIMPLE_MULTIPLICITY 0 1006 FIRED  length = 9.2269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	GLOBAL THROUGHPUT 0 configID not set FIRED  length = 20 mus time = 1.5092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	IN_ICE STRING 0 1007 FIRED  length = 1.4838 mus time = 11.5092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	GLOBAL THROUGHPUT 0 configID not set FIRED  length = 20 mus time = 3.1101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          	IN_ICE STRING 0 1007 FIRED  length = 1.2349 mus time = 13.1101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TextShape 2"/>
          <p:cNvSpPr txBox="1"/>
          <p:nvPr/>
        </p:nvSpPr>
        <p:spPr>
          <a:xfrm>
            <a:off x="6142008" y="2915728"/>
            <a:ext cx="2544432" cy="2009792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</a:rPr>
              <a:t>IC59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</a:rPr>
              <a:t>NullSplit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</a:rPr>
              <a:t> (full event vs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</a:rPr>
              <a:t>InIceSplit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</a:rPr>
              <a:t>Duration difference ~7000nsec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54376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38760" y="-72000"/>
            <a:ext cx="8229240" cy="4320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/>
              <a:t>Level2 IC59 files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38" name="Shap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" y="3132000"/>
            <a:ext cx="3553200" cy="3128400"/>
          </a:xfrm>
          <a:prstGeom prst="rect">
            <a:avLst/>
          </a:prstGeom>
        </p:spPr>
      </p:pic>
      <p:pic>
        <p:nvPicPr>
          <p:cNvPr id="139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" y="1442880"/>
            <a:ext cx="3055320" cy="1869120"/>
          </a:xfrm>
          <a:prstGeom prst="rect">
            <a:avLst/>
          </a:prstGeom>
        </p:spPr>
      </p:pic>
      <p:pic>
        <p:nvPicPr>
          <p:cNvPr id="140" name="Shape 80"/>
          <p:cNvPicPr/>
          <p:nvPr/>
        </p:nvPicPr>
        <p:blipFill>
          <a:blip r:embed="rId4"/>
          <a:stretch>
            <a:fillRect/>
          </a:stretch>
        </p:blipFill>
        <p:spPr>
          <a:xfrm>
            <a:off x="2048760" y="432000"/>
            <a:ext cx="5943240" cy="3934800"/>
          </a:xfrm>
          <a:prstGeom prst="rect">
            <a:avLst/>
          </a:prstGeom>
        </p:spPr>
      </p:pic>
      <p:pic>
        <p:nvPicPr>
          <p:cNvPr id="141" name="Shape 82"/>
          <p:cNvPicPr/>
          <p:nvPr/>
        </p:nvPicPr>
        <p:blipFill>
          <a:blip r:embed="rId5"/>
          <a:stretch>
            <a:fillRect/>
          </a:stretch>
        </p:blipFill>
        <p:spPr>
          <a:xfrm>
            <a:off x="5715000" y="2160000"/>
            <a:ext cx="3933000" cy="295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3 years NPE vs cos za distributions</a:t>
            </a:r>
            <a:endParaRPr/>
          </a:p>
        </p:txBody>
      </p:sp>
      <p:pic>
        <p:nvPicPr>
          <p:cNvPr id="143" name="図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0" y="1678680"/>
            <a:ext cx="2724480" cy="2425320"/>
          </a:xfrm>
          <a:prstGeom prst="rect">
            <a:avLst/>
          </a:prstGeom>
        </p:spPr>
      </p:pic>
      <p:pic>
        <p:nvPicPr>
          <p:cNvPr id="144" name="図 143"/>
          <p:cNvPicPr/>
          <p:nvPr/>
        </p:nvPicPr>
        <p:blipFill>
          <a:blip r:embed="rId3"/>
          <a:stretch>
            <a:fillRect/>
          </a:stretch>
        </p:blipFill>
        <p:spPr>
          <a:xfrm>
            <a:off x="2747520" y="1678680"/>
            <a:ext cx="2724480" cy="2425320"/>
          </a:xfrm>
          <a:prstGeom prst="rect">
            <a:avLst/>
          </a:prstGeom>
        </p:spPr>
      </p:pic>
      <p:pic>
        <p:nvPicPr>
          <p:cNvPr id="145" name="図 144"/>
          <p:cNvPicPr/>
          <p:nvPr/>
        </p:nvPicPr>
        <p:blipFill>
          <a:blip r:embed="rId4"/>
          <a:stretch>
            <a:fillRect/>
          </a:stretch>
        </p:blipFill>
        <p:spPr>
          <a:xfrm>
            <a:off x="5411520" y="1678680"/>
            <a:ext cx="2724480" cy="242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図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936000" y="864000"/>
            <a:ext cx="7348320" cy="2018160"/>
          </a:xfrm>
          <a:prstGeom prst="rect">
            <a:avLst/>
          </a:prstGeom>
        </p:spPr>
      </p:pic>
      <p:sp>
        <p:nvSpPr>
          <p:cNvPr id="147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48" name="図 147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000" y="2882160"/>
            <a:ext cx="2492280" cy="2271600"/>
          </a:xfrm>
          <a:prstGeom prst="rect">
            <a:avLst/>
          </a:prstGeom>
        </p:spPr>
      </p:pic>
      <p:pic>
        <p:nvPicPr>
          <p:cNvPr id="149" name="図 148"/>
          <p:cNvPicPr/>
          <p:nvPr/>
        </p:nvPicPr>
        <p:blipFill>
          <a:blip r:embed="rId4"/>
          <a:stretch>
            <a:fillRect/>
          </a:stretch>
        </p:blipFill>
        <p:spPr>
          <a:xfrm>
            <a:off x="4104000" y="2876400"/>
            <a:ext cx="2492280" cy="22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51" name="図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936000" y="2952000"/>
            <a:ext cx="6840000" cy="2088000"/>
          </a:xfrm>
          <a:prstGeom prst="rect">
            <a:avLst/>
          </a:prstGeom>
        </p:spPr>
      </p:pic>
      <p:pic>
        <p:nvPicPr>
          <p:cNvPr id="152" name="図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00" y="576000"/>
            <a:ext cx="6840000" cy="20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55" name="図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1161720"/>
            <a:ext cx="3553560" cy="3374280"/>
          </a:xfrm>
          <a:prstGeom prst="rect">
            <a:avLst/>
          </a:prstGeom>
        </p:spPr>
      </p:pic>
      <p:pic>
        <p:nvPicPr>
          <p:cNvPr id="156" name="図 155"/>
          <p:cNvPicPr/>
          <p:nvPr/>
        </p:nvPicPr>
        <p:blipFill>
          <a:blip r:embed="rId3"/>
          <a:stretch>
            <a:fillRect/>
          </a:stretch>
        </p:blipFill>
        <p:spPr>
          <a:xfrm>
            <a:off x="3816000" y="1203480"/>
            <a:ext cx="3553560" cy="337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58" name="図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88000"/>
            <a:ext cx="8064000" cy="2284560"/>
          </a:xfrm>
          <a:prstGeom prst="rect">
            <a:avLst/>
          </a:prstGeom>
        </p:spPr>
      </p:pic>
      <p:pic>
        <p:nvPicPr>
          <p:cNvPr id="159" name="図 158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2611440"/>
            <a:ext cx="8064000" cy="228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61" name="図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1368000"/>
            <a:ext cx="3914640" cy="3563280"/>
          </a:xfrm>
          <a:prstGeom prst="rect">
            <a:avLst/>
          </a:prstGeom>
        </p:spPr>
      </p:pic>
      <p:pic>
        <p:nvPicPr>
          <p:cNvPr id="162" name="図 161"/>
          <p:cNvPicPr/>
          <p:nvPr/>
        </p:nvPicPr>
        <p:blipFill>
          <a:blip r:embed="rId3"/>
          <a:stretch>
            <a:fillRect/>
          </a:stretch>
        </p:blipFill>
        <p:spPr>
          <a:xfrm>
            <a:off x="936000" y="1440000"/>
            <a:ext cx="3914640" cy="356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IC86III: Largest Nch events Nch 1342, 1188</a:t>
            </a:r>
            <a:endParaRPr/>
          </a:p>
        </p:txBody>
      </p:sp>
      <p:pic>
        <p:nvPicPr>
          <p:cNvPr id="164" name="図 16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000" y="1219680"/>
            <a:ext cx="3456000" cy="302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 algn="ctr"/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19" name="Shap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120" y="0"/>
            <a:ext cx="5369760" cy="5142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IC86-III: 2x10^5, 3x10^5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144000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Nch 1174</a:t>
            </a:r>
            <a:endParaRPr/>
          </a:p>
        </p:txBody>
      </p:sp>
      <p:pic>
        <p:nvPicPr>
          <p:cNvPr id="167" name="図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3760560" y="1800000"/>
            <a:ext cx="4159440" cy="3096000"/>
          </a:xfrm>
          <a:prstGeom prst="rect">
            <a:avLst/>
          </a:prstGeom>
        </p:spPr>
      </p:pic>
      <p:pic>
        <p:nvPicPr>
          <p:cNvPr id="168" name="図 167"/>
          <p:cNvPicPr/>
          <p:nvPr/>
        </p:nvPicPr>
        <p:blipFill>
          <a:blip r:embed="rId3"/>
          <a:stretch>
            <a:fillRect/>
          </a:stretch>
        </p:blipFill>
        <p:spPr>
          <a:xfrm>
            <a:off x="113760" y="1775160"/>
            <a:ext cx="3486240" cy="312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IC86III: cos za &lt; 0.2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71" name="図 170"/>
          <p:cNvPicPr/>
          <p:nvPr/>
        </p:nvPicPr>
        <p:blipFill>
          <a:blip r:embed="rId2"/>
          <a:stretch>
            <a:fillRect/>
          </a:stretch>
        </p:blipFill>
        <p:spPr>
          <a:xfrm>
            <a:off x="3960000" y="1944000"/>
            <a:ext cx="3888000" cy="2880000"/>
          </a:xfrm>
          <a:prstGeom prst="rect">
            <a:avLst/>
          </a:prstGeom>
        </p:spPr>
      </p:pic>
      <p:pic>
        <p:nvPicPr>
          <p:cNvPr id="172" name="図 171"/>
          <p:cNvPicPr/>
          <p:nvPr/>
        </p:nvPicPr>
        <p:blipFill>
          <a:blip r:embed="rId3"/>
          <a:stretch>
            <a:fillRect/>
          </a:stretch>
        </p:blipFill>
        <p:spPr>
          <a:xfrm>
            <a:off x="520560" y="1944000"/>
            <a:ext cx="3007440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Current status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Processing IC59/IC79/IC86I burn sample with Trigger-Splitter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Simulations should not be matter, processing for IC59/IC79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 algn="ctr"/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22" name="Shape 65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960" y="0"/>
            <a:ext cx="4779360" cy="5142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 algn="ctr"/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25" name="Shap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160" y="0"/>
            <a:ext cx="5539320" cy="514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/>
              <a:t>Corsika 1000 files trigger-splitter null-splitter (raw distribution)</a:t>
            </a:r>
            <a:endParaRPr/>
          </a:p>
        </p:txBody>
      </p:sp>
      <p:pic>
        <p:nvPicPr>
          <p:cNvPr id="127" name="図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1440000"/>
            <a:ext cx="3917880" cy="2891520"/>
          </a:xfrm>
          <a:prstGeom prst="rect">
            <a:avLst/>
          </a:prstGeom>
        </p:spPr>
      </p:pic>
      <p:pic>
        <p:nvPicPr>
          <p:cNvPr id="128" name="図 127"/>
          <p:cNvPicPr/>
          <p:nvPr/>
        </p:nvPicPr>
        <p:blipFill>
          <a:blip r:embed="rId3"/>
          <a:stretch>
            <a:fillRect/>
          </a:stretch>
        </p:blipFill>
        <p:spPr>
          <a:xfrm>
            <a:off x="834120" y="1428480"/>
            <a:ext cx="3917880" cy="289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/>
              <a:t>IC59 run115140 trigger-splitter null-splitter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pic>
        <p:nvPicPr>
          <p:cNvPr id="131" name="図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872000"/>
            <a:ext cx="4320000" cy="2950200"/>
          </a:xfrm>
          <a:prstGeom prst="rect">
            <a:avLst/>
          </a:prstGeom>
        </p:spPr>
      </p:pic>
      <p:pic>
        <p:nvPicPr>
          <p:cNvPr id="132" name="図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52000" y="1872000"/>
            <a:ext cx="4320000" cy="295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IC59 run115140 trigger-splitter null-splitter 2</a:t>
            </a:r>
            <a:endParaRPr/>
          </a:p>
        </p:txBody>
      </p:sp>
      <p:pic>
        <p:nvPicPr>
          <p:cNvPr id="134" name="図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080" y="1505160"/>
            <a:ext cx="4705920" cy="2598840"/>
          </a:xfrm>
          <a:prstGeom prst="rect">
            <a:avLst/>
          </a:prstGeom>
        </p:spPr>
      </p:pic>
      <p:pic>
        <p:nvPicPr>
          <p:cNvPr id="135" name="図 134"/>
          <p:cNvPicPr/>
          <p:nvPr/>
        </p:nvPicPr>
        <p:blipFill>
          <a:blip r:embed="rId3"/>
          <a:stretch>
            <a:fillRect/>
          </a:stretch>
        </p:blipFill>
        <p:spPr>
          <a:xfrm>
            <a:off x="4464000" y="1505160"/>
            <a:ext cx="4705920" cy="259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</a:rPr>
              <a:t>Example Triggers IC86-I, Corsika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64320" y="940320"/>
            <a:ext cx="4425840" cy="3725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23.0951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0.9861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STRING 0 1007 FIRED  length = 1.4388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0000"/>
                </a:solidFill>
                <a:latin typeface="Arial"/>
                <a:ea typeface="Arial"/>
              </a:rPr>
              <a:t>GLOBAL THROUGHPUT 0 configID not set FIRED  length = 21.2352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0000"/>
                </a:solidFill>
                <a:latin typeface="Arial"/>
                <a:ea typeface="Arial"/>
              </a:rPr>
              <a:t>IN_ICE SIMPLE_MULTIPLICITY 0 1006 FIRED  length = 5.2352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1.0399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0.9555 mus time = 11.0399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1.5474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STRING 0 1007 FIRED  length = 1.3719 mus time = 11.5474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2.0629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0.9902 mus time = 12.0629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3.0951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0.749 mus time = 13.0951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FF"/>
                </a:solidFill>
                <a:latin typeface="Arial"/>
                <a:ea typeface="Arial"/>
              </a:rPr>
              <a:t>GLOBAL THROUGHPUT 0 configID not set FIRED  length = 20 mus time = 1.6167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FF"/>
                </a:solidFill>
                <a:latin typeface="Arial"/>
                <a:ea typeface="Arial"/>
              </a:rPr>
              <a:t>IN_ICE SIMPLE_MULTIPLICITY 0 1011 FIRED  length = 3.6185 mus time = 11.6167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MERGED 0 configID not set FIRED  length = 27.9489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0.9944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STRING 0 1007 FIRED  length = 1.4928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0000"/>
                </a:solidFill>
                <a:latin typeface="Arial"/>
                <a:ea typeface="Arial"/>
              </a:rPr>
              <a:t>GLOBAL THROUGHPUT 0 configID not set FIRED  length = 27.2307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FF0000"/>
                </a:solidFill>
                <a:latin typeface="Arial"/>
                <a:ea typeface="Arial"/>
              </a:rPr>
              <a:t>IN_ICE SIMPLE_MULTIPLICITY 0 1006 FIRED  length = 11.2307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1.033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0.9667 mus time = 11.033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1.5575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STRING 0 1007 FIRED  length = 1.3913 mus time = 11.5575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2.0544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0.9487 mus time = 12.0544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3.0768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STRING 0 1007 FIRED  length = 1.4067 mus time = 13.0768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3.0768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0.9994 mus time = 13.0768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4.1817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0.7125 mus time = 14.1817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7.9489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IN_ICE VOLUME 0 21001 FIRED  length = 0.8744 mus time = 17.9489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4883400" y="1847520"/>
            <a:ext cx="4260240" cy="29995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20.4918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IN_ICE SIMPLE_MULTIPLICITY 0 1006 FIRED  length = 4.49185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IN_ICE SIMPLE_MULTIPLICITY 0 1006 FIRED  length = 1.36739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32.123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IN_ICE SIMPLE_MULTIPLICITY 0 1006 FIRED  length = 16.123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29.2065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IN_ICE SIMPLE_MULTIPLICITY 0 1006 FIRED  length = 13.2065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****************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=====   I3TriggerHierarchy  =====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BEGIN***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GLOBAL THROUGHPUT 0 configID not set FIRED  length = 20 mus time = 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  IN_ICE SIMPLE_MULTIPLICITY 0 1006 FIRED  length = 3.47577 mus time = 10 mus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</a:rPr>
              <a:t>*** TRIGGER DUMP - END***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583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画面に合わせる (16:9)</PresentationFormat>
  <Paragraphs>191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DejaVu Sans</vt:lpstr>
      <vt:lpstr>StarSymbol</vt:lpstr>
      <vt:lpstr>Arial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icecube</dc:creator>
  <cp:lastModifiedBy>icecube</cp:lastModifiedBy>
  <cp:revision>1</cp:revision>
  <dcterms:modified xsi:type="dcterms:W3CDTF">2014-07-22T06:58:21Z</dcterms:modified>
</cp:coreProperties>
</file>