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E57E4-28DF-A3F9-7E03-56A18A3C1296}" v="40" dt="2021-05-27T01:28:33.781"/>
    <p1510:client id="{34A2C6A7-5134-43A6-2B33-980C4DC0453C}" v="198" dt="2021-05-26T06:19:34.400"/>
    <p1510:client id="{43C36D4F-C18F-45C5-95AE-4F9AFFFA4D2A}" v="1" dt="2021-04-30T03:00:07.339"/>
    <p1510:client id="{56150803-657B-4D3E-8F2D-F33C42987673}" v="95" dt="2021-04-30T02:45:12.685"/>
    <p1510:client id="{9607F312-6C5D-A865-2351-0FE034A3E1B5}" v="1084" dt="2021-05-26T16:04:59.866"/>
    <p1510:client id="{C1D64907-7330-468D-91BE-CB1DB630493B}" v="170" dt="2021-04-30T02:47:58.596"/>
    <p1510:client id="{D1935D21-1D1B-42F6-958B-467BB5B28E52}" v="24" dt="2021-04-30T00:47:41.853"/>
    <p1510:client id="{D65E286C-B1BF-4F4F-9DD8-E4A71048FA34}" v="3" dt="2021-04-30T02:59:36.122"/>
    <p1510:client id="{D88EF1B9-0700-E949-0D14-24DA298FE8F0}" v="116" dt="2021-05-26T06:27:01.391"/>
    <p1510:client id="{FE0BEDA1-E8D0-446E-B93B-9ABD7C6FB230}" v="34" dt="2021-04-30T02:48:20.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2021/5/26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79585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2021/5/26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50119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2021/5/26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49347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2021/5/26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86821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2021/5/26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50062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2021/5/26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9938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94C40CB-C9B9-4CF7-8744-847E2158247A}" type="datetimeFigureOut">
              <a:rPr kumimoji="1" lang="ja-JP" altLang="en-US" smtClean="0"/>
              <a:t>2021/5/26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9742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794C40CB-C9B9-4CF7-8744-847E2158247A}" type="datetimeFigureOut">
              <a:rPr kumimoji="1" lang="ja-JP" altLang="en-US" smtClean="0"/>
              <a:t>2021/5/26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50423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40CB-C9B9-4CF7-8744-847E2158247A}" type="datetimeFigureOut">
              <a:rPr kumimoji="1" lang="ja-JP" altLang="en-US" smtClean="0"/>
              <a:t>2021/5/26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69140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2021/5/26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85884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図を追加</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2021/5/26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407028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794C40CB-C9B9-4CF7-8744-847E2158247A}" type="datetimeFigureOut">
              <a:rPr kumimoji="1" lang="ja-JP" altLang="en-US" smtClean="0"/>
              <a:t>2021/5/26</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606861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4"/>
          <p:cNvPicPr/>
          <p:nvPr/>
        </p:nvPicPr>
        <p:blipFill>
          <a:blip r:embed="rId2" cstate="print">
            <a:extLst>
              <a:ext uri="{28A0092B-C50C-407E-A947-70E740481C1C}">
                <a14:useLocalDpi xmlns:a14="http://schemas.microsoft.com/office/drawing/2010/main" val="0"/>
              </a:ext>
            </a:extLst>
          </a:blip>
          <a:stretch>
            <a:fillRect/>
          </a:stretch>
        </p:blipFill>
        <p:spPr>
          <a:xfrm>
            <a:off x="3740" y="22600"/>
            <a:ext cx="15309368" cy="10646611"/>
          </a:xfrm>
          <a:prstGeom prst="rect">
            <a:avLst/>
          </a:prstGeom>
        </p:spPr>
      </p:pic>
      <p:sp>
        <p:nvSpPr>
          <p:cNvPr id="3" name="サブタイトル 2"/>
          <p:cNvSpPr>
            <a:spLocks noGrp="1"/>
          </p:cNvSpPr>
          <p:nvPr>
            <p:ph type="subTitle" idx="1"/>
          </p:nvPr>
        </p:nvSpPr>
        <p:spPr>
          <a:xfrm>
            <a:off x="7990469" y="6544474"/>
            <a:ext cx="6560587" cy="1268396"/>
          </a:xfrm>
        </p:spPr>
        <p:txBody>
          <a:bodyPr vert="horz" lIns="91440" tIns="45720" rIns="91440" bIns="45720" rtlCol="0" anchor="t">
            <a:noAutofit/>
          </a:bodyPr>
          <a:lstStyle/>
          <a:p>
            <a:pPr algn="l">
              <a:lnSpc>
                <a:spcPts val="2250"/>
              </a:lnSpc>
            </a:pPr>
            <a:r>
              <a:rPr lang="ja-JP" altLang="en-US" sz="1400">
                <a:latin typeface="ＭＳ Ｐ明朝"/>
                <a:ea typeface="ＭＳ Ｐ明朝"/>
              </a:rPr>
              <a:t>年に２回行われる学内コンテストで入選するために行ってきました。入選できるように各々で機能の追加は出来ているかの確認や、怠けないように時間で区切るなど工夫を行い、約80作品の内13位に入選することが出来ました。このことから親しい間柄などのチーム開発ならではの問題を解決する能力を身に着けることが出来ました。</a:t>
            </a:r>
          </a:p>
        </p:txBody>
      </p:sp>
      <p:sp>
        <p:nvSpPr>
          <p:cNvPr id="9" name="テキスト ボックス 2"/>
          <p:cNvSpPr txBox="1">
            <a:spLocks noChangeArrowheads="1"/>
          </p:cNvSpPr>
          <p:nvPr/>
        </p:nvSpPr>
        <p:spPr bwMode="auto">
          <a:xfrm>
            <a:off x="3780473" y="489744"/>
            <a:ext cx="342900" cy="257175"/>
          </a:xfrm>
          <a:prstGeom prst="rect">
            <a:avLst/>
          </a:prstGeom>
          <a:noFill/>
          <a:ln w="9525">
            <a:noFill/>
            <a:miter lim="800000"/>
            <a:headEnd/>
            <a:tailEnd/>
          </a:ln>
        </p:spPr>
        <p:txBody>
          <a:bodyPr rot="0" vert="horz" wrap="square" lIns="36000" tIns="45720" rIns="36000" bIns="45720" anchor="t" anchorCtr="0">
            <a:noAutofit/>
          </a:bodyPr>
          <a:lstStyle/>
          <a:p>
            <a:pPr>
              <a:lnSpc>
                <a:spcPct val="107000"/>
              </a:lnSpc>
              <a:spcAft>
                <a:spcPts val="800"/>
              </a:spcAft>
            </a:pPr>
            <a:r>
              <a:rPr lang="ja-JP" altLang="en-US" sz="1200" kern="100" spc="300">
                <a:solidFill>
                  <a:srgbClr val="000000"/>
                </a:solidFill>
                <a:latin typeface="Calibri"/>
                <a:ea typeface="ＭＳ Ｐ明朝"/>
                <a:cs typeface="Calibri"/>
              </a:rPr>
              <a:t>３</a:t>
            </a:r>
            <a:endParaRPr lang="ja-JP" sz="1200" kern="100" spc="300">
              <a:solidFill>
                <a:srgbClr val="000000"/>
              </a:solidFill>
              <a:effectLst/>
              <a:latin typeface="ＭＳ Ｐ明朝"/>
              <a:ea typeface="ＭＳ Ｐ明朝"/>
              <a:cs typeface="Calibri"/>
            </a:endParaRPr>
          </a:p>
        </p:txBody>
      </p:sp>
      <p:sp>
        <p:nvSpPr>
          <p:cNvPr id="10" name="テキスト ボックス 2"/>
          <p:cNvSpPr txBox="1">
            <a:spLocks noChangeArrowheads="1"/>
          </p:cNvSpPr>
          <p:nvPr/>
        </p:nvSpPr>
        <p:spPr bwMode="auto">
          <a:xfrm>
            <a:off x="1232856" y="1764824"/>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kern="100" spc="300">
                <a:solidFill>
                  <a:srgbClr val="000000"/>
                </a:solidFill>
                <a:latin typeface="ＭＳ Ｐ明朝"/>
                <a:ea typeface="Calibri" panose="020F0502020204030204" pitchFamily="34" charset="0"/>
              </a:rPr>
              <a:t>11</a:t>
            </a:r>
            <a:endParaRPr lang="en-US" sz="1200" kern="100" spc="300">
              <a:solidFill>
                <a:srgbClr val="000000"/>
              </a:solidFill>
              <a:effectLst/>
              <a:latin typeface="ＭＳ Ｐ明朝"/>
              <a:ea typeface="Calibri" panose="020F0502020204030204" pitchFamily="34" charset="0"/>
            </a:endParaRPr>
          </a:p>
        </p:txBody>
      </p:sp>
      <p:sp>
        <p:nvSpPr>
          <p:cNvPr id="13" name="テキスト ボックス 2"/>
          <p:cNvSpPr txBox="1">
            <a:spLocks noChangeArrowheads="1"/>
          </p:cNvSpPr>
          <p:nvPr/>
        </p:nvSpPr>
        <p:spPr bwMode="auto">
          <a:xfrm>
            <a:off x="3743654" y="1736884"/>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200" kern="100" spc="300">
                <a:solidFill>
                  <a:srgbClr val="000000"/>
                </a:solidFill>
                <a:latin typeface="ＭＳ Ｐ明朝"/>
                <a:ea typeface="Calibri" panose="020F0502020204030204" pitchFamily="34" charset="0"/>
              </a:rPr>
              <a:t>21</a:t>
            </a:r>
            <a:endParaRPr lang="en-US" altLang="ja-JP" sz="1200" kern="100" spc="300">
              <a:solidFill>
                <a:srgbClr val="000000"/>
              </a:solidFill>
              <a:effectLst/>
              <a:latin typeface="ＭＳ Ｐ明朝"/>
              <a:ea typeface="Calibri" panose="020F0502020204030204" pitchFamily="34" charset="0"/>
            </a:endParaRPr>
          </a:p>
        </p:txBody>
      </p:sp>
      <p:sp>
        <p:nvSpPr>
          <p:cNvPr id="14" name="テキスト ボックス 2"/>
          <p:cNvSpPr txBox="1">
            <a:spLocks noChangeArrowheads="1"/>
          </p:cNvSpPr>
          <p:nvPr/>
        </p:nvSpPr>
        <p:spPr bwMode="auto">
          <a:xfrm>
            <a:off x="1265873" y="2032794"/>
            <a:ext cx="3152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050" kern="100" spc="300">
                <a:solidFill>
                  <a:srgbClr val="000000"/>
                </a:solidFill>
                <a:latin typeface="MS PMincho"/>
                <a:ea typeface="MS PMincho"/>
              </a:rPr>
              <a:t>1816045@s.asojuku.ac.jp</a:t>
            </a:r>
            <a:endParaRPr lang="ja-JP" altLang="en-US" sz="1050" kern="100" spc="300" dirty="0">
              <a:solidFill>
                <a:srgbClr val="000000"/>
              </a:solidFill>
              <a:effectLst/>
              <a:latin typeface="MS PMincho"/>
              <a:ea typeface="MS PMincho"/>
            </a:endParaRPr>
          </a:p>
        </p:txBody>
      </p:sp>
      <p:sp>
        <p:nvSpPr>
          <p:cNvPr id="15" name="テキスト ボックス 2"/>
          <p:cNvSpPr txBox="1">
            <a:spLocks noChangeArrowheads="1"/>
          </p:cNvSpPr>
          <p:nvPr/>
        </p:nvSpPr>
        <p:spPr bwMode="auto">
          <a:xfrm>
            <a:off x="5133023" y="2023269"/>
            <a:ext cx="2009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050" kern="100" spc="300" dirty="0">
                <a:solidFill>
                  <a:srgbClr val="000000"/>
                </a:solidFill>
                <a:latin typeface="ＭＳ Ｐ明朝"/>
                <a:ea typeface="Calibri" panose="020F0502020204030204" pitchFamily="34" charset="0"/>
              </a:rPr>
              <a:t>080-6478-5412</a:t>
            </a:r>
            <a:endParaRPr lang="en-US" sz="1050" kern="100" spc="300" dirty="0">
              <a:solidFill>
                <a:srgbClr val="000000"/>
              </a:solidFill>
              <a:effectLst/>
              <a:latin typeface="ＭＳ Ｐ明朝"/>
              <a:ea typeface="Calibri" panose="020F0502020204030204" pitchFamily="34" charset="0"/>
            </a:endParaRPr>
          </a:p>
        </p:txBody>
      </p:sp>
      <p:sp>
        <p:nvSpPr>
          <p:cNvPr id="17" name="テキスト ボックス 2"/>
          <p:cNvSpPr txBox="1">
            <a:spLocks noChangeArrowheads="1"/>
          </p:cNvSpPr>
          <p:nvPr/>
        </p:nvSpPr>
        <p:spPr bwMode="auto">
          <a:xfrm>
            <a:off x="1408748" y="25661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050" kern="100" spc="300" dirty="0">
                <a:solidFill>
                  <a:srgbClr val="000000"/>
                </a:solidFill>
                <a:latin typeface="ＭＳ Ｐ明朝"/>
                <a:ea typeface="Calibri" panose="020F0502020204030204" pitchFamily="34" charset="0"/>
              </a:rPr>
              <a:t>812</a:t>
            </a:r>
            <a:endParaRPr lang="en-US" sz="1050" kern="100" spc="300" dirty="0">
              <a:solidFill>
                <a:srgbClr val="000000"/>
              </a:solidFill>
              <a:effectLst/>
              <a:latin typeface="ＭＳ Ｐ明朝"/>
              <a:ea typeface="Calibri" panose="020F0502020204030204" pitchFamily="34" charset="0"/>
            </a:endParaRPr>
          </a:p>
        </p:txBody>
      </p:sp>
      <p:sp>
        <p:nvSpPr>
          <p:cNvPr id="18" name="テキスト ボックス 2"/>
          <p:cNvSpPr txBox="1">
            <a:spLocks noChangeArrowheads="1"/>
          </p:cNvSpPr>
          <p:nvPr/>
        </p:nvSpPr>
        <p:spPr bwMode="auto">
          <a:xfrm>
            <a:off x="2060250" y="25661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050" kern="100" spc="300" dirty="0">
                <a:solidFill>
                  <a:srgbClr val="000000"/>
                </a:solidFill>
                <a:latin typeface="ＭＳ Ｐ明朝"/>
                <a:ea typeface="Calibri" panose="020F0502020204030204" pitchFamily="34" charset="0"/>
              </a:rPr>
              <a:t>0007</a:t>
            </a:r>
            <a:endParaRPr lang="en-US" sz="1050" kern="100" spc="300" dirty="0">
              <a:solidFill>
                <a:srgbClr val="000000"/>
              </a:solidFill>
              <a:effectLst/>
              <a:latin typeface="ＭＳ Ｐ明朝"/>
              <a:ea typeface="Calibri" panose="020F0502020204030204" pitchFamily="34" charset="0"/>
            </a:endParaRPr>
          </a:p>
        </p:txBody>
      </p:sp>
      <p:sp>
        <p:nvSpPr>
          <p:cNvPr id="20" name="テキスト ボックス 2"/>
          <p:cNvSpPr txBox="1">
            <a:spLocks noChangeArrowheads="1"/>
          </p:cNvSpPr>
          <p:nvPr/>
        </p:nvSpPr>
        <p:spPr bwMode="auto">
          <a:xfrm>
            <a:off x="59140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050" kern="100" spc="300" dirty="0">
                <a:solidFill>
                  <a:srgbClr val="000000"/>
                </a:solidFill>
                <a:latin typeface="ＭＳ Ｐ明朝"/>
                <a:ea typeface="Calibri" panose="020F0502020204030204" pitchFamily="34" charset="0"/>
              </a:rPr>
              <a:t>6478</a:t>
            </a:r>
            <a:endParaRPr lang="en-US" sz="1050" kern="100" spc="300" dirty="0">
              <a:solidFill>
                <a:srgbClr val="000000"/>
              </a:solidFill>
              <a:effectLst/>
              <a:latin typeface="ＭＳ Ｐ明朝"/>
              <a:ea typeface="Calibri" panose="020F0502020204030204" pitchFamily="34" charset="0"/>
            </a:endParaRPr>
          </a:p>
        </p:txBody>
      </p:sp>
      <p:sp>
        <p:nvSpPr>
          <p:cNvPr id="21" name="テキスト ボックス 2"/>
          <p:cNvSpPr txBox="1">
            <a:spLocks noChangeArrowheads="1"/>
          </p:cNvSpPr>
          <p:nvPr/>
        </p:nvSpPr>
        <p:spPr bwMode="auto">
          <a:xfrm>
            <a:off x="65236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050" kern="100" spc="300" dirty="0">
                <a:solidFill>
                  <a:srgbClr val="000000"/>
                </a:solidFill>
                <a:latin typeface="ＭＳ Ｐ明朝"/>
                <a:ea typeface="Calibri" panose="020F0502020204030204" pitchFamily="34" charset="0"/>
              </a:rPr>
              <a:t>5412</a:t>
            </a:r>
            <a:endParaRPr lang="en-US" sz="1050" kern="100" spc="300" dirty="0">
              <a:solidFill>
                <a:srgbClr val="000000"/>
              </a:solidFill>
              <a:effectLst/>
              <a:latin typeface="ＭＳ Ｐ明朝"/>
              <a:ea typeface="Calibri" panose="020F0502020204030204" pitchFamily="34" charset="0"/>
            </a:endParaRPr>
          </a:p>
        </p:txBody>
      </p:sp>
      <p:sp>
        <p:nvSpPr>
          <p:cNvPr id="22" name="テキスト ボックス 2"/>
          <p:cNvSpPr txBox="1">
            <a:spLocks noChangeArrowheads="1"/>
          </p:cNvSpPr>
          <p:nvPr/>
        </p:nvSpPr>
        <p:spPr bwMode="auto">
          <a:xfrm>
            <a:off x="6447473" y="249951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050" kern="100" spc="300" dirty="0">
                <a:solidFill>
                  <a:srgbClr val="000000"/>
                </a:solidFill>
                <a:latin typeface="ＭＳ Ｐ明朝"/>
                <a:ea typeface="Calibri" panose="020F0502020204030204" pitchFamily="34" charset="0"/>
              </a:rPr>
              <a:t>080</a:t>
            </a:r>
            <a:endParaRPr lang="en-US" sz="1050" kern="100" spc="300" dirty="0">
              <a:solidFill>
                <a:srgbClr val="000000"/>
              </a:solidFill>
              <a:effectLst/>
              <a:latin typeface="ＭＳ Ｐ明朝"/>
              <a:ea typeface="Calibri" panose="020F0502020204030204" pitchFamily="34" charset="0"/>
            </a:endParaRPr>
          </a:p>
        </p:txBody>
      </p:sp>
      <p:sp>
        <p:nvSpPr>
          <p:cNvPr id="25" name="テキスト ボックス 2"/>
          <p:cNvSpPr txBox="1">
            <a:spLocks noChangeArrowheads="1"/>
          </p:cNvSpPr>
          <p:nvPr/>
        </p:nvSpPr>
        <p:spPr bwMode="auto">
          <a:xfrm>
            <a:off x="1380126" y="3537744"/>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endParaRPr lang="ja-JP" altLang="en-US" sz="1200" kern="100">
              <a:ea typeface="ＭＳ 明朝"/>
              <a:cs typeface="Calibri"/>
            </a:endParaRPr>
          </a:p>
        </p:txBody>
      </p:sp>
      <p:sp>
        <p:nvSpPr>
          <p:cNvPr id="26" name="テキスト ボックス 2"/>
          <p:cNvSpPr txBox="1">
            <a:spLocks noChangeArrowheads="1"/>
          </p:cNvSpPr>
          <p:nvPr/>
        </p:nvSpPr>
        <p:spPr bwMode="auto">
          <a:xfrm>
            <a:off x="59140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050" kern="100" spc="300" dirty="0">
                <a:solidFill>
                  <a:srgbClr val="000000"/>
                </a:solidFill>
                <a:latin typeface="ＭＳ Ｐ明朝"/>
                <a:ea typeface="Calibri" panose="020F0502020204030204" pitchFamily="34" charset="0"/>
              </a:rPr>
              <a:t>22</a:t>
            </a:r>
            <a:endParaRPr lang="en-US" sz="1050" kern="100" spc="300" dirty="0">
              <a:solidFill>
                <a:srgbClr val="000000"/>
              </a:solidFill>
              <a:effectLst/>
              <a:latin typeface="ＭＳ Ｐ明朝"/>
              <a:ea typeface="Calibri" panose="020F0502020204030204" pitchFamily="34" charset="0"/>
            </a:endParaRPr>
          </a:p>
        </p:txBody>
      </p:sp>
      <p:sp>
        <p:nvSpPr>
          <p:cNvPr id="27" name="テキスト ボックス 2"/>
          <p:cNvSpPr txBox="1">
            <a:spLocks noChangeArrowheads="1"/>
          </p:cNvSpPr>
          <p:nvPr/>
        </p:nvSpPr>
        <p:spPr bwMode="auto">
          <a:xfrm>
            <a:off x="65236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050" kern="100" spc="300" dirty="0">
                <a:solidFill>
                  <a:srgbClr val="000000"/>
                </a:solidFill>
                <a:latin typeface="ＭＳ Ｐ明朝"/>
                <a:ea typeface="Calibri" panose="020F0502020204030204" pitchFamily="34" charset="0"/>
              </a:rPr>
              <a:t>4025</a:t>
            </a:r>
            <a:endParaRPr lang="en-US" sz="1050" kern="100" spc="300" dirty="0">
              <a:solidFill>
                <a:srgbClr val="000000"/>
              </a:solidFill>
              <a:effectLst/>
              <a:latin typeface="ＭＳ Ｐ明朝"/>
              <a:ea typeface="Calibri" panose="020F0502020204030204" pitchFamily="34" charset="0"/>
            </a:endParaRPr>
          </a:p>
        </p:txBody>
      </p:sp>
      <p:sp>
        <p:nvSpPr>
          <p:cNvPr id="28" name="テキスト ボックス 2"/>
          <p:cNvSpPr txBox="1">
            <a:spLocks noChangeArrowheads="1"/>
          </p:cNvSpPr>
          <p:nvPr/>
        </p:nvSpPr>
        <p:spPr bwMode="auto">
          <a:xfrm>
            <a:off x="6447473" y="32519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050" kern="100" spc="300" dirty="0">
                <a:solidFill>
                  <a:srgbClr val="000000"/>
                </a:solidFill>
                <a:latin typeface="ＭＳ Ｐ明朝"/>
                <a:ea typeface="Calibri" panose="020F0502020204030204" pitchFamily="34" charset="0"/>
              </a:rPr>
              <a:t>0979</a:t>
            </a:r>
            <a:endParaRPr lang="en-US" sz="1050" kern="100" spc="300" dirty="0">
              <a:solidFill>
                <a:srgbClr val="000000"/>
              </a:solidFill>
              <a:effectLst/>
              <a:latin typeface="ＭＳ Ｐ明朝"/>
              <a:ea typeface="Calibri" panose="020F0502020204030204" pitchFamily="34" charset="0"/>
            </a:endParaRPr>
          </a:p>
        </p:txBody>
      </p:sp>
      <p:sp>
        <p:nvSpPr>
          <p:cNvPr id="29" name="円/楕円 195"/>
          <p:cNvSpPr/>
          <p:nvPr/>
        </p:nvSpPr>
        <p:spPr>
          <a:xfrm>
            <a:off x="713423" y="1851819"/>
            <a:ext cx="409575"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0" name="テキスト ボックス 2"/>
          <p:cNvSpPr txBox="1">
            <a:spLocks noChangeArrowheads="1"/>
          </p:cNvSpPr>
          <p:nvPr/>
        </p:nvSpPr>
        <p:spPr bwMode="auto">
          <a:xfrm>
            <a:off x="4123373" y="489744"/>
            <a:ext cx="361950" cy="257175"/>
          </a:xfrm>
          <a:prstGeom prst="rect">
            <a:avLst/>
          </a:prstGeom>
          <a:noFill/>
          <a:ln w="9525">
            <a:noFill/>
            <a:miter lim="800000"/>
            <a:headEnd/>
            <a:tailEnd/>
          </a:ln>
        </p:spPr>
        <p:txBody>
          <a:bodyPr rot="0" vert="horz" wrap="square" lIns="36000" tIns="45720" rIns="36000" bIns="45720" anchor="t" anchorCtr="0">
            <a:noAutofit/>
          </a:bodyPr>
          <a:lstStyle/>
          <a:p>
            <a:pPr>
              <a:lnSpc>
                <a:spcPct val="107000"/>
              </a:lnSpc>
              <a:spcAft>
                <a:spcPts val="800"/>
              </a:spcAft>
            </a:pPr>
            <a:r>
              <a:rPr lang="en-US" altLang="ja-JP" sz="1200" kern="100" spc="300">
                <a:solidFill>
                  <a:srgbClr val="000000"/>
                </a:solidFill>
                <a:latin typeface="ＭＳ Ｐ明朝"/>
                <a:ea typeface="Calibri" panose="020F0502020204030204" pitchFamily="34" charset="0"/>
              </a:rPr>
              <a:t> </a:t>
            </a:r>
            <a:r>
              <a:rPr lang="ja-JP" altLang="en-US" sz="1200" kern="100" spc="300">
                <a:solidFill>
                  <a:srgbClr val="000000"/>
                </a:solidFill>
                <a:latin typeface="ＭＳ Ｐ明朝"/>
                <a:ea typeface="Calibri" panose="020F0502020204030204" pitchFamily="34" charset="0"/>
              </a:rPr>
              <a:t>５</a:t>
            </a:r>
            <a:endParaRPr lang="ja-JP" sz="1100" kern="100">
              <a:solidFill>
                <a:srgbClr val="000000"/>
              </a:solidFill>
              <a:effectLst/>
              <a:latin typeface="Calibri"/>
              <a:ea typeface="Calibri" panose="020F0502020204030204" pitchFamily="34" charset="0"/>
            </a:endParaRPr>
          </a:p>
        </p:txBody>
      </p:sp>
      <p:sp>
        <p:nvSpPr>
          <p:cNvPr id="31" name="テキスト ボックス 2"/>
          <p:cNvSpPr txBox="1">
            <a:spLocks noChangeArrowheads="1"/>
          </p:cNvSpPr>
          <p:nvPr/>
        </p:nvSpPr>
        <p:spPr bwMode="auto">
          <a:xfrm>
            <a:off x="4571048" y="489744"/>
            <a:ext cx="445791" cy="257175"/>
          </a:xfrm>
          <a:prstGeom prst="rect">
            <a:avLst/>
          </a:prstGeom>
          <a:noFill/>
          <a:ln w="9525">
            <a:noFill/>
            <a:miter lim="800000"/>
            <a:headEnd/>
            <a:tailEnd/>
          </a:ln>
        </p:spPr>
        <p:txBody>
          <a:bodyPr rot="0" vert="horz" wrap="square" lIns="36000" tIns="45720" rIns="36000" bIns="45720" anchor="t" anchorCtr="0">
            <a:noAutofit/>
          </a:bodyPr>
          <a:lstStyle/>
          <a:p>
            <a:pPr>
              <a:lnSpc>
                <a:spcPct val="107000"/>
              </a:lnSpc>
              <a:spcAft>
                <a:spcPts val="800"/>
              </a:spcAft>
            </a:pPr>
            <a:r>
              <a:rPr lang="en-US" altLang="ja-JP" sz="1000" kern="100" spc="300">
                <a:solidFill>
                  <a:srgbClr val="000000"/>
                </a:solidFill>
                <a:latin typeface="ＭＳ Ｐ明朝"/>
                <a:ea typeface="Calibri" panose="020F0502020204030204" pitchFamily="34" charset="0"/>
              </a:rPr>
              <a:t>２７</a:t>
            </a:r>
            <a:endParaRPr lang="en-US" altLang="ja-JP" sz="1000" kern="100" spc="300">
              <a:solidFill>
                <a:srgbClr val="000000"/>
              </a:solidFill>
              <a:effectLst/>
              <a:latin typeface="ＭＳ Ｐ明朝"/>
              <a:ea typeface="Calibri" panose="020F0502020204030204" pitchFamily="34" charset="0"/>
            </a:endParaRPr>
          </a:p>
        </p:txBody>
      </p:sp>
      <p:sp>
        <p:nvSpPr>
          <p:cNvPr id="32" name="テキスト ボックス 31"/>
          <p:cNvSpPr txBox="1"/>
          <p:nvPr/>
        </p:nvSpPr>
        <p:spPr>
          <a:xfrm>
            <a:off x="2001203" y="4447931"/>
            <a:ext cx="2856493" cy="357662"/>
          </a:xfrm>
          <a:prstGeom prst="rect">
            <a:avLst/>
          </a:prstGeom>
          <a:noFill/>
        </p:spPr>
        <p:txBody>
          <a:bodyPr wrap="square" lIns="91440" tIns="45720" rIns="91440" bIns="45720" rtlCol="0" anchor="t">
            <a:spAutoFit/>
          </a:bodyPr>
          <a:lstStyle/>
          <a:p>
            <a:pPr>
              <a:lnSpc>
                <a:spcPct val="137000"/>
              </a:lnSpc>
            </a:pPr>
            <a:r>
              <a:rPr lang="ja-JP" altLang="ja-JP" sz="1400" kern="100">
                <a:solidFill>
                  <a:srgbClr val="000000"/>
                </a:solidFill>
                <a:latin typeface="Calibri"/>
                <a:ea typeface="ＭＳ Ｐ明朝"/>
                <a:cs typeface="Calibri"/>
              </a:rPr>
              <a:t> 中津市立　豊陽中学校　卒業</a:t>
            </a:r>
          </a:p>
        </p:txBody>
      </p:sp>
      <p:sp>
        <p:nvSpPr>
          <p:cNvPr id="34" name="テキスト ボックス 33"/>
          <p:cNvSpPr txBox="1"/>
          <p:nvPr/>
        </p:nvSpPr>
        <p:spPr>
          <a:xfrm>
            <a:off x="1999773" y="5037794"/>
            <a:ext cx="3853861" cy="656270"/>
          </a:xfrm>
          <a:prstGeom prst="rect">
            <a:avLst/>
          </a:prstGeom>
          <a:noFill/>
        </p:spPr>
        <p:txBody>
          <a:bodyPr wrap="square" lIns="91440" tIns="45720" rIns="91440" bIns="45720" rtlCol="0" anchor="t">
            <a:spAutoFit/>
          </a:bodyPr>
          <a:lstStyle/>
          <a:p>
            <a:pPr>
              <a:lnSpc>
                <a:spcPct val="137000"/>
              </a:lnSpc>
              <a:spcAft>
                <a:spcPts val="0"/>
              </a:spcAft>
            </a:pPr>
            <a:endParaRPr lang="en-US" altLang="ja-JP" sz="1400" kern="100">
              <a:ea typeface="ＭＳ Ｐ明朝"/>
              <a:cs typeface="Calibri"/>
            </a:endParaRPr>
          </a:p>
          <a:p>
            <a:pPr>
              <a:lnSpc>
                <a:spcPct val="137000"/>
              </a:lnSpc>
            </a:pPr>
            <a:endParaRPr lang="en-US" altLang="ja-JP" sz="1400" kern="100">
              <a:ea typeface="ＭＳ Ｐ明朝"/>
              <a:cs typeface="Calibri"/>
            </a:endParaRPr>
          </a:p>
        </p:txBody>
      </p:sp>
      <p:sp>
        <p:nvSpPr>
          <p:cNvPr id="35" name="テキスト ボックス 34"/>
          <p:cNvSpPr txBox="1"/>
          <p:nvPr/>
        </p:nvSpPr>
        <p:spPr>
          <a:xfrm>
            <a:off x="2018347" y="5361795"/>
            <a:ext cx="5190828" cy="357662"/>
          </a:xfrm>
          <a:prstGeom prst="rect">
            <a:avLst/>
          </a:prstGeom>
          <a:noFill/>
        </p:spPr>
        <p:txBody>
          <a:bodyPr wrap="square" rtlCol="0">
            <a:spAutoFit/>
          </a:bodyPr>
          <a:lstStyle/>
          <a:p>
            <a:pPr>
              <a:lnSpc>
                <a:spcPct val="137000"/>
              </a:lnSpc>
              <a:spcAft>
                <a:spcPts val="0"/>
              </a:spcAft>
            </a:pPr>
            <a:r>
              <a:rPr lang="en-US" altLang="ja-JP" sz="1400" kern="100">
                <a:solidFill>
                  <a:srgbClr val="000000"/>
                </a:solidFill>
                <a:latin typeface="Calibri" panose="020F0502020204030204" pitchFamily="34" charset="0"/>
                <a:ea typeface="ＭＳ Ｐ明朝" panose="02020600040205080304" pitchFamily="18" charset="-128"/>
              </a:rPr>
              <a:t>ASO</a:t>
            </a:r>
            <a:r>
              <a:rPr lang="ja-JP" altLang="en-US" sz="1400" kern="100">
                <a:solidFill>
                  <a:srgbClr val="000000"/>
                </a:solidFill>
                <a:latin typeface="Calibri" panose="020F0502020204030204" pitchFamily="34" charset="0"/>
                <a:ea typeface="ＭＳ Ｐ明朝" panose="02020600040205080304" pitchFamily="18" charset="-128"/>
              </a:rPr>
              <a:t>ポップカルチャー</a:t>
            </a:r>
            <a:r>
              <a:rPr lang="ja-JP" altLang="ja-JP" sz="1400" kern="100">
                <a:solidFill>
                  <a:srgbClr val="000000"/>
                </a:solidFill>
                <a:latin typeface="Calibri" panose="020F0502020204030204" pitchFamily="34" charset="0"/>
                <a:ea typeface="ＭＳ Ｐ明朝" panose="02020600040205080304" pitchFamily="18" charset="-128"/>
              </a:rPr>
              <a:t>専門学校</a:t>
            </a:r>
            <a:r>
              <a:rPr lang="ja-JP" altLang="en-US" sz="1400" kern="100">
                <a:solidFill>
                  <a:srgbClr val="000000"/>
                </a:solidFill>
                <a:latin typeface="Calibri" panose="020F0502020204030204" pitchFamily="34" charset="0"/>
                <a:ea typeface="ＭＳ Ｐ明朝" panose="02020600040205080304" pitchFamily="18" charset="-128"/>
              </a:rPr>
              <a:t>ゲーム・</a:t>
            </a:r>
            <a:r>
              <a:rPr lang="en-US" altLang="ja-JP" sz="1400" kern="100">
                <a:solidFill>
                  <a:srgbClr val="000000"/>
                </a:solidFill>
                <a:latin typeface="Calibri" panose="020F0502020204030204" pitchFamily="34" charset="0"/>
                <a:ea typeface="ＭＳ Ｐ明朝" panose="02020600040205080304" pitchFamily="18" charset="-128"/>
              </a:rPr>
              <a:t>CG</a:t>
            </a:r>
            <a:r>
              <a:rPr lang="ja-JP" altLang="en-US" sz="1400" kern="100">
                <a:solidFill>
                  <a:srgbClr val="000000"/>
                </a:solidFill>
                <a:latin typeface="Calibri" panose="020F0502020204030204" pitchFamily="34" charset="0"/>
                <a:ea typeface="ＭＳ Ｐ明朝" panose="02020600040205080304" pitchFamily="18" charset="-128"/>
              </a:rPr>
              <a:t>・アニメ</a:t>
            </a:r>
            <a:r>
              <a:rPr lang="ja-JP" altLang="ja-JP" sz="1400" kern="100">
                <a:solidFill>
                  <a:srgbClr val="000000"/>
                </a:solidFill>
                <a:latin typeface="Calibri" panose="020F0502020204030204" pitchFamily="34" charset="0"/>
                <a:ea typeface="ＭＳ Ｐ明朝" panose="02020600040205080304" pitchFamily="18" charset="-128"/>
              </a:rPr>
              <a:t>科</a:t>
            </a:r>
            <a:r>
              <a:rPr lang="en-US" altLang="ja-JP" sz="1400" kern="100">
                <a:solidFill>
                  <a:srgbClr val="000000"/>
                </a:solidFill>
                <a:latin typeface="Calibri" panose="020F0502020204030204" pitchFamily="34" charset="0"/>
                <a:ea typeface="ＭＳ Ｐ明朝" panose="02020600040205080304" pitchFamily="18" charset="-128"/>
              </a:rPr>
              <a:t>CG</a:t>
            </a:r>
            <a:r>
              <a:rPr lang="ja-JP" altLang="en-US" sz="1400" kern="100">
                <a:solidFill>
                  <a:srgbClr val="000000"/>
                </a:solidFill>
                <a:latin typeface="Calibri" panose="020F0502020204030204" pitchFamily="34" charset="0"/>
                <a:ea typeface="ＭＳ Ｐ明朝" panose="02020600040205080304" pitchFamily="18" charset="-128"/>
              </a:rPr>
              <a:t>コース</a:t>
            </a:r>
            <a:r>
              <a:rPr lang="ja-JP" altLang="ja-JP" sz="1400" kern="100">
                <a:solidFill>
                  <a:srgbClr val="000000"/>
                </a:solidFill>
                <a:latin typeface="Calibri" panose="020F0502020204030204" pitchFamily="34" charset="0"/>
                <a:ea typeface="ＭＳ Ｐ明朝" panose="02020600040205080304" pitchFamily="18" charset="-128"/>
              </a:rPr>
              <a:t>入学</a:t>
            </a:r>
            <a:endParaRPr lang="ja-JP" altLang="ja-JP" sz="1100" kern="100">
              <a:solidFill>
                <a:srgbClr val="000000"/>
              </a:solidFill>
              <a:latin typeface="Calibri" panose="020F0502020204030204" pitchFamily="34" charset="0"/>
              <a:ea typeface="Calibri" panose="020F0502020204030204" pitchFamily="34" charset="0"/>
            </a:endParaRPr>
          </a:p>
        </p:txBody>
      </p:sp>
      <p:sp>
        <p:nvSpPr>
          <p:cNvPr id="36" name="テキスト ボックス 35"/>
          <p:cNvSpPr txBox="1"/>
          <p:nvPr/>
        </p:nvSpPr>
        <p:spPr>
          <a:xfrm>
            <a:off x="2018348" y="5679450"/>
            <a:ext cx="5784532" cy="338682"/>
          </a:xfrm>
          <a:prstGeom prst="rect">
            <a:avLst/>
          </a:prstGeom>
          <a:noFill/>
        </p:spPr>
        <p:txBody>
          <a:bodyPr wrap="square" rtlCol="0">
            <a:spAutoFit/>
          </a:bodyPr>
          <a:lstStyle/>
          <a:p>
            <a:pPr>
              <a:lnSpc>
                <a:spcPct val="137000"/>
              </a:lnSpc>
              <a:spcAft>
                <a:spcPts val="0"/>
              </a:spcAft>
            </a:pPr>
            <a:r>
              <a:rPr lang="en-US" altLang="ja-JP" sz="1300" kern="100">
                <a:solidFill>
                  <a:srgbClr val="000000"/>
                </a:solidFill>
                <a:latin typeface="Calibri" panose="020F0502020204030204" pitchFamily="34" charset="0"/>
                <a:ea typeface="ＭＳ Ｐ明朝" panose="02020600040205080304" pitchFamily="18" charset="-128"/>
              </a:rPr>
              <a:t>ASO</a:t>
            </a:r>
            <a:r>
              <a:rPr lang="ja-JP" altLang="en-US" sz="1300" kern="100">
                <a:solidFill>
                  <a:srgbClr val="000000"/>
                </a:solidFill>
                <a:latin typeface="Calibri" panose="020F0502020204030204" pitchFamily="34" charset="0"/>
                <a:ea typeface="ＭＳ Ｐ明朝" panose="02020600040205080304" pitchFamily="18" charset="-128"/>
              </a:rPr>
              <a:t>ポップカルチャー</a:t>
            </a:r>
            <a:r>
              <a:rPr lang="ja-JP" altLang="ja-JP" sz="1300" kern="100">
                <a:solidFill>
                  <a:srgbClr val="000000"/>
                </a:solidFill>
                <a:latin typeface="Calibri" panose="020F0502020204030204" pitchFamily="34" charset="0"/>
                <a:ea typeface="ＭＳ Ｐ明朝" panose="02020600040205080304" pitchFamily="18" charset="-128"/>
              </a:rPr>
              <a:t>専門学校</a:t>
            </a:r>
            <a:r>
              <a:rPr lang="ja-JP" altLang="en-US" sz="1300" kern="100">
                <a:solidFill>
                  <a:srgbClr val="000000"/>
                </a:solidFill>
                <a:latin typeface="Calibri" panose="020F0502020204030204" pitchFamily="34" charset="0"/>
                <a:ea typeface="ＭＳ Ｐ明朝" panose="02020600040205080304" pitchFamily="18" charset="-128"/>
              </a:rPr>
              <a:t>ゲーム・</a:t>
            </a:r>
            <a:r>
              <a:rPr lang="en-US" altLang="ja-JP" sz="1300" kern="100">
                <a:solidFill>
                  <a:srgbClr val="000000"/>
                </a:solidFill>
                <a:latin typeface="Calibri" panose="020F0502020204030204" pitchFamily="34" charset="0"/>
                <a:ea typeface="ＭＳ Ｐ明朝" panose="02020600040205080304" pitchFamily="18" charset="-128"/>
              </a:rPr>
              <a:t>CG</a:t>
            </a:r>
            <a:r>
              <a:rPr lang="ja-JP" altLang="en-US" sz="1300" kern="100">
                <a:solidFill>
                  <a:srgbClr val="000000"/>
                </a:solidFill>
                <a:latin typeface="Calibri" panose="020F0502020204030204" pitchFamily="34" charset="0"/>
                <a:ea typeface="ＭＳ Ｐ明朝" panose="02020600040205080304" pitchFamily="18" charset="-128"/>
              </a:rPr>
              <a:t>・アニメ</a:t>
            </a:r>
            <a:r>
              <a:rPr lang="ja-JP" altLang="ja-JP" sz="1300" kern="100">
                <a:solidFill>
                  <a:srgbClr val="000000"/>
                </a:solidFill>
                <a:latin typeface="Calibri" panose="020F0502020204030204" pitchFamily="34" charset="0"/>
                <a:ea typeface="ＭＳ Ｐ明朝" panose="02020600040205080304" pitchFamily="18" charset="-128"/>
              </a:rPr>
              <a:t>科</a:t>
            </a:r>
            <a:r>
              <a:rPr lang="en-US" altLang="ja-JP" sz="1300" kern="100">
                <a:solidFill>
                  <a:srgbClr val="000000"/>
                </a:solidFill>
                <a:latin typeface="Calibri" panose="020F0502020204030204" pitchFamily="34" charset="0"/>
                <a:ea typeface="ＭＳ Ｐ明朝" panose="02020600040205080304" pitchFamily="18" charset="-128"/>
              </a:rPr>
              <a:t>CG</a:t>
            </a:r>
            <a:r>
              <a:rPr lang="ja-JP" altLang="en-US" sz="1300" kern="100">
                <a:solidFill>
                  <a:srgbClr val="000000"/>
                </a:solidFill>
                <a:latin typeface="Calibri" panose="020F0502020204030204" pitchFamily="34" charset="0"/>
                <a:ea typeface="ＭＳ Ｐ明朝" panose="02020600040205080304" pitchFamily="18" charset="-128"/>
              </a:rPr>
              <a:t>コース卒業見込み</a:t>
            </a:r>
            <a:endParaRPr lang="ja-JP" altLang="ja-JP" sz="1300" kern="100">
              <a:solidFill>
                <a:srgbClr val="000000"/>
              </a:solidFill>
              <a:latin typeface="Calibri" panose="020F0502020204030204" pitchFamily="34" charset="0"/>
              <a:ea typeface="Calibri" panose="020F0502020204030204" pitchFamily="34" charset="0"/>
            </a:endParaRPr>
          </a:p>
        </p:txBody>
      </p:sp>
      <p:sp>
        <p:nvSpPr>
          <p:cNvPr id="38" name="テキスト ボックス 37"/>
          <p:cNvSpPr txBox="1"/>
          <p:nvPr/>
        </p:nvSpPr>
        <p:spPr>
          <a:xfrm>
            <a:off x="3593838" y="4161065"/>
            <a:ext cx="710510" cy="357662"/>
          </a:xfrm>
          <a:prstGeom prst="rect">
            <a:avLst/>
          </a:prstGeom>
          <a:noFill/>
        </p:spPr>
        <p:txBody>
          <a:bodyPr wrap="square" lIns="91440" tIns="45720" rIns="91440" bIns="45720" rtlCol="0" anchor="t">
            <a:spAutoFit/>
          </a:bodyPr>
          <a:lstStyle/>
          <a:p>
            <a:pPr>
              <a:lnSpc>
                <a:spcPct val="137000"/>
              </a:lnSpc>
            </a:pPr>
            <a:r>
              <a:rPr lang="ja-JP" altLang="en-US" sz="1400" kern="100">
                <a:solidFill>
                  <a:srgbClr val="000000"/>
                </a:solidFill>
                <a:latin typeface="Calibri"/>
                <a:ea typeface="ＭＳ Ｐ明朝"/>
                <a:cs typeface="Calibri"/>
              </a:rPr>
              <a:t>学歴　</a:t>
            </a:r>
            <a:endParaRPr lang="ja-JP" altLang="ja-JP" sz="1100" kern="100">
              <a:solidFill>
                <a:srgbClr val="000000"/>
              </a:solidFill>
              <a:latin typeface="Calibri" panose="020F0502020204030204" pitchFamily="34" charset="0"/>
              <a:ea typeface="Calibri" panose="020F0502020204030204" pitchFamily="34" charset="0"/>
            </a:endParaRPr>
          </a:p>
        </p:txBody>
      </p:sp>
      <p:sp>
        <p:nvSpPr>
          <p:cNvPr id="39" name="テキスト ボックス 38"/>
          <p:cNvSpPr txBox="1"/>
          <p:nvPr/>
        </p:nvSpPr>
        <p:spPr>
          <a:xfrm>
            <a:off x="3639504" y="6003926"/>
            <a:ext cx="710510" cy="344069"/>
          </a:xfrm>
          <a:prstGeom prst="rect">
            <a:avLst/>
          </a:prstGeom>
          <a:noFill/>
        </p:spPr>
        <p:txBody>
          <a:bodyPr wrap="square" rtlCol="0">
            <a:spAutoFit/>
          </a:bodyPr>
          <a:lstStyle/>
          <a:p>
            <a:pPr>
              <a:lnSpc>
                <a:spcPct val="137000"/>
              </a:lnSpc>
              <a:spcAft>
                <a:spcPts val="0"/>
              </a:spcAft>
            </a:pPr>
            <a:r>
              <a:rPr lang="ja-JP" altLang="en-US" sz="1400" kern="100">
                <a:solidFill>
                  <a:srgbClr val="000000"/>
                </a:solidFill>
                <a:latin typeface="ＭＳ Ｐ明朝" panose="02020600040205080304" pitchFamily="18" charset="-128"/>
                <a:ea typeface="ＭＳ Ｐ明朝" panose="02020600040205080304" pitchFamily="18" charset="-128"/>
              </a:rPr>
              <a:t>資格</a:t>
            </a:r>
            <a:endParaRPr lang="ja-JP" altLang="ja-JP" sz="1400" kern="100">
              <a:solidFill>
                <a:srgbClr val="000000"/>
              </a:solidFill>
              <a:latin typeface="ＭＳ Ｐ明朝" panose="02020600040205080304" pitchFamily="18" charset="-128"/>
              <a:ea typeface="ＭＳ Ｐ明朝" panose="02020600040205080304" pitchFamily="18" charset="-128"/>
            </a:endParaRPr>
          </a:p>
        </p:txBody>
      </p:sp>
      <p:sp>
        <p:nvSpPr>
          <p:cNvPr id="40" name="テキスト ボックス 39"/>
          <p:cNvSpPr txBox="1"/>
          <p:nvPr/>
        </p:nvSpPr>
        <p:spPr>
          <a:xfrm>
            <a:off x="672521" y="4437225"/>
            <a:ext cx="1368370" cy="357662"/>
          </a:xfrm>
          <a:prstGeom prst="rect">
            <a:avLst/>
          </a:prstGeom>
          <a:noFill/>
        </p:spPr>
        <p:txBody>
          <a:bodyPr wrap="square" lIns="91440" tIns="45720" rIns="91440" bIns="45720" rtlCol="0" anchor="t">
            <a:spAutoFit/>
          </a:bodyPr>
          <a:lstStyle/>
          <a:p>
            <a:pPr>
              <a:lnSpc>
                <a:spcPct val="137000"/>
              </a:lnSpc>
            </a:pPr>
            <a:r>
              <a:rPr lang="ja-JP" altLang="en-US" sz="1400" kern="100">
                <a:solidFill>
                  <a:srgbClr val="000000"/>
                </a:solidFill>
                <a:latin typeface="Calibri"/>
                <a:ea typeface="ＭＳ Ｐ明朝"/>
                <a:cs typeface="Calibri"/>
              </a:rPr>
              <a:t>平成     27       3</a:t>
            </a:r>
            <a:endParaRPr lang="ja-JP" altLang="en-US" sz="1400" kern="100">
              <a:solidFill>
                <a:srgbClr val="000000"/>
              </a:solidFill>
              <a:latin typeface="ＭＳ Ｐ明朝"/>
              <a:ea typeface="ＭＳ Ｐ明朝"/>
            </a:endParaRPr>
          </a:p>
        </p:txBody>
      </p:sp>
      <p:sp>
        <p:nvSpPr>
          <p:cNvPr id="47" name="テキスト ボックス 46"/>
          <p:cNvSpPr txBox="1"/>
          <p:nvPr/>
        </p:nvSpPr>
        <p:spPr>
          <a:xfrm>
            <a:off x="2040890" y="6933951"/>
            <a:ext cx="4350966" cy="357662"/>
          </a:xfrm>
          <a:prstGeom prst="rect">
            <a:avLst/>
          </a:prstGeom>
          <a:noFill/>
        </p:spPr>
        <p:txBody>
          <a:bodyPr wrap="square" lIns="91440" tIns="45720" rIns="91440" bIns="45720" rtlCol="0" anchor="t">
            <a:spAutoFit/>
          </a:bodyPr>
          <a:lstStyle/>
          <a:p>
            <a:pPr>
              <a:lnSpc>
                <a:spcPct val="137000"/>
              </a:lnSpc>
            </a:pPr>
            <a:r>
              <a:rPr lang="ja-JP" altLang="ja-JP" sz="1400" kern="100">
                <a:solidFill>
                  <a:srgbClr val="000000"/>
                </a:solidFill>
                <a:latin typeface="Calibri"/>
                <a:ea typeface="ＭＳ Ｐ明朝"/>
                <a:cs typeface="Calibri"/>
              </a:rPr>
              <a:t>　　　　　　　　　なし</a:t>
            </a:r>
          </a:p>
        </p:txBody>
      </p:sp>
      <p:sp>
        <p:nvSpPr>
          <p:cNvPr id="48" name="テキスト ボックス 47"/>
          <p:cNvSpPr txBox="1"/>
          <p:nvPr/>
        </p:nvSpPr>
        <p:spPr>
          <a:xfrm>
            <a:off x="3639504" y="7246642"/>
            <a:ext cx="664844" cy="387478"/>
          </a:xfrm>
          <a:prstGeom prst="rect">
            <a:avLst/>
          </a:prstGeom>
          <a:noFill/>
        </p:spPr>
        <p:txBody>
          <a:bodyPr wrap="square" rtlCol="0">
            <a:spAutoFit/>
          </a:bodyPr>
          <a:lstStyle/>
          <a:p>
            <a:pPr>
              <a:lnSpc>
                <a:spcPct val="137000"/>
              </a:lnSpc>
              <a:spcAft>
                <a:spcPts val="0"/>
              </a:spcAft>
            </a:pPr>
            <a:r>
              <a:rPr lang="ja-JP" altLang="en-US" sz="1400" kern="100">
                <a:solidFill>
                  <a:srgbClr val="000000"/>
                </a:solidFill>
                <a:latin typeface="Calibri" panose="020F0502020204030204" pitchFamily="34" charset="0"/>
                <a:ea typeface="ＭＳ Ｐ明朝" panose="02020600040205080304" pitchFamily="18" charset="-128"/>
              </a:rPr>
              <a:t>賞罰</a:t>
            </a:r>
            <a:endParaRPr lang="ja-JP" altLang="ja-JP" sz="1100" kern="100">
              <a:solidFill>
                <a:srgbClr val="000000"/>
              </a:solidFill>
              <a:latin typeface="Calibri" panose="020F0502020204030204" pitchFamily="34" charset="0"/>
              <a:ea typeface="Calibri" panose="020F0502020204030204" pitchFamily="34" charset="0"/>
            </a:endParaRPr>
          </a:p>
        </p:txBody>
      </p:sp>
      <p:sp>
        <p:nvSpPr>
          <p:cNvPr id="49" name="テキスト ボックス 48"/>
          <p:cNvSpPr txBox="1"/>
          <p:nvPr/>
        </p:nvSpPr>
        <p:spPr>
          <a:xfrm>
            <a:off x="2023392" y="7597320"/>
            <a:ext cx="664844" cy="357662"/>
          </a:xfrm>
          <a:prstGeom prst="rect">
            <a:avLst/>
          </a:prstGeom>
          <a:noFill/>
        </p:spPr>
        <p:txBody>
          <a:bodyPr wrap="square" lIns="91440" tIns="45720" rIns="91440" bIns="45720" rtlCol="0" anchor="t">
            <a:spAutoFit/>
          </a:bodyPr>
          <a:lstStyle/>
          <a:p>
            <a:pPr>
              <a:lnSpc>
                <a:spcPct val="137000"/>
              </a:lnSpc>
              <a:spcAft>
                <a:spcPts val="0"/>
              </a:spcAft>
            </a:pPr>
            <a:endParaRPr lang="ja-JP" altLang="en-US" sz="1400" kern="100">
              <a:solidFill>
                <a:srgbClr val="000000"/>
              </a:solidFill>
              <a:latin typeface="ＭＳ Ｐ明朝"/>
              <a:ea typeface="ＭＳ Ｐ明朝"/>
              <a:cs typeface="Calibri"/>
            </a:endParaRPr>
          </a:p>
        </p:txBody>
      </p:sp>
      <p:sp>
        <p:nvSpPr>
          <p:cNvPr id="50" name="テキスト ボックス 49"/>
          <p:cNvSpPr txBox="1"/>
          <p:nvPr/>
        </p:nvSpPr>
        <p:spPr>
          <a:xfrm>
            <a:off x="6544331" y="7896393"/>
            <a:ext cx="664844" cy="357662"/>
          </a:xfrm>
          <a:prstGeom prst="rect">
            <a:avLst/>
          </a:prstGeom>
          <a:noFill/>
        </p:spPr>
        <p:txBody>
          <a:bodyPr wrap="square" rtlCol="0">
            <a:spAutoFit/>
          </a:bodyPr>
          <a:lstStyle/>
          <a:p>
            <a:pPr>
              <a:lnSpc>
                <a:spcPct val="137000"/>
              </a:lnSpc>
              <a:spcAft>
                <a:spcPts val="0"/>
              </a:spcAft>
            </a:pPr>
            <a:r>
              <a:rPr lang="ja-JP" altLang="en-US" sz="1400" kern="100">
                <a:solidFill>
                  <a:srgbClr val="000000"/>
                </a:solidFill>
                <a:latin typeface="Calibri" panose="020F0502020204030204" pitchFamily="34" charset="0"/>
                <a:ea typeface="ＭＳ Ｐ明朝" panose="02020600040205080304" pitchFamily="18" charset="-128"/>
              </a:rPr>
              <a:t>以上</a:t>
            </a:r>
            <a:endParaRPr lang="ja-JP" altLang="ja-JP" sz="1100" kern="100">
              <a:solidFill>
                <a:srgbClr val="000000"/>
              </a:solidFill>
              <a:latin typeface="Calibri" panose="020F0502020204030204" pitchFamily="34" charset="0"/>
              <a:ea typeface="Calibri" panose="020F0502020204030204" pitchFamily="34" charset="0"/>
            </a:endParaRPr>
          </a:p>
        </p:txBody>
      </p:sp>
      <p:sp>
        <p:nvSpPr>
          <p:cNvPr id="57" name="サブタイトル 2"/>
          <p:cNvSpPr txBox="1">
            <a:spLocks/>
          </p:cNvSpPr>
          <p:nvPr/>
        </p:nvSpPr>
        <p:spPr>
          <a:xfrm>
            <a:off x="7990469" y="4448679"/>
            <a:ext cx="6560586" cy="1809129"/>
          </a:xfrm>
          <a:prstGeom prst="rect">
            <a:avLst/>
          </a:prstGeom>
        </p:spPr>
        <p:txBody>
          <a:bodyPr vert="horz" lIns="91440" tIns="45720" rIns="91440" bIns="45720" rtlCol="0" anchor="t">
            <a:no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l">
              <a:lnSpc>
                <a:spcPts val="2250"/>
              </a:lnSpc>
            </a:pPr>
            <a:r>
              <a:rPr lang="ja-JP" altLang="en-US" sz="1400">
                <a:latin typeface="ＭＳ Ｐ明朝"/>
                <a:ea typeface="ＭＳ Ｐ明朝"/>
              </a:rPr>
              <a:t>私の強みは「目標を設定に達成するために継続的に努力できる」です。元々長期的に計画を立てて物事に取り組むことが苦手で、課題や制作などを満足いかないまま提出してしまうことがありました。改善のため全体から逆算し、キャラクターの移動など１つ１つの工程に小さな目標を設定し達成することで長期的な計画も満足できるようになりました。この経験を活かし与えられた仕事にも完成させるだけでなく、プラスアルファの目標を設定し、より良いものを作りたいと考えています。</a:t>
            </a:r>
            <a:endParaRPr lang="ja-JP"/>
          </a:p>
          <a:p>
            <a:pPr algn="l">
              <a:lnSpc>
                <a:spcPts val="2250"/>
              </a:lnSpc>
            </a:pPr>
            <a:endParaRPr lang="ja-JP" altLang="en-US" sz="1400" dirty="0">
              <a:latin typeface="ＭＳ Ｐ明朝"/>
              <a:ea typeface="ＭＳ Ｐ明朝"/>
            </a:endParaRPr>
          </a:p>
        </p:txBody>
      </p:sp>
      <p:sp>
        <p:nvSpPr>
          <p:cNvPr id="58" name="正方形/長方形 57"/>
          <p:cNvSpPr/>
          <p:nvPr/>
        </p:nvSpPr>
        <p:spPr>
          <a:xfrm>
            <a:off x="7993062" y="2661672"/>
            <a:ext cx="6278523" cy="343877"/>
          </a:xfrm>
          <a:prstGeom prst="rect">
            <a:avLst/>
          </a:prstGeom>
        </p:spPr>
        <p:txBody>
          <a:bodyPr wrap="square" lIns="91440" tIns="45720" rIns="91440" bIns="45720" anchor="t">
            <a:spAutoFit/>
          </a:bodyPr>
          <a:lstStyle/>
          <a:p>
            <a:pPr>
              <a:lnSpc>
                <a:spcPts val="2250"/>
              </a:lnSpc>
            </a:pPr>
            <a:endParaRPr lang="ja-JP" altLang="en-US" sz="1400">
              <a:latin typeface="ＭＳ Ｐ明朝"/>
              <a:ea typeface="ＭＳ Ｐ明朝"/>
            </a:endParaRPr>
          </a:p>
        </p:txBody>
      </p:sp>
      <p:sp>
        <p:nvSpPr>
          <p:cNvPr id="59" name="テキスト ボックス 58"/>
          <p:cNvSpPr txBox="1"/>
          <p:nvPr/>
        </p:nvSpPr>
        <p:spPr>
          <a:xfrm>
            <a:off x="3614920" y="6653415"/>
            <a:ext cx="710510" cy="344069"/>
          </a:xfrm>
          <a:prstGeom prst="rect">
            <a:avLst/>
          </a:prstGeom>
          <a:noFill/>
        </p:spPr>
        <p:txBody>
          <a:bodyPr wrap="square" rtlCol="0">
            <a:spAutoFit/>
          </a:bodyPr>
          <a:lstStyle/>
          <a:p>
            <a:pPr>
              <a:lnSpc>
                <a:spcPct val="137000"/>
              </a:lnSpc>
              <a:spcAft>
                <a:spcPts val="0"/>
              </a:spcAft>
            </a:pPr>
            <a:r>
              <a:rPr lang="ja-JP" altLang="en-US" sz="1400" kern="100">
                <a:solidFill>
                  <a:srgbClr val="000000"/>
                </a:solidFill>
                <a:latin typeface="ＭＳ Ｐ明朝" panose="02020600040205080304" pitchFamily="18" charset="-128"/>
                <a:ea typeface="ＭＳ Ｐ明朝" panose="02020600040205080304" pitchFamily="18" charset="-128"/>
              </a:rPr>
              <a:t>免許</a:t>
            </a:r>
            <a:endParaRPr lang="ja-JP" altLang="ja-JP" sz="1400" kern="100">
              <a:solidFill>
                <a:srgbClr val="000000"/>
              </a:solidFill>
              <a:latin typeface="ＭＳ Ｐ明朝" panose="02020600040205080304" pitchFamily="18" charset="-128"/>
              <a:ea typeface="ＭＳ Ｐ明朝" panose="02020600040205080304" pitchFamily="18" charset="-128"/>
            </a:endParaRPr>
          </a:p>
        </p:txBody>
      </p:sp>
      <p:sp>
        <p:nvSpPr>
          <p:cNvPr id="60" name="円/楕円 195"/>
          <p:cNvSpPr/>
          <p:nvPr/>
        </p:nvSpPr>
        <p:spPr>
          <a:xfrm>
            <a:off x="4650748" y="1780206"/>
            <a:ext cx="166508" cy="1648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4" name="テキスト ボックス 2">
            <a:extLst>
              <a:ext uri="{FF2B5EF4-FFF2-40B4-BE49-F238E27FC236}">
                <a16:creationId xmlns:a16="http://schemas.microsoft.com/office/drawing/2014/main" id="{726F7B6A-2768-4FF9-89FA-047FA644E52A}"/>
              </a:ext>
            </a:extLst>
          </p:cNvPr>
          <p:cNvSpPr txBox="1">
            <a:spLocks noChangeArrowheads="1"/>
          </p:cNvSpPr>
          <p:nvPr/>
        </p:nvSpPr>
        <p:spPr bwMode="auto">
          <a:xfrm>
            <a:off x="2018371" y="3312318"/>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en-US" sz="1050" kern="100" spc="300">
              <a:solidFill>
                <a:srgbClr val="000000"/>
              </a:solidFill>
              <a:effectLst/>
              <a:latin typeface="ＭＳ Ｐ明朝"/>
              <a:ea typeface="Calibri" panose="020F0502020204030204" pitchFamily="34" charset="0"/>
            </a:endParaRPr>
          </a:p>
        </p:txBody>
      </p:sp>
      <p:sp>
        <p:nvSpPr>
          <p:cNvPr id="61" name="テキスト ボックス 60">
            <a:extLst>
              <a:ext uri="{FF2B5EF4-FFF2-40B4-BE49-F238E27FC236}">
                <a16:creationId xmlns:a16="http://schemas.microsoft.com/office/drawing/2014/main" id="{23690ABF-D137-4205-A06E-BA6A4794D534}"/>
              </a:ext>
            </a:extLst>
          </p:cNvPr>
          <p:cNvSpPr txBox="1"/>
          <p:nvPr/>
        </p:nvSpPr>
        <p:spPr>
          <a:xfrm>
            <a:off x="2059994" y="6311650"/>
            <a:ext cx="5081522" cy="357662"/>
          </a:xfrm>
          <a:prstGeom prst="rect">
            <a:avLst/>
          </a:prstGeom>
          <a:noFill/>
        </p:spPr>
        <p:txBody>
          <a:bodyPr wrap="square" lIns="91440" tIns="45720" rIns="91440" bIns="45720" rtlCol="0" anchor="t">
            <a:spAutoFit/>
          </a:bodyPr>
          <a:lstStyle/>
          <a:p>
            <a:pPr>
              <a:lnSpc>
                <a:spcPct val="137000"/>
              </a:lnSpc>
            </a:pPr>
            <a:r>
              <a:rPr lang="ja-JP" altLang="ja-JP" sz="1400" kern="100">
                <a:solidFill>
                  <a:srgbClr val="000000"/>
                </a:solidFill>
                <a:latin typeface="Calibri"/>
                <a:ea typeface="ＭＳ Ｐ明朝"/>
                <a:cs typeface="Calibri"/>
              </a:rPr>
              <a:t>経済産業省　基本情報技術者試験　合格</a:t>
            </a:r>
            <a:endParaRPr lang="ja-JP" altLang="ja-JP" sz="1100" kern="100">
              <a:solidFill>
                <a:srgbClr val="000000"/>
              </a:solidFill>
              <a:latin typeface="Calibri"/>
              <a:ea typeface="ＭＳ Ｐ明朝"/>
              <a:cs typeface="Calibri"/>
            </a:endParaRPr>
          </a:p>
        </p:txBody>
      </p:sp>
      <p:sp>
        <p:nvSpPr>
          <p:cNvPr id="62" name="テキスト ボックス 2">
            <a:extLst>
              <a:ext uri="{FF2B5EF4-FFF2-40B4-BE49-F238E27FC236}">
                <a16:creationId xmlns:a16="http://schemas.microsoft.com/office/drawing/2014/main" id="{C8425707-FB02-413E-BC4E-6267F0DD8DBA}"/>
              </a:ext>
            </a:extLst>
          </p:cNvPr>
          <p:cNvSpPr txBox="1">
            <a:spLocks noChangeArrowheads="1"/>
          </p:cNvSpPr>
          <p:nvPr/>
        </p:nvSpPr>
        <p:spPr bwMode="auto">
          <a:xfrm>
            <a:off x="1987355" y="1764823"/>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kern="100" spc="300">
                <a:solidFill>
                  <a:srgbClr val="000000"/>
                </a:solidFill>
                <a:latin typeface="ＭＳ Ｐ明朝"/>
                <a:ea typeface="Calibri" panose="020F0502020204030204" pitchFamily="34" charset="0"/>
              </a:rPr>
              <a:t>10</a:t>
            </a:r>
            <a:endParaRPr lang="en-US" sz="1200" kern="100" spc="300">
              <a:solidFill>
                <a:srgbClr val="000000"/>
              </a:solidFill>
              <a:effectLst/>
              <a:latin typeface="ＭＳ Ｐ明朝"/>
              <a:ea typeface="Calibri" panose="020F0502020204030204" pitchFamily="34" charset="0"/>
            </a:endParaRPr>
          </a:p>
        </p:txBody>
      </p:sp>
      <p:sp>
        <p:nvSpPr>
          <p:cNvPr id="63" name="テキスト ボックス 2">
            <a:extLst>
              <a:ext uri="{FF2B5EF4-FFF2-40B4-BE49-F238E27FC236}">
                <a16:creationId xmlns:a16="http://schemas.microsoft.com/office/drawing/2014/main" id="{547D6E14-58DC-4BB1-A16A-B3E74F2A0E47}"/>
              </a:ext>
            </a:extLst>
          </p:cNvPr>
          <p:cNvSpPr txBox="1">
            <a:spLocks noChangeArrowheads="1"/>
          </p:cNvSpPr>
          <p:nvPr/>
        </p:nvSpPr>
        <p:spPr bwMode="auto">
          <a:xfrm>
            <a:off x="2601943" y="1764823"/>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kern="100" spc="300">
                <a:solidFill>
                  <a:srgbClr val="000000"/>
                </a:solidFill>
                <a:latin typeface="ＭＳ Ｐ明朝"/>
                <a:ea typeface="Calibri" panose="020F0502020204030204" pitchFamily="34" charset="0"/>
              </a:rPr>
              <a:t>27</a:t>
            </a:r>
            <a:endParaRPr lang="en-US" sz="1200" kern="100" spc="300">
              <a:solidFill>
                <a:srgbClr val="000000"/>
              </a:solidFill>
              <a:effectLst/>
              <a:latin typeface="ＭＳ Ｐ明朝"/>
              <a:ea typeface="Calibri" panose="020F0502020204030204" pitchFamily="34" charset="0"/>
            </a:endParaRPr>
          </a:p>
        </p:txBody>
      </p:sp>
      <p:sp>
        <p:nvSpPr>
          <p:cNvPr id="2" name="テキスト ボックス 1">
            <a:extLst>
              <a:ext uri="{FF2B5EF4-FFF2-40B4-BE49-F238E27FC236}">
                <a16:creationId xmlns:a16="http://schemas.microsoft.com/office/drawing/2014/main" id="{1E71C6B7-2472-468B-8F3A-FE1729A964EA}"/>
              </a:ext>
            </a:extLst>
          </p:cNvPr>
          <p:cNvSpPr txBox="1"/>
          <p:nvPr/>
        </p:nvSpPr>
        <p:spPr>
          <a:xfrm>
            <a:off x="1383324" y="1107916"/>
            <a:ext cx="31903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latin typeface="MS PMincho"/>
                <a:ea typeface="MS PMincho"/>
                <a:cs typeface="Calibri"/>
              </a:rPr>
              <a:t>田口　ひかる</a:t>
            </a:r>
          </a:p>
        </p:txBody>
      </p:sp>
      <p:sp>
        <p:nvSpPr>
          <p:cNvPr id="65" name="テキスト ボックス 64">
            <a:extLst>
              <a:ext uri="{FF2B5EF4-FFF2-40B4-BE49-F238E27FC236}">
                <a16:creationId xmlns:a16="http://schemas.microsoft.com/office/drawing/2014/main" id="{E802F11F-AC6B-4E12-96C4-EABBB2B12063}"/>
              </a:ext>
            </a:extLst>
          </p:cNvPr>
          <p:cNvSpPr txBox="1"/>
          <p:nvPr/>
        </p:nvSpPr>
        <p:spPr>
          <a:xfrm>
            <a:off x="1509324" y="744695"/>
            <a:ext cx="319035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100">
                <a:latin typeface="MS PMincho"/>
                <a:ea typeface="MS PMincho"/>
                <a:cs typeface="Calibri"/>
              </a:rPr>
              <a:t>たぐち　　　　　　　ひかる</a:t>
            </a:r>
          </a:p>
        </p:txBody>
      </p:sp>
      <p:pic>
        <p:nvPicPr>
          <p:cNvPr id="5" name="図 5" descr="スーツを着た男性の顔&#10;&#10;説明は自動で生成されたものです">
            <a:extLst>
              <a:ext uri="{FF2B5EF4-FFF2-40B4-BE49-F238E27FC236}">
                <a16:creationId xmlns:a16="http://schemas.microsoft.com/office/drawing/2014/main" id="{1B084F88-376B-4BDD-A02D-6E2C3533340F}"/>
              </a:ext>
            </a:extLst>
          </p:cNvPr>
          <p:cNvPicPr>
            <a:picLocks noChangeAspect="1"/>
          </p:cNvPicPr>
          <p:nvPr/>
        </p:nvPicPr>
        <p:blipFill>
          <a:blip r:embed="rId3"/>
          <a:stretch>
            <a:fillRect/>
          </a:stretch>
        </p:blipFill>
        <p:spPr>
          <a:xfrm>
            <a:off x="5654533" y="493328"/>
            <a:ext cx="1275450" cy="1499064"/>
          </a:xfrm>
          <a:prstGeom prst="rect">
            <a:avLst/>
          </a:prstGeom>
        </p:spPr>
      </p:pic>
      <p:sp>
        <p:nvSpPr>
          <p:cNvPr id="6" name="テキスト ボックス 5">
            <a:extLst>
              <a:ext uri="{FF2B5EF4-FFF2-40B4-BE49-F238E27FC236}">
                <a16:creationId xmlns:a16="http://schemas.microsoft.com/office/drawing/2014/main" id="{12C83E49-6A25-4381-A978-411E8EC1ACC9}"/>
              </a:ext>
            </a:extLst>
          </p:cNvPr>
          <p:cNvSpPr txBox="1"/>
          <p:nvPr/>
        </p:nvSpPr>
        <p:spPr>
          <a:xfrm>
            <a:off x="698921" y="2784316"/>
            <a:ext cx="509075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400">
                <a:ea typeface="游ゴシック"/>
              </a:rPr>
              <a:t>福岡県福岡市博多区東比恵3丁目17番地25号　702号</a:t>
            </a:r>
            <a:endParaRPr lang="ja-JP" altLang="en-US" sz="1400"/>
          </a:p>
        </p:txBody>
      </p:sp>
      <p:sp>
        <p:nvSpPr>
          <p:cNvPr id="7" name="テキスト ボックス 6">
            <a:extLst>
              <a:ext uri="{FF2B5EF4-FFF2-40B4-BE49-F238E27FC236}">
                <a16:creationId xmlns:a16="http://schemas.microsoft.com/office/drawing/2014/main" id="{EA804444-F643-4338-A26D-639D4AB0E8A9}"/>
              </a:ext>
            </a:extLst>
          </p:cNvPr>
          <p:cNvSpPr txBox="1"/>
          <p:nvPr/>
        </p:nvSpPr>
        <p:spPr>
          <a:xfrm>
            <a:off x="1358591" y="2326481"/>
            <a:ext cx="439207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000">
                <a:ea typeface="游ゴシック"/>
                <a:cs typeface="Calibri"/>
              </a:rPr>
              <a:t>ふくおかけんふくおかしはかたくひがしひえ</a:t>
            </a:r>
            <a:endParaRPr lang="ja-JP" altLang="en-US" sz="1000" dirty="0">
              <a:ea typeface="游ゴシック"/>
              <a:cs typeface="Calibri"/>
            </a:endParaRPr>
          </a:p>
        </p:txBody>
      </p:sp>
      <p:sp>
        <p:nvSpPr>
          <p:cNvPr id="64" name="テキスト ボックス 2">
            <a:extLst>
              <a:ext uri="{FF2B5EF4-FFF2-40B4-BE49-F238E27FC236}">
                <a16:creationId xmlns:a16="http://schemas.microsoft.com/office/drawing/2014/main" id="{A590FEA8-9E91-4158-ACA9-42EA40CCB28A}"/>
              </a:ext>
            </a:extLst>
          </p:cNvPr>
          <p:cNvSpPr txBox="1">
            <a:spLocks noChangeArrowheads="1"/>
          </p:cNvSpPr>
          <p:nvPr/>
        </p:nvSpPr>
        <p:spPr bwMode="auto">
          <a:xfrm>
            <a:off x="2018773" y="33345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050" kern="100" spc="300" dirty="0">
                <a:solidFill>
                  <a:srgbClr val="000000"/>
                </a:solidFill>
                <a:latin typeface="ＭＳ Ｐ明朝"/>
                <a:ea typeface="Calibri" panose="020F0502020204030204" pitchFamily="34" charset="0"/>
              </a:rPr>
              <a:t>0029</a:t>
            </a:r>
            <a:endParaRPr lang="en-US" sz="1050" kern="100" spc="300" dirty="0">
              <a:solidFill>
                <a:srgbClr val="000000"/>
              </a:solidFill>
              <a:effectLst/>
              <a:latin typeface="ＭＳ Ｐ明朝"/>
              <a:ea typeface="Calibri" panose="020F0502020204030204" pitchFamily="34" charset="0"/>
            </a:endParaRPr>
          </a:p>
        </p:txBody>
      </p:sp>
      <p:sp>
        <p:nvSpPr>
          <p:cNvPr id="66" name="テキスト ボックス 2">
            <a:extLst>
              <a:ext uri="{FF2B5EF4-FFF2-40B4-BE49-F238E27FC236}">
                <a16:creationId xmlns:a16="http://schemas.microsoft.com/office/drawing/2014/main" id="{98030066-9375-494D-8DFA-BA262190A0AE}"/>
              </a:ext>
            </a:extLst>
          </p:cNvPr>
          <p:cNvSpPr txBox="1">
            <a:spLocks noChangeArrowheads="1"/>
          </p:cNvSpPr>
          <p:nvPr/>
        </p:nvSpPr>
        <p:spPr bwMode="auto">
          <a:xfrm>
            <a:off x="1423014" y="33345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050" kern="100" spc="300" dirty="0">
                <a:solidFill>
                  <a:srgbClr val="000000"/>
                </a:solidFill>
                <a:latin typeface="ＭＳ Ｐ明朝"/>
                <a:ea typeface="Calibri" panose="020F0502020204030204" pitchFamily="34" charset="0"/>
              </a:rPr>
              <a:t>871</a:t>
            </a:r>
            <a:endParaRPr lang="en-US" sz="1050" kern="100" spc="300" dirty="0">
              <a:solidFill>
                <a:srgbClr val="000000"/>
              </a:solidFill>
              <a:effectLst/>
              <a:latin typeface="ＭＳ Ｐ明朝"/>
              <a:ea typeface="Calibri" panose="020F0502020204030204" pitchFamily="34" charset="0"/>
            </a:endParaRPr>
          </a:p>
        </p:txBody>
      </p:sp>
      <p:sp>
        <p:nvSpPr>
          <p:cNvPr id="67" name="テキスト ボックス 66">
            <a:extLst>
              <a:ext uri="{FF2B5EF4-FFF2-40B4-BE49-F238E27FC236}">
                <a16:creationId xmlns:a16="http://schemas.microsoft.com/office/drawing/2014/main" id="{D0995D0C-6C51-43A1-8D4A-1995FB80F558}"/>
              </a:ext>
            </a:extLst>
          </p:cNvPr>
          <p:cNvSpPr txBox="1"/>
          <p:nvPr/>
        </p:nvSpPr>
        <p:spPr>
          <a:xfrm>
            <a:off x="713050" y="3510755"/>
            <a:ext cx="509075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400">
                <a:ea typeface="游ゴシック"/>
                <a:cs typeface="Calibri"/>
              </a:rPr>
              <a:t>大分県中津市下宮永2丁目406番地4号</a:t>
            </a:r>
            <a:endParaRPr lang="ja-JP" altLang="en-US" sz="1400" dirty="0">
              <a:ea typeface="游ゴシック"/>
              <a:cs typeface="Calibri"/>
            </a:endParaRPr>
          </a:p>
        </p:txBody>
      </p:sp>
      <p:sp>
        <p:nvSpPr>
          <p:cNvPr id="68" name="テキスト ボックス 67">
            <a:extLst>
              <a:ext uri="{FF2B5EF4-FFF2-40B4-BE49-F238E27FC236}">
                <a16:creationId xmlns:a16="http://schemas.microsoft.com/office/drawing/2014/main" id="{AA07ADCB-3038-4A90-B2BF-92F1485558A1}"/>
              </a:ext>
            </a:extLst>
          </p:cNvPr>
          <p:cNvSpPr txBox="1"/>
          <p:nvPr/>
        </p:nvSpPr>
        <p:spPr>
          <a:xfrm>
            <a:off x="1358880" y="3066890"/>
            <a:ext cx="439207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000">
                <a:ea typeface="游ゴシック"/>
                <a:cs typeface="Calibri"/>
              </a:rPr>
              <a:t>おおいたけんなかつししもみやなが</a:t>
            </a:r>
            <a:endParaRPr lang="ja-JP" altLang="en-US" sz="1000" dirty="0">
              <a:ea typeface="游ゴシック"/>
              <a:cs typeface="Calibri"/>
            </a:endParaRPr>
          </a:p>
        </p:txBody>
      </p:sp>
      <p:sp>
        <p:nvSpPr>
          <p:cNvPr id="69" name="テキスト ボックス 68">
            <a:extLst>
              <a:ext uri="{FF2B5EF4-FFF2-40B4-BE49-F238E27FC236}">
                <a16:creationId xmlns:a16="http://schemas.microsoft.com/office/drawing/2014/main" id="{64683C4A-0F6F-47BB-89A8-1CAA74487D1B}"/>
              </a:ext>
            </a:extLst>
          </p:cNvPr>
          <p:cNvSpPr txBox="1"/>
          <p:nvPr/>
        </p:nvSpPr>
        <p:spPr>
          <a:xfrm>
            <a:off x="672678" y="4786475"/>
            <a:ext cx="1368370" cy="357662"/>
          </a:xfrm>
          <a:prstGeom prst="rect">
            <a:avLst/>
          </a:prstGeom>
          <a:noFill/>
        </p:spPr>
        <p:txBody>
          <a:bodyPr wrap="square" lIns="91440" tIns="45720" rIns="91440" bIns="45720" rtlCol="0" anchor="t">
            <a:spAutoFit/>
          </a:bodyPr>
          <a:lstStyle/>
          <a:p>
            <a:pPr>
              <a:lnSpc>
                <a:spcPct val="137000"/>
              </a:lnSpc>
            </a:pPr>
            <a:r>
              <a:rPr lang="ja-JP" altLang="en-US" sz="1400" kern="100">
                <a:solidFill>
                  <a:srgbClr val="000000"/>
                </a:solidFill>
                <a:latin typeface="Calibri"/>
                <a:ea typeface="ＭＳ Ｐ明朝"/>
                <a:cs typeface="Calibri"/>
              </a:rPr>
              <a:t>平成     27       4</a:t>
            </a:r>
            <a:endParaRPr lang="ja-JP" altLang="en-US" sz="1400" kern="100">
              <a:solidFill>
                <a:srgbClr val="000000"/>
              </a:solidFill>
              <a:latin typeface="ＭＳ Ｐ明朝"/>
              <a:ea typeface="ＭＳ Ｐ明朝"/>
            </a:endParaRPr>
          </a:p>
        </p:txBody>
      </p:sp>
      <p:sp>
        <p:nvSpPr>
          <p:cNvPr id="70" name="テキスト ボックス 69">
            <a:extLst>
              <a:ext uri="{FF2B5EF4-FFF2-40B4-BE49-F238E27FC236}">
                <a16:creationId xmlns:a16="http://schemas.microsoft.com/office/drawing/2014/main" id="{F1AFB9D1-1047-4116-86C4-D1B8F3760328}"/>
              </a:ext>
            </a:extLst>
          </p:cNvPr>
          <p:cNvSpPr txBox="1"/>
          <p:nvPr/>
        </p:nvSpPr>
        <p:spPr>
          <a:xfrm>
            <a:off x="672837" y="5093814"/>
            <a:ext cx="1368370" cy="357662"/>
          </a:xfrm>
          <a:prstGeom prst="rect">
            <a:avLst/>
          </a:prstGeom>
          <a:noFill/>
        </p:spPr>
        <p:txBody>
          <a:bodyPr wrap="square" lIns="91440" tIns="45720" rIns="91440" bIns="45720" rtlCol="0" anchor="t">
            <a:spAutoFit/>
          </a:bodyPr>
          <a:lstStyle/>
          <a:p>
            <a:pPr>
              <a:lnSpc>
                <a:spcPct val="137000"/>
              </a:lnSpc>
            </a:pPr>
            <a:r>
              <a:rPr lang="ja-JP" altLang="en-US" sz="1400" kern="100">
                <a:solidFill>
                  <a:srgbClr val="000000"/>
                </a:solidFill>
                <a:latin typeface="Calibri"/>
                <a:ea typeface="ＭＳ Ｐ明朝"/>
                <a:cs typeface="Calibri"/>
              </a:rPr>
              <a:t>平成     30       3</a:t>
            </a:r>
            <a:endParaRPr lang="ja-JP" altLang="en-US" sz="1400" kern="100">
              <a:solidFill>
                <a:srgbClr val="000000"/>
              </a:solidFill>
              <a:latin typeface="ＭＳ Ｐ明朝"/>
              <a:ea typeface="ＭＳ Ｐ明朝"/>
            </a:endParaRPr>
          </a:p>
        </p:txBody>
      </p:sp>
      <p:sp>
        <p:nvSpPr>
          <p:cNvPr id="71" name="テキスト ボックス 70">
            <a:extLst>
              <a:ext uri="{FF2B5EF4-FFF2-40B4-BE49-F238E27FC236}">
                <a16:creationId xmlns:a16="http://schemas.microsoft.com/office/drawing/2014/main" id="{1B1FA10C-E8A8-40E3-A2BA-32E77D0B112A}"/>
              </a:ext>
            </a:extLst>
          </p:cNvPr>
          <p:cNvSpPr txBox="1"/>
          <p:nvPr/>
        </p:nvSpPr>
        <p:spPr>
          <a:xfrm>
            <a:off x="672994" y="5359243"/>
            <a:ext cx="1368370" cy="357662"/>
          </a:xfrm>
          <a:prstGeom prst="rect">
            <a:avLst/>
          </a:prstGeom>
          <a:noFill/>
        </p:spPr>
        <p:txBody>
          <a:bodyPr wrap="square" lIns="91440" tIns="45720" rIns="91440" bIns="45720" rtlCol="0" anchor="t">
            <a:spAutoFit/>
          </a:bodyPr>
          <a:lstStyle/>
          <a:p>
            <a:pPr>
              <a:lnSpc>
                <a:spcPct val="137000"/>
              </a:lnSpc>
            </a:pPr>
            <a:r>
              <a:rPr lang="ja-JP" altLang="en-US" sz="1400" kern="100">
                <a:solidFill>
                  <a:srgbClr val="000000"/>
                </a:solidFill>
                <a:latin typeface="Calibri"/>
                <a:ea typeface="ＭＳ Ｐ明朝"/>
                <a:cs typeface="Calibri"/>
              </a:rPr>
              <a:t>平成     30       4</a:t>
            </a:r>
            <a:endParaRPr lang="ja-JP" altLang="en-US" sz="1400" kern="100">
              <a:solidFill>
                <a:srgbClr val="000000"/>
              </a:solidFill>
              <a:latin typeface="ＭＳ Ｐ明朝"/>
              <a:ea typeface="ＭＳ Ｐ明朝"/>
            </a:endParaRPr>
          </a:p>
        </p:txBody>
      </p:sp>
      <p:sp>
        <p:nvSpPr>
          <p:cNvPr id="72" name="テキスト ボックス 71">
            <a:extLst>
              <a:ext uri="{FF2B5EF4-FFF2-40B4-BE49-F238E27FC236}">
                <a16:creationId xmlns:a16="http://schemas.microsoft.com/office/drawing/2014/main" id="{327EC220-24B2-4FBD-8CFC-B6463B0B015C}"/>
              </a:ext>
            </a:extLst>
          </p:cNvPr>
          <p:cNvSpPr txBox="1"/>
          <p:nvPr/>
        </p:nvSpPr>
        <p:spPr>
          <a:xfrm>
            <a:off x="687118" y="5666583"/>
            <a:ext cx="1368370" cy="357662"/>
          </a:xfrm>
          <a:prstGeom prst="rect">
            <a:avLst/>
          </a:prstGeom>
          <a:noFill/>
        </p:spPr>
        <p:txBody>
          <a:bodyPr wrap="square" lIns="91440" tIns="45720" rIns="91440" bIns="45720" rtlCol="0" anchor="t">
            <a:spAutoFit/>
          </a:bodyPr>
          <a:lstStyle/>
          <a:p>
            <a:pPr>
              <a:lnSpc>
                <a:spcPct val="137000"/>
              </a:lnSpc>
            </a:pPr>
            <a:r>
              <a:rPr lang="ja-JP" altLang="en-US" sz="1400" kern="100">
                <a:solidFill>
                  <a:srgbClr val="000000"/>
                </a:solidFill>
                <a:latin typeface="Calibri"/>
                <a:ea typeface="ＭＳ Ｐ明朝"/>
                <a:cs typeface="Calibri"/>
              </a:rPr>
              <a:t>令和      4        3</a:t>
            </a:r>
            <a:endParaRPr lang="ja-JP" altLang="en-US" sz="1400" kern="100">
              <a:solidFill>
                <a:srgbClr val="000000"/>
              </a:solidFill>
              <a:latin typeface="ＭＳ Ｐ明朝"/>
              <a:ea typeface="ＭＳ Ｐ明朝"/>
            </a:endParaRPr>
          </a:p>
        </p:txBody>
      </p:sp>
      <p:sp>
        <p:nvSpPr>
          <p:cNvPr id="73" name="テキスト ボックス 72">
            <a:extLst>
              <a:ext uri="{FF2B5EF4-FFF2-40B4-BE49-F238E27FC236}">
                <a16:creationId xmlns:a16="http://schemas.microsoft.com/office/drawing/2014/main" id="{CDECA78C-02ED-4501-B2F6-D6EAD8D45E87}"/>
              </a:ext>
            </a:extLst>
          </p:cNvPr>
          <p:cNvSpPr txBox="1"/>
          <p:nvPr/>
        </p:nvSpPr>
        <p:spPr>
          <a:xfrm>
            <a:off x="2015584" y="4783210"/>
            <a:ext cx="3066095" cy="357662"/>
          </a:xfrm>
          <a:prstGeom prst="rect">
            <a:avLst/>
          </a:prstGeom>
          <a:noFill/>
        </p:spPr>
        <p:txBody>
          <a:bodyPr wrap="square" lIns="91440" tIns="45720" rIns="91440" bIns="45720" rtlCol="0" anchor="t">
            <a:spAutoFit/>
          </a:bodyPr>
          <a:lstStyle/>
          <a:p>
            <a:pPr>
              <a:lnSpc>
                <a:spcPct val="137000"/>
              </a:lnSpc>
            </a:pPr>
            <a:r>
              <a:rPr lang="ja-JP" altLang="ja-JP" sz="1400" kern="100">
                <a:solidFill>
                  <a:srgbClr val="000000"/>
                </a:solidFill>
                <a:latin typeface="Calibri"/>
                <a:ea typeface="ＭＳ Ｐ明朝"/>
                <a:cs typeface="Calibri"/>
              </a:rPr>
              <a:t> 大分県立　中津北高等学校　入学</a:t>
            </a:r>
          </a:p>
        </p:txBody>
      </p:sp>
      <p:sp>
        <p:nvSpPr>
          <p:cNvPr id="74" name="テキスト ボックス 73">
            <a:extLst>
              <a:ext uri="{FF2B5EF4-FFF2-40B4-BE49-F238E27FC236}">
                <a16:creationId xmlns:a16="http://schemas.microsoft.com/office/drawing/2014/main" id="{96C4AE87-D9E9-438C-BF87-94F54CE396D2}"/>
              </a:ext>
            </a:extLst>
          </p:cNvPr>
          <p:cNvSpPr txBox="1"/>
          <p:nvPr/>
        </p:nvSpPr>
        <p:spPr>
          <a:xfrm>
            <a:off x="2016001" y="5090549"/>
            <a:ext cx="3066095" cy="357662"/>
          </a:xfrm>
          <a:prstGeom prst="rect">
            <a:avLst/>
          </a:prstGeom>
          <a:noFill/>
        </p:spPr>
        <p:txBody>
          <a:bodyPr wrap="square" lIns="91440" tIns="45720" rIns="91440" bIns="45720" rtlCol="0" anchor="t">
            <a:spAutoFit/>
          </a:bodyPr>
          <a:lstStyle/>
          <a:p>
            <a:pPr>
              <a:lnSpc>
                <a:spcPct val="137000"/>
              </a:lnSpc>
            </a:pPr>
            <a:r>
              <a:rPr lang="ja-JP" altLang="ja-JP" sz="1400" kern="100">
                <a:solidFill>
                  <a:srgbClr val="000000"/>
                </a:solidFill>
                <a:latin typeface="Calibri"/>
                <a:ea typeface="ＭＳ Ｐ明朝"/>
                <a:cs typeface="Calibri"/>
              </a:rPr>
              <a:t> 大分県立　中津北高等学校　卒業</a:t>
            </a:r>
          </a:p>
        </p:txBody>
      </p:sp>
      <p:sp>
        <p:nvSpPr>
          <p:cNvPr id="75" name="テキスト ボックス 74">
            <a:extLst>
              <a:ext uri="{FF2B5EF4-FFF2-40B4-BE49-F238E27FC236}">
                <a16:creationId xmlns:a16="http://schemas.microsoft.com/office/drawing/2014/main" id="{1CB2FFA8-0A7E-437B-A641-1B9AAF663FB7}"/>
              </a:ext>
            </a:extLst>
          </p:cNvPr>
          <p:cNvSpPr txBox="1"/>
          <p:nvPr/>
        </p:nvSpPr>
        <p:spPr>
          <a:xfrm>
            <a:off x="701244" y="6309203"/>
            <a:ext cx="1368370" cy="357662"/>
          </a:xfrm>
          <a:prstGeom prst="rect">
            <a:avLst/>
          </a:prstGeom>
          <a:noFill/>
        </p:spPr>
        <p:txBody>
          <a:bodyPr wrap="square" lIns="91440" tIns="45720" rIns="91440" bIns="45720" rtlCol="0" anchor="t">
            <a:spAutoFit/>
          </a:bodyPr>
          <a:lstStyle/>
          <a:p>
            <a:pPr>
              <a:lnSpc>
                <a:spcPct val="137000"/>
              </a:lnSpc>
            </a:pPr>
            <a:r>
              <a:rPr lang="ja-JP" altLang="en-US" sz="1400" kern="100">
                <a:solidFill>
                  <a:srgbClr val="000000"/>
                </a:solidFill>
                <a:latin typeface="Calibri"/>
                <a:ea typeface="ＭＳ Ｐ明朝"/>
                <a:cs typeface="Calibri"/>
              </a:rPr>
              <a:t>令和    元        5</a:t>
            </a:r>
          </a:p>
        </p:txBody>
      </p:sp>
      <p:sp>
        <p:nvSpPr>
          <p:cNvPr id="76" name="テキスト ボックス 75">
            <a:extLst>
              <a:ext uri="{FF2B5EF4-FFF2-40B4-BE49-F238E27FC236}">
                <a16:creationId xmlns:a16="http://schemas.microsoft.com/office/drawing/2014/main" id="{9426C405-A166-484D-9080-2D0BF503F907}"/>
              </a:ext>
            </a:extLst>
          </p:cNvPr>
          <p:cNvSpPr txBox="1"/>
          <p:nvPr/>
        </p:nvSpPr>
        <p:spPr>
          <a:xfrm>
            <a:off x="2069246" y="7576570"/>
            <a:ext cx="4350966" cy="357662"/>
          </a:xfrm>
          <a:prstGeom prst="rect">
            <a:avLst/>
          </a:prstGeom>
          <a:noFill/>
        </p:spPr>
        <p:txBody>
          <a:bodyPr wrap="square" lIns="91440" tIns="45720" rIns="91440" bIns="45720" rtlCol="0" anchor="t">
            <a:spAutoFit/>
          </a:bodyPr>
          <a:lstStyle/>
          <a:p>
            <a:pPr>
              <a:lnSpc>
                <a:spcPct val="137000"/>
              </a:lnSpc>
            </a:pPr>
            <a:r>
              <a:rPr lang="ja-JP" altLang="ja-JP" sz="1400" kern="100">
                <a:solidFill>
                  <a:srgbClr val="000000"/>
                </a:solidFill>
                <a:latin typeface="Calibri"/>
                <a:ea typeface="ＭＳ Ｐ明朝"/>
                <a:cs typeface="Calibri"/>
              </a:rPr>
              <a:t>　　　　　　　　　なし</a:t>
            </a:r>
          </a:p>
        </p:txBody>
      </p:sp>
      <p:sp>
        <p:nvSpPr>
          <p:cNvPr id="8" name="サブタイトル 2">
            <a:extLst>
              <a:ext uri="{FF2B5EF4-FFF2-40B4-BE49-F238E27FC236}">
                <a16:creationId xmlns:a16="http://schemas.microsoft.com/office/drawing/2014/main" id="{3F7DDD7D-D2AE-4508-8E9B-E0FEB5255E13}"/>
              </a:ext>
            </a:extLst>
          </p:cNvPr>
          <p:cNvSpPr txBox="1">
            <a:spLocks/>
          </p:cNvSpPr>
          <p:nvPr/>
        </p:nvSpPr>
        <p:spPr>
          <a:xfrm>
            <a:off x="7989229" y="8024024"/>
            <a:ext cx="6560587" cy="849110"/>
          </a:xfrm>
          <a:prstGeom prst="rect">
            <a:avLst/>
          </a:prstGeom>
        </p:spPr>
        <p:txBody>
          <a:bodyPr vert="horz" lIns="91440" tIns="45720" rIns="91440" bIns="45720" rtlCol="0" anchor="t">
            <a:no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l">
              <a:lnSpc>
                <a:spcPts val="2250"/>
              </a:lnSpc>
            </a:pPr>
            <a:r>
              <a:rPr lang="ja-JP" altLang="en-US" sz="1400">
                <a:latin typeface="ＭＳ Ｐ明朝"/>
                <a:ea typeface="ＭＳ Ｐ明朝"/>
              </a:rPr>
              <a:t>私は月に１度のペースで映画館で映画を観ています。家で鑑賞するものとは違い、大きなスクリーンや音の響き、臨場感などの映画館ならではのものも楽しみながら鑑賞をしています。</a:t>
            </a:r>
          </a:p>
        </p:txBody>
      </p:sp>
      <p:sp>
        <p:nvSpPr>
          <p:cNvPr id="80" name="サブタイトル 2">
            <a:extLst>
              <a:ext uri="{FF2B5EF4-FFF2-40B4-BE49-F238E27FC236}">
                <a16:creationId xmlns:a16="http://schemas.microsoft.com/office/drawing/2014/main" id="{012B51E4-56A3-4ACD-93C3-F65623206B62}"/>
              </a:ext>
            </a:extLst>
          </p:cNvPr>
          <p:cNvSpPr txBox="1">
            <a:spLocks/>
          </p:cNvSpPr>
          <p:nvPr/>
        </p:nvSpPr>
        <p:spPr>
          <a:xfrm>
            <a:off x="7990802" y="9183534"/>
            <a:ext cx="6630454" cy="849110"/>
          </a:xfrm>
          <a:prstGeom prst="rect">
            <a:avLst/>
          </a:prstGeom>
        </p:spPr>
        <p:txBody>
          <a:bodyPr vert="horz" lIns="91440" tIns="45720" rIns="91440" bIns="45720" rtlCol="0" anchor="t">
            <a:no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l">
              <a:lnSpc>
                <a:spcPts val="2250"/>
              </a:lnSpc>
            </a:pPr>
            <a:r>
              <a:rPr lang="ja-JP" altLang="en-US" sz="1400">
                <a:latin typeface="ＭＳ Ｐ明朝"/>
                <a:ea typeface="ＭＳ Ｐ明朝"/>
              </a:rPr>
              <a:t>現在私はIT業界で働くうえで必要になる知識をさらに知るために応用情報技術者試験合格を目指して勉強を行っています。資格を取得しより早く貴社に貢献できるような人物になりたいと考えています。</a:t>
            </a:r>
            <a:endParaRPr lang="ja-JP" altLang="en-US" sz="1400" dirty="0">
              <a:latin typeface="ＭＳ Ｐ明朝"/>
              <a:ea typeface="ＭＳ Ｐ明朝"/>
            </a:endParaRPr>
          </a:p>
        </p:txBody>
      </p:sp>
      <p:sp>
        <p:nvSpPr>
          <p:cNvPr id="11" name="テキスト ボックス 10">
            <a:extLst>
              <a:ext uri="{FF2B5EF4-FFF2-40B4-BE49-F238E27FC236}">
                <a16:creationId xmlns:a16="http://schemas.microsoft.com/office/drawing/2014/main" id="{1F348C90-F897-495D-98D9-953ED64C92CA}"/>
              </a:ext>
            </a:extLst>
          </p:cNvPr>
          <p:cNvSpPr txBox="1"/>
          <p:nvPr/>
        </p:nvSpPr>
        <p:spPr>
          <a:xfrm>
            <a:off x="9023435" y="77017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cs typeface="Calibri"/>
              </a:rPr>
              <a:t>映画鑑賞</a:t>
            </a:r>
            <a:endParaRPr lang="ja-JP" altLang="en-US" dirty="0">
              <a:ea typeface="游ゴシック"/>
              <a:cs typeface="Calibri"/>
            </a:endParaRPr>
          </a:p>
        </p:txBody>
      </p:sp>
      <p:sp>
        <p:nvSpPr>
          <p:cNvPr id="77" name="テキスト ボックス 76">
            <a:extLst>
              <a:ext uri="{FF2B5EF4-FFF2-40B4-BE49-F238E27FC236}">
                <a16:creationId xmlns:a16="http://schemas.microsoft.com/office/drawing/2014/main" id="{5AEE98C0-6FB1-475C-8A7C-BC1210454631}"/>
              </a:ext>
            </a:extLst>
          </p:cNvPr>
          <p:cNvSpPr txBox="1"/>
          <p:nvPr/>
        </p:nvSpPr>
        <p:spPr>
          <a:xfrm>
            <a:off x="9863246" y="622093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cs typeface="Calibri"/>
              </a:rPr>
              <a:t>チームでのゲーム開発</a:t>
            </a:r>
            <a:endParaRPr lang="ja-JP" altLang="en-US" dirty="0">
              <a:ea typeface="游ゴシック"/>
              <a:cs typeface="Calibri"/>
            </a:endParaRPr>
          </a:p>
        </p:txBody>
      </p:sp>
    </p:spTree>
    <p:extLst>
      <p:ext uri="{BB962C8B-B14F-4D97-AF65-F5344CB8AC3E}">
        <p14:creationId xmlns:p14="http://schemas.microsoft.com/office/powerpoint/2010/main" val="12350226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0E44E86D8D39144E81CC1B4EC2F7636A" ma:contentTypeVersion="2" ma:contentTypeDescription="新しいドキュメントを作成します。" ma:contentTypeScope="" ma:versionID="dc90a514f4371874867f9d4212960ccc">
  <xsd:schema xmlns:xsd="http://www.w3.org/2001/XMLSchema" xmlns:xs="http://www.w3.org/2001/XMLSchema" xmlns:p="http://schemas.microsoft.com/office/2006/metadata/properties" xmlns:ns2="a80c2077-937c-4455-8fad-b5dd6bedf3fe" targetNamespace="http://schemas.microsoft.com/office/2006/metadata/properties" ma:root="true" ma:fieldsID="9422053ca6c056c7bae4b66d19027a67" ns2:_="">
    <xsd:import namespace="a80c2077-937c-4455-8fad-b5dd6bedf3f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0c2077-937c-4455-8fad-b5dd6bedf3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BDDF8E-B416-4FC5-B580-FFA6DF60CFF9}">
  <ds:schemaRefs>
    <ds:schemaRef ds:uri="http://schemas.microsoft.com/sharepoint/v3/contenttype/forms"/>
  </ds:schemaRefs>
</ds:datastoreItem>
</file>

<file path=customXml/itemProps2.xml><?xml version="1.0" encoding="utf-8"?>
<ds:datastoreItem xmlns:ds="http://schemas.openxmlformats.org/officeDocument/2006/customXml" ds:itemID="{9E37BAB8-574C-4181-AC5E-8E1FB52E04D9}">
  <ds:schemaRefs>
    <ds:schemaRef ds:uri="http://schemas.microsoft.com/office/2006/metadata/properties"/>
    <ds:schemaRef ds:uri="http://schemas.microsoft.com/office/infopath/2007/PartnerControls"/>
    <ds:schemaRef ds:uri="http://www.w3.org/2000/xmlns/"/>
  </ds:schemaRefs>
</ds:datastoreItem>
</file>

<file path=customXml/itemProps3.xml><?xml version="1.0" encoding="utf-8"?>
<ds:datastoreItem xmlns:ds="http://schemas.openxmlformats.org/officeDocument/2006/customXml" ds:itemID="{63C47C5A-1E06-4A69-A00F-570B4C885477}">
  <ds:schemaRefs>
    <ds:schemaRef ds:uri="a80c2077-937c-4455-8fad-b5dd6bedf3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ユーザー設定</PresentationFormat>
  <Slides>1</Slides>
  <Notes>0</Notes>
  <HiddenSlides>0</HiddenSlide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APC教務</dc:creator>
  <cp:revision>181</cp:revision>
  <dcterms:created xsi:type="dcterms:W3CDTF">2020-06-03T15:22:25Z</dcterms:created>
  <dcterms:modified xsi:type="dcterms:W3CDTF">2021-05-27T01:29:06Z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0x0101000E44E86D8D39144E81CC1B4EC2F7636A</vt:lpwstr>
  </property>
</Properties>
</file>