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810577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ja-JP" smtClean="0">
                <a:latin typeface="Courier New" pitchFamily="49" charset="0"/>
                <a:cs typeface="Courier New" pitchFamily="49" charset="0"/>
              </a:rPr>
              <a:t>common/images/icons</a:t>
            </a:r>
            <a:endParaRPr kumimoji="1" lang="ja-JP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urier New" pitchFamily="49" charset="0"/>
                <a:cs typeface="Courier New" pitchFamily="49" charset="0"/>
              </a:rPr>
              <a:t>common/images</a:t>
            </a:r>
            <a:endParaRPr kumimoji="1" lang="ja-JP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2681288"/>
            <a:ext cx="2667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画面に合わせる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common/images/icons</vt:lpstr>
      <vt:lpstr>common/images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Yuichiro Hikasa</dc:creator>
  <cp:lastModifiedBy>yhikasa</cp:lastModifiedBy>
  <cp:revision>4</cp:revision>
  <dcterms:created xsi:type="dcterms:W3CDTF">2014-09-01T08:35:38Z</dcterms:created>
  <dcterms:modified xsi:type="dcterms:W3CDTF">2014-09-01T08:40:35Z</dcterms:modified>
</cp:coreProperties>
</file>