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ECS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KAIWEN</a:t>
            </a:r>
            <a:r>
              <a:rPr/>
              <a:t> </a:t>
            </a:r>
            <a:r>
              <a:rPr/>
              <a:t>WANG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5/14/2020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Spatial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ECS</a:t>
            </a:r>
          </a:p>
        </p:txBody>
      </p:sp>
      <p:pic>
        <p:nvPicPr>
          <p:cNvPr descr="EffortDi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Temporal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ECS</a:t>
            </a:r>
          </a:p>
        </p:txBody>
      </p:sp>
      <p:pic>
        <p:nvPicPr>
          <p:cNvPr descr="Monthly%20dist%20eff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Temporal</a:t>
            </a:r>
            <a:r>
              <a:rPr/>
              <a:t> </a:t>
            </a:r>
            <a:r>
              <a:rPr/>
              <a:t>vessel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ECS</a:t>
            </a:r>
          </a:p>
        </p:txBody>
      </p:sp>
      <p:pic>
        <p:nvPicPr>
          <p:cNvPr descr="Monthly%20dist%20vess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Fishery</a:t>
            </a:r>
            <a:r>
              <a:rPr/>
              <a:t> </a:t>
            </a:r>
            <a:r>
              <a:rPr/>
              <a:t>subsidy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Fishing</a:t>
            </a:r>
            <a:r>
              <a:rPr/>
              <a:t> </a:t>
            </a:r>
            <a:r>
              <a:rPr/>
              <a:t>effort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Fishery</a:t>
            </a:r>
            <a:r>
              <a:rPr/>
              <a:t> </a:t>
            </a:r>
            <a:r>
              <a:rPr/>
              <a:t>subsidy</a:t>
            </a:r>
            <a:r>
              <a:rPr/>
              <a:t> </a:t>
            </a:r>
            <a:r>
              <a:rPr/>
              <a:t>reform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[2019 - 2014]. Fuel subsidy is issued annually to fishing vessels according to fishing operations and engine power: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Subsidy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Subsidy coefficient of gear</m:t>
                    </m:r>
                    <m:r>
                      <m:rPr>
                        <m:sty m:val="p"/>
                      </m:rPr>
                      <m:t>×</m:t>
                    </m:r>
                    <m:r>
                      <m:rPr>
                        <m:nor/>
                        <m:sty m:val="p"/>
                      </m:rPr>
                      <m:t>Engine power</m:t>
                    </m:r>
                  </m:oMath>
                </a14:m>
              </a:p>
              <a:p>
                <a:pPr lvl="1"/>
                <a:r>
                  <a:rPr/>
                  <a:t>[2015 - 2019]. Fuel subsidy is issued based on vessel length. Vessels are categorized as Large, medium, and small vessels and receives category-corresponding annual subsidy: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Subsidy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1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nor/>
                            <m:sty m:val="p"/>
                          </m:rPr>
                          <m:t>Length category</m:t>
                        </m:r>
                      </m:e>
                    </m:d>
                    <m:r>
                      <m:rPr>
                        <m:sty m:val="p"/>
                      </m:rPr>
                      <m:t>×</m:t>
                    </m:r>
                    <m:r>
                      <m:rPr>
                        <m:nor/>
                        <m:sty m:val="p"/>
                      </m:rPr>
                      <m:t>Subsidy limit</m:t>
                    </m:r>
                  </m:oMath>
                </a14:m>
              </a:p>
              <a:p>
                <a:pPr lvl="1"/>
                <a:r>
                  <a:rPr/>
                  <a:t>[2020]. Double-otters can no longer receive fishery subsidy.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goal: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fishery</a:t>
            </a:r>
            <a:r>
              <a:rPr/>
              <a:t> </a:t>
            </a:r>
            <a:r>
              <a:rPr/>
              <a:t>subsidy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Motivation: The fishey subsidy is based on vessel capacity rather than actual effort input. It is unclear how will subsidy as a revenue transfer impact fisher’s production decision.</a:t>
            </a:r>
          </a:p>
          <a:p>
            <a:pPr lvl="0" marL="0" indent="0">
              <a:buNone/>
            </a:pPr>
            <a:r>
              <a:rPr/>
              <a:t>Identification strategy: There can be discountinuity in the distribution of vessel length after switching from capacity-based policy to length-based policy.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description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License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source: from ZheJiang Government Public Dataset.</a:t>
            </a:r>
          </a:p>
          <a:p>
            <a:pPr lvl="1"/>
            <a:r>
              <a:rPr/>
              <a:t>N: 14839 vessels (16101 in yearbook of 2019).</a:t>
            </a:r>
          </a:p>
          <a:p>
            <a:pPr lvl="1"/>
            <a:r>
              <a:rPr/>
              <a:t>Gear name, operation type, min mesh size…</a:t>
            </a:r>
          </a:p>
          <a:p>
            <a:pPr lvl="1"/>
            <a:r>
              <a:rPr/>
              <a:t>Engine power, tonnage, length, shape, build time…</a:t>
            </a:r>
          </a:p>
          <a:p>
            <a:pPr lvl="1"/>
            <a:r>
              <a:rPr/>
              <a:t>Licence ID, vessel name, nationality, calling code, register code…</a:t>
            </a:r>
          </a:p>
          <a:p>
            <a:pPr lvl="1"/>
            <a:r>
              <a:rPr/>
              <a:t>Fishing sites, season, target species.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GFW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description: predicted effort data using VMS data by Neural network.</a:t>
            </a:r>
          </a:p>
          <a:p>
            <a:pPr lvl="1"/>
            <a:r>
              <a:rPr/>
              <a:t>t: 2012 to 2016, daily or annual data</a:t>
            </a:r>
          </a:p>
          <a:p>
            <a:pPr lvl="1"/>
            <a:r>
              <a:rPr/>
              <a:t>mmsi code, flag</a:t>
            </a:r>
          </a:p>
          <a:p>
            <a:pPr lvl="1"/>
            <a:r>
              <a:rPr/>
              <a:t>fishing hours, lon_bin, lat_bin (10th degree)</a:t>
            </a:r>
          </a:p>
          <a:p>
            <a:pPr lvl="1"/>
            <a:r>
              <a:rPr/>
              <a:t>tonnage, engine power, length.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Exploratory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MMSI/CC to match vessels in GWF annual effort data of 2016, condtional on:</a:t>
            </a:r>
          </a:p>
          <a:p>
            <a:pPr lvl="1"/>
            <a:r>
              <a:rPr/>
              <a:t>Vessels’ fishing method is licensed as single- or double- otter trawler.</a:t>
            </a:r>
          </a:p>
          <a:p>
            <a:pPr lvl="1"/>
            <a:r>
              <a:rPr/>
              <a:t>Vessels’ annual fishing effort in ECS is postive.</a:t>
            </a:r>
          </a:p>
          <a:p>
            <a:pPr lvl="0" marL="0" indent="0">
              <a:buNone/>
            </a:pPr>
            <a:r>
              <a:rPr/>
              <a:t>Some of the gear type listed in GFW dataset is mismatched with that on license. Prediction/reporting error? License change? or Illicit gear usage?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Matched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vs. Full</a:t>
            </a:r>
            <a:r>
              <a:rPr/>
              <a:t> </a:t>
            </a:r>
            <a:r>
              <a:rPr/>
              <a:t>sample</a:t>
            </a:r>
          </a:p>
        </p:txBody>
      </p:sp>
      <p:pic>
        <p:nvPicPr>
          <p:cNvPr descr="Sample%20Conparis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GFW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</a:t>
            </a:r>
          </a:p>
        </p:txBody>
      </p:sp>
      <p:pic>
        <p:nvPicPr>
          <p:cNvPr descr="Effort%20&amp;%20Power%20distribu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vs. GFW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License%20vs.%20GF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Gravity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vessel</a:t>
            </a:r>
            <a:r>
              <a:rPr/>
              <a:t> </a:t>
            </a:r>
            <a:r>
              <a:rPr/>
              <a:t>fishing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ECS</a:t>
            </a:r>
          </a:p>
        </p:txBody>
      </p:sp>
      <p:pic>
        <p:nvPicPr>
          <p:cNvPr descr="Grav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 effort data</dc:title>
  <dc:creator>KAIWEN WANG</dc:creator>
  <cp:keywords/>
  <dcterms:created xsi:type="dcterms:W3CDTF">2022-10-22T09:01:10Z</dcterms:created>
  <dcterms:modified xsi:type="dcterms:W3CDTF">2022-10-22T09:01:10Z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5/14/2020</vt:lpwstr>
  </property>
  <property fmtid="{D5CDD505-2E9C-101B-9397-08002B2CF9AE}" pid="3" name="output">
    <vt:lpwstr>powerpoint_presentation</vt:lpwstr>
  </property>
</Properties>
</file>