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014A9-DAF5-4A87-AF25-2710332D7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33572-C420-49A1-AE46-E3FAC5CA4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87FE3-5828-4C13-89DB-4DCAC723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85E00-B6D3-4F95-BC6E-B1144F1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D8C04-BA70-4FE8-BB5E-B86A207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E064-8125-43C0-9284-28D2271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CF442-C6D7-4FEC-8873-91D99132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256D3-A9F2-420F-9FEE-C9AC84B1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CA1B7-BC75-48D8-A035-343DCC68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6411E-4918-447D-B0D6-6210B1CB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6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D8670E-9972-47AB-B004-B242DA0C7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5C6C4-E7FA-40B9-9D83-946B06C13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15935-0AE0-4BBC-A968-C38B1481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FA8B6-33BD-4AB0-859F-DAA5D805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5AE85-7F4D-4F40-8EB6-E2FB838D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2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25C0A-1556-4607-BB38-5B941B28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78B42-55BA-4EE3-BE9E-E08BC08A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B7684-01A2-4846-BB7B-3DC74B1C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C833F-1178-47A1-94F0-68A1B8DD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1C42-EE0A-4444-8611-1BB794B0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A5397-684D-4C05-8213-C739A98D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F47C6-34CD-4CD1-BBDE-1926FBE1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86162-8CDA-4F39-8D06-47DD3ABB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5713D-DA84-4E59-ADEC-33C97704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1E692-7720-4A1A-B2A4-7B7DCB1F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4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B52E-836C-4F08-942A-B1C83531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97162-76F3-4ACF-BEC3-D9BC452ED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D7684-5344-4C91-82C1-91FF0335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1A7051-629A-4C10-8AED-4F863F2A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BB971-95B4-4AD8-8BBE-ECA6D96D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50339-A020-4913-9795-E14EBC5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4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0DB6A-927D-40FD-A785-81D48DFD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19341-D945-4425-BE36-F8271999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BCAC4-B706-40D1-A1D9-6A26434A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ECFBA-3698-481E-AF1A-95E17EB4B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0DE8F2-3819-4E76-9217-E8F22E27C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699038-BF6E-4368-A7DF-BC9EC31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2BF2E-C94E-4B9C-ACD6-BAB32FB8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085624-97C1-4F41-921B-6607D507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7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F662F-A736-4142-9228-E64826A4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F79835-5136-490F-BDCF-6D4AACA0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B01048-32E6-43C2-882E-B0B3FC20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C177F7-A5F1-4884-A78F-9585D637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95DFE-8CBE-41C3-A8A6-F41CFD4A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29164-58EB-4BE5-8918-040E029B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975E9-0693-459D-8896-1294F07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BD256-E381-433F-BF4D-ED365633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86597-826D-48F7-A693-441D1FF5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929ED-7609-4D53-A3EE-952B81DD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3D856-F0C9-495F-A13F-555FFB75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8C45B-5017-42BE-B483-72E5BF6D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BEC16-C222-4BA3-8A8C-AB107185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9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153-86CC-45CB-83CB-8A44096B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597F3B-42C9-4DBB-B397-51BC8AE38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90F56-1516-46A2-98F8-997442306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E87FA-C77C-4D41-8E2A-8BFB93EB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BA339-D8BC-4501-B9CF-F58A79C1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748DA-A002-44EF-B825-2E759D69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2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D4254F-0D7D-4457-8966-6701BD60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9CBBB-6A75-4215-B554-EA2C012D1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C383B-1FCE-477F-B345-09BD124A1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6614-46EB-48C9-BA06-026118D2687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B2B9B-0353-44D5-AAD4-A58A7D9E5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9642E-4D42-4213-B55F-40ACA5EAA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E1B1-CE38-432B-9A05-093A3BCCF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1C2F0-E664-4378-8B85-92431994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电赛题讲解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486F7-E681-4F85-BCBA-5F20D3C32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13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E5889B-F571-4C96-B61C-78B8B3C8E5F0}"/>
              </a:ext>
            </a:extLst>
          </p:cNvPr>
          <p:cNvSpPr txBox="1"/>
          <p:nvPr/>
        </p:nvSpPr>
        <p:spPr>
          <a:xfrm>
            <a:off x="1639329" y="922638"/>
            <a:ext cx="8913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768F1-E0BC-4CD3-B3FA-A593F4FC3078}"/>
              </a:ext>
            </a:extLst>
          </p:cNvPr>
          <p:cNvSpPr txBox="1"/>
          <p:nvPr/>
        </p:nvSpPr>
        <p:spPr>
          <a:xfrm>
            <a:off x="4736757" y="2866768"/>
            <a:ext cx="7776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硬件部分</a:t>
            </a:r>
          </a:p>
        </p:txBody>
      </p:sp>
    </p:spTree>
    <p:extLst>
      <p:ext uri="{BB962C8B-B14F-4D97-AF65-F5344CB8AC3E}">
        <p14:creationId xmlns:p14="http://schemas.microsoft.com/office/powerpoint/2010/main" val="244951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461C565-071C-451A-926F-2A4E51D5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49" y="2244227"/>
            <a:ext cx="6590476" cy="3028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86C49E-8180-4CDE-BF7F-F72614C26068}"/>
              </a:ext>
            </a:extLst>
          </p:cNvPr>
          <p:cNvSpPr txBox="1"/>
          <p:nvPr/>
        </p:nvSpPr>
        <p:spPr>
          <a:xfrm>
            <a:off x="4588475" y="1400536"/>
            <a:ext cx="4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电赛任务</a:t>
            </a:r>
          </a:p>
        </p:txBody>
      </p:sp>
    </p:spTree>
    <p:extLst>
      <p:ext uri="{BB962C8B-B14F-4D97-AF65-F5344CB8AC3E}">
        <p14:creationId xmlns:p14="http://schemas.microsoft.com/office/powerpoint/2010/main" val="339422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87C2C4-56EC-4A2C-B485-CE8BA18C0277}"/>
              </a:ext>
            </a:extLst>
          </p:cNvPr>
          <p:cNvSpPr txBox="1"/>
          <p:nvPr/>
        </p:nvSpPr>
        <p:spPr>
          <a:xfrm>
            <a:off x="4444314" y="2875006"/>
            <a:ext cx="364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分析怎么做</a:t>
            </a:r>
          </a:p>
        </p:txBody>
      </p:sp>
    </p:spTree>
    <p:extLst>
      <p:ext uri="{BB962C8B-B14F-4D97-AF65-F5344CB8AC3E}">
        <p14:creationId xmlns:p14="http://schemas.microsoft.com/office/powerpoint/2010/main" val="351291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E84296-7C80-404B-8F10-9DFDB0E55138}"/>
              </a:ext>
            </a:extLst>
          </p:cNvPr>
          <p:cNvSpPr txBox="1"/>
          <p:nvPr/>
        </p:nvSpPr>
        <p:spPr>
          <a:xfrm>
            <a:off x="5049798" y="2967335"/>
            <a:ext cx="145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如何行动</a:t>
            </a:r>
          </a:p>
        </p:txBody>
      </p:sp>
    </p:spTree>
    <p:extLst>
      <p:ext uri="{BB962C8B-B14F-4D97-AF65-F5344CB8AC3E}">
        <p14:creationId xmlns:p14="http://schemas.microsoft.com/office/powerpoint/2010/main" val="75161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F170CB-375C-4511-AF70-B138D3C52AEA}"/>
              </a:ext>
            </a:extLst>
          </p:cNvPr>
          <p:cNvSpPr txBox="1"/>
          <p:nvPr/>
        </p:nvSpPr>
        <p:spPr>
          <a:xfrm>
            <a:off x="3822357" y="2782669"/>
            <a:ext cx="663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电赛中硬件的准备</a:t>
            </a:r>
          </a:p>
        </p:txBody>
      </p:sp>
    </p:spTree>
    <p:extLst>
      <p:ext uri="{BB962C8B-B14F-4D97-AF65-F5344CB8AC3E}">
        <p14:creationId xmlns:p14="http://schemas.microsoft.com/office/powerpoint/2010/main" val="349011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2F9B9B-7AF4-450D-848A-A6DA0F239533}"/>
              </a:ext>
            </a:extLst>
          </p:cNvPr>
          <p:cNvSpPr txBox="1"/>
          <p:nvPr/>
        </p:nvSpPr>
        <p:spPr>
          <a:xfrm>
            <a:off x="4679092" y="2919625"/>
            <a:ext cx="610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软件部分</a:t>
            </a:r>
          </a:p>
        </p:txBody>
      </p:sp>
    </p:spTree>
    <p:extLst>
      <p:ext uri="{BB962C8B-B14F-4D97-AF65-F5344CB8AC3E}">
        <p14:creationId xmlns:p14="http://schemas.microsoft.com/office/powerpoint/2010/main" val="27257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68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2020电赛题讲解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2020电赛题讲解</dc:title>
  <dc:creator>jinqiangzhangliao jinqiang</dc:creator>
  <cp:lastModifiedBy>jinqiangzhangliao jinqiang</cp:lastModifiedBy>
  <cp:revision>1</cp:revision>
  <dcterms:created xsi:type="dcterms:W3CDTF">2022-03-04T13:11:15Z</dcterms:created>
  <dcterms:modified xsi:type="dcterms:W3CDTF">2022-03-04T13:21:58Z</dcterms:modified>
</cp:coreProperties>
</file>