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8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5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DE4C-F006-434A-B496-915D5525F7EC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D5A2-43D5-4B96-9516-8CD4192F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구현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ko-KR" altLang="en-US" dirty="0" err="1" smtClean="0"/>
              <a:t>경태은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1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1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화면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</dc:title>
  <dc:creator>LK</dc:creator>
  <cp:lastModifiedBy>LK</cp:lastModifiedBy>
  <cp:revision>1</cp:revision>
  <dcterms:created xsi:type="dcterms:W3CDTF">2022-03-03T11:26:07Z</dcterms:created>
  <dcterms:modified xsi:type="dcterms:W3CDTF">2022-03-03T11:28:13Z</dcterms:modified>
</cp:coreProperties>
</file>