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tags/tag630.xml" ContentType="application/vnd.openxmlformats-officedocument.presentationml.tags+xml"/>
  <Override PartName="/ppt/tags/tag720.xml" ContentType="application/vnd.openxmlformats-officedocument.presentationml.tag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8"/>
  </p:notesMasterIdLst>
  <p:sldIdLst>
    <p:sldId id="359" r:id="rId2"/>
    <p:sldId id="360" r:id="rId3"/>
    <p:sldId id="354" r:id="rId4"/>
    <p:sldId id="305" r:id="rId5"/>
    <p:sldId id="258" r:id="rId6"/>
    <p:sldId id="259" r:id="rId7"/>
    <p:sldId id="260" r:id="rId8"/>
    <p:sldId id="261" r:id="rId9"/>
    <p:sldId id="351" r:id="rId10"/>
    <p:sldId id="350" r:id="rId11"/>
    <p:sldId id="262" r:id="rId12"/>
    <p:sldId id="352" r:id="rId13"/>
    <p:sldId id="339" r:id="rId14"/>
    <p:sldId id="340" r:id="rId15"/>
    <p:sldId id="337" r:id="rId16"/>
    <p:sldId id="353" r:id="rId17"/>
    <p:sldId id="338" r:id="rId18"/>
    <p:sldId id="344" r:id="rId19"/>
    <p:sldId id="321" r:id="rId20"/>
    <p:sldId id="349" r:id="rId21"/>
    <p:sldId id="355" r:id="rId22"/>
    <p:sldId id="343" r:id="rId23"/>
    <p:sldId id="346" r:id="rId24"/>
    <p:sldId id="356" r:id="rId25"/>
    <p:sldId id="268" r:id="rId26"/>
    <p:sldId id="357" r:id="rId27"/>
    <p:sldId id="335" r:id="rId28"/>
    <p:sldId id="270" r:id="rId29"/>
    <p:sldId id="358" r:id="rId30"/>
    <p:sldId id="272" r:id="rId31"/>
    <p:sldId id="273" r:id="rId32"/>
    <p:sldId id="274" r:id="rId33"/>
    <p:sldId id="905" r:id="rId34"/>
    <p:sldId id="910" r:id="rId35"/>
    <p:sldId id="909" r:id="rId36"/>
    <p:sldId id="907" r:id="rId3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0" userDrawn="1">
          <p15:clr>
            <a:srgbClr val="A4A3A4"/>
          </p15:clr>
        </p15:guide>
        <p15:guide id="2" pos="1664"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F15A8"/>
    <a:srgbClr val="F2F2F2"/>
    <a:srgbClr val="D3D3CD"/>
    <a:srgbClr val="2F559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C083E6E3-FA7D-4D7B-A595-EF9225AFEA82}" styleName="浅色样式 1 - 强调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68D230F3-CF80-4859-8CE7-A43EE81993B5}" styleName="浅色样式 1 - 强调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浅色样式 1 - 强调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5A111915-BE36-4E01-A7E5-04B1672EAD32}" styleName="浅色样式 2 - 强调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4C1A8A3-306A-4EB7-A6B1-4F7E0EB9C5D6}" styleName="中度样式 3 - 强调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6E25E649-3F16-4E02-A733-19D2CDBF48F0}" styleName="中度样式 3 - 强调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475"/>
    <p:restoredTop sz="96126"/>
  </p:normalViewPr>
  <p:slideViewPr>
    <p:cSldViewPr>
      <p:cViewPr varScale="1">
        <p:scale>
          <a:sx n="112" d="100"/>
          <a:sy n="112" d="100"/>
        </p:scale>
        <p:origin x="792" y="184"/>
      </p:cViewPr>
      <p:guideLst>
        <p:guide orient="horz" pos="2400"/>
        <p:guide pos="1664"/>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28" d="100"/>
          <a:sy n="28" d="100"/>
        </p:scale>
        <p:origin x="-1116"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uanwen WANG" userId="b5e6aab9-a7da-4b68-a175-a15a26c2a3f4" providerId="ADAL" clId="{A5147553-26F4-B84F-8E9F-E32BE94FDC47}"/>
    <pc:docChg chg="undo custSel addSld delSld modSld sldOrd modMainMaster modNotesMaster">
      <pc:chgData name="Huanwen WANG" userId="b5e6aab9-a7da-4b68-a175-a15a26c2a3f4" providerId="ADAL" clId="{A5147553-26F4-B84F-8E9F-E32BE94FDC47}" dt="2023-09-08T07:32:49.070" v="13534"/>
      <pc:docMkLst>
        <pc:docMk/>
      </pc:docMkLst>
      <pc:sldChg chg="addSp delSp modSp del mod modTransition setBg modAnim modNotes">
        <pc:chgData name="Huanwen WANG" userId="b5e6aab9-a7da-4b68-a175-a15a26c2a3f4" providerId="ADAL" clId="{A5147553-26F4-B84F-8E9F-E32BE94FDC47}" dt="2023-09-07T02:08:32.474" v="4787" actId="2696"/>
        <pc:sldMkLst>
          <pc:docMk/>
          <pc:sldMk cId="0" sldId="256"/>
        </pc:sldMkLst>
        <pc:spChg chg="add del mod">
          <ac:chgData name="Huanwen WANG" userId="b5e6aab9-a7da-4b68-a175-a15a26c2a3f4" providerId="ADAL" clId="{A5147553-26F4-B84F-8E9F-E32BE94FDC47}" dt="2023-09-02T05:22:39.601" v="5"/>
          <ac:spMkLst>
            <pc:docMk/>
            <pc:sldMk cId="0" sldId="256"/>
            <ac:spMk id="2" creationId="{33CBCCB6-8902-34A8-8DC6-A64257B4A888}"/>
          </ac:spMkLst>
        </pc:spChg>
        <pc:spChg chg="mod">
          <ac:chgData name="Huanwen WANG" userId="b5e6aab9-a7da-4b68-a175-a15a26c2a3f4" providerId="ADAL" clId="{A5147553-26F4-B84F-8E9F-E32BE94FDC47}" dt="2023-09-02T05:22:57.950" v="8"/>
          <ac:spMkLst>
            <pc:docMk/>
            <pc:sldMk cId="0" sldId="256"/>
            <ac:spMk id="2050" creationId="{39E52F9F-4E5F-0E88-6A67-746FD856C022}"/>
          </ac:spMkLst>
        </pc:spChg>
        <pc:spChg chg="mod">
          <ac:chgData name="Huanwen WANG" userId="b5e6aab9-a7da-4b68-a175-a15a26c2a3f4" providerId="ADAL" clId="{A5147553-26F4-B84F-8E9F-E32BE94FDC47}" dt="2023-09-02T05:22:34.076" v="1" actId="1076"/>
          <ac:spMkLst>
            <pc:docMk/>
            <pc:sldMk cId="0" sldId="256"/>
            <ac:spMk id="3076" creationId="{12D9356F-6E3B-3343-F0B6-92359AF923ED}"/>
          </ac:spMkLst>
        </pc:spChg>
        <pc:grpChg chg="del mod">
          <ac:chgData name="Huanwen WANG" userId="b5e6aab9-a7da-4b68-a175-a15a26c2a3f4" providerId="ADAL" clId="{A5147553-26F4-B84F-8E9F-E32BE94FDC47}" dt="2023-09-02T05:22:34.409" v="2" actId="478"/>
          <ac:grpSpMkLst>
            <pc:docMk/>
            <pc:sldMk cId="0" sldId="256"/>
            <ac:grpSpMk id="2053" creationId="{5D274269-C52F-9F10-FEBC-3BBE3CA94EF4}"/>
          </ac:grpSpMkLst>
        </pc:grpChg>
        <pc:picChg chg="mod">
          <ac:chgData name="Huanwen WANG" userId="b5e6aab9-a7da-4b68-a175-a15a26c2a3f4" providerId="ADAL" clId="{A5147553-26F4-B84F-8E9F-E32BE94FDC47}" dt="2023-09-02T05:22:34.076" v="1" actId="1076"/>
          <ac:picMkLst>
            <pc:docMk/>
            <pc:sldMk cId="0" sldId="256"/>
            <ac:picMk id="3077" creationId="{FC82DF84-B089-E7E1-3EEF-4A2317282175}"/>
          </ac:picMkLst>
        </pc:picChg>
      </pc:sldChg>
      <pc:sldChg chg="addSp delSp modSp del ord modTransition modAnim modNotes">
        <pc:chgData name="Huanwen WANG" userId="b5e6aab9-a7da-4b68-a175-a15a26c2a3f4" providerId="ADAL" clId="{A5147553-26F4-B84F-8E9F-E32BE94FDC47}" dt="2023-09-07T02:09:28.314" v="4788" actId="2696"/>
        <pc:sldMkLst>
          <pc:docMk/>
          <pc:sldMk cId="0" sldId="257"/>
        </pc:sldMkLst>
        <pc:spChg chg="mod">
          <ac:chgData name="Huanwen WANG" userId="b5e6aab9-a7da-4b68-a175-a15a26c2a3f4" providerId="ADAL" clId="{A5147553-26F4-B84F-8E9F-E32BE94FDC47}" dt="2023-09-05T14:08:38.517" v="728" actId="1076"/>
          <ac:spMkLst>
            <pc:docMk/>
            <pc:sldMk cId="0" sldId="257"/>
            <ac:spMk id="3074" creationId="{53C63504-D501-D522-4FCF-B557F6AF5DCF}"/>
          </ac:spMkLst>
        </pc:spChg>
        <pc:spChg chg="del mod">
          <ac:chgData name="Huanwen WANG" userId="b5e6aab9-a7da-4b68-a175-a15a26c2a3f4" providerId="ADAL" clId="{A5147553-26F4-B84F-8E9F-E32BE94FDC47}" dt="2023-09-05T14:08:20.854" v="725" actId="478"/>
          <ac:spMkLst>
            <pc:docMk/>
            <pc:sldMk cId="0" sldId="257"/>
            <ac:spMk id="3083" creationId="{AB2FD60E-B271-5E18-AC2E-A2FA547066AF}"/>
          </ac:spMkLst>
        </pc:spChg>
        <pc:spChg chg="del mod">
          <ac:chgData name="Huanwen WANG" userId="b5e6aab9-a7da-4b68-a175-a15a26c2a3f4" providerId="ADAL" clId="{A5147553-26F4-B84F-8E9F-E32BE94FDC47}" dt="2023-09-05T14:17:53.405" v="837" actId="478"/>
          <ac:spMkLst>
            <pc:docMk/>
            <pc:sldMk cId="0" sldId="257"/>
            <ac:spMk id="3084" creationId="{98BE2C10-5A01-AAF0-23AE-4B7CC00ED738}"/>
          </ac:spMkLst>
        </pc:spChg>
        <pc:spChg chg="add del mod">
          <ac:chgData name="Huanwen WANG" userId="b5e6aab9-a7da-4b68-a175-a15a26c2a3f4" providerId="ADAL" clId="{A5147553-26F4-B84F-8E9F-E32BE94FDC47}" dt="2023-09-05T14:08:24.989" v="727" actId="478"/>
          <ac:spMkLst>
            <pc:docMk/>
            <pc:sldMk cId="0" sldId="257"/>
            <ac:spMk id="3087" creationId="{DCCF4258-6364-F80F-0CF1-EC13A9FC055B}"/>
          </ac:spMkLst>
        </pc:spChg>
        <pc:spChg chg="del mod">
          <ac:chgData name="Huanwen WANG" userId="b5e6aab9-a7da-4b68-a175-a15a26c2a3f4" providerId="ADAL" clId="{A5147553-26F4-B84F-8E9F-E32BE94FDC47}" dt="2023-09-05T14:08:23.153" v="726" actId="478"/>
          <ac:spMkLst>
            <pc:docMk/>
            <pc:sldMk cId="0" sldId="257"/>
            <ac:spMk id="3089" creationId="{891C4E69-C967-7E84-2780-D5CF21664443}"/>
          </ac:spMkLst>
        </pc:spChg>
        <pc:spChg chg="add del mod">
          <ac:chgData name="Huanwen WANG" userId="b5e6aab9-a7da-4b68-a175-a15a26c2a3f4" providerId="ADAL" clId="{A5147553-26F4-B84F-8E9F-E32BE94FDC47}" dt="2023-09-05T14:08:18.462" v="724" actId="478"/>
          <ac:spMkLst>
            <pc:docMk/>
            <pc:sldMk cId="0" sldId="257"/>
            <ac:spMk id="3090" creationId="{FF601977-4F1E-261A-E33F-BB7E52E980CA}"/>
          </ac:spMkLst>
        </pc:spChg>
        <pc:spChg chg="del mod">
          <ac:chgData name="Huanwen WANG" userId="b5e6aab9-a7da-4b68-a175-a15a26c2a3f4" providerId="ADAL" clId="{A5147553-26F4-B84F-8E9F-E32BE94FDC47}" dt="2023-09-05T14:08:13.958" v="722" actId="478"/>
          <ac:spMkLst>
            <pc:docMk/>
            <pc:sldMk cId="0" sldId="257"/>
            <ac:spMk id="5124" creationId="{B9415604-3A82-631B-D693-A0EB9981415C}"/>
          </ac:spMkLst>
        </pc:spChg>
        <pc:picChg chg="del mod">
          <ac:chgData name="Huanwen WANG" userId="b5e6aab9-a7da-4b68-a175-a15a26c2a3f4" providerId="ADAL" clId="{A5147553-26F4-B84F-8E9F-E32BE94FDC47}" dt="2023-09-05T14:08:16.336" v="723" actId="478"/>
          <ac:picMkLst>
            <pc:docMk/>
            <pc:sldMk cId="0" sldId="257"/>
            <ac:picMk id="5123" creationId="{1BA4B007-026D-D9B7-A1FE-6074F2A6A514}"/>
          </ac:picMkLst>
        </pc:picChg>
      </pc:sldChg>
      <pc:sldChg chg="addSp delSp modSp mod modTransition modAnim">
        <pc:chgData name="Huanwen WANG" userId="b5e6aab9-a7da-4b68-a175-a15a26c2a3f4" providerId="ADAL" clId="{A5147553-26F4-B84F-8E9F-E32BE94FDC47}" dt="2023-09-06T08:11:21.172" v="1298" actId="1035"/>
        <pc:sldMkLst>
          <pc:docMk/>
          <pc:sldMk cId="0" sldId="258"/>
        </pc:sldMkLst>
        <pc:spChg chg="add mod">
          <ac:chgData name="Huanwen WANG" userId="b5e6aab9-a7da-4b68-a175-a15a26c2a3f4" providerId="ADAL" clId="{A5147553-26F4-B84F-8E9F-E32BE94FDC47}" dt="2023-09-06T07:51:23.392" v="1118" actId="1037"/>
          <ac:spMkLst>
            <pc:docMk/>
            <pc:sldMk cId="0" sldId="258"/>
            <ac:spMk id="2" creationId="{D2E2596A-6623-D24E-B015-EB03DB60415B}"/>
          </ac:spMkLst>
        </pc:spChg>
        <pc:spChg chg="del mod">
          <ac:chgData name="Huanwen WANG" userId="b5e6aab9-a7da-4b68-a175-a15a26c2a3f4" providerId="ADAL" clId="{A5147553-26F4-B84F-8E9F-E32BE94FDC47}" dt="2023-09-05T14:25:04.210" v="962" actId="478"/>
          <ac:spMkLst>
            <pc:docMk/>
            <pc:sldMk cId="0" sldId="258"/>
            <ac:spMk id="4098" creationId="{12F1BB5E-2D8B-860F-6E3B-4EF4B9A0C633}"/>
          </ac:spMkLst>
        </pc:spChg>
        <pc:spChg chg="mod">
          <ac:chgData name="Huanwen WANG" userId="b5e6aab9-a7da-4b68-a175-a15a26c2a3f4" providerId="ADAL" clId="{A5147553-26F4-B84F-8E9F-E32BE94FDC47}" dt="2023-09-06T08:10:40.492" v="1287" actId="207"/>
          <ac:spMkLst>
            <pc:docMk/>
            <pc:sldMk cId="0" sldId="258"/>
            <ac:spMk id="4099" creationId="{A4BA7A04-178B-5637-E97D-8AC694D61CAA}"/>
          </ac:spMkLst>
        </pc:spChg>
        <pc:spChg chg="mod">
          <ac:chgData name="Huanwen WANG" userId="b5e6aab9-a7da-4b68-a175-a15a26c2a3f4" providerId="ADAL" clId="{A5147553-26F4-B84F-8E9F-E32BE94FDC47}" dt="2023-09-06T08:10:43.960" v="1288" actId="207"/>
          <ac:spMkLst>
            <pc:docMk/>
            <pc:sldMk cId="0" sldId="258"/>
            <ac:spMk id="4100" creationId="{FC4BDFFA-57E4-CFD1-F451-173965559ED8}"/>
          </ac:spMkLst>
        </pc:spChg>
        <pc:spChg chg="mod">
          <ac:chgData name="Huanwen WANG" userId="b5e6aab9-a7da-4b68-a175-a15a26c2a3f4" providerId="ADAL" clId="{A5147553-26F4-B84F-8E9F-E32BE94FDC47}" dt="2023-09-06T08:10:54.127" v="1290" actId="207"/>
          <ac:spMkLst>
            <pc:docMk/>
            <pc:sldMk cId="0" sldId="258"/>
            <ac:spMk id="4102" creationId="{D3DFFF4E-2A18-CFB9-14B7-0469127C561F}"/>
          </ac:spMkLst>
        </pc:spChg>
        <pc:spChg chg="mod">
          <ac:chgData name="Huanwen WANG" userId="b5e6aab9-a7da-4b68-a175-a15a26c2a3f4" providerId="ADAL" clId="{A5147553-26F4-B84F-8E9F-E32BE94FDC47}" dt="2023-09-06T01:13:30.822" v="1027" actId="1036"/>
          <ac:spMkLst>
            <pc:docMk/>
            <pc:sldMk cId="0" sldId="258"/>
            <ac:spMk id="4106" creationId="{0B781433-3EE5-BCC3-05C2-4810FC0CA1E3}"/>
          </ac:spMkLst>
        </pc:spChg>
        <pc:spChg chg="mod">
          <ac:chgData name="Huanwen WANG" userId="b5e6aab9-a7da-4b68-a175-a15a26c2a3f4" providerId="ADAL" clId="{A5147553-26F4-B84F-8E9F-E32BE94FDC47}" dt="2023-09-06T01:13:30.822" v="1027" actId="1036"/>
          <ac:spMkLst>
            <pc:docMk/>
            <pc:sldMk cId="0" sldId="258"/>
            <ac:spMk id="4107" creationId="{81F5FFDD-B2E2-9F70-2516-DB845726E90E}"/>
          </ac:spMkLst>
        </pc:spChg>
        <pc:spChg chg="mod">
          <ac:chgData name="Huanwen WANG" userId="b5e6aab9-a7da-4b68-a175-a15a26c2a3f4" providerId="ADAL" clId="{A5147553-26F4-B84F-8E9F-E32BE94FDC47}" dt="2023-09-06T08:10:50.325" v="1289" actId="207"/>
          <ac:spMkLst>
            <pc:docMk/>
            <pc:sldMk cId="0" sldId="258"/>
            <ac:spMk id="4108" creationId="{9AA2C805-81C2-A157-AC79-A2AF1141FEF5}"/>
          </ac:spMkLst>
        </pc:spChg>
        <pc:spChg chg="mod">
          <ac:chgData name="Huanwen WANG" userId="b5e6aab9-a7da-4b68-a175-a15a26c2a3f4" providerId="ADAL" clId="{A5147553-26F4-B84F-8E9F-E32BE94FDC47}" dt="2023-09-06T08:11:05.155" v="1292" actId="207"/>
          <ac:spMkLst>
            <pc:docMk/>
            <pc:sldMk cId="0" sldId="258"/>
            <ac:spMk id="4109" creationId="{2F65B104-6B80-3001-9959-4C7C78F6B476}"/>
          </ac:spMkLst>
        </pc:spChg>
        <pc:spChg chg="mod">
          <ac:chgData name="Huanwen WANG" userId="b5e6aab9-a7da-4b68-a175-a15a26c2a3f4" providerId="ADAL" clId="{A5147553-26F4-B84F-8E9F-E32BE94FDC47}" dt="2023-09-06T08:11:19.003" v="1297" actId="1036"/>
          <ac:spMkLst>
            <pc:docMk/>
            <pc:sldMk cId="0" sldId="258"/>
            <ac:spMk id="4112" creationId="{35A65B28-9812-A8C7-A610-87EBAAD2F234}"/>
          </ac:spMkLst>
        </pc:spChg>
        <pc:spChg chg="mod">
          <ac:chgData name="Huanwen WANG" userId="b5e6aab9-a7da-4b68-a175-a15a26c2a3f4" providerId="ADAL" clId="{A5147553-26F4-B84F-8E9F-E32BE94FDC47}" dt="2023-09-06T08:11:21.172" v="1298" actId="1035"/>
          <ac:spMkLst>
            <pc:docMk/>
            <pc:sldMk cId="0" sldId="258"/>
            <ac:spMk id="4113" creationId="{32D87958-3DE8-F20D-C674-3CA257372DA1}"/>
          </ac:spMkLst>
        </pc:spChg>
        <pc:spChg chg="mod">
          <ac:chgData name="Huanwen WANG" userId="b5e6aab9-a7da-4b68-a175-a15a26c2a3f4" providerId="ADAL" clId="{A5147553-26F4-B84F-8E9F-E32BE94FDC47}" dt="2023-09-05T14:25:52.057" v="974" actId="1076"/>
          <ac:spMkLst>
            <pc:docMk/>
            <pc:sldMk cId="0" sldId="258"/>
            <ac:spMk id="4147" creationId="{9CFA1ED0-B860-C128-0413-027C1ED33C84}"/>
          </ac:spMkLst>
        </pc:spChg>
        <pc:spChg chg="mod">
          <ac:chgData name="Huanwen WANG" userId="b5e6aab9-a7da-4b68-a175-a15a26c2a3f4" providerId="ADAL" clId="{A5147553-26F4-B84F-8E9F-E32BE94FDC47}" dt="2023-09-05T14:25:52.057" v="974" actId="1076"/>
          <ac:spMkLst>
            <pc:docMk/>
            <pc:sldMk cId="0" sldId="258"/>
            <ac:spMk id="4148" creationId="{93CD4E8E-482B-6E0E-0579-EBD905CC657D}"/>
          </ac:spMkLst>
        </pc:spChg>
        <pc:grpChg chg="add mod">
          <ac:chgData name="Huanwen WANG" userId="b5e6aab9-a7da-4b68-a175-a15a26c2a3f4" providerId="ADAL" clId="{A5147553-26F4-B84F-8E9F-E32BE94FDC47}" dt="2023-09-05T14:26:18.953" v="976" actId="1076"/>
          <ac:grpSpMkLst>
            <pc:docMk/>
            <pc:sldMk cId="0" sldId="258"/>
            <ac:grpSpMk id="3" creationId="{7DD7B702-AC61-1F25-9F4C-DBBFF7657DAF}"/>
          </ac:grpSpMkLst>
        </pc:grpChg>
        <pc:graphicFrameChg chg="mod">
          <ac:chgData name="Huanwen WANG" userId="b5e6aab9-a7da-4b68-a175-a15a26c2a3f4" providerId="ADAL" clId="{A5147553-26F4-B84F-8E9F-E32BE94FDC47}" dt="2023-09-06T01:13:30.822" v="1027" actId="1036"/>
          <ac:graphicFrameMkLst>
            <pc:docMk/>
            <pc:sldMk cId="0" sldId="258"/>
            <ac:graphicFrameMk id="4103" creationId="{24F1CE39-3246-E374-E305-70E94DFD6C74}"/>
          </ac:graphicFrameMkLst>
        </pc:graphicFrameChg>
        <pc:graphicFrameChg chg="mod">
          <ac:chgData name="Huanwen WANG" userId="b5e6aab9-a7da-4b68-a175-a15a26c2a3f4" providerId="ADAL" clId="{A5147553-26F4-B84F-8E9F-E32BE94FDC47}" dt="2023-09-06T01:13:30.822" v="1027" actId="1036"/>
          <ac:graphicFrameMkLst>
            <pc:docMk/>
            <pc:sldMk cId="0" sldId="258"/>
            <ac:graphicFrameMk id="4104" creationId="{DB91DA07-C0C8-E02A-338A-62D2A7FA9BFF}"/>
          </ac:graphicFrameMkLst>
        </pc:graphicFrameChg>
        <pc:graphicFrameChg chg="mod">
          <ac:chgData name="Huanwen WANG" userId="b5e6aab9-a7da-4b68-a175-a15a26c2a3f4" providerId="ADAL" clId="{A5147553-26F4-B84F-8E9F-E32BE94FDC47}" dt="2023-09-06T01:13:30.822" v="1027" actId="1036"/>
          <ac:graphicFrameMkLst>
            <pc:docMk/>
            <pc:sldMk cId="0" sldId="258"/>
            <ac:graphicFrameMk id="4105" creationId="{D5514FA8-25F7-1CB0-4C95-20D070C701AF}"/>
          </ac:graphicFrameMkLst>
        </pc:graphicFrameChg>
        <pc:graphicFrameChg chg="mod">
          <ac:chgData name="Huanwen WANG" userId="b5e6aab9-a7da-4b68-a175-a15a26c2a3f4" providerId="ADAL" clId="{A5147553-26F4-B84F-8E9F-E32BE94FDC47}" dt="2023-09-05T14:25:52.057" v="974" actId="1076"/>
          <ac:graphicFrameMkLst>
            <pc:docMk/>
            <pc:sldMk cId="0" sldId="258"/>
            <ac:graphicFrameMk id="4111" creationId="{7F1F1FDC-F0A6-64B8-A946-DCF271208617}"/>
          </ac:graphicFrameMkLst>
        </pc:graphicFrameChg>
        <pc:graphicFrameChg chg="mod">
          <ac:chgData name="Huanwen WANG" userId="b5e6aab9-a7da-4b68-a175-a15a26c2a3f4" providerId="ADAL" clId="{A5147553-26F4-B84F-8E9F-E32BE94FDC47}" dt="2023-09-05T14:25:52.057" v="974" actId="1076"/>
          <ac:graphicFrameMkLst>
            <pc:docMk/>
            <pc:sldMk cId="0" sldId="258"/>
            <ac:graphicFrameMk id="4114" creationId="{EB3CB465-1B3C-CEA7-303B-30A9E30C5AD1}"/>
          </ac:graphicFrameMkLst>
        </pc:graphicFrameChg>
        <pc:picChg chg="mod">
          <ac:chgData name="Huanwen WANG" userId="b5e6aab9-a7da-4b68-a175-a15a26c2a3f4" providerId="ADAL" clId="{A5147553-26F4-B84F-8E9F-E32BE94FDC47}" dt="2023-09-05T14:24:33.741" v="937"/>
          <ac:picMkLst>
            <pc:docMk/>
            <pc:sldMk cId="0" sldId="258"/>
            <ac:picMk id="4" creationId="{95186CC9-5EB1-8053-A741-6191D2C1698F}"/>
          </ac:picMkLst>
        </pc:picChg>
        <pc:cxnChg chg="mod">
          <ac:chgData name="Huanwen WANG" userId="b5e6aab9-a7da-4b68-a175-a15a26c2a3f4" providerId="ADAL" clId="{A5147553-26F4-B84F-8E9F-E32BE94FDC47}" dt="2023-09-05T14:24:33.741" v="937"/>
          <ac:cxnSpMkLst>
            <pc:docMk/>
            <pc:sldMk cId="0" sldId="258"/>
            <ac:cxnSpMk id="5" creationId="{30F04E1E-FEC9-960D-6D35-00548327AA91}"/>
          </ac:cxnSpMkLst>
        </pc:cxnChg>
      </pc:sldChg>
      <pc:sldChg chg="addSp delSp modSp mod modTransition">
        <pc:chgData name="Huanwen WANG" userId="b5e6aab9-a7da-4b68-a175-a15a26c2a3f4" providerId="ADAL" clId="{A5147553-26F4-B84F-8E9F-E32BE94FDC47}" dt="2023-09-07T02:27:19.675" v="4928" actId="1076"/>
        <pc:sldMkLst>
          <pc:docMk/>
          <pc:sldMk cId="0" sldId="259"/>
        </pc:sldMkLst>
        <pc:spChg chg="add del mod">
          <ac:chgData name="Huanwen WANG" userId="b5e6aab9-a7da-4b68-a175-a15a26c2a3f4" providerId="ADAL" clId="{A5147553-26F4-B84F-8E9F-E32BE94FDC47}" dt="2023-09-06T07:47:42.928" v="1084" actId="478"/>
          <ac:spMkLst>
            <pc:docMk/>
            <pc:sldMk cId="0" sldId="259"/>
            <ac:spMk id="2" creationId="{A02E5C06-D5FC-7D37-6D67-C3C0CD8220A7}"/>
          </ac:spMkLst>
        </pc:spChg>
        <pc:spChg chg="add del mod">
          <ac:chgData name="Huanwen WANG" userId="b5e6aab9-a7da-4b68-a175-a15a26c2a3f4" providerId="ADAL" clId="{A5147553-26F4-B84F-8E9F-E32BE94FDC47}" dt="2023-09-06T07:51:29.739" v="1119" actId="478"/>
          <ac:spMkLst>
            <pc:docMk/>
            <pc:sldMk cId="0" sldId="259"/>
            <ac:spMk id="6" creationId="{8418637D-EEB9-BC5E-A111-390A838E8EDC}"/>
          </ac:spMkLst>
        </pc:spChg>
        <pc:spChg chg="add mod">
          <ac:chgData name="Huanwen WANG" userId="b5e6aab9-a7da-4b68-a175-a15a26c2a3f4" providerId="ADAL" clId="{A5147553-26F4-B84F-8E9F-E32BE94FDC47}" dt="2023-09-06T07:51:30.263" v="1120"/>
          <ac:spMkLst>
            <pc:docMk/>
            <pc:sldMk cId="0" sldId="259"/>
            <ac:spMk id="10" creationId="{BC200343-EE8E-F9BE-A8FF-FF4848BBDEE9}"/>
          </ac:spMkLst>
        </pc:spChg>
        <pc:spChg chg="mod">
          <ac:chgData name="Huanwen WANG" userId="b5e6aab9-a7da-4b68-a175-a15a26c2a3f4" providerId="ADAL" clId="{A5147553-26F4-B84F-8E9F-E32BE94FDC47}" dt="2023-09-06T08:11:45.058" v="1299" actId="207"/>
          <ac:spMkLst>
            <pc:docMk/>
            <pc:sldMk cId="0" sldId="259"/>
            <ac:spMk id="5124" creationId="{40138D29-4118-C354-8305-E94DC5DD9691}"/>
          </ac:spMkLst>
        </pc:spChg>
        <pc:spChg chg="mod">
          <ac:chgData name="Huanwen WANG" userId="b5e6aab9-a7da-4b68-a175-a15a26c2a3f4" providerId="ADAL" clId="{A5147553-26F4-B84F-8E9F-E32BE94FDC47}" dt="2023-09-07T02:27:17.590" v="4927" actId="1076"/>
          <ac:spMkLst>
            <pc:docMk/>
            <pc:sldMk cId="0" sldId="259"/>
            <ac:spMk id="5125" creationId="{6EF45471-B139-60E7-75C7-6BDC208BCC1F}"/>
          </ac:spMkLst>
        </pc:spChg>
        <pc:spChg chg="mod">
          <ac:chgData name="Huanwen WANG" userId="b5e6aab9-a7da-4b68-a175-a15a26c2a3f4" providerId="ADAL" clId="{A5147553-26F4-B84F-8E9F-E32BE94FDC47}" dt="2023-09-07T02:27:19.675" v="4928" actId="1076"/>
          <ac:spMkLst>
            <pc:docMk/>
            <pc:sldMk cId="0" sldId="259"/>
            <ac:spMk id="5131" creationId="{2B596364-594F-5E87-F9F7-A533905496D1}"/>
          </ac:spMkLst>
        </pc:spChg>
        <pc:spChg chg="mod">
          <ac:chgData name="Huanwen WANG" userId="b5e6aab9-a7da-4b68-a175-a15a26c2a3f4" providerId="ADAL" clId="{A5147553-26F4-B84F-8E9F-E32BE94FDC47}" dt="2023-09-06T08:12:27.655" v="1310" actId="1076"/>
          <ac:spMkLst>
            <pc:docMk/>
            <pc:sldMk cId="0" sldId="259"/>
            <ac:spMk id="5133" creationId="{11EF308E-0A0B-0355-DA79-64DCA720772E}"/>
          </ac:spMkLst>
        </pc:spChg>
        <pc:grpChg chg="add del mod">
          <ac:chgData name="Huanwen WANG" userId="b5e6aab9-a7da-4b68-a175-a15a26c2a3f4" providerId="ADAL" clId="{A5147553-26F4-B84F-8E9F-E32BE94FDC47}" dt="2023-09-06T07:47:40.948" v="1083" actId="478"/>
          <ac:grpSpMkLst>
            <pc:docMk/>
            <pc:sldMk cId="0" sldId="259"/>
            <ac:grpSpMk id="3" creationId="{B3B428DD-52E6-EC62-88D3-860CFA2A2BF5}"/>
          </ac:grpSpMkLst>
        </pc:grpChg>
        <pc:grpChg chg="add mod">
          <ac:chgData name="Huanwen WANG" userId="b5e6aab9-a7da-4b68-a175-a15a26c2a3f4" providerId="ADAL" clId="{A5147553-26F4-B84F-8E9F-E32BE94FDC47}" dt="2023-09-06T07:47:43.499" v="1085"/>
          <ac:grpSpMkLst>
            <pc:docMk/>
            <pc:sldMk cId="0" sldId="259"/>
            <ac:grpSpMk id="7" creationId="{BF6F3244-1FC3-271C-3848-F59F8438544F}"/>
          </ac:grpSpMkLst>
        </pc:grpChg>
        <pc:picChg chg="mod">
          <ac:chgData name="Huanwen WANG" userId="b5e6aab9-a7da-4b68-a175-a15a26c2a3f4" providerId="ADAL" clId="{A5147553-26F4-B84F-8E9F-E32BE94FDC47}" dt="2023-09-05T14:26:21.892" v="977"/>
          <ac:picMkLst>
            <pc:docMk/>
            <pc:sldMk cId="0" sldId="259"/>
            <ac:picMk id="4" creationId="{88047AD9-B919-E9D5-DA6D-3CBECF360DEC}"/>
          </ac:picMkLst>
        </pc:picChg>
        <pc:picChg chg="mod">
          <ac:chgData name="Huanwen WANG" userId="b5e6aab9-a7da-4b68-a175-a15a26c2a3f4" providerId="ADAL" clId="{A5147553-26F4-B84F-8E9F-E32BE94FDC47}" dt="2023-09-06T07:47:43.499" v="1085"/>
          <ac:picMkLst>
            <pc:docMk/>
            <pc:sldMk cId="0" sldId="259"/>
            <ac:picMk id="8" creationId="{12E0A062-D883-ACDF-31DC-54C9F8D49A1E}"/>
          </ac:picMkLst>
        </pc:picChg>
        <pc:cxnChg chg="mod">
          <ac:chgData name="Huanwen WANG" userId="b5e6aab9-a7da-4b68-a175-a15a26c2a3f4" providerId="ADAL" clId="{A5147553-26F4-B84F-8E9F-E32BE94FDC47}" dt="2023-09-05T14:26:21.892" v="977"/>
          <ac:cxnSpMkLst>
            <pc:docMk/>
            <pc:sldMk cId="0" sldId="259"/>
            <ac:cxnSpMk id="5" creationId="{D5A9AC20-232E-DBDD-B302-3F77CE2310B6}"/>
          </ac:cxnSpMkLst>
        </pc:cxnChg>
        <pc:cxnChg chg="mod">
          <ac:chgData name="Huanwen WANG" userId="b5e6aab9-a7da-4b68-a175-a15a26c2a3f4" providerId="ADAL" clId="{A5147553-26F4-B84F-8E9F-E32BE94FDC47}" dt="2023-09-06T07:47:43.499" v="1085"/>
          <ac:cxnSpMkLst>
            <pc:docMk/>
            <pc:sldMk cId="0" sldId="259"/>
            <ac:cxnSpMk id="9" creationId="{673973E3-B77D-39F7-E6AB-989532B95273}"/>
          </ac:cxnSpMkLst>
        </pc:cxnChg>
      </pc:sldChg>
      <pc:sldChg chg="addSp modSp modTransition">
        <pc:chgData name="Huanwen WANG" userId="b5e6aab9-a7da-4b68-a175-a15a26c2a3f4" providerId="ADAL" clId="{A5147553-26F4-B84F-8E9F-E32BE94FDC47}" dt="2023-09-07T05:30:22.731" v="10718" actId="20577"/>
        <pc:sldMkLst>
          <pc:docMk/>
          <pc:sldMk cId="0" sldId="260"/>
        </pc:sldMkLst>
        <pc:spChg chg="add mod">
          <ac:chgData name="Huanwen WANG" userId="b5e6aab9-a7da-4b68-a175-a15a26c2a3f4" providerId="ADAL" clId="{A5147553-26F4-B84F-8E9F-E32BE94FDC47}" dt="2023-09-06T07:53:09.910" v="1123"/>
          <ac:spMkLst>
            <pc:docMk/>
            <pc:sldMk cId="0" sldId="260"/>
            <ac:spMk id="5" creationId="{30620096-04EA-F8DE-64E1-3B672E5689B6}"/>
          </ac:spMkLst>
        </pc:spChg>
        <pc:spChg chg="mod">
          <ac:chgData name="Huanwen WANG" userId="b5e6aab9-a7da-4b68-a175-a15a26c2a3f4" providerId="ADAL" clId="{A5147553-26F4-B84F-8E9F-E32BE94FDC47}" dt="2023-09-06T08:13:21.753" v="1317" actId="207"/>
          <ac:spMkLst>
            <pc:docMk/>
            <pc:sldMk cId="0" sldId="260"/>
            <ac:spMk id="6146" creationId="{9A21FC75-A8BC-6F07-1F50-AC9A60B0799E}"/>
          </ac:spMkLst>
        </pc:spChg>
        <pc:spChg chg="mod">
          <ac:chgData name="Huanwen WANG" userId="b5e6aab9-a7da-4b68-a175-a15a26c2a3f4" providerId="ADAL" clId="{A5147553-26F4-B84F-8E9F-E32BE94FDC47}" dt="2023-09-06T08:13:27.315" v="1318" actId="207"/>
          <ac:spMkLst>
            <pc:docMk/>
            <pc:sldMk cId="0" sldId="260"/>
            <ac:spMk id="6147" creationId="{07E956DE-52A5-00C1-DE0B-99CC2159ED5A}"/>
          </ac:spMkLst>
        </pc:spChg>
        <pc:spChg chg="mod">
          <ac:chgData name="Huanwen WANG" userId="b5e6aab9-a7da-4b68-a175-a15a26c2a3f4" providerId="ADAL" clId="{A5147553-26F4-B84F-8E9F-E32BE94FDC47}" dt="2023-09-07T01:38:56.670" v="4166" actId="20577"/>
          <ac:spMkLst>
            <pc:docMk/>
            <pc:sldMk cId="0" sldId="260"/>
            <ac:spMk id="6148" creationId="{863CCB6F-3EBD-D597-3F0D-7DF523E438A9}"/>
          </ac:spMkLst>
        </pc:spChg>
        <pc:spChg chg="mod">
          <ac:chgData name="Huanwen WANG" userId="b5e6aab9-a7da-4b68-a175-a15a26c2a3f4" providerId="ADAL" clId="{A5147553-26F4-B84F-8E9F-E32BE94FDC47}" dt="2023-09-07T05:30:22.731" v="10718" actId="20577"/>
          <ac:spMkLst>
            <pc:docMk/>
            <pc:sldMk cId="0" sldId="260"/>
            <ac:spMk id="6151" creationId="{704A4E50-F206-D024-208E-61CAEE8AC21A}"/>
          </ac:spMkLst>
        </pc:spChg>
        <pc:grpChg chg="add mod">
          <ac:chgData name="Huanwen WANG" userId="b5e6aab9-a7da-4b68-a175-a15a26c2a3f4" providerId="ADAL" clId="{A5147553-26F4-B84F-8E9F-E32BE94FDC47}" dt="2023-09-06T07:53:09.910" v="1123"/>
          <ac:grpSpMkLst>
            <pc:docMk/>
            <pc:sldMk cId="0" sldId="260"/>
            <ac:grpSpMk id="2" creationId="{83E591B0-BEB7-FAA1-F241-279CEA4FCC33}"/>
          </ac:grpSpMkLst>
        </pc:grpChg>
        <pc:picChg chg="mod">
          <ac:chgData name="Huanwen WANG" userId="b5e6aab9-a7da-4b68-a175-a15a26c2a3f4" providerId="ADAL" clId="{A5147553-26F4-B84F-8E9F-E32BE94FDC47}" dt="2023-09-06T07:53:09.910" v="1123"/>
          <ac:picMkLst>
            <pc:docMk/>
            <pc:sldMk cId="0" sldId="260"/>
            <ac:picMk id="3" creationId="{5782EAD3-93F0-8473-7558-50E22F8D9A45}"/>
          </ac:picMkLst>
        </pc:picChg>
        <pc:cxnChg chg="mod">
          <ac:chgData name="Huanwen WANG" userId="b5e6aab9-a7da-4b68-a175-a15a26c2a3f4" providerId="ADAL" clId="{A5147553-26F4-B84F-8E9F-E32BE94FDC47}" dt="2023-09-06T07:53:09.910" v="1123"/>
          <ac:cxnSpMkLst>
            <pc:docMk/>
            <pc:sldMk cId="0" sldId="260"/>
            <ac:cxnSpMk id="4" creationId="{FF227900-5559-BE3C-9194-0EA72BBFD6E3}"/>
          </ac:cxnSpMkLst>
        </pc:cxnChg>
      </pc:sldChg>
      <pc:sldChg chg="addSp modSp modTransition">
        <pc:chgData name="Huanwen WANG" userId="b5e6aab9-a7da-4b68-a175-a15a26c2a3f4" providerId="ADAL" clId="{A5147553-26F4-B84F-8E9F-E32BE94FDC47}" dt="2023-09-07T01:40:20.080" v="4207" actId="1076"/>
        <pc:sldMkLst>
          <pc:docMk/>
          <pc:sldMk cId="0" sldId="261"/>
        </pc:sldMkLst>
        <pc:spChg chg="add mod">
          <ac:chgData name="Huanwen WANG" userId="b5e6aab9-a7da-4b68-a175-a15a26c2a3f4" providerId="ADAL" clId="{A5147553-26F4-B84F-8E9F-E32BE94FDC47}" dt="2023-09-06T07:55:37.443" v="1140"/>
          <ac:spMkLst>
            <pc:docMk/>
            <pc:sldMk cId="0" sldId="261"/>
            <ac:spMk id="5" creationId="{8FE2A2BC-A9EC-149C-3385-141BB41C9340}"/>
          </ac:spMkLst>
        </pc:spChg>
        <pc:spChg chg="mod">
          <ac:chgData name="Huanwen WANG" userId="b5e6aab9-a7da-4b68-a175-a15a26c2a3f4" providerId="ADAL" clId="{A5147553-26F4-B84F-8E9F-E32BE94FDC47}" dt="2023-09-06T08:05:55.083" v="1259" actId="207"/>
          <ac:spMkLst>
            <pc:docMk/>
            <pc:sldMk cId="0" sldId="261"/>
            <ac:spMk id="7170" creationId="{9EC84C77-D5B3-AB93-B2C9-70AD1FAEB879}"/>
          </ac:spMkLst>
        </pc:spChg>
        <pc:spChg chg="mod">
          <ac:chgData name="Huanwen WANG" userId="b5e6aab9-a7da-4b68-a175-a15a26c2a3f4" providerId="ADAL" clId="{A5147553-26F4-B84F-8E9F-E32BE94FDC47}" dt="2023-09-07T01:40:20.080" v="4207" actId="1076"/>
          <ac:spMkLst>
            <pc:docMk/>
            <pc:sldMk cId="0" sldId="261"/>
            <ac:spMk id="7172" creationId="{C45FC920-C90E-CEC4-B015-9B9C625598F9}"/>
          </ac:spMkLst>
        </pc:spChg>
        <pc:spChg chg="mod">
          <ac:chgData name="Huanwen WANG" userId="b5e6aab9-a7da-4b68-a175-a15a26c2a3f4" providerId="ADAL" clId="{A5147553-26F4-B84F-8E9F-E32BE94FDC47}" dt="2023-09-07T01:39:54.160" v="4198" actId="1076"/>
          <ac:spMkLst>
            <pc:docMk/>
            <pc:sldMk cId="0" sldId="261"/>
            <ac:spMk id="7174" creationId="{75F27394-110D-5521-C936-930EFB1AC480}"/>
          </ac:spMkLst>
        </pc:spChg>
        <pc:spChg chg="mod">
          <ac:chgData name="Huanwen WANG" userId="b5e6aab9-a7da-4b68-a175-a15a26c2a3f4" providerId="ADAL" clId="{A5147553-26F4-B84F-8E9F-E32BE94FDC47}" dt="2023-09-07T01:39:49.901" v="4197" actId="1076"/>
          <ac:spMkLst>
            <pc:docMk/>
            <pc:sldMk cId="0" sldId="261"/>
            <ac:spMk id="7175" creationId="{D5BADB9D-A6A7-7396-8BE6-CFEC7A1575BE}"/>
          </ac:spMkLst>
        </pc:spChg>
        <pc:spChg chg="mod">
          <ac:chgData name="Huanwen WANG" userId="b5e6aab9-a7da-4b68-a175-a15a26c2a3f4" providerId="ADAL" clId="{A5147553-26F4-B84F-8E9F-E32BE94FDC47}" dt="2023-09-07T01:40:05.971" v="4202" actId="1036"/>
          <ac:spMkLst>
            <pc:docMk/>
            <pc:sldMk cId="0" sldId="261"/>
            <ac:spMk id="7178" creationId="{96BD98FD-1BAA-7DCD-AF9D-6666F4A2B632}"/>
          </ac:spMkLst>
        </pc:spChg>
        <pc:grpChg chg="add mod">
          <ac:chgData name="Huanwen WANG" userId="b5e6aab9-a7da-4b68-a175-a15a26c2a3f4" providerId="ADAL" clId="{A5147553-26F4-B84F-8E9F-E32BE94FDC47}" dt="2023-09-06T07:55:37.443" v="1140"/>
          <ac:grpSpMkLst>
            <pc:docMk/>
            <pc:sldMk cId="0" sldId="261"/>
            <ac:grpSpMk id="2" creationId="{CA9EC767-C8FD-9558-C8D8-91DCD0C68EAB}"/>
          </ac:grpSpMkLst>
        </pc:grpChg>
        <pc:picChg chg="mod">
          <ac:chgData name="Huanwen WANG" userId="b5e6aab9-a7da-4b68-a175-a15a26c2a3f4" providerId="ADAL" clId="{A5147553-26F4-B84F-8E9F-E32BE94FDC47}" dt="2023-09-06T07:55:37.443" v="1140"/>
          <ac:picMkLst>
            <pc:docMk/>
            <pc:sldMk cId="0" sldId="261"/>
            <ac:picMk id="3" creationId="{2B5BCD25-E12E-1B00-72A7-D17E5DF00582}"/>
          </ac:picMkLst>
        </pc:picChg>
        <pc:cxnChg chg="mod">
          <ac:chgData name="Huanwen WANG" userId="b5e6aab9-a7da-4b68-a175-a15a26c2a3f4" providerId="ADAL" clId="{A5147553-26F4-B84F-8E9F-E32BE94FDC47}" dt="2023-09-06T07:55:37.443" v="1140"/>
          <ac:cxnSpMkLst>
            <pc:docMk/>
            <pc:sldMk cId="0" sldId="261"/>
            <ac:cxnSpMk id="4" creationId="{DFE42683-76F5-9CCA-D3BF-669FE9E78FF4}"/>
          </ac:cxnSpMkLst>
        </pc:cxnChg>
      </pc:sldChg>
      <pc:sldChg chg="addSp delSp modSp mod modTransition modAnim">
        <pc:chgData name="Huanwen WANG" userId="b5e6aab9-a7da-4b68-a175-a15a26c2a3f4" providerId="ADAL" clId="{A5147553-26F4-B84F-8E9F-E32BE94FDC47}" dt="2023-09-06T12:03:13.573" v="1690" actId="1036"/>
        <pc:sldMkLst>
          <pc:docMk/>
          <pc:sldMk cId="0" sldId="262"/>
        </pc:sldMkLst>
        <pc:spChg chg="mod">
          <ac:chgData name="Huanwen WANG" userId="b5e6aab9-a7da-4b68-a175-a15a26c2a3f4" providerId="ADAL" clId="{A5147553-26F4-B84F-8E9F-E32BE94FDC47}" dt="2023-09-06T08:20:58.142" v="1478" actId="208"/>
          <ac:spMkLst>
            <pc:docMk/>
            <pc:sldMk cId="0" sldId="262"/>
            <ac:spMk id="2" creationId="{CF5BA6B3-609E-35DD-1D3E-62AB2C81B493}"/>
          </ac:spMkLst>
        </pc:spChg>
        <pc:spChg chg="add mod">
          <ac:chgData name="Huanwen WANG" userId="b5e6aab9-a7da-4b68-a175-a15a26c2a3f4" providerId="ADAL" clId="{A5147553-26F4-B84F-8E9F-E32BE94FDC47}" dt="2023-09-06T08:19:53.735" v="1452" actId="14100"/>
          <ac:spMkLst>
            <pc:docMk/>
            <pc:sldMk cId="0" sldId="262"/>
            <ac:spMk id="6" creationId="{A984CB4B-1DA3-C894-F61B-8DBF9AC9B0D8}"/>
          </ac:spMkLst>
        </pc:spChg>
        <pc:spChg chg="del mod">
          <ac:chgData name="Huanwen WANG" userId="b5e6aab9-a7da-4b68-a175-a15a26c2a3f4" providerId="ADAL" clId="{A5147553-26F4-B84F-8E9F-E32BE94FDC47}" dt="2023-09-06T08:19:58.130" v="1453" actId="478"/>
          <ac:spMkLst>
            <pc:docMk/>
            <pc:sldMk cId="0" sldId="262"/>
            <ac:spMk id="8194" creationId="{17BB4743-6DA0-D14B-A550-31F12A71E535}"/>
          </ac:spMkLst>
        </pc:spChg>
        <pc:spChg chg="mod">
          <ac:chgData name="Huanwen WANG" userId="b5e6aab9-a7da-4b68-a175-a15a26c2a3f4" providerId="ADAL" clId="{A5147553-26F4-B84F-8E9F-E32BE94FDC47}" dt="2023-09-06T12:03:13.573" v="1690" actId="1036"/>
          <ac:spMkLst>
            <pc:docMk/>
            <pc:sldMk cId="0" sldId="262"/>
            <ac:spMk id="8203" creationId="{A93EEC2F-EA2F-9D79-8DEE-AED86F698DF6}"/>
          </ac:spMkLst>
        </pc:spChg>
        <pc:spChg chg="mod">
          <ac:chgData name="Huanwen WANG" userId="b5e6aab9-a7da-4b68-a175-a15a26c2a3f4" providerId="ADAL" clId="{A5147553-26F4-B84F-8E9F-E32BE94FDC47}" dt="2023-09-06T08:22:42.380" v="1494" actId="1076"/>
          <ac:spMkLst>
            <pc:docMk/>
            <pc:sldMk cId="0" sldId="262"/>
            <ac:spMk id="14342" creationId="{38A6511B-B1EB-D6C2-B2C0-AF9D15D7BD89}"/>
          </ac:spMkLst>
        </pc:spChg>
        <pc:spChg chg="mod">
          <ac:chgData name="Huanwen WANG" userId="b5e6aab9-a7da-4b68-a175-a15a26c2a3f4" providerId="ADAL" clId="{A5147553-26F4-B84F-8E9F-E32BE94FDC47}" dt="2023-09-06T08:22:42.380" v="1494" actId="1076"/>
          <ac:spMkLst>
            <pc:docMk/>
            <pc:sldMk cId="0" sldId="262"/>
            <ac:spMk id="14343" creationId="{9495C2FB-1B46-C018-58C2-6DE4F11670D7}"/>
          </ac:spMkLst>
        </pc:spChg>
        <pc:spChg chg="mod">
          <ac:chgData name="Huanwen WANG" userId="b5e6aab9-a7da-4b68-a175-a15a26c2a3f4" providerId="ADAL" clId="{A5147553-26F4-B84F-8E9F-E32BE94FDC47}" dt="2023-09-06T08:22:42.380" v="1494" actId="1076"/>
          <ac:spMkLst>
            <pc:docMk/>
            <pc:sldMk cId="0" sldId="262"/>
            <ac:spMk id="14344" creationId="{AA3DA631-81CE-62F7-3B61-835BFE2B4C9A}"/>
          </ac:spMkLst>
        </pc:spChg>
        <pc:spChg chg="mod">
          <ac:chgData name="Huanwen WANG" userId="b5e6aab9-a7da-4b68-a175-a15a26c2a3f4" providerId="ADAL" clId="{A5147553-26F4-B84F-8E9F-E32BE94FDC47}" dt="2023-09-06T08:22:42.380" v="1494" actId="1076"/>
          <ac:spMkLst>
            <pc:docMk/>
            <pc:sldMk cId="0" sldId="262"/>
            <ac:spMk id="14345" creationId="{203F2380-2200-9113-E174-376359F1BBDF}"/>
          </ac:spMkLst>
        </pc:spChg>
        <pc:grpChg chg="add mod">
          <ac:chgData name="Huanwen WANG" userId="b5e6aab9-a7da-4b68-a175-a15a26c2a3f4" providerId="ADAL" clId="{A5147553-26F4-B84F-8E9F-E32BE94FDC47}" dt="2023-09-06T08:18:45.752" v="1368"/>
          <ac:grpSpMkLst>
            <pc:docMk/>
            <pc:sldMk cId="0" sldId="262"/>
            <ac:grpSpMk id="3" creationId="{A1037DF6-173A-C939-9EB7-E1662A6B72F0}"/>
          </ac:grpSpMkLst>
        </pc:grpChg>
        <pc:grpChg chg="mod">
          <ac:chgData name="Huanwen WANG" userId="b5e6aab9-a7da-4b68-a175-a15a26c2a3f4" providerId="ADAL" clId="{A5147553-26F4-B84F-8E9F-E32BE94FDC47}" dt="2023-09-06T08:22:42.380" v="1494" actId="1076"/>
          <ac:grpSpMkLst>
            <pc:docMk/>
            <pc:sldMk cId="0" sldId="262"/>
            <ac:grpSpMk id="8212" creationId="{BD5D4CE7-0D49-EF83-1B7C-5E9A69C446E7}"/>
          </ac:grpSpMkLst>
        </pc:grpChg>
        <pc:picChg chg="mod">
          <ac:chgData name="Huanwen WANG" userId="b5e6aab9-a7da-4b68-a175-a15a26c2a3f4" providerId="ADAL" clId="{A5147553-26F4-B84F-8E9F-E32BE94FDC47}" dt="2023-09-06T08:18:45.752" v="1368"/>
          <ac:picMkLst>
            <pc:docMk/>
            <pc:sldMk cId="0" sldId="262"/>
            <ac:picMk id="4" creationId="{C3AB1169-410B-64B5-FEED-B8943FCA2DD1}"/>
          </ac:picMkLst>
        </pc:picChg>
        <pc:cxnChg chg="mod">
          <ac:chgData name="Huanwen WANG" userId="b5e6aab9-a7da-4b68-a175-a15a26c2a3f4" providerId="ADAL" clId="{A5147553-26F4-B84F-8E9F-E32BE94FDC47}" dt="2023-09-06T08:18:45.752" v="1368"/>
          <ac:cxnSpMkLst>
            <pc:docMk/>
            <pc:sldMk cId="0" sldId="262"/>
            <ac:cxnSpMk id="5" creationId="{7D94CB26-6B58-6B9E-E7E6-59578E4F7E77}"/>
          </ac:cxnSpMkLst>
        </pc:cxnChg>
      </pc:sldChg>
      <pc:sldChg chg="add del setBg">
        <pc:chgData name="Huanwen WANG" userId="b5e6aab9-a7da-4b68-a175-a15a26c2a3f4" providerId="ADAL" clId="{A5147553-26F4-B84F-8E9F-E32BE94FDC47}" dt="2023-09-07T06:20:39.892" v="12200" actId="2696"/>
        <pc:sldMkLst>
          <pc:docMk/>
          <pc:sldMk cId="0" sldId="264"/>
        </pc:sldMkLst>
      </pc:sldChg>
      <pc:sldChg chg="addSp delSp modSp mod modTransition modAnim">
        <pc:chgData name="Huanwen WANG" userId="b5e6aab9-a7da-4b68-a175-a15a26c2a3f4" providerId="ADAL" clId="{A5147553-26F4-B84F-8E9F-E32BE94FDC47}" dt="2023-09-08T07:32:06.201" v="13530" actId="1076"/>
        <pc:sldMkLst>
          <pc:docMk/>
          <pc:sldMk cId="0" sldId="268"/>
        </pc:sldMkLst>
        <pc:spChg chg="add mod">
          <ac:chgData name="Huanwen WANG" userId="b5e6aab9-a7da-4b68-a175-a15a26c2a3f4" providerId="ADAL" clId="{A5147553-26F4-B84F-8E9F-E32BE94FDC47}" dt="2023-09-08T07:32:06.201" v="13530" actId="1076"/>
          <ac:spMkLst>
            <pc:docMk/>
            <pc:sldMk cId="0" sldId="268"/>
            <ac:spMk id="2" creationId="{A8E45AC8-016D-32B5-3EAE-68CF67F11BCD}"/>
          </ac:spMkLst>
        </pc:spChg>
        <pc:spChg chg="add mod">
          <ac:chgData name="Huanwen WANG" userId="b5e6aab9-a7da-4b68-a175-a15a26c2a3f4" providerId="ADAL" clId="{A5147553-26F4-B84F-8E9F-E32BE94FDC47}" dt="2023-09-08T07:31:28.475" v="13527" actId="20577"/>
          <ac:spMkLst>
            <pc:docMk/>
            <pc:sldMk cId="0" sldId="268"/>
            <ac:spMk id="3" creationId="{64237DFE-98D4-BF77-D793-53B86F7F0220}"/>
          </ac:spMkLst>
        </pc:spChg>
        <pc:spChg chg="add mod">
          <ac:chgData name="Huanwen WANG" userId="b5e6aab9-a7da-4b68-a175-a15a26c2a3f4" providerId="ADAL" clId="{A5147553-26F4-B84F-8E9F-E32BE94FDC47}" dt="2023-09-06T14:04:46.730" v="3320" actId="1076"/>
          <ac:spMkLst>
            <pc:docMk/>
            <pc:sldMk cId="0" sldId="268"/>
            <ac:spMk id="4" creationId="{01C31295-D290-27D4-39D1-57E576E2D1BF}"/>
          </ac:spMkLst>
        </pc:spChg>
        <pc:spChg chg="add mod">
          <ac:chgData name="Huanwen WANG" userId="b5e6aab9-a7da-4b68-a175-a15a26c2a3f4" providerId="ADAL" clId="{A5147553-26F4-B84F-8E9F-E32BE94FDC47}" dt="2023-09-06T14:04:37.966" v="3318" actId="1076"/>
          <ac:spMkLst>
            <pc:docMk/>
            <pc:sldMk cId="0" sldId="268"/>
            <ac:spMk id="5" creationId="{B43DA7BC-C205-25AC-4952-558E06F031E2}"/>
          </ac:spMkLst>
        </pc:spChg>
        <pc:spChg chg="add mod">
          <ac:chgData name="Huanwen WANG" userId="b5e6aab9-a7da-4b68-a175-a15a26c2a3f4" providerId="ADAL" clId="{A5147553-26F4-B84F-8E9F-E32BE94FDC47}" dt="2023-09-06T14:05:05.675" v="3328" actId="1076"/>
          <ac:spMkLst>
            <pc:docMk/>
            <pc:sldMk cId="0" sldId="268"/>
            <ac:spMk id="6" creationId="{D75675F7-02A7-1460-F7DA-D829E8BD86A1}"/>
          </ac:spMkLst>
        </pc:spChg>
        <pc:spChg chg="add mod">
          <ac:chgData name="Huanwen WANG" userId="b5e6aab9-a7da-4b68-a175-a15a26c2a3f4" providerId="ADAL" clId="{A5147553-26F4-B84F-8E9F-E32BE94FDC47}" dt="2023-09-06T14:05:15.146" v="3334" actId="20577"/>
          <ac:spMkLst>
            <pc:docMk/>
            <pc:sldMk cId="0" sldId="268"/>
            <ac:spMk id="7" creationId="{63FABD40-934E-4316-B5C1-FF1D992F114C}"/>
          </ac:spMkLst>
        </pc:spChg>
        <pc:spChg chg="add mod">
          <ac:chgData name="Huanwen WANG" userId="b5e6aab9-a7da-4b68-a175-a15a26c2a3f4" providerId="ADAL" clId="{A5147553-26F4-B84F-8E9F-E32BE94FDC47}" dt="2023-09-08T07:28:36.335" v="13445" actId="1076"/>
          <ac:spMkLst>
            <pc:docMk/>
            <pc:sldMk cId="0" sldId="268"/>
            <ac:spMk id="8" creationId="{93C1BCFC-9DF5-5407-46E7-E0506E1A2830}"/>
          </ac:spMkLst>
        </pc:spChg>
        <pc:spChg chg="add del mod">
          <ac:chgData name="Huanwen WANG" userId="b5e6aab9-a7da-4b68-a175-a15a26c2a3f4" providerId="ADAL" clId="{A5147553-26F4-B84F-8E9F-E32BE94FDC47}" dt="2023-09-08T07:30:46.210" v="13491" actId="478"/>
          <ac:spMkLst>
            <pc:docMk/>
            <pc:sldMk cId="0" sldId="268"/>
            <ac:spMk id="9" creationId="{29E5F6CD-8716-B700-A6C4-99307B803388}"/>
          </ac:spMkLst>
        </pc:spChg>
        <pc:spChg chg="del mod">
          <ac:chgData name="Huanwen WANG" userId="b5e6aab9-a7da-4b68-a175-a15a26c2a3f4" providerId="ADAL" clId="{A5147553-26F4-B84F-8E9F-E32BE94FDC47}" dt="2023-09-06T14:01:14.477" v="3223" actId="478"/>
          <ac:spMkLst>
            <pc:docMk/>
            <pc:sldMk cId="0" sldId="268"/>
            <ac:spMk id="30722" creationId="{9382A31F-AB82-046B-E1DF-19A773398436}"/>
          </ac:spMkLst>
        </pc:spChg>
        <pc:spChg chg="del mod">
          <ac:chgData name="Huanwen WANG" userId="b5e6aab9-a7da-4b68-a175-a15a26c2a3f4" providerId="ADAL" clId="{A5147553-26F4-B84F-8E9F-E32BE94FDC47}" dt="2023-09-07T01:25:32.461" v="3740" actId="478"/>
          <ac:spMkLst>
            <pc:docMk/>
            <pc:sldMk cId="0" sldId="268"/>
            <ac:spMk id="30723" creationId="{B3F6F352-1B7D-A4A8-8937-984BBACBF2D5}"/>
          </ac:spMkLst>
        </pc:spChg>
        <pc:spChg chg="mod">
          <ac:chgData name="Huanwen WANG" userId="b5e6aab9-a7da-4b68-a175-a15a26c2a3f4" providerId="ADAL" clId="{A5147553-26F4-B84F-8E9F-E32BE94FDC47}" dt="2023-09-06T14:05:29.442" v="3337" actId="207"/>
          <ac:spMkLst>
            <pc:docMk/>
            <pc:sldMk cId="0" sldId="268"/>
            <ac:spMk id="30724" creationId="{6CFA67EF-1D14-CEE9-814B-BDE185C83C35}"/>
          </ac:spMkLst>
        </pc:spChg>
        <pc:spChg chg="mod">
          <ac:chgData name="Huanwen WANG" userId="b5e6aab9-a7da-4b68-a175-a15a26c2a3f4" providerId="ADAL" clId="{A5147553-26F4-B84F-8E9F-E32BE94FDC47}" dt="2023-09-06T14:05:29.442" v="3337" actId="207"/>
          <ac:spMkLst>
            <pc:docMk/>
            <pc:sldMk cId="0" sldId="268"/>
            <ac:spMk id="30725" creationId="{55F1E977-E2B4-2516-413A-C6A30DD1463B}"/>
          </ac:spMkLst>
        </pc:spChg>
        <pc:spChg chg="mod">
          <ac:chgData name="Huanwen WANG" userId="b5e6aab9-a7da-4b68-a175-a15a26c2a3f4" providerId="ADAL" clId="{A5147553-26F4-B84F-8E9F-E32BE94FDC47}" dt="2023-09-08T07:32:04.460" v="13529" actId="1076"/>
          <ac:spMkLst>
            <pc:docMk/>
            <pc:sldMk cId="0" sldId="268"/>
            <ac:spMk id="30726" creationId="{E02C0DB0-46C6-135F-5B2C-234ABE4A016B}"/>
          </ac:spMkLst>
        </pc:spChg>
        <pc:spChg chg="del mod">
          <ac:chgData name="Huanwen WANG" userId="b5e6aab9-a7da-4b68-a175-a15a26c2a3f4" providerId="ADAL" clId="{A5147553-26F4-B84F-8E9F-E32BE94FDC47}" dt="2023-09-06T14:03:41.583" v="3291" actId="478"/>
          <ac:spMkLst>
            <pc:docMk/>
            <pc:sldMk cId="0" sldId="268"/>
            <ac:spMk id="30727" creationId="{A477876D-81E1-6C11-77F5-6920CDA49190}"/>
          </ac:spMkLst>
        </pc:spChg>
        <pc:spChg chg="del mod">
          <ac:chgData name="Huanwen WANG" userId="b5e6aab9-a7da-4b68-a175-a15a26c2a3f4" providerId="ADAL" clId="{A5147553-26F4-B84F-8E9F-E32BE94FDC47}" dt="2023-09-06T14:02:13.341" v="3264" actId="478"/>
          <ac:spMkLst>
            <pc:docMk/>
            <pc:sldMk cId="0" sldId="268"/>
            <ac:spMk id="30728" creationId="{DE6927FB-3D87-EDFB-B492-6A48B8696926}"/>
          </ac:spMkLst>
        </pc:spChg>
        <pc:spChg chg="del mod">
          <ac:chgData name="Huanwen WANG" userId="b5e6aab9-a7da-4b68-a175-a15a26c2a3f4" providerId="ADAL" clId="{A5147553-26F4-B84F-8E9F-E32BE94FDC47}" dt="2023-09-06T14:02:15.682" v="3265" actId="478"/>
          <ac:spMkLst>
            <pc:docMk/>
            <pc:sldMk cId="0" sldId="268"/>
            <ac:spMk id="30729" creationId="{79DD4833-AAA8-DF88-F90F-20C793C93E13}"/>
          </ac:spMkLst>
        </pc:spChg>
        <pc:spChg chg="mod">
          <ac:chgData name="Huanwen WANG" userId="b5e6aab9-a7da-4b68-a175-a15a26c2a3f4" providerId="ADAL" clId="{A5147553-26F4-B84F-8E9F-E32BE94FDC47}" dt="2023-09-06T14:03:49.064" v="3294" actId="1038"/>
          <ac:spMkLst>
            <pc:docMk/>
            <pc:sldMk cId="0" sldId="268"/>
            <ac:spMk id="30730" creationId="{F8D647A7-0891-285A-F8F4-43B2195ED16D}"/>
          </ac:spMkLst>
        </pc:spChg>
        <pc:spChg chg="del mod">
          <ac:chgData name="Huanwen WANG" userId="b5e6aab9-a7da-4b68-a175-a15a26c2a3f4" providerId="ADAL" clId="{A5147553-26F4-B84F-8E9F-E32BE94FDC47}" dt="2023-09-06T14:04:10.950" v="3304" actId="478"/>
          <ac:spMkLst>
            <pc:docMk/>
            <pc:sldMk cId="0" sldId="268"/>
            <ac:spMk id="30731" creationId="{36A3BC23-AF2C-9E33-49A0-331AA650F222}"/>
          </ac:spMkLst>
        </pc:spChg>
        <pc:spChg chg="del mod">
          <ac:chgData name="Huanwen WANG" userId="b5e6aab9-a7da-4b68-a175-a15a26c2a3f4" providerId="ADAL" clId="{A5147553-26F4-B84F-8E9F-E32BE94FDC47}" dt="2023-09-06T14:04:56.289" v="3323" actId="478"/>
          <ac:spMkLst>
            <pc:docMk/>
            <pc:sldMk cId="0" sldId="268"/>
            <ac:spMk id="30732" creationId="{218065A1-5EE8-32B1-3B28-A4D46142AF99}"/>
          </ac:spMkLst>
        </pc:spChg>
        <pc:spChg chg="del mod">
          <ac:chgData name="Huanwen WANG" userId="b5e6aab9-a7da-4b68-a175-a15a26c2a3f4" providerId="ADAL" clId="{A5147553-26F4-B84F-8E9F-E32BE94FDC47}" dt="2023-09-06T14:04:13.180" v="3305" actId="478"/>
          <ac:spMkLst>
            <pc:docMk/>
            <pc:sldMk cId="0" sldId="268"/>
            <ac:spMk id="30733" creationId="{D01F81C1-79F5-C47D-C2C3-D5A094421E44}"/>
          </ac:spMkLst>
        </pc:spChg>
        <pc:spChg chg="del mod">
          <ac:chgData name="Huanwen WANG" userId="b5e6aab9-a7da-4b68-a175-a15a26c2a3f4" providerId="ADAL" clId="{A5147553-26F4-B84F-8E9F-E32BE94FDC47}" dt="2023-09-06T14:04:54.141" v="3322" actId="478"/>
          <ac:spMkLst>
            <pc:docMk/>
            <pc:sldMk cId="0" sldId="268"/>
            <ac:spMk id="30734" creationId="{729E05BF-66EE-0F93-8735-2ED4CA7245FF}"/>
          </ac:spMkLst>
        </pc:spChg>
        <pc:spChg chg="del mod">
          <ac:chgData name="Huanwen WANG" userId="b5e6aab9-a7da-4b68-a175-a15a26c2a3f4" providerId="ADAL" clId="{A5147553-26F4-B84F-8E9F-E32BE94FDC47}" dt="2023-09-06T14:04:07.174" v="3303" actId="478"/>
          <ac:spMkLst>
            <pc:docMk/>
            <pc:sldMk cId="0" sldId="268"/>
            <ac:spMk id="30735" creationId="{583F59D1-FB31-5BB4-C498-013979035AEE}"/>
          </ac:spMkLst>
        </pc:spChg>
        <pc:spChg chg="del mod">
          <ac:chgData name="Huanwen WANG" userId="b5e6aab9-a7da-4b68-a175-a15a26c2a3f4" providerId="ADAL" clId="{A5147553-26F4-B84F-8E9F-E32BE94FDC47}" dt="2023-09-06T14:04:51.861" v="3321" actId="478"/>
          <ac:spMkLst>
            <pc:docMk/>
            <pc:sldMk cId="0" sldId="268"/>
            <ac:spMk id="30736" creationId="{1CCCEACA-776B-5621-AF46-3F7DC0CEFD48}"/>
          </ac:spMkLst>
        </pc:spChg>
        <pc:spChg chg="del mod">
          <ac:chgData name="Huanwen WANG" userId="b5e6aab9-a7da-4b68-a175-a15a26c2a3f4" providerId="ADAL" clId="{A5147553-26F4-B84F-8E9F-E32BE94FDC47}" dt="2023-09-06T14:04:39.586" v="3319" actId="478"/>
          <ac:spMkLst>
            <pc:docMk/>
            <pc:sldMk cId="0" sldId="268"/>
            <ac:spMk id="30737" creationId="{077B5076-9E62-3340-4348-EAE7ACF7C041}"/>
          </ac:spMkLst>
        </pc:spChg>
        <pc:spChg chg="del mod">
          <ac:chgData name="Huanwen WANG" userId="b5e6aab9-a7da-4b68-a175-a15a26c2a3f4" providerId="ADAL" clId="{A5147553-26F4-B84F-8E9F-E32BE94FDC47}" dt="2023-09-06T14:05:09.825" v="3329" actId="478"/>
          <ac:spMkLst>
            <pc:docMk/>
            <pc:sldMk cId="0" sldId="268"/>
            <ac:spMk id="30738" creationId="{56895C3A-97F9-CA36-39DF-37F95DD52F85}"/>
          </ac:spMkLst>
        </pc:spChg>
      </pc:sldChg>
      <pc:sldChg chg="addSp delSp modSp mod modTransition delAnim modAnim">
        <pc:chgData name="Huanwen WANG" userId="b5e6aab9-a7da-4b68-a175-a15a26c2a3f4" providerId="ADAL" clId="{A5147553-26F4-B84F-8E9F-E32BE94FDC47}" dt="2023-09-07T02:07:26.495" v="4731" actId="20577"/>
        <pc:sldMkLst>
          <pc:docMk/>
          <pc:sldMk cId="0" sldId="270"/>
        </pc:sldMkLst>
        <pc:spChg chg="add mod">
          <ac:chgData name="Huanwen WANG" userId="b5e6aab9-a7da-4b68-a175-a15a26c2a3f4" providerId="ADAL" clId="{A5147553-26F4-B84F-8E9F-E32BE94FDC47}" dt="2023-09-06T14:10:13.030" v="3414" actId="20577"/>
          <ac:spMkLst>
            <pc:docMk/>
            <pc:sldMk cId="0" sldId="270"/>
            <ac:spMk id="2" creationId="{496BB805-7349-14F2-53AD-93566FF4B569}"/>
          </ac:spMkLst>
        </pc:spChg>
        <pc:spChg chg="add mod">
          <ac:chgData name="Huanwen WANG" userId="b5e6aab9-a7da-4b68-a175-a15a26c2a3f4" providerId="ADAL" clId="{A5147553-26F4-B84F-8E9F-E32BE94FDC47}" dt="2023-09-06T14:10:54.471" v="3425" actId="1076"/>
          <ac:spMkLst>
            <pc:docMk/>
            <pc:sldMk cId="0" sldId="270"/>
            <ac:spMk id="3" creationId="{9153849F-CD34-7AD3-0927-4BCD3ED913FB}"/>
          </ac:spMkLst>
        </pc:spChg>
        <pc:spChg chg="add del mod">
          <ac:chgData name="Huanwen WANG" userId="b5e6aab9-a7da-4b68-a175-a15a26c2a3f4" providerId="ADAL" clId="{A5147553-26F4-B84F-8E9F-E32BE94FDC47}" dt="2023-09-07T00:59:54.358" v="3483" actId="478"/>
          <ac:spMkLst>
            <pc:docMk/>
            <pc:sldMk cId="0" sldId="270"/>
            <ac:spMk id="4" creationId="{8ABDBF52-377C-4606-3E02-74C2A9C9ADD2}"/>
          </ac:spMkLst>
        </pc:spChg>
        <pc:spChg chg="add del mod">
          <ac:chgData name="Huanwen WANG" userId="b5e6aab9-a7da-4b68-a175-a15a26c2a3f4" providerId="ADAL" clId="{A5147553-26F4-B84F-8E9F-E32BE94FDC47}" dt="2023-09-07T01:29:08.570" v="3813"/>
          <ac:spMkLst>
            <pc:docMk/>
            <pc:sldMk cId="0" sldId="270"/>
            <ac:spMk id="16" creationId="{82D4C802-DDE5-642D-5B31-B0E6267999F5}"/>
          </ac:spMkLst>
        </pc:spChg>
        <pc:spChg chg="del mod">
          <ac:chgData name="Huanwen WANG" userId="b5e6aab9-a7da-4b68-a175-a15a26c2a3f4" providerId="ADAL" clId="{A5147553-26F4-B84F-8E9F-E32BE94FDC47}" dt="2023-09-06T14:10:16.608" v="3415" actId="478"/>
          <ac:spMkLst>
            <pc:docMk/>
            <pc:sldMk cId="0" sldId="270"/>
            <ac:spMk id="33794" creationId="{A98496E2-1825-4F6D-3FF5-2FA09272E1A9}"/>
          </ac:spMkLst>
        </pc:spChg>
        <pc:spChg chg="mod">
          <ac:chgData name="Huanwen WANG" userId="b5e6aab9-a7da-4b68-a175-a15a26c2a3f4" providerId="ADAL" clId="{A5147553-26F4-B84F-8E9F-E32BE94FDC47}" dt="2023-09-07T02:07:26.495" v="4731" actId="20577"/>
          <ac:spMkLst>
            <pc:docMk/>
            <pc:sldMk cId="0" sldId="270"/>
            <ac:spMk id="33795" creationId="{407EE922-7DE8-66A7-7F9C-4EACBEAC737F}"/>
          </ac:spMkLst>
        </pc:spChg>
        <pc:spChg chg="del mod">
          <ac:chgData name="Huanwen WANG" userId="b5e6aab9-a7da-4b68-a175-a15a26c2a3f4" providerId="ADAL" clId="{A5147553-26F4-B84F-8E9F-E32BE94FDC47}" dt="2023-09-06T14:10:20.139" v="3416" actId="478"/>
          <ac:spMkLst>
            <pc:docMk/>
            <pc:sldMk cId="0" sldId="270"/>
            <ac:spMk id="33796" creationId="{4CA2D2E0-7BC8-9C32-22D8-32598D18B3EC}"/>
          </ac:spMkLst>
        </pc:spChg>
        <pc:spChg chg="mod">
          <ac:chgData name="Huanwen WANG" userId="b5e6aab9-a7da-4b68-a175-a15a26c2a3f4" providerId="ADAL" clId="{A5147553-26F4-B84F-8E9F-E32BE94FDC47}" dt="2023-09-07T01:28:32.300" v="3799" actId="1076"/>
          <ac:spMkLst>
            <pc:docMk/>
            <pc:sldMk cId="0" sldId="270"/>
            <ac:spMk id="33797" creationId="{EDAD9230-47EA-9E90-1F21-5DE463B04A05}"/>
          </ac:spMkLst>
        </pc:spChg>
        <pc:spChg chg="mod">
          <ac:chgData name="Huanwen WANG" userId="b5e6aab9-a7da-4b68-a175-a15a26c2a3f4" providerId="ADAL" clId="{A5147553-26F4-B84F-8E9F-E32BE94FDC47}" dt="2023-09-07T01:30:22.684" v="3853" actId="20577"/>
          <ac:spMkLst>
            <pc:docMk/>
            <pc:sldMk cId="0" sldId="270"/>
            <ac:spMk id="33798" creationId="{476042A7-6B7A-CA54-1FD4-385470B05763}"/>
          </ac:spMkLst>
        </pc:spChg>
        <pc:cxnChg chg="add del mod">
          <ac:chgData name="Huanwen WANG" userId="b5e6aab9-a7da-4b68-a175-a15a26c2a3f4" providerId="ADAL" clId="{A5147553-26F4-B84F-8E9F-E32BE94FDC47}" dt="2023-09-07T01:26:46.220" v="3748" actId="478"/>
          <ac:cxnSpMkLst>
            <pc:docMk/>
            <pc:sldMk cId="0" sldId="270"/>
            <ac:cxnSpMk id="6" creationId="{301DF3C9-8D39-47DC-832A-3098DE52D8E9}"/>
          </ac:cxnSpMkLst>
        </pc:cxnChg>
        <pc:cxnChg chg="add mod">
          <ac:chgData name="Huanwen WANG" userId="b5e6aab9-a7da-4b68-a175-a15a26c2a3f4" providerId="ADAL" clId="{A5147553-26F4-B84F-8E9F-E32BE94FDC47}" dt="2023-09-07T01:30:10.083" v="3848" actId="1076"/>
          <ac:cxnSpMkLst>
            <pc:docMk/>
            <pc:sldMk cId="0" sldId="270"/>
            <ac:cxnSpMk id="8" creationId="{83275F46-CC12-D429-4539-EDC16ECA991C}"/>
          </ac:cxnSpMkLst>
        </pc:cxnChg>
        <pc:cxnChg chg="add mod">
          <ac:chgData name="Huanwen WANG" userId="b5e6aab9-a7da-4b68-a175-a15a26c2a3f4" providerId="ADAL" clId="{A5147553-26F4-B84F-8E9F-E32BE94FDC47}" dt="2023-09-07T01:29:45.634" v="3841" actId="14100"/>
          <ac:cxnSpMkLst>
            <pc:docMk/>
            <pc:sldMk cId="0" sldId="270"/>
            <ac:cxnSpMk id="10" creationId="{4DD79A77-B8BA-DA35-6BBE-30C6978E8880}"/>
          </ac:cxnSpMkLst>
        </pc:cxnChg>
        <pc:cxnChg chg="add mod">
          <ac:chgData name="Huanwen WANG" userId="b5e6aab9-a7da-4b68-a175-a15a26c2a3f4" providerId="ADAL" clId="{A5147553-26F4-B84F-8E9F-E32BE94FDC47}" dt="2023-09-07T01:30:25.346" v="3854" actId="1076"/>
          <ac:cxnSpMkLst>
            <pc:docMk/>
            <pc:sldMk cId="0" sldId="270"/>
            <ac:cxnSpMk id="11" creationId="{28E8EC54-7C03-80E4-4F25-772230A36654}"/>
          </ac:cxnSpMkLst>
        </pc:cxnChg>
        <pc:cxnChg chg="add mod">
          <ac:chgData name="Huanwen WANG" userId="b5e6aab9-a7da-4b68-a175-a15a26c2a3f4" providerId="ADAL" clId="{A5147553-26F4-B84F-8E9F-E32BE94FDC47}" dt="2023-09-07T01:30:19.902" v="3852" actId="1036"/>
          <ac:cxnSpMkLst>
            <pc:docMk/>
            <pc:sldMk cId="0" sldId="270"/>
            <ac:cxnSpMk id="14" creationId="{4327E0EF-FB43-F424-8EA8-EC54FA884216}"/>
          </ac:cxnSpMkLst>
        </pc:cxnChg>
      </pc:sldChg>
      <pc:sldChg chg="addSp delSp modSp mod modTransition modAnim">
        <pc:chgData name="Huanwen WANG" userId="b5e6aab9-a7da-4b68-a175-a15a26c2a3f4" providerId="ADAL" clId="{A5147553-26F4-B84F-8E9F-E32BE94FDC47}" dt="2023-09-07T01:49:28.216" v="4321" actId="1076"/>
        <pc:sldMkLst>
          <pc:docMk/>
          <pc:sldMk cId="0" sldId="272"/>
        </pc:sldMkLst>
        <pc:spChg chg="add mod">
          <ac:chgData name="Huanwen WANG" userId="b5e6aab9-a7da-4b68-a175-a15a26c2a3f4" providerId="ADAL" clId="{A5147553-26F4-B84F-8E9F-E32BE94FDC47}" dt="2023-09-07T01:48:46.009" v="4304" actId="1076"/>
          <ac:spMkLst>
            <pc:docMk/>
            <pc:sldMk cId="0" sldId="272"/>
            <ac:spMk id="2" creationId="{3586BF08-24B7-6DFE-22A3-A10869971F29}"/>
          </ac:spMkLst>
        </pc:spChg>
        <pc:spChg chg="add del mod">
          <ac:chgData name="Huanwen WANG" userId="b5e6aab9-a7da-4b68-a175-a15a26c2a3f4" providerId="ADAL" clId="{A5147553-26F4-B84F-8E9F-E32BE94FDC47}" dt="2023-09-07T01:05:35.600" v="3599" actId="478"/>
          <ac:spMkLst>
            <pc:docMk/>
            <pc:sldMk cId="0" sldId="272"/>
            <ac:spMk id="3" creationId="{54A07310-BE7E-2FE6-755D-B247E027DAC5}"/>
          </ac:spMkLst>
        </pc:spChg>
        <pc:spChg chg="add mod">
          <ac:chgData name="Huanwen WANG" userId="b5e6aab9-a7da-4b68-a175-a15a26c2a3f4" providerId="ADAL" clId="{A5147553-26F4-B84F-8E9F-E32BE94FDC47}" dt="2023-09-07T01:47:16.677" v="4281" actId="20577"/>
          <ac:spMkLst>
            <pc:docMk/>
            <pc:sldMk cId="0" sldId="272"/>
            <ac:spMk id="4" creationId="{E2D2CA36-CB81-7FE4-6D2D-8E14AE93A632}"/>
          </ac:spMkLst>
        </pc:spChg>
        <pc:spChg chg="mod">
          <ac:chgData name="Huanwen WANG" userId="b5e6aab9-a7da-4b68-a175-a15a26c2a3f4" providerId="ADAL" clId="{A5147553-26F4-B84F-8E9F-E32BE94FDC47}" dt="2023-09-07T01:49:24.016" v="4320" actId="1037"/>
          <ac:spMkLst>
            <pc:docMk/>
            <pc:sldMk cId="0" sldId="272"/>
            <ac:spMk id="18435" creationId="{BB3AAF18-1F76-0B65-7E4F-A929B594D256}"/>
          </ac:spMkLst>
        </pc:spChg>
        <pc:spChg chg="mod">
          <ac:chgData name="Huanwen WANG" userId="b5e6aab9-a7da-4b68-a175-a15a26c2a3f4" providerId="ADAL" clId="{A5147553-26F4-B84F-8E9F-E32BE94FDC47}" dt="2023-09-07T01:48:59.660" v="4310" actId="20577"/>
          <ac:spMkLst>
            <pc:docMk/>
            <pc:sldMk cId="0" sldId="272"/>
            <ac:spMk id="18436" creationId="{A44A9A98-3686-AE23-ACA4-66914393C0C3}"/>
          </ac:spMkLst>
        </pc:spChg>
        <pc:spChg chg="mod">
          <ac:chgData name="Huanwen WANG" userId="b5e6aab9-a7da-4b68-a175-a15a26c2a3f4" providerId="ADAL" clId="{A5147553-26F4-B84F-8E9F-E32BE94FDC47}" dt="2023-09-07T01:49:16.922" v="4318" actId="1076"/>
          <ac:spMkLst>
            <pc:docMk/>
            <pc:sldMk cId="0" sldId="272"/>
            <ac:spMk id="18438" creationId="{A8E6EDEE-4E5B-0A5E-C36A-A1611906853D}"/>
          </ac:spMkLst>
        </pc:spChg>
        <pc:spChg chg="del mod">
          <ac:chgData name="Huanwen WANG" userId="b5e6aab9-a7da-4b68-a175-a15a26c2a3f4" providerId="ADAL" clId="{A5147553-26F4-B84F-8E9F-E32BE94FDC47}" dt="2023-09-06T14:12:52.632" v="3468" actId="478"/>
          <ac:spMkLst>
            <pc:docMk/>
            <pc:sldMk cId="0" sldId="272"/>
            <ac:spMk id="18445" creationId="{FC78E3EA-F69F-4C12-6D11-778880F90828}"/>
          </ac:spMkLst>
        </pc:spChg>
        <pc:spChg chg="mod">
          <ac:chgData name="Huanwen WANG" userId="b5e6aab9-a7da-4b68-a175-a15a26c2a3f4" providerId="ADAL" clId="{A5147553-26F4-B84F-8E9F-E32BE94FDC47}" dt="2023-09-07T01:49:28.216" v="4321" actId="1076"/>
          <ac:spMkLst>
            <pc:docMk/>
            <pc:sldMk cId="0" sldId="272"/>
            <ac:spMk id="18446" creationId="{90D25B1C-60F7-3B58-6894-AA1F18EF20BA}"/>
          </ac:spMkLst>
        </pc:spChg>
        <pc:spChg chg="mod">
          <ac:chgData name="Huanwen WANG" userId="b5e6aab9-a7da-4b68-a175-a15a26c2a3f4" providerId="ADAL" clId="{A5147553-26F4-B84F-8E9F-E32BE94FDC47}" dt="2023-09-07T01:46:58.311" v="4256" actId="20577"/>
          <ac:spMkLst>
            <pc:docMk/>
            <pc:sldMk cId="0" sldId="272"/>
            <ac:spMk id="18448" creationId="{42FCB0AA-17DA-A30B-08FE-6211ADCC40E8}"/>
          </ac:spMkLst>
        </pc:spChg>
      </pc:sldChg>
      <pc:sldChg chg="addSp delSp modSp mod modTransition modAnim">
        <pc:chgData name="Huanwen WANG" userId="b5e6aab9-a7da-4b68-a175-a15a26c2a3f4" providerId="ADAL" clId="{A5147553-26F4-B84F-8E9F-E32BE94FDC47}" dt="2023-09-07T01:57:06.907" v="4510"/>
        <pc:sldMkLst>
          <pc:docMk/>
          <pc:sldMk cId="0" sldId="273"/>
        </pc:sldMkLst>
        <pc:spChg chg="add del mod">
          <ac:chgData name="Huanwen WANG" userId="b5e6aab9-a7da-4b68-a175-a15a26c2a3f4" providerId="ADAL" clId="{A5147553-26F4-B84F-8E9F-E32BE94FDC47}" dt="2023-09-07T01:53:31.816" v="4419"/>
          <ac:spMkLst>
            <pc:docMk/>
            <pc:sldMk cId="0" sldId="273"/>
            <ac:spMk id="2" creationId="{BAC46601-93AC-E04A-9633-DFB569C22453}"/>
          </ac:spMkLst>
        </pc:spChg>
        <pc:spChg chg="add del mod">
          <ac:chgData name="Huanwen WANG" userId="b5e6aab9-a7da-4b68-a175-a15a26c2a3f4" providerId="ADAL" clId="{A5147553-26F4-B84F-8E9F-E32BE94FDC47}" dt="2023-09-07T01:55:27.518" v="4485" actId="1076"/>
          <ac:spMkLst>
            <pc:docMk/>
            <pc:sldMk cId="0" sldId="273"/>
            <ac:spMk id="3" creationId="{6B9D5A12-FCDD-B75C-3B98-55CF579E4426}"/>
          </ac:spMkLst>
        </pc:spChg>
        <pc:spChg chg="add mod">
          <ac:chgData name="Huanwen WANG" userId="b5e6aab9-a7da-4b68-a175-a15a26c2a3f4" providerId="ADAL" clId="{A5147553-26F4-B84F-8E9F-E32BE94FDC47}" dt="2023-09-07T01:55:30.526" v="4486" actId="1076"/>
          <ac:spMkLst>
            <pc:docMk/>
            <pc:sldMk cId="0" sldId="273"/>
            <ac:spMk id="4" creationId="{FFCC2ECB-20A0-2677-72BB-20F487508C90}"/>
          </ac:spMkLst>
        </pc:spChg>
        <pc:spChg chg="add mod">
          <ac:chgData name="Huanwen WANG" userId="b5e6aab9-a7da-4b68-a175-a15a26c2a3f4" providerId="ADAL" clId="{A5147553-26F4-B84F-8E9F-E32BE94FDC47}" dt="2023-09-07T01:56:24.413" v="4495" actId="1035"/>
          <ac:spMkLst>
            <pc:docMk/>
            <pc:sldMk cId="0" sldId="273"/>
            <ac:spMk id="5" creationId="{336CE0D5-C0C7-4F25-2D0E-8BA18C53A8A4}"/>
          </ac:spMkLst>
        </pc:spChg>
        <pc:spChg chg="add mod">
          <ac:chgData name="Huanwen WANG" userId="b5e6aab9-a7da-4b68-a175-a15a26c2a3f4" providerId="ADAL" clId="{A5147553-26F4-B84F-8E9F-E32BE94FDC47}" dt="2023-09-07T01:56:27.434" v="4496" actId="1035"/>
          <ac:spMkLst>
            <pc:docMk/>
            <pc:sldMk cId="0" sldId="273"/>
            <ac:spMk id="6" creationId="{6FFF46F6-9B05-AEA6-6D14-04F0BCFEEB6F}"/>
          </ac:spMkLst>
        </pc:spChg>
        <pc:spChg chg="mod">
          <ac:chgData name="Huanwen WANG" userId="b5e6aab9-a7da-4b68-a175-a15a26c2a3f4" providerId="ADAL" clId="{A5147553-26F4-B84F-8E9F-E32BE94FDC47}" dt="2023-09-07T01:55:24.783" v="4484" actId="1076"/>
          <ac:spMkLst>
            <pc:docMk/>
            <pc:sldMk cId="0" sldId="273"/>
            <ac:spMk id="36866" creationId="{29F1F5D5-3BAF-3E16-D018-72383FE0D88D}"/>
          </ac:spMkLst>
        </pc:spChg>
        <pc:spChg chg="del mod">
          <ac:chgData name="Huanwen WANG" userId="b5e6aab9-a7da-4b68-a175-a15a26c2a3f4" providerId="ADAL" clId="{A5147553-26F4-B84F-8E9F-E32BE94FDC47}" dt="2023-09-07T01:51:11.014" v="4380" actId="478"/>
          <ac:spMkLst>
            <pc:docMk/>
            <pc:sldMk cId="0" sldId="273"/>
            <ac:spMk id="36867" creationId="{91B81AC2-18FA-F9B0-353A-EF598CDF807D}"/>
          </ac:spMkLst>
        </pc:spChg>
        <pc:spChg chg="del mod">
          <ac:chgData name="Huanwen WANG" userId="b5e6aab9-a7da-4b68-a175-a15a26c2a3f4" providerId="ADAL" clId="{A5147553-26F4-B84F-8E9F-E32BE94FDC47}" dt="2023-09-07T01:51:08.071" v="4378" actId="478"/>
          <ac:spMkLst>
            <pc:docMk/>
            <pc:sldMk cId="0" sldId="273"/>
            <ac:spMk id="36868" creationId="{63A64467-7A8D-0B50-B49B-B8CE6717F072}"/>
          </ac:spMkLst>
        </pc:spChg>
        <pc:spChg chg="add del mod">
          <ac:chgData name="Huanwen WANG" userId="b5e6aab9-a7da-4b68-a175-a15a26c2a3f4" providerId="ADAL" clId="{A5147553-26F4-B84F-8E9F-E32BE94FDC47}" dt="2023-09-07T01:55:09.861" v="4478" actId="478"/>
          <ac:spMkLst>
            <pc:docMk/>
            <pc:sldMk cId="0" sldId="273"/>
            <ac:spMk id="36869" creationId="{C13E5823-A011-5DC0-C73C-F62DBA98C597}"/>
          </ac:spMkLst>
        </pc:spChg>
        <pc:spChg chg="add del mod">
          <ac:chgData name="Huanwen WANG" userId="b5e6aab9-a7da-4b68-a175-a15a26c2a3f4" providerId="ADAL" clId="{A5147553-26F4-B84F-8E9F-E32BE94FDC47}" dt="2023-09-07T01:55:11.176" v="4479" actId="478"/>
          <ac:spMkLst>
            <pc:docMk/>
            <pc:sldMk cId="0" sldId="273"/>
            <ac:spMk id="36870" creationId="{E1E11B9D-7883-8ACD-5586-389CACD33053}"/>
          </ac:spMkLst>
        </pc:spChg>
        <pc:spChg chg="add del mod">
          <ac:chgData name="Huanwen WANG" userId="b5e6aab9-a7da-4b68-a175-a15a26c2a3f4" providerId="ADAL" clId="{A5147553-26F4-B84F-8E9F-E32BE94FDC47}" dt="2023-09-07T01:55:09.861" v="4478" actId="478"/>
          <ac:spMkLst>
            <pc:docMk/>
            <pc:sldMk cId="0" sldId="273"/>
            <ac:spMk id="36871" creationId="{AC06E733-74F0-2F9A-2C30-023C971B1800}"/>
          </ac:spMkLst>
        </pc:spChg>
        <pc:spChg chg="add del mod">
          <ac:chgData name="Huanwen WANG" userId="b5e6aab9-a7da-4b68-a175-a15a26c2a3f4" providerId="ADAL" clId="{A5147553-26F4-B84F-8E9F-E32BE94FDC47}" dt="2023-09-07T01:55:09.861" v="4478" actId="478"/>
          <ac:spMkLst>
            <pc:docMk/>
            <pc:sldMk cId="0" sldId="273"/>
            <ac:spMk id="36872" creationId="{703B18A4-0821-34D7-F0CE-3C310554F1CC}"/>
          </ac:spMkLst>
        </pc:spChg>
        <pc:spChg chg="add del mod">
          <ac:chgData name="Huanwen WANG" userId="b5e6aab9-a7da-4b68-a175-a15a26c2a3f4" providerId="ADAL" clId="{A5147553-26F4-B84F-8E9F-E32BE94FDC47}" dt="2023-09-07T01:55:09.861" v="4478" actId="478"/>
          <ac:spMkLst>
            <pc:docMk/>
            <pc:sldMk cId="0" sldId="273"/>
            <ac:spMk id="36873" creationId="{8C423B3B-5DE2-42F3-33EA-03EC0B69F96A}"/>
          </ac:spMkLst>
        </pc:spChg>
        <pc:spChg chg="add del mod">
          <ac:chgData name="Huanwen WANG" userId="b5e6aab9-a7da-4b68-a175-a15a26c2a3f4" providerId="ADAL" clId="{A5147553-26F4-B84F-8E9F-E32BE94FDC47}" dt="2023-09-07T01:55:09.861" v="4478" actId="478"/>
          <ac:spMkLst>
            <pc:docMk/>
            <pc:sldMk cId="0" sldId="273"/>
            <ac:spMk id="36874" creationId="{E5DD95CA-B09E-D49A-149A-416543B266D6}"/>
          </ac:spMkLst>
        </pc:spChg>
        <pc:spChg chg="add del mod">
          <ac:chgData name="Huanwen WANG" userId="b5e6aab9-a7da-4b68-a175-a15a26c2a3f4" providerId="ADAL" clId="{A5147553-26F4-B84F-8E9F-E32BE94FDC47}" dt="2023-09-07T01:55:09.861" v="4478" actId="478"/>
          <ac:spMkLst>
            <pc:docMk/>
            <pc:sldMk cId="0" sldId="273"/>
            <ac:spMk id="36875" creationId="{5796D7F0-1291-29F1-E7E0-D2AF2EBEB62F}"/>
          </ac:spMkLst>
        </pc:spChg>
        <pc:spChg chg="mod">
          <ac:chgData name="Huanwen WANG" userId="b5e6aab9-a7da-4b68-a175-a15a26c2a3f4" providerId="ADAL" clId="{A5147553-26F4-B84F-8E9F-E32BE94FDC47}" dt="2023-09-07T01:56:59.418" v="4506" actId="1076"/>
          <ac:spMkLst>
            <pc:docMk/>
            <pc:sldMk cId="0" sldId="273"/>
            <ac:spMk id="107534" creationId="{F4D02C13-F9DC-96C6-59EF-CAB6B9AA7D71}"/>
          </ac:spMkLst>
        </pc:spChg>
      </pc:sldChg>
      <pc:sldChg chg="addSp delSp modSp mod modTransition modAnim">
        <pc:chgData name="Huanwen WANG" userId="b5e6aab9-a7da-4b68-a175-a15a26c2a3f4" providerId="ADAL" clId="{A5147553-26F4-B84F-8E9F-E32BE94FDC47}" dt="2023-09-07T02:28:19.401" v="4931"/>
        <pc:sldMkLst>
          <pc:docMk/>
          <pc:sldMk cId="0" sldId="274"/>
        </pc:sldMkLst>
        <pc:spChg chg="add mod">
          <ac:chgData name="Huanwen WANG" userId="b5e6aab9-a7da-4b68-a175-a15a26c2a3f4" providerId="ADAL" clId="{A5147553-26F4-B84F-8E9F-E32BE94FDC47}" dt="2023-09-07T01:59:48.925" v="4635" actId="1076"/>
          <ac:spMkLst>
            <pc:docMk/>
            <pc:sldMk cId="0" sldId="274"/>
            <ac:spMk id="2" creationId="{35F8EF10-FFE8-A1F5-5CFA-0F9C6F5F8E9E}"/>
          </ac:spMkLst>
        </pc:spChg>
        <pc:spChg chg="add del mod">
          <ac:chgData name="Huanwen WANG" userId="b5e6aab9-a7da-4b68-a175-a15a26c2a3f4" providerId="ADAL" clId="{A5147553-26F4-B84F-8E9F-E32BE94FDC47}" dt="2023-09-07T01:59:25.977" v="4627" actId="478"/>
          <ac:spMkLst>
            <pc:docMk/>
            <pc:sldMk cId="0" sldId="274"/>
            <ac:spMk id="3" creationId="{C03DB125-F783-C9A3-5591-5DB8258E9D7A}"/>
          </ac:spMkLst>
        </pc:spChg>
        <pc:spChg chg="add mod">
          <ac:chgData name="Huanwen WANG" userId="b5e6aab9-a7da-4b68-a175-a15a26c2a3f4" providerId="ADAL" clId="{A5147553-26F4-B84F-8E9F-E32BE94FDC47}" dt="2023-09-07T02:01:03.318" v="4658" actId="1076"/>
          <ac:spMkLst>
            <pc:docMk/>
            <pc:sldMk cId="0" sldId="274"/>
            <ac:spMk id="4" creationId="{397DC266-9D33-1BEF-A739-B94394C4177C}"/>
          </ac:spMkLst>
        </pc:spChg>
        <pc:spChg chg="add mod">
          <ac:chgData name="Huanwen WANG" userId="b5e6aab9-a7da-4b68-a175-a15a26c2a3f4" providerId="ADAL" clId="{A5147553-26F4-B84F-8E9F-E32BE94FDC47}" dt="2023-09-07T02:01:54.277" v="4680" actId="1076"/>
          <ac:spMkLst>
            <pc:docMk/>
            <pc:sldMk cId="0" sldId="274"/>
            <ac:spMk id="5" creationId="{13FCB312-B54D-46D8-3D2B-9C811B4201FB}"/>
          </ac:spMkLst>
        </pc:spChg>
        <pc:spChg chg="add mod">
          <ac:chgData name="Huanwen WANG" userId="b5e6aab9-a7da-4b68-a175-a15a26c2a3f4" providerId="ADAL" clId="{A5147553-26F4-B84F-8E9F-E32BE94FDC47}" dt="2023-09-07T02:02:07.006" v="4684" actId="1076"/>
          <ac:spMkLst>
            <pc:docMk/>
            <pc:sldMk cId="0" sldId="274"/>
            <ac:spMk id="6" creationId="{A6DCA6BA-DCBD-AF2F-20E7-FD2E7F8A10EF}"/>
          </ac:spMkLst>
        </pc:spChg>
        <pc:spChg chg="mod">
          <ac:chgData name="Huanwen WANG" userId="b5e6aab9-a7da-4b68-a175-a15a26c2a3f4" providerId="ADAL" clId="{A5147553-26F4-B84F-8E9F-E32BE94FDC47}" dt="2023-09-07T02:02:35.712" v="4689" actId="1076"/>
          <ac:spMkLst>
            <pc:docMk/>
            <pc:sldMk cId="0" sldId="274"/>
            <ac:spMk id="16" creationId="{DAFA9369-B096-5AE0-A374-33E79E179E1A}"/>
          </ac:spMkLst>
        </pc:spChg>
        <pc:spChg chg="del mod">
          <ac:chgData name="Huanwen WANG" userId="b5e6aab9-a7da-4b68-a175-a15a26c2a3f4" providerId="ADAL" clId="{A5147553-26F4-B84F-8E9F-E32BE94FDC47}" dt="2023-09-07T01:59:36.840" v="4633" actId="478"/>
          <ac:spMkLst>
            <pc:docMk/>
            <pc:sldMk cId="0" sldId="274"/>
            <ac:spMk id="37890" creationId="{B608D7F8-8DBB-4A65-B9A1-90028BC6E370}"/>
          </ac:spMkLst>
        </pc:spChg>
        <pc:spChg chg="del mod">
          <ac:chgData name="Huanwen WANG" userId="b5e6aab9-a7da-4b68-a175-a15a26c2a3f4" providerId="ADAL" clId="{A5147553-26F4-B84F-8E9F-E32BE94FDC47}" dt="2023-09-07T01:59:34.511" v="4632" actId="478"/>
          <ac:spMkLst>
            <pc:docMk/>
            <pc:sldMk cId="0" sldId="274"/>
            <ac:spMk id="37891" creationId="{5337CACE-72A1-D251-F4F1-E3E77BB68ECC}"/>
          </ac:spMkLst>
        </pc:spChg>
        <pc:spChg chg="del mod">
          <ac:chgData name="Huanwen WANG" userId="b5e6aab9-a7da-4b68-a175-a15a26c2a3f4" providerId="ADAL" clId="{A5147553-26F4-B84F-8E9F-E32BE94FDC47}" dt="2023-09-07T02:00:52.684" v="4653" actId="478"/>
          <ac:spMkLst>
            <pc:docMk/>
            <pc:sldMk cId="0" sldId="274"/>
            <ac:spMk id="37892" creationId="{5C2FA80F-0BCB-46C3-A59E-2B326E011855}"/>
          </ac:spMkLst>
        </pc:spChg>
        <pc:spChg chg="del mod">
          <ac:chgData name="Huanwen WANG" userId="b5e6aab9-a7da-4b68-a175-a15a26c2a3f4" providerId="ADAL" clId="{A5147553-26F4-B84F-8E9F-E32BE94FDC47}" dt="2023-09-07T02:00:55" v="4655" actId="478"/>
          <ac:spMkLst>
            <pc:docMk/>
            <pc:sldMk cId="0" sldId="274"/>
            <ac:spMk id="37893" creationId="{6592F7EC-E013-6C32-7D32-0A8E0ADC734B}"/>
          </ac:spMkLst>
        </pc:spChg>
        <pc:spChg chg="del mod">
          <ac:chgData name="Huanwen WANG" userId="b5e6aab9-a7da-4b68-a175-a15a26c2a3f4" providerId="ADAL" clId="{A5147553-26F4-B84F-8E9F-E32BE94FDC47}" dt="2023-09-07T02:00:51.446" v="4652" actId="478"/>
          <ac:spMkLst>
            <pc:docMk/>
            <pc:sldMk cId="0" sldId="274"/>
            <ac:spMk id="37894" creationId="{456CEBDA-22A1-D3CC-3724-7B7AACD0D75F}"/>
          </ac:spMkLst>
        </pc:spChg>
        <pc:spChg chg="del mod">
          <ac:chgData name="Huanwen WANG" userId="b5e6aab9-a7da-4b68-a175-a15a26c2a3f4" providerId="ADAL" clId="{A5147553-26F4-B84F-8E9F-E32BE94FDC47}" dt="2023-09-07T02:00:49.819" v="4651" actId="478"/>
          <ac:spMkLst>
            <pc:docMk/>
            <pc:sldMk cId="0" sldId="274"/>
            <ac:spMk id="37895" creationId="{0C695C48-253F-F2F5-A06D-BFE53E6F02D1}"/>
          </ac:spMkLst>
        </pc:spChg>
        <pc:spChg chg="del mod">
          <ac:chgData name="Huanwen WANG" userId="b5e6aab9-a7da-4b68-a175-a15a26c2a3f4" providerId="ADAL" clId="{A5147553-26F4-B84F-8E9F-E32BE94FDC47}" dt="2023-09-07T02:01:50.353" v="4678" actId="478"/>
          <ac:spMkLst>
            <pc:docMk/>
            <pc:sldMk cId="0" sldId="274"/>
            <ac:spMk id="37896" creationId="{EED7345D-8E5A-2A36-2743-133DB222ED4D}"/>
          </ac:spMkLst>
        </pc:spChg>
        <pc:spChg chg="del mod">
          <ac:chgData name="Huanwen WANG" userId="b5e6aab9-a7da-4b68-a175-a15a26c2a3f4" providerId="ADAL" clId="{A5147553-26F4-B84F-8E9F-E32BE94FDC47}" dt="2023-09-07T02:01:50.353" v="4678" actId="478"/>
          <ac:spMkLst>
            <pc:docMk/>
            <pc:sldMk cId="0" sldId="274"/>
            <ac:spMk id="37897" creationId="{462ACE12-CC5E-33B8-0045-55623DCA59C2}"/>
          </ac:spMkLst>
        </pc:spChg>
        <pc:spChg chg="del mod">
          <ac:chgData name="Huanwen WANG" userId="b5e6aab9-a7da-4b68-a175-a15a26c2a3f4" providerId="ADAL" clId="{A5147553-26F4-B84F-8E9F-E32BE94FDC47}" dt="2023-09-07T02:01:50.353" v="4678" actId="478"/>
          <ac:spMkLst>
            <pc:docMk/>
            <pc:sldMk cId="0" sldId="274"/>
            <ac:spMk id="37898" creationId="{0CD6CC23-F3CA-0B79-E8EB-7022575BA55D}"/>
          </ac:spMkLst>
        </pc:spChg>
        <pc:spChg chg="del mod">
          <ac:chgData name="Huanwen WANG" userId="b5e6aab9-a7da-4b68-a175-a15a26c2a3f4" providerId="ADAL" clId="{A5147553-26F4-B84F-8E9F-E32BE94FDC47}" dt="2023-09-07T02:01:51.954" v="4679" actId="478"/>
          <ac:spMkLst>
            <pc:docMk/>
            <pc:sldMk cId="0" sldId="274"/>
            <ac:spMk id="37899" creationId="{81DE6D34-E5C8-74B4-10B7-757AB7478616}"/>
          </ac:spMkLst>
        </pc:spChg>
        <pc:spChg chg="del mod">
          <ac:chgData name="Huanwen WANG" userId="b5e6aab9-a7da-4b68-a175-a15a26c2a3f4" providerId="ADAL" clId="{A5147553-26F4-B84F-8E9F-E32BE94FDC47}" dt="2023-09-07T02:01:51.954" v="4679" actId="478"/>
          <ac:spMkLst>
            <pc:docMk/>
            <pc:sldMk cId="0" sldId="274"/>
            <ac:spMk id="37900" creationId="{F12F829B-03CC-DBA6-6DAC-4400ABEDD225}"/>
          </ac:spMkLst>
        </pc:spChg>
        <pc:spChg chg="del mod">
          <ac:chgData name="Huanwen WANG" userId="b5e6aab9-a7da-4b68-a175-a15a26c2a3f4" providerId="ADAL" clId="{A5147553-26F4-B84F-8E9F-E32BE94FDC47}" dt="2023-09-07T01:57:54.814" v="4513" actId="478"/>
          <ac:spMkLst>
            <pc:docMk/>
            <pc:sldMk cId="0" sldId="274"/>
            <ac:spMk id="37901" creationId="{3FCB475D-41BC-37ED-1AED-E3ED31B78D9B}"/>
          </ac:spMkLst>
        </pc:spChg>
        <pc:spChg chg="del mod">
          <ac:chgData name="Huanwen WANG" userId="b5e6aab9-a7da-4b68-a175-a15a26c2a3f4" providerId="ADAL" clId="{A5147553-26F4-B84F-8E9F-E32BE94FDC47}" dt="2023-09-07T01:59:38.412" v="4634" actId="478"/>
          <ac:spMkLst>
            <pc:docMk/>
            <pc:sldMk cId="0" sldId="274"/>
            <ac:spMk id="37902" creationId="{21C77993-81E6-E89B-0AFF-5C9A32667875}"/>
          </ac:spMkLst>
        </pc:spChg>
      </pc:sldChg>
      <pc:sldChg chg="addSp delSp modSp mod modTransition modAnim">
        <pc:chgData name="Huanwen WANG" userId="b5e6aab9-a7da-4b68-a175-a15a26c2a3f4" providerId="ADAL" clId="{A5147553-26F4-B84F-8E9F-E32BE94FDC47}" dt="2023-09-07T01:09:05.007" v="3734" actId="207"/>
        <pc:sldMkLst>
          <pc:docMk/>
          <pc:sldMk cId="0" sldId="305"/>
        </pc:sldMkLst>
        <pc:spChg chg="add mod">
          <ac:chgData name="Huanwen WANG" userId="b5e6aab9-a7da-4b68-a175-a15a26c2a3f4" providerId="ADAL" clId="{A5147553-26F4-B84F-8E9F-E32BE94FDC47}" dt="2023-09-05T14:18:16.171" v="842"/>
          <ac:spMkLst>
            <pc:docMk/>
            <pc:sldMk cId="0" sldId="305"/>
            <ac:spMk id="2" creationId="{A685DC51-9806-377B-EC52-901D886953AC}"/>
          </ac:spMkLst>
        </pc:spChg>
        <pc:spChg chg="add mod">
          <ac:chgData name="Huanwen WANG" userId="b5e6aab9-a7da-4b68-a175-a15a26c2a3f4" providerId="ADAL" clId="{A5147553-26F4-B84F-8E9F-E32BE94FDC47}" dt="2023-09-06T08:08:52.133" v="1270" actId="207"/>
          <ac:spMkLst>
            <pc:docMk/>
            <pc:sldMk cId="0" sldId="305"/>
            <ac:spMk id="6" creationId="{7107159B-2DED-C677-51F6-B031A0B329B5}"/>
          </ac:spMkLst>
        </pc:spChg>
        <pc:spChg chg="add mod">
          <ac:chgData name="Huanwen WANG" userId="b5e6aab9-a7da-4b68-a175-a15a26c2a3f4" providerId="ADAL" clId="{A5147553-26F4-B84F-8E9F-E32BE94FDC47}" dt="2023-09-07T01:09:05.007" v="3734" actId="207"/>
          <ac:spMkLst>
            <pc:docMk/>
            <pc:sldMk cId="0" sldId="305"/>
            <ac:spMk id="7" creationId="{EAA2B476-903D-7733-D468-7ACAB867F654}"/>
          </ac:spMkLst>
        </pc:spChg>
        <pc:spChg chg="add del mod">
          <ac:chgData name="Huanwen WANG" userId="b5e6aab9-a7da-4b68-a175-a15a26c2a3f4" providerId="ADAL" clId="{A5147553-26F4-B84F-8E9F-E32BE94FDC47}" dt="2023-09-05T14:21:31.063" v="876" actId="478"/>
          <ac:spMkLst>
            <pc:docMk/>
            <pc:sldMk cId="0" sldId="305"/>
            <ac:spMk id="9" creationId="{B940B433-EFE1-EB51-92FB-9819F81B2C3B}"/>
          </ac:spMkLst>
        </pc:spChg>
        <pc:spChg chg="add del mod">
          <ac:chgData name="Huanwen WANG" userId="b5e6aab9-a7da-4b68-a175-a15a26c2a3f4" providerId="ADAL" clId="{A5147553-26F4-B84F-8E9F-E32BE94FDC47}" dt="2023-09-05T14:21:29.200" v="875" actId="478"/>
          <ac:spMkLst>
            <pc:docMk/>
            <pc:sldMk cId="0" sldId="305"/>
            <ac:spMk id="10" creationId="{7DF62494-4D78-D2E0-AFF4-5DD27DAA2686}"/>
          </ac:spMkLst>
        </pc:spChg>
        <pc:spChg chg="add del mod">
          <ac:chgData name="Huanwen WANG" userId="b5e6aab9-a7da-4b68-a175-a15a26c2a3f4" providerId="ADAL" clId="{A5147553-26F4-B84F-8E9F-E32BE94FDC47}" dt="2023-09-05T14:21:33.045" v="877" actId="478"/>
          <ac:spMkLst>
            <pc:docMk/>
            <pc:sldMk cId="0" sldId="305"/>
            <ac:spMk id="11" creationId="{6170A77D-375F-0735-7A74-E06E21C204B4}"/>
          </ac:spMkLst>
        </pc:spChg>
        <pc:spChg chg="add del mod">
          <ac:chgData name="Huanwen WANG" userId="b5e6aab9-a7da-4b68-a175-a15a26c2a3f4" providerId="ADAL" clId="{A5147553-26F4-B84F-8E9F-E32BE94FDC47}" dt="2023-09-05T14:21:26.993" v="874" actId="478"/>
          <ac:spMkLst>
            <pc:docMk/>
            <pc:sldMk cId="0" sldId="305"/>
            <ac:spMk id="12" creationId="{9D0EDC39-45C9-CCD7-3C36-4D4C3499DA25}"/>
          </ac:spMkLst>
        </pc:spChg>
        <pc:spChg chg="add del mod">
          <ac:chgData name="Huanwen WANG" userId="b5e6aab9-a7da-4b68-a175-a15a26c2a3f4" providerId="ADAL" clId="{A5147553-26F4-B84F-8E9F-E32BE94FDC47}" dt="2023-09-05T14:21:24.568" v="873" actId="478"/>
          <ac:spMkLst>
            <pc:docMk/>
            <pc:sldMk cId="0" sldId="305"/>
            <ac:spMk id="13" creationId="{5F27D968-944C-A6B3-99F4-94203AC66E6B}"/>
          </ac:spMkLst>
        </pc:spChg>
        <pc:spChg chg="add mod">
          <ac:chgData name="Huanwen WANG" userId="b5e6aab9-a7da-4b68-a175-a15a26c2a3f4" providerId="ADAL" clId="{A5147553-26F4-B84F-8E9F-E32BE94FDC47}" dt="2023-09-07T01:08:13.309" v="3698" actId="207"/>
          <ac:spMkLst>
            <pc:docMk/>
            <pc:sldMk cId="0" sldId="305"/>
            <ac:spMk id="14" creationId="{3D31604D-CC37-2D75-A8D5-E3AB494343FF}"/>
          </ac:spMkLst>
        </pc:spChg>
        <pc:spChg chg="add del mod">
          <ac:chgData name="Huanwen WANG" userId="b5e6aab9-a7da-4b68-a175-a15a26c2a3f4" providerId="ADAL" clId="{A5147553-26F4-B84F-8E9F-E32BE94FDC47}" dt="2023-09-05T14:22:57.277" v="924"/>
          <ac:spMkLst>
            <pc:docMk/>
            <pc:sldMk cId="0" sldId="305"/>
            <ac:spMk id="15" creationId="{7D7571C7-EEF1-C140-05E3-C7C64D0283CB}"/>
          </ac:spMkLst>
        </pc:spChg>
        <pc:spChg chg="mod">
          <ac:chgData name="Huanwen WANG" userId="b5e6aab9-a7da-4b68-a175-a15a26c2a3f4" providerId="ADAL" clId="{A5147553-26F4-B84F-8E9F-E32BE94FDC47}" dt="2023-09-06T08:09:16.444" v="1274" actId="207"/>
          <ac:spMkLst>
            <pc:docMk/>
            <pc:sldMk cId="0" sldId="305"/>
            <ac:spMk id="53252" creationId="{A1741D7C-45E1-56E7-CB27-F3F149643C23}"/>
          </ac:spMkLst>
        </pc:spChg>
        <pc:spChg chg="del mod">
          <ac:chgData name="Huanwen WANG" userId="b5e6aab9-a7da-4b68-a175-a15a26c2a3f4" providerId="ADAL" clId="{A5147553-26F4-B84F-8E9F-E32BE94FDC47}" dt="2023-09-05T14:18:15.570" v="841" actId="478"/>
          <ac:spMkLst>
            <pc:docMk/>
            <pc:sldMk cId="0" sldId="305"/>
            <ac:spMk id="53255" creationId="{66F5662B-82FF-BDDD-61FE-1F6F45CA8892}"/>
          </ac:spMkLst>
        </pc:spChg>
        <pc:grpChg chg="add mod">
          <ac:chgData name="Huanwen WANG" userId="b5e6aab9-a7da-4b68-a175-a15a26c2a3f4" providerId="ADAL" clId="{A5147553-26F4-B84F-8E9F-E32BE94FDC47}" dt="2023-09-05T14:18:16.171" v="842"/>
          <ac:grpSpMkLst>
            <pc:docMk/>
            <pc:sldMk cId="0" sldId="305"/>
            <ac:grpSpMk id="3" creationId="{A4CB5C9A-2D9B-A584-A331-A3659BE2E85C}"/>
          </ac:grpSpMkLst>
        </pc:grpChg>
        <pc:picChg chg="mod">
          <ac:chgData name="Huanwen WANG" userId="b5e6aab9-a7da-4b68-a175-a15a26c2a3f4" providerId="ADAL" clId="{A5147553-26F4-B84F-8E9F-E32BE94FDC47}" dt="2023-09-05T14:18:16.171" v="842"/>
          <ac:picMkLst>
            <pc:docMk/>
            <pc:sldMk cId="0" sldId="305"/>
            <ac:picMk id="4" creationId="{88F6B047-A9D4-B46D-575B-19B38D805E5A}"/>
          </ac:picMkLst>
        </pc:picChg>
        <pc:picChg chg="add mod">
          <ac:chgData name="Huanwen WANG" userId="b5e6aab9-a7da-4b68-a175-a15a26c2a3f4" providerId="ADAL" clId="{A5147553-26F4-B84F-8E9F-E32BE94FDC47}" dt="2023-09-05T14:29:02.490" v="1008" actId="1036"/>
          <ac:picMkLst>
            <pc:docMk/>
            <pc:sldMk cId="0" sldId="305"/>
            <ac:picMk id="8" creationId="{ECCA4732-4CC3-7E0E-D758-963612150AAD}"/>
          </ac:picMkLst>
        </pc:picChg>
        <pc:cxnChg chg="mod">
          <ac:chgData name="Huanwen WANG" userId="b5e6aab9-a7da-4b68-a175-a15a26c2a3f4" providerId="ADAL" clId="{A5147553-26F4-B84F-8E9F-E32BE94FDC47}" dt="2023-09-05T14:18:16.171" v="842"/>
          <ac:cxnSpMkLst>
            <pc:docMk/>
            <pc:sldMk cId="0" sldId="305"/>
            <ac:cxnSpMk id="5" creationId="{742C35B9-1802-E279-A436-3AB84EACD60A}"/>
          </ac:cxnSpMkLst>
        </pc:cxnChg>
      </pc:sldChg>
      <pc:sldChg chg="addSp delSp modSp mod modTransition modAnim">
        <pc:chgData name="Huanwen WANG" userId="b5e6aab9-a7da-4b68-a175-a15a26c2a3f4" providerId="ADAL" clId="{A5147553-26F4-B84F-8E9F-E32BE94FDC47}" dt="2023-09-08T07:26:50.940" v="13427" actId="1076"/>
        <pc:sldMkLst>
          <pc:docMk/>
          <pc:sldMk cId="0" sldId="321"/>
        </pc:sldMkLst>
        <pc:spChg chg="add mod">
          <ac:chgData name="Huanwen WANG" userId="b5e6aab9-a7da-4b68-a175-a15a26c2a3f4" providerId="ADAL" clId="{A5147553-26F4-B84F-8E9F-E32BE94FDC47}" dt="2023-09-08T07:26:50.940" v="13427" actId="1076"/>
          <ac:spMkLst>
            <pc:docMk/>
            <pc:sldMk cId="0" sldId="321"/>
            <ac:spMk id="2" creationId="{B71931E6-068C-58AE-C0E4-81AE926992B9}"/>
          </ac:spMkLst>
        </pc:spChg>
        <pc:spChg chg="add mod">
          <ac:chgData name="Huanwen WANG" userId="b5e6aab9-a7da-4b68-a175-a15a26c2a3f4" providerId="ADAL" clId="{A5147553-26F4-B84F-8E9F-E32BE94FDC47}" dt="2023-09-06T12:55:32.029" v="2105" actId="1076"/>
          <ac:spMkLst>
            <pc:docMk/>
            <pc:sldMk cId="0" sldId="321"/>
            <ac:spMk id="3" creationId="{12B2BB86-9FE9-72D2-AB1F-16783962324E}"/>
          </ac:spMkLst>
        </pc:spChg>
        <pc:spChg chg="add del mod">
          <ac:chgData name="Huanwen WANG" userId="b5e6aab9-a7da-4b68-a175-a15a26c2a3f4" providerId="ADAL" clId="{A5147553-26F4-B84F-8E9F-E32BE94FDC47}" dt="2023-09-06T12:58:09.108" v="2158" actId="478"/>
          <ac:spMkLst>
            <pc:docMk/>
            <pc:sldMk cId="0" sldId="321"/>
            <ac:spMk id="6" creationId="{44996223-8094-2589-6784-3B0CE30AFDCA}"/>
          </ac:spMkLst>
        </pc:spChg>
        <pc:spChg chg="del mod">
          <ac:chgData name="Huanwen WANG" userId="b5e6aab9-a7da-4b68-a175-a15a26c2a3f4" providerId="ADAL" clId="{A5147553-26F4-B84F-8E9F-E32BE94FDC47}" dt="2023-09-06T12:54:11.928" v="2084" actId="478"/>
          <ac:spMkLst>
            <pc:docMk/>
            <pc:sldMk cId="0" sldId="321"/>
            <ac:spMk id="22530" creationId="{EB8CA4E6-5D92-F36F-E2A7-FDD6CD7E5CEE}"/>
          </ac:spMkLst>
        </pc:spChg>
        <pc:spChg chg="del mod">
          <ac:chgData name="Huanwen WANG" userId="b5e6aab9-a7da-4b68-a175-a15a26c2a3f4" providerId="ADAL" clId="{A5147553-26F4-B84F-8E9F-E32BE94FDC47}" dt="2023-09-05T08:20:27.858" v="131" actId="478"/>
          <ac:spMkLst>
            <pc:docMk/>
            <pc:sldMk cId="0" sldId="321"/>
            <ac:spMk id="22531" creationId="{FA08DBF7-B2E3-54A3-4922-D7E638E56503}"/>
          </ac:spMkLst>
        </pc:spChg>
        <pc:spChg chg="mod topLvl">
          <ac:chgData name="Huanwen WANG" userId="b5e6aab9-a7da-4b68-a175-a15a26c2a3f4" providerId="ADAL" clId="{A5147553-26F4-B84F-8E9F-E32BE94FDC47}" dt="2023-09-06T12:59:49.114" v="2175" actId="1035"/>
          <ac:spMkLst>
            <pc:docMk/>
            <pc:sldMk cId="0" sldId="321"/>
            <ac:spMk id="22532" creationId="{50A1D6CA-1697-89A3-9FA7-CDF3702D3919}"/>
          </ac:spMkLst>
        </pc:spChg>
        <pc:spChg chg="del mod topLvl">
          <ac:chgData name="Huanwen WANG" userId="b5e6aab9-a7da-4b68-a175-a15a26c2a3f4" providerId="ADAL" clId="{A5147553-26F4-B84F-8E9F-E32BE94FDC47}" dt="2023-09-06T12:59:35.584" v="2166" actId="478"/>
          <ac:spMkLst>
            <pc:docMk/>
            <pc:sldMk cId="0" sldId="321"/>
            <ac:spMk id="22533" creationId="{BBF3651D-3105-EF2B-902A-8027DA894EE9}"/>
          </ac:spMkLst>
        </pc:spChg>
        <pc:spChg chg="mod topLvl">
          <ac:chgData name="Huanwen WANG" userId="b5e6aab9-a7da-4b68-a175-a15a26c2a3f4" providerId="ADAL" clId="{A5147553-26F4-B84F-8E9F-E32BE94FDC47}" dt="2023-09-06T12:59:49.114" v="2175" actId="1035"/>
          <ac:spMkLst>
            <pc:docMk/>
            <pc:sldMk cId="0" sldId="321"/>
            <ac:spMk id="22534" creationId="{8129639C-EAAB-7DB2-3A39-4D2813230883}"/>
          </ac:spMkLst>
        </pc:spChg>
        <pc:spChg chg="add del mod">
          <ac:chgData name="Huanwen WANG" userId="b5e6aab9-a7da-4b68-a175-a15a26c2a3f4" providerId="ADAL" clId="{A5147553-26F4-B84F-8E9F-E32BE94FDC47}" dt="2023-09-05T08:20:30.851" v="132" actId="478"/>
          <ac:spMkLst>
            <pc:docMk/>
            <pc:sldMk cId="0" sldId="321"/>
            <ac:spMk id="22535" creationId="{DB92A1DF-3FA2-194D-6E68-BA30D7127F5E}"/>
          </ac:spMkLst>
        </pc:spChg>
        <pc:spChg chg="mod">
          <ac:chgData name="Huanwen WANG" userId="b5e6aab9-a7da-4b68-a175-a15a26c2a3f4" providerId="ADAL" clId="{A5147553-26F4-B84F-8E9F-E32BE94FDC47}" dt="2023-09-02T05:22:57.950" v="8"/>
          <ac:spMkLst>
            <pc:docMk/>
            <pc:sldMk cId="0" sldId="321"/>
            <ac:spMk id="22536" creationId="{4F903F34-32E5-326E-3D09-F4DB4A42A38C}"/>
          </ac:spMkLst>
        </pc:spChg>
        <pc:spChg chg="del mod">
          <ac:chgData name="Huanwen WANG" userId="b5e6aab9-a7da-4b68-a175-a15a26c2a3f4" providerId="ADAL" clId="{A5147553-26F4-B84F-8E9F-E32BE94FDC47}" dt="2023-09-05T08:20:32.964" v="133" actId="478"/>
          <ac:spMkLst>
            <pc:docMk/>
            <pc:sldMk cId="0" sldId="321"/>
            <ac:spMk id="22537" creationId="{FACE6EF5-C4DD-5AF3-2AD1-0E618CE3BA90}"/>
          </ac:spMkLst>
        </pc:spChg>
        <pc:spChg chg="mod">
          <ac:chgData name="Huanwen WANG" userId="b5e6aab9-a7da-4b68-a175-a15a26c2a3f4" providerId="ADAL" clId="{A5147553-26F4-B84F-8E9F-E32BE94FDC47}" dt="2023-09-02T05:22:57.950" v="8"/>
          <ac:spMkLst>
            <pc:docMk/>
            <pc:sldMk cId="0" sldId="321"/>
            <ac:spMk id="22538" creationId="{C343BFC0-E2F4-9084-50F7-6C1E4CA9C190}"/>
          </ac:spMkLst>
        </pc:spChg>
        <pc:spChg chg="del mod">
          <ac:chgData name="Huanwen WANG" userId="b5e6aab9-a7da-4b68-a175-a15a26c2a3f4" providerId="ADAL" clId="{A5147553-26F4-B84F-8E9F-E32BE94FDC47}" dt="2023-09-05T08:20:34.691" v="134" actId="478"/>
          <ac:spMkLst>
            <pc:docMk/>
            <pc:sldMk cId="0" sldId="321"/>
            <ac:spMk id="22539" creationId="{C8217E98-A7DC-153C-19B5-AA61AE2F2001}"/>
          </ac:spMkLst>
        </pc:spChg>
        <pc:spChg chg="del mod">
          <ac:chgData name="Huanwen WANG" userId="b5e6aab9-a7da-4b68-a175-a15a26c2a3f4" providerId="ADAL" clId="{A5147553-26F4-B84F-8E9F-E32BE94FDC47}" dt="2023-09-05T08:24:31.235" v="178" actId="478"/>
          <ac:spMkLst>
            <pc:docMk/>
            <pc:sldMk cId="0" sldId="321"/>
            <ac:spMk id="22540" creationId="{2A097F85-6C83-41B9-8A58-B7AFD95F0186}"/>
          </ac:spMkLst>
        </pc:spChg>
        <pc:spChg chg="mod topLvl">
          <ac:chgData name="Huanwen WANG" userId="b5e6aab9-a7da-4b68-a175-a15a26c2a3f4" providerId="ADAL" clId="{A5147553-26F4-B84F-8E9F-E32BE94FDC47}" dt="2023-09-06T12:59:24.303" v="2164" actId="165"/>
          <ac:spMkLst>
            <pc:docMk/>
            <pc:sldMk cId="0" sldId="321"/>
            <ac:spMk id="22541" creationId="{72CBA174-69E3-EA02-F015-4C26D776F4CE}"/>
          </ac:spMkLst>
        </pc:spChg>
        <pc:spChg chg="mod">
          <ac:chgData name="Huanwen WANG" userId="b5e6aab9-a7da-4b68-a175-a15a26c2a3f4" providerId="ADAL" clId="{A5147553-26F4-B84F-8E9F-E32BE94FDC47}" dt="2023-09-02T05:22:57.950" v="8"/>
          <ac:spMkLst>
            <pc:docMk/>
            <pc:sldMk cId="0" sldId="321"/>
            <ac:spMk id="22542" creationId="{FE01973A-5F00-49CD-6FD3-989156A571FB}"/>
          </ac:spMkLst>
        </pc:spChg>
        <pc:spChg chg="mod topLvl">
          <ac:chgData name="Huanwen WANG" userId="b5e6aab9-a7da-4b68-a175-a15a26c2a3f4" providerId="ADAL" clId="{A5147553-26F4-B84F-8E9F-E32BE94FDC47}" dt="2023-09-06T12:59:49.114" v="2175" actId="1035"/>
          <ac:spMkLst>
            <pc:docMk/>
            <pc:sldMk cId="0" sldId="321"/>
            <ac:spMk id="22543" creationId="{B179AAAF-6FBC-1871-ED8B-512593D5CCED}"/>
          </ac:spMkLst>
        </pc:spChg>
        <pc:spChg chg="mod topLvl">
          <ac:chgData name="Huanwen WANG" userId="b5e6aab9-a7da-4b68-a175-a15a26c2a3f4" providerId="ADAL" clId="{A5147553-26F4-B84F-8E9F-E32BE94FDC47}" dt="2023-09-06T12:59:49.114" v="2175" actId="1035"/>
          <ac:spMkLst>
            <pc:docMk/>
            <pc:sldMk cId="0" sldId="321"/>
            <ac:spMk id="22544" creationId="{B5A26AE4-4C22-8CD9-3613-91D8E4748B6B}"/>
          </ac:spMkLst>
        </pc:spChg>
        <pc:spChg chg="del mod">
          <ac:chgData name="Huanwen WANG" userId="b5e6aab9-a7da-4b68-a175-a15a26c2a3f4" providerId="ADAL" clId="{A5147553-26F4-B84F-8E9F-E32BE94FDC47}" dt="2023-09-05T08:22:27.536" v="148" actId="478"/>
          <ac:spMkLst>
            <pc:docMk/>
            <pc:sldMk cId="0" sldId="321"/>
            <ac:spMk id="22545" creationId="{C1709E30-9089-91D3-682A-2B761846011C}"/>
          </ac:spMkLst>
        </pc:spChg>
        <pc:spChg chg="mod topLvl">
          <ac:chgData name="Huanwen WANG" userId="b5e6aab9-a7da-4b68-a175-a15a26c2a3f4" providerId="ADAL" clId="{A5147553-26F4-B84F-8E9F-E32BE94FDC47}" dt="2023-09-06T12:59:49.114" v="2175" actId="1035"/>
          <ac:spMkLst>
            <pc:docMk/>
            <pc:sldMk cId="0" sldId="321"/>
            <ac:spMk id="22546" creationId="{C0B24810-0C4A-B733-CA5A-3AE006F71D0A}"/>
          </ac:spMkLst>
        </pc:spChg>
        <pc:spChg chg="mod">
          <ac:chgData name="Huanwen WANG" userId="b5e6aab9-a7da-4b68-a175-a15a26c2a3f4" providerId="ADAL" clId="{A5147553-26F4-B84F-8E9F-E32BE94FDC47}" dt="2023-09-08T06:10:17.398" v="13426" actId="1076"/>
          <ac:spMkLst>
            <pc:docMk/>
            <pc:sldMk cId="0" sldId="321"/>
            <ac:spMk id="22547" creationId="{86378F8E-33DD-E400-2B48-8A8BD4F29900}"/>
          </ac:spMkLst>
        </pc:spChg>
        <pc:spChg chg="del mod">
          <ac:chgData name="Huanwen WANG" userId="b5e6aab9-a7da-4b68-a175-a15a26c2a3f4" providerId="ADAL" clId="{A5147553-26F4-B84F-8E9F-E32BE94FDC47}" dt="2023-09-05T08:22:54.805" v="166" actId="478"/>
          <ac:spMkLst>
            <pc:docMk/>
            <pc:sldMk cId="0" sldId="321"/>
            <ac:spMk id="22548" creationId="{227F2B3F-1603-631A-3DF8-FA01FC05D8EC}"/>
          </ac:spMkLst>
        </pc:spChg>
        <pc:grpChg chg="add del mod">
          <ac:chgData name="Huanwen WANG" userId="b5e6aab9-a7da-4b68-a175-a15a26c2a3f4" providerId="ADAL" clId="{A5147553-26F4-B84F-8E9F-E32BE94FDC47}" dt="2023-09-05T08:24:39.958" v="180" actId="165"/>
          <ac:grpSpMkLst>
            <pc:docMk/>
            <pc:sldMk cId="0" sldId="321"/>
            <ac:grpSpMk id="3" creationId="{B1F34C3C-2897-5F75-7A5C-04C80590276C}"/>
          </ac:grpSpMkLst>
        </pc:grpChg>
        <pc:grpChg chg="add mod topLvl">
          <ac:chgData name="Huanwen WANG" userId="b5e6aab9-a7da-4b68-a175-a15a26c2a3f4" providerId="ADAL" clId="{A5147553-26F4-B84F-8E9F-E32BE94FDC47}" dt="2023-09-06T12:59:49.114" v="2175" actId="1035"/>
          <ac:grpSpMkLst>
            <pc:docMk/>
            <pc:sldMk cId="0" sldId="321"/>
            <ac:grpSpMk id="4" creationId="{B89F0067-3B31-3613-E50C-E856A6178D0F}"/>
          </ac:grpSpMkLst>
        </pc:grpChg>
        <pc:grpChg chg="add del mod">
          <ac:chgData name="Huanwen WANG" userId="b5e6aab9-a7da-4b68-a175-a15a26c2a3f4" providerId="ADAL" clId="{A5147553-26F4-B84F-8E9F-E32BE94FDC47}" dt="2023-09-06T12:59:24.303" v="2164" actId="165"/>
          <ac:grpSpMkLst>
            <pc:docMk/>
            <pc:sldMk cId="0" sldId="321"/>
            <ac:grpSpMk id="5" creationId="{4169DBD8-1AC4-7430-1ECF-4F0C385255FA}"/>
          </ac:grpSpMkLst>
        </pc:grpChg>
        <pc:cxnChg chg="add mod">
          <ac:chgData name="Huanwen WANG" userId="b5e6aab9-a7da-4b68-a175-a15a26c2a3f4" providerId="ADAL" clId="{A5147553-26F4-B84F-8E9F-E32BE94FDC47}" dt="2023-09-06T12:59:55.607" v="2177" actId="14100"/>
          <ac:cxnSpMkLst>
            <pc:docMk/>
            <pc:sldMk cId="0" sldId="321"/>
            <ac:cxnSpMk id="7" creationId="{4C80DB8B-C47D-0C2A-EBF2-F3F346212EDB}"/>
          </ac:cxnSpMkLst>
        </pc:cxnChg>
      </pc:sldChg>
      <pc:sldChg chg="addSp delSp modSp mod modTransition modAnim">
        <pc:chgData name="Huanwen WANG" userId="b5e6aab9-a7da-4b68-a175-a15a26c2a3f4" providerId="ADAL" clId="{A5147553-26F4-B84F-8E9F-E32BE94FDC47}" dt="2023-09-08T06:09:14.450" v="13413" actId="1076"/>
        <pc:sldMkLst>
          <pc:docMk/>
          <pc:sldMk cId="0" sldId="322"/>
        </pc:sldMkLst>
        <pc:spChg chg="add mod">
          <ac:chgData name="Huanwen WANG" userId="b5e6aab9-a7da-4b68-a175-a15a26c2a3f4" providerId="ADAL" clId="{A5147553-26F4-B84F-8E9F-E32BE94FDC47}" dt="2023-09-08T06:09:14.450" v="13413" actId="1076"/>
          <ac:spMkLst>
            <pc:docMk/>
            <pc:sldMk cId="0" sldId="322"/>
            <ac:spMk id="2" creationId="{738A0518-E400-764D-5CCA-F7601D0CF92D}"/>
          </ac:spMkLst>
        </pc:spChg>
        <pc:spChg chg="add mod">
          <ac:chgData name="Huanwen WANG" userId="b5e6aab9-a7da-4b68-a175-a15a26c2a3f4" providerId="ADAL" clId="{A5147553-26F4-B84F-8E9F-E32BE94FDC47}" dt="2023-09-08T06:03:46.400" v="13406" actId="1076"/>
          <ac:spMkLst>
            <pc:docMk/>
            <pc:sldMk cId="0" sldId="322"/>
            <ac:spMk id="3" creationId="{03F9EF50-5473-D8B4-DDE1-D6CA8D254F83}"/>
          </ac:spMkLst>
        </pc:spChg>
        <pc:spChg chg="add mod">
          <ac:chgData name="Huanwen WANG" userId="b5e6aab9-a7da-4b68-a175-a15a26c2a3f4" providerId="ADAL" clId="{A5147553-26F4-B84F-8E9F-E32BE94FDC47}" dt="2023-09-06T12:58:22.632" v="2161" actId="1076"/>
          <ac:spMkLst>
            <pc:docMk/>
            <pc:sldMk cId="0" sldId="322"/>
            <ac:spMk id="4" creationId="{19F3618C-5AE4-F529-41C5-0D543FB26739}"/>
          </ac:spMkLst>
        </pc:spChg>
        <pc:spChg chg="add del mod">
          <ac:chgData name="Huanwen WANG" userId="b5e6aab9-a7da-4b68-a175-a15a26c2a3f4" providerId="ADAL" clId="{A5147553-26F4-B84F-8E9F-E32BE94FDC47}" dt="2023-09-05T11:08:06.535" v="632" actId="478"/>
          <ac:spMkLst>
            <pc:docMk/>
            <pc:sldMk cId="0" sldId="322"/>
            <ac:spMk id="4" creationId="{7FB53719-0300-CB1D-CCF2-0D814561E2AC}"/>
          </ac:spMkLst>
        </pc:spChg>
        <pc:spChg chg="add mod">
          <ac:chgData name="Huanwen WANG" userId="b5e6aab9-a7da-4b68-a175-a15a26c2a3f4" providerId="ADAL" clId="{A5147553-26F4-B84F-8E9F-E32BE94FDC47}" dt="2023-09-05T11:07:21.611" v="608" actId="1076"/>
          <ac:spMkLst>
            <pc:docMk/>
            <pc:sldMk cId="0" sldId="322"/>
            <ac:spMk id="5" creationId="{D4469C73-1974-9A30-1E02-70DBF0470A5B}"/>
          </ac:spMkLst>
        </pc:spChg>
        <pc:spChg chg="add mod">
          <ac:chgData name="Huanwen WANG" userId="b5e6aab9-a7da-4b68-a175-a15a26c2a3f4" providerId="ADAL" clId="{A5147553-26F4-B84F-8E9F-E32BE94FDC47}" dt="2023-09-05T11:07:21.611" v="608" actId="1076"/>
          <ac:spMkLst>
            <pc:docMk/>
            <pc:sldMk cId="0" sldId="322"/>
            <ac:spMk id="6" creationId="{5A0CA0C1-E0F0-5317-751B-EB5D6D864294}"/>
          </ac:spMkLst>
        </pc:spChg>
        <pc:spChg chg="add del mod">
          <ac:chgData name="Huanwen WANG" userId="b5e6aab9-a7da-4b68-a175-a15a26c2a3f4" providerId="ADAL" clId="{A5147553-26F4-B84F-8E9F-E32BE94FDC47}" dt="2023-09-05T11:08:08.368" v="633" actId="478"/>
          <ac:spMkLst>
            <pc:docMk/>
            <pc:sldMk cId="0" sldId="322"/>
            <ac:spMk id="7" creationId="{4F2DEC00-B492-B1AC-6964-E1A8F23DCF8A}"/>
          </ac:spMkLst>
        </pc:spChg>
        <pc:spChg chg="add mod">
          <ac:chgData name="Huanwen WANG" userId="b5e6aab9-a7da-4b68-a175-a15a26c2a3f4" providerId="ADAL" clId="{A5147553-26F4-B84F-8E9F-E32BE94FDC47}" dt="2023-09-08T06:03:46.400" v="13406" actId="1076"/>
          <ac:spMkLst>
            <pc:docMk/>
            <pc:sldMk cId="0" sldId="322"/>
            <ac:spMk id="8" creationId="{935D1FAF-2391-4CBD-F920-00E90101F4D3}"/>
          </ac:spMkLst>
        </pc:spChg>
        <pc:spChg chg="add del mod">
          <ac:chgData name="Huanwen WANG" userId="b5e6aab9-a7da-4b68-a175-a15a26c2a3f4" providerId="ADAL" clId="{A5147553-26F4-B84F-8E9F-E32BE94FDC47}" dt="2023-09-06T13:03:16.727" v="2206" actId="478"/>
          <ac:spMkLst>
            <pc:docMk/>
            <pc:sldMk cId="0" sldId="322"/>
            <ac:spMk id="12" creationId="{DC43C445-32C8-CE7D-DF6A-CC7EB2298784}"/>
          </ac:spMkLst>
        </pc:spChg>
        <pc:spChg chg="del mod">
          <ac:chgData name="Huanwen WANG" userId="b5e6aab9-a7da-4b68-a175-a15a26c2a3f4" providerId="ADAL" clId="{A5147553-26F4-B84F-8E9F-E32BE94FDC47}" dt="2023-09-06T12:58:18.962" v="2159" actId="478"/>
          <ac:spMkLst>
            <pc:docMk/>
            <pc:sldMk cId="0" sldId="322"/>
            <ac:spMk id="23554" creationId="{26AE8D1A-9F06-78A1-DF22-F5AEC26DE75B}"/>
          </ac:spMkLst>
        </pc:spChg>
        <pc:spChg chg="del mod">
          <ac:chgData name="Huanwen WANG" userId="b5e6aab9-a7da-4b68-a175-a15a26c2a3f4" providerId="ADAL" clId="{A5147553-26F4-B84F-8E9F-E32BE94FDC47}" dt="2023-09-05T08:29:31.016" v="235" actId="478"/>
          <ac:spMkLst>
            <pc:docMk/>
            <pc:sldMk cId="0" sldId="322"/>
            <ac:spMk id="23555" creationId="{D6317348-3AB4-E6FD-9B7B-7B59F63D3888}"/>
          </ac:spMkLst>
        </pc:spChg>
        <pc:spChg chg="del mod">
          <ac:chgData name="Huanwen WANG" userId="b5e6aab9-a7da-4b68-a175-a15a26c2a3f4" providerId="ADAL" clId="{A5147553-26F4-B84F-8E9F-E32BE94FDC47}" dt="2023-09-05T11:08:42.974" v="659" actId="478"/>
          <ac:spMkLst>
            <pc:docMk/>
            <pc:sldMk cId="0" sldId="322"/>
            <ac:spMk id="23556" creationId="{47810331-31A8-BAC5-0BDC-B56BC5130B6C}"/>
          </ac:spMkLst>
        </pc:spChg>
        <pc:spChg chg="del mod">
          <ac:chgData name="Huanwen WANG" userId="b5e6aab9-a7da-4b68-a175-a15a26c2a3f4" providerId="ADAL" clId="{A5147553-26F4-B84F-8E9F-E32BE94FDC47}" dt="2023-09-05T11:08:41.090" v="658" actId="478"/>
          <ac:spMkLst>
            <pc:docMk/>
            <pc:sldMk cId="0" sldId="322"/>
            <ac:spMk id="23557" creationId="{B2394436-131E-DB7B-822D-54315BEA2C28}"/>
          </ac:spMkLst>
        </pc:spChg>
        <pc:spChg chg="del mod">
          <ac:chgData name="Huanwen WANG" userId="b5e6aab9-a7da-4b68-a175-a15a26c2a3f4" providerId="ADAL" clId="{A5147553-26F4-B84F-8E9F-E32BE94FDC47}" dt="2023-09-05T11:08:37.567" v="657" actId="478"/>
          <ac:spMkLst>
            <pc:docMk/>
            <pc:sldMk cId="0" sldId="322"/>
            <ac:spMk id="23558" creationId="{08D14455-52D0-05A2-E282-9D754B107D0B}"/>
          </ac:spMkLst>
        </pc:spChg>
        <pc:spChg chg="del mod">
          <ac:chgData name="Huanwen WANG" userId="b5e6aab9-a7da-4b68-a175-a15a26c2a3f4" providerId="ADAL" clId="{A5147553-26F4-B84F-8E9F-E32BE94FDC47}" dt="2023-09-05T08:29:34.258" v="236" actId="478"/>
          <ac:spMkLst>
            <pc:docMk/>
            <pc:sldMk cId="0" sldId="322"/>
            <ac:spMk id="23559" creationId="{B2C9E0B0-8106-B99E-F4C1-09CAE8E6C5C6}"/>
          </ac:spMkLst>
        </pc:spChg>
        <pc:spChg chg="mod">
          <ac:chgData name="Huanwen WANG" userId="b5e6aab9-a7da-4b68-a175-a15a26c2a3f4" providerId="ADAL" clId="{A5147553-26F4-B84F-8E9F-E32BE94FDC47}" dt="2023-09-02T05:22:57.950" v="8"/>
          <ac:spMkLst>
            <pc:docMk/>
            <pc:sldMk cId="0" sldId="322"/>
            <ac:spMk id="23560" creationId="{804EEF08-0EFA-120A-70BC-655BDFD7D31D}"/>
          </ac:spMkLst>
        </pc:spChg>
        <pc:spChg chg="del mod">
          <ac:chgData name="Huanwen WANG" userId="b5e6aab9-a7da-4b68-a175-a15a26c2a3f4" providerId="ADAL" clId="{A5147553-26F4-B84F-8E9F-E32BE94FDC47}" dt="2023-09-05T08:29:34.258" v="236" actId="478"/>
          <ac:spMkLst>
            <pc:docMk/>
            <pc:sldMk cId="0" sldId="322"/>
            <ac:spMk id="23561" creationId="{63CAA54A-281A-FE35-9B62-4D983B7C6857}"/>
          </ac:spMkLst>
        </pc:spChg>
        <pc:spChg chg="mod">
          <ac:chgData name="Huanwen WANG" userId="b5e6aab9-a7da-4b68-a175-a15a26c2a3f4" providerId="ADAL" clId="{A5147553-26F4-B84F-8E9F-E32BE94FDC47}" dt="2023-09-02T05:22:57.950" v="8"/>
          <ac:spMkLst>
            <pc:docMk/>
            <pc:sldMk cId="0" sldId="322"/>
            <ac:spMk id="23562" creationId="{71D88B9F-14E7-0888-92B7-84EB0974145A}"/>
          </ac:spMkLst>
        </pc:spChg>
        <pc:spChg chg="del mod">
          <ac:chgData name="Huanwen WANG" userId="b5e6aab9-a7da-4b68-a175-a15a26c2a3f4" providerId="ADAL" clId="{A5147553-26F4-B84F-8E9F-E32BE94FDC47}" dt="2023-09-05T08:29:34.258" v="236" actId="478"/>
          <ac:spMkLst>
            <pc:docMk/>
            <pc:sldMk cId="0" sldId="322"/>
            <ac:spMk id="23563" creationId="{7442E8FE-1818-0D3B-C565-0C13AC34E66E}"/>
          </ac:spMkLst>
        </pc:spChg>
        <pc:spChg chg="del mod">
          <ac:chgData name="Huanwen WANG" userId="b5e6aab9-a7da-4b68-a175-a15a26c2a3f4" providerId="ADAL" clId="{A5147553-26F4-B84F-8E9F-E32BE94FDC47}" dt="2023-09-05T11:08:37.567" v="657" actId="478"/>
          <ac:spMkLst>
            <pc:docMk/>
            <pc:sldMk cId="0" sldId="322"/>
            <ac:spMk id="23564" creationId="{F4CDFE35-4852-5EA2-5E83-06A58E3A0264}"/>
          </ac:spMkLst>
        </pc:spChg>
        <pc:spChg chg="del mod">
          <ac:chgData name="Huanwen WANG" userId="b5e6aab9-a7da-4b68-a175-a15a26c2a3f4" providerId="ADAL" clId="{A5147553-26F4-B84F-8E9F-E32BE94FDC47}" dt="2023-09-05T11:08:37.567" v="657" actId="478"/>
          <ac:spMkLst>
            <pc:docMk/>
            <pc:sldMk cId="0" sldId="322"/>
            <ac:spMk id="23565" creationId="{604BA990-B3AC-A051-F630-DB2CAF6B0A5F}"/>
          </ac:spMkLst>
        </pc:spChg>
        <pc:spChg chg="mod">
          <ac:chgData name="Huanwen WANG" userId="b5e6aab9-a7da-4b68-a175-a15a26c2a3f4" providerId="ADAL" clId="{A5147553-26F4-B84F-8E9F-E32BE94FDC47}" dt="2023-09-02T05:22:57.950" v="8"/>
          <ac:spMkLst>
            <pc:docMk/>
            <pc:sldMk cId="0" sldId="322"/>
            <ac:spMk id="23566" creationId="{CD1483A4-A07D-7086-ADDB-51D1A176D9FD}"/>
          </ac:spMkLst>
        </pc:spChg>
        <pc:spChg chg="del mod">
          <ac:chgData name="Huanwen WANG" userId="b5e6aab9-a7da-4b68-a175-a15a26c2a3f4" providerId="ADAL" clId="{A5147553-26F4-B84F-8E9F-E32BE94FDC47}" dt="2023-09-05T11:08:37.567" v="657" actId="478"/>
          <ac:spMkLst>
            <pc:docMk/>
            <pc:sldMk cId="0" sldId="322"/>
            <ac:spMk id="23567" creationId="{9389EB87-4867-6EF8-D76E-3BE0D2F6D8FF}"/>
          </ac:spMkLst>
        </pc:spChg>
        <pc:spChg chg="del mod">
          <ac:chgData name="Huanwen WANG" userId="b5e6aab9-a7da-4b68-a175-a15a26c2a3f4" providerId="ADAL" clId="{A5147553-26F4-B84F-8E9F-E32BE94FDC47}" dt="2023-09-05T11:08:37.567" v="657" actId="478"/>
          <ac:spMkLst>
            <pc:docMk/>
            <pc:sldMk cId="0" sldId="322"/>
            <ac:spMk id="23568" creationId="{19A609AA-5FBD-0CA8-9A5A-41543A849BF4}"/>
          </ac:spMkLst>
        </pc:spChg>
        <pc:spChg chg="del mod">
          <ac:chgData name="Huanwen WANG" userId="b5e6aab9-a7da-4b68-a175-a15a26c2a3f4" providerId="ADAL" clId="{A5147553-26F4-B84F-8E9F-E32BE94FDC47}" dt="2023-09-05T08:30:44.722" v="263" actId="478"/>
          <ac:spMkLst>
            <pc:docMk/>
            <pc:sldMk cId="0" sldId="322"/>
            <ac:spMk id="23569" creationId="{588E7B92-7D95-013D-8DA4-582AF08B404D}"/>
          </ac:spMkLst>
        </pc:spChg>
        <pc:spChg chg="del mod">
          <ac:chgData name="Huanwen WANG" userId="b5e6aab9-a7da-4b68-a175-a15a26c2a3f4" providerId="ADAL" clId="{A5147553-26F4-B84F-8E9F-E32BE94FDC47}" dt="2023-09-05T11:08:37.567" v="657" actId="478"/>
          <ac:spMkLst>
            <pc:docMk/>
            <pc:sldMk cId="0" sldId="322"/>
            <ac:spMk id="23570" creationId="{452A53BE-3BF4-D64C-7C7B-83BD88DD58EF}"/>
          </ac:spMkLst>
        </pc:spChg>
        <pc:spChg chg="mod">
          <ac:chgData name="Huanwen WANG" userId="b5e6aab9-a7da-4b68-a175-a15a26c2a3f4" providerId="ADAL" clId="{A5147553-26F4-B84F-8E9F-E32BE94FDC47}" dt="2023-09-08T06:05:30.727" v="13409" actId="2711"/>
          <ac:spMkLst>
            <pc:docMk/>
            <pc:sldMk cId="0" sldId="322"/>
            <ac:spMk id="23571" creationId="{56774BB2-0460-BE55-16F7-29652F0A895C}"/>
          </ac:spMkLst>
        </pc:spChg>
        <pc:spChg chg="del mod">
          <ac:chgData name="Huanwen WANG" userId="b5e6aab9-a7da-4b68-a175-a15a26c2a3f4" providerId="ADAL" clId="{A5147553-26F4-B84F-8E9F-E32BE94FDC47}" dt="2023-09-05T11:07:06.158" v="597" actId="478"/>
          <ac:spMkLst>
            <pc:docMk/>
            <pc:sldMk cId="0" sldId="322"/>
            <ac:spMk id="23572" creationId="{7A69C6AB-4F5B-A6BE-D869-8717D04BA9A4}"/>
          </ac:spMkLst>
        </pc:spChg>
        <pc:cxnChg chg="add del mod">
          <ac:chgData name="Huanwen WANG" userId="b5e6aab9-a7da-4b68-a175-a15a26c2a3f4" providerId="ADAL" clId="{A5147553-26F4-B84F-8E9F-E32BE94FDC47}" dt="2023-09-05T11:08:34.785" v="656" actId="478"/>
          <ac:cxnSpMkLst>
            <pc:docMk/>
            <pc:sldMk cId="0" sldId="322"/>
            <ac:cxnSpMk id="9" creationId="{C7329365-20E8-7F30-F5A6-B57A0F1A728D}"/>
          </ac:cxnSpMkLst>
        </pc:cxnChg>
        <pc:cxnChg chg="add mod">
          <ac:chgData name="Huanwen WANG" userId="b5e6aab9-a7da-4b68-a175-a15a26c2a3f4" providerId="ADAL" clId="{A5147553-26F4-B84F-8E9F-E32BE94FDC47}" dt="2023-09-08T06:03:46.400" v="13406" actId="1076"/>
          <ac:cxnSpMkLst>
            <pc:docMk/>
            <pc:sldMk cId="0" sldId="322"/>
            <ac:cxnSpMk id="10" creationId="{1C4D8AE5-B141-2200-7D24-3667BC1B64D3}"/>
          </ac:cxnSpMkLst>
        </pc:cxnChg>
      </pc:sldChg>
      <pc:sldChg chg="modSp del modTransition">
        <pc:chgData name="Huanwen WANG" userId="b5e6aab9-a7da-4b68-a175-a15a26c2a3f4" providerId="ADAL" clId="{A5147553-26F4-B84F-8E9F-E32BE94FDC47}" dt="2023-09-06T13:41:54.515" v="2729" actId="2696"/>
        <pc:sldMkLst>
          <pc:docMk/>
          <pc:sldMk cId="0" sldId="329"/>
        </pc:sldMkLst>
        <pc:spChg chg="mod">
          <ac:chgData name="Huanwen WANG" userId="b5e6aab9-a7da-4b68-a175-a15a26c2a3f4" providerId="ADAL" clId="{A5147553-26F4-B84F-8E9F-E32BE94FDC47}" dt="2023-09-02T05:22:57.950" v="8"/>
          <ac:spMkLst>
            <pc:docMk/>
            <pc:sldMk cId="0" sldId="329"/>
            <ac:spMk id="25603" creationId="{C52018F3-ECF8-4F61-9798-195ECB7472EA}"/>
          </ac:spMkLst>
        </pc:spChg>
        <pc:spChg chg="mod">
          <ac:chgData name="Huanwen WANG" userId="b5e6aab9-a7da-4b68-a175-a15a26c2a3f4" providerId="ADAL" clId="{A5147553-26F4-B84F-8E9F-E32BE94FDC47}" dt="2023-09-02T05:22:57.950" v="8"/>
          <ac:spMkLst>
            <pc:docMk/>
            <pc:sldMk cId="0" sldId="329"/>
            <ac:spMk id="25604" creationId="{BE2D7F88-4773-0249-3BF1-69A52D9659B9}"/>
          </ac:spMkLst>
        </pc:spChg>
        <pc:spChg chg="mod">
          <ac:chgData name="Huanwen WANG" userId="b5e6aab9-a7da-4b68-a175-a15a26c2a3f4" providerId="ADAL" clId="{A5147553-26F4-B84F-8E9F-E32BE94FDC47}" dt="2023-09-02T05:22:57.950" v="8"/>
          <ac:spMkLst>
            <pc:docMk/>
            <pc:sldMk cId="0" sldId="329"/>
            <ac:spMk id="25605" creationId="{C10CA9FA-8229-C26E-A9F8-E067015CF2C7}"/>
          </ac:spMkLst>
        </pc:spChg>
        <pc:spChg chg="mod">
          <ac:chgData name="Huanwen WANG" userId="b5e6aab9-a7da-4b68-a175-a15a26c2a3f4" providerId="ADAL" clId="{A5147553-26F4-B84F-8E9F-E32BE94FDC47}" dt="2023-09-02T05:22:57.950" v="8"/>
          <ac:spMkLst>
            <pc:docMk/>
            <pc:sldMk cId="0" sldId="329"/>
            <ac:spMk id="25606" creationId="{9D4903E5-2619-EA76-1B0D-222A344D3EF0}"/>
          </ac:spMkLst>
        </pc:spChg>
        <pc:spChg chg="mod">
          <ac:chgData name="Huanwen WANG" userId="b5e6aab9-a7da-4b68-a175-a15a26c2a3f4" providerId="ADAL" clId="{A5147553-26F4-B84F-8E9F-E32BE94FDC47}" dt="2023-09-02T05:22:57.950" v="8"/>
          <ac:spMkLst>
            <pc:docMk/>
            <pc:sldMk cId="0" sldId="329"/>
            <ac:spMk id="91138" creationId="{BCDB8900-55EF-0C78-CF57-38BE775DA472}"/>
          </ac:spMkLst>
        </pc:spChg>
      </pc:sldChg>
      <pc:sldChg chg="addSp delSp modSp mod modTransition">
        <pc:chgData name="Huanwen WANG" userId="b5e6aab9-a7da-4b68-a175-a15a26c2a3f4" providerId="ADAL" clId="{A5147553-26F4-B84F-8E9F-E32BE94FDC47}" dt="2023-09-08T07:27:53.603" v="13442" actId="20577"/>
        <pc:sldMkLst>
          <pc:docMk/>
          <pc:sldMk cId="0" sldId="330"/>
        </pc:sldMkLst>
        <pc:spChg chg="add mod">
          <ac:chgData name="Huanwen WANG" userId="b5e6aab9-a7da-4b68-a175-a15a26c2a3f4" providerId="ADAL" clId="{A5147553-26F4-B84F-8E9F-E32BE94FDC47}" dt="2023-09-08T07:27:35.887" v="13436" actId="255"/>
          <ac:spMkLst>
            <pc:docMk/>
            <pc:sldMk cId="0" sldId="330"/>
            <ac:spMk id="2" creationId="{F3902AC9-1D65-346E-CF86-77AD428A3D87}"/>
          </ac:spMkLst>
        </pc:spChg>
        <pc:spChg chg="add del mod">
          <ac:chgData name="Huanwen WANG" userId="b5e6aab9-a7da-4b68-a175-a15a26c2a3f4" providerId="ADAL" clId="{A5147553-26F4-B84F-8E9F-E32BE94FDC47}" dt="2023-09-06T13:44:07.646" v="2756" actId="478"/>
          <ac:spMkLst>
            <pc:docMk/>
            <pc:sldMk cId="0" sldId="330"/>
            <ac:spMk id="3" creationId="{4FAFBC6A-8CE0-AE72-B29A-54C0EECEB080}"/>
          </ac:spMkLst>
        </pc:spChg>
        <pc:spChg chg="add mod">
          <ac:chgData name="Huanwen WANG" userId="b5e6aab9-a7da-4b68-a175-a15a26c2a3f4" providerId="ADAL" clId="{A5147553-26F4-B84F-8E9F-E32BE94FDC47}" dt="2023-09-06T13:45:10.115" v="2766" actId="1036"/>
          <ac:spMkLst>
            <pc:docMk/>
            <pc:sldMk cId="0" sldId="330"/>
            <ac:spMk id="4" creationId="{B3FDDEA0-F0DC-52B0-42AF-F9263F64FDC0}"/>
          </ac:spMkLst>
        </pc:spChg>
        <pc:spChg chg="mod">
          <ac:chgData name="Huanwen WANG" userId="b5e6aab9-a7da-4b68-a175-a15a26c2a3f4" providerId="ADAL" clId="{A5147553-26F4-B84F-8E9F-E32BE94FDC47}" dt="2023-09-05T08:49:55.335" v="537" actId="1036"/>
          <ac:spMkLst>
            <pc:docMk/>
            <pc:sldMk cId="0" sldId="330"/>
            <ac:spMk id="27650" creationId="{4166E0FF-F063-505F-D763-720BC6E97B6D}"/>
          </ac:spMkLst>
        </pc:spChg>
        <pc:spChg chg="del mod">
          <ac:chgData name="Huanwen WANG" userId="b5e6aab9-a7da-4b68-a175-a15a26c2a3f4" providerId="ADAL" clId="{A5147553-26F4-B84F-8E9F-E32BE94FDC47}" dt="2023-09-06T13:45:03.488" v="2763" actId="478"/>
          <ac:spMkLst>
            <pc:docMk/>
            <pc:sldMk cId="0" sldId="330"/>
            <ac:spMk id="27651" creationId="{E5FBD04E-BB0D-15AC-571B-5D4DCABE906A}"/>
          </ac:spMkLst>
        </pc:spChg>
        <pc:spChg chg="del mod">
          <ac:chgData name="Huanwen WANG" userId="b5e6aab9-a7da-4b68-a175-a15a26c2a3f4" providerId="ADAL" clId="{A5147553-26F4-B84F-8E9F-E32BE94FDC47}" dt="2023-09-05T08:49:26.911" v="514" actId="478"/>
          <ac:spMkLst>
            <pc:docMk/>
            <pc:sldMk cId="0" sldId="330"/>
            <ac:spMk id="27652" creationId="{CFDAA4BF-96C6-45DE-51E6-4405C4219FCF}"/>
          </ac:spMkLst>
        </pc:spChg>
        <pc:spChg chg="mod">
          <ac:chgData name="Huanwen WANG" userId="b5e6aab9-a7da-4b68-a175-a15a26c2a3f4" providerId="ADAL" clId="{A5147553-26F4-B84F-8E9F-E32BE94FDC47}" dt="2023-09-05T08:49:55.335" v="537" actId="1036"/>
          <ac:spMkLst>
            <pc:docMk/>
            <pc:sldMk cId="0" sldId="330"/>
            <ac:spMk id="27653" creationId="{309EAFE5-CBBF-C788-383A-F8A2B8057808}"/>
          </ac:spMkLst>
        </pc:spChg>
        <pc:spChg chg="mod">
          <ac:chgData name="Huanwen WANG" userId="b5e6aab9-a7da-4b68-a175-a15a26c2a3f4" providerId="ADAL" clId="{A5147553-26F4-B84F-8E9F-E32BE94FDC47}" dt="2023-09-06T13:44:56.617" v="2762" actId="1076"/>
          <ac:spMkLst>
            <pc:docMk/>
            <pc:sldMk cId="0" sldId="330"/>
            <ac:spMk id="27654" creationId="{278FAEFA-B05A-F8BF-510E-DAC9BCDEAE50}"/>
          </ac:spMkLst>
        </pc:spChg>
        <pc:spChg chg="del mod">
          <ac:chgData name="Huanwen WANG" userId="b5e6aab9-a7da-4b68-a175-a15a26c2a3f4" providerId="ADAL" clId="{A5147553-26F4-B84F-8E9F-E32BE94FDC47}" dt="2023-09-05T08:49:30.520" v="515" actId="478"/>
          <ac:spMkLst>
            <pc:docMk/>
            <pc:sldMk cId="0" sldId="330"/>
            <ac:spMk id="27655" creationId="{61A7E1C6-EE47-91C3-44DA-E4DEA2AD1D2C}"/>
          </ac:spMkLst>
        </pc:spChg>
        <pc:spChg chg="del mod">
          <ac:chgData name="Huanwen WANG" userId="b5e6aab9-a7da-4b68-a175-a15a26c2a3f4" providerId="ADAL" clId="{A5147553-26F4-B84F-8E9F-E32BE94FDC47}" dt="2023-09-05T08:49:34.849" v="517" actId="478"/>
          <ac:spMkLst>
            <pc:docMk/>
            <pc:sldMk cId="0" sldId="330"/>
            <ac:spMk id="27656" creationId="{D73CE476-D412-EE00-02BF-1119A9D54563}"/>
          </ac:spMkLst>
        </pc:spChg>
        <pc:spChg chg="del mod">
          <ac:chgData name="Huanwen WANG" userId="b5e6aab9-a7da-4b68-a175-a15a26c2a3f4" providerId="ADAL" clId="{A5147553-26F4-B84F-8E9F-E32BE94FDC47}" dt="2023-09-05T08:49:33.934" v="516" actId="478"/>
          <ac:spMkLst>
            <pc:docMk/>
            <pc:sldMk cId="0" sldId="330"/>
            <ac:spMk id="27657" creationId="{4CCF8DA1-1774-C3E4-1E11-191AB4416ACF}"/>
          </ac:spMkLst>
        </pc:spChg>
        <pc:spChg chg="mod">
          <ac:chgData name="Huanwen WANG" userId="b5e6aab9-a7da-4b68-a175-a15a26c2a3f4" providerId="ADAL" clId="{A5147553-26F4-B84F-8E9F-E32BE94FDC47}" dt="2023-09-08T07:27:53.603" v="13442" actId="20577"/>
          <ac:spMkLst>
            <pc:docMk/>
            <pc:sldMk cId="0" sldId="330"/>
            <ac:spMk id="27658" creationId="{86968377-C784-3977-FEC2-A8946A509915}"/>
          </ac:spMkLst>
        </pc:spChg>
        <pc:spChg chg="del mod">
          <ac:chgData name="Huanwen WANG" userId="b5e6aab9-a7da-4b68-a175-a15a26c2a3f4" providerId="ADAL" clId="{A5147553-26F4-B84F-8E9F-E32BE94FDC47}" dt="2023-09-05T11:19:44.334" v="688" actId="478"/>
          <ac:spMkLst>
            <pc:docMk/>
            <pc:sldMk cId="0" sldId="330"/>
            <ac:spMk id="27659" creationId="{A5C55ABF-E0B5-BABF-D4B3-9D44E290A6CE}"/>
          </ac:spMkLst>
        </pc:spChg>
        <pc:spChg chg="mod">
          <ac:chgData name="Huanwen WANG" userId="b5e6aab9-a7da-4b68-a175-a15a26c2a3f4" providerId="ADAL" clId="{A5147553-26F4-B84F-8E9F-E32BE94FDC47}" dt="2023-09-05T08:49:55.335" v="537" actId="1036"/>
          <ac:spMkLst>
            <pc:docMk/>
            <pc:sldMk cId="0" sldId="330"/>
            <ac:spMk id="27660" creationId="{7B61EBCD-5FD5-3D97-BB41-BE96E3A4F387}"/>
          </ac:spMkLst>
        </pc:spChg>
        <pc:graphicFrameChg chg="mod">
          <ac:chgData name="Huanwen WANG" userId="b5e6aab9-a7da-4b68-a175-a15a26c2a3f4" providerId="ADAL" clId="{A5147553-26F4-B84F-8E9F-E32BE94FDC47}" dt="2023-09-06T13:44:56.617" v="2762" actId="1076"/>
          <ac:graphicFrameMkLst>
            <pc:docMk/>
            <pc:sldMk cId="0" sldId="330"/>
            <ac:graphicFrameMk id="27661" creationId="{10B75B83-275A-8098-A83F-CABE7EF4C25B}"/>
          </ac:graphicFrameMkLst>
        </pc:graphicFrameChg>
        <pc:graphicFrameChg chg="mod">
          <ac:chgData name="Huanwen WANG" userId="b5e6aab9-a7da-4b68-a175-a15a26c2a3f4" providerId="ADAL" clId="{A5147553-26F4-B84F-8E9F-E32BE94FDC47}" dt="2023-09-06T13:44:56.617" v="2762" actId="1076"/>
          <ac:graphicFrameMkLst>
            <pc:docMk/>
            <pc:sldMk cId="0" sldId="330"/>
            <ac:graphicFrameMk id="27662" creationId="{2F4D7A92-E836-5A84-B9D4-CAABCBC2C8B3}"/>
          </ac:graphicFrameMkLst>
        </pc:graphicFrameChg>
        <pc:graphicFrameChg chg="mod">
          <ac:chgData name="Huanwen WANG" userId="b5e6aab9-a7da-4b68-a175-a15a26c2a3f4" providerId="ADAL" clId="{A5147553-26F4-B84F-8E9F-E32BE94FDC47}" dt="2023-09-06T13:44:56.617" v="2762" actId="1076"/>
          <ac:graphicFrameMkLst>
            <pc:docMk/>
            <pc:sldMk cId="0" sldId="330"/>
            <ac:graphicFrameMk id="27663" creationId="{EAED777B-C64B-90C6-3311-42BD6C52A25C}"/>
          </ac:graphicFrameMkLst>
        </pc:graphicFrameChg>
        <pc:graphicFrameChg chg="mod">
          <ac:chgData name="Huanwen WANG" userId="b5e6aab9-a7da-4b68-a175-a15a26c2a3f4" providerId="ADAL" clId="{A5147553-26F4-B84F-8E9F-E32BE94FDC47}" dt="2023-09-06T13:44:56.617" v="2762" actId="1076"/>
          <ac:graphicFrameMkLst>
            <pc:docMk/>
            <pc:sldMk cId="0" sldId="330"/>
            <ac:graphicFrameMk id="27664" creationId="{FDEF5AE5-998B-4861-FBE7-E1BCA3F056FE}"/>
          </ac:graphicFrameMkLst>
        </pc:graphicFrameChg>
        <pc:graphicFrameChg chg="mod">
          <ac:chgData name="Huanwen WANG" userId="b5e6aab9-a7da-4b68-a175-a15a26c2a3f4" providerId="ADAL" clId="{A5147553-26F4-B84F-8E9F-E32BE94FDC47}" dt="2023-09-06T13:44:56.617" v="2762" actId="1076"/>
          <ac:graphicFrameMkLst>
            <pc:docMk/>
            <pc:sldMk cId="0" sldId="330"/>
            <ac:graphicFrameMk id="27665" creationId="{65FA0FA0-028B-4D3E-E17B-3F823C4CB035}"/>
          </ac:graphicFrameMkLst>
        </pc:graphicFrameChg>
        <pc:graphicFrameChg chg="mod">
          <ac:chgData name="Huanwen WANG" userId="b5e6aab9-a7da-4b68-a175-a15a26c2a3f4" providerId="ADAL" clId="{A5147553-26F4-B84F-8E9F-E32BE94FDC47}" dt="2023-09-06T13:44:56.617" v="2762" actId="1076"/>
          <ac:graphicFrameMkLst>
            <pc:docMk/>
            <pc:sldMk cId="0" sldId="330"/>
            <ac:graphicFrameMk id="27666" creationId="{19448D30-0DC4-7DFA-1223-8D0987B0CEE1}"/>
          </ac:graphicFrameMkLst>
        </pc:graphicFrameChg>
        <pc:graphicFrameChg chg="mod">
          <ac:chgData name="Huanwen WANG" userId="b5e6aab9-a7da-4b68-a175-a15a26c2a3f4" providerId="ADAL" clId="{A5147553-26F4-B84F-8E9F-E32BE94FDC47}" dt="2023-09-06T13:44:56.617" v="2762" actId="1076"/>
          <ac:graphicFrameMkLst>
            <pc:docMk/>
            <pc:sldMk cId="0" sldId="330"/>
            <ac:graphicFrameMk id="27667" creationId="{C7C36D3D-74C6-A8B3-FF41-654A051FB1AE}"/>
          </ac:graphicFrameMkLst>
        </pc:graphicFrameChg>
        <pc:graphicFrameChg chg="mod">
          <ac:chgData name="Huanwen WANG" userId="b5e6aab9-a7da-4b68-a175-a15a26c2a3f4" providerId="ADAL" clId="{A5147553-26F4-B84F-8E9F-E32BE94FDC47}" dt="2023-09-06T13:44:56.617" v="2762" actId="1076"/>
          <ac:graphicFrameMkLst>
            <pc:docMk/>
            <pc:sldMk cId="0" sldId="330"/>
            <ac:graphicFrameMk id="27668" creationId="{68B09F1D-5C8B-F4E0-4C50-C41CA567E0CD}"/>
          </ac:graphicFrameMkLst>
        </pc:graphicFrameChg>
      </pc:sldChg>
      <pc:sldChg chg="modSp del modTransition">
        <pc:chgData name="Huanwen WANG" userId="b5e6aab9-a7da-4b68-a175-a15a26c2a3f4" providerId="ADAL" clId="{A5147553-26F4-B84F-8E9F-E32BE94FDC47}" dt="2023-09-06T14:00:26.403" v="3214" actId="2696"/>
        <pc:sldMkLst>
          <pc:docMk/>
          <pc:sldMk cId="0" sldId="333"/>
        </pc:sldMkLst>
        <pc:spChg chg="mod">
          <ac:chgData name="Huanwen WANG" userId="b5e6aab9-a7da-4b68-a175-a15a26c2a3f4" providerId="ADAL" clId="{A5147553-26F4-B84F-8E9F-E32BE94FDC47}" dt="2023-09-02T05:22:57.950" v="8"/>
          <ac:spMkLst>
            <pc:docMk/>
            <pc:sldMk cId="0" sldId="333"/>
            <ac:spMk id="29699" creationId="{FDC0412E-746F-B7D9-84D0-4D931B303203}"/>
          </ac:spMkLst>
        </pc:spChg>
        <pc:spChg chg="mod">
          <ac:chgData name="Huanwen WANG" userId="b5e6aab9-a7da-4b68-a175-a15a26c2a3f4" providerId="ADAL" clId="{A5147553-26F4-B84F-8E9F-E32BE94FDC47}" dt="2023-09-02T05:22:57.950" v="8"/>
          <ac:spMkLst>
            <pc:docMk/>
            <pc:sldMk cId="0" sldId="333"/>
            <ac:spMk id="29700" creationId="{C4598235-A024-AFF7-646D-A7C648D57172}"/>
          </ac:spMkLst>
        </pc:spChg>
        <pc:spChg chg="mod">
          <ac:chgData name="Huanwen WANG" userId="b5e6aab9-a7da-4b68-a175-a15a26c2a3f4" providerId="ADAL" clId="{A5147553-26F4-B84F-8E9F-E32BE94FDC47}" dt="2023-09-02T05:22:57.950" v="8"/>
          <ac:spMkLst>
            <pc:docMk/>
            <pc:sldMk cId="0" sldId="333"/>
            <ac:spMk id="29701" creationId="{E63150A5-D9A5-365A-5095-B7B9A2203D84}"/>
          </ac:spMkLst>
        </pc:spChg>
        <pc:spChg chg="mod">
          <ac:chgData name="Huanwen WANG" userId="b5e6aab9-a7da-4b68-a175-a15a26c2a3f4" providerId="ADAL" clId="{A5147553-26F4-B84F-8E9F-E32BE94FDC47}" dt="2023-09-02T05:22:57.950" v="8"/>
          <ac:spMkLst>
            <pc:docMk/>
            <pc:sldMk cId="0" sldId="333"/>
            <ac:spMk id="29702" creationId="{E2D7203B-28F8-C1D2-EC8F-9A4C0BDD261E}"/>
          </ac:spMkLst>
        </pc:spChg>
        <pc:spChg chg="mod">
          <ac:chgData name="Huanwen WANG" userId="b5e6aab9-a7da-4b68-a175-a15a26c2a3f4" providerId="ADAL" clId="{A5147553-26F4-B84F-8E9F-E32BE94FDC47}" dt="2023-09-02T05:22:57.950" v="8"/>
          <ac:spMkLst>
            <pc:docMk/>
            <pc:sldMk cId="0" sldId="333"/>
            <ac:spMk id="95234" creationId="{49F6D15C-9EF0-47ED-C82E-4AF2B6C3ACD3}"/>
          </ac:spMkLst>
        </pc:spChg>
      </pc:sldChg>
      <pc:sldChg chg="modSp del modTransition">
        <pc:chgData name="Huanwen WANG" userId="b5e6aab9-a7da-4b68-a175-a15a26c2a3f4" providerId="ADAL" clId="{A5147553-26F4-B84F-8E9F-E32BE94FDC47}" dt="2023-09-06T14:06:59.797" v="3352" actId="2696"/>
        <pc:sldMkLst>
          <pc:docMk/>
          <pc:sldMk cId="0" sldId="334"/>
        </pc:sldMkLst>
        <pc:spChg chg="mod">
          <ac:chgData name="Huanwen WANG" userId="b5e6aab9-a7da-4b68-a175-a15a26c2a3f4" providerId="ADAL" clId="{A5147553-26F4-B84F-8E9F-E32BE94FDC47}" dt="2023-09-02T05:22:57.950" v="8"/>
          <ac:spMkLst>
            <pc:docMk/>
            <pc:sldMk cId="0" sldId="334"/>
            <ac:spMk id="31747" creationId="{6C43FD96-0ECD-F049-D802-239DF17C07B1}"/>
          </ac:spMkLst>
        </pc:spChg>
        <pc:spChg chg="mod">
          <ac:chgData name="Huanwen WANG" userId="b5e6aab9-a7da-4b68-a175-a15a26c2a3f4" providerId="ADAL" clId="{A5147553-26F4-B84F-8E9F-E32BE94FDC47}" dt="2023-09-02T05:22:57.950" v="8"/>
          <ac:spMkLst>
            <pc:docMk/>
            <pc:sldMk cId="0" sldId="334"/>
            <ac:spMk id="31748" creationId="{7DAB5E88-7344-A894-7AD6-4E87202F8D61}"/>
          </ac:spMkLst>
        </pc:spChg>
        <pc:spChg chg="mod">
          <ac:chgData name="Huanwen WANG" userId="b5e6aab9-a7da-4b68-a175-a15a26c2a3f4" providerId="ADAL" clId="{A5147553-26F4-B84F-8E9F-E32BE94FDC47}" dt="2023-09-02T05:22:57.950" v="8"/>
          <ac:spMkLst>
            <pc:docMk/>
            <pc:sldMk cId="0" sldId="334"/>
            <ac:spMk id="31749" creationId="{48E9C816-7585-6383-AEEA-B9CCF2273824}"/>
          </ac:spMkLst>
        </pc:spChg>
        <pc:spChg chg="mod">
          <ac:chgData name="Huanwen WANG" userId="b5e6aab9-a7da-4b68-a175-a15a26c2a3f4" providerId="ADAL" clId="{A5147553-26F4-B84F-8E9F-E32BE94FDC47}" dt="2023-09-02T05:22:57.950" v="8"/>
          <ac:spMkLst>
            <pc:docMk/>
            <pc:sldMk cId="0" sldId="334"/>
            <ac:spMk id="31750" creationId="{C8CF4C01-D84D-E624-082A-1496F286EA9B}"/>
          </ac:spMkLst>
        </pc:spChg>
        <pc:spChg chg="mod">
          <ac:chgData name="Huanwen WANG" userId="b5e6aab9-a7da-4b68-a175-a15a26c2a3f4" providerId="ADAL" clId="{A5147553-26F4-B84F-8E9F-E32BE94FDC47}" dt="2023-09-02T05:22:57.950" v="8"/>
          <ac:spMkLst>
            <pc:docMk/>
            <pc:sldMk cId="0" sldId="334"/>
            <ac:spMk id="96258" creationId="{C3FCDD2E-B6F6-C3D3-14A7-23B814D79469}"/>
          </ac:spMkLst>
        </pc:spChg>
      </pc:sldChg>
      <pc:sldChg chg="addSp delSp modSp mod modTransition modAnim">
        <pc:chgData name="Huanwen WANG" userId="b5e6aab9-a7da-4b68-a175-a15a26c2a3f4" providerId="ADAL" clId="{A5147553-26F4-B84F-8E9F-E32BE94FDC47}" dt="2023-09-07T02:03:55.847" v="4704"/>
        <pc:sldMkLst>
          <pc:docMk/>
          <pc:sldMk cId="0" sldId="335"/>
        </pc:sldMkLst>
        <pc:spChg chg="add mod">
          <ac:chgData name="Huanwen WANG" userId="b5e6aab9-a7da-4b68-a175-a15a26c2a3f4" providerId="ADAL" clId="{A5147553-26F4-B84F-8E9F-E32BE94FDC47}" dt="2023-09-07T01:25:16.454" v="3739" actId="14100"/>
          <ac:spMkLst>
            <pc:docMk/>
            <pc:sldMk cId="0" sldId="335"/>
            <ac:spMk id="2" creationId="{DD93993F-B308-6207-B705-F7B82AD5DBC5}"/>
          </ac:spMkLst>
        </pc:spChg>
        <pc:spChg chg="add mod">
          <ac:chgData name="Huanwen WANG" userId="b5e6aab9-a7da-4b68-a175-a15a26c2a3f4" providerId="ADAL" clId="{A5147553-26F4-B84F-8E9F-E32BE94FDC47}" dt="2023-09-07T01:37:05.415" v="4104" actId="20577"/>
          <ac:spMkLst>
            <pc:docMk/>
            <pc:sldMk cId="0" sldId="335"/>
            <ac:spMk id="3" creationId="{FFE9AE1E-BAF6-47D7-2666-504F4A292B80}"/>
          </ac:spMkLst>
        </pc:spChg>
        <pc:spChg chg="add mod">
          <ac:chgData name="Huanwen WANG" userId="b5e6aab9-a7da-4b68-a175-a15a26c2a3f4" providerId="ADAL" clId="{A5147553-26F4-B84F-8E9F-E32BE94FDC47}" dt="2023-09-07T01:36:48.689" v="4100" actId="1037"/>
          <ac:spMkLst>
            <pc:docMk/>
            <pc:sldMk cId="0" sldId="335"/>
            <ac:spMk id="4" creationId="{9E244F2D-9778-22CE-3C31-216058AD320A}"/>
          </ac:spMkLst>
        </pc:spChg>
        <pc:spChg chg="mod">
          <ac:chgData name="Huanwen WANG" userId="b5e6aab9-a7da-4b68-a175-a15a26c2a3f4" providerId="ADAL" clId="{A5147553-26F4-B84F-8E9F-E32BE94FDC47}" dt="2023-09-06T14:09:37.839" v="3397" actId="207"/>
          <ac:spMkLst>
            <pc:docMk/>
            <pc:sldMk cId="0" sldId="335"/>
            <ac:spMk id="32770" creationId="{8FFE4503-29CD-713F-3920-5D838473C141}"/>
          </ac:spMkLst>
        </pc:spChg>
        <pc:spChg chg="mod">
          <ac:chgData name="Huanwen WANG" userId="b5e6aab9-a7da-4b68-a175-a15a26c2a3f4" providerId="ADAL" clId="{A5147553-26F4-B84F-8E9F-E32BE94FDC47}" dt="2023-09-07T02:03:55.847" v="4704"/>
          <ac:spMkLst>
            <pc:docMk/>
            <pc:sldMk cId="0" sldId="335"/>
            <ac:spMk id="32771" creationId="{1859551F-FA1F-073D-C2A9-945F08931512}"/>
          </ac:spMkLst>
        </pc:spChg>
        <pc:spChg chg="mod">
          <ac:chgData name="Huanwen WANG" userId="b5e6aab9-a7da-4b68-a175-a15a26c2a3f4" providerId="ADAL" clId="{A5147553-26F4-B84F-8E9F-E32BE94FDC47}" dt="2023-09-02T05:22:57.950" v="8"/>
          <ac:spMkLst>
            <pc:docMk/>
            <pc:sldMk cId="0" sldId="335"/>
            <ac:spMk id="32772" creationId="{C6622B87-A535-DB5A-2A0D-2BCC55332606}"/>
          </ac:spMkLst>
        </pc:spChg>
        <pc:spChg chg="del mod">
          <ac:chgData name="Huanwen WANG" userId="b5e6aab9-a7da-4b68-a175-a15a26c2a3f4" providerId="ADAL" clId="{A5147553-26F4-B84F-8E9F-E32BE94FDC47}" dt="2023-09-06T14:09:27.422" v="3392" actId="478"/>
          <ac:spMkLst>
            <pc:docMk/>
            <pc:sldMk cId="0" sldId="335"/>
            <ac:spMk id="32773" creationId="{8718FCA1-BDC3-A343-D40F-9C094C5A4D5F}"/>
          </ac:spMkLst>
        </pc:spChg>
        <pc:spChg chg="mod">
          <ac:chgData name="Huanwen WANG" userId="b5e6aab9-a7da-4b68-a175-a15a26c2a3f4" providerId="ADAL" clId="{A5147553-26F4-B84F-8E9F-E32BE94FDC47}" dt="2023-09-07T01:35:06.320" v="4055" actId="1076"/>
          <ac:spMkLst>
            <pc:docMk/>
            <pc:sldMk cId="0" sldId="335"/>
            <ac:spMk id="32774" creationId="{A8975CB0-8F2F-2AF4-5FD1-E79DF01FA724}"/>
          </ac:spMkLst>
        </pc:spChg>
        <pc:spChg chg="del mod">
          <ac:chgData name="Huanwen WANG" userId="b5e6aab9-a7da-4b68-a175-a15a26c2a3f4" providerId="ADAL" clId="{A5147553-26F4-B84F-8E9F-E32BE94FDC47}" dt="2023-09-07T01:34:07.841" v="4025" actId="478"/>
          <ac:spMkLst>
            <pc:docMk/>
            <pc:sldMk cId="0" sldId="335"/>
            <ac:spMk id="32775" creationId="{773F06A0-32D1-B7FA-5EBB-C5B8457B9CE2}"/>
          </ac:spMkLst>
        </pc:spChg>
        <pc:spChg chg="mod">
          <ac:chgData name="Huanwen WANG" userId="b5e6aab9-a7da-4b68-a175-a15a26c2a3f4" providerId="ADAL" clId="{A5147553-26F4-B84F-8E9F-E32BE94FDC47}" dt="2023-09-07T01:36:43.176" v="4097" actId="20577"/>
          <ac:spMkLst>
            <pc:docMk/>
            <pc:sldMk cId="0" sldId="335"/>
            <ac:spMk id="32776" creationId="{EDB45495-D5FB-A0C2-D221-D8FAD643B89C}"/>
          </ac:spMkLst>
        </pc:spChg>
        <pc:cxnChg chg="add mod">
          <ac:chgData name="Huanwen WANG" userId="b5e6aab9-a7da-4b68-a175-a15a26c2a3f4" providerId="ADAL" clId="{A5147553-26F4-B84F-8E9F-E32BE94FDC47}" dt="2023-09-07T01:41:33.117" v="4211" actId="1076"/>
          <ac:cxnSpMkLst>
            <pc:docMk/>
            <pc:sldMk cId="0" sldId="335"/>
            <ac:cxnSpMk id="5" creationId="{21C078A8-2791-B2AB-9A63-ED88DE3F81A6}"/>
          </ac:cxnSpMkLst>
        </pc:cxnChg>
        <pc:cxnChg chg="add mod">
          <ac:chgData name="Huanwen WANG" userId="b5e6aab9-a7da-4b68-a175-a15a26c2a3f4" providerId="ADAL" clId="{A5147553-26F4-B84F-8E9F-E32BE94FDC47}" dt="2023-09-07T01:41:41.118" v="4214" actId="1076"/>
          <ac:cxnSpMkLst>
            <pc:docMk/>
            <pc:sldMk cId="0" sldId="335"/>
            <ac:cxnSpMk id="7" creationId="{6C80C645-5EBC-7FE9-CA34-B43AF7784D25}"/>
          </ac:cxnSpMkLst>
        </pc:cxnChg>
        <pc:cxnChg chg="add mod">
          <ac:chgData name="Huanwen WANG" userId="b5e6aab9-a7da-4b68-a175-a15a26c2a3f4" providerId="ADAL" clId="{A5147553-26F4-B84F-8E9F-E32BE94FDC47}" dt="2023-09-07T01:42:02.496" v="4220" actId="1076"/>
          <ac:cxnSpMkLst>
            <pc:docMk/>
            <pc:sldMk cId="0" sldId="335"/>
            <ac:cxnSpMk id="8" creationId="{1FADC912-2AFD-C23A-C36E-C8D378CEFE3C}"/>
          </ac:cxnSpMkLst>
        </pc:cxnChg>
        <pc:cxnChg chg="add mod">
          <ac:chgData name="Huanwen WANG" userId="b5e6aab9-a7da-4b68-a175-a15a26c2a3f4" providerId="ADAL" clId="{A5147553-26F4-B84F-8E9F-E32BE94FDC47}" dt="2023-09-07T01:42:07.710" v="4222" actId="1076"/>
          <ac:cxnSpMkLst>
            <pc:docMk/>
            <pc:sldMk cId="0" sldId="335"/>
            <ac:cxnSpMk id="9" creationId="{FCD31CAC-57FA-16CB-332F-EC626ED1472A}"/>
          </ac:cxnSpMkLst>
        </pc:cxnChg>
        <pc:cxnChg chg="add mod">
          <ac:chgData name="Huanwen WANG" userId="b5e6aab9-a7da-4b68-a175-a15a26c2a3f4" providerId="ADAL" clId="{A5147553-26F4-B84F-8E9F-E32BE94FDC47}" dt="2023-09-07T01:43:04.670" v="4236" actId="14100"/>
          <ac:cxnSpMkLst>
            <pc:docMk/>
            <pc:sldMk cId="0" sldId="335"/>
            <ac:cxnSpMk id="10" creationId="{CCFDD3B1-078D-0C44-1793-00BC75A3F33A}"/>
          </ac:cxnSpMkLst>
        </pc:cxnChg>
        <pc:cxnChg chg="add mod">
          <ac:chgData name="Huanwen WANG" userId="b5e6aab9-a7da-4b68-a175-a15a26c2a3f4" providerId="ADAL" clId="{A5147553-26F4-B84F-8E9F-E32BE94FDC47}" dt="2023-09-07T01:43:09.189" v="4238" actId="1076"/>
          <ac:cxnSpMkLst>
            <pc:docMk/>
            <pc:sldMk cId="0" sldId="335"/>
            <ac:cxnSpMk id="12" creationId="{1B8FA9BD-8C53-AEDB-E6AF-199BB06840DB}"/>
          </ac:cxnSpMkLst>
        </pc:cxnChg>
      </pc:sldChg>
      <pc:sldChg chg="modSp del modTransition">
        <pc:chgData name="Huanwen WANG" userId="b5e6aab9-a7da-4b68-a175-a15a26c2a3f4" providerId="ADAL" clId="{A5147553-26F4-B84F-8E9F-E32BE94FDC47}" dt="2023-09-06T14:08:07.775" v="3387" actId="2696"/>
        <pc:sldMkLst>
          <pc:docMk/>
          <pc:sldMk cId="0" sldId="336"/>
        </pc:sldMkLst>
        <pc:spChg chg="mod">
          <ac:chgData name="Huanwen WANG" userId="b5e6aab9-a7da-4b68-a175-a15a26c2a3f4" providerId="ADAL" clId="{A5147553-26F4-B84F-8E9F-E32BE94FDC47}" dt="2023-09-02T05:22:57.950" v="8"/>
          <ac:spMkLst>
            <pc:docMk/>
            <pc:sldMk cId="0" sldId="336"/>
            <ac:spMk id="34819" creationId="{617438A6-298B-6473-AC0F-BFCFEC59B857}"/>
          </ac:spMkLst>
        </pc:spChg>
        <pc:spChg chg="mod">
          <ac:chgData name="Huanwen WANG" userId="b5e6aab9-a7da-4b68-a175-a15a26c2a3f4" providerId="ADAL" clId="{A5147553-26F4-B84F-8E9F-E32BE94FDC47}" dt="2023-09-02T05:22:57.950" v="8"/>
          <ac:spMkLst>
            <pc:docMk/>
            <pc:sldMk cId="0" sldId="336"/>
            <ac:spMk id="34820" creationId="{7159F51D-F289-921D-F7AE-3FA21BF1E5AD}"/>
          </ac:spMkLst>
        </pc:spChg>
        <pc:spChg chg="mod">
          <ac:chgData name="Huanwen WANG" userId="b5e6aab9-a7da-4b68-a175-a15a26c2a3f4" providerId="ADAL" clId="{A5147553-26F4-B84F-8E9F-E32BE94FDC47}" dt="2023-09-02T05:22:57.950" v="8"/>
          <ac:spMkLst>
            <pc:docMk/>
            <pc:sldMk cId="0" sldId="336"/>
            <ac:spMk id="34821" creationId="{4D8C7B2E-5657-BE41-45A7-9AF26A1C3959}"/>
          </ac:spMkLst>
        </pc:spChg>
        <pc:spChg chg="mod">
          <ac:chgData name="Huanwen WANG" userId="b5e6aab9-a7da-4b68-a175-a15a26c2a3f4" providerId="ADAL" clId="{A5147553-26F4-B84F-8E9F-E32BE94FDC47}" dt="2023-09-02T05:22:57.950" v="8"/>
          <ac:spMkLst>
            <pc:docMk/>
            <pc:sldMk cId="0" sldId="336"/>
            <ac:spMk id="34822" creationId="{0912C505-6F0D-6589-035F-BC1FCD19B8BF}"/>
          </ac:spMkLst>
        </pc:spChg>
        <pc:spChg chg="mod">
          <ac:chgData name="Huanwen WANG" userId="b5e6aab9-a7da-4b68-a175-a15a26c2a3f4" providerId="ADAL" clId="{A5147553-26F4-B84F-8E9F-E32BE94FDC47}" dt="2023-09-02T05:22:57.950" v="8"/>
          <ac:spMkLst>
            <pc:docMk/>
            <pc:sldMk cId="0" sldId="336"/>
            <ac:spMk id="34823" creationId="{A87CF4F9-9CB4-025E-B95A-678954D8DC06}"/>
          </ac:spMkLst>
        </pc:spChg>
        <pc:spChg chg="mod">
          <ac:chgData name="Huanwen WANG" userId="b5e6aab9-a7da-4b68-a175-a15a26c2a3f4" providerId="ADAL" clId="{A5147553-26F4-B84F-8E9F-E32BE94FDC47}" dt="2023-09-02T05:22:57.950" v="8"/>
          <ac:spMkLst>
            <pc:docMk/>
            <pc:sldMk cId="0" sldId="336"/>
            <ac:spMk id="100354" creationId="{A0743CB6-E09F-4A3F-89E0-697DC58E1B2C}"/>
          </ac:spMkLst>
        </pc:spChg>
      </pc:sldChg>
      <pc:sldChg chg="addSp delSp modSp mod modTransition setBg modAnim">
        <pc:chgData name="Huanwen WANG" userId="b5e6aab9-a7da-4b68-a175-a15a26c2a3f4" providerId="ADAL" clId="{A5147553-26F4-B84F-8E9F-E32BE94FDC47}" dt="2023-09-06T12:23:36.289" v="1881" actId="1076"/>
        <pc:sldMkLst>
          <pc:docMk/>
          <pc:sldMk cId="0" sldId="337"/>
        </pc:sldMkLst>
        <pc:spChg chg="add mod">
          <ac:chgData name="Huanwen WANG" userId="b5e6aab9-a7da-4b68-a175-a15a26c2a3f4" providerId="ADAL" clId="{A5147553-26F4-B84F-8E9F-E32BE94FDC47}" dt="2023-09-06T12:22:24.490" v="1875" actId="1076"/>
          <ac:spMkLst>
            <pc:docMk/>
            <pc:sldMk cId="0" sldId="337"/>
            <ac:spMk id="2" creationId="{AE14ACA2-CD9A-7C0C-93C8-B0E9BF305A4F}"/>
          </ac:spMkLst>
        </pc:spChg>
        <pc:spChg chg="del mod">
          <ac:chgData name="Huanwen WANG" userId="b5e6aab9-a7da-4b68-a175-a15a26c2a3f4" providerId="ADAL" clId="{A5147553-26F4-B84F-8E9F-E32BE94FDC47}" dt="2023-09-06T12:18:15.425" v="1836" actId="478"/>
          <ac:spMkLst>
            <pc:docMk/>
            <pc:sldMk cId="0" sldId="337"/>
            <ac:spMk id="102404" creationId="{07C0528C-4ABE-29FE-67D5-1CC39EFA9DE1}"/>
          </ac:spMkLst>
        </pc:spChg>
        <pc:spChg chg="mod">
          <ac:chgData name="Huanwen WANG" userId="b5e6aab9-a7da-4b68-a175-a15a26c2a3f4" providerId="ADAL" clId="{A5147553-26F4-B84F-8E9F-E32BE94FDC47}" dt="2023-09-06T12:23:36.289" v="1881" actId="1076"/>
          <ac:spMkLst>
            <pc:docMk/>
            <pc:sldMk cId="0" sldId="337"/>
            <ac:spMk id="102405" creationId="{F79357EC-9358-AAC6-2B5F-1E2B28EA6374}"/>
          </ac:spMkLst>
        </pc:spChg>
        <pc:spChg chg="mod">
          <ac:chgData name="Huanwen WANG" userId="b5e6aab9-a7da-4b68-a175-a15a26c2a3f4" providerId="ADAL" clId="{A5147553-26F4-B84F-8E9F-E32BE94FDC47}" dt="2023-09-06T12:21:23.262" v="1863" actId="1076"/>
          <ac:spMkLst>
            <pc:docMk/>
            <pc:sldMk cId="0" sldId="337"/>
            <ac:spMk id="102406" creationId="{B413C458-0BD1-67F1-09D5-AC0AC17F8694}"/>
          </ac:spMkLst>
        </pc:spChg>
        <pc:spChg chg="mod">
          <ac:chgData name="Huanwen WANG" userId="b5e6aab9-a7da-4b68-a175-a15a26c2a3f4" providerId="ADAL" clId="{A5147553-26F4-B84F-8E9F-E32BE94FDC47}" dt="2023-09-06T12:22:21.130" v="1874" actId="1076"/>
          <ac:spMkLst>
            <pc:docMk/>
            <pc:sldMk cId="0" sldId="337"/>
            <ac:spMk id="102407" creationId="{E1D32CA4-C6FD-8BAF-F7F6-A2354DAC6710}"/>
          </ac:spMkLst>
        </pc:spChg>
        <pc:picChg chg="mod">
          <ac:chgData name="Huanwen WANG" userId="b5e6aab9-a7da-4b68-a175-a15a26c2a3f4" providerId="ADAL" clId="{A5147553-26F4-B84F-8E9F-E32BE94FDC47}" dt="2023-09-06T12:20:32.097" v="1856" actId="732"/>
          <ac:picMkLst>
            <pc:docMk/>
            <pc:sldMk cId="0" sldId="337"/>
            <ac:picMk id="102403" creationId="{A0481FA9-C688-812A-986D-7D169906CBEE}"/>
          </ac:picMkLst>
        </pc:picChg>
      </pc:sldChg>
      <pc:sldChg chg="addSp delSp modSp mod modTransition setBg modAnim">
        <pc:chgData name="Huanwen WANG" userId="b5e6aab9-a7da-4b68-a175-a15a26c2a3f4" providerId="ADAL" clId="{A5147553-26F4-B84F-8E9F-E32BE94FDC47}" dt="2023-09-06T12:28:43.161" v="2008" actId="1035"/>
        <pc:sldMkLst>
          <pc:docMk/>
          <pc:sldMk cId="0" sldId="338"/>
        </pc:sldMkLst>
        <pc:spChg chg="add mod">
          <ac:chgData name="Huanwen WANG" userId="b5e6aab9-a7da-4b68-a175-a15a26c2a3f4" providerId="ADAL" clId="{A5147553-26F4-B84F-8E9F-E32BE94FDC47}" dt="2023-09-06T12:28:30.531" v="2004" actId="1076"/>
          <ac:spMkLst>
            <pc:docMk/>
            <pc:sldMk cId="0" sldId="338"/>
            <ac:spMk id="2" creationId="{3C126543-C6ED-8EA9-7E49-9EF0DEAC3A10}"/>
          </ac:spMkLst>
        </pc:spChg>
        <pc:spChg chg="add mod">
          <ac:chgData name="Huanwen WANG" userId="b5e6aab9-a7da-4b68-a175-a15a26c2a3f4" providerId="ADAL" clId="{A5147553-26F4-B84F-8E9F-E32BE94FDC47}" dt="2023-09-06T12:28:37.132" v="2006" actId="1076"/>
          <ac:spMkLst>
            <pc:docMk/>
            <pc:sldMk cId="0" sldId="338"/>
            <ac:spMk id="3" creationId="{F3538F63-321E-3494-BBCF-6D9AD00FC2FD}"/>
          </ac:spMkLst>
        </pc:spChg>
        <pc:spChg chg="mod">
          <ac:chgData name="Huanwen WANG" userId="b5e6aab9-a7da-4b68-a175-a15a26c2a3f4" providerId="ADAL" clId="{A5147553-26F4-B84F-8E9F-E32BE94FDC47}" dt="2023-09-02T05:22:57.950" v="8"/>
          <ac:spMkLst>
            <pc:docMk/>
            <pc:sldMk cId="0" sldId="338"/>
            <ac:spMk id="20485" creationId="{B2119EC0-64DB-7382-A253-B25D504392D8}"/>
          </ac:spMkLst>
        </pc:spChg>
        <pc:spChg chg="del mod">
          <ac:chgData name="Huanwen WANG" userId="b5e6aab9-a7da-4b68-a175-a15a26c2a3f4" providerId="ADAL" clId="{A5147553-26F4-B84F-8E9F-E32BE94FDC47}" dt="2023-09-06T12:26:09.845" v="1949" actId="478"/>
          <ac:spMkLst>
            <pc:docMk/>
            <pc:sldMk cId="0" sldId="338"/>
            <ac:spMk id="103427" creationId="{4C673CB1-38B7-3918-CEB2-3D33D07C1FA6}"/>
          </ac:spMkLst>
        </pc:spChg>
        <pc:spChg chg="mod">
          <ac:chgData name="Huanwen WANG" userId="b5e6aab9-a7da-4b68-a175-a15a26c2a3f4" providerId="ADAL" clId="{A5147553-26F4-B84F-8E9F-E32BE94FDC47}" dt="2023-09-06T12:28:26.171" v="2003" actId="1076"/>
          <ac:spMkLst>
            <pc:docMk/>
            <pc:sldMk cId="0" sldId="338"/>
            <ac:spMk id="103428" creationId="{1D803A51-7059-4C27-4AE5-5CF9B12C6760}"/>
          </ac:spMkLst>
        </pc:spChg>
        <pc:spChg chg="del mod">
          <ac:chgData name="Huanwen WANG" userId="b5e6aab9-a7da-4b68-a175-a15a26c2a3f4" providerId="ADAL" clId="{A5147553-26F4-B84F-8E9F-E32BE94FDC47}" dt="2023-09-06T12:27:29.261" v="1992" actId="478"/>
          <ac:spMkLst>
            <pc:docMk/>
            <pc:sldMk cId="0" sldId="338"/>
            <ac:spMk id="103430" creationId="{1CC3D463-41CD-658C-52B1-382E35E40421}"/>
          </ac:spMkLst>
        </pc:spChg>
        <pc:spChg chg="mod">
          <ac:chgData name="Huanwen WANG" userId="b5e6aab9-a7da-4b68-a175-a15a26c2a3f4" providerId="ADAL" clId="{A5147553-26F4-B84F-8E9F-E32BE94FDC47}" dt="2023-09-06T12:28:43.161" v="2008" actId="1035"/>
          <ac:spMkLst>
            <pc:docMk/>
            <pc:sldMk cId="0" sldId="338"/>
            <ac:spMk id="103431" creationId="{FEC127D6-7BC7-02B3-B44D-877191613547}"/>
          </ac:spMkLst>
        </pc:spChg>
        <pc:picChg chg="mod">
          <ac:chgData name="Huanwen WANG" userId="b5e6aab9-a7da-4b68-a175-a15a26c2a3f4" providerId="ADAL" clId="{A5147553-26F4-B84F-8E9F-E32BE94FDC47}" dt="2023-09-06T12:28:33.494" v="2005" actId="1076"/>
          <ac:picMkLst>
            <pc:docMk/>
            <pc:sldMk cId="0" sldId="338"/>
            <ac:picMk id="103426" creationId="{F701ED22-8E75-4998-125D-CBF7181DEE71}"/>
          </ac:picMkLst>
        </pc:picChg>
      </pc:sldChg>
      <pc:sldChg chg="modSp modTransition">
        <pc:chgData name="Huanwen WANG" userId="b5e6aab9-a7da-4b68-a175-a15a26c2a3f4" providerId="ADAL" clId="{A5147553-26F4-B84F-8E9F-E32BE94FDC47}" dt="2023-09-02T05:22:57.950" v="8"/>
        <pc:sldMkLst>
          <pc:docMk/>
          <pc:sldMk cId="0" sldId="339"/>
        </pc:sldMkLst>
        <pc:spChg chg="mod">
          <ac:chgData name="Huanwen WANG" userId="b5e6aab9-a7da-4b68-a175-a15a26c2a3f4" providerId="ADAL" clId="{A5147553-26F4-B84F-8E9F-E32BE94FDC47}" dt="2023-09-02T05:22:57.950" v="8"/>
          <ac:spMkLst>
            <pc:docMk/>
            <pc:sldMk cId="0" sldId="339"/>
            <ac:spMk id="16387" creationId="{9D76C4F5-3478-1D6F-86C8-1962AF838769}"/>
          </ac:spMkLst>
        </pc:spChg>
        <pc:spChg chg="mod">
          <ac:chgData name="Huanwen WANG" userId="b5e6aab9-a7da-4b68-a175-a15a26c2a3f4" providerId="ADAL" clId="{A5147553-26F4-B84F-8E9F-E32BE94FDC47}" dt="2023-09-02T05:22:57.950" v="8"/>
          <ac:spMkLst>
            <pc:docMk/>
            <pc:sldMk cId="0" sldId="339"/>
            <ac:spMk id="104454" creationId="{095F4650-B451-B1E5-21B6-98CB02CE07E6}"/>
          </ac:spMkLst>
        </pc:spChg>
        <pc:spChg chg="mod">
          <ac:chgData name="Huanwen WANG" userId="b5e6aab9-a7da-4b68-a175-a15a26c2a3f4" providerId="ADAL" clId="{A5147553-26F4-B84F-8E9F-E32BE94FDC47}" dt="2023-09-02T05:22:57.950" v="8"/>
          <ac:spMkLst>
            <pc:docMk/>
            <pc:sldMk cId="0" sldId="339"/>
            <ac:spMk id="104456" creationId="{8D2537BD-7DB7-682C-6D47-458F8DF63E17}"/>
          </ac:spMkLst>
        </pc:spChg>
        <pc:spChg chg="mod">
          <ac:chgData name="Huanwen WANG" userId="b5e6aab9-a7da-4b68-a175-a15a26c2a3f4" providerId="ADAL" clId="{A5147553-26F4-B84F-8E9F-E32BE94FDC47}" dt="2023-09-02T05:22:57.950" v="8"/>
          <ac:spMkLst>
            <pc:docMk/>
            <pc:sldMk cId="0" sldId="339"/>
            <ac:spMk id="104457" creationId="{6D0D0A78-B1F8-D018-B699-1764A86D1412}"/>
          </ac:spMkLst>
        </pc:spChg>
        <pc:picChg chg="mod">
          <ac:chgData name="Huanwen WANG" userId="b5e6aab9-a7da-4b68-a175-a15a26c2a3f4" providerId="ADAL" clId="{A5147553-26F4-B84F-8E9F-E32BE94FDC47}" dt="2023-09-02T05:22:57.950" v="8"/>
          <ac:picMkLst>
            <pc:docMk/>
            <pc:sldMk cId="0" sldId="339"/>
            <ac:picMk id="104450" creationId="{313E3152-4134-EBEC-DDA5-263F29714495}"/>
          </ac:picMkLst>
        </pc:picChg>
      </pc:sldChg>
      <pc:sldChg chg="addSp delSp modSp mod modTransition modAnim">
        <pc:chgData name="Huanwen WANG" userId="b5e6aab9-a7da-4b68-a175-a15a26c2a3f4" providerId="ADAL" clId="{A5147553-26F4-B84F-8E9F-E32BE94FDC47}" dt="2023-09-06T12:16:18.165" v="1755"/>
        <pc:sldMkLst>
          <pc:docMk/>
          <pc:sldMk cId="0" sldId="340"/>
        </pc:sldMkLst>
        <pc:spChg chg="add mod">
          <ac:chgData name="Huanwen WANG" userId="b5e6aab9-a7da-4b68-a175-a15a26c2a3f4" providerId="ADAL" clId="{A5147553-26F4-B84F-8E9F-E32BE94FDC47}" dt="2023-09-06T12:04:39.222" v="1693"/>
          <ac:spMkLst>
            <pc:docMk/>
            <pc:sldMk cId="0" sldId="340"/>
            <ac:spMk id="5" creationId="{82F6C183-4596-F07B-49FD-CEF4BAB099D6}"/>
          </ac:spMkLst>
        </pc:spChg>
        <pc:spChg chg="add del mod">
          <ac:chgData name="Huanwen WANG" userId="b5e6aab9-a7da-4b68-a175-a15a26c2a3f4" providerId="ADAL" clId="{A5147553-26F4-B84F-8E9F-E32BE94FDC47}" dt="2023-09-06T12:15:38.176" v="1740" actId="478"/>
          <ac:spMkLst>
            <pc:docMk/>
            <pc:sldMk cId="0" sldId="340"/>
            <ac:spMk id="6" creationId="{E630CD1F-C9C4-9478-33C4-3158D461F70D}"/>
          </ac:spMkLst>
        </pc:spChg>
        <pc:spChg chg="add del mod">
          <ac:chgData name="Huanwen WANG" userId="b5e6aab9-a7da-4b68-a175-a15a26c2a3f4" providerId="ADAL" clId="{A5147553-26F4-B84F-8E9F-E32BE94FDC47}" dt="2023-09-06T12:15:41.135" v="1742"/>
          <ac:spMkLst>
            <pc:docMk/>
            <pc:sldMk cId="0" sldId="340"/>
            <ac:spMk id="7" creationId="{04439C13-9274-8808-62EF-F122D4D8AEDC}"/>
          </ac:spMkLst>
        </pc:spChg>
        <pc:spChg chg="del mod">
          <ac:chgData name="Huanwen WANG" userId="b5e6aab9-a7da-4b68-a175-a15a26c2a3f4" providerId="ADAL" clId="{A5147553-26F4-B84F-8E9F-E32BE94FDC47}" dt="2023-09-06T12:14:35.487" v="1707" actId="478"/>
          <ac:spMkLst>
            <pc:docMk/>
            <pc:sldMk cId="0" sldId="340"/>
            <ac:spMk id="17411" creationId="{6BDF07DD-9252-596D-A805-76450CEDB3A2}"/>
          </ac:spMkLst>
        </pc:spChg>
        <pc:spChg chg="del mod">
          <ac:chgData name="Huanwen WANG" userId="b5e6aab9-a7da-4b68-a175-a15a26c2a3f4" providerId="ADAL" clId="{A5147553-26F4-B84F-8E9F-E32BE94FDC47}" dt="2023-09-06T12:04:38.408" v="1692" actId="478"/>
          <ac:spMkLst>
            <pc:docMk/>
            <pc:sldMk cId="0" sldId="340"/>
            <ac:spMk id="105474" creationId="{9F959F51-5129-7B3C-9831-A5D82E6029CB}"/>
          </ac:spMkLst>
        </pc:spChg>
        <pc:spChg chg="mod">
          <ac:chgData name="Huanwen WANG" userId="b5e6aab9-a7da-4b68-a175-a15a26c2a3f4" providerId="ADAL" clId="{A5147553-26F4-B84F-8E9F-E32BE94FDC47}" dt="2023-09-06T12:15:48.115" v="1748" actId="1076"/>
          <ac:spMkLst>
            <pc:docMk/>
            <pc:sldMk cId="0" sldId="340"/>
            <ac:spMk id="105477" creationId="{051CF42D-403C-8512-A507-451D1E8BA7DF}"/>
          </ac:spMkLst>
        </pc:spChg>
        <pc:grpChg chg="add mod">
          <ac:chgData name="Huanwen WANG" userId="b5e6aab9-a7da-4b68-a175-a15a26c2a3f4" providerId="ADAL" clId="{A5147553-26F4-B84F-8E9F-E32BE94FDC47}" dt="2023-09-06T12:04:39.222" v="1693"/>
          <ac:grpSpMkLst>
            <pc:docMk/>
            <pc:sldMk cId="0" sldId="340"/>
            <ac:grpSpMk id="2" creationId="{2283AC30-C6DA-A93A-4D2D-B9705B0F007C}"/>
          </ac:grpSpMkLst>
        </pc:grpChg>
        <pc:picChg chg="mod">
          <ac:chgData name="Huanwen WANG" userId="b5e6aab9-a7da-4b68-a175-a15a26c2a3f4" providerId="ADAL" clId="{A5147553-26F4-B84F-8E9F-E32BE94FDC47}" dt="2023-09-06T12:04:39.222" v="1693"/>
          <ac:picMkLst>
            <pc:docMk/>
            <pc:sldMk cId="0" sldId="340"/>
            <ac:picMk id="3" creationId="{A017CE42-8BB4-716D-095A-EE50FAE35929}"/>
          </ac:picMkLst>
        </pc:picChg>
        <pc:picChg chg="add del mod">
          <ac:chgData name="Huanwen WANG" userId="b5e6aab9-a7da-4b68-a175-a15a26c2a3f4" providerId="ADAL" clId="{A5147553-26F4-B84F-8E9F-E32BE94FDC47}" dt="2023-09-06T12:16:18.165" v="1755"/>
          <ac:picMkLst>
            <pc:docMk/>
            <pc:sldMk cId="0" sldId="340"/>
            <ac:picMk id="8" creationId="{6D295AA6-5482-9D71-8C85-21DD9F152E3C}"/>
          </ac:picMkLst>
        </pc:picChg>
        <pc:cxnChg chg="mod">
          <ac:chgData name="Huanwen WANG" userId="b5e6aab9-a7da-4b68-a175-a15a26c2a3f4" providerId="ADAL" clId="{A5147553-26F4-B84F-8E9F-E32BE94FDC47}" dt="2023-09-06T12:04:39.222" v="1693"/>
          <ac:cxnSpMkLst>
            <pc:docMk/>
            <pc:sldMk cId="0" sldId="340"/>
            <ac:cxnSpMk id="4" creationId="{15002B75-C15D-0647-4ADA-821C241A4DBC}"/>
          </ac:cxnSpMkLst>
        </pc:cxnChg>
      </pc:sldChg>
      <pc:sldChg chg="addSp delSp modSp mod modTransition">
        <pc:chgData name="Huanwen WANG" userId="b5e6aab9-a7da-4b68-a175-a15a26c2a3f4" providerId="ADAL" clId="{A5147553-26F4-B84F-8E9F-E32BE94FDC47}" dt="2023-09-06T13:43:42.787" v="2752" actId="207"/>
        <pc:sldMkLst>
          <pc:docMk/>
          <pc:sldMk cId="0" sldId="343"/>
        </pc:sldMkLst>
        <pc:spChg chg="add mod">
          <ac:chgData name="Huanwen WANG" userId="b5e6aab9-a7da-4b68-a175-a15a26c2a3f4" providerId="ADAL" clId="{A5147553-26F4-B84F-8E9F-E32BE94FDC47}" dt="2023-09-06T13:43:04.773" v="2747" actId="1076"/>
          <ac:spMkLst>
            <pc:docMk/>
            <pc:sldMk cId="0" sldId="343"/>
            <ac:spMk id="2" creationId="{43A2C91E-6690-520D-6157-1A988734B567}"/>
          </ac:spMkLst>
        </pc:spChg>
        <pc:spChg chg="add del mod">
          <ac:chgData name="Huanwen WANG" userId="b5e6aab9-a7da-4b68-a175-a15a26c2a3f4" providerId="ADAL" clId="{A5147553-26F4-B84F-8E9F-E32BE94FDC47}" dt="2023-09-06T13:42:40.231" v="2739" actId="478"/>
          <ac:spMkLst>
            <pc:docMk/>
            <pc:sldMk cId="0" sldId="343"/>
            <ac:spMk id="3" creationId="{FA619F3E-DE72-D711-645A-3C6D39F1BEF7}"/>
          </ac:spMkLst>
        </pc:spChg>
        <pc:spChg chg="add mod">
          <ac:chgData name="Huanwen WANG" userId="b5e6aab9-a7da-4b68-a175-a15a26c2a3f4" providerId="ADAL" clId="{A5147553-26F4-B84F-8E9F-E32BE94FDC47}" dt="2023-09-06T13:42:59.674" v="2745"/>
          <ac:spMkLst>
            <pc:docMk/>
            <pc:sldMk cId="0" sldId="343"/>
            <ac:spMk id="6" creationId="{E2FF75CB-1EB2-866B-92DA-E02E640CA767}"/>
          </ac:spMkLst>
        </pc:spChg>
        <pc:spChg chg="del mod">
          <ac:chgData name="Huanwen WANG" userId="b5e6aab9-a7da-4b68-a175-a15a26c2a3f4" providerId="ADAL" clId="{A5147553-26F4-B84F-8E9F-E32BE94FDC47}" dt="2023-09-06T13:42:59.191" v="2744" actId="478"/>
          <ac:spMkLst>
            <pc:docMk/>
            <pc:sldMk cId="0" sldId="343"/>
            <ac:spMk id="26626" creationId="{F54F0C90-918B-B5D1-8092-D23F0CEFCD3C}"/>
          </ac:spMkLst>
        </pc:spChg>
        <pc:spChg chg="del mod">
          <ac:chgData name="Huanwen WANG" userId="b5e6aab9-a7da-4b68-a175-a15a26c2a3f4" providerId="ADAL" clId="{A5147553-26F4-B84F-8E9F-E32BE94FDC47}" dt="2023-09-05T08:42:02.652" v="337" actId="478"/>
          <ac:spMkLst>
            <pc:docMk/>
            <pc:sldMk cId="0" sldId="343"/>
            <ac:spMk id="26627" creationId="{9DAF9883-CFDD-40B1-429A-98FD105C06B5}"/>
          </ac:spMkLst>
        </pc:spChg>
        <pc:spChg chg="mod">
          <ac:chgData name="Huanwen WANG" userId="b5e6aab9-a7da-4b68-a175-a15a26c2a3f4" providerId="ADAL" clId="{A5147553-26F4-B84F-8E9F-E32BE94FDC47}" dt="2023-09-06T13:43:15.134" v="2748" actId="1076"/>
          <ac:spMkLst>
            <pc:docMk/>
            <pc:sldMk cId="0" sldId="343"/>
            <ac:spMk id="26628" creationId="{48BE47D6-3EDA-841C-B08C-00301D8ED4F6}"/>
          </ac:spMkLst>
        </pc:spChg>
        <pc:spChg chg="del mod">
          <ac:chgData name="Huanwen WANG" userId="b5e6aab9-a7da-4b68-a175-a15a26c2a3f4" providerId="ADAL" clId="{A5147553-26F4-B84F-8E9F-E32BE94FDC47}" dt="2023-09-05T08:46:49.617" v="476" actId="478"/>
          <ac:spMkLst>
            <pc:docMk/>
            <pc:sldMk cId="0" sldId="343"/>
            <ac:spMk id="26629" creationId="{986015D4-B3D1-849A-D714-D3313255CE9A}"/>
          </ac:spMkLst>
        </pc:spChg>
        <pc:spChg chg="mod">
          <ac:chgData name="Huanwen WANG" userId="b5e6aab9-a7da-4b68-a175-a15a26c2a3f4" providerId="ADAL" clId="{A5147553-26F4-B84F-8E9F-E32BE94FDC47}" dt="2023-09-06T13:43:15.134" v="2748" actId="1076"/>
          <ac:spMkLst>
            <pc:docMk/>
            <pc:sldMk cId="0" sldId="343"/>
            <ac:spMk id="26630" creationId="{C382444B-41E4-DFEA-1B3D-B682C51D9B38}"/>
          </ac:spMkLst>
        </pc:spChg>
        <pc:spChg chg="del mod">
          <ac:chgData name="Huanwen WANG" userId="b5e6aab9-a7da-4b68-a175-a15a26c2a3f4" providerId="ADAL" clId="{A5147553-26F4-B84F-8E9F-E32BE94FDC47}" dt="2023-09-05T08:42:08.945" v="340" actId="478"/>
          <ac:spMkLst>
            <pc:docMk/>
            <pc:sldMk cId="0" sldId="343"/>
            <ac:spMk id="26631" creationId="{DCE57B49-E601-C1CA-1DB6-3424C92AAE81}"/>
          </ac:spMkLst>
        </pc:spChg>
        <pc:spChg chg="mod">
          <ac:chgData name="Huanwen WANG" userId="b5e6aab9-a7da-4b68-a175-a15a26c2a3f4" providerId="ADAL" clId="{A5147553-26F4-B84F-8E9F-E32BE94FDC47}" dt="2023-09-02T05:22:57.950" v="8"/>
          <ac:spMkLst>
            <pc:docMk/>
            <pc:sldMk cId="0" sldId="343"/>
            <ac:spMk id="26632" creationId="{3ABA6B9E-833F-D558-B647-CCC6FF84258A}"/>
          </ac:spMkLst>
        </pc:spChg>
        <pc:spChg chg="del mod">
          <ac:chgData name="Huanwen WANG" userId="b5e6aab9-a7da-4b68-a175-a15a26c2a3f4" providerId="ADAL" clId="{A5147553-26F4-B84F-8E9F-E32BE94FDC47}" dt="2023-09-05T08:42:07.083" v="339" actId="478"/>
          <ac:spMkLst>
            <pc:docMk/>
            <pc:sldMk cId="0" sldId="343"/>
            <ac:spMk id="26633" creationId="{6274126A-E852-847B-F30D-B17CA6C83366}"/>
          </ac:spMkLst>
        </pc:spChg>
        <pc:spChg chg="mod">
          <ac:chgData name="Huanwen WANG" userId="b5e6aab9-a7da-4b68-a175-a15a26c2a3f4" providerId="ADAL" clId="{A5147553-26F4-B84F-8E9F-E32BE94FDC47}" dt="2023-09-02T05:22:57.950" v="8"/>
          <ac:spMkLst>
            <pc:docMk/>
            <pc:sldMk cId="0" sldId="343"/>
            <ac:spMk id="26634" creationId="{18527ACD-2DC6-5B9B-0A57-1074E62C5C3B}"/>
          </ac:spMkLst>
        </pc:spChg>
        <pc:spChg chg="del mod">
          <ac:chgData name="Huanwen WANG" userId="b5e6aab9-a7da-4b68-a175-a15a26c2a3f4" providerId="ADAL" clId="{A5147553-26F4-B84F-8E9F-E32BE94FDC47}" dt="2023-09-05T08:42:05.043" v="338" actId="478"/>
          <ac:spMkLst>
            <pc:docMk/>
            <pc:sldMk cId="0" sldId="343"/>
            <ac:spMk id="26635" creationId="{0C92F19E-918C-2956-414D-A324ED174727}"/>
          </ac:spMkLst>
        </pc:spChg>
        <pc:spChg chg="mod">
          <ac:chgData name="Huanwen WANG" userId="b5e6aab9-a7da-4b68-a175-a15a26c2a3f4" providerId="ADAL" clId="{A5147553-26F4-B84F-8E9F-E32BE94FDC47}" dt="2023-09-02T05:22:57.950" v="8"/>
          <ac:spMkLst>
            <pc:docMk/>
            <pc:sldMk cId="0" sldId="343"/>
            <ac:spMk id="26636" creationId="{9E767360-4B8C-B62B-3714-47C45FA8D6DD}"/>
          </ac:spMkLst>
        </pc:spChg>
        <pc:spChg chg="del mod">
          <ac:chgData name="Huanwen WANG" userId="b5e6aab9-a7da-4b68-a175-a15a26c2a3f4" providerId="ADAL" clId="{A5147553-26F4-B84F-8E9F-E32BE94FDC47}" dt="2023-09-05T08:43:16.043" v="360" actId="478"/>
          <ac:spMkLst>
            <pc:docMk/>
            <pc:sldMk cId="0" sldId="343"/>
            <ac:spMk id="26637" creationId="{D78302B5-C2DC-C282-0910-4C4A96276131}"/>
          </ac:spMkLst>
        </pc:spChg>
        <pc:spChg chg="mod">
          <ac:chgData name="Huanwen WANG" userId="b5e6aab9-a7da-4b68-a175-a15a26c2a3f4" providerId="ADAL" clId="{A5147553-26F4-B84F-8E9F-E32BE94FDC47}" dt="2023-09-02T05:22:57.950" v="8"/>
          <ac:spMkLst>
            <pc:docMk/>
            <pc:sldMk cId="0" sldId="343"/>
            <ac:spMk id="26638" creationId="{EF4C6D09-F3F7-4C54-36A0-AF06B195E90A}"/>
          </ac:spMkLst>
        </pc:spChg>
        <pc:spChg chg="del mod">
          <ac:chgData name="Huanwen WANG" userId="b5e6aab9-a7da-4b68-a175-a15a26c2a3f4" providerId="ADAL" clId="{A5147553-26F4-B84F-8E9F-E32BE94FDC47}" dt="2023-09-05T08:43:21.456" v="367" actId="478"/>
          <ac:spMkLst>
            <pc:docMk/>
            <pc:sldMk cId="0" sldId="343"/>
            <ac:spMk id="26639" creationId="{584F902B-040F-BED0-7898-AF595F455251}"/>
          </ac:spMkLst>
        </pc:spChg>
        <pc:spChg chg="del mod">
          <ac:chgData name="Huanwen WANG" userId="b5e6aab9-a7da-4b68-a175-a15a26c2a3f4" providerId="ADAL" clId="{A5147553-26F4-B84F-8E9F-E32BE94FDC47}" dt="2023-09-05T08:44:19.511" v="379" actId="478"/>
          <ac:spMkLst>
            <pc:docMk/>
            <pc:sldMk cId="0" sldId="343"/>
            <ac:spMk id="26640" creationId="{F249C170-78FB-C539-5A58-3312B575E6A3}"/>
          </ac:spMkLst>
        </pc:spChg>
        <pc:spChg chg="mod">
          <ac:chgData name="Huanwen WANG" userId="b5e6aab9-a7da-4b68-a175-a15a26c2a3f4" providerId="ADAL" clId="{A5147553-26F4-B84F-8E9F-E32BE94FDC47}" dt="2023-09-02T05:22:57.950" v="8"/>
          <ac:spMkLst>
            <pc:docMk/>
            <pc:sldMk cId="0" sldId="343"/>
            <ac:spMk id="26641" creationId="{70E0470B-7B5F-A4F0-AE99-171A6C34E70C}"/>
          </ac:spMkLst>
        </pc:spChg>
        <pc:spChg chg="mod">
          <ac:chgData name="Huanwen WANG" userId="b5e6aab9-a7da-4b68-a175-a15a26c2a3f4" providerId="ADAL" clId="{A5147553-26F4-B84F-8E9F-E32BE94FDC47}" dt="2023-09-06T13:43:42.787" v="2752" actId="207"/>
          <ac:spMkLst>
            <pc:docMk/>
            <pc:sldMk cId="0" sldId="343"/>
            <ac:spMk id="26642" creationId="{4A27B8C0-27D9-683E-1091-8707650A4090}"/>
          </ac:spMkLst>
        </pc:spChg>
        <pc:spChg chg="del mod">
          <ac:chgData name="Huanwen WANG" userId="b5e6aab9-a7da-4b68-a175-a15a26c2a3f4" providerId="ADAL" clId="{A5147553-26F4-B84F-8E9F-E32BE94FDC47}" dt="2023-09-05T08:45:55.997" v="462" actId="478"/>
          <ac:spMkLst>
            <pc:docMk/>
            <pc:sldMk cId="0" sldId="343"/>
            <ac:spMk id="26643" creationId="{BAF58865-AC4C-BDE1-A2FF-DAEF5B43218D}"/>
          </ac:spMkLst>
        </pc:spChg>
        <pc:spChg chg="del mod">
          <ac:chgData name="Huanwen WANG" userId="b5e6aab9-a7da-4b68-a175-a15a26c2a3f4" providerId="ADAL" clId="{A5147553-26F4-B84F-8E9F-E32BE94FDC47}" dt="2023-09-05T08:44:17.785" v="378" actId="478"/>
          <ac:spMkLst>
            <pc:docMk/>
            <pc:sldMk cId="0" sldId="343"/>
            <ac:spMk id="26644" creationId="{8AE7FF77-39AC-806B-1256-35178DEFDE6C}"/>
          </ac:spMkLst>
        </pc:spChg>
        <pc:spChg chg="mod">
          <ac:chgData name="Huanwen WANG" userId="b5e6aab9-a7da-4b68-a175-a15a26c2a3f4" providerId="ADAL" clId="{A5147553-26F4-B84F-8E9F-E32BE94FDC47}" dt="2023-09-06T13:43:15.134" v="2748" actId="1076"/>
          <ac:spMkLst>
            <pc:docMk/>
            <pc:sldMk cId="0" sldId="343"/>
            <ac:spMk id="26645" creationId="{52482EFF-9692-23EA-BF01-26752C796587}"/>
          </ac:spMkLst>
        </pc:spChg>
        <pc:spChg chg="del mod">
          <ac:chgData name="Huanwen WANG" userId="b5e6aab9-a7da-4b68-a175-a15a26c2a3f4" providerId="ADAL" clId="{A5147553-26F4-B84F-8E9F-E32BE94FDC47}" dt="2023-09-05T08:46:29.301" v="472" actId="478"/>
          <ac:spMkLst>
            <pc:docMk/>
            <pc:sldMk cId="0" sldId="343"/>
            <ac:spMk id="26646" creationId="{9F551D08-62E4-2CE3-CEFE-8F5562592D8A}"/>
          </ac:spMkLst>
        </pc:spChg>
        <pc:spChg chg="mod">
          <ac:chgData name="Huanwen WANG" userId="b5e6aab9-a7da-4b68-a175-a15a26c2a3f4" providerId="ADAL" clId="{A5147553-26F4-B84F-8E9F-E32BE94FDC47}" dt="2023-09-06T13:43:15.134" v="2748" actId="1076"/>
          <ac:spMkLst>
            <pc:docMk/>
            <pc:sldMk cId="0" sldId="343"/>
            <ac:spMk id="26647" creationId="{D715B789-301C-652D-B439-DAED2603593F}"/>
          </ac:spMkLst>
        </pc:spChg>
        <pc:spChg chg="del mod">
          <ac:chgData name="Huanwen WANG" userId="b5e6aab9-a7da-4b68-a175-a15a26c2a3f4" providerId="ADAL" clId="{A5147553-26F4-B84F-8E9F-E32BE94FDC47}" dt="2023-09-05T08:44:23.028" v="380" actId="478"/>
          <ac:spMkLst>
            <pc:docMk/>
            <pc:sldMk cId="0" sldId="343"/>
            <ac:spMk id="26648" creationId="{979D6B5F-1FC3-A146-F817-6FD207D6A9BF}"/>
          </ac:spMkLst>
        </pc:spChg>
        <pc:spChg chg="del mod">
          <ac:chgData name="Huanwen WANG" userId="b5e6aab9-a7da-4b68-a175-a15a26c2a3f4" providerId="ADAL" clId="{A5147553-26F4-B84F-8E9F-E32BE94FDC47}" dt="2023-09-05T08:44:13.362" v="377" actId="478"/>
          <ac:spMkLst>
            <pc:docMk/>
            <pc:sldMk cId="0" sldId="343"/>
            <ac:spMk id="26649" creationId="{1F6B040F-A3D1-8E36-6B29-707F37E2F030}"/>
          </ac:spMkLst>
        </pc:spChg>
        <pc:spChg chg="del mod">
          <ac:chgData name="Huanwen WANG" userId="b5e6aab9-a7da-4b68-a175-a15a26c2a3f4" providerId="ADAL" clId="{A5147553-26F4-B84F-8E9F-E32BE94FDC47}" dt="2023-09-05T08:45:14.491" v="426" actId="478"/>
          <ac:spMkLst>
            <pc:docMk/>
            <pc:sldMk cId="0" sldId="343"/>
            <ac:spMk id="26650" creationId="{2C7ED28C-E36B-3AC7-E1BC-9293091CCD04}"/>
          </ac:spMkLst>
        </pc:spChg>
        <pc:spChg chg="del mod">
          <ac:chgData name="Huanwen WANG" userId="b5e6aab9-a7da-4b68-a175-a15a26c2a3f4" providerId="ADAL" clId="{A5147553-26F4-B84F-8E9F-E32BE94FDC47}" dt="2023-09-05T08:45:17.036" v="427" actId="478"/>
          <ac:spMkLst>
            <pc:docMk/>
            <pc:sldMk cId="0" sldId="343"/>
            <ac:spMk id="26651" creationId="{40F9323B-24B2-838A-63DA-38F3A9299149}"/>
          </ac:spMkLst>
        </pc:spChg>
        <pc:spChg chg="del mod">
          <ac:chgData name="Huanwen WANG" userId="b5e6aab9-a7da-4b68-a175-a15a26c2a3f4" providerId="ADAL" clId="{A5147553-26F4-B84F-8E9F-E32BE94FDC47}" dt="2023-09-05T08:45:17.036" v="427" actId="478"/>
          <ac:spMkLst>
            <pc:docMk/>
            <pc:sldMk cId="0" sldId="343"/>
            <ac:spMk id="26652" creationId="{24B185B3-E920-08DF-AD20-FFA17E5EB000}"/>
          </ac:spMkLst>
        </pc:spChg>
        <pc:spChg chg="del mod">
          <ac:chgData name="Huanwen WANG" userId="b5e6aab9-a7da-4b68-a175-a15a26c2a3f4" providerId="ADAL" clId="{A5147553-26F4-B84F-8E9F-E32BE94FDC47}" dt="2023-09-05T08:45:17.036" v="427" actId="478"/>
          <ac:spMkLst>
            <pc:docMk/>
            <pc:sldMk cId="0" sldId="343"/>
            <ac:spMk id="26653" creationId="{EBE84CD2-3F27-33F9-619B-C2D8965D9BF9}"/>
          </ac:spMkLst>
        </pc:spChg>
        <pc:spChg chg="del mod">
          <ac:chgData name="Huanwen WANG" userId="b5e6aab9-a7da-4b68-a175-a15a26c2a3f4" providerId="ADAL" clId="{A5147553-26F4-B84F-8E9F-E32BE94FDC47}" dt="2023-09-05T08:44:51.495" v="414" actId="478"/>
          <ac:spMkLst>
            <pc:docMk/>
            <pc:sldMk cId="0" sldId="343"/>
            <ac:spMk id="26654" creationId="{2E0BAD0C-21A6-24D2-1CCE-810F2849715C}"/>
          </ac:spMkLst>
        </pc:spChg>
        <pc:cxnChg chg="add mod">
          <ac:chgData name="Huanwen WANG" userId="b5e6aab9-a7da-4b68-a175-a15a26c2a3f4" providerId="ADAL" clId="{A5147553-26F4-B84F-8E9F-E32BE94FDC47}" dt="2023-09-06T13:43:15.134" v="2748" actId="1076"/>
          <ac:cxnSpMkLst>
            <pc:docMk/>
            <pc:sldMk cId="0" sldId="343"/>
            <ac:cxnSpMk id="4" creationId="{2C1C56D2-F3BC-0E23-6957-50D6786D2972}"/>
          </ac:cxnSpMkLst>
        </pc:cxnChg>
        <pc:cxnChg chg="add mod">
          <ac:chgData name="Huanwen WANG" userId="b5e6aab9-a7da-4b68-a175-a15a26c2a3f4" providerId="ADAL" clId="{A5147553-26F4-B84F-8E9F-E32BE94FDC47}" dt="2023-09-06T13:43:15.134" v="2748" actId="1076"/>
          <ac:cxnSpMkLst>
            <pc:docMk/>
            <pc:sldMk cId="0" sldId="343"/>
            <ac:cxnSpMk id="5" creationId="{53EEA487-B928-C684-011B-54F9180EC8A9}"/>
          </ac:cxnSpMkLst>
        </pc:cxnChg>
      </pc:sldChg>
      <pc:sldChg chg="addSp delSp modSp mod modTransition modAnim">
        <pc:chgData name="Huanwen WANG" userId="b5e6aab9-a7da-4b68-a175-a15a26c2a3f4" providerId="ADAL" clId="{A5147553-26F4-B84F-8E9F-E32BE94FDC47}" dt="2023-09-06T12:52:51.688" v="2075" actId="207"/>
        <pc:sldMkLst>
          <pc:docMk/>
          <pc:sldMk cId="0" sldId="344"/>
        </pc:sldMkLst>
        <pc:spChg chg="add mod">
          <ac:chgData name="Huanwen WANG" userId="b5e6aab9-a7da-4b68-a175-a15a26c2a3f4" providerId="ADAL" clId="{A5147553-26F4-B84F-8E9F-E32BE94FDC47}" dt="2023-09-06T12:50:13.522" v="2046" actId="1038"/>
          <ac:spMkLst>
            <pc:docMk/>
            <pc:sldMk cId="0" sldId="344"/>
            <ac:spMk id="5" creationId="{79835188-6A60-D51C-2252-8F2D1028AB24}"/>
          </ac:spMkLst>
        </pc:spChg>
        <pc:spChg chg="del mod">
          <ac:chgData name="Huanwen WANG" userId="b5e6aab9-a7da-4b68-a175-a15a26c2a3f4" providerId="ADAL" clId="{A5147553-26F4-B84F-8E9F-E32BE94FDC47}" dt="2023-09-06T12:50:17.792" v="2047" actId="478"/>
          <ac:spMkLst>
            <pc:docMk/>
            <pc:sldMk cId="0" sldId="344"/>
            <ac:spMk id="109570" creationId="{DC16A7CD-8E63-9AD5-19A1-95B5EC8DE2DC}"/>
          </ac:spMkLst>
        </pc:spChg>
        <pc:spChg chg="mod">
          <ac:chgData name="Huanwen WANG" userId="b5e6aab9-a7da-4b68-a175-a15a26c2a3f4" providerId="ADAL" clId="{A5147553-26F4-B84F-8E9F-E32BE94FDC47}" dt="2023-09-06T12:52:51.688" v="2075" actId="207"/>
          <ac:spMkLst>
            <pc:docMk/>
            <pc:sldMk cId="0" sldId="344"/>
            <ac:spMk id="109571" creationId="{B924C702-E3DF-1BC5-0715-674C7667BF47}"/>
          </ac:spMkLst>
        </pc:spChg>
        <pc:spChg chg="mod">
          <ac:chgData name="Huanwen WANG" userId="b5e6aab9-a7da-4b68-a175-a15a26c2a3f4" providerId="ADAL" clId="{A5147553-26F4-B84F-8E9F-E32BE94FDC47}" dt="2023-09-06T12:52:04.365" v="2069" actId="1076"/>
          <ac:spMkLst>
            <pc:docMk/>
            <pc:sldMk cId="0" sldId="344"/>
            <ac:spMk id="109572" creationId="{3AFE1E46-C137-B84A-B1B0-CD6ED67DEE2D}"/>
          </ac:spMkLst>
        </pc:spChg>
        <pc:spChg chg="mod">
          <ac:chgData name="Huanwen WANG" userId="b5e6aab9-a7da-4b68-a175-a15a26c2a3f4" providerId="ADAL" clId="{A5147553-26F4-B84F-8E9F-E32BE94FDC47}" dt="2023-09-06T12:51:22.581" v="2061" actId="207"/>
          <ac:spMkLst>
            <pc:docMk/>
            <pc:sldMk cId="0" sldId="344"/>
            <ac:spMk id="109573" creationId="{EF9231B6-227C-BA48-FBE4-CE6652CD26A3}"/>
          </ac:spMkLst>
        </pc:spChg>
        <pc:grpChg chg="add mod">
          <ac:chgData name="Huanwen WANG" userId="b5e6aab9-a7da-4b68-a175-a15a26c2a3f4" providerId="ADAL" clId="{A5147553-26F4-B84F-8E9F-E32BE94FDC47}" dt="2023-09-06T12:49:32.183" v="2010"/>
          <ac:grpSpMkLst>
            <pc:docMk/>
            <pc:sldMk cId="0" sldId="344"/>
            <ac:grpSpMk id="2" creationId="{15D2518C-EF50-C894-0E1B-72EB2C429AAC}"/>
          </ac:grpSpMkLst>
        </pc:grpChg>
        <pc:picChg chg="mod">
          <ac:chgData name="Huanwen WANG" userId="b5e6aab9-a7da-4b68-a175-a15a26c2a3f4" providerId="ADAL" clId="{A5147553-26F4-B84F-8E9F-E32BE94FDC47}" dt="2023-09-06T12:49:32.183" v="2010"/>
          <ac:picMkLst>
            <pc:docMk/>
            <pc:sldMk cId="0" sldId="344"/>
            <ac:picMk id="3" creationId="{B42FC06B-48A0-8F0C-36FA-DAF1DDDF1F5C}"/>
          </ac:picMkLst>
        </pc:picChg>
        <pc:cxnChg chg="mod">
          <ac:chgData name="Huanwen WANG" userId="b5e6aab9-a7da-4b68-a175-a15a26c2a3f4" providerId="ADAL" clId="{A5147553-26F4-B84F-8E9F-E32BE94FDC47}" dt="2023-09-06T12:49:32.183" v="2010"/>
          <ac:cxnSpMkLst>
            <pc:docMk/>
            <pc:sldMk cId="0" sldId="344"/>
            <ac:cxnSpMk id="4" creationId="{B5A6C905-58C4-9DD1-22CF-E80347A74A5D}"/>
          </ac:cxnSpMkLst>
        </pc:cxnChg>
      </pc:sldChg>
      <pc:sldChg chg="addSp delSp modSp mod modTransition delAnim modAnim">
        <pc:chgData name="Huanwen WANG" userId="b5e6aab9-a7da-4b68-a175-a15a26c2a3f4" providerId="ADAL" clId="{A5147553-26F4-B84F-8E9F-E32BE94FDC47}" dt="2023-09-06T13:58:50.699" v="3205" actId="113"/>
        <pc:sldMkLst>
          <pc:docMk/>
          <pc:sldMk cId="0" sldId="346"/>
        </pc:sldMkLst>
        <pc:spChg chg="add mod">
          <ac:chgData name="Huanwen WANG" userId="b5e6aab9-a7da-4b68-a175-a15a26c2a3f4" providerId="ADAL" clId="{A5147553-26F4-B84F-8E9F-E32BE94FDC47}" dt="2023-09-06T13:46:01.948" v="2774" actId="1076"/>
          <ac:spMkLst>
            <pc:docMk/>
            <pc:sldMk cId="0" sldId="346"/>
            <ac:spMk id="2" creationId="{EA15F2EC-9D99-B8FE-E204-424D6B693459}"/>
          </ac:spMkLst>
        </pc:spChg>
        <pc:spChg chg="add mod">
          <ac:chgData name="Huanwen WANG" userId="b5e6aab9-a7da-4b68-a175-a15a26c2a3f4" providerId="ADAL" clId="{A5147553-26F4-B84F-8E9F-E32BE94FDC47}" dt="2023-09-06T13:51:39.079" v="2919" actId="114"/>
          <ac:spMkLst>
            <pc:docMk/>
            <pc:sldMk cId="0" sldId="346"/>
            <ac:spMk id="3" creationId="{10486A41-1782-CCB8-B0BA-003D2BF3C247}"/>
          </ac:spMkLst>
        </pc:spChg>
        <pc:spChg chg="add mod">
          <ac:chgData name="Huanwen WANG" userId="b5e6aab9-a7da-4b68-a175-a15a26c2a3f4" providerId="ADAL" clId="{A5147553-26F4-B84F-8E9F-E32BE94FDC47}" dt="2023-09-06T13:49:16.917" v="2860" actId="114"/>
          <ac:spMkLst>
            <pc:docMk/>
            <pc:sldMk cId="0" sldId="346"/>
            <ac:spMk id="4" creationId="{09935CB0-CE86-1E05-5844-1A96854BC8B5}"/>
          </ac:spMkLst>
        </pc:spChg>
        <pc:spChg chg="add mod">
          <ac:chgData name="Huanwen WANG" userId="b5e6aab9-a7da-4b68-a175-a15a26c2a3f4" providerId="ADAL" clId="{A5147553-26F4-B84F-8E9F-E32BE94FDC47}" dt="2023-09-06T13:58:19.914" v="3191" actId="1076"/>
          <ac:spMkLst>
            <pc:docMk/>
            <pc:sldMk cId="0" sldId="346"/>
            <ac:spMk id="5" creationId="{6AA52D16-B14A-B41B-9606-4784BA5D6E59}"/>
          </ac:spMkLst>
        </pc:spChg>
        <pc:spChg chg="add mod">
          <ac:chgData name="Huanwen WANG" userId="b5e6aab9-a7da-4b68-a175-a15a26c2a3f4" providerId="ADAL" clId="{A5147553-26F4-B84F-8E9F-E32BE94FDC47}" dt="2023-09-06T13:51:47.932" v="2924" actId="14100"/>
          <ac:spMkLst>
            <pc:docMk/>
            <pc:sldMk cId="0" sldId="346"/>
            <ac:spMk id="6" creationId="{B8441017-0CDF-4749-CAA3-C59ACAE9D787}"/>
          </ac:spMkLst>
        </pc:spChg>
        <pc:spChg chg="add mod">
          <ac:chgData name="Huanwen WANG" userId="b5e6aab9-a7da-4b68-a175-a15a26c2a3f4" providerId="ADAL" clId="{A5147553-26F4-B84F-8E9F-E32BE94FDC47}" dt="2023-09-06T13:58:50.699" v="3205" actId="113"/>
          <ac:spMkLst>
            <pc:docMk/>
            <pc:sldMk cId="0" sldId="346"/>
            <ac:spMk id="7" creationId="{820DA36E-EB82-1D36-E36E-DA076562183F}"/>
          </ac:spMkLst>
        </pc:spChg>
        <pc:spChg chg="add mod">
          <ac:chgData name="Huanwen WANG" userId="b5e6aab9-a7da-4b68-a175-a15a26c2a3f4" providerId="ADAL" clId="{A5147553-26F4-B84F-8E9F-E32BE94FDC47}" dt="2023-09-06T13:55:27.238" v="3072" actId="1076"/>
          <ac:spMkLst>
            <pc:docMk/>
            <pc:sldMk cId="0" sldId="346"/>
            <ac:spMk id="8" creationId="{520882C6-B801-4407-D723-8207B6CB2EA9}"/>
          </ac:spMkLst>
        </pc:spChg>
        <pc:spChg chg="add mod">
          <ac:chgData name="Huanwen WANG" userId="b5e6aab9-a7da-4b68-a175-a15a26c2a3f4" providerId="ADAL" clId="{A5147553-26F4-B84F-8E9F-E32BE94FDC47}" dt="2023-09-06T13:57:10.397" v="3171" actId="1076"/>
          <ac:spMkLst>
            <pc:docMk/>
            <pc:sldMk cId="0" sldId="346"/>
            <ac:spMk id="9" creationId="{C7C4407B-A19C-DAF9-C18B-5363B5F52871}"/>
          </ac:spMkLst>
        </pc:spChg>
        <pc:spChg chg="add del mod">
          <ac:chgData name="Huanwen WANG" userId="b5e6aab9-a7da-4b68-a175-a15a26c2a3f4" providerId="ADAL" clId="{A5147553-26F4-B84F-8E9F-E32BE94FDC47}" dt="2023-09-06T13:56:26.135" v="3142" actId="478"/>
          <ac:spMkLst>
            <pc:docMk/>
            <pc:sldMk cId="0" sldId="346"/>
            <ac:spMk id="10" creationId="{14F618E0-4092-043A-5DCF-8578B2C2271B}"/>
          </ac:spMkLst>
        </pc:spChg>
        <pc:spChg chg="add mod">
          <ac:chgData name="Huanwen WANG" userId="b5e6aab9-a7da-4b68-a175-a15a26c2a3f4" providerId="ADAL" clId="{A5147553-26F4-B84F-8E9F-E32BE94FDC47}" dt="2023-09-06T13:57:43.153" v="3178" actId="1076"/>
          <ac:spMkLst>
            <pc:docMk/>
            <pc:sldMk cId="0" sldId="346"/>
            <ac:spMk id="11" creationId="{A45C9364-4038-5B60-0615-3FE92D1AFD77}"/>
          </ac:spMkLst>
        </pc:spChg>
        <pc:spChg chg="add mod">
          <ac:chgData name="Huanwen WANG" userId="b5e6aab9-a7da-4b68-a175-a15a26c2a3f4" providerId="ADAL" clId="{A5147553-26F4-B84F-8E9F-E32BE94FDC47}" dt="2023-09-06T13:58:04.653" v="3189" actId="20577"/>
          <ac:spMkLst>
            <pc:docMk/>
            <pc:sldMk cId="0" sldId="346"/>
            <ac:spMk id="12" creationId="{B298E475-CEEB-7C1E-AC51-9B5B2B2168F8}"/>
          </ac:spMkLst>
        </pc:spChg>
        <pc:spChg chg="del mod">
          <ac:chgData name="Huanwen WANG" userId="b5e6aab9-a7da-4b68-a175-a15a26c2a3f4" providerId="ADAL" clId="{A5147553-26F4-B84F-8E9F-E32BE94FDC47}" dt="2023-09-06T13:47:13.648" v="2816" actId="478"/>
          <ac:spMkLst>
            <pc:docMk/>
            <pc:sldMk cId="0" sldId="346"/>
            <ac:spMk id="28676" creationId="{93D6A850-B586-0F88-D5BF-1E5562B965DD}"/>
          </ac:spMkLst>
        </pc:spChg>
        <pc:spChg chg="del mod">
          <ac:chgData name="Huanwen WANG" userId="b5e6aab9-a7da-4b68-a175-a15a26c2a3f4" providerId="ADAL" clId="{A5147553-26F4-B84F-8E9F-E32BE94FDC47}" dt="2023-09-06T13:47:05.549" v="2813" actId="478"/>
          <ac:spMkLst>
            <pc:docMk/>
            <pc:sldMk cId="0" sldId="346"/>
            <ac:spMk id="28678" creationId="{57B3AC19-7218-F1CE-D76B-6CF62963C866}"/>
          </ac:spMkLst>
        </pc:spChg>
        <pc:spChg chg="del mod">
          <ac:chgData name="Huanwen WANG" userId="b5e6aab9-a7da-4b68-a175-a15a26c2a3f4" providerId="ADAL" clId="{A5147553-26F4-B84F-8E9F-E32BE94FDC47}" dt="2023-09-06T13:45:59.150" v="2772" actId="478"/>
          <ac:spMkLst>
            <pc:docMk/>
            <pc:sldMk cId="0" sldId="346"/>
            <ac:spMk id="112642" creationId="{03377ED3-FC36-5302-EF7E-B6090FD4DADF}"/>
          </ac:spMkLst>
        </pc:spChg>
        <pc:spChg chg="del mod">
          <ac:chgData name="Huanwen WANG" userId="b5e6aab9-a7da-4b68-a175-a15a26c2a3f4" providerId="ADAL" clId="{A5147553-26F4-B84F-8E9F-E32BE94FDC47}" dt="2023-09-06T13:47:30.312" v="2820" actId="478"/>
          <ac:spMkLst>
            <pc:docMk/>
            <pc:sldMk cId="0" sldId="346"/>
            <ac:spMk id="112647" creationId="{4D3C3D58-4E66-9CD8-2AC2-D69A4DCBDC0A}"/>
          </ac:spMkLst>
        </pc:spChg>
        <pc:spChg chg="del mod">
          <ac:chgData name="Huanwen WANG" userId="b5e6aab9-a7da-4b68-a175-a15a26c2a3f4" providerId="ADAL" clId="{A5147553-26F4-B84F-8E9F-E32BE94FDC47}" dt="2023-09-06T13:51:52.964" v="2925" actId="478"/>
          <ac:spMkLst>
            <pc:docMk/>
            <pc:sldMk cId="0" sldId="346"/>
            <ac:spMk id="112648" creationId="{8571D888-38D7-D0B1-43A7-DF2CFBC1BD86}"/>
          </ac:spMkLst>
        </pc:spChg>
        <pc:spChg chg="del mod">
          <ac:chgData name="Huanwen WANG" userId="b5e6aab9-a7da-4b68-a175-a15a26c2a3f4" providerId="ADAL" clId="{A5147553-26F4-B84F-8E9F-E32BE94FDC47}" dt="2023-09-06T13:49:19.841" v="2861" actId="478"/>
          <ac:spMkLst>
            <pc:docMk/>
            <pc:sldMk cId="0" sldId="346"/>
            <ac:spMk id="112651" creationId="{3CEB4C8C-542F-518A-67B6-6249725E63EE}"/>
          </ac:spMkLst>
        </pc:spChg>
        <pc:spChg chg="del mod">
          <ac:chgData name="Huanwen WANG" userId="b5e6aab9-a7da-4b68-a175-a15a26c2a3f4" providerId="ADAL" clId="{A5147553-26F4-B84F-8E9F-E32BE94FDC47}" dt="2023-09-06T13:57:29.923" v="3172" actId="478"/>
          <ac:spMkLst>
            <pc:docMk/>
            <pc:sldMk cId="0" sldId="346"/>
            <ac:spMk id="112653" creationId="{75BF4694-088C-4473-FCDF-20B6936B71B2}"/>
          </ac:spMkLst>
        </pc:spChg>
        <pc:graphicFrameChg chg="del mod">
          <ac:chgData name="Huanwen WANG" userId="b5e6aab9-a7da-4b68-a175-a15a26c2a3f4" providerId="ADAL" clId="{A5147553-26F4-B84F-8E9F-E32BE94FDC47}" dt="2023-09-06T13:47:10.804" v="2815" actId="478"/>
          <ac:graphicFrameMkLst>
            <pc:docMk/>
            <pc:sldMk cId="0" sldId="346"/>
            <ac:graphicFrameMk id="28675" creationId="{E0069D32-F9BE-2013-5BE7-550FE8FAB9F2}"/>
          </ac:graphicFrameMkLst>
        </pc:graphicFrameChg>
        <pc:graphicFrameChg chg="del mod">
          <ac:chgData name="Huanwen WANG" userId="b5e6aab9-a7da-4b68-a175-a15a26c2a3f4" providerId="ADAL" clId="{A5147553-26F4-B84F-8E9F-E32BE94FDC47}" dt="2023-09-06T13:47:08.697" v="2814" actId="478"/>
          <ac:graphicFrameMkLst>
            <pc:docMk/>
            <pc:sldMk cId="0" sldId="346"/>
            <ac:graphicFrameMk id="28677" creationId="{C084290F-7108-6D6D-A9A0-1C1148F89F4F}"/>
          </ac:graphicFrameMkLst>
        </pc:graphicFrameChg>
        <pc:graphicFrameChg chg="del mod">
          <ac:chgData name="Huanwen WANG" userId="b5e6aab9-a7da-4b68-a175-a15a26c2a3f4" providerId="ADAL" clId="{A5147553-26F4-B84F-8E9F-E32BE94FDC47}" dt="2023-09-06T13:52:19.477" v="2950" actId="478"/>
          <ac:graphicFrameMkLst>
            <pc:docMk/>
            <pc:sldMk cId="0" sldId="346"/>
            <ac:graphicFrameMk id="112649" creationId="{0B77E873-8D26-F424-DB44-F22DD988C726}"/>
          </ac:graphicFrameMkLst>
        </pc:graphicFrameChg>
        <pc:graphicFrameChg chg="del mod">
          <ac:chgData name="Huanwen WANG" userId="b5e6aab9-a7da-4b68-a175-a15a26c2a3f4" providerId="ADAL" clId="{A5147553-26F4-B84F-8E9F-E32BE94FDC47}" dt="2023-09-06T13:57:47.118" v="3180" actId="478"/>
          <ac:graphicFrameMkLst>
            <pc:docMk/>
            <pc:sldMk cId="0" sldId="346"/>
            <ac:graphicFrameMk id="112650" creationId="{3F5981B8-0C2F-91F2-68D7-42D3E02E437B}"/>
          </ac:graphicFrameMkLst>
        </pc:graphicFrameChg>
        <pc:graphicFrameChg chg="del mod">
          <ac:chgData name="Huanwen WANG" userId="b5e6aab9-a7da-4b68-a175-a15a26c2a3f4" providerId="ADAL" clId="{A5147553-26F4-B84F-8E9F-E32BE94FDC47}" dt="2023-09-06T13:51:03.898" v="2908" actId="478"/>
          <ac:graphicFrameMkLst>
            <pc:docMk/>
            <pc:sldMk cId="0" sldId="346"/>
            <ac:graphicFrameMk id="112652" creationId="{0ECF5E91-2A5E-C4D7-AE4D-AE481DB5E5E3}"/>
          </ac:graphicFrameMkLst>
        </pc:graphicFrameChg>
        <pc:graphicFrameChg chg="del mod">
          <ac:chgData name="Huanwen WANG" userId="b5e6aab9-a7da-4b68-a175-a15a26c2a3f4" providerId="ADAL" clId="{A5147553-26F4-B84F-8E9F-E32BE94FDC47}" dt="2023-09-06T13:58:09.016" v="3190" actId="478"/>
          <ac:graphicFrameMkLst>
            <pc:docMk/>
            <pc:sldMk cId="0" sldId="346"/>
            <ac:graphicFrameMk id="112654" creationId="{61DDCD27-49D8-FE91-34E4-CCDB8815F691}"/>
          </ac:graphicFrameMkLst>
        </pc:graphicFrameChg>
        <pc:graphicFrameChg chg="del mod">
          <ac:chgData name="Huanwen WANG" userId="b5e6aab9-a7da-4b68-a175-a15a26c2a3f4" providerId="ADAL" clId="{A5147553-26F4-B84F-8E9F-E32BE94FDC47}" dt="2023-09-06T13:57:45.799" v="3179" actId="478"/>
          <ac:graphicFrameMkLst>
            <pc:docMk/>
            <pc:sldMk cId="0" sldId="346"/>
            <ac:graphicFrameMk id="112655" creationId="{EC6BD327-6ECE-6D19-6679-834681CDEAE0}"/>
          </ac:graphicFrameMkLst>
        </pc:graphicFrameChg>
      </pc:sldChg>
      <pc:sldChg chg="addSp delSp modSp mod delAnim modAnim">
        <pc:chgData name="Huanwen WANG" userId="b5e6aab9-a7da-4b68-a175-a15a26c2a3f4" providerId="ADAL" clId="{A5147553-26F4-B84F-8E9F-E32BE94FDC47}" dt="2023-09-06T13:48:44.350" v="2838" actId="1076"/>
        <pc:sldMkLst>
          <pc:docMk/>
          <pc:sldMk cId="0" sldId="349"/>
        </pc:sldMkLst>
        <pc:spChg chg="add mod">
          <ac:chgData name="Huanwen WANG" userId="b5e6aab9-a7da-4b68-a175-a15a26c2a3f4" providerId="ADAL" clId="{A5147553-26F4-B84F-8E9F-E32BE94FDC47}" dt="2023-09-06T13:40:07.356" v="2707" actId="1076"/>
          <ac:spMkLst>
            <pc:docMk/>
            <pc:sldMk cId="0" sldId="349"/>
            <ac:spMk id="2" creationId="{C5973D45-302F-F154-8342-19B76027CEDF}"/>
          </ac:spMkLst>
        </pc:spChg>
        <pc:spChg chg="add mod">
          <ac:chgData name="Huanwen WANG" userId="b5e6aab9-a7da-4b68-a175-a15a26c2a3f4" providerId="ADAL" clId="{A5147553-26F4-B84F-8E9F-E32BE94FDC47}" dt="2023-09-06T13:40:09.695" v="2708" actId="1076"/>
          <ac:spMkLst>
            <pc:docMk/>
            <pc:sldMk cId="0" sldId="349"/>
            <ac:spMk id="3" creationId="{A587436A-377A-DC2E-C153-6F9939127F95}"/>
          </ac:spMkLst>
        </pc:spChg>
        <pc:spChg chg="add del mod">
          <ac:chgData name="Huanwen WANG" userId="b5e6aab9-a7da-4b68-a175-a15a26c2a3f4" providerId="ADAL" clId="{A5147553-26F4-B84F-8E9F-E32BE94FDC47}" dt="2023-09-06T13:35:06.453" v="2587"/>
          <ac:spMkLst>
            <pc:docMk/>
            <pc:sldMk cId="0" sldId="349"/>
            <ac:spMk id="4" creationId="{D767A218-4278-53C7-1068-0ABAC66EACE6}"/>
          </ac:spMkLst>
        </pc:spChg>
        <pc:spChg chg="add mod">
          <ac:chgData name="Huanwen WANG" userId="b5e6aab9-a7da-4b68-a175-a15a26c2a3f4" providerId="ADAL" clId="{A5147553-26F4-B84F-8E9F-E32BE94FDC47}" dt="2023-09-06T13:47:57.110" v="2825" actId="1076"/>
          <ac:spMkLst>
            <pc:docMk/>
            <pc:sldMk cId="0" sldId="349"/>
            <ac:spMk id="5" creationId="{615E2585-3711-63C7-A307-EDBECCA2A523}"/>
          </ac:spMkLst>
        </pc:spChg>
        <pc:spChg chg="add mod">
          <ac:chgData name="Huanwen WANG" userId="b5e6aab9-a7da-4b68-a175-a15a26c2a3f4" providerId="ADAL" clId="{A5147553-26F4-B84F-8E9F-E32BE94FDC47}" dt="2023-09-06T13:39:20.140" v="2697" actId="20577"/>
          <ac:spMkLst>
            <pc:docMk/>
            <pc:sldMk cId="0" sldId="349"/>
            <ac:spMk id="6" creationId="{54E08D96-8F77-0531-871E-C9B9D30C207C}"/>
          </ac:spMkLst>
        </pc:spChg>
        <pc:spChg chg="add mod">
          <ac:chgData name="Huanwen WANG" userId="b5e6aab9-a7da-4b68-a175-a15a26c2a3f4" providerId="ADAL" clId="{A5147553-26F4-B84F-8E9F-E32BE94FDC47}" dt="2023-09-06T13:40:15.132" v="2709" actId="207"/>
          <ac:spMkLst>
            <pc:docMk/>
            <pc:sldMk cId="0" sldId="349"/>
            <ac:spMk id="7" creationId="{7589489F-7FAA-9C0A-010E-56B8DFCF94FD}"/>
          </ac:spMkLst>
        </pc:spChg>
        <pc:spChg chg="mod">
          <ac:chgData name="Huanwen WANG" userId="b5e6aab9-a7da-4b68-a175-a15a26c2a3f4" providerId="ADAL" clId="{A5147553-26F4-B84F-8E9F-E32BE94FDC47}" dt="2023-09-02T05:22:57.950" v="8"/>
          <ac:spMkLst>
            <pc:docMk/>
            <pc:sldMk cId="0" sldId="349"/>
            <ac:spMk id="24578" creationId="{59C71B8A-0B85-B76D-1C75-BB84A7B0E0A7}"/>
          </ac:spMkLst>
        </pc:spChg>
        <pc:spChg chg="del mod">
          <ac:chgData name="Huanwen WANG" userId="b5e6aab9-a7da-4b68-a175-a15a26c2a3f4" providerId="ADAL" clId="{A5147553-26F4-B84F-8E9F-E32BE94FDC47}" dt="2023-09-06T13:08:02.755" v="2305" actId="478"/>
          <ac:spMkLst>
            <pc:docMk/>
            <pc:sldMk cId="0" sldId="349"/>
            <ac:spMk id="24581" creationId="{F92ECD13-8CBB-EA5D-1208-9DC791B00D03}"/>
          </ac:spMkLst>
        </pc:spChg>
        <pc:spChg chg="del mod">
          <ac:chgData name="Huanwen WANG" userId="b5e6aab9-a7da-4b68-a175-a15a26c2a3f4" providerId="ADAL" clId="{A5147553-26F4-B84F-8E9F-E32BE94FDC47}" dt="2023-09-06T13:09:00.124" v="2353" actId="478"/>
          <ac:spMkLst>
            <pc:docMk/>
            <pc:sldMk cId="0" sldId="349"/>
            <ac:spMk id="24583" creationId="{D6ACF22B-1DEE-E21F-BF43-10BE2BE9EEF6}"/>
          </ac:spMkLst>
        </pc:spChg>
        <pc:spChg chg="del mod">
          <ac:chgData name="Huanwen WANG" userId="b5e6aab9-a7da-4b68-a175-a15a26c2a3f4" providerId="ADAL" clId="{A5147553-26F4-B84F-8E9F-E32BE94FDC47}" dt="2023-09-06T13:05:30.904" v="2210" actId="478"/>
          <ac:spMkLst>
            <pc:docMk/>
            <pc:sldMk cId="0" sldId="349"/>
            <ac:spMk id="115715" creationId="{D522E838-18D1-344F-BE14-513F3111821A}"/>
          </ac:spMkLst>
        </pc:spChg>
        <pc:spChg chg="del mod">
          <ac:chgData name="Huanwen WANG" userId="b5e6aab9-a7da-4b68-a175-a15a26c2a3f4" providerId="ADAL" clId="{A5147553-26F4-B84F-8E9F-E32BE94FDC47}" dt="2023-09-06T13:09:04.386" v="2355" actId="478"/>
          <ac:spMkLst>
            <pc:docMk/>
            <pc:sldMk cId="0" sldId="349"/>
            <ac:spMk id="115720" creationId="{8ED683CB-9057-909A-CE0B-FB5AB48B4E9E}"/>
          </ac:spMkLst>
        </pc:spChg>
        <pc:spChg chg="mod">
          <ac:chgData name="Huanwen WANG" userId="b5e6aab9-a7da-4b68-a175-a15a26c2a3f4" providerId="ADAL" clId="{A5147553-26F4-B84F-8E9F-E32BE94FDC47}" dt="2023-09-06T13:48:38.142" v="2836" actId="1076"/>
          <ac:spMkLst>
            <pc:docMk/>
            <pc:sldMk cId="0" sldId="349"/>
            <ac:spMk id="115721" creationId="{C4749039-E9BA-F3D1-7993-1E85DACABBE7}"/>
          </ac:spMkLst>
        </pc:spChg>
        <pc:spChg chg="mod">
          <ac:chgData name="Huanwen WANG" userId="b5e6aab9-a7da-4b68-a175-a15a26c2a3f4" providerId="ADAL" clId="{A5147553-26F4-B84F-8E9F-E32BE94FDC47}" dt="2023-09-06T13:48:35.293" v="2835" actId="1076"/>
          <ac:spMkLst>
            <pc:docMk/>
            <pc:sldMk cId="0" sldId="349"/>
            <ac:spMk id="115724" creationId="{600F140A-9D9F-8D51-E9B6-8DF2D7030292}"/>
          </ac:spMkLst>
        </pc:spChg>
        <pc:spChg chg="mod">
          <ac:chgData name="Huanwen WANG" userId="b5e6aab9-a7da-4b68-a175-a15a26c2a3f4" providerId="ADAL" clId="{A5147553-26F4-B84F-8E9F-E32BE94FDC47}" dt="2023-09-06T13:48:44.350" v="2838" actId="1076"/>
          <ac:spMkLst>
            <pc:docMk/>
            <pc:sldMk cId="0" sldId="349"/>
            <ac:spMk id="115726" creationId="{363D909A-DC46-41A2-5C95-6A86CE3E32B3}"/>
          </ac:spMkLst>
        </pc:spChg>
        <pc:graphicFrameChg chg="del mod">
          <ac:chgData name="Huanwen WANG" userId="b5e6aab9-a7da-4b68-a175-a15a26c2a3f4" providerId="ADAL" clId="{A5147553-26F4-B84F-8E9F-E32BE94FDC47}" dt="2023-09-06T13:07:58.445" v="2303" actId="478"/>
          <ac:graphicFrameMkLst>
            <pc:docMk/>
            <pc:sldMk cId="0" sldId="349"/>
            <ac:graphicFrameMk id="24580" creationId="{1E4174A6-3C68-31A2-A7DA-4B6CC9D3A501}"/>
          </ac:graphicFrameMkLst>
        </pc:graphicFrameChg>
        <pc:graphicFrameChg chg="del mod">
          <ac:chgData name="Huanwen WANG" userId="b5e6aab9-a7da-4b68-a175-a15a26c2a3f4" providerId="ADAL" clId="{A5147553-26F4-B84F-8E9F-E32BE94FDC47}" dt="2023-09-06T13:07:59.820" v="2304" actId="478"/>
          <ac:graphicFrameMkLst>
            <pc:docMk/>
            <pc:sldMk cId="0" sldId="349"/>
            <ac:graphicFrameMk id="24582" creationId="{40014256-85A5-3A81-E1FB-F501AAA51F62}"/>
          </ac:graphicFrameMkLst>
        </pc:graphicFrameChg>
        <pc:graphicFrameChg chg="del mod">
          <ac:chgData name="Huanwen WANG" userId="b5e6aab9-a7da-4b68-a175-a15a26c2a3f4" providerId="ADAL" clId="{A5147553-26F4-B84F-8E9F-E32BE94FDC47}" dt="2023-09-06T13:08:03.802" v="2306" actId="478"/>
          <ac:graphicFrameMkLst>
            <pc:docMk/>
            <pc:sldMk cId="0" sldId="349"/>
            <ac:graphicFrameMk id="24592" creationId="{A8D710B5-CCD3-10A9-EA0A-99A2E77135F5}"/>
          </ac:graphicFrameMkLst>
        </pc:graphicFrameChg>
        <pc:graphicFrameChg chg="del mod">
          <ac:chgData name="Huanwen WANG" userId="b5e6aab9-a7da-4b68-a175-a15a26c2a3f4" providerId="ADAL" clId="{A5147553-26F4-B84F-8E9F-E32BE94FDC47}" dt="2023-09-06T13:32:10.326" v="2450" actId="478"/>
          <ac:graphicFrameMkLst>
            <pc:docMk/>
            <pc:sldMk cId="0" sldId="349"/>
            <ac:graphicFrameMk id="115722" creationId="{20DDE38F-E93E-7641-2C69-D1B2AD8C4CE5}"/>
          </ac:graphicFrameMkLst>
        </pc:graphicFrameChg>
        <pc:graphicFrameChg chg="del mod">
          <ac:chgData name="Huanwen WANG" userId="b5e6aab9-a7da-4b68-a175-a15a26c2a3f4" providerId="ADAL" clId="{A5147553-26F4-B84F-8E9F-E32BE94FDC47}" dt="2023-09-06T13:35:06.157" v="2585" actId="478"/>
          <ac:graphicFrameMkLst>
            <pc:docMk/>
            <pc:sldMk cId="0" sldId="349"/>
            <ac:graphicFrameMk id="115723" creationId="{F8BC69BD-C2F8-8863-8EE5-D5EA696AD94C}"/>
          </ac:graphicFrameMkLst>
        </pc:graphicFrameChg>
        <pc:graphicFrameChg chg="del mod">
          <ac:chgData name="Huanwen WANG" userId="b5e6aab9-a7da-4b68-a175-a15a26c2a3f4" providerId="ADAL" clId="{A5147553-26F4-B84F-8E9F-E32BE94FDC47}" dt="2023-09-06T13:31:27.743" v="2432" actId="478"/>
          <ac:graphicFrameMkLst>
            <pc:docMk/>
            <pc:sldMk cId="0" sldId="349"/>
            <ac:graphicFrameMk id="115725" creationId="{E558C54B-4531-49DA-2E52-79DD1B38268F}"/>
          </ac:graphicFrameMkLst>
        </pc:graphicFrameChg>
        <pc:graphicFrameChg chg="del mod">
          <ac:chgData name="Huanwen WANG" userId="b5e6aab9-a7da-4b68-a175-a15a26c2a3f4" providerId="ADAL" clId="{A5147553-26F4-B84F-8E9F-E32BE94FDC47}" dt="2023-09-06T13:37:18.291" v="2676" actId="478"/>
          <ac:graphicFrameMkLst>
            <pc:docMk/>
            <pc:sldMk cId="0" sldId="349"/>
            <ac:graphicFrameMk id="115727" creationId="{B68880DB-8DBD-2C6A-3F58-E4565FCEE250}"/>
          </ac:graphicFrameMkLst>
        </pc:graphicFrameChg>
        <pc:graphicFrameChg chg="del mod">
          <ac:chgData name="Huanwen WANG" userId="b5e6aab9-a7da-4b68-a175-a15a26c2a3f4" providerId="ADAL" clId="{A5147553-26F4-B84F-8E9F-E32BE94FDC47}" dt="2023-09-06T13:35:08.815" v="2588" actId="478"/>
          <ac:graphicFrameMkLst>
            <pc:docMk/>
            <pc:sldMk cId="0" sldId="349"/>
            <ac:graphicFrameMk id="115730" creationId="{8417B7BA-8238-48EE-A186-BB2ABFAD9CBF}"/>
          </ac:graphicFrameMkLst>
        </pc:graphicFrameChg>
      </pc:sldChg>
      <pc:sldChg chg="addSp delSp modSp mod modTransition delAnim">
        <pc:chgData name="Huanwen WANG" userId="b5e6aab9-a7da-4b68-a175-a15a26c2a3f4" providerId="ADAL" clId="{A5147553-26F4-B84F-8E9F-E32BE94FDC47}" dt="2023-09-06T08:18:05.956" v="1366" actId="1076"/>
        <pc:sldMkLst>
          <pc:docMk/>
          <pc:sldMk cId="0" sldId="350"/>
        </pc:sldMkLst>
        <pc:spChg chg="mod">
          <ac:chgData name="Huanwen WANG" userId="b5e6aab9-a7da-4b68-a175-a15a26c2a3f4" providerId="ADAL" clId="{A5147553-26F4-B84F-8E9F-E32BE94FDC47}" dt="2023-09-06T08:02:27.054" v="1256" actId="1076"/>
          <ac:spMkLst>
            <pc:docMk/>
            <pc:sldMk cId="0" sldId="350"/>
            <ac:spMk id="2" creationId="{1B3C0A77-D32B-1CC5-B87A-7D5C46451320}"/>
          </ac:spMkLst>
        </pc:spChg>
        <pc:spChg chg="add mod">
          <ac:chgData name="Huanwen WANG" userId="b5e6aab9-a7da-4b68-a175-a15a26c2a3f4" providerId="ADAL" clId="{A5147553-26F4-B84F-8E9F-E32BE94FDC47}" dt="2023-09-06T08:00:44.405" v="1224"/>
          <ac:spMkLst>
            <pc:docMk/>
            <pc:sldMk cId="0" sldId="350"/>
            <ac:spMk id="6" creationId="{ECB38F76-B052-B450-156C-9AAA3B38A3A0}"/>
          </ac:spMkLst>
        </pc:spChg>
        <pc:spChg chg="mod">
          <ac:chgData name="Huanwen WANG" userId="b5e6aab9-a7da-4b68-a175-a15a26c2a3f4" providerId="ADAL" clId="{A5147553-26F4-B84F-8E9F-E32BE94FDC47}" dt="2023-09-06T08:01:27.408" v="1242" actId="1035"/>
          <ac:spMkLst>
            <pc:docMk/>
            <pc:sldMk cId="0" sldId="350"/>
            <ac:spMk id="13328" creationId="{109B477E-26EE-1ADB-B7A2-9ABDC208C2BF}"/>
          </ac:spMkLst>
        </pc:spChg>
        <pc:spChg chg="mod">
          <ac:chgData name="Huanwen WANG" userId="b5e6aab9-a7da-4b68-a175-a15a26c2a3f4" providerId="ADAL" clId="{A5147553-26F4-B84F-8E9F-E32BE94FDC47}" dt="2023-09-06T08:01:27.408" v="1242" actId="1035"/>
          <ac:spMkLst>
            <pc:docMk/>
            <pc:sldMk cId="0" sldId="350"/>
            <ac:spMk id="13329" creationId="{98718ECB-60F8-48F8-DF4C-B54954E8E245}"/>
          </ac:spMkLst>
        </pc:spChg>
        <pc:spChg chg="mod">
          <ac:chgData name="Huanwen WANG" userId="b5e6aab9-a7da-4b68-a175-a15a26c2a3f4" providerId="ADAL" clId="{A5147553-26F4-B84F-8E9F-E32BE94FDC47}" dt="2023-09-06T08:01:27.408" v="1242" actId="1035"/>
          <ac:spMkLst>
            <pc:docMk/>
            <pc:sldMk cId="0" sldId="350"/>
            <ac:spMk id="13330" creationId="{C45FAD85-8493-F0F2-E4D5-1FEF88E79798}"/>
          </ac:spMkLst>
        </pc:spChg>
        <pc:spChg chg="mod">
          <ac:chgData name="Huanwen WANG" userId="b5e6aab9-a7da-4b68-a175-a15a26c2a3f4" providerId="ADAL" clId="{A5147553-26F4-B84F-8E9F-E32BE94FDC47}" dt="2023-09-06T08:01:27.408" v="1242" actId="1035"/>
          <ac:spMkLst>
            <pc:docMk/>
            <pc:sldMk cId="0" sldId="350"/>
            <ac:spMk id="13331" creationId="{384EAB43-B84D-6840-D778-1B10C1450C2B}"/>
          </ac:spMkLst>
        </pc:spChg>
        <pc:spChg chg="mod">
          <ac:chgData name="Huanwen WANG" userId="b5e6aab9-a7da-4b68-a175-a15a26c2a3f4" providerId="ADAL" clId="{A5147553-26F4-B84F-8E9F-E32BE94FDC47}" dt="2023-09-06T08:01:27.408" v="1242" actId="1035"/>
          <ac:spMkLst>
            <pc:docMk/>
            <pc:sldMk cId="0" sldId="350"/>
            <ac:spMk id="13332" creationId="{CF1FB337-1393-D16B-F442-ED21F96ED2CE}"/>
          </ac:spMkLst>
        </pc:spChg>
        <pc:spChg chg="mod">
          <ac:chgData name="Huanwen WANG" userId="b5e6aab9-a7da-4b68-a175-a15a26c2a3f4" providerId="ADAL" clId="{A5147553-26F4-B84F-8E9F-E32BE94FDC47}" dt="2023-09-06T08:01:27.408" v="1242" actId="1035"/>
          <ac:spMkLst>
            <pc:docMk/>
            <pc:sldMk cId="0" sldId="350"/>
            <ac:spMk id="13333" creationId="{671DB4B4-5C1F-EC11-E921-9D6EDCFCBFE7}"/>
          </ac:spMkLst>
        </pc:spChg>
        <pc:spChg chg="mod">
          <ac:chgData name="Huanwen WANG" userId="b5e6aab9-a7da-4b68-a175-a15a26c2a3f4" providerId="ADAL" clId="{A5147553-26F4-B84F-8E9F-E32BE94FDC47}" dt="2023-09-06T08:01:27.408" v="1242" actId="1035"/>
          <ac:spMkLst>
            <pc:docMk/>
            <pc:sldMk cId="0" sldId="350"/>
            <ac:spMk id="13334" creationId="{D37EDC39-47F0-36CD-8E26-BB66820AAD54}"/>
          </ac:spMkLst>
        </pc:spChg>
        <pc:spChg chg="mod">
          <ac:chgData name="Huanwen WANG" userId="b5e6aab9-a7da-4b68-a175-a15a26c2a3f4" providerId="ADAL" clId="{A5147553-26F4-B84F-8E9F-E32BE94FDC47}" dt="2023-09-06T08:05:16.014" v="1257" actId="207"/>
          <ac:spMkLst>
            <pc:docMk/>
            <pc:sldMk cId="0" sldId="350"/>
            <ac:spMk id="116739" creationId="{07E1E03A-2D8F-F9C5-ADBA-F0FAA45AF885}"/>
          </ac:spMkLst>
        </pc:spChg>
        <pc:spChg chg="mod">
          <ac:chgData name="Huanwen WANG" userId="b5e6aab9-a7da-4b68-a175-a15a26c2a3f4" providerId="ADAL" clId="{A5147553-26F4-B84F-8E9F-E32BE94FDC47}" dt="2023-09-06T08:18:05.956" v="1366" actId="1076"/>
          <ac:spMkLst>
            <pc:docMk/>
            <pc:sldMk cId="0" sldId="350"/>
            <ac:spMk id="116741" creationId="{2A8EE05E-CA0A-A57B-B699-4133422B8BFA}"/>
          </ac:spMkLst>
        </pc:spChg>
        <pc:spChg chg="mod">
          <ac:chgData name="Huanwen WANG" userId="b5e6aab9-a7da-4b68-a175-a15a26c2a3f4" providerId="ADAL" clId="{A5147553-26F4-B84F-8E9F-E32BE94FDC47}" dt="2023-09-06T08:01:59.790" v="1247" actId="1038"/>
          <ac:spMkLst>
            <pc:docMk/>
            <pc:sldMk cId="0" sldId="350"/>
            <ac:spMk id="116750" creationId="{FB0FFAB9-6CF3-4B9E-1752-54D3386E2A8C}"/>
          </ac:spMkLst>
        </pc:spChg>
        <pc:spChg chg="mod">
          <ac:chgData name="Huanwen WANG" userId="b5e6aab9-a7da-4b68-a175-a15a26c2a3f4" providerId="ADAL" clId="{A5147553-26F4-B84F-8E9F-E32BE94FDC47}" dt="2023-09-06T08:02:04.520" v="1248" actId="1076"/>
          <ac:spMkLst>
            <pc:docMk/>
            <pc:sldMk cId="0" sldId="350"/>
            <ac:spMk id="116751" creationId="{EA970D2B-7D7F-F7F4-92C4-41386CAE1F20}"/>
          </ac:spMkLst>
        </pc:spChg>
        <pc:grpChg chg="add mod">
          <ac:chgData name="Huanwen WANG" userId="b5e6aab9-a7da-4b68-a175-a15a26c2a3f4" providerId="ADAL" clId="{A5147553-26F4-B84F-8E9F-E32BE94FDC47}" dt="2023-09-06T08:00:44.405" v="1224"/>
          <ac:grpSpMkLst>
            <pc:docMk/>
            <pc:sldMk cId="0" sldId="350"/>
            <ac:grpSpMk id="3" creationId="{2522C687-D033-6DA1-3537-9B33778BDCEB}"/>
          </ac:grpSpMkLst>
        </pc:grpChg>
        <pc:grpChg chg="mod">
          <ac:chgData name="Huanwen WANG" userId="b5e6aab9-a7da-4b68-a175-a15a26c2a3f4" providerId="ADAL" clId="{A5147553-26F4-B84F-8E9F-E32BE94FDC47}" dt="2023-09-06T08:01:27.408" v="1242" actId="1035"/>
          <ac:grpSpMkLst>
            <pc:docMk/>
            <pc:sldMk cId="0" sldId="350"/>
            <ac:grpSpMk id="116764" creationId="{CCFC918B-D130-B186-9C1B-7DB7093AF297}"/>
          </ac:grpSpMkLst>
        </pc:grpChg>
        <pc:grpChg chg="mod">
          <ac:chgData name="Huanwen WANG" userId="b5e6aab9-a7da-4b68-a175-a15a26c2a3f4" providerId="ADAL" clId="{A5147553-26F4-B84F-8E9F-E32BE94FDC47}" dt="2023-09-06T08:01:27.408" v="1242" actId="1035"/>
          <ac:grpSpMkLst>
            <pc:docMk/>
            <pc:sldMk cId="0" sldId="350"/>
            <ac:grpSpMk id="116766" creationId="{BCF1EC2F-46ED-7BBA-9837-8208F961224B}"/>
          </ac:grpSpMkLst>
        </pc:grpChg>
        <pc:grpChg chg="mod">
          <ac:chgData name="Huanwen WANG" userId="b5e6aab9-a7da-4b68-a175-a15a26c2a3f4" providerId="ADAL" clId="{A5147553-26F4-B84F-8E9F-E32BE94FDC47}" dt="2023-09-06T08:01:27.408" v="1242" actId="1035"/>
          <ac:grpSpMkLst>
            <pc:docMk/>
            <pc:sldMk cId="0" sldId="350"/>
            <ac:grpSpMk id="116767" creationId="{1970E9C9-C5EB-58A4-5927-03E000E0B648}"/>
          </ac:grpSpMkLst>
        </pc:grpChg>
        <pc:graphicFrameChg chg="mod">
          <ac:chgData name="Huanwen WANG" userId="b5e6aab9-a7da-4b68-a175-a15a26c2a3f4" providerId="ADAL" clId="{A5147553-26F4-B84F-8E9F-E32BE94FDC47}" dt="2023-09-06T08:01:00.762" v="1228" actId="1076"/>
          <ac:graphicFrameMkLst>
            <pc:docMk/>
            <pc:sldMk cId="0" sldId="350"/>
            <ac:graphicFrameMk id="116740" creationId="{D87A18CC-FD5C-8228-ECE6-FC327423436D}"/>
          </ac:graphicFrameMkLst>
        </pc:graphicFrameChg>
        <pc:graphicFrameChg chg="mod">
          <ac:chgData name="Huanwen WANG" userId="b5e6aab9-a7da-4b68-a175-a15a26c2a3f4" providerId="ADAL" clId="{A5147553-26F4-B84F-8E9F-E32BE94FDC47}" dt="2023-09-06T08:01:27.408" v="1242" actId="1035"/>
          <ac:graphicFrameMkLst>
            <pc:docMk/>
            <pc:sldMk cId="0" sldId="350"/>
            <ac:graphicFrameMk id="116742" creationId="{2476728D-D4E1-3433-CF27-2ACBE2B33867}"/>
          </ac:graphicFrameMkLst>
        </pc:graphicFrameChg>
        <pc:graphicFrameChg chg="mod">
          <ac:chgData name="Huanwen WANG" userId="b5e6aab9-a7da-4b68-a175-a15a26c2a3f4" providerId="ADAL" clId="{A5147553-26F4-B84F-8E9F-E32BE94FDC47}" dt="2023-09-06T08:01:27.408" v="1242" actId="1035"/>
          <ac:graphicFrameMkLst>
            <pc:docMk/>
            <pc:sldMk cId="0" sldId="350"/>
            <ac:graphicFrameMk id="116743" creationId="{AB024E8C-59EC-EDF0-89D3-8C9DA648F3C6}"/>
          </ac:graphicFrameMkLst>
        </pc:graphicFrameChg>
        <pc:graphicFrameChg chg="del mod">
          <ac:chgData name="Huanwen WANG" userId="b5e6aab9-a7da-4b68-a175-a15a26c2a3f4" providerId="ADAL" clId="{A5147553-26F4-B84F-8E9F-E32BE94FDC47}" dt="2023-09-06T08:17:15.729" v="1334" actId="478"/>
          <ac:graphicFrameMkLst>
            <pc:docMk/>
            <pc:sldMk cId="0" sldId="350"/>
            <ac:graphicFrameMk id="116745" creationId="{DD1973C6-8527-DA45-37D2-1C5DD23A86A0}"/>
          </ac:graphicFrameMkLst>
        </pc:graphicFrameChg>
        <pc:graphicFrameChg chg="mod">
          <ac:chgData name="Huanwen WANG" userId="b5e6aab9-a7da-4b68-a175-a15a26c2a3f4" providerId="ADAL" clId="{A5147553-26F4-B84F-8E9F-E32BE94FDC47}" dt="2023-09-06T08:01:27.408" v="1242" actId="1035"/>
          <ac:graphicFrameMkLst>
            <pc:docMk/>
            <pc:sldMk cId="0" sldId="350"/>
            <ac:graphicFrameMk id="116748" creationId="{DA13FFE3-13AB-1087-96D5-9A903D1EEF21}"/>
          </ac:graphicFrameMkLst>
        </pc:graphicFrameChg>
        <pc:graphicFrameChg chg="mod">
          <ac:chgData name="Huanwen WANG" userId="b5e6aab9-a7da-4b68-a175-a15a26c2a3f4" providerId="ADAL" clId="{A5147553-26F4-B84F-8E9F-E32BE94FDC47}" dt="2023-09-06T08:01:27.408" v="1242" actId="1035"/>
          <ac:graphicFrameMkLst>
            <pc:docMk/>
            <pc:sldMk cId="0" sldId="350"/>
            <ac:graphicFrameMk id="116752" creationId="{F57A2924-21A9-39B3-1665-A19C144340D0}"/>
          </ac:graphicFrameMkLst>
        </pc:graphicFrameChg>
        <pc:picChg chg="mod">
          <ac:chgData name="Huanwen WANG" userId="b5e6aab9-a7da-4b68-a175-a15a26c2a3f4" providerId="ADAL" clId="{A5147553-26F4-B84F-8E9F-E32BE94FDC47}" dt="2023-09-06T08:00:44.405" v="1224"/>
          <ac:picMkLst>
            <pc:docMk/>
            <pc:sldMk cId="0" sldId="350"/>
            <ac:picMk id="4" creationId="{2E14EA6D-8FAC-3015-2521-F9BF02D33F98}"/>
          </ac:picMkLst>
        </pc:picChg>
        <pc:cxnChg chg="mod">
          <ac:chgData name="Huanwen WANG" userId="b5e6aab9-a7da-4b68-a175-a15a26c2a3f4" providerId="ADAL" clId="{A5147553-26F4-B84F-8E9F-E32BE94FDC47}" dt="2023-09-06T08:00:44.405" v="1224"/>
          <ac:cxnSpMkLst>
            <pc:docMk/>
            <pc:sldMk cId="0" sldId="350"/>
            <ac:cxnSpMk id="5" creationId="{754E5594-2595-0FF0-07A6-198EBD7E0993}"/>
          </ac:cxnSpMkLst>
        </pc:cxnChg>
      </pc:sldChg>
      <pc:sldChg chg="addSp modSp modTransition">
        <pc:chgData name="Huanwen WANG" userId="b5e6aab9-a7da-4b68-a175-a15a26c2a3f4" providerId="ADAL" clId="{A5147553-26F4-B84F-8E9F-E32BE94FDC47}" dt="2023-09-06T08:16:39.237" v="1329" actId="207"/>
        <pc:sldMkLst>
          <pc:docMk/>
          <pc:sldMk cId="0" sldId="351"/>
        </pc:sldMkLst>
        <pc:spChg chg="add mod">
          <ac:chgData name="Huanwen WANG" userId="b5e6aab9-a7da-4b68-a175-a15a26c2a3f4" providerId="ADAL" clId="{A5147553-26F4-B84F-8E9F-E32BE94FDC47}" dt="2023-09-06T07:59:26.352" v="1200"/>
          <ac:spMkLst>
            <pc:docMk/>
            <pc:sldMk cId="0" sldId="351"/>
            <ac:spMk id="5" creationId="{89B7D207-3E08-1FD2-8BE3-3FC2E81B8E38}"/>
          </ac:spMkLst>
        </pc:spChg>
        <pc:spChg chg="mod">
          <ac:chgData name="Huanwen WANG" userId="b5e6aab9-a7da-4b68-a175-a15a26c2a3f4" providerId="ADAL" clId="{A5147553-26F4-B84F-8E9F-E32BE94FDC47}" dt="2023-09-06T08:16:35.733" v="1328" actId="207"/>
          <ac:spMkLst>
            <pc:docMk/>
            <pc:sldMk cId="0" sldId="351"/>
            <ac:spMk id="117762" creationId="{EDC3B7DE-A1BB-117F-DE99-0E6664E74ED6}"/>
          </ac:spMkLst>
        </pc:spChg>
        <pc:spChg chg="mod">
          <ac:chgData name="Huanwen WANG" userId="b5e6aab9-a7da-4b68-a175-a15a26c2a3f4" providerId="ADAL" clId="{A5147553-26F4-B84F-8E9F-E32BE94FDC47}" dt="2023-09-06T08:00:16.613" v="1223" actId="1035"/>
          <ac:spMkLst>
            <pc:docMk/>
            <pc:sldMk cId="0" sldId="351"/>
            <ac:spMk id="117766" creationId="{D81C7886-7D0D-B370-ABFA-80343A27F4ED}"/>
          </ac:spMkLst>
        </pc:spChg>
        <pc:spChg chg="mod">
          <ac:chgData name="Huanwen WANG" userId="b5e6aab9-a7da-4b68-a175-a15a26c2a3f4" providerId="ADAL" clId="{A5147553-26F4-B84F-8E9F-E32BE94FDC47}" dt="2023-09-06T08:16:39.237" v="1329" actId="207"/>
          <ac:spMkLst>
            <pc:docMk/>
            <pc:sldMk cId="0" sldId="351"/>
            <ac:spMk id="117769" creationId="{BA39FC2B-B38C-C1C5-912F-14BDD2D53D85}"/>
          </ac:spMkLst>
        </pc:spChg>
        <pc:spChg chg="mod">
          <ac:chgData name="Huanwen WANG" userId="b5e6aab9-a7da-4b68-a175-a15a26c2a3f4" providerId="ADAL" clId="{A5147553-26F4-B84F-8E9F-E32BE94FDC47}" dt="2023-09-06T08:00:16.613" v="1223" actId="1035"/>
          <ac:spMkLst>
            <pc:docMk/>
            <pc:sldMk cId="0" sldId="351"/>
            <ac:spMk id="117772" creationId="{D024310C-C282-1C6D-CE2C-1BB4436E5D2E}"/>
          </ac:spMkLst>
        </pc:spChg>
        <pc:spChg chg="mod">
          <ac:chgData name="Huanwen WANG" userId="b5e6aab9-a7da-4b68-a175-a15a26c2a3f4" providerId="ADAL" clId="{A5147553-26F4-B84F-8E9F-E32BE94FDC47}" dt="2023-09-06T08:00:16.613" v="1223" actId="1035"/>
          <ac:spMkLst>
            <pc:docMk/>
            <pc:sldMk cId="0" sldId="351"/>
            <ac:spMk id="117773" creationId="{94ECD7A3-9F28-B4DD-6719-79920BE53FB8}"/>
          </ac:spMkLst>
        </pc:spChg>
        <pc:grpChg chg="add mod">
          <ac:chgData name="Huanwen WANG" userId="b5e6aab9-a7da-4b68-a175-a15a26c2a3f4" providerId="ADAL" clId="{A5147553-26F4-B84F-8E9F-E32BE94FDC47}" dt="2023-09-06T07:59:26.352" v="1200"/>
          <ac:grpSpMkLst>
            <pc:docMk/>
            <pc:sldMk cId="0" sldId="351"/>
            <ac:grpSpMk id="2" creationId="{CD1ED896-A8D3-A1C6-B929-E7D30CD429D7}"/>
          </ac:grpSpMkLst>
        </pc:grpChg>
        <pc:graphicFrameChg chg="mod">
          <ac:chgData name="Huanwen WANG" userId="b5e6aab9-a7da-4b68-a175-a15a26c2a3f4" providerId="ADAL" clId="{A5147553-26F4-B84F-8E9F-E32BE94FDC47}" dt="2023-09-06T08:00:16.613" v="1223" actId="1035"/>
          <ac:graphicFrameMkLst>
            <pc:docMk/>
            <pc:sldMk cId="0" sldId="351"/>
            <ac:graphicFrameMk id="117771" creationId="{547E1DB4-B8D4-F03C-9890-D0A386E61D92}"/>
          </ac:graphicFrameMkLst>
        </pc:graphicFrameChg>
        <pc:picChg chg="mod">
          <ac:chgData name="Huanwen WANG" userId="b5e6aab9-a7da-4b68-a175-a15a26c2a3f4" providerId="ADAL" clId="{A5147553-26F4-B84F-8E9F-E32BE94FDC47}" dt="2023-09-06T07:59:26.352" v="1200"/>
          <ac:picMkLst>
            <pc:docMk/>
            <pc:sldMk cId="0" sldId="351"/>
            <ac:picMk id="3" creationId="{BA417B17-7F86-4C7B-4A5C-66A6DC3F2A28}"/>
          </ac:picMkLst>
        </pc:picChg>
        <pc:cxnChg chg="mod">
          <ac:chgData name="Huanwen WANG" userId="b5e6aab9-a7da-4b68-a175-a15a26c2a3f4" providerId="ADAL" clId="{A5147553-26F4-B84F-8E9F-E32BE94FDC47}" dt="2023-09-06T07:59:26.352" v="1200"/>
          <ac:cxnSpMkLst>
            <pc:docMk/>
            <pc:sldMk cId="0" sldId="351"/>
            <ac:cxnSpMk id="4" creationId="{B1549119-0BE5-8BA4-E4C4-4A4098A344ED}"/>
          </ac:cxnSpMkLst>
        </pc:cxnChg>
      </pc:sldChg>
      <pc:sldChg chg="addSp delSp modSp mod modTransition delAnim modAnim">
        <pc:chgData name="Huanwen WANG" userId="b5e6aab9-a7da-4b68-a175-a15a26c2a3f4" providerId="ADAL" clId="{A5147553-26F4-B84F-8E9F-E32BE94FDC47}" dt="2023-09-06T12:15:34.149" v="1739" actId="1076"/>
        <pc:sldMkLst>
          <pc:docMk/>
          <pc:sldMk cId="0" sldId="352"/>
        </pc:sldMkLst>
        <pc:spChg chg="add mod">
          <ac:chgData name="Huanwen WANG" userId="b5e6aab9-a7da-4b68-a175-a15a26c2a3f4" providerId="ADAL" clId="{A5147553-26F4-B84F-8E9F-E32BE94FDC47}" dt="2023-09-06T08:29:18.591" v="1496"/>
          <ac:spMkLst>
            <pc:docMk/>
            <pc:sldMk cId="0" sldId="352"/>
            <ac:spMk id="5" creationId="{F39C32D7-5356-0CCC-21ED-FBC6E8A04C31}"/>
          </ac:spMkLst>
        </pc:spChg>
        <pc:spChg chg="add mod">
          <ac:chgData name="Huanwen WANG" userId="b5e6aab9-a7da-4b68-a175-a15a26c2a3f4" providerId="ADAL" clId="{A5147553-26F4-B84F-8E9F-E32BE94FDC47}" dt="2023-09-06T12:03:20.845" v="1691" actId="1076"/>
          <ac:spMkLst>
            <pc:docMk/>
            <pc:sldMk cId="0" sldId="352"/>
            <ac:spMk id="6" creationId="{2BA66ABF-10F4-1EF2-7368-7947E9E4AF2B}"/>
          </ac:spMkLst>
        </pc:spChg>
        <pc:spChg chg="add mod">
          <ac:chgData name="Huanwen WANG" userId="b5e6aab9-a7da-4b68-a175-a15a26c2a3f4" providerId="ADAL" clId="{A5147553-26F4-B84F-8E9F-E32BE94FDC47}" dt="2023-09-06T08:35:03.397" v="1674" actId="1076"/>
          <ac:spMkLst>
            <pc:docMk/>
            <pc:sldMk cId="0" sldId="352"/>
            <ac:spMk id="7" creationId="{E1063F72-45E0-23B9-5C4C-5EE989098070}"/>
          </ac:spMkLst>
        </pc:spChg>
        <pc:spChg chg="add del mod">
          <ac:chgData name="Huanwen WANG" userId="b5e6aab9-a7da-4b68-a175-a15a26c2a3f4" providerId="ADAL" clId="{A5147553-26F4-B84F-8E9F-E32BE94FDC47}" dt="2023-09-06T12:15:14.224" v="1714" actId="478"/>
          <ac:spMkLst>
            <pc:docMk/>
            <pc:sldMk cId="0" sldId="352"/>
            <ac:spMk id="8" creationId="{603E5C5F-3739-86B2-6442-5BD20085C3A9}"/>
          </ac:spMkLst>
        </pc:spChg>
        <pc:spChg chg="add del mod">
          <ac:chgData name="Huanwen WANG" userId="b5e6aab9-a7da-4b68-a175-a15a26c2a3f4" providerId="ADAL" clId="{A5147553-26F4-B84F-8E9F-E32BE94FDC47}" dt="2023-09-06T12:15:31.449" v="1738" actId="478"/>
          <ac:spMkLst>
            <pc:docMk/>
            <pc:sldMk cId="0" sldId="352"/>
            <ac:spMk id="9" creationId="{D26D31B8-8E0F-621C-C89B-F89F098794A7}"/>
          </ac:spMkLst>
        </pc:spChg>
        <pc:spChg chg="del mod">
          <ac:chgData name="Huanwen WANG" userId="b5e6aab9-a7da-4b68-a175-a15a26c2a3f4" providerId="ADAL" clId="{A5147553-26F4-B84F-8E9F-E32BE94FDC47}" dt="2023-09-06T08:29:17.941" v="1495" actId="478"/>
          <ac:spMkLst>
            <pc:docMk/>
            <pc:sldMk cId="0" sldId="352"/>
            <ac:spMk id="119810" creationId="{6FF905CA-3044-093D-A836-F10E72D1612F}"/>
          </ac:spMkLst>
        </pc:spChg>
        <pc:spChg chg="del mod">
          <ac:chgData name="Huanwen WANG" userId="b5e6aab9-a7da-4b68-a175-a15a26c2a3f4" providerId="ADAL" clId="{A5147553-26F4-B84F-8E9F-E32BE94FDC47}" dt="2023-09-06T12:13:54.010" v="1698" actId="478"/>
          <ac:spMkLst>
            <pc:docMk/>
            <pc:sldMk cId="0" sldId="352"/>
            <ac:spMk id="119811" creationId="{72F820BB-8FA6-0244-17FC-4779EB0895D5}"/>
          </ac:spMkLst>
        </pc:spChg>
        <pc:spChg chg="mod">
          <ac:chgData name="Huanwen WANG" userId="b5e6aab9-a7da-4b68-a175-a15a26c2a3f4" providerId="ADAL" clId="{A5147553-26F4-B84F-8E9F-E32BE94FDC47}" dt="2023-09-06T12:15:34.149" v="1739" actId="1076"/>
          <ac:spMkLst>
            <pc:docMk/>
            <pc:sldMk cId="0" sldId="352"/>
            <ac:spMk id="119814" creationId="{D17557C0-D585-9386-9076-F6C50D59CCE4}"/>
          </ac:spMkLst>
        </pc:spChg>
        <pc:grpChg chg="add mod">
          <ac:chgData name="Huanwen WANG" userId="b5e6aab9-a7da-4b68-a175-a15a26c2a3f4" providerId="ADAL" clId="{A5147553-26F4-B84F-8E9F-E32BE94FDC47}" dt="2023-09-06T08:29:18.591" v="1496"/>
          <ac:grpSpMkLst>
            <pc:docMk/>
            <pc:sldMk cId="0" sldId="352"/>
            <ac:grpSpMk id="2" creationId="{21B8F46D-0FE9-29A2-127E-46C26E4D7A76}"/>
          </ac:grpSpMkLst>
        </pc:grpChg>
        <pc:graphicFrameChg chg="del mod">
          <ac:chgData name="Huanwen WANG" userId="b5e6aab9-a7da-4b68-a175-a15a26c2a3f4" providerId="ADAL" clId="{A5147553-26F4-B84F-8E9F-E32BE94FDC47}" dt="2023-09-06T08:35:10.600" v="1676" actId="478"/>
          <ac:graphicFrameMkLst>
            <pc:docMk/>
            <pc:sldMk cId="0" sldId="352"/>
            <ac:graphicFrameMk id="119813" creationId="{84373760-E73A-EB6B-89D7-CA1FC35590B6}"/>
          </ac:graphicFrameMkLst>
        </pc:graphicFrameChg>
        <pc:picChg chg="mod">
          <ac:chgData name="Huanwen WANG" userId="b5e6aab9-a7da-4b68-a175-a15a26c2a3f4" providerId="ADAL" clId="{A5147553-26F4-B84F-8E9F-E32BE94FDC47}" dt="2023-09-06T08:29:18.591" v="1496"/>
          <ac:picMkLst>
            <pc:docMk/>
            <pc:sldMk cId="0" sldId="352"/>
            <ac:picMk id="3" creationId="{74352A4E-341B-9A0C-1E00-3EDEB98B1B7E}"/>
          </ac:picMkLst>
        </pc:picChg>
        <pc:cxnChg chg="mod">
          <ac:chgData name="Huanwen WANG" userId="b5e6aab9-a7da-4b68-a175-a15a26c2a3f4" providerId="ADAL" clId="{A5147553-26F4-B84F-8E9F-E32BE94FDC47}" dt="2023-09-06T08:29:18.591" v="1496"/>
          <ac:cxnSpMkLst>
            <pc:docMk/>
            <pc:sldMk cId="0" sldId="352"/>
            <ac:cxnSpMk id="4" creationId="{00B0C7A6-DE24-B69F-B52E-0E28C4565D2A}"/>
          </ac:cxnSpMkLst>
        </pc:cxnChg>
      </pc:sldChg>
      <pc:sldChg chg="addSp delSp modSp mod modTransition modAnim">
        <pc:chgData name="Huanwen WANG" userId="b5e6aab9-a7da-4b68-a175-a15a26c2a3f4" providerId="ADAL" clId="{A5147553-26F4-B84F-8E9F-E32BE94FDC47}" dt="2023-09-06T12:25:58.293" v="1948" actId="20577"/>
        <pc:sldMkLst>
          <pc:docMk/>
          <pc:sldMk cId="0" sldId="353"/>
        </pc:sldMkLst>
        <pc:spChg chg="add mod">
          <ac:chgData name="Huanwen WANG" userId="b5e6aab9-a7da-4b68-a175-a15a26c2a3f4" providerId="ADAL" clId="{A5147553-26F4-B84F-8E9F-E32BE94FDC47}" dt="2023-09-06T12:23:12.674" v="1877"/>
          <ac:spMkLst>
            <pc:docMk/>
            <pc:sldMk cId="0" sldId="353"/>
            <ac:spMk id="5" creationId="{D23EF09B-E14D-E81C-E08B-2655E3581250}"/>
          </ac:spMkLst>
        </pc:spChg>
        <pc:spChg chg="add mod">
          <ac:chgData name="Huanwen WANG" userId="b5e6aab9-a7da-4b68-a175-a15a26c2a3f4" providerId="ADAL" clId="{A5147553-26F4-B84F-8E9F-E32BE94FDC47}" dt="2023-09-06T12:24:06.724" v="1885" actId="20577"/>
          <ac:spMkLst>
            <pc:docMk/>
            <pc:sldMk cId="0" sldId="353"/>
            <ac:spMk id="6" creationId="{B41F6DDE-FB45-15F9-CEEE-09061B1AF874}"/>
          </ac:spMkLst>
        </pc:spChg>
        <pc:spChg chg="add mod">
          <ac:chgData name="Huanwen WANG" userId="b5e6aab9-a7da-4b68-a175-a15a26c2a3f4" providerId="ADAL" clId="{A5147553-26F4-B84F-8E9F-E32BE94FDC47}" dt="2023-09-06T12:25:58.293" v="1948" actId="20577"/>
          <ac:spMkLst>
            <pc:docMk/>
            <pc:sldMk cId="0" sldId="353"/>
            <ac:spMk id="7" creationId="{0782D270-BF26-5FEE-9A72-BF22D06A23FC}"/>
          </ac:spMkLst>
        </pc:spChg>
        <pc:spChg chg="del mod">
          <ac:chgData name="Huanwen WANG" userId="b5e6aab9-a7da-4b68-a175-a15a26c2a3f4" providerId="ADAL" clId="{A5147553-26F4-B84F-8E9F-E32BE94FDC47}" dt="2023-09-06T12:23:49.615" v="1882" actId="478"/>
          <ac:spMkLst>
            <pc:docMk/>
            <pc:sldMk cId="0" sldId="353"/>
            <ac:spMk id="19459" creationId="{64878F55-C5A0-C0FD-1906-388BAB7C27F4}"/>
          </ac:spMkLst>
        </pc:spChg>
        <pc:spChg chg="del mod">
          <ac:chgData name="Huanwen WANG" userId="b5e6aab9-a7da-4b68-a175-a15a26c2a3f4" providerId="ADAL" clId="{A5147553-26F4-B84F-8E9F-E32BE94FDC47}" dt="2023-09-06T12:23:11.965" v="1876" actId="478"/>
          <ac:spMkLst>
            <pc:docMk/>
            <pc:sldMk cId="0" sldId="353"/>
            <ac:spMk id="120834" creationId="{59CF81AE-B277-AFCC-E823-C5A4B9E9E58D}"/>
          </ac:spMkLst>
        </pc:spChg>
        <pc:spChg chg="del mod">
          <ac:chgData name="Huanwen WANG" userId="b5e6aab9-a7da-4b68-a175-a15a26c2a3f4" providerId="ADAL" clId="{A5147553-26F4-B84F-8E9F-E32BE94FDC47}" dt="2023-09-06T12:24:19.528" v="1890" actId="478"/>
          <ac:spMkLst>
            <pc:docMk/>
            <pc:sldMk cId="0" sldId="353"/>
            <ac:spMk id="120836" creationId="{25B99D2C-2F92-8109-0906-3B7254145476}"/>
          </ac:spMkLst>
        </pc:spChg>
        <pc:spChg chg="mod">
          <ac:chgData name="Huanwen WANG" userId="b5e6aab9-a7da-4b68-a175-a15a26c2a3f4" providerId="ADAL" clId="{A5147553-26F4-B84F-8E9F-E32BE94FDC47}" dt="2023-09-06T12:25:54.165" v="1946" actId="1076"/>
          <ac:spMkLst>
            <pc:docMk/>
            <pc:sldMk cId="0" sldId="353"/>
            <ac:spMk id="120837" creationId="{57F94D33-C7C1-3042-3E76-7C338AFE7A4E}"/>
          </ac:spMkLst>
        </pc:spChg>
        <pc:spChg chg="del mod">
          <ac:chgData name="Huanwen WANG" userId="b5e6aab9-a7da-4b68-a175-a15a26c2a3f4" providerId="ADAL" clId="{A5147553-26F4-B84F-8E9F-E32BE94FDC47}" dt="2023-09-06T12:24:46.742" v="1937" actId="478"/>
          <ac:spMkLst>
            <pc:docMk/>
            <pc:sldMk cId="0" sldId="353"/>
            <ac:spMk id="120838" creationId="{249CA372-1F34-8CB2-6A6C-AE7D54C87BFA}"/>
          </ac:spMkLst>
        </pc:spChg>
        <pc:grpChg chg="add mod">
          <ac:chgData name="Huanwen WANG" userId="b5e6aab9-a7da-4b68-a175-a15a26c2a3f4" providerId="ADAL" clId="{A5147553-26F4-B84F-8E9F-E32BE94FDC47}" dt="2023-09-06T12:23:12.674" v="1877"/>
          <ac:grpSpMkLst>
            <pc:docMk/>
            <pc:sldMk cId="0" sldId="353"/>
            <ac:grpSpMk id="2" creationId="{DD2F04DF-88D5-D0D5-5CC8-4FA19ACAD81C}"/>
          </ac:grpSpMkLst>
        </pc:grpChg>
        <pc:picChg chg="mod">
          <ac:chgData name="Huanwen WANG" userId="b5e6aab9-a7da-4b68-a175-a15a26c2a3f4" providerId="ADAL" clId="{A5147553-26F4-B84F-8E9F-E32BE94FDC47}" dt="2023-09-06T12:23:12.674" v="1877"/>
          <ac:picMkLst>
            <pc:docMk/>
            <pc:sldMk cId="0" sldId="353"/>
            <ac:picMk id="3" creationId="{4C14DBCD-5E8B-834D-007C-14DDCB52FD64}"/>
          </ac:picMkLst>
        </pc:picChg>
        <pc:cxnChg chg="mod">
          <ac:chgData name="Huanwen WANG" userId="b5e6aab9-a7da-4b68-a175-a15a26c2a3f4" providerId="ADAL" clId="{A5147553-26F4-B84F-8E9F-E32BE94FDC47}" dt="2023-09-06T12:23:12.674" v="1877"/>
          <ac:cxnSpMkLst>
            <pc:docMk/>
            <pc:sldMk cId="0" sldId="353"/>
            <ac:cxnSpMk id="4" creationId="{7729BE4D-A32A-B02A-8703-0FD17EF0D638}"/>
          </ac:cxnSpMkLst>
        </pc:cxnChg>
      </pc:sldChg>
      <pc:sldChg chg="addSp delSp modSp add mod setBg">
        <pc:chgData name="Huanwen WANG" userId="b5e6aab9-a7da-4b68-a175-a15a26c2a3f4" providerId="ADAL" clId="{A5147553-26F4-B84F-8E9F-E32BE94FDC47}" dt="2023-09-06T08:08:38.933" v="1267" actId="207"/>
        <pc:sldMkLst>
          <pc:docMk/>
          <pc:sldMk cId="82164871" sldId="354"/>
        </pc:sldMkLst>
        <pc:spChg chg="add mod">
          <ac:chgData name="Huanwen WANG" userId="b5e6aab9-a7da-4b68-a175-a15a26c2a3f4" providerId="ADAL" clId="{A5147553-26F4-B84F-8E9F-E32BE94FDC47}" dt="2023-09-05T14:18:11.443" v="840" actId="1076"/>
          <ac:spMkLst>
            <pc:docMk/>
            <pc:sldMk cId="82164871" sldId="354"/>
            <ac:spMk id="2" creationId="{22914D24-AAB4-0EFC-E90F-C02BA8F82DE3}"/>
          </ac:spMkLst>
        </pc:spChg>
        <pc:spChg chg="add del mod">
          <ac:chgData name="Huanwen WANG" userId="b5e6aab9-a7da-4b68-a175-a15a26c2a3f4" providerId="ADAL" clId="{A5147553-26F4-B84F-8E9F-E32BE94FDC47}" dt="2023-09-05T14:17:14.359" v="834"/>
          <ac:spMkLst>
            <pc:docMk/>
            <pc:sldMk cId="82164871" sldId="354"/>
            <ac:spMk id="6" creationId="{CF33342D-A066-A0F6-0F37-C0B96ADBB177}"/>
          </ac:spMkLst>
        </pc:spChg>
        <pc:spChg chg="del mod">
          <ac:chgData name="Huanwen WANG" userId="b5e6aab9-a7da-4b68-a175-a15a26c2a3f4" providerId="ADAL" clId="{A5147553-26F4-B84F-8E9F-E32BE94FDC47}" dt="2023-09-05T14:17:07.247" v="831" actId="478"/>
          <ac:spMkLst>
            <pc:docMk/>
            <pc:sldMk cId="82164871" sldId="354"/>
            <ac:spMk id="3074" creationId="{53C63504-D501-D522-4FCF-B557F6AF5DCF}"/>
          </ac:spMkLst>
        </pc:spChg>
        <pc:spChg chg="mod">
          <ac:chgData name="Huanwen WANG" userId="b5e6aab9-a7da-4b68-a175-a15a26c2a3f4" providerId="ADAL" clId="{A5147553-26F4-B84F-8E9F-E32BE94FDC47}" dt="2023-09-05T14:16:16.559" v="791" actId="1038"/>
          <ac:spMkLst>
            <pc:docMk/>
            <pc:sldMk cId="82164871" sldId="354"/>
            <ac:spMk id="3083" creationId="{AB2FD60E-B271-5E18-AC2E-A2FA547066AF}"/>
          </ac:spMkLst>
        </pc:spChg>
        <pc:spChg chg="mod">
          <ac:chgData name="Huanwen WANG" userId="b5e6aab9-a7da-4b68-a175-a15a26c2a3f4" providerId="ADAL" clId="{A5147553-26F4-B84F-8E9F-E32BE94FDC47}" dt="2023-09-05T14:16:16.559" v="791" actId="1038"/>
          <ac:spMkLst>
            <pc:docMk/>
            <pc:sldMk cId="82164871" sldId="354"/>
            <ac:spMk id="3084" creationId="{98BE2C10-5A01-AAF0-23AE-4B7CC00ED738}"/>
          </ac:spMkLst>
        </pc:spChg>
        <pc:spChg chg="mod">
          <ac:chgData name="Huanwen WANG" userId="b5e6aab9-a7da-4b68-a175-a15a26c2a3f4" providerId="ADAL" clId="{A5147553-26F4-B84F-8E9F-E32BE94FDC47}" dt="2023-09-05T14:16:16.559" v="791" actId="1038"/>
          <ac:spMkLst>
            <pc:docMk/>
            <pc:sldMk cId="82164871" sldId="354"/>
            <ac:spMk id="3087" creationId="{DCCF4258-6364-F80F-0CF1-EC13A9FC055B}"/>
          </ac:spMkLst>
        </pc:spChg>
        <pc:spChg chg="mod">
          <ac:chgData name="Huanwen WANG" userId="b5e6aab9-a7da-4b68-a175-a15a26c2a3f4" providerId="ADAL" clId="{A5147553-26F4-B84F-8E9F-E32BE94FDC47}" dt="2023-09-05T14:16:16.559" v="791" actId="1038"/>
          <ac:spMkLst>
            <pc:docMk/>
            <pc:sldMk cId="82164871" sldId="354"/>
            <ac:spMk id="3089" creationId="{891C4E69-C967-7E84-2780-D5CF21664443}"/>
          </ac:spMkLst>
        </pc:spChg>
        <pc:spChg chg="mod">
          <ac:chgData name="Huanwen WANG" userId="b5e6aab9-a7da-4b68-a175-a15a26c2a3f4" providerId="ADAL" clId="{A5147553-26F4-B84F-8E9F-E32BE94FDC47}" dt="2023-09-05T14:16:16.559" v="791" actId="1038"/>
          <ac:spMkLst>
            <pc:docMk/>
            <pc:sldMk cId="82164871" sldId="354"/>
            <ac:spMk id="3090" creationId="{FF601977-4F1E-261A-E33F-BB7E52E980CA}"/>
          </ac:spMkLst>
        </pc:spChg>
        <pc:spChg chg="mod">
          <ac:chgData name="Huanwen WANG" userId="b5e6aab9-a7da-4b68-a175-a15a26c2a3f4" providerId="ADAL" clId="{A5147553-26F4-B84F-8E9F-E32BE94FDC47}" dt="2023-09-06T08:08:38.933" v="1267" actId="207"/>
          <ac:spMkLst>
            <pc:docMk/>
            <pc:sldMk cId="82164871" sldId="354"/>
            <ac:spMk id="5124" creationId="{B9415604-3A82-631B-D693-A0EB9981415C}"/>
          </ac:spMkLst>
        </pc:spChg>
        <pc:grpChg chg="add mod">
          <ac:chgData name="Huanwen WANG" userId="b5e6aab9-a7da-4b68-a175-a15a26c2a3f4" providerId="ADAL" clId="{A5147553-26F4-B84F-8E9F-E32BE94FDC47}" dt="2023-09-05T14:18:11.443" v="840" actId="1076"/>
          <ac:grpSpMkLst>
            <pc:docMk/>
            <pc:sldMk cId="82164871" sldId="354"/>
            <ac:grpSpMk id="3" creationId="{2D25F844-5B77-20CC-CF76-2A792EC36BFE}"/>
          </ac:grpSpMkLst>
        </pc:grpChg>
        <pc:picChg chg="mod">
          <ac:chgData name="Huanwen WANG" userId="b5e6aab9-a7da-4b68-a175-a15a26c2a3f4" providerId="ADAL" clId="{A5147553-26F4-B84F-8E9F-E32BE94FDC47}" dt="2023-09-05T14:16:40.392" v="792"/>
          <ac:picMkLst>
            <pc:docMk/>
            <pc:sldMk cId="82164871" sldId="354"/>
            <ac:picMk id="4" creationId="{71C67925-011C-920A-5D9B-863C74BDE329}"/>
          </ac:picMkLst>
        </pc:picChg>
        <pc:picChg chg="mod">
          <ac:chgData name="Huanwen WANG" userId="b5e6aab9-a7da-4b68-a175-a15a26c2a3f4" providerId="ADAL" clId="{A5147553-26F4-B84F-8E9F-E32BE94FDC47}" dt="2023-09-05T14:16:16.559" v="791" actId="1038"/>
          <ac:picMkLst>
            <pc:docMk/>
            <pc:sldMk cId="82164871" sldId="354"/>
            <ac:picMk id="5123" creationId="{1BA4B007-026D-D9B7-A1FE-6074F2A6A514}"/>
          </ac:picMkLst>
        </pc:picChg>
        <pc:cxnChg chg="mod">
          <ac:chgData name="Huanwen WANG" userId="b5e6aab9-a7da-4b68-a175-a15a26c2a3f4" providerId="ADAL" clId="{A5147553-26F4-B84F-8E9F-E32BE94FDC47}" dt="2023-09-05T14:16:40.392" v="792"/>
          <ac:cxnSpMkLst>
            <pc:docMk/>
            <pc:sldMk cId="82164871" sldId="354"/>
            <ac:cxnSpMk id="5" creationId="{33B9E461-FC41-E987-05C0-532861BF87F0}"/>
          </ac:cxnSpMkLst>
        </pc:cxnChg>
      </pc:sldChg>
      <pc:sldChg chg="add del">
        <pc:chgData name="Huanwen WANG" userId="b5e6aab9-a7da-4b68-a175-a15a26c2a3f4" providerId="ADAL" clId="{A5147553-26F4-B84F-8E9F-E32BE94FDC47}" dt="2023-09-06T07:52:47.717" v="1122"/>
        <pc:sldMkLst>
          <pc:docMk/>
          <pc:sldMk cId="2621937716" sldId="355"/>
        </pc:sldMkLst>
      </pc:sldChg>
      <pc:sldChg chg="addSp delSp modSp add mod modAnim">
        <pc:chgData name="Huanwen WANG" userId="b5e6aab9-a7da-4b68-a175-a15a26c2a3f4" providerId="ADAL" clId="{A5147553-26F4-B84F-8E9F-E32BE94FDC47}" dt="2023-09-06T13:41:51.035" v="2728"/>
        <pc:sldMkLst>
          <pc:docMk/>
          <pc:sldMk cId="3362473493" sldId="355"/>
        </pc:sldMkLst>
        <pc:spChg chg="add mod">
          <ac:chgData name="Huanwen WANG" userId="b5e6aab9-a7da-4b68-a175-a15a26c2a3f4" providerId="ADAL" clId="{A5147553-26F4-B84F-8E9F-E32BE94FDC47}" dt="2023-09-06T13:41:31.896" v="2723" actId="207"/>
          <ac:spMkLst>
            <pc:docMk/>
            <pc:sldMk cId="3362473493" sldId="355"/>
            <ac:spMk id="6" creationId="{B9B51873-81FA-749D-1526-0FC42E639AFA}"/>
          </ac:spMkLst>
        </pc:spChg>
        <pc:spChg chg="add mod">
          <ac:chgData name="Huanwen WANG" userId="b5e6aab9-a7da-4b68-a175-a15a26c2a3f4" providerId="ADAL" clId="{A5147553-26F4-B84F-8E9F-E32BE94FDC47}" dt="2023-09-06T13:41:39.784" v="2724" actId="207"/>
          <ac:spMkLst>
            <pc:docMk/>
            <pc:sldMk cId="3362473493" sldId="355"/>
            <ac:spMk id="7" creationId="{40BB1F71-4055-702F-92E4-1178346C4BA1}"/>
          </ac:spMkLst>
        </pc:spChg>
        <pc:spChg chg="mod">
          <ac:chgData name="Huanwen WANG" userId="b5e6aab9-a7da-4b68-a175-a15a26c2a3f4" providerId="ADAL" clId="{A5147553-26F4-B84F-8E9F-E32BE94FDC47}" dt="2023-09-06T13:41:23.900" v="2721" actId="1076"/>
          <ac:spMkLst>
            <pc:docMk/>
            <pc:sldMk cId="3362473493" sldId="355"/>
            <ac:spMk id="109571" creationId="{B924C702-E3DF-1BC5-0715-674C7667BF47}"/>
          </ac:spMkLst>
        </pc:spChg>
        <pc:spChg chg="mod">
          <ac:chgData name="Huanwen WANG" userId="b5e6aab9-a7da-4b68-a175-a15a26c2a3f4" providerId="ADAL" clId="{A5147553-26F4-B84F-8E9F-E32BE94FDC47}" dt="2023-09-06T13:41:23.900" v="2721" actId="1076"/>
          <ac:spMkLst>
            <pc:docMk/>
            <pc:sldMk cId="3362473493" sldId="355"/>
            <ac:spMk id="109572" creationId="{3AFE1E46-C137-B84A-B1B0-CD6ED67DEE2D}"/>
          </ac:spMkLst>
        </pc:spChg>
        <pc:spChg chg="del">
          <ac:chgData name="Huanwen WANG" userId="b5e6aab9-a7da-4b68-a175-a15a26c2a3f4" providerId="ADAL" clId="{A5147553-26F4-B84F-8E9F-E32BE94FDC47}" dt="2023-09-06T13:41:19.736" v="2720" actId="478"/>
          <ac:spMkLst>
            <pc:docMk/>
            <pc:sldMk cId="3362473493" sldId="355"/>
            <ac:spMk id="109573" creationId="{EF9231B6-227C-BA48-FBE4-CE6652CD26A3}"/>
          </ac:spMkLst>
        </pc:spChg>
      </pc:sldChg>
      <pc:sldChg chg="addSp delSp modSp add modAnim">
        <pc:chgData name="Huanwen WANG" userId="b5e6aab9-a7da-4b68-a175-a15a26c2a3f4" providerId="ADAL" clId="{A5147553-26F4-B84F-8E9F-E32BE94FDC47}" dt="2023-09-06T14:00:53.282" v="3221" actId="1076"/>
        <pc:sldMkLst>
          <pc:docMk/>
          <pc:sldMk cId="1448004543" sldId="356"/>
        </pc:sldMkLst>
        <pc:spChg chg="mod">
          <ac:chgData name="Huanwen WANG" userId="b5e6aab9-a7da-4b68-a175-a15a26c2a3f4" providerId="ADAL" clId="{A5147553-26F4-B84F-8E9F-E32BE94FDC47}" dt="2023-09-06T14:00:44.491" v="3218" actId="207"/>
          <ac:spMkLst>
            <pc:docMk/>
            <pc:sldMk cId="1448004543" sldId="356"/>
            <ac:spMk id="6" creationId="{B9B51873-81FA-749D-1526-0FC42E639AFA}"/>
          </ac:spMkLst>
        </pc:spChg>
        <pc:spChg chg="del">
          <ac:chgData name="Huanwen WANG" userId="b5e6aab9-a7da-4b68-a175-a15a26c2a3f4" providerId="ADAL" clId="{A5147553-26F4-B84F-8E9F-E32BE94FDC47}" dt="2023-09-06T13:59:27.311" v="3207" actId="478"/>
          <ac:spMkLst>
            <pc:docMk/>
            <pc:sldMk cId="1448004543" sldId="356"/>
            <ac:spMk id="7" creationId="{40BB1F71-4055-702F-92E4-1178346C4BA1}"/>
          </ac:spMkLst>
        </pc:spChg>
        <pc:spChg chg="add mod">
          <ac:chgData name="Huanwen WANG" userId="b5e6aab9-a7da-4b68-a175-a15a26c2a3f4" providerId="ADAL" clId="{A5147553-26F4-B84F-8E9F-E32BE94FDC47}" dt="2023-09-06T13:59:42.716" v="3213" actId="207"/>
          <ac:spMkLst>
            <pc:docMk/>
            <pc:sldMk cId="1448004543" sldId="356"/>
            <ac:spMk id="8" creationId="{B6037E07-C2F8-20C0-1AEC-EDC98F537D36}"/>
          </ac:spMkLst>
        </pc:spChg>
        <pc:spChg chg="add mod">
          <ac:chgData name="Huanwen WANG" userId="b5e6aab9-a7da-4b68-a175-a15a26c2a3f4" providerId="ADAL" clId="{A5147553-26F4-B84F-8E9F-E32BE94FDC47}" dt="2023-09-06T14:00:53.282" v="3221" actId="1076"/>
          <ac:spMkLst>
            <pc:docMk/>
            <pc:sldMk cId="1448004543" sldId="356"/>
            <ac:spMk id="9" creationId="{65322C62-DC64-E8BF-D124-5BD7A931C964}"/>
          </ac:spMkLst>
        </pc:spChg>
        <pc:spChg chg="mod">
          <ac:chgData name="Huanwen WANG" userId="b5e6aab9-a7da-4b68-a175-a15a26c2a3f4" providerId="ADAL" clId="{A5147553-26F4-B84F-8E9F-E32BE94FDC47}" dt="2023-09-06T14:00:48.812" v="3220" actId="207"/>
          <ac:spMkLst>
            <pc:docMk/>
            <pc:sldMk cId="1448004543" sldId="356"/>
            <ac:spMk id="109571" creationId="{B924C702-E3DF-1BC5-0715-674C7667BF47}"/>
          </ac:spMkLst>
        </pc:spChg>
        <pc:spChg chg="del">
          <ac:chgData name="Huanwen WANG" userId="b5e6aab9-a7da-4b68-a175-a15a26c2a3f4" providerId="ADAL" clId="{A5147553-26F4-B84F-8E9F-E32BE94FDC47}" dt="2023-09-06T13:59:31.317" v="3209" actId="478"/>
          <ac:spMkLst>
            <pc:docMk/>
            <pc:sldMk cId="1448004543" sldId="356"/>
            <ac:spMk id="109572" creationId="{3AFE1E46-C137-B84A-B1B0-CD6ED67DEE2D}"/>
          </ac:spMkLst>
        </pc:spChg>
      </pc:sldChg>
      <pc:sldChg chg="addSp delSp modSp add mod modAnim">
        <pc:chgData name="Huanwen WANG" userId="b5e6aab9-a7da-4b68-a175-a15a26c2a3f4" providerId="ADAL" clId="{A5147553-26F4-B84F-8E9F-E32BE94FDC47}" dt="2023-09-06T14:09:09.838" v="3389" actId="1076"/>
        <pc:sldMkLst>
          <pc:docMk/>
          <pc:sldMk cId="2972674238" sldId="357"/>
        </pc:sldMkLst>
        <pc:spChg chg="add mod">
          <ac:chgData name="Huanwen WANG" userId="b5e6aab9-a7da-4b68-a175-a15a26c2a3f4" providerId="ADAL" clId="{A5147553-26F4-B84F-8E9F-E32BE94FDC47}" dt="2023-09-06T14:09:09.838" v="3389" actId="1076"/>
          <ac:spMkLst>
            <pc:docMk/>
            <pc:sldMk cId="2972674238" sldId="357"/>
            <ac:spMk id="7" creationId="{034ECF2D-25F4-EFC2-C7BB-811428D46692}"/>
          </ac:spMkLst>
        </pc:spChg>
        <pc:spChg chg="mod">
          <ac:chgData name="Huanwen WANG" userId="b5e6aab9-a7da-4b68-a175-a15a26c2a3f4" providerId="ADAL" clId="{A5147553-26F4-B84F-8E9F-E32BE94FDC47}" dt="2023-09-06T14:06:57.212" v="3351" actId="207"/>
          <ac:spMkLst>
            <pc:docMk/>
            <pc:sldMk cId="2972674238" sldId="357"/>
            <ac:spMk id="8" creationId="{B6037E07-C2F8-20C0-1AEC-EDC98F537D36}"/>
          </ac:spMkLst>
        </pc:spChg>
        <pc:spChg chg="del">
          <ac:chgData name="Huanwen WANG" userId="b5e6aab9-a7da-4b68-a175-a15a26c2a3f4" providerId="ADAL" clId="{A5147553-26F4-B84F-8E9F-E32BE94FDC47}" dt="2023-09-06T14:06:37.514" v="3346" actId="478"/>
          <ac:spMkLst>
            <pc:docMk/>
            <pc:sldMk cId="2972674238" sldId="357"/>
            <ac:spMk id="9" creationId="{65322C62-DC64-E8BF-D124-5BD7A931C964}"/>
          </ac:spMkLst>
        </pc:spChg>
      </pc:sldChg>
      <pc:sldChg chg="addSp modSp add mod">
        <pc:chgData name="Huanwen WANG" userId="b5e6aab9-a7da-4b68-a175-a15a26c2a3f4" providerId="ADAL" clId="{A5147553-26F4-B84F-8E9F-E32BE94FDC47}" dt="2023-09-06T14:08:03.743" v="3386" actId="207"/>
        <pc:sldMkLst>
          <pc:docMk/>
          <pc:sldMk cId="802676381" sldId="358"/>
        </pc:sldMkLst>
        <pc:spChg chg="mod">
          <ac:chgData name="Huanwen WANG" userId="b5e6aab9-a7da-4b68-a175-a15a26c2a3f4" providerId="ADAL" clId="{A5147553-26F4-B84F-8E9F-E32BE94FDC47}" dt="2023-09-06T14:08:03.743" v="3386" actId="207"/>
          <ac:spMkLst>
            <pc:docMk/>
            <pc:sldMk cId="802676381" sldId="358"/>
            <ac:spMk id="7" creationId="{034ECF2D-25F4-EFC2-C7BB-811428D46692}"/>
          </ac:spMkLst>
        </pc:spChg>
        <pc:spChg chg="add mod">
          <ac:chgData name="Huanwen WANG" userId="b5e6aab9-a7da-4b68-a175-a15a26c2a3f4" providerId="ADAL" clId="{A5147553-26F4-B84F-8E9F-E32BE94FDC47}" dt="2023-09-06T14:07:58.960" v="3385" actId="20577"/>
          <ac:spMkLst>
            <pc:docMk/>
            <pc:sldMk cId="802676381" sldId="358"/>
            <ac:spMk id="9" creationId="{2DD57ECD-0305-1A61-B385-C45F6C63A76B}"/>
          </ac:spMkLst>
        </pc:spChg>
      </pc:sldChg>
      <pc:sldChg chg="modSp add mod">
        <pc:chgData name="Huanwen WANG" userId="b5e6aab9-a7da-4b68-a175-a15a26c2a3f4" providerId="ADAL" clId="{A5147553-26F4-B84F-8E9F-E32BE94FDC47}" dt="2023-09-07T07:34:03.129" v="13080" actId="27636"/>
        <pc:sldMkLst>
          <pc:docMk/>
          <pc:sldMk cId="0" sldId="359"/>
        </pc:sldMkLst>
        <pc:spChg chg="mod">
          <ac:chgData name="Huanwen WANG" userId="b5e6aab9-a7da-4b68-a175-a15a26c2a3f4" providerId="ADAL" clId="{A5147553-26F4-B84F-8E9F-E32BE94FDC47}" dt="2023-09-07T07:34:03.129" v="13080" actId="27636"/>
          <ac:spMkLst>
            <pc:docMk/>
            <pc:sldMk cId="0" sldId="359"/>
            <ac:spMk id="2" creationId="{5203B27E-0FC3-6898-0EEE-E11D6DCE2849}"/>
          </ac:spMkLst>
        </pc:spChg>
      </pc:sldChg>
      <pc:sldChg chg="modSp add mod modAnim">
        <pc:chgData name="Huanwen WANG" userId="b5e6aab9-a7da-4b68-a175-a15a26c2a3f4" providerId="ADAL" clId="{A5147553-26F4-B84F-8E9F-E32BE94FDC47}" dt="2023-09-07T07:39:21.413" v="13125" actId="113"/>
        <pc:sldMkLst>
          <pc:docMk/>
          <pc:sldMk cId="0" sldId="360"/>
        </pc:sldMkLst>
        <pc:spChg chg="mod">
          <ac:chgData name="Huanwen WANG" userId="b5e6aab9-a7da-4b68-a175-a15a26c2a3f4" providerId="ADAL" clId="{A5147553-26F4-B84F-8E9F-E32BE94FDC47}" dt="2023-09-07T07:37:25.194" v="13112" actId="20577"/>
          <ac:spMkLst>
            <pc:docMk/>
            <pc:sldMk cId="0" sldId="360"/>
            <ac:spMk id="5" creationId="{80339ACA-3A5B-E202-A94B-BEAC1EF60972}"/>
          </ac:spMkLst>
        </pc:spChg>
        <pc:spChg chg="mod">
          <ac:chgData name="Huanwen WANG" userId="b5e6aab9-a7da-4b68-a175-a15a26c2a3f4" providerId="ADAL" clId="{A5147553-26F4-B84F-8E9F-E32BE94FDC47}" dt="2023-09-07T07:39:21.413" v="13125" actId="113"/>
          <ac:spMkLst>
            <pc:docMk/>
            <pc:sldMk cId="0" sldId="360"/>
            <ac:spMk id="16" creationId="{45D9154A-6AAE-FDFE-1661-2C12EB033D29}"/>
          </ac:spMkLst>
        </pc:spChg>
        <pc:graphicFrameChg chg="mod modGraphic">
          <ac:chgData name="Huanwen WANG" userId="b5e6aab9-a7da-4b68-a175-a15a26c2a3f4" providerId="ADAL" clId="{A5147553-26F4-B84F-8E9F-E32BE94FDC47}" dt="2023-09-07T07:38:40.679" v="13114" actId="14861"/>
          <ac:graphicFrameMkLst>
            <pc:docMk/>
            <pc:sldMk cId="0" sldId="360"/>
            <ac:graphicFrameMk id="11" creationId="{BDD61FA2-4795-7C32-4E87-49511C1FF83F}"/>
          </ac:graphicFrameMkLst>
        </pc:graphicFrameChg>
      </pc:sldChg>
      <pc:sldChg chg="modSp add mod">
        <pc:chgData name="Huanwen WANG" userId="b5e6aab9-a7da-4b68-a175-a15a26c2a3f4" providerId="ADAL" clId="{A5147553-26F4-B84F-8E9F-E32BE94FDC47}" dt="2023-09-07T05:48:06.180" v="10767" actId="403"/>
        <pc:sldMkLst>
          <pc:docMk/>
          <pc:sldMk cId="2501666184" sldId="895"/>
        </pc:sldMkLst>
        <pc:spChg chg="mod">
          <ac:chgData name="Huanwen WANG" userId="b5e6aab9-a7da-4b68-a175-a15a26c2a3f4" providerId="ADAL" clId="{A5147553-26F4-B84F-8E9F-E32BE94FDC47}" dt="2023-09-07T05:48:06.180" v="10767" actId="403"/>
          <ac:spMkLst>
            <pc:docMk/>
            <pc:sldMk cId="2501666184" sldId="895"/>
            <ac:spMk id="6" creationId="{D0CB387B-25DC-043A-CF99-2141E953D7E7}"/>
          </ac:spMkLst>
        </pc:spChg>
      </pc:sldChg>
      <pc:sldChg chg="addSp modSp new mod">
        <pc:chgData name="Huanwen WANG" userId="b5e6aab9-a7da-4b68-a175-a15a26c2a3f4" providerId="ADAL" clId="{A5147553-26F4-B84F-8E9F-E32BE94FDC47}" dt="2023-09-07T03:32:59.144" v="5705" actId="1076"/>
        <pc:sldMkLst>
          <pc:docMk/>
          <pc:sldMk cId="3548805001" sldId="896"/>
        </pc:sldMkLst>
        <pc:spChg chg="add mod">
          <ac:chgData name="Huanwen WANG" userId="b5e6aab9-a7da-4b68-a175-a15a26c2a3f4" providerId="ADAL" clId="{A5147553-26F4-B84F-8E9F-E32BE94FDC47}" dt="2023-09-07T03:32:02.423" v="5692" actId="207"/>
          <ac:spMkLst>
            <pc:docMk/>
            <pc:sldMk cId="3548805001" sldId="896"/>
            <ac:spMk id="3" creationId="{21640301-713D-20E9-E397-C645FDE7D8B9}"/>
          </ac:spMkLst>
        </pc:spChg>
        <pc:graphicFrameChg chg="add mod modGraphic">
          <ac:chgData name="Huanwen WANG" userId="b5e6aab9-a7da-4b68-a175-a15a26c2a3f4" providerId="ADAL" clId="{A5147553-26F4-B84F-8E9F-E32BE94FDC47}" dt="2023-09-07T03:32:59.144" v="5705" actId="1076"/>
          <ac:graphicFrameMkLst>
            <pc:docMk/>
            <pc:sldMk cId="3548805001" sldId="896"/>
            <ac:graphicFrameMk id="2" creationId="{05F15673-9391-D5A7-16C1-EB0D39862AAA}"/>
          </ac:graphicFrameMkLst>
        </pc:graphicFrameChg>
      </pc:sldChg>
      <pc:sldChg chg="addSp delSp modSp add mod modTransition delAnim modAnim">
        <pc:chgData name="Huanwen WANG" userId="b5e6aab9-a7da-4b68-a175-a15a26c2a3f4" providerId="ADAL" clId="{A5147553-26F4-B84F-8E9F-E32BE94FDC47}" dt="2023-09-07T06:31:37.688" v="12870" actId="1035"/>
        <pc:sldMkLst>
          <pc:docMk/>
          <pc:sldMk cId="997242971" sldId="897"/>
        </pc:sldMkLst>
        <pc:spChg chg="mod">
          <ac:chgData name="Huanwen WANG" userId="b5e6aab9-a7da-4b68-a175-a15a26c2a3f4" providerId="ADAL" clId="{A5147553-26F4-B84F-8E9F-E32BE94FDC47}" dt="2023-09-07T06:29:26.573" v="12855" actId="403"/>
          <ac:spMkLst>
            <pc:docMk/>
            <pc:sldMk cId="997242971" sldId="897"/>
            <ac:spMk id="3" creationId="{3A01A0D4-D97F-14A5-A97C-BE0C6A9982FF}"/>
          </ac:spMkLst>
        </pc:spChg>
        <pc:spChg chg="add del mod">
          <ac:chgData name="Huanwen WANG" userId="b5e6aab9-a7da-4b68-a175-a15a26c2a3f4" providerId="ADAL" clId="{A5147553-26F4-B84F-8E9F-E32BE94FDC47}" dt="2023-09-07T02:31:20.518" v="4973"/>
          <ac:spMkLst>
            <pc:docMk/>
            <pc:sldMk cId="997242971" sldId="897"/>
            <ac:spMk id="4" creationId="{4ADEFD23-E5B7-4DB1-1517-371FD34FAFAF}"/>
          </ac:spMkLst>
        </pc:spChg>
        <pc:spChg chg="add mod">
          <ac:chgData name="Huanwen WANG" userId="b5e6aab9-a7da-4b68-a175-a15a26c2a3f4" providerId="ADAL" clId="{A5147553-26F4-B84F-8E9F-E32BE94FDC47}" dt="2023-09-07T02:31:19.252" v="4971" actId="1076"/>
          <ac:spMkLst>
            <pc:docMk/>
            <pc:sldMk cId="997242971" sldId="897"/>
            <ac:spMk id="5" creationId="{D813EEFD-86FB-88D8-0644-4B64A6FD72ED}"/>
          </ac:spMkLst>
        </pc:spChg>
        <pc:spChg chg="mod">
          <ac:chgData name="Huanwen WANG" userId="b5e6aab9-a7da-4b68-a175-a15a26c2a3f4" providerId="ADAL" clId="{A5147553-26F4-B84F-8E9F-E32BE94FDC47}" dt="2023-09-07T05:48:10.048" v="10768" actId="403"/>
          <ac:spMkLst>
            <pc:docMk/>
            <pc:sldMk cId="997242971" sldId="897"/>
            <ac:spMk id="6" creationId="{D0CB387B-25DC-043A-CF99-2141E953D7E7}"/>
          </ac:spMkLst>
        </pc:spChg>
        <pc:spChg chg="mod">
          <ac:chgData name="Huanwen WANG" userId="b5e6aab9-a7da-4b68-a175-a15a26c2a3f4" providerId="ADAL" clId="{A5147553-26F4-B84F-8E9F-E32BE94FDC47}" dt="2023-09-07T06:30:48.081" v="12859" actId="403"/>
          <ac:spMkLst>
            <pc:docMk/>
            <pc:sldMk cId="997242971" sldId="897"/>
            <ac:spMk id="18" creationId="{E8B1FD4F-4C84-21A7-3785-EF5BC3792031}"/>
          </ac:spMkLst>
        </pc:spChg>
        <pc:spChg chg="mod">
          <ac:chgData name="Huanwen WANG" userId="b5e6aab9-a7da-4b68-a175-a15a26c2a3f4" providerId="ADAL" clId="{A5147553-26F4-B84F-8E9F-E32BE94FDC47}" dt="2023-09-07T06:31:21.534" v="12863" actId="403"/>
          <ac:spMkLst>
            <pc:docMk/>
            <pc:sldMk cId="997242971" sldId="897"/>
            <ac:spMk id="19" creationId="{F7A2C7FD-355B-CECD-F7AD-793651AE0BC8}"/>
          </ac:spMkLst>
        </pc:spChg>
        <pc:spChg chg="mod">
          <ac:chgData name="Huanwen WANG" userId="b5e6aab9-a7da-4b68-a175-a15a26c2a3f4" providerId="ADAL" clId="{A5147553-26F4-B84F-8E9F-E32BE94FDC47}" dt="2023-09-07T06:31:26.054" v="12866" actId="403"/>
          <ac:spMkLst>
            <pc:docMk/>
            <pc:sldMk cId="997242971" sldId="897"/>
            <ac:spMk id="20" creationId="{2890CBF5-1A3E-3194-0207-FBAE745081BD}"/>
          </ac:spMkLst>
        </pc:spChg>
        <pc:spChg chg="mod">
          <ac:chgData name="Huanwen WANG" userId="b5e6aab9-a7da-4b68-a175-a15a26c2a3f4" providerId="ADAL" clId="{A5147553-26F4-B84F-8E9F-E32BE94FDC47}" dt="2023-09-07T06:31:17.146" v="12861" actId="403"/>
          <ac:spMkLst>
            <pc:docMk/>
            <pc:sldMk cId="997242971" sldId="897"/>
            <ac:spMk id="21" creationId="{1F92F144-5603-F543-6371-5EA11C24A540}"/>
          </ac:spMkLst>
        </pc:spChg>
        <pc:spChg chg="mod">
          <ac:chgData name="Huanwen WANG" userId="b5e6aab9-a7da-4b68-a175-a15a26c2a3f4" providerId="ADAL" clId="{A5147553-26F4-B84F-8E9F-E32BE94FDC47}" dt="2023-09-07T06:29:31.831" v="12857" actId="403"/>
          <ac:spMkLst>
            <pc:docMk/>
            <pc:sldMk cId="997242971" sldId="897"/>
            <ac:spMk id="23" creationId="{3CE13613-A3F6-1B24-81D0-D3E6F13C0253}"/>
          </ac:spMkLst>
        </pc:spChg>
        <pc:spChg chg="mod">
          <ac:chgData name="Huanwen WANG" userId="b5e6aab9-a7da-4b68-a175-a15a26c2a3f4" providerId="ADAL" clId="{A5147553-26F4-B84F-8E9F-E32BE94FDC47}" dt="2023-09-07T06:31:37.688" v="12870" actId="1035"/>
          <ac:spMkLst>
            <pc:docMk/>
            <pc:sldMk cId="997242971" sldId="897"/>
            <ac:spMk id="26" creationId="{9F85DA28-93DC-6970-4BC8-983D9A5A05DE}"/>
          </ac:spMkLst>
        </pc:spChg>
        <pc:spChg chg="mod">
          <ac:chgData name="Huanwen WANG" userId="b5e6aab9-a7da-4b68-a175-a15a26c2a3f4" providerId="ADAL" clId="{A5147553-26F4-B84F-8E9F-E32BE94FDC47}" dt="2023-09-07T02:31:00.291" v="4959" actId="1076"/>
          <ac:spMkLst>
            <pc:docMk/>
            <pc:sldMk cId="997242971" sldId="897"/>
            <ac:spMk id="32" creationId="{F1EEC176-DC28-85F0-94E4-92705076D057}"/>
          </ac:spMkLst>
        </pc:spChg>
        <pc:spChg chg="mod">
          <ac:chgData name="Huanwen WANG" userId="b5e6aab9-a7da-4b68-a175-a15a26c2a3f4" providerId="ADAL" clId="{A5147553-26F4-B84F-8E9F-E32BE94FDC47}" dt="2023-09-07T06:31:31.523" v="12867" actId="1076"/>
          <ac:spMkLst>
            <pc:docMk/>
            <pc:sldMk cId="997242971" sldId="897"/>
            <ac:spMk id="37" creationId="{10C3667E-F47B-947F-7E15-6B7BAD82F627}"/>
          </ac:spMkLst>
        </pc:spChg>
        <pc:spChg chg="mod">
          <ac:chgData name="Huanwen WANG" userId="b5e6aab9-a7da-4b68-a175-a15a26c2a3f4" providerId="ADAL" clId="{A5147553-26F4-B84F-8E9F-E32BE94FDC47}" dt="2023-09-07T06:29:24.238" v="12853" actId="403"/>
          <ac:spMkLst>
            <pc:docMk/>
            <pc:sldMk cId="997242971" sldId="897"/>
            <ac:spMk id="39" creationId="{493215FE-3A55-5D3F-6058-BB952E5D07CD}"/>
          </ac:spMkLst>
        </pc:spChg>
        <pc:graphicFrameChg chg="add del mod">
          <ac:chgData name="Huanwen WANG" userId="b5e6aab9-a7da-4b68-a175-a15a26c2a3f4" providerId="ADAL" clId="{A5147553-26F4-B84F-8E9F-E32BE94FDC47}" dt="2023-09-07T02:31:22.463" v="4974" actId="478"/>
          <ac:graphicFrameMkLst>
            <pc:docMk/>
            <pc:sldMk cId="997242971" sldId="897"/>
            <ac:graphicFrameMk id="2" creationId="{6A983EEA-162A-D533-6BF5-8F0D913259C9}"/>
          </ac:graphicFrameMkLst>
        </pc:graphicFrameChg>
      </pc:sldChg>
      <pc:sldChg chg="new del">
        <pc:chgData name="Huanwen WANG" userId="b5e6aab9-a7da-4b68-a175-a15a26c2a3f4" providerId="ADAL" clId="{A5147553-26F4-B84F-8E9F-E32BE94FDC47}" dt="2023-09-07T04:26:42.931" v="6279" actId="2696"/>
        <pc:sldMkLst>
          <pc:docMk/>
          <pc:sldMk cId="2318970919" sldId="898"/>
        </pc:sldMkLst>
      </pc:sldChg>
      <pc:sldChg chg="addSp delSp modSp add mod replTag">
        <pc:chgData name="Huanwen WANG" userId="b5e6aab9-a7da-4b68-a175-a15a26c2a3f4" providerId="ADAL" clId="{A5147553-26F4-B84F-8E9F-E32BE94FDC47}" dt="2023-09-07T12:44:18.573" v="13383"/>
        <pc:sldMkLst>
          <pc:docMk/>
          <pc:sldMk cId="4001589176" sldId="899"/>
        </pc:sldMkLst>
        <pc:spChg chg="add mod replST">
          <ac:chgData name="Huanwen WANG" userId="b5e6aab9-a7da-4b68-a175-a15a26c2a3f4" providerId="ADAL" clId="{A5147553-26F4-B84F-8E9F-E32BE94FDC47}" dt="2023-09-07T12:44:18.573" v="13382"/>
          <ac:spMkLst>
            <pc:docMk/>
            <pc:sldMk cId="4001589176" sldId="899"/>
            <ac:spMk id="4" creationId="{A4C79CCC-1C5D-2E8C-0482-94E09CF4EA3D}"/>
          </ac:spMkLst>
        </pc:spChg>
        <pc:spChg chg="add mod replST">
          <ac:chgData name="Huanwen WANG" userId="b5e6aab9-a7da-4b68-a175-a15a26c2a3f4" providerId="ADAL" clId="{A5147553-26F4-B84F-8E9F-E32BE94FDC47}" dt="2023-09-07T04:23:34.719" v="5724"/>
          <ac:spMkLst>
            <pc:docMk/>
            <pc:sldMk cId="4001589176" sldId="899"/>
            <ac:spMk id="5" creationId="{FC1E6011-4695-03BE-8781-55F4F76A6CC0}"/>
          </ac:spMkLst>
        </pc:spChg>
        <pc:spChg chg="add mod replST">
          <ac:chgData name="Huanwen WANG" userId="b5e6aab9-a7da-4b68-a175-a15a26c2a3f4" providerId="ADAL" clId="{A5147553-26F4-B84F-8E9F-E32BE94FDC47}" dt="2023-09-07T04:23:34.731" v="5743"/>
          <ac:spMkLst>
            <pc:docMk/>
            <pc:sldMk cId="4001589176" sldId="899"/>
            <ac:spMk id="6" creationId="{DBEAA92C-4934-F907-355F-669B9A54EDC4}"/>
          </ac:spMkLst>
        </pc:spChg>
        <pc:spChg chg="add mod replST">
          <ac:chgData name="Huanwen WANG" userId="b5e6aab9-a7da-4b68-a175-a15a26c2a3f4" providerId="ADAL" clId="{A5147553-26F4-B84F-8E9F-E32BE94FDC47}" dt="2023-09-07T04:23:34.741" v="5764"/>
          <ac:spMkLst>
            <pc:docMk/>
            <pc:sldMk cId="4001589176" sldId="899"/>
            <ac:spMk id="7" creationId="{F9498730-72D9-0E38-2CC4-8AC041A93E89}"/>
          </ac:spMkLst>
        </pc:spChg>
        <pc:spChg chg="add mod replST">
          <ac:chgData name="Huanwen WANG" userId="b5e6aab9-a7da-4b68-a175-a15a26c2a3f4" providerId="ADAL" clId="{A5147553-26F4-B84F-8E9F-E32BE94FDC47}" dt="2023-09-07T04:23:59.940" v="6060" actId="20577"/>
          <ac:spMkLst>
            <pc:docMk/>
            <pc:sldMk cId="4001589176" sldId="899"/>
            <ac:spMk id="9" creationId="{8A635CE2-DF99-B84F-227E-2A71BD75BCCC}"/>
          </ac:spMkLst>
        </pc:spChg>
        <pc:spChg chg="add mod replST">
          <ac:chgData name="Huanwen WANG" userId="b5e6aab9-a7da-4b68-a175-a15a26c2a3f4" providerId="ADAL" clId="{A5147553-26F4-B84F-8E9F-E32BE94FDC47}" dt="2023-09-07T04:24:35.058" v="6095" actId="120"/>
          <ac:spMkLst>
            <pc:docMk/>
            <pc:sldMk cId="4001589176" sldId="899"/>
            <ac:spMk id="10" creationId="{0DCDE92A-AB51-980D-FE65-E086DDB13143}"/>
          </ac:spMkLst>
        </pc:spChg>
        <pc:spChg chg="add mod replST">
          <ac:chgData name="Huanwen WANG" userId="b5e6aab9-a7da-4b68-a175-a15a26c2a3f4" providerId="ADAL" clId="{A5147553-26F4-B84F-8E9F-E32BE94FDC47}" dt="2023-09-07T04:25:05.785" v="6148" actId="20577"/>
          <ac:spMkLst>
            <pc:docMk/>
            <pc:sldMk cId="4001589176" sldId="899"/>
            <ac:spMk id="11" creationId="{444C0D24-5576-D00A-8A9F-B1075120059C}"/>
          </ac:spMkLst>
        </pc:spChg>
        <pc:spChg chg="add mod replST">
          <ac:chgData name="Huanwen WANG" userId="b5e6aab9-a7da-4b68-a175-a15a26c2a3f4" providerId="ADAL" clId="{A5147553-26F4-B84F-8E9F-E32BE94FDC47}" dt="2023-09-07T04:25:46.461" v="6188" actId="20577"/>
          <ac:spMkLst>
            <pc:docMk/>
            <pc:sldMk cId="4001589176" sldId="899"/>
            <ac:spMk id="12" creationId="{FE7538BD-1A9E-3E56-2260-9CAE9F294285}"/>
          </ac:spMkLst>
        </pc:spChg>
        <pc:spChg chg="add mod replST">
          <ac:chgData name="Huanwen WANG" userId="b5e6aab9-a7da-4b68-a175-a15a26c2a3f4" providerId="ADAL" clId="{A5147553-26F4-B84F-8E9F-E32BE94FDC47}" dt="2023-09-07T04:26:28.566" v="6229" actId="20577"/>
          <ac:spMkLst>
            <pc:docMk/>
            <pc:sldMk cId="4001589176" sldId="899"/>
            <ac:spMk id="13" creationId="{E899A110-3EA1-4BAB-A5DD-D35675744B51}"/>
          </ac:spMkLst>
        </pc:spChg>
        <pc:spChg chg="add mod replST">
          <ac:chgData name="Huanwen WANG" userId="b5e6aab9-a7da-4b68-a175-a15a26c2a3f4" providerId="ADAL" clId="{A5147553-26F4-B84F-8E9F-E32BE94FDC47}" dt="2023-09-07T12:44:18.569" v="13378" actId="20577"/>
          <ac:spMkLst>
            <pc:docMk/>
            <pc:sldMk cId="4001589176" sldId="899"/>
            <ac:spMk id="14" creationId="{641EFB24-3AC8-A0FD-18CE-5507C9AF6EE7}"/>
          </ac:spMkLst>
        </pc:spChg>
        <pc:spChg chg="add mod replST">
          <ac:chgData name="Huanwen WANG" userId="b5e6aab9-a7da-4b68-a175-a15a26c2a3f4" providerId="ADAL" clId="{A5147553-26F4-B84F-8E9F-E32BE94FDC47}" dt="2023-09-07T12:44:18.570" v="13379" actId="20577"/>
          <ac:spMkLst>
            <pc:docMk/>
            <pc:sldMk cId="4001589176" sldId="899"/>
            <ac:spMk id="15" creationId="{BC8DBD35-585F-1F57-8160-96F2AFAE9E53}"/>
          </ac:spMkLst>
        </pc:spChg>
        <pc:spChg chg="add mod replST">
          <ac:chgData name="Huanwen WANG" userId="b5e6aab9-a7da-4b68-a175-a15a26c2a3f4" providerId="ADAL" clId="{A5147553-26F4-B84F-8E9F-E32BE94FDC47}" dt="2023-09-07T12:44:18.571" v="13380" actId="20577"/>
          <ac:spMkLst>
            <pc:docMk/>
            <pc:sldMk cId="4001589176" sldId="899"/>
            <ac:spMk id="16" creationId="{D2061B46-CE71-D5C6-586B-77891CD9E37F}"/>
          </ac:spMkLst>
        </pc:spChg>
        <pc:spChg chg="add mod replST">
          <ac:chgData name="Huanwen WANG" userId="b5e6aab9-a7da-4b68-a175-a15a26c2a3f4" providerId="ADAL" clId="{A5147553-26F4-B84F-8E9F-E32BE94FDC47}" dt="2023-09-07T12:44:18.572" v="13381" actId="20577"/>
          <ac:spMkLst>
            <pc:docMk/>
            <pc:sldMk cId="4001589176" sldId="899"/>
            <ac:spMk id="17" creationId="{ECBAC057-7F6B-DE90-1C9C-E82BA807CB42}"/>
          </ac:spMkLst>
        </pc:spChg>
        <pc:spChg chg="add mod modVis replST">
          <ac:chgData name="Huanwen WANG" userId="b5e6aab9-a7da-4b68-a175-a15a26c2a3f4" providerId="ADAL" clId="{A5147553-26F4-B84F-8E9F-E32BE94FDC47}" dt="2023-09-07T12:43:21.039" v="13303"/>
          <ac:spMkLst>
            <pc:docMk/>
            <pc:sldMk cId="4001589176" sldId="899"/>
            <ac:spMk id="18" creationId="{EC2A4A1F-03D3-0068-1878-1DCA9ED06281}"/>
          </ac:spMkLst>
        </pc:spChg>
        <pc:spChg chg="add del mod replST">
          <ac:chgData name="Huanwen WANG" userId="b5e6aab9-a7da-4b68-a175-a15a26c2a3f4" providerId="ADAL" clId="{A5147553-26F4-B84F-8E9F-E32BE94FDC47}" dt="2023-09-07T04:26:32.646" v="6254"/>
          <ac:spMkLst>
            <pc:docMk/>
            <pc:sldMk cId="4001589176" sldId="899"/>
            <ac:spMk id="19" creationId="{A7947440-BC0B-80BD-084F-74CC84B89CE2}"/>
          </ac:spMkLst>
        </pc:spChg>
        <pc:grpChg chg="add replST">
          <ac:chgData name="Huanwen WANG" userId="b5e6aab9-a7da-4b68-a175-a15a26c2a3f4" providerId="ADAL" clId="{A5147553-26F4-B84F-8E9F-E32BE94FDC47}" dt="2023-09-07T04:23:34.742" v="5766"/>
          <ac:grpSpMkLst>
            <pc:docMk/>
            <pc:sldMk cId="4001589176" sldId="899"/>
            <ac:grpSpMk id="8" creationId="{36EA9558-8BF5-E3C3-D66A-2C5A1CED39A1}"/>
          </ac:grpSpMkLst>
        </pc:grpChg>
        <pc:picChg chg="add mod modVis replST">
          <ac:chgData name="Huanwen WANG" userId="b5e6aab9-a7da-4b68-a175-a15a26c2a3f4" providerId="ADAL" clId="{A5147553-26F4-B84F-8E9F-E32BE94FDC47}" dt="2023-09-07T12:44:18.573" v="13383"/>
          <ac:picMkLst>
            <pc:docMk/>
            <pc:sldMk cId="4001589176" sldId="899"/>
            <ac:picMk id="3" creationId="{EC988C14-9894-237C-B80D-4244B4A9805D}"/>
          </ac:picMkLst>
        </pc:picChg>
      </pc:sldChg>
      <pc:sldChg chg="addSp delSp modSp add mod replTag">
        <pc:chgData name="Huanwen WANG" userId="b5e6aab9-a7da-4b68-a175-a15a26c2a3f4" providerId="ADAL" clId="{A5147553-26F4-B84F-8E9F-E32BE94FDC47}" dt="2023-09-07T12:44:18.839" v="13389"/>
        <pc:sldMkLst>
          <pc:docMk/>
          <pc:sldMk cId="190924396" sldId="900"/>
        </pc:sldMkLst>
        <pc:spChg chg="add mod replST">
          <ac:chgData name="Huanwen WANG" userId="b5e6aab9-a7da-4b68-a175-a15a26c2a3f4" providerId="ADAL" clId="{A5147553-26F4-B84F-8E9F-E32BE94FDC47}" dt="2023-09-07T12:44:18.839" v="13388"/>
          <ac:spMkLst>
            <pc:docMk/>
            <pc:sldMk cId="190924396" sldId="900"/>
            <ac:spMk id="4" creationId="{E08324CD-52AB-E14B-000F-2E619E87E678}"/>
          </ac:spMkLst>
        </pc:spChg>
        <pc:spChg chg="add mod replST">
          <ac:chgData name="Huanwen WANG" userId="b5e6aab9-a7da-4b68-a175-a15a26c2a3f4" providerId="ADAL" clId="{A5147553-26F4-B84F-8E9F-E32BE94FDC47}" dt="2023-09-07T04:26:47.742" v="6303"/>
          <ac:spMkLst>
            <pc:docMk/>
            <pc:sldMk cId="190924396" sldId="900"/>
            <ac:spMk id="5" creationId="{FBBB8715-422A-AF15-42A8-F4FBED46A722}"/>
          </ac:spMkLst>
        </pc:spChg>
        <pc:spChg chg="add mod replST">
          <ac:chgData name="Huanwen WANG" userId="b5e6aab9-a7da-4b68-a175-a15a26c2a3f4" providerId="ADAL" clId="{A5147553-26F4-B84F-8E9F-E32BE94FDC47}" dt="2023-09-07T04:26:47.749" v="6322"/>
          <ac:spMkLst>
            <pc:docMk/>
            <pc:sldMk cId="190924396" sldId="900"/>
            <ac:spMk id="6" creationId="{3E9122F2-8502-7A07-E326-93ECAF7D656B}"/>
          </ac:spMkLst>
        </pc:spChg>
        <pc:spChg chg="add mod replST">
          <ac:chgData name="Huanwen WANG" userId="b5e6aab9-a7da-4b68-a175-a15a26c2a3f4" providerId="ADAL" clId="{A5147553-26F4-B84F-8E9F-E32BE94FDC47}" dt="2023-09-07T04:26:47.757" v="6343"/>
          <ac:spMkLst>
            <pc:docMk/>
            <pc:sldMk cId="190924396" sldId="900"/>
            <ac:spMk id="7" creationId="{5F65B36F-9EFC-5EE4-91A0-40884E846421}"/>
          </ac:spMkLst>
        </pc:spChg>
        <pc:spChg chg="add mod replST">
          <ac:chgData name="Huanwen WANG" userId="b5e6aab9-a7da-4b68-a175-a15a26c2a3f4" providerId="ADAL" clId="{A5147553-26F4-B84F-8E9F-E32BE94FDC47}" dt="2023-09-07T04:39:29.052" v="6761" actId="20577"/>
          <ac:spMkLst>
            <pc:docMk/>
            <pc:sldMk cId="190924396" sldId="900"/>
            <ac:spMk id="9" creationId="{7646EE86-3621-D864-728D-5E86BE50DFE8}"/>
          </ac:spMkLst>
        </pc:spChg>
        <pc:spChg chg="add mod replST">
          <ac:chgData name="Huanwen WANG" userId="b5e6aab9-a7da-4b68-a175-a15a26c2a3f4" providerId="ADAL" clId="{A5147553-26F4-B84F-8E9F-E32BE94FDC47}" dt="2023-09-07T04:39:39.984" v="6800" actId="20577"/>
          <ac:spMkLst>
            <pc:docMk/>
            <pc:sldMk cId="190924396" sldId="900"/>
            <ac:spMk id="10" creationId="{BC3D7A31-618C-6A58-BAA0-4EF2CA65F148}"/>
          </ac:spMkLst>
        </pc:spChg>
        <pc:spChg chg="add mod replST">
          <ac:chgData name="Huanwen WANG" userId="b5e6aab9-a7da-4b68-a175-a15a26c2a3f4" providerId="ADAL" clId="{A5147553-26F4-B84F-8E9F-E32BE94FDC47}" dt="2023-09-07T04:39:56.163" v="6845" actId="20577"/>
          <ac:spMkLst>
            <pc:docMk/>
            <pc:sldMk cId="190924396" sldId="900"/>
            <ac:spMk id="11" creationId="{DA93596C-7FCB-3142-AF40-36A6E8EF2ECB}"/>
          </ac:spMkLst>
        </pc:spChg>
        <pc:spChg chg="add mod replST">
          <ac:chgData name="Huanwen WANG" userId="b5e6aab9-a7da-4b68-a175-a15a26c2a3f4" providerId="ADAL" clId="{A5147553-26F4-B84F-8E9F-E32BE94FDC47}" dt="2023-09-07T04:40:14.307" v="6902" actId="20577"/>
          <ac:spMkLst>
            <pc:docMk/>
            <pc:sldMk cId="190924396" sldId="900"/>
            <ac:spMk id="12" creationId="{4FB711E2-B5BB-82B9-FE39-104A9754A6F7}"/>
          </ac:spMkLst>
        </pc:spChg>
        <pc:spChg chg="add mod replST">
          <ac:chgData name="Huanwen WANG" userId="b5e6aab9-a7da-4b68-a175-a15a26c2a3f4" providerId="ADAL" clId="{A5147553-26F4-B84F-8E9F-E32BE94FDC47}" dt="2023-09-07T04:40:29.714" v="6947" actId="20577"/>
          <ac:spMkLst>
            <pc:docMk/>
            <pc:sldMk cId="190924396" sldId="900"/>
            <ac:spMk id="13" creationId="{64EE5751-0501-C913-89F6-F4A9C6838065}"/>
          </ac:spMkLst>
        </pc:spChg>
        <pc:spChg chg="add mod replST">
          <ac:chgData name="Huanwen WANG" userId="b5e6aab9-a7da-4b68-a175-a15a26c2a3f4" providerId="ADAL" clId="{A5147553-26F4-B84F-8E9F-E32BE94FDC47}" dt="2023-09-07T12:44:18.833" v="13384" actId="20577"/>
          <ac:spMkLst>
            <pc:docMk/>
            <pc:sldMk cId="190924396" sldId="900"/>
            <ac:spMk id="14" creationId="{C6F50AE2-E027-0840-E2E0-80D0DFAD3B04}"/>
          </ac:spMkLst>
        </pc:spChg>
        <pc:spChg chg="add mod replST">
          <ac:chgData name="Huanwen WANG" userId="b5e6aab9-a7da-4b68-a175-a15a26c2a3f4" providerId="ADAL" clId="{A5147553-26F4-B84F-8E9F-E32BE94FDC47}" dt="2023-09-07T12:44:18.834" v="13385" actId="20577"/>
          <ac:spMkLst>
            <pc:docMk/>
            <pc:sldMk cId="190924396" sldId="900"/>
            <ac:spMk id="15" creationId="{8E4204E4-9B5D-F304-DBB7-49823BA688F8}"/>
          </ac:spMkLst>
        </pc:spChg>
        <pc:spChg chg="add mod replST">
          <ac:chgData name="Huanwen WANG" userId="b5e6aab9-a7da-4b68-a175-a15a26c2a3f4" providerId="ADAL" clId="{A5147553-26F4-B84F-8E9F-E32BE94FDC47}" dt="2023-09-07T12:44:18.837" v="13386" actId="20577"/>
          <ac:spMkLst>
            <pc:docMk/>
            <pc:sldMk cId="190924396" sldId="900"/>
            <ac:spMk id="16" creationId="{550EF99F-256B-0048-2DFE-88C68CCC7EAC}"/>
          </ac:spMkLst>
        </pc:spChg>
        <pc:spChg chg="add mod replST">
          <ac:chgData name="Huanwen WANG" userId="b5e6aab9-a7da-4b68-a175-a15a26c2a3f4" providerId="ADAL" clId="{A5147553-26F4-B84F-8E9F-E32BE94FDC47}" dt="2023-09-07T12:44:18.838" v="13387" actId="20577"/>
          <ac:spMkLst>
            <pc:docMk/>
            <pc:sldMk cId="190924396" sldId="900"/>
            <ac:spMk id="17" creationId="{C626DDC1-EB81-2489-C8E4-D181FF4ABEF9}"/>
          </ac:spMkLst>
        </pc:spChg>
        <pc:spChg chg="add mod modVis replST">
          <ac:chgData name="Huanwen WANG" userId="b5e6aab9-a7da-4b68-a175-a15a26c2a3f4" providerId="ADAL" clId="{A5147553-26F4-B84F-8E9F-E32BE94FDC47}" dt="2023-09-07T12:43:21.045" v="13323"/>
          <ac:spMkLst>
            <pc:docMk/>
            <pc:sldMk cId="190924396" sldId="900"/>
            <ac:spMk id="18" creationId="{35938A00-F243-DE08-A26F-2E5C8566BA6F}"/>
          </ac:spMkLst>
        </pc:spChg>
        <pc:spChg chg="add del mod replST">
          <ac:chgData name="Huanwen WANG" userId="b5e6aab9-a7da-4b68-a175-a15a26c2a3f4" providerId="ADAL" clId="{A5147553-26F4-B84F-8E9F-E32BE94FDC47}" dt="2023-09-07T04:40:33.434" v="6972"/>
          <ac:spMkLst>
            <pc:docMk/>
            <pc:sldMk cId="190924396" sldId="900"/>
            <ac:spMk id="19" creationId="{E7A8EFBF-497F-52A9-74F9-B470A56C8939}"/>
          </ac:spMkLst>
        </pc:spChg>
        <pc:grpChg chg="add replST">
          <ac:chgData name="Huanwen WANG" userId="b5e6aab9-a7da-4b68-a175-a15a26c2a3f4" providerId="ADAL" clId="{A5147553-26F4-B84F-8E9F-E32BE94FDC47}" dt="2023-09-07T04:26:47.758" v="6345"/>
          <ac:grpSpMkLst>
            <pc:docMk/>
            <pc:sldMk cId="190924396" sldId="900"/>
            <ac:grpSpMk id="8" creationId="{B3C9BEB3-F399-9F95-439B-91696AFB403A}"/>
          </ac:grpSpMkLst>
        </pc:grpChg>
        <pc:picChg chg="add mod modVis replST">
          <ac:chgData name="Huanwen WANG" userId="b5e6aab9-a7da-4b68-a175-a15a26c2a3f4" providerId="ADAL" clId="{A5147553-26F4-B84F-8E9F-E32BE94FDC47}" dt="2023-09-07T12:44:18.839" v="13389"/>
          <ac:picMkLst>
            <pc:docMk/>
            <pc:sldMk cId="190924396" sldId="900"/>
            <ac:picMk id="3" creationId="{83BBEB2F-0509-9FFA-CB7B-EE5E40861802}"/>
          </ac:picMkLst>
        </pc:picChg>
      </pc:sldChg>
      <pc:sldChg chg="addSp delSp modSp add mod replTag">
        <pc:chgData name="Huanwen WANG" userId="b5e6aab9-a7da-4b68-a175-a15a26c2a3f4" providerId="ADAL" clId="{A5147553-26F4-B84F-8E9F-E32BE94FDC47}" dt="2023-09-07T12:43:21.052" v="13345"/>
        <pc:sldMkLst>
          <pc:docMk/>
          <pc:sldMk cId="805943543" sldId="901"/>
        </pc:sldMkLst>
        <pc:spChg chg="add mod replST">
          <ac:chgData name="Huanwen WANG" userId="b5e6aab9-a7da-4b68-a175-a15a26c2a3f4" providerId="ADAL" clId="{A5147553-26F4-B84F-8E9F-E32BE94FDC47}" dt="2023-09-07T12:41:22.109" v="13246"/>
          <ac:spMkLst>
            <pc:docMk/>
            <pc:sldMk cId="805943543" sldId="901"/>
            <ac:spMk id="4" creationId="{7FBA09C1-12B1-2826-1E77-C794EE818D2F}"/>
          </ac:spMkLst>
        </pc:spChg>
        <pc:spChg chg="add mod replST">
          <ac:chgData name="Huanwen WANG" userId="b5e6aab9-a7da-4b68-a175-a15a26c2a3f4" providerId="ADAL" clId="{A5147553-26F4-B84F-8E9F-E32BE94FDC47}" dt="2023-09-07T04:44:16.854" v="7080"/>
          <ac:spMkLst>
            <pc:docMk/>
            <pc:sldMk cId="805943543" sldId="901"/>
            <ac:spMk id="5" creationId="{C553A387-329F-F480-E185-EFA75B027350}"/>
          </ac:spMkLst>
        </pc:spChg>
        <pc:spChg chg="add mod replST">
          <ac:chgData name="Huanwen WANG" userId="b5e6aab9-a7da-4b68-a175-a15a26c2a3f4" providerId="ADAL" clId="{A5147553-26F4-B84F-8E9F-E32BE94FDC47}" dt="2023-09-07T04:44:16.868" v="7099"/>
          <ac:spMkLst>
            <pc:docMk/>
            <pc:sldMk cId="805943543" sldId="901"/>
            <ac:spMk id="6" creationId="{FA99DA3F-5F1F-0C8B-FF7F-B1939572E924}"/>
          </ac:spMkLst>
        </pc:spChg>
        <pc:spChg chg="add mod replST">
          <ac:chgData name="Huanwen WANG" userId="b5e6aab9-a7da-4b68-a175-a15a26c2a3f4" providerId="ADAL" clId="{A5147553-26F4-B84F-8E9F-E32BE94FDC47}" dt="2023-09-07T04:44:16.880" v="7120"/>
          <ac:spMkLst>
            <pc:docMk/>
            <pc:sldMk cId="805943543" sldId="901"/>
            <ac:spMk id="7" creationId="{72F31DFF-EFA6-14F3-4C24-96C076091717}"/>
          </ac:spMkLst>
        </pc:spChg>
        <pc:spChg chg="add mod replST">
          <ac:chgData name="Huanwen WANG" userId="b5e6aab9-a7da-4b68-a175-a15a26c2a3f4" providerId="ADAL" clId="{A5147553-26F4-B84F-8E9F-E32BE94FDC47}" dt="2023-09-07T04:57:17.615" v="8184" actId="1076"/>
          <ac:spMkLst>
            <pc:docMk/>
            <pc:sldMk cId="805943543" sldId="901"/>
            <ac:spMk id="9" creationId="{5A652AAF-E2C5-C399-0198-3DC359909817}"/>
          </ac:spMkLst>
        </pc:spChg>
        <pc:spChg chg="add mod replST">
          <ac:chgData name="Huanwen WANG" userId="b5e6aab9-a7da-4b68-a175-a15a26c2a3f4" providerId="ADAL" clId="{A5147553-26F4-B84F-8E9F-E32BE94FDC47}" dt="2023-09-07T04:57:17.615" v="8184" actId="1076"/>
          <ac:spMkLst>
            <pc:docMk/>
            <pc:sldMk cId="805943543" sldId="901"/>
            <ac:spMk id="10" creationId="{16F18D72-80C2-6660-9B5B-3C502FF4A2C2}"/>
          </ac:spMkLst>
        </pc:spChg>
        <pc:spChg chg="add mod replST">
          <ac:chgData name="Huanwen WANG" userId="b5e6aab9-a7da-4b68-a175-a15a26c2a3f4" providerId="ADAL" clId="{A5147553-26F4-B84F-8E9F-E32BE94FDC47}" dt="2023-09-07T04:57:17.615" v="8184" actId="1076"/>
          <ac:spMkLst>
            <pc:docMk/>
            <pc:sldMk cId="805943543" sldId="901"/>
            <ac:spMk id="11" creationId="{8F3B0B94-DC65-46D3-B47D-C45BEAEF05E5}"/>
          </ac:spMkLst>
        </pc:spChg>
        <pc:spChg chg="add mod replST">
          <ac:chgData name="Huanwen WANG" userId="b5e6aab9-a7da-4b68-a175-a15a26c2a3f4" providerId="ADAL" clId="{A5147553-26F4-B84F-8E9F-E32BE94FDC47}" dt="2023-09-07T04:57:17.615" v="8184" actId="1076"/>
          <ac:spMkLst>
            <pc:docMk/>
            <pc:sldMk cId="805943543" sldId="901"/>
            <ac:spMk id="12" creationId="{2760E2FD-0051-F7E8-EAA1-F684E1A9AC58}"/>
          </ac:spMkLst>
        </pc:spChg>
        <pc:spChg chg="add mod replST">
          <ac:chgData name="Huanwen WANG" userId="b5e6aab9-a7da-4b68-a175-a15a26c2a3f4" providerId="ADAL" clId="{A5147553-26F4-B84F-8E9F-E32BE94FDC47}" dt="2023-09-07T04:57:17.615" v="8184" actId="1076"/>
          <ac:spMkLst>
            <pc:docMk/>
            <pc:sldMk cId="805943543" sldId="901"/>
            <ac:spMk id="13" creationId="{B6334015-8AD8-E524-883D-28C6EF210AEC}"/>
          </ac:spMkLst>
        </pc:spChg>
        <pc:spChg chg="add mod replST">
          <ac:chgData name="Huanwen WANG" userId="b5e6aab9-a7da-4b68-a175-a15a26c2a3f4" providerId="ADAL" clId="{A5147553-26F4-B84F-8E9F-E32BE94FDC47}" dt="2023-09-07T12:43:21.047" v="13329" actId="207"/>
          <ac:spMkLst>
            <pc:docMk/>
            <pc:sldMk cId="805943543" sldId="901"/>
            <ac:spMk id="14" creationId="{EFC8CFBF-4F0C-61B2-1D04-E8EBA266C842}"/>
          </ac:spMkLst>
        </pc:spChg>
        <pc:spChg chg="add mod replST">
          <ac:chgData name="Huanwen WANG" userId="b5e6aab9-a7da-4b68-a175-a15a26c2a3f4" providerId="ADAL" clId="{A5147553-26F4-B84F-8E9F-E32BE94FDC47}" dt="2023-09-07T12:43:21.048" v="13333" actId="207"/>
          <ac:spMkLst>
            <pc:docMk/>
            <pc:sldMk cId="805943543" sldId="901"/>
            <ac:spMk id="15" creationId="{6F18D3E8-87B1-DF91-C96B-A2C08C8719C2}"/>
          </ac:spMkLst>
        </pc:spChg>
        <pc:spChg chg="add mod replST">
          <ac:chgData name="Huanwen WANG" userId="b5e6aab9-a7da-4b68-a175-a15a26c2a3f4" providerId="ADAL" clId="{A5147553-26F4-B84F-8E9F-E32BE94FDC47}" dt="2023-09-07T12:43:21.050" v="13337" actId="207"/>
          <ac:spMkLst>
            <pc:docMk/>
            <pc:sldMk cId="805943543" sldId="901"/>
            <ac:spMk id="16" creationId="{A3CC4F03-07B2-35C0-84F8-B52D52AB88EB}"/>
          </ac:spMkLst>
        </pc:spChg>
        <pc:spChg chg="add mod replST">
          <ac:chgData name="Huanwen WANG" userId="b5e6aab9-a7da-4b68-a175-a15a26c2a3f4" providerId="ADAL" clId="{A5147553-26F4-B84F-8E9F-E32BE94FDC47}" dt="2023-09-07T12:43:21.051" v="13341" actId="207"/>
          <ac:spMkLst>
            <pc:docMk/>
            <pc:sldMk cId="805943543" sldId="901"/>
            <ac:spMk id="17" creationId="{E15AC212-1060-1AF6-A189-FC7EA2661D2D}"/>
          </ac:spMkLst>
        </pc:spChg>
        <pc:spChg chg="add mod modVis replST">
          <ac:chgData name="Huanwen WANG" userId="b5e6aab9-a7da-4b68-a175-a15a26c2a3f4" providerId="ADAL" clId="{A5147553-26F4-B84F-8E9F-E32BE94FDC47}" dt="2023-09-07T12:43:21.052" v="13343"/>
          <ac:spMkLst>
            <pc:docMk/>
            <pc:sldMk cId="805943543" sldId="901"/>
            <ac:spMk id="18" creationId="{AF42BB6D-9CDC-BE6E-0CD8-E1CC53DA3799}"/>
          </ac:spMkLst>
        </pc:spChg>
        <pc:spChg chg="add del mod replST">
          <ac:chgData name="Huanwen WANG" userId="b5e6aab9-a7da-4b68-a175-a15a26c2a3f4" providerId="ADAL" clId="{A5147553-26F4-B84F-8E9F-E32BE94FDC47}" dt="2023-09-07T04:49:56.570" v="7896"/>
          <ac:spMkLst>
            <pc:docMk/>
            <pc:sldMk cId="805943543" sldId="901"/>
            <ac:spMk id="19" creationId="{DC94298E-314E-CB21-177F-7779B4F7B038}"/>
          </ac:spMkLst>
        </pc:spChg>
        <pc:grpChg chg="add replST">
          <ac:chgData name="Huanwen WANG" userId="b5e6aab9-a7da-4b68-a175-a15a26c2a3f4" providerId="ADAL" clId="{A5147553-26F4-B84F-8E9F-E32BE94FDC47}" dt="2023-09-07T04:44:16.881" v="7122"/>
          <ac:grpSpMkLst>
            <pc:docMk/>
            <pc:sldMk cId="805943543" sldId="901"/>
            <ac:grpSpMk id="8" creationId="{A30A2041-E4A2-0F94-4D3D-9D40132633AD}"/>
          </ac:grpSpMkLst>
        </pc:grpChg>
        <pc:picChg chg="add mod modVis replST">
          <ac:chgData name="Huanwen WANG" userId="b5e6aab9-a7da-4b68-a175-a15a26c2a3f4" providerId="ADAL" clId="{A5147553-26F4-B84F-8E9F-E32BE94FDC47}" dt="2023-09-07T12:43:21.052" v="13345"/>
          <ac:picMkLst>
            <pc:docMk/>
            <pc:sldMk cId="805943543" sldId="901"/>
            <ac:picMk id="3" creationId="{3B59D27E-DC51-AAA6-CE7F-58E7BF48B3F6}"/>
          </ac:picMkLst>
        </pc:picChg>
      </pc:sldChg>
      <pc:sldChg chg="addSp delSp modSp add del mod replTag">
        <pc:chgData name="Huanwen WANG" userId="b5e6aab9-a7da-4b68-a175-a15a26c2a3f4" providerId="ADAL" clId="{A5147553-26F4-B84F-8E9F-E32BE94FDC47}" dt="2023-09-07T05:19:56.882" v="10415" actId="2696"/>
        <pc:sldMkLst>
          <pc:docMk/>
          <pc:sldMk cId="3884796075" sldId="902"/>
        </pc:sldMkLst>
        <pc:spChg chg="add mod replST">
          <ac:chgData name="Huanwen WANG" userId="b5e6aab9-a7da-4b68-a175-a15a26c2a3f4" providerId="ADAL" clId="{A5147553-26F4-B84F-8E9F-E32BE94FDC47}" dt="2023-09-07T05:19:55.240" v="10413"/>
          <ac:spMkLst>
            <pc:docMk/>
            <pc:sldMk cId="3884796075" sldId="902"/>
            <ac:spMk id="4" creationId="{2DF1F1B7-E83A-ECBE-D04C-25502862DF4F}"/>
          </ac:spMkLst>
        </pc:spChg>
        <pc:spChg chg="add mod replST">
          <ac:chgData name="Huanwen WANG" userId="b5e6aab9-a7da-4b68-a175-a15a26c2a3f4" providerId="ADAL" clId="{A5147553-26F4-B84F-8E9F-E32BE94FDC47}" dt="2023-09-07T04:59:10.852" v="8295"/>
          <ac:spMkLst>
            <pc:docMk/>
            <pc:sldMk cId="3884796075" sldId="902"/>
            <ac:spMk id="5" creationId="{4B61FC54-D25D-9CB8-72FE-BBCF52A62CFF}"/>
          </ac:spMkLst>
        </pc:spChg>
        <pc:spChg chg="add mod replST">
          <ac:chgData name="Huanwen WANG" userId="b5e6aab9-a7da-4b68-a175-a15a26c2a3f4" providerId="ADAL" clId="{A5147553-26F4-B84F-8E9F-E32BE94FDC47}" dt="2023-09-07T04:59:10.864" v="8314"/>
          <ac:spMkLst>
            <pc:docMk/>
            <pc:sldMk cId="3884796075" sldId="902"/>
            <ac:spMk id="6" creationId="{199BF6CD-9131-16B0-4F8E-AD22682DED5E}"/>
          </ac:spMkLst>
        </pc:spChg>
        <pc:spChg chg="add mod replST">
          <ac:chgData name="Huanwen WANG" userId="b5e6aab9-a7da-4b68-a175-a15a26c2a3f4" providerId="ADAL" clId="{A5147553-26F4-B84F-8E9F-E32BE94FDC47}" dt="2023-09-07T05:18:40.791" v="10113" actId="20577"/>
          <ac:spMkLst>
            <pc:docMk/>
            <pc:sldMk cId="3884796075" sldId="902"/>
            <ac:spMk id="7" creationId="{87B4FAC7-6E7B-ADA4-6A0A-F0711AEBB08F}"/>
          </ac:spMkLst>
        </pc:spChg>
        <pc:spChg chg="add mod replST">
          <ac:chgData name="Huanwen WANG" userId="b5e6aab9-a7da-4b68-a175-a15a26c2a3f4" providerId="ADAL" clId="{A5147553-26F4-B84F-8E9F-E32BE94FDC47}" dt="2023-09-07T05:18:40.790" v="10112" actId="207"/>
          <ac:spMkLst>
            <pc:docMk/>
            <pc:sldMk cId="3884796075" sldId="902"/>
            <ac:spMk id="9" creationId="{A8E335A4-9261-ADBD-8520-087C5FE60FDF}"/>
          </ac:spMkLst>
        </pc:spChg>
        <pc:spChg chg="add mod modVis replST">
          <ac:chgData name="Huanwen WANG" userId="b5e6aab9-a7da-4b68-a175-a15a26c2a3f4" providerId="ADAL" clId="{A5147553-26F4-B84F-8E9F-E32BE94FDC47}" dt="2023-09-07T05:12:17.389" v="9807"/>
          <ac:spMkLst>
            <pc:docMk/>
            <pc:sldMk cId="3884796075" sldId="902"/>
            <ac:spMk id="10" creationId="{8FE1C391-F0BE-A8E8-D499-0891A284CD94}"/>
          </ac:spMkLst>
        </pc:spChg>
        <pc:spChg chg="add del mod replST">
          <ac:chgData name="Huanwen WANG" userId="b5e6aab9-a7da-4b68-a175-a15a26c2a3f4" providerId="ADAL" clId="{A5147553-26F4-B84F-8E9F-E32BE94FDC47}" dt="2023-09-07T05:02:34.307" v="8647"/>
          <ac:spMkLst>
            <pc:docMk/>
            <pc:sldMk cId="3884796075" sldId="902"/>
            <ac:spMk id="11" creationId="{0F50F354-70C7-5023-EEC8-6749AB756F71}"/>
          </ac:spMkLst>
        </pc:spChg>
        <pc:spChg chg="add mod replST">
          <ac:chgData name="Huanwen WANG" userId="b5e6aab9-a7da-4b68-a175-a15a26c2a3f4" providerId="ADAL" clId="{A5147553-26F4-B84F-8E9F-E32BE94FDC47}" dt="2023-09-07T05:18:40.802" v="10149"/>
          <ac:spMkLst>
            <pc:docMk/>
            <pc:sldMk cId="3884796075" sldId="902"/>
            <ac:spMk id="12" creationId="{4B36CF8E-D7CC-68AC-DB23-B0653811790B}"/>
          </ac:spMkLst>
        </pc:spChg>
        <pc:grpChg chg="add replST">
          <ac:chgData name="Huanwen WANG" userId="b5e6aab9-a7da-4b68-a175-a15a26c2a3f4" providerId="ADAL" clId="{A5147553-26F4-B84F-8E9F-E32BE94FDC47}" dt="2023-09-07T04:59:10.876" v="8337"/>
          <ac:grpSpMkLst>
            <pc:docMk/>
            <pc:sldMk cId="3884796075" sldId="902"/>
            <ac:grpSpMk id="8" creationId="{9E5F42FD-B596-7585-FB13-BC5010FD20F0}"/>
          </ac:grpSpMkLst>
        </pc:grpChg>
        <pc:picChg chg="add mod modVis replST">
          <ac:chgData name="Huanwen WANG" userId="b5e6aab9-a7da-4b68-a175-a15a26c2a3f4" providerId="ADAL" clId="{A5147553-26F4-B84F-8E9F-E32BE94FDC47}" dt="2023-09-07T05:19:55.240" v="10414"/>
          <ac:picMkLst>
            <pc:docMk/>
            <pc:sldMk cId="3884796075" sldId="902"/>
            <ac:picMk id="3" creationId="{C4E43C10-EF70-6C76-B95A-8D25069F6204}"/>
          </ac:picMkLst>
        </pc:picChg>
      </pc:sldChg>
      <pc:sldChg chg="addSp modSp add del mod replTag">
        <pc:chgData name="Huanwen WANG" userId="b5e6aab9-a7da-4b68-a175-a15a26c2a3f4" providerId="ADAL" clId="{A5147553-26F4-B84F-8E9F-E32BE94FDC47}" dt="2023-09-07T05:06:58.693" v="9256" actId="2696"/>
        <pc:sldMkLst>
          <pc:docMk/>
          <pc:sldMk cId="2031053898" sldId="903"/>
        </pc:sldMkLst>
        <pc:spChg chg="add mod replST">
          <ac:chgData name="Huanwen WANG" userId="b5e6aab9-a7da-4b68-a175-a15a26c2a3f4" providerId="ADAL" clId="{A5147553-26F4-B84F-8E9F-E32BE94FDC47}" dt="2023-09-07T05:06:57.748" v="9254"/>
          <ac:spMkLst>
            <pc:docMk/>
            <pc:sldMk cId="2031053898" sldId="903"/>
            <ac:spMk id="4" creationId="{B9D86679-936F-B476-D19F-507CBAB12BB4}"/>
          </ac:spMkLst>
        </pc:spChg>
        <pc:spChg chg="add mod replST">
          <ac:chgData name="Huanwen WANG" userId="b5e6aab9-a7da-4b68-a175-a15a26c2a3f4" providerId="ADAL" clId="{A5147553-26F4-B84F-8E9F-E32BE94FDC47}" dt="2023-09-07T05:06:48.556" v="9166"/>
          <ac:spMkLst>
            <pc:docMk/>
            <pc:sldMk cId="2031053898" sldId="903"/>
            <ac:spMk id="5" creationId="{2CC9504B-9760-79B6-433C-76A3A93C135D}"/>
          </ac:spMkLst>
        </pc:spChg>
        <pc:spChg chg="add mod replST">
          <ac:chgData name="Huanwen WANG" userId="b5e6aab9-a7da-4b68-a175-a15a26c2a3f4" providerId="ADAL" clId="{A5147553-26F4-B84F-8E9F-E32BE94FDC47}" dt="2023-09-07T05:06:48.569" v="9185"/>
          <ac:spMkLst>
            <pc:docMk/>
            <pc:sldMk cId="2031053898" sldId="903"/>
            <ac:spMk id="6" creationId="{A1D870E6-F287-C768-7BBA-DC2884719B83}"/>
          </ac:spMkLst>
        </pc:spChg>
        <pc:spChg chg="add mod replST">
          <ac:chgData name="Huanwen WANG" userId="b5e6aab9-a7da-4b68-a175-a15a26c2a3f4" providerId="ADAL" clId="{A5147553-26F4-B84F-8E9F-E32BE94FDC47}" dt="2023-09-07T05:06:48.580" v="9206"/>
          <ac:spMkLst>
            <pc:docMk/>
            <pc:sldMk cId="2031053898" sldId="903"/>
            <ac:spMk id="7" creationId="{6CA476DC-E401-5092-68FC-BE5E75F1464D}"/>
          </ac:spMkLst>
        </pc:spChg>
        <pc:spChg chg="add mod replST">
          <ac:chgData name="Huanwen WANG" userId="b5e6aab9-a7da-4b68-a175-a15a26c2a3f4" providerId="ADAL" clId="{A5147553-26F4-B84F-8E9F-E32BE94FDC47}" dt="2023-09-07T05:06:48.591" v="9227"/>
          <ac:spMkLst>
            <pc:docMk/>
            <pc:sldMk cId="2031053898" sldId="903"/>
            <ac:spMk id="9" creationId="{E866D0FD-09A7-685B-08E9-F1D58FA361DB}"/>
          </ac:spMkLst>
        </pc:spChg>
        <pc:spChg chg="add mod replST">
          <ac:chgData name="Huanwen WANG" userId="b5e6aab9-a7da-4b68-a175-a15a26c2a3f4" providerId="ADAL" clId="{A5147553-26F4-B84F-8E9F-E32BE94FDC47}" dt="2023-09-07T05:06:48.599" v="9247"/>
          <ac:spMkLst>
            <pc:docMk/>
            <pc:sldMk cId="2031053898" sldId="903"/>
            <ac:spMk id="10" creationId="{BBF7D409-F3C7-E738-CF31-CFD0E48B72D5}"/>
          </ac:spMkLst>
        </pc:spChg>
        <pc:grpChg chg="add replST">
          <ac:chgData name="Huanwen WANG" userId="b5e6aab9-a7da-4b68-a175-a15a26c2a3f4" providerId="ADAL" clId="{A5147553-26F4-B84F-8E9F-E32BE94FDC47}" dt="2023-09-07T05:06:48.581" v="9208"/>
          <ac:grpSpMkLst>
            <pc:docMk/>
            <pc:sldMk cId="2031053898" sldId="903"/>
            <ac:grpSpMk id="8" creationId="{2EA2099B-6CEB-3CCE-50FD-2927D9AAF6C3}"/>
          </ac:grpSpMkLst>
        </pc:grpChg>
        <pc:picChg chg="add mod replST">
          <ac:chgData name="Huanwen WANG" userId="b5e6aab9-a7da-4b68-a175-a15a26c2a3f4" providerId="ADAL" clId="{A5147553-26F4-B84F-8E9F-E32BE94FDC47}" dt="2023-09-07T05:06:57.748" v="9255"/>
          <ac:picMkLst>
            <pc:docMk/>
            <pc:sldMk cId="2031053898" sldId="903"/>
            <ac:picMk id="3" creationId="{A7E6C01B-1384-36F9-7024-564752D13082}"/>
          </ac:picMkLst>
        </pc:picChg>
      </pc:sldChg>
      <pc:sldChg chg="addSp delSp modSp add mod replTag">
        <pc:chgData name="Huanwen WANG" userId="b5e6aab9-a7da-4b68-a175-a15a26c2a3f4" providerId="ADAL" clId="{A5147553-26F4-B84F-8E9F-E32BE94FDC47}" dt="2023-09-07T12:43:57.528" v="13361"/>
        <pc:sldMkLst>
          <pc:docMk/>
          <pc:sldMk cId="2316113708" sldId="903"/>
        </pc:sldMkLst>
        <pc:spChg chg="add mod replST">
          <ac:chgData name="Huanwen WANG" userId="b5e6aab9-a7da-4b68-a175-a15a26c2a3f4" providerId="ADAL" clId="{A5147553-26F4-B84F-8E9F-E32BE94FDC47}" dt="2023-09-07T12:43:57.528" v="13360"/>
          <ac:spMkLst>
            <pc:docMk/>
            <pc:sldMk cId="2316113708" sldId="903"/>
            <ac:spMk id="4" creationId="{5450F148-C0C3-9C7F-CA1F-852A15B0855D}"/>
          </ac:spMkLst>
        </pc:spChg>
        <pc:spChg chg="add mod replST">
          <ac:chgData name="Huanwen WANG" userId="b5e6aab9-a7da-4b68-a175-a15a26c2a3f4" providerId="ADAL" clId="{A5147553-26F4-B84F-8E9F-E32BE94FDC47}" dt="2023-09-07T05:18:48.290" v="10175"/>
          <ac:spMkLst>
            <pc:docMk/>
            <pc:sldMk cId="2316113708" sldId="903"/>
            <ac:spMk id="5" creationId="{D5F3CE6B-9CEB-DBD4-9BCF-8810B87E1897}"/>
          </ac:spMkLst>
        </pc:spChg>
        <pc:spChg chg="add mod replST">
          <ac:chgData name="Huanwen WANG" userId="b5e6aab9-a7da-4b68-a175-a15a26c2a3f4" providerId="ADAL" clId="{A5147553-26F4-B84F-8E9F-E32BE94FDC47}" dt="2023-09-07T05:18:48.302" v="10194"/>
          <ac:spMkLst>
            <pc:docMk/>
            <pc:sldMk cId="2316113708" sldId="903"/>
            <ac:spMk id="6" creationId="{05A42210-A88A-1119-1311-1C5321A0D78D}"/>
          </ac:spMkLst>
        </pc:spChg>
        <pc:spChg chg="add mod replST">
          <ac:chgData name="Huanwen WANG" userId="b5e6aab9-a7da-4b68-a175-a15a26c2a3f4" providerId="ADAL" clId="{A5147553-26F4-B84F-8E9F-E32BE94FDC47}" dt="2023-09-07T05:21:47.397" v="10452" actId="20577"/>
          <ac:spMkLst>
            <pc:docMk/>
            <pc:sldMk cId="2316113708" sldId="903"/>
            <ac:spMk id="7" creationId="{1A4AA1DB-7B67-4991-27BA-E64622BD4987}"/>
          </ac:spMkLst>
        </pc:spChg>
        <pc:spChg chg="add mod replST">
          <ac:chgData name="Huanwen WANG" userId="b5e6aab9-a7da-4b68-a175-a15a26c2a3f4" providerId="ADAL" clId="{A5147553-26F4-B84F-8E9F-E32BE94FDC47}" dt="2023-09-07T05:20:19.434" v="10438" actId="20577"/>
          <ac:spMkLst>
            <pc:docMk/>
            <pc:sldMk cId="2316113708" sldId="903"/>
            <ac:spMk id="9" creationId="{53B03F38-F79D-D984-F815-339B57555364}"/>
          </ac:spMkLst>
        </pc:spChg>
        <pc:spChg chg="add mod modVis replST">
          <ac:chgData name="Huanwen WANG" userId="b5e6aab9-a7da-4b68-a175-a15a26c2a3f4" providerId="ADAL" clId="{A5147553-26F4-B84F-8E9F-E32BE94FDC47}" dt="2023-09-07T12:43:21.052" v="13347"/>
          <ac:spMkLst>
            <pc:docMk/>
            <pc:sldMk cId="2316113708" sldId="903"/>
            <ac:spMk id="10" creationId="{4DCFC80B-8CEF-7472-3419-131BDD3797DA}"/>
          </ac:spMkLst>
        </pc:spChg>
        <pc:spChg chg="add del mod replST">
          <ac:chgData name="Huanwen WANG" userId="b5e6aab9-a7da-4b68-a175-a15a26c2a3f4" providerId="ADAL" clId="{A5147553-26F4-B84F-8E9F-E32BE94FDC47}" dt="2023-09-07T05:21:56.982" v="10457"/>
          <ac:spMkLst>
            <pc:docMk/>
            <pc:sldMk cId="2316113708" sldId="903"/>
            <ac:spMk id="11" creationId="{9DF99EAD-A6B4-02F2-B8F8-409F85978131}"/>
          </ac:spMkLst>
        </pc:spChg>
        <pc:grpChg chg="add replST">
          <ac:chgData name="Huanwen WANG" userId="b5e6aab9-a7da-4b68-a175-a15a26c2a3f4" providerId="ADAL" clId="{A5147553-26F4-B84F-8E9F-E32BE94FDC47}" dt="2023-09-07T05:18:48.313" v="10217"/>
          <ac:grpSpMkLst>
            <pc:docMk/>
            <pc:sldMk cId="2316113708" sldId="903"/>
            <ac:grpSpMk id="8" creationId="{B3FE5B0A-0B00-C8D6-2455-FE9195F91857}"/>
          </ac:grpSpMkLst>
        </pc:grpChg>
        <pc:picChg chg="add mod modVis replST">
          <ac:chgData name="Huanwen WANG" userId="b5e6aab9-a7da-4b68-a175-a15a26c2a3f4" providerId="ADAL" clId="{A5147553-26F4-B84F-8E9F-E32BE94FDC47}" dt="2023-09-07T12:43:57.528" v="13361"/>
          <ac:picMkLst>
            <pc:docMk/>
            <pc:sldMk cId="2316113708" sldId="903"/>
            <ac:picMk id="3" creationId="{AA70E9CC-BF2E-D594-D23B-6CFFA2003E84}"/>
          </ac:picMkLst>
        </pc:picChg>
      </pc:sldChg>
      <pc:sldChg chg="addSp delSp modSp add del mod replTag delTag">
        <pc:chgData name="Huanwen WANG" userId="b5e6aab9-a7da-4b68-a175-a15a26c2a3f4" providerId="ADAL" clId="{A5147553-26F4-B84F-8E9F-E32BE94FDC47}" dt="2023-09-07T05:07:03.812" v="9505"/>
        <pc:sldMkLst>
          <pc:docMk/>
          <pc:sldMk cId="2471449407" sldId="903"/>
        </pc:sldMkLst>
        <pc:spChg chg="add del mod topLvl replST delST">
          <ac:chgData name="Huanwen WANG" userId="b5e6aab9-a7da-4b68-a175-a15a26c2a3f4" providerId="ADAL" clId="{A5147553-26F4-B84F-8E9F-E32BE94FDC47}" dt="2023-09-07T05:07:03.812" v="9505"/>
          <ac:spMkLst>
            <pc:docMk/>
            <pc:sldMk cId="2471449407" sldId="903"/>
            <ac:spMk id="4" creationId="{8342BB97-7540-24D1-AAF0-BDD1D596C9C8}"/>
          </ac:spMkLst>
        </pc:spChg>
        <pc:spChg chg="add del mod topLvl replST delST">
          <ac:chgData name="Huanwen WANG" userId="b5e6aab9-a7da-4b68-a175-a15a26c2a3f4" providerId="ADAL" clId="{A5147553-26F4-B84F-8E9F-E32BE94FDC47}" dt="2023-09-07T05:07:03.812" v="9505"/>
          <ac:spMkLst>
            <pc:docMk/>
            <pc:sldMk cId="2471449407" sldId="903"/>
            <ac:spMk id="5" creationId="{32F7BC64-1508-8C1B-6D71-0E6E7D2F00E2}"/>
          </ac:spMkLst>
        </pc:spChg>
        <pc:spChg chg="add del mod topLvl replST delST">
          <ac:chgData name="Huanwen WANG" userId="b5e6aab9-a7da-4b68-a175-a15a26c2a3f4" providerId="ADAL" clId="{A5147553-26F4-B84F-8E9F-E32BE94FDC47}" dt="2023-09-07T05:07:03.812" v="9505"/>
          <ac:spMkLst>
            <pc:docMk/>
            <pc:sldMk cId="2471449407" sldId="903"/>
            <ac:spMk id="6" creationId="{A1AB01FC-D45A-F226-009D-63F65BA836AF}"/>
          </ac:spMkLst>
        </pc:spChg>
        <pc:spChg chg="add del mod topLvl replST delST">
          <ac:chgData name="Huanwen WANG" userId="b5e6aab9-a7da-4b68-a175-a15a26c2a3f4" providerId="ADAL" clId="{A5147553-26F4-B84F-8E9F-E32BE94FDC47}" dt="2023-09-07T05:07:03.812" v="9505"/>
          <ac:spMkLst>
            <pc:docMk/>
            <pc:sldMk cId="2471449407" sldId="903"/>
            <ac:spMk id="7" creationId="{3C3EB31C-9717-7B24-4E75-2C5D98EC237B}"/>
          </ac:spMkLst>
        </pc:spChg>
        <pc:spChg chg="add del mod replST delST">
          <ac:chgData name="Huanwen WANG" userId="b5e6aab9-a7da-4b68-a175-a15a26c2a3f4" providerId="ADAL" clId="{A5147553-26F4-B84F-8E9F-E32BE94FDC47}" dt="2023-09-07T05:07:03.812" v="9505"/>
          <ac:spMkLst>
            <pc:docMk/>
            <pc:sldMk cId="2471449407" sldId="903"/>
            <ac:spMk id="9" creationId="{87959B0C-93B6-F668-6817-A4CFFD748403}"/>
          </ac:spMkLst>
        </pc:spChg>
        <pc:spChg chg="add del mod replST delST">
          <ac:chgData name="Huanwen WANG" userId="b5e6aab9-a7da-4b68-a175-a15a26c2a3f4" providerId="ADAL" clId="{A5147553-26F4-B84F-8E9F-E32BE94FDC47}" dt="2023-09-07T05:07:03.812" v="9505"/>
          <ac:spMkLst>
            <pc:docMk/>
            <pc:sldMk cId="2471449407" sldId="903"/>
            <ac:spMk id="10" creationId="{55C9ECC3-58A2-8645-6762-36610AEBDF7F}"/>
          </ac:spMkLst>
        </pc:spChg>
        <pc:spChg chg="add del mod replST delST">
          <ac:chgData name="Huanwen WANG" userId="b5e6aab9-a7da-4b68-a175-a15a26c2a3f4" providerId="ADAL" clId="{A5147553-26F4-B84F-8E9F-E32BE94FDC47}" dt="2023-09-07T05:07:03.812" v="9505"/>
          <ac:spMkLst>
            <pc:docMk/>
            <pc:sldMk cId="2471449407" sldId="903"/>
            <ac:spMk id="11" creationId="{3DBA9332-7D32-0C6D-787E-715E38C89D7C}"/>
          </ac:spMkLst>
        </pc:spChg>
        <pc:grpChg chg="add del replST delST">
          <ac:chgData name="Huanwen WANG" userId="b5e6aab9-a7da-4b68-a175-a15a26c2a3f4" providerId="ADAL" clId="{A5147553-26F4-B84F-8E9F-E32BE94FDC47}" dt="2023-09-07T05:07:03.812" v="9505"/>
          <ac:grpSpMkLst>
            <pc:docMk/>
            <pc:sldMk cId="2471449407" sldId="903"/>
            <ac:grpSpMk id="8" creationId="{B37F7591-1627-BE67-87C9-61D195A2F512}"/>
          </ac:grpSpMkLst>
        </pc:grpChg>
        <pc:picChg chg="add del mod replST delST">
          <ac:chgData name="Huanwen WANG" userId="b5e6aab9-a7da-4b68-a175-a15a26c2a3f4" providerId="ADAL" clId="{A5147553-26F4-B84F-8E9F-E32BE94FDC47}" dt="2023-09-07T05:07:03.812" v="9505"/>
          <ac:picMkLst>
            <pc:docMk/>
            <pc:sldMk cId="2471449407" sldId="903"/>
            <ac:picMk id="3" creationId="{69C4E4CB-D0F5-5B49-DA4E-C83FC3CC2EE7}"/>
          </ac:picMkLst>
        </pc:picChg>
      </pc:sldChg>
      <pc:sldChg chg="new del">
        <pc:chgData name="Huanwen WANG" userId="b5e6aab9-a7da-4b68-a175-a15a26c2a3f4" providerId="ADAL" clId="{A5147553-26F4-B84F-8E9F-E32BE94FDC47}" dt="2023-09-07T05:47:37.600" v="10755" actId="2696"/>
        <pc:sldMkLst>
          <pc:docMk/>
          <pc:sldMk cId="713924995" sldId="904"/>
        </pc:sldMkLst>
      </pc:sldChg>
      <pc:sldChg chg="addSp delSp modSp add mod modAnim">
        <pc:chgData name="Huanwen WANG" userId="b5e6aab9-a7da-4b68-a175-a15a26c2a3f4" providerId="ADAL" clId="{A5147553-26F4-B84F-8E9F-E32BE94FDC47}" dt="2023-09-07T06:09:20.106" v="11746" actId="1038"/>
        <pc:sldMkLst>
          <pc:docMk/>
          <pc:sldMk cId="3183945723" sldId="905"/>
        </pc:sldMkLst>
        <pc:spChg chg="add del mod">
          <ac:chgData name="Huanwen WANG" userId="b5e6aab9-a7da-4b68-a175-a15a26c2a3f4" providerId="ADAL" clId="{A5147553-26F4-B84F-8E9F-E32BE94FDC47}" dt="2023-09-07T05:52:13.714" v="10941" actId="478"/>
          <ac:spMkLst>
            <pc:docMk/>
            <pc:sldMk cId="3183945723" sldId="905"/>
            <ac:spMk id="2" creationId="{ADBA802A-11A0-2963-D2FD-E99896548BAD}"/>
          </ac:spMkLst>
        </pc:spChg>
        <pc:spChg chg="add mod">
          <ac:chgData name="Huanwen WANG" userId="b5e6aab9-a7da-4b68-a175-a15a26c2a3f4" providerId="ADAL" clId="{A5147553-26F4-B84F-8E9F-E32BE94FDC47}" dt="2023-09-07T06:08:45.892" v="11720" actId="1035"/>
          <ac:spMkLst>
            <pc:docMk/>
            <pc:sldMk cId="3183945723" sldId="905"/>
            <ac:spMk id="3" creationId="{D3332D97-7323-01B4-0068-D9349E342BE3}"/>
          </ac:spMkLst>
        </pc:spChg>
        <pc:spChg chg="del">
          <ac:chgData name="Huanwen WANG" userId="b5e6aab9-a7da-4b68-a175-a15a26c2a3f4" providerId="ADAL" clId="{A5147553-26F4-B84F-8E9F-E32BE94FDC47}" dt="2023-09-07T05:47:48.337" v="10757" actId="478"/>
          <ac:spMkLst>
            <pc:docMk/>
            <pc:sldMk cId="3183945723" sldId="905"/>
            <ac:spMk id="4" creationId="{CFADC590-1439-FA5B-3287-1995919BAC7F}"/>
          </ac:spMkLst>
        </pc:spChg>
        <pc:spChg chg="del">
          <ac:chgData name="Huanwen WANG" userId="b5e6aab9-a7da-4b68-a175-a15a26c2a3f4" providerId="ADAL" clId="{A5147553-26F4-B84F-8E9F-E32BE94FDC47}" dt="2023-09-07T05:47:48.337" v="10757" actId="478"/>
          <ac:spMkLst>
            <pc:docMk/>
            <pc:sldMk cId="3183945723" sldId="905"/>
            <ac:spMk id="5" creationId="{3A8B2E92-7743-4D6F-AC9E-5EB8EBA29927}"/>
          </ac:spMkLst>
        </pc:spChg>
        <pc:spChg chg="mod">
          <ac:chgData name="Huanwen WANG" userId="b5e6aab9-a7da-4b68-a175-a15a26c2a3f4" providerId="ADAL" clId="{A5147553-26F4-B84F-8E9F-E32BE94FDC47}" dt="2023-09-07T05:47:59.806" v="10766" actId="403"/>
          <ac:spMkLst>
            <pc:docMk/>
            <pc:sldMk cId="3183945723" sldId="905"/>
            <ac:spMk id="6" creationId="{D0CB387B-25DC-043A-CF99-2141E953D7E7}"/>
          </ac:spMkLst>
        </pc:spChg>
        <pc:spChg chg="del">
          <ac:chgData name="Huanwen WANG" userId="b5e6aab9-a7da-4b68-a175-a15a26c2a3f4" providerId="ADAL" clId="{A5147553-26F4-B84F-8E9F-E32BE94FDC47}" dt="2023-09-07T05:47:48.337" v="10757" actId="478"/>
          <ac:spMkLst>
            <pc:docMk/>
            <pc:sldMk cId="3183945723" sldId="905"/>
            <ac:spMk id="11" creationId="{766244E1-1ADE-DFB4-18EE-55A50AA21E52}"/>
          </ac:spMkLst>
        </pc:spChg>
        <pc:spChg chg="del">
          <ac:chgData name="Huanwen WANG" userId="b5e6aab9-a7da-4b68-a175-a15a26c2a3f4" providerId="ADAL" clId="{A5147553-26F4-B84F-8E9F-E32BE94FDC47}" dt="2023-09-07T05:47:48.337" v="10757" actId="478"/>
          <ac:spMkLst>
            <pc:docMk/>
            <pc:sldMk cId="3183945723" sldId="905"/>
            <ac:spMk id="12" creationId="{59DB2F27-EB7C-7E18-C395-E15EAD720F88}"/>
          </ac:spMkLst>
        </pc:spChg>
        <pc:spChg chg="del">
          <ac:chgData name="Huanwen WANG" userId="b5e6aab9-a7da-4b68-a175-a15a26c2a3f4" providerId="ADAL" clId="{A5147553-26F4-B84F-8E9F-E32BE94FDC47}" dt="2023-09-07T05:47:48.337" v="10757" actId="478"/>
          <ac:spMkLst>
            <pc:docMk/>
            <pc:sldMk cId="3183945723" sldId="905"/>
            <ac:spMk id="13" creationId="{14638506-49AB-506C-C37F-A046B9781BE9}"/>
          </ac:spMkLst>
        </pc:spChg>
        <pc:spChg chg="del">
          <ac:chgData name="Huanwen WANG" userId="b5e6aab9-a7da-4b68-a175-a15a26c2a3f4" providerId="ADAL" clId="{A5147553-26F4-B84F-8E9F-E32BE94FDC47}" dt="2023-09-07T05:47:48.337" v="10757" actId="478"/>
          <ac:spMkLst>
            <pc:docMk/>
            <pc:sldMk cId="3183945723" sldId="905"/>
            <ac:spMk id="14" creationId="{93C97B79-068A-200C-BDD6-787C234E12F1}"/>
          </ac:spMkLst>
        </pc:spChg>
        <pc:spChg chg="del">
          <ac:chgData name="Huanwen WANG" userId="b5e6aab9-a7da-4b68-a175-a15a26c2a3f4" providerId="ADAL" clId="{A5147553-26F4-B84F-8E9F-E32BE94FDC47}" dt="2023-09-07T05:47:48.337" v="10757" actId="478"/>
          <ac:spMkLst>
            <pc:docMk/>
            <pc:sldMk cId="3183945723" sldId="905"/>
            <ac:spMk id="15" creationId="{4C854E52-B4B8-8745-1E1A-4349AB777675}"/>
          </ac:spMkLst>
        </pc:spChg>
        <pc:spChg chg="add mod">
          <ac:chgData name="Huanwen WANG" userId="b5e6aab9-a7da-4b68-a175-a15a26c2a3f4" providerId="ADAL" clId="{A5147553-26F4-B84F-8E9F-E32BE94FDC47}" dt="2023-09-07T06:08:45.892" v="11720" actId="1035"/>
          <ac:spMkLst>
            <pc:docMk/>
            <pc:sldMk cId="3183945723" sldId="905"/>
            <ac:spMk id="16" creationId="{4CCEF248-9024-5B54-D364-91606FF67317}"/>
          </ac:spMkLst>
        </pc:spChg>
        <pc:spChg chg="add del mod">
          <ac:chgData name="Huanwen WANG" userId="b5e6aab9-a7da-4b68-a175-a15a26c2a3f4" providerId="ADAL" clId="{A5147553-26F4-B84F-8E9F-E32BE94FDC47}" dt="2023-09-07T05:55:37.619" v="11134" actId="478"/>
          <ac:spMkLst>
            <pc:docMk/>
            <pc:sldMk cId="3183945723" sldId="905"/>
            <ac:spMk id="17" creationId="{3E037730-AEB6-5A12-F8EB-EB089B7173FD}"/>
          </ac:spMkLst>
        </pc:spChg>
        <pc:spChg chg="add mod">
          <ac:chgData name="Huanwen WANG" userId="b5e6aab9-a7da-4b68-a175-a15a26c2a3f4" providerId="ADAL" clId="{A5147553-26F4-B84F-8E9F-E32BE94FDC47}" dt="2023-09-07T06:08:45.892" v="11720" actId="1035"/>
          <ac:spMkLst>
            <pc:docMk/>
            <pc:sldMk cId="3183945723" sldId="905"/>
            <ac:spMk id="18" creationId="{5E07E9D2-AAEE-C9D5-8BE9-BC91BF8722EA}"/>
          </ac:spMkLst>
        </pc:spChg>
        <pc:spChg chg="add mod">
          <ac:chgData name="Huanwen WANG" userId="b5e6aab9-a7da-4b68-a175-a15a26c2a3f4" providerId="ADAL" clId="{A5147553-26F4-B84F-8E9F-E32BE94FDC47}" dt="2023-09-07T06:08:45.892" v="11720" actId="1035"/>
          <ac:spMkLst>
            <pc:docMk/>
            <pc:sldMk cId="3183945723" sldId="905"/>
            <ac:spMk id="19" creationId="{9A3C6CD7-AFF4-D813-6952-D0BC890906C7}"/>
          </ac:spMkLst>
        </pc:spChg>
        <pc:spChg chg="add mod">
          <ac:chgData name="Huanwen WANG" userId="b5e6aab9-a7da-4b68-a175-a15a26c2a3f4" providerId="ADAL" clId="{A5147553-26F4-B84F-8E9F-E32BE94FDC47}" dt="2023-09-07T06:08:45.892" v="11720" actId="1035"/>
          <ac:spMkLst>
            <pc:docMk/>
            <pc:sldMk cId="3183945723" sldId="905"/>
            <ac:spMk id="20" creationId="{EA03A4F1-DB83-A049-8648-1083A802C7F5}"/>
          </ac:spMkLst>
        </pc:spChg>
        <pc:spChg chg="add mod">
          <ac:chgData name="Huanwen WANG" userId="b5e6aab9-a7da-4b68-a175-a15a26c2a3f4" providerId="ADAL" clId="{A5147553-26F4-B84F-8E9F-E32BE94FDC47}" dt="2023-09-07T06:09:10.317" v="11742" actId="1037"/>
          <ac:spMkLst>
            <pc:docMk/>
            <pc:sldMk cId="3183945723" sldId="905"/>
            <ac:spMk id="22" creationId="{0BF5BEAB-CDE7-F39C-0A23-76CDC930BD2B}"/>
          </ac:spMkLst>
        </pc:spChg>
        <pc:spChg chg="add mod">
          <ac:chgData name="Huanwen WANG" userId="b5e6aab9-a7da-4b68-a175-a15a26c2a3f4" providerId="ADAL" clId="{A5147553-26F4-B84F-8E9F-E32BE94FDC47}" dt="2023-09-07T06:09:10.317" v="11742" actId="1037"/>
          <ac:spMkLst>
            <pc:docMk/>
            <pc:sldMk cId="3183945723" sldId="905"/>
            <ac:spMk id="23" creationId="{FC20D84B-6FEB-9D10-9907-87F2B34EC4D2}"/>
          </ac:spMkLst>
        </pc:spChg>
        <pc:spChg chg="del">
          <ac:chgData name="Huanwen WANG" userId="b5e6aab9-a7da-4b68-a175-a15a26c2a3f4" providerId="ADAL" clId="{A5147553-26F4-B84F-8E9F-E32BE94FDC47}" dt="2023-09-07T05:47:48.337" v="10757" actId="478"/>
          <ac:spMkLst>
            <pc:docMk/>
            <pc:sldMk cId="3183945723" sldId="905"/>
            <ac:spMk id="24" creationId="{36D5CA87-E4C9-7DE0-F109-F76A63D20CF6}"/>
          </ac:spMkLst>
        </pc:spChg>
        <pc:spChg chg="add mod">
          <ac:chgData name="Huanwen WANG" userId="b5e6aab9-a7da-4b68-a175-a15a26c2a3f4" providerId="ADAL" clId="{A5147553-26F4-B84F-8E9F-E32BE94FDC47}" dt="2023-09-07T06:09:10.317" v="11742" actId="1037"/>
          <ac:spMkLst>
            <pc:docMk/>
            <pc:sldMk cId="3183945723" sldId="905"/>
            <ac:spMk id="26" creationId="{FFE38F1B-2024-3366-00A8-12C9D74EEC12}"/>
          </ac:spMkLst>
        </pc:spChg>
        <pc:spChg chg="add mod">
          <ac:chgData name="Huanwen WANG" userId="b5e6aab9-a7da-4b68-a175-a15a26c2a3f4" providerId="ADAL" clId="{A5147553-26F4-B84F-8E9F-E32BE94FDC47}" dt="2023-09-07T06:09:15.849" v="11744" actId="1038"/>
          <ac:spMkLst>
            <pc:docMk/>
            <pc:sldMk cId="3183945723" sldId="905"/>
            <ac:spMk id="28" creationId="{5F35072F-8BDF-23A1-67D5-561FF7F44130}"/>
          </ac:spMkLst>
        </pc:spChg>
        <pc:spChg chg="add mod">
          <ac:chgData name="Huanwen WANG" userId="b5e6aab9-a7da-4b68-a175-a15a26c2a3f4" providerId="ADAL" clId="{A5147553-26F4-B84F-8E9F-E32BE94FDC47}" dt="2023-09-07T06:09:15.849" v="11744" actId="1038"/>
          <ac:spMkLst>
            <pc:docMk/>
            <pc:sldMk cId="3183945723" sldId="905"/>
            <ac:spMk id="29" creationId="{B290545C-8D42-5C64-AC70-7809F669FCDF}"/>
          </ac:spMkLst>
        </pc:spChg>
        <pc:spChg chg="del">
          <ac:chgData name="Huanwen WANG" userId="b5e6aab9-a7da-4b68-a175-a15a26c2a3f4" providerId="ADAL" clId="{A5147553-26F4-B84F-8E9F-E32BE94FDC47}" dt="2023-09-07T05:47:48.337" v="10757" actId="478"/>
          <ac:spMkLst>
            <pc:docMk/>
            <pc:sldMk cId="3183945723" sldId="905"/>
            <ac:spMk id="30" creationId="{4F5BB540-25E3-EBBF-EA11-381574EE2927}"/>
          </ac:spMkLst>
        </pc:spChg>
        <pc:spChg chg="del">
          <ac:chgData name="Huanwen WANG" userId="b5e6aab9-a7da-4b68-a175-a15a26c2a3f4" providerId="ADAL" clId="{A5147553-26F4-B84F-8E9F-E32BE94FDC47}" dt="2023-09-07T05:47:48.337" v="10757" actId="478"/>
          <ac:spMkLst>
            <pc:docMk/>
            <pc:sldMk cId="3183945723" sldId="905"/>
            <ac:spMk id="31" creationId="{8840A3D5-B497-327A-BDF7-5BFDC48E70A8}"/>
          </ac:spMkLst>
        </pc:spChg>
        <pc:spChg chg="del">
          <ac:chgData name="Huanwen WANG" userId="b5e6aab9-a7da-4b68-a175-a15a26c2a3f4" providerId="ADAL" clId="{A5147553-26F4-B84F-8E9F-E32BE94FDC47}" dt="2023-09-07T05:47:39.725" v="10756" actId="478"/>
          <ac:spMkLst>
            <pc:docMk/>
            <pc:sldMk cId="3183945723" sldId="905"/>
            <ac:spMk id="32" creationId="{F1EEC176-DC28-85F0-94E4-92705076D057}"/>
          </ac:spMkLst>
        </pc:spChg>
        <pc:spChg chg="add mod">
          <ac:chgData name="Huanwen WANG" userId="b5e6aab9-a7da-4b68-a175-a15a26c2a3f4" providerId="ADAL" clId="{A5147553-26F4-B84F-8E9F-E32BE94FDC47}" dt="2023-09-07T06:09:20.106" v="11746" actId="1038"/>
          <ac:spMkLst>
            <pc:docMk/>
            <pc:sldMk cId="3183945723" sldId="905"/>
            <ac:spMk id="33" creationId="{F1645BDF-3B23-AF3B-6368-002BFD9E3102}"/>
          </ac:spMkLst>
        </pc:spChg>
        <pc:spChg chg="del">
          <ac:chgData name="Huanwen WANG" userId="b5e6aab9-a7da-4b68-a175-a15a26c2a3f4" providerId="ADAL" clId="{A5147553-26F4-B84F-8E9F-E32BE94FDC47}" dt="2023-09-07T05:47:48.337" v="10757" actId="478"/>
          <ac:spMkLst>
            <pc:docMk/>
            <pc:sldMk cId="3183945723" sldId="905"/>
            <ac:spMk id="34" creationId="{4439855A-6A7B-9808-D6CE-487C00924591}"/>
          </ac:spMkLst>
        </pc:spChg>
        <pc:spChg chg="add mod">
          <ac:chgData name="Huanwen WANG" userId="b5e6aab9-a7da-4b68-a175-a15a26c2a3f4" providerId="ADAL" clId="{A5147553-26F4-B84F-8E9F-E32BE94FDC47}" dt="2023-09-07T06:09:10.317" v="11742" actId="1037"/>
          <ac:spMkLst>
            <pc:docMk/>
            <pc:sldMk cId="3183945723" sldId="905"/>
            <ac:spMk id="36" creationId="{45E3CE4B-5E29-4DF9-6084-A92058AFDDF5}"/>
          </ac:spMkLst>
        </pc:spChg>
        <pc:spChg chg="add mod">
          <ac:chgData name="Huanwen WANG" userId="b5e6aab9-a7da-4b68-a175-a15a26c2a3f4" providerId="ADAL" clId="{A5147553-26F4-B84F-8E9F-E32BE94FDC47}" dt="2023-09-07T06:08:37.538" v="11718" actId="1582"/>
          <ac:spMkLst>
            <pc:docMk/>
            <pc:sldMk cId="3183945723" sldId="905"/>
            <ac:spMk id="37" creationId="{376BEB24-43C1-9765-D8D2-D42E55F4EADC}"/>
          </ac:spMkLst>
        </pc:spChg>
        <pc:spChg chg="del">
          <ac:chgData name="Huanwen WANG" userId="b5e6aab9-a7da-4b68-a175-a15a26c2a3f4" providerId="ADAL" clId="{A5147553-26F4-B84F-8E9F-E32BE94FDC47}" dt="2023-09-07T05:47:48.337" v="10757" actId="478"/>
          <ac:spMkLst>
            <pc:docMk/>
            <pc:sldMk cId="3183945723" sldId="905"/>
            <ac:spMk id="38" creationId="{6EE7FAF4-8C49-AB00-6B87-8D83A933D531}"/>
          </ac:spMkLst>
        </pc:spChg>
        <pc:spChg chg="del">
          <ac:chgData name="Huanwen WANG" userId="b5e6aab9-a7da-4b68-a175-a15a26c2a3f4" providerId="ADAL" clId="{A5147553-26F4-B84F-8E9F-E32BE94FDC47}" dt="2023-09-07T05:47:48.337" v="10757" actId="478"/>
          <ac:spMkLst>
            <pc:docMk/>
            <pc:sldMk cId="3183945723" sldId="905"/>
            <ac:spMk id="39" creationId="{493215FE-3A55-5D3F-6058-BB952E5D07CD}"/>
          </ac:spMkLst>
        </pc:spChg>
        <pc:spChg chg="del">
          <ac:chgData name="Huanwen WANG" userId="b5e6aab9-a7da-4b68-a175-a15a26c2a3f4" providerId="ADAL" clId="{A5147553-26F4-B84F-8E9F-E32BE94FDC47}" dt="2023-09-07T05:47:48.337" v="10757" actId="478"/>
          <ac:spMkLst>
            <pc:docMk/>
            <pc:sldMk cId="3183945723" sldId="905"/>
            <ac:spMk id="40" creationId="{5A16E261-5FF4-3594-22E9-FDF627ABAC80}"/>
          </ac:spMkLst>
        </pc:spChg>
        <pc:spChg chg="del">
          <ac:chgData name="Huanwen WANG" userId="b5e6aab9-a7da-4b68-a175-a15a26c2a3f4" providerId="ADAL" clId="{A5147553-26F4-B84F-8E9F-E32BE94FDC47}" dt="2023-09-07T05:47:48.337" v="10757" actId="478"/>
          <ac:spMkLst>
            <pc:docMk/>
            <pc:sldMk cId="3183945723" sldId="905"/>
            <ac:spMk id="41" creationId="{E34F82C5-5E49-D347-CB92-3DE0F63B6A9C}"/>
          </ac:spMkLst>
        </pc:spChg>
        <pc:spChg chg="del">
          <ac:chgData name="Huanwen WANG" userId="b5e6aab9-a7da-4b68-a175-a15a26c2a3f4" providerId="ADAL" clId="{A5147553-26F4-B84F-8E9F-E32BE94FDC47}" dt="2023-09-07T05:47:48.337" v="10757" actId="478"/>
          <ac:spMkLst>
            <pc:docMk/>
            <pc:sldMk cId="3183945723" sldId="905"/>
            <ac:spMk id="42" creationId="{7DD4689D-A58C-8C42-4333-59F0B231E689}"/>
          </ac:spMkLst>
        </pc:spChg>
        <pc:spChg chg="del">
          <ac:chgData name="Huanwen WANG" userId="b5e6aab9-a7da-4b68-a175-a15a26c2a3f4" providerId="ADAL" clId="{A5147553-26F4-B84F-8E9F-E32BE94FDC47}" dt="2023-09-07T05:47:48.337" v="10757" actId="478"/>
          <ac:spMkLst>
            <pc:docMk/>
            <pc:sldMk cId="3183945723" sldId="905"/>
            <ac:spMk id="45" creationId="{27ED3CBA-E73A-4666-2885-A2050F404B0C}"/>
          </ac:spMkLst>
        </pc:spChg>
        <pc:spChg chg="del">
          <ac:chgData name="Huanwen WANG" userId="b5e6aab9-a7da-4b68-a175-a15a26c2a3f4" providerId="ADAL" clId="{A5147553-26F4-B84F-8E9F-E32BE94FDC47}" dt="2023-09-07T05:47:48.337" v="10757" actId="478"/>
          <ac:spMkLst>
            <pc:docMk/>
            <pc:sldMk cId="3183945723" sldId="905"/>
            <ac:spMk id="46" creationId="{558850E1-FDE1-FACD-D3C8-ED7F35CC5FD7}"/>
          </ac:spMkLst>
        </pc:spChg>
        <pc:spChg chg="del">
          <ac:chgData name="Huanwen WANG" userId="b5e6aab9-a7da-4b68-a175-a15a26c2a3f4" providerId="ADAL" clId="{A5147553-26F4-B84F-8E9F-E32BE94FDC47}" dt="2023-09-07T05:47:48.337" v="10757" actId="478"/>
          <ac:spMkLst>
            <pc:docMk/>
            <pc:sldMk cId="3183945723" sldId="905"/>
            <ac:spMk id="49" creationId="{0792D2F4-8768-CED8-56B8-99FEFE52A05E}"/>
          </ac:spMkLst>
        </pc:spChg>
        <pc:spChg chg="del">
          <ac:chgData name="Huanwen WANG" userId="b5e6aab9-a7da-4b68-a175-a15a26c2a3f4" providerId="ADAL" clId="{A5147553-26F4-B84F-8E9F-E32BE94FDC47}" dt="2023-09-07T05:47:48.337" v="10757" actId="478"/>
          <ac:spMkLst>
            <pc:docMk/>
            <pc:sldMk cId="3183945723" sldId="905"/>
            <ac:spMk id="50" creationId="{C2763D3C-2ACE-48A3-3129-CBF0FF690903}"/>
          </ac:spMkLst>
        </pc:spChg>
        <pc:spChg chg="del">
          <ac:chgData name="Huanwen WANG" userId="b5e6aab9-a7da-4b68-a175-a15a26c2a3f4" providerId="ADAL" clId="{A5147553-26F4-B84F-8E9F-E32BE94FDC47}" dt="2023-09-07T05:47:48.337" v="10757" actId="478"/>
          <ac:spMkLst>
            <pc:docMk/>
            <pc:sldMk cId="3183945723" sldId="905"/>
            <ac:spMk id="52" creationId="{3CDD28E3-7AA5-EF59-4AD0-603D96B7473E}"/>
          </ac:spMkLst>
        </pc:spChg>
        <pc:spChg chg="del">
          <ac:chgData name="Huanwen WANG" userId="b5e6aab9-a7da-4b68-a175-a15a26c2a3f4" providerId="ADAL" clId="{A5147553-26F4-B84F-8E9F-E32BE94FDC47}" dt="2023-09-07T05:47:48.337" v="10757" actId="478"/>
          <ac:spMkLst>
            <pc:docMk/>
            <pc:sldMk cId="3183945723" sldId="905"/>
            <ac:spMk id="53" creationId="{F3AEDFD7-737A-1AD7-548F-1029730482F6}"/>
          </ac:spMkLst>
        </pc:spChg>
        <pc:spChg chg="del">
          <ac:chgData name="Huanwen WANG" userId="b5e6aab9-a7da-4b68-a175-a15a26c2a3f4" providerId="ADAL" clId="{A5147553-26F4-B84F-8E9F-E32BE94FDC47}" dt="2023-09-07T05:47:48.337" v="10757" actId="478"/>
          <ac:spMkLst>
            <pc:docMk/>
            <pc:sldMk cId="3183945723" sldId="905"/>
            <ac:spMk id="60" creationId="{3568B8FD-5185-51FB-3416-27F6E67EB8AA}"/>
          </ac:spMkLst>
        </pc:spChg>
        <pc:grpChg chg="del">
          <ac:chgData name="Huanwen WANG" userId="b5e6aab9-a7da-4b68-a175-a15a26c2a3f4" providerId="ADAL" clId="{A5147553-26F4-B84F-8E9F-E32BE94FDC47}" dt="2023-09-07T05:47:48.337" v="10757" actId="478"/>
          <ac:grpSpMkLst>
            <pc:docMk/>
            <pc:sldMk cId="3183945723" sldId="905"/>
            <ac:grpSpMk id="56" creationId="{9B97C314-4C96-061B-D430-0E05CFDCDDAE}"/>
          </ac:grpSpMkLst>
        </pc:grpChg>
        <pc:grpChg chg="add mod">
          <ac:chgData name="Huanwen WANG" userId="b5e6aab9-a7da-4b68-a175-a15a26c2a3f4" providerId="ADAL" clId="{A5147553-26F4-B84F-8E9F-E32BE94FDC47}" dt="2023-09-07T06:09:10.317" v="11742" actId="1037"/>
          <ac:grpSpMkLst>
            <pc:docMk/>
            <pc:sldMk cId="3183945723" sldId="905"/>
            <ac:grpSpMk id="64" creationId="{2968C2A6-A9D7-C390-DAF4-D6AD19DA1FFF}"/>
          </ac:grpSpMkLst>
        </pc:grpChg>
        <pc:cxnChg chg="del">
          <ac:chgData name="Huanwen WANG" userId="b5e6aab9-a7da-4b68-a175-a15a26c2a3f4" providerId="ADAL" clId="{A5147553-26F4-B84F-8E9F-E32BE94FDC47}" dt="2023-09-07T05:47:48.337" v="10757" actId="478"/>
          <ac:cxnSpMkLst>
            <pc:docMk/>
            <pc:sldMk cId="3183945723" sldId="905"/>
            <ac:cxnSpMk id="10" creationId="{ADF0A04E-727F-30E5-8DBE-4471339F12FE}"/>
          </ac:cxnSpMkLst>
        </pc:cxnChg>
        <pc:cxnChg chg="del">
          <ac:chgData name="Huanwen WANG" userId="b5e6aab9-a7da-4b68-a175-a15a26c2a3f4" providerId="ADAL" clId="{A5147553-26F4-B84F-8E9F-E32BE94FDC47}" dt="2023-09-07T05:47:48.337" v="10757" actId="478"/>
          <ac:cxnSpMkLst>
            <pc:docMk/>
            <pc:sldMk cId="3183945723" sldId="905"/>
            <ac:cxnSpMk id="25" creationId="{36481F93-ED17-0D61-ADAC-BB4D5E009E53}"/>
          </ac:cxnSpMkLst>
        </pc:cxnChg>
        <pc:cxnChg chg="del">
          <ac:chgData name="Huanwen WANG" userId="b5e6aab9-a7da-4b68-a175-a15a26c2a3f4" providerId="ADAL" clId="{A5147553-26F4-B84F-8E9F-E32BE94FDC47}" dt="2023-09-07T05:47:48.337" v="10757" actId="478"/>
          <ac:cxnSpMkLst>
            <pc:docMk/>
            <pc:sldMk cId="3183945723" sldId="905"/>
            <ac:cxnSpMk id="27" creationId="{D86EFD2F-347E-0287-B003-D48C8FC1ED5E}"/>
          </ac:cxnSpMkLst>
        </pc:cxnChg>
        <pc:cxnChg chg="del">
          <ac:chgData name="Huanwen WANG" userId="b5e6aab9-a7da-4b68-a175-a15a26c2a3f4" providerId="ADAL" clId="{A5147553-26F4-B84F-8E9F-E32BE94FDC47}" dt="2023-09-07T05:47:48.337" v="10757" actId="478"/>
          <ac:cxnSpMkLst>
            <pc:docMk/>
            <pc:sldMk cId="3183945723" sldId="905"/>
            <ac:cxnSpMk id="35" creationId="{04DFD611-419D-AB2E-47F3-515ABAB75CAA}"/>
          </ac:cxnSpMkLst>
        </pc:cxnChg>
        <pc:cxnChg chg="add mod">
          <ac:chgData name="Huanwen WANG" userId="b5e6aab9-a7da-4b68-a175-a15a26c2a3f4" providerId="ADAL" clId="{A5147553-26F4-B84F-8E9F-E32BE94FDC47}" dt="2023-09-07T06:08:37.538" v="11718" actId="1582"/>
          <ac:cxnSpMkLst>
            <pc:docMk/>
            <pc:sldMk cId="3183945723" sldId="905"/>
            <ac:cxnSpMk id="44" creationId="{CEC48DBA-AF7E-78E2-AE1C-7DE8C16165DD}"/>
          </ac:cxnSpMkLst>
        </pc:cxnChg>
        <pc:cxnChg chg="add del mod">
          <ac:chgData name="Huanwen WANG" userId="b5e6aab9-a7da-4b68-a175-a15a26c2a3f4" providerId="ADAL" clId="{A5147553-26F4-B84F-8E9F-E32BE94FDC47}" dt="2023-09-07T06:05:56.895" v="11683" actId="478"/>
          <ac:cxnSpMkLst>
            <pc:docMk/>
            <pc:sldMk cId="3183945723" sldId="905"/>
            <ac:cxnSpMk id="47" creationId="{211073E4-1A2A-1EC2-B69D-3FE6F5841147}"/>
          </ac:cxnSpMkLst>
        </pc:cxnChg>
        <pc:cxnChg chg="add mod">
          <ac:chgData name="Huanwen WANG" userId="b5e6aab9-a7da-4b68-a175-a15a26c2a3f4" providerId="ADAL" clId="{A5147553-26F4-B84F-8E9F-E32BE94FDC47}" dt="2023-09-07T06:08:37.538" v="11718" actId="1582"/>
          <ac:cxnSpMkLst>
            <pc:docMk/>
            <pc:sldMk cId="3183945723" sldId="905"/>
            <ac:cxnSpMk id="57" creationId="{AC3C08B3-1CA4-22BB-E5D7-ABC75B88C659}"/>
          </ac:cxnSpMkLst>
        </pc:cxnChg>
        <pc:cxnChg chg="add mod">
          <ac:chgData name="Huanwen WANG" userId="b5e6aab9-a7da-4b68-a175-a15a26c2a3f4" providerId="ADAL" clId="{A5147553-26F4-B84F-8E9F-E32BE94FDC47}" dt="2023-09-07T06:08:37.538" v="11718" actId="1582"/>
          <ac:cxnSpMkLst>
            <pc:docMk/>
            <pc:sldMk cId="3183945723" sldId="905"/>
            <ac:cxnSpMk id="59" creationId="{E11951A4-4282-4334-E503-CECD741CE4E9}"/>
          </ac:cxnSpMkLst>
        </pc:cxnChg>
        <pc:cxnChg chg="add mod">
          <ac:chgData name="Huanwen WANG" userId="b5e6aab9-a7da-4b68-a175-a15a26c2a3f4" providerId="ADAL" clId="{A5147553-26F4-B84F-8E9F-E32BE94FDC47}" dt="2023-09-07T06:08:37.538" v="11718" actId="1582"/>
          <ac:cxnSpMkLst>
            <pc:docMk/>
            <pc:sldMk cId="3183945723" sldId="905"/>
            <ac:cxnSpMk id="61" creationId="{7D7B1A17-AAF7-5880-957E-43DB6C7ABD91}"/>
          </ac:cxnSpMkLst>
        </pc:cxnChg>
      </pc:sldChg>
      <pc:sldChg chg="new del">
        <pc:chgData name="Huanwen WANG" userId="b5e6aab9-a7da-4b68-a175-a15a26c2a3f4" providerId="ADAL" clId="{A5147553-26F4-B84F-8E9F-E32BE94FDC47}" dt="2023-09-07T06:25:57.824" v="12677" actId="2696"/>
        <pc:sldMkLst>
          <pc:docMk/>
          <pc:sldMk cId="419691309" sldId="906"/>
        </pc:sldMkLst>
      </pc:sldChg>
      <pc:sldChg chg="addSp delSp modSp add mod replTag">
        <pc:chgData name="Huanwen WANG" userId="b5e6aab9-a7da-4b68-a175-a15a26c2a3f4" providerId="ADAL" clId="{A5147553-26F4-B84F-8E9F-E32BE94FDC47}" dt="2023-09-08T07:32:49.070" v="13534"/>
        <pc:sldMkLst>
          <pc:docMk/>
          <pc:sldMk cId="7140690" sldId="907"/>
        </pc:sldMkLst>
        <pc:spChg chg="add mod replST">
          <ac:chgData name="Huanwen WANG" userId="b5e6aab9-a7da-4b68-a175-a15a26c2a3f4" providerId="ADAL" clId="{A5147553-26F4-B84F-8E9F-E32BE94FDC47}" dt="2023-09-08T07:32:49.069" v="13533"/>
          <ac:spMkLst>
            <pc:docMk/>
            <pc:sldMk cId="7140690" sldId="907"/>
            <ac:spMk id="4" creationId="{B6B5550E-576B-8A64-47AB-F0220F6EF5FD}"/>
          </ac:spMkLst>
        </pc:spChg>
        <pc:spChg chg="add mod replST">
          <ac:chgData name="Huanwen WANG" userId="b5e6aab9-a7da-4b68-a175-a15a26c2a3f4" providerId="ADAL" clId="{A5147553-26F4-B84F-8E9F-E32BE94FDC47}" dt="2023-09-07T06:15:03.430" v="11806"/>
          <ac:spMkLst>
            <pc:docMk/>
            <pc:sldMk cId="7140690" sldId="907"/>
            <ac:spMk id="5" creationId="{8239E138-4FBE-165D-3221-61B92DE10549}"/>
          </ac:spMkLst>
        </pc:spChg>
        <pc:spChg chg="add mod replST">
          <ac:chgData name="Huanwen WANG" userId="b5e6aab9-a7da-4b68-a175-a15a26c2a3f4" providerId="ADAL" clId="{A5147553-26F4-B84F-8E9F-E32BE94FDC47}" dt="2023-09-07T06:15:03.443" v="11825"/>
          <ac:spMkLst>
            <pc:docMk/>
            <pc:sldMk cId="7140690" sldId="907"/>
            <ac:spMk id="6" creationId="{5AC4F1B5-42BD-B396-8C7F-9BDB0CD25581}"/>
          </ac:spMkLst>
        </pc:spChg>
        <pc:spChg chg="add mod replST">
          <ac:chgData name="Huanwen WANG" userId="b5e6aab9-a7da-4b68-a175-a15a26c2a3f4" providerId="ADAL" clId="{A5147553-26F4-B84F-8E9F-E32BE94FDC47}" dt="2023-09-07T06:18:24.378" v="12161" actId="20577"/>
          <ac:spMkLst>
            <pc:docMk/>
            <pc:sldMk cId="7140690" sldId="907"/>
            <ac:spMk id="7" creationId="{68468D98-8FC9-02B8-52D4-8922B0DD8EBC}"/>
          </ac:spMkLst>
        </pc:spChg>
        <pc:spChg chg="add mod replST">
          <ac:chgData name="Huanwen WANG" userId="b5e6aab9-a7da-4b68-a175-a15a26c2a3f4" providerId="ADAL" clId="{A5147553-26F4-B84F-8E9F-E32BE94FDC47}" dt="2023-09-07T06:19:09.662" v="12179" actId="14100"/>
          <ac:spMkLst>
            <pc:docMk/>
            <pc:sldMk cId="7140690" sldId="907"/>
            <ac:spMk id="9" creationId="{E1109FE7-12AA-0EB1-23E3-917A8865ACE7}"/>
          </ac:spMkLst>
        </pc:spChg>
        <pc:spChg chg="add mod modVis replST">
          <ac:chgData name="Huanwen WANG" userId="b5e6aab9-a7da-4b68-a175-a15a26c2a3f4" providerId="ADAL" clId="{A5147553-26F4-B84F-8E9F-E32BE94FDC47}" dt="2023-09-07T12:43:21.053" v="13355"/>
          <ac:spMkLst>
            <pc:docMk/>
            <pc:sldMk cId="7140690" sldId="907"/>
            <ac:spMk id="10" creationId="{9826AB5C-2B56-689A-8F97-250BAB7D2E40}"/>
          </ac:spMkLst>
        </pc:spChg>
        <pc:spChg chg="add del mod replST">
          <ac:chgData name="Huanwen WANG" userId="b5e6aab9-a7da-4b68-a175-a15a26c2a3f4" providerId="ADAL" clId="{A5147553-26F4-B84F-8E9F-E32BE94FDC47}" dt="2023-09-07T06:20:33.727" v="12190"/>
          <ac:spMkLst>
            <pc:docMk/>
            <pc:sldMk cId="7140690" sldId="907"/>
            <ac:spMk id="11" creationId="{844EFB3F-EB51-51C9-602D-3E1971990347}"/>
          </ac:spMkLst>
        </pc:spChg>
        <pc:grpChg chg="add replST">
          <ac:chgData name="Huanwen WANG" userId="b5e6aab9-a7da-4b68-a175-a15a26c2a3f4" providerId="ADAL" clId="{A5147553-26F4-B84F-8E9F-E32BE94FDC47}" dt="2023-09-07T06:15:03.455" v="11848"/>
          <ac:grpSpMkLst>
            <pc:docMk/>
            <pc:sldMk cId="7140690" sldId="907"/>
            <ac:grpSpMk id="8" creationId="{6986DE05-C614-8C6E-582D-CC6B1E4B26E5}"/>
          </ac:grpSpMkLst>
        </pc:grpChg>
        <pc:picChg chg="add mod modVis replST">
          <ac:chgData name="Huanwen WANG" userId="b5e6aab9-a7da-4b68-a175-a15a26c2a3f4" providerId="ADAL" clId="{A5147553-26F4-B84F-8E9F-E32BE94FDC47}" dt="2023-09-08T07:32:49.070" v="13534"/>
          <ac:picMkLst>
            <pc:docMk/>
            <pc:sldMk cId="7140690" sldId="907"/>
            <ac:picMk id="3" creationId="{5F7B7C32-F392-0DF0-C88A-5D7510891A6F}"/>
          </ac:picMkLst>
        </pc:picChg>
      </pc:sldChg>
      <pc:sldChg chg="add del setBg">
        <pc:chgData name="Huanwen WANG" userId="b5e6aab9-a7da-4b68-a175-a15a26c2a3f4" providerId="ADAL" clId="{A5147553-26F4-B84F-8E9F-E32BE94FDC47}" dt="2023-09-07T06:21:18.158" v="12344" actId="2696"/>
        <pc:sldMkLst>
          <pc:docMk/>
          <pc:sldMk cId="0" sldId="908"/>
        </pc:sldMkLst>
      </pc:sldChg>
      <pc:sldChg chg="addSp delSp modSp add mod replTag">
        <pc:chgData name="Huanwen WANG" userId="b5e6aab9-a7da-4b68-a175-a15a26c2a3f4" providerId="ADAL" clId="{A5147553-26F4-B84F-8E9F-E32BE94FDC47}" dt="2023-09-08T07:32:47.942" v="13532"/>
        <pc:sldMkLst>
          <pc:docMk/>
          <pc:sldMk cId="3990198628" sldId="909"/>
        </pc:sldMkLst>
        <pc:spChg chg="add mod replST">
          <ac:chgData name="Huanwen WANG" userId="b5e6aab9-a7da-4b68-a175-a15a26c2a3f4" providerId="ADAL" clId="{A5147553-26F4-B84F-8E9F-E32BE94FDC47}" dt="2023-09-08T07:32:47.942" v="13531"/>
          <ac:spMkLst>
            <pc:docMk/>
            <pc:sldMk cId="3990198628" sldId="909"/>
            <ac:spMk id="4" creationId="{A8E033F1-F86C-12CD-8A03-BE5FFA0821EB}"/>
          </ac:spMkLst>
        </pc:spChg>
        <pc:spChg chg="add mod replST">
          <ac:chgData name="Huanwen WANG" userId="b5e6aab9-a7da-4b68-a175-a15a26c2a3f4" providerId="ADAL" clId="{A5147553-26F4-B84F-8E9F-E32BE94FDC47}" dt="2023-09-07T06:21:14.255" v="12223"/>
          <ac:spMkLst>
            <pc:docMk/>
            <pc:sldMk cId="3990198628" sldId="909"/>
            <ac:spMk id="5" creationId="{ED032CDE-490E-0077-D07C-23D6EE774150}"/>
          </ac:spMkLst>
        </pc:spChg>
        <pc:spChg chg="add mod replST">
          <ac:chgData name="Huanwen WANG" userId="b5e6aab9-a7da-4b68-a175-a15a26c2a3f4" providerId="ADAL" clId="{A5147553-26F4-B84F-8E9F-E32BE94FDC47}" dt="2023-09-07T06:21:14.268" v="12242"/>
          <ac:spMkLst>
            <pc:docMk/>
            <pc:sldMk cId="3990198628" sldId="909"/>
            <ac:spMk id="6" creationId="{D80A7CE0-037A-677E-F350-C671F02D9519}"/>
          </ac:spMkLst>
        </pc:spChg>
        <pc:spChg chg="add mod replST">
          <ac:chgData name="Huanwen WANG" userId="b5e6aab9-a7da-4b68-a175-a15a26c2a3f4" providerId="ADAL" clId="{A5147553-26F4-B84F-8E9F-E32BE94FDC47}" dt="2023-09-07T06:24:43.610" v="12636" actId="20577"/>
          <ac:spMkLst>
            <pc:docMk/>
            <pc:sldMk cId="3990198628" sldId="909"/>
            <ac:spMk id="7" creationId="{B01D6C23-5D32-6872-22CD-46EE6593A87A}"/>
          </ac:spMkLst>
        </pc:spChg>
        <pc:spChg chg="add mod replST">
          <ac:chgData name="Huanwen WANG" userId="b5e6aab9-a7da-4b68-a175-a15a26c2a3f4" providerId="ADAL" clId="{A5147553-26F4-B84F-8E9F-E32BE94FDC47}" dt="2023-09-07T06:25:36.165" v="12661" actId="1076"/>
          <ac:spMkLst>
            <pc:docMk/>
            <pc:sldMk cId="3990198628" sldId="909"/>
            <ac:spMk id="9" creationId="{8722A829-A258-0464-14C0-EEDA4A056326}"/>
          </ac:spMkLst>
        </pc:spChg>
        <pc:spChg chg="add mod modVis replST">
          <ac:chgData name="Huanwen WANG" userId="b5e6aab9-a7da-4b68-a175-a15a26c2a3f4" providerId="ADAL" clId="{A5147553-26F4-B84F-8E9F-E32BE94FDC47}" dt="2023-09-07T12:43:21.053" v="13351"/>
          <ac:spMkLst>
            <pc:docMk/>
            <pc:sldMk cId="3990198628" sldId="909"/>
            <ac:spMk id="10" creationId="{D3BEC262-535E-C214-7AE8-26F5D7A3D70A}"/>
          </ac:spMkLst>
        </pc:spChg>
        <pc:spChg chg="add del mod replST">
          <ac:chgData name="Huanwen WANG" userId="b5e6aab9-a7da-4b68-a175-a15a26c2a3f4" providerId="ADAL" clId="{A5147553-26F4-B84F-8E9F-E32BE94FDC47}" dt="2023-09-07T06:25:54.395" v="12669"/>
          <ac:spMkLst>
            <pc:docMk/>
            <pc:sldMk cId="3990198628" sldId="909"/>
            <ac:spMk id="11" creationId="{019F3ADE-3094-836C-F85E-781E81E04F31}"/>
          </ac:spMkLst>
        </pc:spChg>
        <pc:grpChg chg="add replST">
          <ac:chgData name="Huanwen WANG" userId="b5e6aab9-a7da-4b68-a175-a15a26c2a3f4" providerId="ADAL" clId="{A5147553-26F4-B84F-8E9F-E32BE94FDC47}" dt="2023-09-07T06:21:14.280" v="12265"/>
          <ac:grpSpMkLst>
            <pc:docMk/>
            <pc:sldMk cId="3990198628" sldId="909"/>
            <ac:grpSpMk id="8" creationId="{8A744756-BD58-D69E-E5B5-B5DDDA2EAB45}"/>
          </ac:grpSpMkLst>
        </pc:grpChg>
        <pc:picChg chg="add mod modVis replST">
          <ac:chgData name="Huanwen WANG" userId="b5e6aab9-a7da-4b68-a175-a15a26c2a3f4" providerId="ADAL" clId="{A5147553-26F4-B84F-8E9F-E32BE94FDC47}" dt="2023-09-08T07:32:47.942" v="13532"/>
          <ac:picMkLst>
            <pc:docMk/>
            <pc:sldMk cId="3990198628" sldId="909"/>
            <ac:picMk id="3" creationId="{3C0ECD2B-3AC8-CC21-A52F-E363E220AF04}"/>
          </ac:picMkLst>
        </pc:picChg>
      </pc:sldChg>
      <pc:sldMasterChg chg="modSp setBg modSldLayout">
        <pc:chgData name="Huanwen WANG" userId="b5e6aab9-a7da-4b68-a175-a15a26c2a3f4" providerId="ADAL" clId="{A5147553-26F4-B84F-8E9F-E32BE94FDC47}" dt="2023-09-02T05:22:57.950" v="8"/>
        <pc:sldMasterMkLst>
          <pc:docMk/>
          <pc:sldMasterMk cId="0" sldId="2147483648"/>
        </pc:sldMasterMkLst>
        <pc:spChg chg="mod">
          <ac:chgData name="Huanwen WANG" userId="b5e6aab9-a7da-4b68-a175-a15a26c2a3f4" providerId="ADAL" clId="{A5147553-26F4-B84F-8E9F-E32BE94FDC47}" dt="2023-09-02T05:22:57.950" v="8"/>
          <ac:spMkLst>
            <pc:docMk/>
            <pc:sldMasterMk cId="0" sldId="2147483648"/>
            <ac:spMk id="1026" creationId="{8E6996FE-078B-C904-A01E-7C4441B8AC78}"/>
          </ac:spMkLst>
        </pc:spChg>
        <pc:spChg chg="mod">
          <ac:chgData name="Huanwen WANG" userId="b5e6aab9-a7da-4b68-a175-a15a26c2a3f4" providerId="ADAL" clId="{A5147553-26F4-B84F-8E9F-E32BE94FDC47}" dt="2023-09-02T05:22:57.950" v="8"/>
          <ac:spMkLst>
            <pc:docMk/>
            <pc:sldMasterMk cId="0" sldId="2147483648"/>
            <ac:spMk id="1027" creationId="{C085D45A-054E-FE8D-607B-CCAFB37CE483}"/>
          </ac:spMkLst>
        </pc:spChg>
        <pc:spChg chg="mod">
          <ac:chgData name="Huanwen WANG" userId="b5e6aab9-a7da-4b68-a175-a15a26c2a3f4" providerId="ADAL" clId="{A5147553-26F4-B84F-8E9F-E32BE94FDC47}" dt="2023-09-02T05:22:57.950" v="8"/>
          <ac:spMkLst>
            <pc:docMk/>
            <pc:sldMasterMk cId="0" sldId="2147483648"/>
            <ac:spMk id="1028" creationId="{5BE410FD-72F0-AEC1-ADD5-01A331CE94E3}"/>
          </ac:spMkLst>
        </pc:spChg>
        <pc:spChg chg="mod">
          <ac:chgData name="Huanwen WANG" userId="b5e6aab9-a7da-4b68-a175-a15a26c2a3f4" providerId="ADAL" clId="{A5147553-26F4-B84F-8E9F-E32BE94FDC47}" dt="2023-09-02T05:22:57.950" v="8"/>
          <ac:spMkLst>
            <pc:docMk/>
            <pc:sldMasterMk cId="0" sldId="2147483648"/>
            <ac:spMk id="1029" creationId="{99AD2091-0552-10AA-116C-11F06C2C5958}"/>
          </ac:spMkLst>
        </pc:spChg>
        <pc:spChg chg="mod">
          <ac:chgData name="Huanwen WANG" userId="b5e6aab9-a7da-4b68-a175-a15a26c2a3f4" providerId="ADAL" clId="{A5147553-26F4-B84F-8E9F-E32BE94FDC47}" dt="2023-09-02T05:22:57.950" v="8"/>
          <ac:spMkLst>
            <pc:docMk/>
            <pc:sldMasterMk cId="0" sldId="2147483648"/>
            <ac:spMk id="1030" creationId="{FE2A3A66-2085-5991-A3C2-E8C84A42396C}"/>
          </ac:spMkLst>
        </pc:spChg>
        <pc:sldLayoutChg chg="modSp setBg">
          <pc:chgData name="Huanwen WANG" userId="b5e6aab9-a7da-4b68-a175-a15a26c2a3f4" providerId="ADAL" clId="{A5147553-26F4-B84F-8E9F-E32BE94FDC47}" dt="2023-09-02T05:22:57.950" v="8"/>
          <pc:sldLayoutMkLst>
            <pc:docMk/>
            <pc:sldMasterMk cId="0" sldId="2147483648"/>
            <pc:sldLayoutMk cId="174375852" sldId="2147483649"/>
          </pc:sldLayoutMkLst>
          <pc:spChg chg="mod">
            <ac:chgData name="Huanwen WANG" userId="b5e6aab9-a7da-4b68-a175-a15a26c2a3f4" providerId="ADAL" clId="{A5147553-26F4-B84F-8E9F-E32BE94FDC47}" dt="2023-09-02T05:22:57.950" v="8"/>
            <ac:spMkLst>
              <pc:docMk/>
              <pc:sldMasterMk cId="0" sldId="2147483648"/>
              <pc:sldLayoutMk cId="174375852" sldId="2147483649"/>
              <ac:spMk id="2" creationId="{00000000-0000-0000-0000-000000000000}"/>
            </ac:spMkLst>
          </pc:spChg>
          <pc:spChg chg="mod">
            <ac:chgData name="Huanwen WANG" userId="b5e6aab9-a7da-4b68-a175-a15a26c2a3f4" providerId="ADAL" clId="{A5147553-26F4-B84F-8E9F-E32BE94FDC47}" dt="2023-09-02T05:22:57.950" v="8"/>
            <ac:spMkLst>
              <pc:docMk/>
              <pc:sldMasterMk cId="0" sldId="2147483648"/>
              <pc:sldLayoutMk cId="174375852" sldId="2147483649"/>
              <ac:spMk id="3" creationId="{00000000-0000-0000-0000-000000000000}"/>
            </ac:spMkLst>
          </pc:spChg>
        </pc:sldLayoutChg>
        <pc:sldLayoutChg chg="setBg">
          <pc:chgData name="Huanwen WANG" userId="b5e6aab9-a7da-4b68-a175-a15a26c2a3f4" providerId="ADAL" clId="{A5147553-26F4-B84F-8E9F-E32BE94FDC47}" dt="2023-09-02T05:22:47.212" v="7"/>
          <pc:sldLayoutMkLst>
            <pc:docMk/>
            <pc:sldMasterMk cId="0" sldId="2147483648"/>
            <pc:sldLayoutMk cId="2618660655" sldId="2147483650"/>
          </pc:sldLayoutMkLst>
        </pc:sldLayoutChg>
        <pc:sldLayoutChg chg="modSp setBg">
          <pc:chgData name="Huanwen WANG" userId="b5e6aab9-a7da-4b68-a175-a15a26c2a3f4" providerId="ADAL" clId="{A5147553-26F4-B84F-8E9F-E32BE94FDC47}" dt="2023-09-02T05:22:57.950" v="8"/>
          <pc:sldLayoutMkLst>
            <pc:docMk/>
            <pc:sldMasterMk cId="0" sldId="2147483648"/>
            <pc:sldLayoutMk cId="3907031382" sldId="2147483651"/>
          </pc:sldLayoutMkLst>
          <pc:spChg chg="mod">
            <ac:chgData name="Huanwen WANG" userId="b5e6aab9-a7da-4b68-a175-a15a26c2a3f4" providerId="ADAL" clId="{A5147553-26F4-B84F-8E9F-E32BE94FDC47}" dt="2023-09-02T05:22:57.950" v="8"/>
            <ac:spMkLst>
              <pc:docMk/>
              <pc:sldMasterMk cId="0" sldId="2147483648"/>
              <pc:sldLayoutMk cId="3907031382" sldId="2147483651"/>
              <ac:spMk id="2" creationId="{00000000-0000-0000-0000-000000000000}"/>
            </ac:spMkLst>
          </pc:spChg>
          <pc:spChg chg="mod">
            <ac:chgData name="Huanwen WANG" userId="b5e6aab9-a7da-4b68-a175-a15a26c2a3f4" providerId="ADAL" clId="{A5147553-26F4-B84F-8E9F-E32BE94FDC47}" dt="2023-09-02T05:22:57.950" v="8"/>
            <ac:spMkLst>
              <pc:docMk/>
              <pc:sldMasterMk cId="0" sldId="2147483648"/>
              <pc:sldLayoutMk cId="3907031382" sldId="2147483651"/>
              <ac:spMk id="3" creationId="{00000000-0000-0000-0000-000000000000}"/>
            </ac:spMkLst>
          </pc:spChg>
        </pc:sldLayoutChg>
        <pc:sldLayoutChg chg="modSp setBg">
          <pc:chgData name="Huanwen WANG" userId="b5e6aab9-a7da-4b68-a175-a15a26c2a3f4" providerId="ADAL" clId="{A5147553-26F4-B84F-8E9F-E32BE94FDC47}" dt="2023-09-02T05:22:57.950" v="8"/>
          <pc:sldLayoutMkLst>
            <pc:docMk/>
            <pc:sldMasterMk cId="0" sldId="2147483648"/>
            <pc:sldLayoutMk cId="431943104" sldId="2147483652"/>
          </pc:sldLayoutMkLst>
          <pc:spChg chg="mod">
            <ac:chgData name="Huanwen WANG" userId="b5e6aab9-a7da-4b68-a175-a15a26c2a3f4" providerId="ADAL" clId="{A5147553-26F4-B84F-8E9F-E32BE94FDC47}" dt="2023-09-02T05:22:57.950" v="8"/>
            <ac:spMkLst>
              <pc:docMk/>
              <pc:sldMasterMk cId="0" sldId="2147483648"/>
              <pc:sldLayoutMk cId="431943104" sldId="2147483652"/>
              <ac:spMk id="3" creationId="{00000000-0000-0000-0000-000000000000}"/>
            </ac:spMkLst>
          </pc:spChg>
          <pc:spChg chg="mod">
            <ac:chgData name="Huanwen WANG" userId="b5e6aab9-a7da-4b68-a175-a15a26c2a3f4" providerId="ADAL" clId="{A5147553-26F4-B84F-8E9F-E32BE94FDC47}" dt="2023-09-02T05:22:57.950" v="8"/>
            <ac:spMkLst>
              <pc:docMk/>
              <pc:sldMasterMk cId="0" sldId="2147483648"/>
              <pc:sldLayoutMk cId="431943104" sldId="2147483652"/>
              <ac:spMk id="4" creationId="{00000000-0000-0000-0000-000000000000}"/>
            </ac:spMkLst>
          </pc:spChg>
        </pc:sldLayoutChg>
        <pc:sldLayoutChg chg="modSp setBg">
          <pc:chgData name="Huanwen WANG" userId="b5e6aab9-a7da-4b68-a175-a15a26c2a3f4" providerId="ADAL" clId="{A5147553-26F4-B84F-8E9F-E32BE94FDC47}" dt="2023-09-02T05:22:57.950" v="8"/>
          <pc:sldLayoutMkLst>
            <pc:docMk/>
            <pc:sldMasterMk cId="0" sldId="2147483648"/>
            <pc:sldLayoutMk cId="358777600" sldId="2147483653"/>
          </pc:sldLayoutMkLst>
          <pc:spChg chg="mod">
            <ac:chgData name="Huanwen WANG" userId="b5e6aab9-a7da-4b68-a175-a15a26c2a3f4" providerId="ADAL" clId="{A5147553-26F4-B84F-8E9F-E32BE94FDC47}" dt="2023-09-02T05:22:57.950" v="8"/>
            <ac:spMkLst>
              <pc:docMk/>
              <pc:sldMasterMk cId="0" sldId="2147483648"/>
              <pc:sldLayoutMk cId="358777600" sldId="2147483653"/>
              <ac:spMk id="2" creationId="{00000000-0000-0000-0000-000000000000}"/>
            </ac:spMkLst>
          </pc:spChg>
          <pc:spChg chg="mod">
            <ac:chgData name="Huanwen WANG" userId="b5e6aab9-a7da-4b68-a175-a15a26c2a3f4" providerId="ADAL" clId="{A5147553-26F4-B84F-8E9F-E32BE94FDC47}" dt="2023-09-02T05:22:57.950" v="8"/>
            <ac:spMkLst>
              <pc:docMk/>
              <pc:sldMasterMk cId="0" sldId="2147483648"/>
              <pc:sldLayoutMk cId="358777600" sldId="2147483653"/>
              <ac:spMk id="3" creationId="{00000000-0000-0000-0000-000000000000}"/>
            </ac:spMkLst>
          </pc:spChg>
          <pc:spChg chg="mod">
            <ac:chgData name="Huanwen WANG" userId="b5e6aab9-a7da-4b68-a175-a15a26c2a3f4" providerId="ADAL" clId="{A5147553-26F4-B84F-8E9F-E32BE94FDC47}" dt="2023-09-02T05:22:57.950" v="8"/>
            <ac:spMkLst>
              <pc:docMk/>
              <pc:sldMasterMk cId="0" sldId="2147483648"/>
              <pc:sldLayoutMk cId="358777600" sldId="2147483653"/>
              <ac:spMk id="4" creationId="{00000000-0000-0000-0000-000000000000}"/>
            </ac:spMkLst>
          </pc:spChg>
          <pc:spChg chg="mod">
            <ac:chgData name="Huanwen WANG" userId="b5e6aab9-a7da-4b68-a175-a15a26c2a3f4" providerId="ADAL" clId="{A5147553-26F4-B84F-8E9F-E32BE94FDC47}" dt="2023-09-02T05:22:57.950" v="8"/>
            <ac:spMkLst>
              <pc:docMk/>
              <pc:sldMasterMk cId="0" sldId="2147483648"/>
              <pc:sldLayoutMk cId="358777600" sldId="2147483653"/>
              <ac:spMk id="5" creationId="{00000000-0000-0000-0000-000000000000}"/>
            </ac:spMkLst>
          </pc:spChg>
          <pc:spChg chg="mod">
            <ac:chgData name="Huanwen WANG" userId="b5e6aab9-a7da-4b68-a175-a15a26c2a3f4" providerId="ADAL" clId="{A5147553-26F4-B84F-8E9F-E32BE94FDC47}" dt="2023-09-02T05:22:57.950" v="8"/>
            <ac:spMkLst>
              <pc:docMk/>
              <pc:sldMasterMk cId="0" sldId="2147483648"/>
              <pc:sldLayoutMk cId="358777600" sldId="2147483653"/>
              <ac:spMk id="6" creationId="{00000000-0000-0000-0000-000000000000}"/>
            </ac:spMkLst>
          </pc:spChg>
        </pc:sldLayoutChg>
        <pc:sldLayoutChg chg="setBg">
          <pc:chgData name="Huanwen WANG" userId="b5e6aab9-a7da-4b68-a175-a15a26c2a3f4" providerId="ADAL" clId="{A5147553-26F4-B84F-8E9F-E32BE94FDC47}" dt="2023-09-02T05:22:47.212" v="7"/>
          <pc:sldLayoutMkLst>
            <pc:docMk/>
            <pc:sldMasterMk cId="0" sldId="2147483648"/>
            <pc:sldLayoutMk cId="1907995261" sldId="2147483654"/>
          </pc:sldLayoutMkLst>
        </pc:sldLayoutChg>
        <pc:sldLayoutChg chg="setBg">
          <pc:chgData name="Huanwen WANG" userId="b5e6aab9-a7da-4b68-a175-a15a26c2a3f4" providerId="ADAL" clId="{A5147553-26F4-B84F-8E9F-E32BE94FDC47}" dt="2023-09-02T05:22:47.212" v="7"/>
          <pc:sldLayoutMkLst>
            <pc:docMk/>
            <pc:sldMasterMk cId="0" sldId="2147483648"/>
            <pc:sldLayoutMk cId="4264155332" sldId="2147483655"/>
          </pc:sldLayoutMkLst>
        </pc:sldLayoutChg>
        <pc:sldLayoutChg chg="modSp setBg">
          <pc:chgData name="Huanwen WANG" userId="b5e6aab9-a7da-4b68-a175-a15a26c2a3f4" providerId="ADAL" clId="{A5147553-26F4-B84F-8E9F-E32BE94FDC47}" dt="2023-09-02T05:22:57.950" v="8"/>
          <pc:sldLayoutMkLst>
            <pc:docMk/>
            <pc:sldMasterMk cId="0" sldId="2147483648"/>
            <pc:sldLayoutMk cId="1092742310" sldId="2147483656"/>
          </pc:sldLayoutMkLst>
          <pc:spChg chg="mod">
            <ac:chgData name="Huanwen WANG" userId="b5e6aab9-a7da-4b68-a175-a15a26c2a3f4" providerId="ADAL" clId="{A5147553-26F4-B84F-8E9F-E32BE94FDC47}" dt="2023-09-02T05:22:57.950" v="8"/>
            <ac:spMkLst>
              <pc:docMk/>
              <pc:sldMasterMk cId="0" sldId="2147483648"/>
              <pc:sldLayoutMk cId="1092742310" sldId="2147483656"/>
              <ac:spMk id="2" creationId="{00000000-0000-0000-0000-000000000000}"/>
            </ac:spMkLst>
          </pc:spChg>
          <pc:spChg chg="mod">
            <ac:chgData name="Huanwen WANG" userId="b5e6aab9-a7da-4b68-a175-a15a26c2a3f4" providerId="ADAL" clId="{A5147553-26F4-B84F-8E9F-E32BE94FDC47}" dt="2023-09-02T05:22:57.950" v="8"/>
            <ac:spMkLst>
              <pc:docMk/>
              <pc:sldMasterMk cId="0" sldId="2147483648"/>
              <pc:sldLayoutMk cId="1092742310" sldId="2147483656"/>
              <ac:spMk id="3" creationId="{00000000-0000-0000-0000-000000000000}"/>
            </ac:spMkLst>
          </pc:spChg>
          <pc:spChg chg="mod">
            <ac:chgData name="Huanwen WANG" userId="b5e6aab9-a7da-4b68-a175-a15a26c2a3f4" providerId="ADAL" clId="{A5147553-26F4-B84F-8E9F-E32BE94FDC47}" dt="2023-09-02T05:22:57.950" v="8"/>
            <ac:spMkLst>
              <pc:docMk/>
              <pc:sldMasterMk cId="0" sldId="2147483648"/>
              <pc:sldLayoutMk cId="1092742310" sldId="2147483656"/>
              <ac:spMk id="4" creationId="{00000000-0000-0000-0000-000000000000}"/>
            </ac:spMkLst>
          </pc:spChg>
        </pc:sldLayoutChg>
        <pc:sldLayoutChg chg="modSp setBg">
          <pc:chgData name="Huanwen WANG" userId="b5e6aab9-a7da-4b68-a175-a15a26c2a3f4" providerId="ADAL" clId="{A5147553-26F4-B84F-8E9F-E32BE94FDC47}" dt="2023-09-02T05:22:57.950" v="8"/>
          <pc:sldLayoutMkLst>
            <pc:docMk/>
            <pc:sldMasterMk cId="0" sldId="2147483648"/>
            <pc:sldLayoutMk cId="1911584524" sldId="2147483657"/>
          </pc:sldLayoutMkLst>
          <pc:spChg chg="mod">
            <ac:chgData name="Huanwen WANG" userId="b5e6aab9-a7da-4b68-a175-a15a26c2a3f4" providerId="ADAL" clId="{A5147553-26F4-B84F-8E9F-E32BE94FDC47}" dt="2023-09-02T05:22:57.950" v="8"/>
            <ac:spMkLst>
              <pc:docMk/>
              <pc:sldMasterMk cId="0" sldId="2147483648"/>
              <pc:sldLayoutMk cId="1911584524" sldId="2147483657"/>
              <ac:spMk id="2" creationId="{00000000-0000-0000-0000-000000000000}"/>
            </ac:spMkLst>
          </pc:spChg>
          <pc:spChg chg="mod">
            <ac:chgData name="Huanwen WANG" userId="b5e6aab9-a7da-4b68-a175-a15a26c2a3f4" providerId="ADAL" clId="{A5147553-26F4-B84F-8E9F-E32BE94FDC47}" dt="2023-09-02T05:22:57.950" v="8"/>
            <ac:spMkLst>
              <pc:docMk/>
              <pc:sldMasterMk cId="0" sldId="2147483648"/>
              <pc:sldLayoutMk cId="1911584524" sldId="2147483657"/>
              <ac:spMk id="3" creationId="{00000000-0000-0000-0000-000000000000}"/>
            </ac:spMkLst>
          </pc:spChg>
          <pc:spChg chg="mod">
            <ac:chgData name="Huanwen WANG" userId="b5e6aab9-a7da-4b68-a175-a15a26c2a3f4" providerId="ADAL" clId="{A5147553-26F4-B84F-8E9F-E32BE94FDC47}" dt="2023-09-02T05:22:57.950" v="8"/>
            <ac:spMkLst>
              <pc:docMk/>
              <pc:sldMasterMk cId="0" sldId="2147483648"/>
              <pc:sldLayoutMk cId="1911584524" sldId="2147483657"/>
              <ac:spMk id="4" creationId="{00000000-0000-0000-0000-000000000000}"/>
            </ac:spMkLst>
          </pc:spChg>
        </pc:sldLayoutChg>
        <pc:sldLayoutChg chg="setBg">
          <pc:chgData name="Huanwen WANG" userId="b5e6aab9-a7da-4b68-a175-a15a26c2a3f4" providerId="ADAL" clId="{A5147553-26F4-B84F-8E9F-E32BE94FDC47}" dt="2023-09-02T05:22:47.212" v="7"/>
          <pc:sldLayoutMkLst>
            <pc:docMk/>
            <pc:sldMasterMk cId="0" sldId="2147483648"/>
            <pc:sldLayoutMk cId="968769266" sldId="2147483658"/>
          </pc:sldLayoutMkLst>
        </pc:sldLayoutChg>
        <pc:sldLayoutChg chg="modSp setBg">
          <pc:chgData name="Huanwen WANG" userId="b5e6aab9-a7da-4b68-a175-a15a26c2a3f4" providerId="ADAL" clId="{A5147553-26F4-B84F-8E9F-E32BE94FDC47}" dt="2023-09-02T05:22:57.950" v="8"/>
          <pc:sldLayoutMkLst>
            <pc:docMk/>
            <pc:sldMasterMk cId="0" sldId="2147483648"/>
            <pc:sldLayoutMk cId="350050798" sldId="2147483659"/>
          </pc:sldLayoutMkLst>
          <pc:spChg chg="mod">
            <ac:chgData name="Huanwen WANG" userId="b5e6aab9-a7da-4b68-a175-a15a26c2a3f4" providerId="ADAL" clId="{A5147553-26F4-B84F-8E9F-E32BE94FDC47}" dt="2023-09-02T05:22:57.950" v="8"/>
            <ac:spMkLst>
              <pc:docMk/>
              <pc:sldMasterMk cId="0" sldId="2147483648"/>
              <pc:sldLayoutMk cId="350050798" sldId="2147483659"/>
              <ac:spMk id="2" creationId="{00000000-0000-0000-0000-000000000000}"/>
            </ac:spMkLst>
          </pc:spChg>
          <pc:spChg chg="mod">
            <ac:chgData name="Huanwen WANG" userId="b5e6aab9-a7da-4b68-a175-a15a26c2a3f4" providerId="ADAL" clId="{A5147553-26F4-B84F-8E9F-E32BE94FDC47}" dt="2023-09-02T05:22:57.950" v="8"/>
            <ac:spMkLst>
              <pc:docMk/>
              <pc:sldMasterMk cId="0" sldId="2147483648"/>
              <pc:sldLayoutMk cId="350050798" sldId="2147483659"/>
              <ac:spMk id="3" creationId="{00000000-0000-0000-0000-000000000000}"/>
            </ac:spMkLst>
          </pc:spChg>
        </pc:sldLayoutChg>
      </pc:sldMasterChg>
      <pc:sldMasterChg chg="setBg modSldLayout">
        <pc:chgData name="Huanwen WANG" userId="b5e6aab9-a7da-4b68-a175-a15a26c2a3f4" providerId="ADAL" clId="{A5147553-26F4-B84F-8E9F-E32BE94FDC47}" dt="2023-09-05T14:17:37.073" v="836"/>
        <pc:sldMasterMkLst>
          <pc:docMk/>
          <pc:sldMasterMk cId="1019989002" sldId="2147483660"/>
        </pc:sldMasterMkLst>
        <pc:sldLayoutChg chg="setBg">
          <pc:chgData name="Huanwen WANG" userId="b5e6aab9-a7da-4b68-a175-a15a26c2a3f4" providerId="ADAL" clId="{A5147553-26F4-B84F-8E9F-E32BE94FDC47}" dt="2023-09-05T14:17:37.073" v="836"/>
          <pc:sldLayoutMkLst>
            <pc:docMk/>
            <pc:sldMasterMk cId="1019989002" sldId="2147483660"/>
            <pc:sldLayoutMk cId="1206623371" sldId="2147483661"/>
          </pc:sldLayoutMkLst>
        </pc:sldLayoutChg>
        <pc:sldLayoutChg chg="setBg">
          <pc:chgData name="Huanwen WANG" userId="b5e6aab9-a7da-4b68-a175-a15a26c2a3f4" providerId="ADAL" clId="{A5147553-26F4-B84F-8E9F-E32BE94FDC47}" dt="2023-09-05T14:17:37.073" v="836"/>
          <pc:sldLayoutMkLst>
            <pc:docMk/>
            <pc:sldMasterMk cId="1019989002" sldId="2147483660"/>
            <pc:sldLayoutMk cId="3066364476" sldId="2147483662"/>
          </pc:sldLayoutMkLst>
        </pc:sldLayoutChg>
        <pc:sldLayoutChg chg="setBg">
          <pc:chgData name="Huanwen WANG" userId="b5e6aab9-a7da-4b68-a175-a15a26c2a3f4" providerId="ADAL" clId="{A5147553-26F4-B84F-8E9F-E32BE94FDC47}" dt="2023-09-05T14:17:37.073" v="836"/>
          <pc:sldLayoutMkLst>
            <pc:docMk/>
            <pc:sldMasterMk cId="1019989002" sldId="2147483660"/>
            <pc:sldLayoutMk cId="2081488240" sldId="2147483663"/>
          </pc:sldLayoutMkLst>
        </pc:sldLayoutChg>
        <pc:sldLayoutChg chg="setBg">
          <pc:chgData name="Huanwen WANG" userId="b5e6aab9-a7da-4b68-a175-a15a26c2a3f4" providerId="ADAL" clId="{A5147553-26F4-B84F-8E9F-E32BE94FDC47}" dt="2023-09-05T14:17:37.073" v="836"/>
          <pc:sldLayoutMkLst>
            <pc:docMk/>
            <pc:sldMasterMk cId="1019989002" sldId="2147483660"/>
            <pc:sldLayoutMk cId="861522201" sldId="2147483664"/>
          </pc:sldLayoutMkLst>
        </pc:sldLayoutChg>
        <pc:sldLayoutChg chg="setBg">
          <pc:chgData name="Huanwen WANG" userId="b5e6aab9-a7da-4b68-a175-a15a26c2a3f4" providerId="ADAL" clId="{A5147553-26F4-B84F-8E9F-E32BE94FDC47}" dt="2023-09-05T14:17:37.073" v="836"/>
          <pc:sldLayoutMkLst>
            <pc:docMk/>
            <pc:sldMasterMk cId="1019989002" sldId="2147483660"/>
            <pc:sldLayoutMk cId="3707850870" sldId="2147483665"/>
          </pc:sldLayoutMkLst>
        </pc:sldLayoutChg>
        <pc:sldLayoutChg chg="setBg">
          <pc:chgData name="Huanwen WANG" userId="b5e6aab9-a7da-4b68-a175-a15a26c2a3f4" providerId="ADAL" clId="{A5147553-26F4-B84F-8E9F-E32BE94FDC47}" dt="2023-09-05T14:17:37.073" v="836"/>
          <pc:sldLayoutMkLst>
            <pc:docMk/>
            <pc:sldMasterMk cId="1019989002" sldId="2147483660"/>
            <pc:sldLayoutMk cId="3489209104" sldId="2147483666"/>
          </pc:sldLayoutMkLst>
        </pc:sldLayoutChg>
        <pc:sldLayoutChg chg="setBg">
          <pc:chgData name="Huanwen WANG" userId="b5e6aab9-a7da-4b68-a175-a15a26c2a3f4" providerId="ADAL" clId="{A5147553-26F4-B84F-8E9F-E32BE94FDC47}" dt="2023-09-05T14:17:37.073" v="836"/>
          <pc:sldLayoutMkLst>
            <pc:docMk/>
            <pc:sldMasterMk cId="1019989002" sldId="2147483660"/>
            <pc:sldLayoutMk cId="465634464" sldId="2147483667"/>
          </pc:sldLayoutMkLst>
        </pc:sldLayoutChg>
        <pc:sldLayoutChg chg="setBg">
          <pc:chgData name="Huanwen WANG" userId="b5e6aab9-a7da-4b68-a175-a15a26c2a3f4" providerId="ADAL" clId="{A5147553-26F4-B84F-8E9F-E32BE94FDC47}" dt="2023-09-05T14:17:37.073" v="836"/>
          <pc:sldLayoutMkLst>
            <pc:docMk/>
            <pc:sldMasterMk cId="1019989002" sldId="2147483660"/>
            <pc:sldLayoutMk cId="2165167915" sldId="2147483668"/>
          </pc:sldLayoutMkLst>
        </pc:sldLayoutChg>
        <pc:sldLayoutChg chg="setBg">
          <pc:chgData name="Huanwen WANG" userId="b5e6aab9-a7da-4b68-a175-a15a26c2a3f4" providerId="ADAL" clId="{A5147553-26F4-B84F-8E9F-E32BE94FDC47}" dt="2023-09-05T14:17:37.073" v="836"/>
          <pc:sldLayoutMkLst>
            <pc:docMk/>
            <pc:sldMasterMk cId="1019989002" sldId="2147483660"/>
            <pc:sldLayoutMk cId="480709669" sldId="2147483669"/>
          </pc:sldLayoutMkLst>
        </pc:sldLayoutChg>
        <pc:sldLayoutChg chg="setBg">
          <pc:chgData name="Huanwen WANG" userId="b5e6aab9-a7da-4b68-a175-a15a26c2a3f4" providerId="ADAL" clId="{A5147553-26F4-B84F-8E9F-E32BE94FDC47}" dt="2023-09-05T14:17:37.073" v="836"/>
          <pc:sldLayoutMkLst>
            <pc:docMk/>
            <pc:sldMasterMk cId="1019989002" sldId="2147483660"/>
            <pc:sldLayoutMk cId="3998363331" sldId="2147483670"/>
          </pc:sldLayoutMkLst>
        </pc:sldLayoutChg>
        <pc:sldLayoutChg chg="setBg">
          <pc:chgData name="Huanwen WANG" userId="b5e6aab9-a7da-4b68-a175-a15a26c2a3f4" providerId="ADAL" clId="{A5147553-26F4-B84F-8E9F-E32BE94FDC47}" dt="2023-09-05T14:17:37.073" v="836"/>
          <pc:sldLayoutMkLst>
            <pc:docMk/>
            <pc:sldMasterMk cId="1019989002" sldId="2147483660"/>
            <pc:sldLayoutMk cId="2892757191" sldId="2147483671"/>
          </pc:sldLayoutMkLst>
        </pc:sldLayoutChg>
      </pc:sldMasterChg>
    </pc:docChg>
  </pc:docChgLst>
  <pc:docChgLst>
    <pc:chgData name="Huanwen WANG" userId="b5e6aab9-a7da-4b68-a175-a15a26c2a3f4" providerId="ADAL" clId="{EF6C6B1E-B83A-0641-9D51-FDD9D0DA4B64}"/>
    <pc:docChg chg="custSel modSld">
      <pc:chgData name="Huanwen WANG" userId="b5e6aab9-a7da-4b68-a175-a15a26c2a3f4" providerId="ADAL" clId="{EF6C6B1E-B83A-0641-9D51-FDD9D0DA4B64}" dt="2023-10-10T13:07:20.671" v="117"/>
      <pc:docMkLst>
        <pc:docMk/>
      </pc:docMkLst>
      <pc:sldChg chg="modSp mod">
        <pc:chgData name="Huanwen WANG" userId="b5e6aab9-a7da-4b68-a175-a15a26c2a3f4" providerId="ADAL" clId="{EF6C6B1E-B83A-0641-9D51-FDD9D0DA4B64}" dt="2023-10-10T13:07:20.671" v="117"/>
        <pc:sldMkLst>
          <pc:docMk/>
          <pc:sldMk cId="4001589176" sldId="899"/>
        </pc:sldMkLst>
        <pc:spChg chg="mod">
          <ac:chgData name="Huanwen WANG" userId="b5e6aab9-a7da-4b68-a175-a15a26c2a3f4" providerId="ADAL" clId="{EF6C6B1E-B83A-0641-9D51-FDD9D0DA4B64}" dt="2023-10-10T13:07:20.671" v="116"/>
          <ac:spMkLst>
            <pc:docMk/>
            <pc:sldMk cId="4001589176" sldId="899"/>
            <ac:spMk id="4" creationId="{A4C79CCC-1C5D-2E8C-0482-94E09CF4EA3D}"/>
          </ac:spMkLst>
        </pc:spChg>
        <pc:spChg chg="mod">
          <ac:chgData name="Huanwen WANG" userId="b5e6aab9-a7da-4b68-a175-a15a26c2a3f4" providerId="ADAL" clId="{EF6C6B1E-B83A-0641-9D51-FDD9D0DA4B64}" dt="2023-10-10T13:07:20.668" v="112" actId="20577"/>
          <ac:spMkLst>
            <pc:docMk/>
            <pc:sldMk cId="4001589176" sldId="899"/>
            <ac:spMk id="14" creationId="{641EFB24-3AC8-A0FD-18CE-5507C9AF6EE7}"/>
          </ac:spMkLst>
        </pc:spChg>
        <pc:spChg chg="mod">
          <ac:chgData name="Huanwen WANG" userId="b5e6aab9-a7da-4b68-a175-a15a26c2a3f4" providerId="ADAL" clId="{EF6C6B1E-B83A-0641-9D51-FDD9D0DA4B64}" dt="2023-10-10T13:07:20.668" v="113" actId="20577"/>
          <ac:spMkLst>
            <pc:docMk/>
            <pc:sldMk cId="4001589176" sldId="899"/>
            <ac:spMk id="15" creationId="{BC8DBD35-585F-1F57-8160-96F2AFAE9E53}"/>
          </ac:spMkLst>
        </pc:spChg>
        <pc:spChg chg="mod">
          <ac:chgData name="Huanwen WANG" userId="b5e6aab9-a7da-4b68-a175-a15a26c2a3f4" providerId="ADAL" clId="{EF6C6B1E-B83A-0641-9D51-FDD9D0DA4B64}" dt="2023-10-10T13:07:20.669" v="114" actId="20577"/>
          <ac:spMkLst>
            <pc:docMk/>
            <pc:sldMk cId="4001589176" sldId="899"/>
            <ac:spMk id="16" creationId="{D2061B46-CE71-D5C6-586B-77891CD9E37F}"/>
          </ac:spMkLst>
        </pc:spChg>
        <pc:spChg chg="mod">
          <ac:chgData name="Huanwen WANG" userId="b5e6aab9-a7da-4b68-a175-a15a26c2a3f4" providerId="ADAL" clId="{EF6C6B1E-B83A-0641-9D51-FDD9D0DA4B64}" dt="2023-10-10T13:07:20.670" v="115" actId="20577"/>
          <ac:spMkLst>
            <pc:docMk/>
            <pc:sldMk cId="4001589176" sldId="899"/>
            <ac:spMk id="17" creationId="{ECBAC057-7F6B-DE90-1C9C-E82BA807CB42}"/>
          </ac:spMkLst>
        </pc:spChg>
        <pc:picChg chg="mod">
          <ac:chgData name="Huanwen WANG" userId="b5e6aab9-a7da-4b68-a175-a15a26c2a3f4" providerId="ADAL" clId="{EF6C6B1E-B83A-0641-9D51-FDD9D0DA4B64}" dt="2023-10-10T13:07:20.671" v="117"/>
          <ac:picMkLst>
            <pc:docMk/>
            <pc:sldMk cId="4001589176" sldId="899"/>
            <ac:picMk id="3" creationId="{EC988C14-9894-237C-B80D-4244B4A9805D}"/>
          </ac:picMkLst>
        </pc:picChg>
      </pc:sldChg>
      <pc:sldChg chg="modSp mod">
        <pc:chgData name="Huanwen WANG" userId="b5e6aab9-a7da-4b68-a175-a15a26c2a3f4" providerId="ADAL" clId="{EF6C6B1E-B83A-0641-9D51-FDD9D0DA4B64}" dt="2023-10-10T12:20:15.122" v="105"/>
        <pc:sldMkLst>
          <pc:docMk/>
          <pc:sldMk cId="190924396" sldId="900"/>
        </pc:sldMkLst>
        <pc:spChg chg="mod">
          <ac:chgData name="Huanwen WANG" userId="b5e6aab9-a7da-4b68-a175-a15a26c2a3f4" providerId="ADAL" clId="{EF6C6B1E-B83A-0641-9D51-FDD9D0DA4B64}" dt="2023-10-10T12:20:15.122" v="104"/>
          <ac:spMkLst>
            <pc:docMk/>
            <pc:sldMk cId="190924396" sldId="900"/>
            <ac:spMk id="4" creationId="{E08324CD-52AB-E14B-000F-2E619E87E678}"/>
          </ac:spMkLst>
        </pc:spChg>
        <pc:spChg chg="mod">
          <ac:chgData name="Huanwen WANG" userId="b5e6aab9-a7da-4b68-a175-a15a26c2a3f4" providerId="ADAL" clId="{EF6C6B1E-B83A-0641-9D51-FDD9D0DA4B64}" dt="2023-10-10T12:20:15.119" v="100" actId="20577"/>
          <ac:spMkLst>
            <pc:docMk/>
            <pc:sldMk cId="190924396" sldId="900"/>
            <ac:spMk id="14" creationId="{C6F50AE2-E027-0840-E2E0-80D0DFAD3B04}"/>
          </ac:spMkLst>
        </pc:spChg>
        <pc:spChg chg="mod">
          <ac:chgData name="Huanwen WANG" userId="b5e6aab9-a7da-4b68-a175-a15a26c2a3f4" providerId="ADAL" clId="{EF6C6B1E-B83A-0641-9D51-FDD9D0DA4B64}" dt="2023-10-10T12:20:15.120" v="101" actId="20577"/>
          <ac:spMkLst>
            <pc:docMk/>
            <pc:sldMk cId="190924396" sldId="900"/>
            <ac:spMk id="15" creationId="{8E4204E4-9B5D-F304-DBB7-49823BA688F8}"/>
          </ac:spMkLst>
        </pc:spChg>
        <pc:spChg chg="mod">
          <ac:chgData name="Huanwen WANG" userId="b5e6aab9-a7da-4b68-a175-a15a26c2a3f4" providerId="ADAL" clId="{EF6C6B1E-B83A-0641-9D51-FDD9D0DA4B64}" dt="2023-10-10T12:20:15.120" v="102" actId="20577"/>
          <ac:spMkLst>
            <pc:docMk/>
            <pc:sldMk cId="190924396" sldId="900"/>
            <ac:spMk id="16" creationId="{550EF99F-256B-0048-2DFE-88C68CCC7EAC}"/>
          </ac:spMkLst>
        </pc:spChg>
        <pc:spChg chg="mod">
          <ac:chgData name="Huanwen WANG" userId="b5e6aab9-a7da-4b68-a175-a15a26c2a3f4" providerId="ADAL" clId="{EF6C6B1E-B83A-0641-9D51-FDD9D0DA4B64}" dt="2023-10-10T12:20:15.121" v="103" actId="20577"/>
          <ac:spMkLst>
            <pc:docMk/>
            <pc:sldMk cId="190924396" sldId="900"/>
            <ac:spMk id="17" creationId="{C626DDC1-EB81-2489-C8E4-D181FF4ABEF9}"/>
          </ac:spMkLst>
        </pc:spChg>
        <pc:picChg chg="mod">
          <ac:chgData name="Huanwen WANG" userId="b5e6aab9-a7da-4b68-a175-a15a26c2a3f4" providerId="ADAL" clId="{EF6C6B1E-B83A-0641-9D51-FDD9D0DA4B64}" dt="2023-10-10T12:20:15.122" v="105"/>
          <ac:picMkLst>
            <pc:docMk/>
            <pc:sldMk cId="190924396" sldId="900"/>
            <ac:picMk id="3" creationId="{83BBEB2F-0509-9FFA-CB7B-EE5E40861802}"/>
          </ac:picMkLst>
        </pc:picChg>
      </pc:sldChg>
      <pc:sldChg chg="modSp mod">
        <pc:chgData name="Huanwen WANG" userId="b5e6aab9-a7da-4b68-a175-a15a26c2a3f4" providerId="ADAL" clId="{EF6C6B1E-B83A-0641-9D51-FDD9D0DA4B64}" dt="2023-10-10T12:20:14.971" v="99"/>
        <pc:sldMkLst>
          <pc:docMk/>
          <pc:sldMk cId="805943543" sldId="901"/>
        </pc:sldMkLst>
        <pc:spChg chg="mod">
          <ac:chgData name="Huanwen WANG" userId="b5e6aab9-a7da-4b68-a175-a15a26c2a3f4" providerId="ADAL" clId="{EF6C6B1E-B83A-0641-9D51-FDD9D0DA4B64}" dt="2023-10-10T12:20:14.971" v="98"/>
          <ac:spMkLst>
            <pc:docMk/>
            <pc:sldMk cId="805943543" sldId="901"/>
            <ac:spMk id="4" creationId="{7FBA09C1-12B1-2826-1E77-C794EE818D2F}"/>
          </ac:spMkLst>
        </pc:spChg>
        <pc:spChg chg="mod">
          <ac:chgData name="Huanwen WANG" userId="b5e6aab9-a7da-4b68-a175-a15a26c2a3f4" providerId="ADAL" clId="{EF6C6B1E-B83A-0641-9D51-FDD9D0DA4B64}" dt="2023-10-10T12:20:14.968" v="94" actId="20577"/>
          <ac:spMkLst>
            <pc:docMk/>
            <pc:sldMk cId="805943543" sldId="901"/>
            <ac:spMk id="14" creationId="{EFC8CFBF-4F0C-61B2-1D04-E8EBA266C842}"/>
          </ac:spMkLst>
        </pc:spChg>
        <pc:spChg chg="mod">
          <ac:chgData name="Huanwen WANG" userId="b5e6aab9-a7da-4b68-a175-a15a26c2a3f4" providerId="ADAL" clId="{EF6C6B1E-B83A-0641-9D51-FDD9D0DA4B64}" dt="2023-10-10T12:20:14.969" v="95" actId="20577"/>
          <ac:spMkLst>
            <pc:docMk/>
            <pc:sldMk cId="805943543" sldId="901"/>
            <ac:spMk id="15" creationId="{6F18D3E8-87B1-DF91-C96B-A2C08C8719C2}"/>
          </ac:spMkLst>
        </pc:spChg>
        <pc:spChg chg="mod">
          <ac:chgData name="Huanwen WANG" userId="b5e6aab9-a7da-4b68-a175-a15a26c2a3f4" providerId="ADAL" clId="{EF6C6B1E-B83A-0641-9D51-FDD9D0DA4B64}" dt="2023-10-10T12:20:14.969" v="96" actId="20577"/>
          <ac:spMkLst>
            <pc:docMk/>
            <pc:sldMk cId="805943543" sldId="901"/>
            <ac:spMk id="16" creationId="{A3CC4F03-07B2-35C0-84F8-B52D52AB88EB}"/>
          </ac:spMkLst>
        </pc:spChg>
        <pc:spChg chg="mod">
          <ac:chgData name="Huanwen WANG" userId="b5e6aab9-a7da-4b68-a175-a15a26c2a3f4" providerId="ADAL" clId="{EF6C6B1E-B83A-0641-9D51-FDD9D0DA4B64}" dt="2023-10-10T12:20:14.970" v="97" actId="20577"/>
          <ac:spMkLst>
            <pc:docMk/>
            <pc:sldMk cId="805943543" sldId="901"/>
            <ac:spMk id="17" creationId="{E15AC212-1060-1AF6-A189-FC7EA2661D2D}"/>
          </ac:spMkLst>
        </pc:spChg>
        <pc:picChg chg="mod">
          <ac:chgData name="Huanwen WANG" userId="b5e6aab9-a7da-4b68-a175-a15a26c2a3f4" providerId="ADAL" clId="{EF6C6B1E-B83A-0641-9D51-FDD9D0DA4B64}" dt="2023-10-10T12:20:14.971" v="99"/>
          <ac:picMkLst>
            <pc:docMk/>
            <pc:sldMk cId="805943543" sldId="901"/>
            <ac:picMk id="3" creationId="{3B59D27E-DC51-AAA6-CE7F-58E7BF48B3F6}"/>
          </ac:picMkLst>
        </pc:picChg>
      </pc:sldChg>
      <pc:sldChg chg="modSp">
        <pc:chgData name="Huanwen WANG" userId="b5e6aab9-a7da-4b68-a175-a15a26c2a3f4" providerId="ADAL" clId="{EF6C6B1E-B83A-0641-9D51-FDD9D0DA4B64}" dt="2023-10-10T12:20:14.692" v="93"/>
        <pc:sldMkLst>
          <pc:docMk/>
          <pc:sldMk cId="2316113708" sldId="903"/>
        </pc:sldMkLst>
        <pc:spChg chg="mod">
          <ac:chgData name="Huanwen WANG" userId="b5e6aab9-a7da-4b68-a175-a15a26c2a3f4" providerId="ADAL" clId="{EF6C6B1E-B83A-0641-9D51-FDD9D0DA4B64}" dt="2023-10-10T12:20:14.692" v="92"/>
          <ac:spMkLst>
            <pc:docMk/>
            <pc:sldMk cId="2316113708" sldId="903"/>
            <ac:spMk id="4" creationId="{5450F148-C0C3-9C7F-CA1F-852A15B0855D}"/>
          </ac:spMkLst>
        </pc:spChg>
        <pc:picChg chg="mod">
          <ac:chgData name="Huanwen WANG" userId="b5e6aab9-a7da-4b68-a175-a15a26c2a3f4" providerId="ADAL" clId="{EF6C6B1E-B83A-0641-9D51-FDD9D0DA4B64}" dt="2023-10-10T12:20:14.692" v="93"/>
          <ac:picMkLst>
            <pc:docMk/>
            <pc:sldMk cId="2316113708" sldId="903"/>
            <ac:picMk id="3" creationId="{AA70E9CC-BF2E-D594-D23B-6CFFA2003E84}"/>
          </ac:picMkLst>
        </pc:picChg>
      </pc:sldChg>
      <pc:sldChg chg="modSp">
        <pc:chgData name="Huanwen WANG" userId="b5e6aab9-a7da-4b68-a175-a15a26c2a3f4" providerId="ADAL" clId="{EF6C6B1E-B83A-0641-9D51-FDD9D0DA4B64}" dt="2023-10-06T03:25:30.847" v="39"/>
        <pc:sldMkLst>
          <pc:docMk/>
          <pc:sldMk cId="7140690" sldId="907"/>
        </pc:sldMkLst>
        <pc:spChg chg="mod">
          <ac:chgData name="Huanwen WANG" userId="b5e6aab9-a7da-4b68-a175-a15a26c2a3f4" providerId="ADAL" clId="{EF6C6B1E-B83A-0641-9D51-FDD9D0DA4B64}" dt="2023-10-06T03:25:30.847" v="38"/>
          <ac:spMkLst>
            <pc:docMk/>
            <pc:sldMk cId="7140690" sldId="907"/>
            <ac:spMk id="4" creationId="{B6B5550E-576B-8A64-47AB-F0220F6EF5FD}"/>
          </ac:spMkLst>
        </pc:spChg>
        <pc:picChg chg="mod">
          <ac:chgData name="Huanwen WANG" userId="b5e6aab9-a7da-4b68-a175-a15a26c2a3f4" providerId="ADAL" clId="{EF6C6B1E-B83A-0641-9D51-FDD9D0DA4B64}" dt="2023-10-06T03:25:30.847" v="39"/>
          <ac:picMkLst>
            <pc:docMk/>
            <pc:sldMk cId="7140690" sldId="907"/>
            <ac:picMk id="3" creationId="{5F7B7C32-F392-0DF0-C88A-5D7510891A6F}"/>
          </ac:picMkLst>
        </pc:picChg>
      </pc:sldChg>
      <pc:sldChg chg="modSp">
        <pc:chgData name="Huanwen WANG" userId="b5e6aab9-a7da-4b68-a175-a15a26c2a3f4" providerId="ADAL" clId="{EF6C6B1E-B83A-0641-9D51-FDD9D0DA4B64}" dt="2023-10-06T03:25:31.435" v="41"/>
        <pc:sldMkLst>
          <pc:docMk/>
          <pc:sldMk cId="3990198628" sldId="909"/>
        </pc:sldMkLst>
        <pc:spChg chg="mod">
          <ac:chgData name="Huanwen WANG" userId="b5e6aab9-a7da-4b68-a175-a15a26c2a3f4" providerId="ADAL" clId="{EF6C6B1E-B83A-0641-9D51-FDD9D0DA4B64}" dt="2023-10-06T03:25:31.434" v="40"/>
          <ac:spMkLst>
            <pc:docMk/>
            <pc:sldMk cId="3990198628" sldId="909"/>
            <ac:spMk id="4" creationId="{A8E033F1-F86C-12CD-8A03-BE5FFA0821EB}"/>
          </ac:spMkLst>
        </pc:spChg>
        <pc:picChg chg="mod">
          <ac:chgData name="Huanwen WANG" userId="b5e6aab9-a7da-4b68-a175-a15a26c2a3f4" providerId="ADAL" clId="{EF6C6B1E-B83A-0641-9D51-FDD9D0DA4B64}" dt="2023-10-06T03:25:31.435" v="41"/>
          <ac:picMkLst>
            <pc:docMk/>
            <pc:sldMk cId="3990198628" sldId="909"/>
            <ac:picMk id="3" creationId="{3C0ECD2B-3AC8-CC21-A52F-E363E220AF04}"/>
          </ac:picMkLst>
        </pc:picChg>
      </pc:sldChg>
    </pc:docChg>
  </pc:docChgLst>
  <pc:docChgLst>
    <pc:chgData name="Huanwen WANG" userId="b5e6aab9-a7da-4b68-a175-a15a26c2a3f4" providerId="ADAL" clId="{36DF36A8-1891-C74F-B97A-1159F97B563F}"/>
    <pc:docChg chg="undo custSel addSld delSld modSld">
      <pc:chgData name="Huanwen WANG" userId="b5e6aab9-a7da-4b68-a175-a15a26c2a3f4" providerId="ADAL" clId="{36DF36A8-1891-C74F-B97A-1159F97B563F}" dt="2024-09-22T07:59:41.164" v="3551"/>
      <pc:docMkLst>
        <pc:docMk/>
      </pc:docMkLst>
      <pc:sldChg chg="addSp delSp modSp mod addAnim delAnim modAnim">
        <pc:chgData name="Huanwen WANG" userId="b5e6aab9-a7da-4b68-a175-a15a26c2a3f4" providerId="ADAL" clId="{36DF36A8-1891-C74F-B97A-1159F97B563F}" dt="2024-09-14T12:56:18.569" v="793" actId="1076"/>
        <pc:sldMkLst>
          <pc:docMk/>
          <pc:sldMk cId="0" sldId="258"/>
        </pc:sldMkLst>
        <pc:spChg chg="mod">
          <ac:chgData name="Huanwen WANG" userId="b5e6aab9-a7da-4b68-a175-a15a26c2a3f4" providerId="ADAL" clId="{36DF36A8-1891-C74F-B97A-1159F97B563F}" dt="2024-09-14T12:50:20.790" v="607" actId="207"/>
          <ac:spMkLst>
            <pc:docMk/>
            <pc:sldMk cId="0" sldId="258"/>
            <ac:spMk id="2" creationId="{D2E2596A-6623-D24E-B015-EB03DB60415B}"/>
          </ac:spMkLst>
        </pc:spChg>
        <pc:spChg chg="add del mod">
          <ac:chgData name="Huanwen WANG" userId="b5e6aab9-a7da-4b68-a175-a15a26c2a3f4" providerId="ADAL" clId="{36DF36A8-1891-C74F-B97A-1159F97B563F}" dt="2024-09-14T12:56:15.148" v="792" actId="478"/>
          <ac:spMkLst>
            <pc:docMk/>
            <pc:sldMk cId="0" sldId="258"/>
            <ac:spMk id="6" creationId="{B81FEA36-6EE1-E26E-CC8C-052C79BE01F0}"/>
          </ac:spMkLst>
        </pc:spChg>
        <pc:spChg chg="mod">
          <ac:chgData name="Huanwen WANG" userId="b5e6aab9-a7da-4b68-a175-a15a26c2a3f4" providerId="ADAL" clId="{36DF36A8-1891-C74F-B97A-1159F97B563F}" dt="2024-09-14T12:50:40.740" v="611" actId="207"/>
          <ac:spMkLst>
            <pc:docMk/>
            <pc:sldMk cId="0" sldId="258"/>
            <ac:spMk id="4099" creationId="{A4BA7A04-178B-5637-E97D-8AC694D61CAA}"/>
          </ac:spMkLst>
        </pc:spChg>
        <pc:spChg chg="mod">
          <ac:chgData name="Huanwen WANG" userId="b5e6aab9-a7da-4b68-a175-a15a26c2a3f4" providerId="ADAL" clId="{36DF36A8-1891-C74F-B97A-1159F97B563F}" dt="2024-09-14T12:50:59.482" v="615" actId="207"/>
          <ac:spMkLst>
            <pc:docMk/>
            <pc:sldMk cId="0" sldId="258"/>
            <ac:spMk id="4100" creationId="{FC4BDFFA-57E4-CFD1-F451-173965559ED8}"/>
          </ac:spMkLst>
        </pc:spChg>
        <pc:spChg chg="mod">
          <ac:chgData name="Huanwen WANG" userId="b5e6aab9-a7da-4b68-a175-a15a26c2a3f4" providerId="ADAL" clId="{36DF36A8-1891-C74F-B97A-1159F97B563F}" dt="2024-09-14T12:52:21.858" v="670" actId="1076"/>
          <ac:spMkLst>
            <pc:docMk/>
            <pc:sldMk cId="0" sldId="258"/>
            <ac:spMk id="4102" creationId="{D3DFFF4E-2A18-CFB9-14B7-0469127C561F}"/>
          </ac:spMkLst>
        </pc:spChg>
        <pc:spChg chg="del mod">
          <ac:chgData name="Huanwen WANG" userId="b5e6aab9-a7da-4b68-a175-a15a26c2a3f4" providerId="ADAL" clId="{36DF36A8-1891-C74F-B97A-1159F97B563F}" dt="2024-09-14T12:52:11.418" v="667" actId="478"/>
          <ac:spMkLst>
            <pc:docMk/>
            <pc:sldMk cId="0" sldId="258"/>
            <ac:spMk id="4106" creationId="{0B781433-3EE5-BCC3-05C2-4810FC0CA1E3}"/>
          </ac:spMkLst>
        </pc:spChg>
        <pc:spChg chg="del">
          <ac:chgData name="Huanwen WANG" userId="b5e6aab9-a7da-4b68-a175-a15a26c2a3f4" providerId="ADAL" clId="{36DF36A8-1891-C74F-B97A-1159F97B563F}" dt="2024-09-14T12:52:05.616" v="663" actId="478"/>
          <ac:spMkLst>
            <pc:docMk/>
            <pc:sldMk cId="0" sldId="258"/>
            <ac:spMk id="4107" creationId="{81F5FFDD-B2E2-9F70-2516-DB845726E90E}"/>
          </ac:spMkLst>
        </pc:spChg>
        <pc:spChg chg="mod">
          <ac:chgData name="Huanwen WANG" userId="b5e6aab9-a7da-4b68-a175-a15a26c2a3f4" providerId="ADAL" clId="{36DF36A8-1891-C74F-B97A-1159F97B563F}" dt="2024-09-14T12:52:40.566" v="677" actId="1076"/>
          <ac:spMkLst>
            <pc:docMk/>
            <pc:sldMk cId="0" sldId="258"/>
            <ac:spMk id="4108" creationId="{9AA2C805-81C2-A157-AC79-A2AF1141FEF5}"/>
          </ac:spMkLst>
        </pc:spChg>
        <pc:spChg chg="mod">
          <ac:chgData name="Huanwen WANG" userId="b5e6aab9-a7da-4b68-a175-a15a26c2a3f4" providerId="ADAL" clId="{36DF36A8-1891-C74F-B97A-1159F97B563F}" dt="2024-09-14T12:56:18.569" v="793" actId="1076"/>
          <ac:spMkLst>
            <pc:docMk/>
            <pc:sldMk cId="0" sldId="258"/>
            <ac:spMk id="4109" creationId="{2F65B104-6B80-3001-9959-4C7C78F6B476}"/>
          </ac:spMkLst>
        </pc:spChg>
        <pc:spChg chg="mod">
          <ac:chgData name="Huanwen WANG" userId="b5e6aab9-a7da-4b68-a175-a15a26c2a3f4" providerId="ADAL" clId="{36DF36A8-1891-C74F-B97A-1159F97B563F}" dt="2024-09-14T12:56:07.223" v="789" actId="14100"/>
          <ac:spMkLst>
            <pc:docMk/>
            <pc:sldMk cId="0" sldId="258"/>
            <ac:spMk id="4112" creationId="{35A65B28-9812-A8C7-A610-87EBAAD2F234}"/>
          </ac:spMkLst>
        </pc:spChg>
        <pc:spChg chg="mod">
          <ac:chgData name="Huanwen WANG" userId="b5e6aab9-a7da-4b68-a175-a15a26c2a3f4" providerId="ADAL" clId="{36DF36A8-1891-C74F-B97A-1159F97B563F}" dt="2024-09-14T12:56:12.685" v="791" actId="20577"/>
          <ac:spMkLst>
            <pc:docMk/>
            <pc:sldMk cId="0" sldId="258"/>
            <ac:spMk id="4113" creationId="{32D87958-3DE8-F20D-C674-3CA257372DA1}"/>
          </ac:spMkLst>
        </pc:spChg>
        <pc:spChg chg="del">
          <ac:chgData name="Huanwen WANG" userId="b5e6aab9-a7da-4b68-a175-a15a26c2a3f4" providerId="ADAL" clId="{36DF36A8-1891-C74F-B97A-1159F97B563F}" dt="2024-09-14T12:54:18.130" v="727" actId="478"/>
          <ac:spMkLst>
            <pc:docMk/>
            <pc:sldMk cId="0" sldId="258"/>
            <ac:spMk id="4147" creationId="{9CFA1ED0-B860-C128-0413-027C1ED33C84}"/>
          </ac:spMkLst>
        </pc:spChg>
        <pc:spChg chg="del">
          <ac:chgData name="Huanwen WANG" userId="b5e6aab9-a7da-4b68-a175-a15a26c2a3f4" providerId="ADAL" clId="{36DF36A8-1891-C74F-B97A-1159F97B563F}" dt="2024-09-14T12:54:16.689" v="726" actId="478"/>
          <ac:spMkLst>
            <pc:docMk/>
            <pc:sldMk cId="0" sldId="258"/>
            <ac:spMk id="4148" creationId="{93CD4E8E-482B-6E0E-0579-EBD905CC657D}"/>
          </ac:spMkLst>
        </pc:spChg>
        <pc:graphicFrameChg chg="del mod">
          <ac:chgData name="Huanwen WANG" userId="b5e6aab9-a7da-4b68-a175-a15a26c2a3f4" providerId="ADAL" clId="{36DF36A8-1891-C74F-B97A-1159F97B563F}" dt="2024-09-14T12:52:07.383" v="665" actId="478"/>
          <ac:graphicFrameMkLst>
            <pc:docMk/>
            <pc:sldMk cId="0" sldId="258"/>
            <ac:graphicFrameMk id="4103" creationId="{24F1CE39-3246-E374-E305-70E94DFD6C74}"/>
          </ac:graphicFrameMkLst>
        </pc:graphicFrameChg>
        <pc:graphicFrameChg chg="del mod">
          <ac:chgData name="Huanwen WANG" userId="b5e6aab9-a7da-4b68-a175-a15a26c2a3f4" providerId="ADAL" clId="{36DF36A8-1891-C74F-B97A-1159F97B563F}" dt="2024-09-14T12:52:08.483" v="666" actId="478"/>
          <ac:graphicFrameMkLst>
            <pc:docMk/>
            <pc:sldMk cId="0" sldId="258"/>
            <ac:graphicFrameMk id="4104" creationId="{DB91DA07-C0C8-E02A-338A-62D2A7FA9BFF}"/>
          </ac:graphicFrameMkLst>
        </pc:graphicFrameChg>
        <pc:graphicFrameChg chg="del">
          <ac:chgData name="Huanwen WANG" userId="b5e6aab9-a7da-4b68-a175-a15a26c2a3f4" providerId="ADAL" clId="{36DF36A8-1891-C74F-B97A-1159F97B563F}" dt="2024-09-14T12:52:06.291" v="664" actId="478"/>
          <ac:graphicFrameMkLst>
            <pc:docMk/>
            <pc:sldMk cId="0" sldId="258"/>
            <ac:graphicFrameMk id="4105" creationId="{D5514FA8-25F7-1CB0-4C95-20D070C701AF}"/>
          </ac:graphicFrameMkLst>
        </pc:graphicFrameChg>
        <pc:graphicFrameChg chg="del mod">
          <ac:chgData name="Huanwen WANG" userId="b5e6aab9-a7da-4b68-a175-a15a26c2a3f4" providerId="ADAL" clId="{36DF36A8-1891-C74F-B97A-1159F97B563F}" dt="2024-09-14T12:54:02.917" v="719" actId="478"/>
          <ac:graphicFrameMkLst>
            <pc:docMk/>
            <pc:sldMk cId="0" sldId="258"/>
            <ac:graphicFrameMk id="4111" creationId="{7F1F1FDC-F0A6-64B8-A946-DCF271208617}"/>
          </ac:graphicFrameMkLst>
        </pc:graphicFrameChg>
        <pc:graphicFrameChg chg="add del">
          <ac:chgData name="Huanwen WANG" userId="b5e6aab9-a7da-4b68-a175-a15a26c2a3f4" providerId="ADAL" clId="{36DF36A8-1891-C74F-B97A-1159F97B563F}" dt="2024-09-14T12:54:15.478" v="725" actId="478"/>
          <ac:graphicFrameMkLst>
            <pc:docMk/>
            <pc:sldMk cId="0" sldId="258"/>
            <ac:graphicFrameMk id="4114" creationId="{EB3CB465-1B3C-CEA7-303B-30A9E30C5AD1}"/>
          </ac:graphicFrameMkLst>
        </pc:graphicFrameChg>
      </pc:sldChg>
      <pc:sldChg chg="modSp mod">
        <pc:chgData name="Huanwen WANG" userId="b5e6aab9-a7da-4b68-a175-a15a26c2a3f4" providerId="ADAL" clId="{36DF36A8-1891-C74F-B97A-1159F97B563F}" dt="2024-09-14T13:12:57.520" v="898" actId="1076"/>
        <pc:sldMkLst>
          <pc:docMk/>
          <pc:sldMk cId="0" sldId="259"/>
        </pc:sldMkLst>
        <pc:spChg chg="mod">
          <ac:chgData name="Huanwen WANG" userId="b5e6aab9-a7da-4b68-a175-a15a26c2a3f4" providerId="ADAL" clId="{36DF36A8-1891-C74F-B97A-1159F97B563F}" dt="2024-09-14T12:56:54.720" v="798" actId="207"/>
          <ac:spMkLst>
            <pc:docMk/>
            <pc:sldMk cId="0" sldId="259"/>
            <ac:spMk id="10" creationId="{BC200343-EE8E-F9BE-A8FF-FF4848BBDEE9}"/>
          </ac:spMkLst>
        </pc:spChg>
        <pc:spChg chg="mod">
          <ac:chgData name="Huanwen WANG" userId="b5e6aab9-a7da-4b68-a175-a15a26c2a3f4" providerId="ADAL" clId="{36DF36A8-1891-C74F-B97A-1159F97B563F}" dt="2024-09-14T12:56:58.118" v="799" actId="14100"/>
          <ac:spMkLst>
            <pc:docMk/>
            <pc:sldMk cId="0" sldId="259"/>
            <ac:spMk id="5124" creationId="{40138D29-4118-C354-8305-E94DC5DD9691}"/>
          </ac:spMkLst>
        </pc:spChg>
        <pc:spChg chg="mod">
          <ac:chgData name="Huanwen WANG" userId="b5e6aab9-a7da-4b68-a175-a15a26c2a3f4" providerId="ADAL" clId="{36DF36A8-1891-C74F-B97A-1159F97B563F}" dt="2024-09-14T12:58:36.063" v="845" actId="20577"/>
          <ac:spMkLst>
            <pc:docMk/>
            <pc:sldMk cId="0" sldId="259"/>
            <ac:spMk id="5125" creationId="{6EF45471-B139-60E7-75C7-6BDC208BCC1F}"/>
          </ac:spMkLst>
        </pc:spChg>
        <pc:spChg chg="mod">
          <ac:chgData name="Huanwen WANG" userId="b5e6aab9-a7da-4b68-a175-a15a26c2a3f4" providerId="ADAL" clId="{36DF36A8-1891-C74F-B97A-1159F97B563F}" dt="2024-09-14T13:12:57.520" v="898" actId="1076"/>
          <ac:spMkLst>
            <pc:docMk/>
            <pc:sldMk cId="0" sldId="259"/>
            <ac:spMk id="5131" creationId="{2B596364-594F-5E87-F9F7-A533905496D1}"/>
          </ac:spMkLst>
        </pc:spChg>
        <pc:spChg chg="mod">
          <ac:chgData name="Huanwen WANG" userId="b5e6aab9-a7da-4b68-a175-a15a26c2a3f4" providerId="ADAL" clId="{36DF36A8-1891-C74F-B97A-1159F97B563F}" dt="2024-09-14T12:58:31.032" v="843" actId="1076"/>
          <ac:spMkLst>
            <pc:docMk/>
            <pc:sldMk cId="0" sldId="259"/>
            <ac:spMk id="5133" creationId="{11EF308E-0A0B-0355-DA79-64DCA720772E}"/>
          </ac:spMkLst>
        </pc:spChg>
      </pc:sldChg>
      <pc:sldChg chg="modSp mod">
        <pc:chgData name="Huanwen WANG" userId="b5e6aab9-a7da-4b68-a175-a15a26c2a3f4" providerId="ADAL" clId="{36DF36A8-1891-C74F-B97A-1159F97B563F}" dt="2024-09-14T13:15:20.628" v="918" actId="207"/>
        <pc:sldMkLst>
          <pc:docMk/>
          <pc:sldMk cId="0" sldId="260"/>
        </pc:sldMkLst>
        <pc:spChg chg="mod">
          <ac:chgData name="Huanwen WANG" userId="b5e6aab9-a7da-4b68-a175-a15a26c2a3f4" providerId="ADAL" clId="{36DF36A8-1891-C74F-B97A-1159F97B563F}" dt="2024-09-14T13:10:37.855" v="848" actId="207"/>
          <ac:spMkLst>
            <pc:docMk/>
            <pc:sldMk cId="0" sldId="260"/>
            <ac:spMk id="5" creationId="{30620096-04EA-F8DE-64E1-3B672E5689B6}"/>
          </ac:spMkLst>
        </pc:spChg>
        <pc:spChg chg="mod">
          <ac:chgData name="Huanwen WANG" userId="b5e6aab9-a7da-4b68-a175-a15a26c2a3f4" providerId="ADAL" clId="{36DF36A8-1891-C74F-B97A-1159F97B563F}" dt="2024-09-14T13:10:48.118" v="852" actId="255"/>
          <ac:spMkLst>
            <pc:docMk/>
            <pc:sldMk cId="0" sldId="260"/>
            <ac:spMk id="6146" creationId="{9A21FC75-A8BC-6F07-1F50-AC9A60B0799E}"/>
          </ac:spMkLst>
        </pc:spChg>
        <pc:spChg chg="mod">
          <ac:chgData name="Huanwen WANG" userId="b5e6aab9-a7da-4b68-a175-a15a26c2a3f4" providerId="ADAL" clId="{36DF36A8-1891-C74F-B97A-1159F97B563F}" dt="2024-09-14T13:12:05.945" v="882" actId="1076"/>
          <ac:spMkLst>
            <pc:docMk/>
            <pc:sldMk cId="0" sldId="260"/>
            <ac:spMk id="6147" creationId="{07E956DE-52A5-00C1-DE0B-99CC2159ED5A}"/>
          </ac:spMkLst>
        </pc:spChg>
        <pc:spChg chg="mod">
          <ac:chgData name="Huanwen WANG" userId="b5e6aab9-a7da-4b68-a175-a15a26c2a3f4" providerId="ADAL" clId="{36DF36A8-1891-C74F-B97A-1159F97B563F}" dt="2024-09-14T13:15:20.628" v="918" actId="207"/>
          <ac:spMkLst>
            <pc:docMk/>
            <pc:sldMk cId="0" sldId="260"/>
            <ac:spMk id="6148" creationId="{863CCB6F-3EBD-D597-3F0D-7DF523E438A9}"/>
          </ac:spMkLst>
        </pc:spChg>
        <pc:spChg chg="mod">
          <ac:chgData name="Huanwen WANG" userId="b5e6aab9-a7da-4b68-a175-a15a26c2a3f4" providerId="ADAL" clId="{36DF36A8-1891-C74F-B97A-1159F97B563F}" dt="2024-09-14T13:12:50.676" v="897" actId="1076"/>
          <ac:spMkLst>
            <pc:docMk/>
            <pc:sldMk cId="0" sldId="260"/>
            <ac:spMk id="6151" creationId="{704A4E50-F206-D024-208E-61CAEE8AC21A}"/>
          </ac:spMkLst>
        </pc:spChg>
      </pc:sldChg>
      <pc:sldChg chg="modSp mod">
        <pc:chgData name="Huanwen WANG" userId="b5e6aab9-a7da-4b68-a175-a15a26c2a3f4" providerId="ADAL" clId="{36DF36A8-1891-C74F-B97A-1159F97B563F}" dt="2024-09-17T08:15:12.896" v="987" actId="207"/>
        <pc:sldMkLst>
          <pc:docMk/>
          <pc:sldMk cId="0" sldId="261"/>
        </pc:sldMkLst>
        <pc:spChg chg="mod">
          <ac:chgData name="Huanwen WANG" userId="b5e6aab9-a7da-4b68-a175-a15a26c2a3f4" providerId="ADAL" clId="{36DF36A8-1891-C74F-B97A-1159F97B563F}" dt="2024-09-14T13:13:17.448" v="899" actId="207"/>
          <ac:spMkLst>
            <pc:docMk/>
            <pc:sldMk cId="0" sldId="261"/>
            <ac:spMk id="5" creationId="{8FE2A2BC-A9EC-149C-3385-141BB41C9340}"/>
          </ac:spMkLst>
        </pc:spChg>
        <pc:spChg chg="mod">
          <ac:chgData name="Huanwen WANG" userId="b5e6aab9-a7da-4b68-a175-a15a26c2a3f4" providerId="ADAL" clId="{36DF36A8-1891-C74F-B97A-1159F97B563F}" dt="2024-09-14T13:13:28.666" v="904" actId="255"/>
          <ac:spMkLst>
            <pc:docMk/>
            <pc:sldMk cId="0" sldId="261"/>
            <ac:spMk id="7170" creationId="{9EC84C77-D5B3-AB93-B2C9-70AD1FAEB879}"/>
          </ac:spMkLst>
        </pc:spChg>
        <pc:spChg chg="mod">
          <ac:chgData name="Huanwen WANG" userId="b5e6aab9-a7da-4b68-a175-a15a26c2a3f4" providerId="ADAL" clId="{36DF36A8-1891-C74F-B97A-1159F97B563F}" dt="2024-09-14T13:14:27.100" v="914" actId="1076"/>
          <ac:spMkLst>
            <pc:docMk/>
            <pc:sldMk cId="0" sldId="261"/>
            <ac:spMk id="7172" creationId="{C45FC920-C90E-CEC4-B015-9B9C625598F9}"/>
          </ac:spMkLst>
        </pc:spChg>
        <pc:spChg chg="mod">
          <ac:chgData name="Huanwen WANG" userId="b5e6aab9-a7da-4b68-a175-a15a26c2a3f4" providerId="ADAL" clId="{36DF36A8-1891-C74F-B97A-1159F97B563F}" dt="2024-09-17T08:15:08.946" v="986" actId="207"/>
          <ac:spMkLst>
            <pc:docMk/>
            <pc:sldMk cId="0" sldId="261"/>
            <ac:spMk id="7174" creationId="{75F27394-110D-5521-C936-930EFB1AC480}"/>
          </ac:spMkLst>
        </pc:spChg>
        <pc:spChg chg="mod">
          <ac:chgData name="Huanwen WANG" userId="b5e6aab9-a7da-4b68-a175-a15a26c2a3f4" providerId="ADAL" clId="{36DF36A8-1891-C74F-B97A-1159F97B563F}" dt="2024-09-17T08:15:12.896" v="987" actId="207"/>
          <ac:spMkLst>
            <pc:docMk/>
            <pc:sldMk cId="0" sldId="261"/>
            <ac:spMk id="7175" creationId="{D5BADB9D-A6A7-7396-8BE6-CFEC7A1575BE}"/>
          </ac:spMkLst>
        </pc:spChg>
        <pc:spChg chg="mod">
          <ac:chgData name="Huanwen WANG" userId="b5e6aab9-a7da-4b68-a175-a15a26c2a3f4" providerId="ADAL" clId="{36DF36A8-1891-C74F-B97A-1159F97B563F}" dt="2024-09-17T08:15:04.153" v="985" actId="207"/>
          <ac:spMkLst>
            <pc:docMk/>
            <pc:sldMk cId="0" sldId="261"/>
            <ac:spMk id="7178" creationId="{96BD98FD-1BAA-7DCD-AF9D-6666F4A2B632}"/>
          </ac:spMkLst>
        </pc:spChg>
      </pc:sldChg>
      <pc:sldChg chg="delSp modSp mod modAnim">
        <pc:chgData name="Huanwen WANG" userId="b5e6aab9-a7da-4b68-a175-a15a26c2a3f4" providerId="ADAL" clId="{36DF36A8-1891-C74F-B97A-1159F97B563F}" dt="2024-09-17T08:31:02.011" v="1310" actId="207"/>
        <pc:sldMkLst>
          <pc:docMk/>
          <pc:sldMk cId="0" sldId="262"/>
        </pc:sldMkLst>
        <pc:spChg chg="del mod">
          <ac:chgData name="Huanwen WANG" userId="b5e6aab9-a7da-4b68-a175-a15a26c2a3f4" providerId="ADAL" clId="{36DF36A8-1891-C74F-B97A-1159F97B563F}" dt="2024-09-17T08:29:06.646" v="1256" actId="478"/>
          <ac:spMkLst>
            <pc:docMk/>
            <pc:sldMk cId="0" sldId="262"/>
            <ac:spMk id="2" creationId="{CF5BA6B3-609E-35DD-1D3E-62AB2C81B493}"/>
          </ac:spMkLst>
        </pc:spChg>
        <pc:spChg chg="mod">
          <ac:chgData name="Huanwen WANG" userId="b5e6aab9-a7da-4b68-a175-a15a26c2a3f4" providerId="ADAL" clId="{36DF36A8-1891-C74F-B97A-1159F97B563F}" dt="2024-09-17T08:28:17.031" v="1244" actId="207"/>
          <ac:spMkLst>
            <pc:docMk/>
            <pc:sldMk cId="0" sldId="262"/>
            <ac:spMk id="6" creationId="{A984CB4B-1DA3-C894-F61B-8DBF9AC9B0D8}"/>
          </ac:spMkLst>
        </pc:spChg>
        <pc:spChg chg="mod">
          <ac:chgData name="Huanwen WANG" userId="b5e6aab9-a7da-4b68-a175-a15a26c2a3f4" providerId="ADAL" clId="{36DF36A8-1891-C74F-B97A-1159F97B563F}" dt="2024-09-17T08:30:33.639" v="1304" actId="14100"/>
          <ac:spMkLst>
            <pc:docMk/>
            <pc:sldMk cId="0" sldId="262"/>
            <ac:spMk id="8203" creationId="{A93EEC2F-EA2F-9D79-8DEE-AED86F698DF6}"/>
          </ac:spMkLst>
        </pc:spChg>
        <pc:spChg chg="mod">
          <ac:chgData name="Huanwen WANG" userId="b5e6aab9-a7da-4b68-a175-a15a26c2a3f4" providerId="ADAL" clId="{36DF36A8-1891-C74F-B97A-1159F97B563F}" dt="2024-09-17T08:30:58.636" v="1309" actId="1076"/>
          <ac:spMkLst>
            <pc:docMk/>
            <pc:sldMk cId="0" sldId="262"/>
            <ac:spMk id="14342" creationId="{38A6511B-B1EB-D6C2-B2C0-AF9D15D7BD89}"/>
          </ac:spMkLst>
        </pc:spChg>
        <pc:spChg chg="mod">
          <ac:chgData name="Huanwen WANG" userId="b5e6aab9-a7da-4b68-a175-a15a26c2a3f4" providerId="ADAL" clId="{36DF36A8-1891-C74F-B97A-1159F97B563F}" dt="2024-09-17T08:30:58.636" v="1309" actId="1076"/>
          <ac:spMkLst>
            <pc:docMk/>
            <pc:sldMk cId="0" sldId="262"/>
            <ac:spMk id="14343" creationId="{9495C2FB-1B46-C018-58C2-6DE4F11670D7}"/>
          </ac:spMkLst>
        </pc:spChg>
        <pc:spChg chg="mod">
          <ac:chgData name="Huanwen WANG" userId="b5e6aab9-a7da-4b68-a175-a15a26c2a3f4" providerId="ADAL" clId="{36DF36A8-1891-C74F-B97A-1159F97B563F}" dt="2024-09-17T08:30:58.636" v="1309" actId="1076"/>
          <ac:spMkLst>
            <pc:docMk/>
            <pc:sldMk cId="0" sldId="262"/>
            <ac:spMk id="14344" creationId="{AA3DA631-81CE-62F7-3B61-835BFE2B4C9A}"/>
          </ac:spMkLst>
        </pc:spChg>
        <pc:spChg chg="mod">
          <ac:chgData name="Huanwen WANG" userId="b5e6aab9-a7da-4b68-a175-a15a26c2a3f4" providerId="ADAL" clId="{36DF36A8-1891-C74F-B97A-1159F97B563F}" dt="2024-09-17T08:30:58.636" v="1309" actId="1076"/>
          <ac:spMkLst>
            <pc:docMk/>
            <pc:sldMk cId="0" sldId="262"/>
            <ac:spMk id="14345" creationId="{203F2380-2200-9113-E174-376359F1BBDF}"/>
          </ac:spMkLst>
        </pc:spChg>
        <pc:grpChg chg="mod">
          <ac:chgData name="Huanwen WANG" userId="b5e6aab9-a7da-4b68-a175-a15a26c2a3f4" providerId="ADAL" clId="{36DF36A8-1891-C74F-B97A-1159F97B563F}" dt="2024-09-17T08:31:02.011" v="1310" actId="207"/>
          <ac:grpSpMkLst>
            <pc:docMk/>
            <pc:sldMk cId="0" sldId="262"/>
            <ac:grpSpMk id="8212" creationId="{BD5D4CE7-0D49-EF83-1B7C-5E9A69C446E7}"/>
          </ac:grpSpMkLst>
        </pc:grpChg>
      </pc:sldChg>
      <pc:sldChg chg="addSp delSp modSp mod">
        <pc:chgData name="Huanwen WANG" userId="b5e6aab9-a7da-4b68-a175-a15a26c2a3f4" providerId="ADAL" clId="{36DF36A8-1891-C74F-B97A-1159F97B563F}" dt="2024-09-19T04:11:42.560" v="2755" actId="1076"/>
        <pc:sldMkLst>
          <pc:docMk/>
          <pc:sldMk cId="0" sldId="268"/>
        </pc:sldMkLst>
        <pc:spChg chg="mod">
          <ac:chgData name="Huanwen WANG" userId="b5e6aab9-a7da-4b68-a175-a15a26c2a3f4" providerId="ADAL" clId="{36DF36A8-1891-C74F-B97A-1159F97B563F}" dt="2024-09-19T03:20:23.944" v="2747" actId="1076"/>
          <ac:spMkLst>
            <pc:docMk/>
            <pc:sldMk cId="0" sldId="268"/>
            <ac:spMk id="2" creationId="{A8E45AC8-016D-32B5-3EAE-68CF67F11BCD}"/>
          </ac:spMkLst>
        </pc:spChg>
        <pc:spChg chg="mod">
          <ac:chgData name="Huanwen WANG" userId="b5e6aab9-a7da-4b68-a175-a15a26c2a3f4" providerId="ADAL" clId="{36DF36A8-1891-C74F-B97A-1159F97B563F}" dt="2024-09-19T01:14:38.694" v="2704" actId="207"/>
          <ac:spMkLst>
            <pc:docMk/>
            <pc:sldMk cId="0" sldId="268"/>
            <ac:spMk id="3" creationId="{64237DFE-98D4-BF77-D793-53B86F7F0220}"/>
          </ac:spMkLst>
        </pc:spChg>
        <pc:spChg chg="mod">
          <ac:chgData name="Huanwen WANG" userId="b5e6aab9-a7da-4b68-a175-a15a26c2a3f4" providerId="ADAL" clId="{36DF36A8-1891-C74F-B97A-1159F97B563F}" dt="2024-09-19T04:11:26.340" v="2750" actId="1076"/>
          <ac:spMkLst>
            <pc:docMk/>
            <pc:sldMk cId="0" sldId="268"/>
            <ac:spMk id="4" creationId="{01C31295-D290-27D4-39D1-57E576E2D1BF}"/>
          </ac:spMkLst>
        </pc:spChg>
        <pc:spChg chg="mod">
          <ac:chgData name="Huanwen WANG" userId="b5e6aab9-a7da-4b68-a175-a15a26c2a3f4" providerId="ADAL" clId="{36DF36A8-1891-C74F-B97A-1159F97B563F}" dt="2024-09-19T04:11:29.023" v="2751" actId="1076"/>
          <ac:spMkLst>
            <pc:docMk/>
            <pc:sldMk cId="0" sldId="268"/>
            <ac:spMk id="5" creationId="{B43DA7BC-C205-25AC-4952-558E06F031E2}"/>
          </ac:spMkLst>
        </pc:spChg>
        <pc:spChg chg="mod">
          <ac:chgData name="Huanwen WANG" userId="b5e6aab9-a7da-4b68-a175-a15a26c2a3f4" providerId="ADAL" clId="{36DF36A8-1891-C74F-B97A-1159F97B563F}" dt="2024-09-19T04:11:36.075" v="2753" actId="1076"/>
          <ac:spMkLst>
            <pc:docMk/>
            <pc:sldMk cId="0" sldId="268"/>
            <ac:spMk id="6" creationId="{D75675F7-02A7-1460-F7DA-D829E8BD86A1}"/>
          </ac:spMkLst>
        </pc:spChg>
        <pc:spChg chg="mod">
          <ac:chgData name="Huanwen WANG" userId="b5e6aab9-a7da-4b68-a175-a15a26c2a3f4" providerId="ADAL" clId="{36DF36A8-1891-C74F-B97A-1159F97B563F}" dt="2024-09-19T04:11:40.055" v="2754" actId="1076"/>
          <ac:spMkLst>
            <pc:docMk/>
            <pc:sldMk cId="0" sldId="268"/>
            <ac:spMk id="7" creationId="{63FABD40-934E-4316-B5C1-FF1D992F114C}"/>
          </ac:spMkLst>
        </pc:spChg>
        <pc:spChg chg="del">
          <ac:chgData name="Huanwen WANG" userId="b5e6aab9-a7da-4b68-a175-a15a26c2a3f4" providerId="ADAL" clId="{36DF36A8-1891-C74F-B97A-1159F97B563F}" dt="2024-09-19T01:13:34.909" v="2675" actId="478"/>
          <ac:spMkLst>
            <pc:docMk/>
            <pc:sldMk cId="0" sldId="268"/>
            <ac:spMk id="8" creationId="{93C1BCFC-9DF5-5407-46E7-E0506E1A2830}"/>
          </ac:spMkLst>
        </pc:spChg>
        <pc:spChg chg="add mod">
          <ac:chgData name="Huanwen WANG" userId="b5e6aab9-a7da-4b68-a175-a15a26c2a3f4" providerId="ADAL" clId="{36DF36A8-1891-C74F-B97A-1159F97B563F}" dt="2024-09-19T01:13:38.122" v="2676" actId="1076"/>
          <ac:spMkLst>
            <pc:docMk/>
            <pc:sldMk cId="0" sldId="268"/>
            <ac:spMk id="9" creationId="{E3CC3FAA-492D-8EC3-2A6A-A7B3E2AEAE1C}"/>
          </ac:spMkLst>
        </pc:spChg>
        <pc:spChg chg="mod">
          <ac:chgData name="Huanwen WANG" userId="b5e6aab9-a7da-4b68-a175-a15a26c2a3f4" providerId="ADAL" clId="{36DF36A8-1891-C74F-B97A-1159F97B563F}" dt="2024-09-19T04:11:42.560" v="2755" actId="1076"/>
          <ac:spMkLst>
            <pc:docMk/>
            <pc:sldMk cId="0" sldId="268"/>
            <ac:spMk id="30724" creationId="{6CFA67EF-1D14-CEE9-814B-BDE185C83C35}"/>
          </ac:spMkLst>
        </pc:spChg>
        <pc:spChg chg="mod">
          <ac:chgData name="Huanwen WANG" userId="b5e6aab9-a7da-4b68-a175-a15a26c2a3f4" providerId="ADAL" clId="{36DF36A8-1891-C74F-B97A-1159F97B563F}" dt="2024-09-19T04:11:33.436" v="2752" actId="1076"/>
          <ac:spMkLst>
            <pc:docMk/>
            <pc:sldMk cId="0" sldId="268"/>
            <ac:spMk id="30725" creationId="{55F1E977-E2B4-2516-413A-C6A30DD1463B}"/>
          </ac:spMkLst>
        </pc:spChg>
        <pc:spChg chg="mod">
          <ac:chgData name="Huanwen WANG" userId="b5e6aab9-a7da-4b68-a175-a15a26c2a3f4" providerId="ADAL" clId="{36DF36A8-1891-C74F-B97A-1159F97B563F}" dt="2024-09-19T03:20:21.774" v="2746" actId="1076"/>
          <ac:spMkLst>
            <pc:docMk/>
            <pc:sldMk cId="0" sldId="268"/>
            <ac:spMk id="30726" creationId="{E02C0DB0-46C6-135F-5B2C-234ABE4A016B}"/>
          </ac:spMkLst>
        </pc:spChg>
        <pc:spChg chg="mod">
          <ac:chgData name="Huanwen WANG" userId="b5e6aab9-a7da-4b68-a175-a15a26c2a3f4" providerId="ADAL" clId="{36DF36A8-1891-C74F-B97A-1159F97B563F}" dt="2024-09-19T01:15:06.070" v="2709" actId="20577"/>
          <ac:spMkLst>
            <pc:docMk/>
            <pc:sldMk cId="0" sldId="268"/>
            <ac:spMk id="30730" creationId="{F8D647A7-0891-285A-F8F4-43B2195ED16D}"/>
          </ac:spMkLst>
        </pc:spChg>
      </pc:sldChg>
      <pc:sldChg chg="modSp mod">
        <pc:chgData name="Huanwen WANG" userId="b5e6aab9-a7da-4b68-a175-a15a26c2a3f4" providerId="ADAL" clId="{36DF36A8-1891-C74F-B97A-1159F97B563F}" dt="2024-09-19T06:55:05.913" v="3373" actId="207"/>
        <pc:sldMkLst>
          <pc:docMk/>
          <pc:sldMk cId="0" sldId="270"/>
        </pc:sldMkLst>
        <pc:spChg chg="mod">
          <ac:chgData name="Huanwen WANG" userId="b5e6aab9-a7da-4b68-a175-a15a26c2a3f4" providerId="ADAL" clId="{36DF36A8-1891-C74F-B97A-1159F97B563F}" dt="2024-09-19T06:55:02.064" v="3372" actId="207"/>
          <ac:spMkLst>
            <pc:docMk/>
            <pc:sldMk cId="0" sldId="270"/>
            <ac:spMk id="2" creationId="{496BB805-7349-14F2-53AD-93566FF4B569}"/>
          </ac:spMkLst>
        </pc:spChg>
        <pc:spChg chg="mod">
          <ac:chgData name="Huanwen WANG" userId="b5e6aab9-a7da-4b68-a175-a15a26c2a3f4" providerId="ADAL" clId="{36DF36A8-1891-C74F-B97A-1159F97B563F}" dt="2024-09-19T06:55:05.913" v="3373" actId="207"/>
          <ac:spMkLst>
            <pc:docMk/>
            <pc:sldMk cId="0" sldId="270"/>
            <ac:spMk id="3" creationId="{9153849F-CD34-7AD3-0927-4BCD3ED913FB}"/>
          </ac:spMkLst>
        </pc:spChg>
        <pc:spChg chg="mod">
          <ac:chgData name="Huanwen WANG" userId="b5e6aab9-a7da-4b68-a175-a15a26c2a3f4" providerId="ADAL" clId="{36DF36A8-1891-C74F-B97A-1159F97B563F}" dt="2024-09-19T04:20:23.244" v="2853" actId="2711"/>
          <ac:spMkLst>
            <pc:docMk/>
            <pc:sldMk cId="0" sldId="270"/>
            <ac:spMk id="33795" creationId="{407EE922-7DE8-66A7-7F9C-4EACBEAC737F}"/>
          </ac:spMkLst>
        </pc:spChg>
        <pc:spChg chg="mod">
          <ac:chgData name="Huanwen WANG" userId="b5e6aab9-a7da-4b68-a175-a15a26c2a3f4" providerId="ADAL" clId="{36DF36A8-1891-C74F-B97A-1159F97B563F}" dt="2024-09-19T04:18:05.101" v="2843" actId="20577"/>
          <ac:spMkLst>
            <pc:docMk/>
            <pc:sldMk cId="0" sldId="270"/>
            <ac:spMk id="33797" creationId="{EDAD9230-47EA-9E90-1F21-5DE463B04A05}"/>
          </ac:spMkLst>
        </pc:spChg>
        <pc:spChg chg="mod">
          <ac:chgData name="Huanwen WANG" userId="b5e6aab9-a7da-4b68-a175-a15a26c2a3f4" providerId="ADAL" clId="{36DF36A8-1891-C74F-B97A-1159F97B563F}" dt="2024-09-19T04:18:17.629" v="2847" actId="255"/>
          <ac:spMkLst>
            <pc:docMk/>
            <pc:sldMk cId="0" sldId="270"/>
            <ac:spMk id="33798" creationId="{476042A7-6B7A-CA54-1FD4-385470B05763}"/>
          </ac:spMkLst>
        </pc:spChg>
        <pc:cxnChg chg="mod">
          <ac:chgData name="Huanwen WANG" userId="b5e6aab9-a7da-4b68-a175-a15a26c2a3f4" providerId="ADAL" clId="{36DF36A8-1891-C74F-B97A-1159F97B563F}" dt="2024-09-19T04:17:54.358" v="2836" actId="14100"/>
          <ac:cxnSpMkLst>
            <pc:docMk/>
            <pc:sldMk cId="0" sldId="270"/>
            <ac:cxnSpMk id="8" creationId="{83275F46-CC12-D429-4539-EDC16ECA991C}"/>
          </ac:cxnSpMkLst>
        </pc:cxnChg>
        <pc:cxnChg chg="mod">
          <ac:chgData name="Huanwen WANG" userId="b5e6aab9-a7da-4b68-a175-a15a26c2a3f4" providerId="ADAL" clId="{36DF36A8-1891-C74F-B97A-1159F97B563F}" dt="2024-09-19T04:18:24.541" v="2849" actId="14100"/>
          <ac:cxnSpMkLst>
            <pc:docMk/>
            <pc:sldMk cId="0" sldId="270"/>
            <ac:cxnSpMk id="10" creationId="{4DD79A77-B8BA-DA35-6BBE-30C6978E8880}"/>
          </ac:cxnSpMkLst>
        </pc:cxnChg>
        <pc:cxnChg chg="mod">
          <ac:chgData name="Huanwen WANG" userId="b5e6aab9-a7da-4b68-a175-a15a26c2a3f4" providerId="ADAL" clId="{36DF36A8-1891-C74F-B97A-1159F97B563F}" dt="2024-09-19T04:18:29.769" v="2851" actId="14100"/>
          <ac:cxnSpMkLst>
            <pc:docMk/>
            <pc:sldMk cId="0" sldId="270"/>
            <ac:cxnSpMk id="11" creationId="{28E8EC54-7C03-80E4-4F25-772230A36654}"/>
          </ac:cxnSpMkLst>
        </pc:cxnChg>
        <pc:cxnChg chg="mod">
          <ac:chgData name="Huanwen WANG" userId="b5e6aab9-a7da-4b68-a175-a15a26c2a3f4" providerId="ADAL" clId="{36DF36A8-1891-C74F-B97A-1159F97B563F}" dt="2024-09-19T04:18:01.307" v="2838" actId="14100"/>
          <ac:cxnSpMkLst>
            <pc:docMk/>
            <pc:sldMk cId="0" sldId="270"/>
            <ac:cxnSpMk id="14" creationId="{4327E0EF-FB43-F424-8EA8-EC54FA884216}"/>
          </ac:cxnSpMkLst>
        </pc:cxnChg>
      </pc:sldChg>
      <pc:sldChg chg="modSp modAnim">
        <pc:chgData name="Huanwen WANG" userId="b5e6aab9-a7da-4b68-a175-a15a26c2a3f4" providerId="ADAL" clId="{36DF36A8-1891-C74F-B97A-1159F97B563F}" dt="2024-09-19T07:11:55.059" v="3381" actId="207"/>
        <pc:sldMkLst>
          <pc:docMk/>
          <pc:sldMk cId="0" sldId="272"/>
        </pc:sldMkLst>
        <pc:spChg chg="mod">
          <ac:chgData name="Huanwen WANG" userId="b5e6aab9-a7da-4b68-a175-a15a26c2a3f4" providerId="ADAL" clId="{36DF36A8-1891-C74F-B97A-1159F97B563F}" dt="2024-09-19T05:53:31.803" v="2927" actId="1036"/>
          <ac:spMkLst>
            <pc:docMk/>
            <pc:sldMk cId="0" sldId="272"/>
            <ac:spMk id="2" creationId="{3586BF08-24B7-6DFE-22A3-A10869971F29}"/>
          </ac:spMkLst>
        </pc:spChg>
        <pc:spChg chg="mod">
          <ac:chgData name="Huanwen WANG" userId="b5e6aab9-a7da-4b68-a175-a15a26c2a3f4" providerId="ADAL" clId="{36DF36A8-1891-C74F-B97A-1159F97B563F}" dt="2024-09-19T07:11:53.240" v="3380" actId="207"/>
          <ac:spMkLst>
            <pc:docMk/>
            <pc:sldMk cId="0" sldId="272"/>
            <ac:spMk id="4" creationId="{E2D2CA36-CB81-7FE4-6D2D-8E14AE93A632}"/>
          </ac:spMkLst>
        </pc:spChg>
        <pc:spChg chg="mod">
          <ac:chgData name="Huanwen WANG" userId="b5e6aab9-a7da-4b68-a175-a15a26c2a3f4" providerId="ADAL" clId="{36DF36A8-1891-C74F-B97A-1159F97B563F}" dt="2024-09-19T05:51:11.607" v="2883" actId="207"/>
          <ac:spMkLst>
            <pc:docMk/>
            <pc:sldMk cId="0" sldId="272"/>
            <ac:spMk id="18435" creationId="{BB3AAF18-1F76-0B65-7E4F-A929B594D256}"/>
          </ac:spMkLst>
        </pc:spChg>
        <pc:spChg chg="mod">
          <ac:chgData name="Huanwen WANG" userId="b5e6aab9-a7da-4b68-a175-a15a26c2a3f4" providerId="ADAL" clId="{36DF36A8-1891-C74F-B97A-1159F97B563F}" dt="2024-09-19T05:53:31.803" v="2927" actId="1036"/>
          <ac:spMkLst>
            <pc:docMk/>
            <pc:sldMk cId="0" sldId="272"/>
            <ac:spMk id="18436" creationId="{A44A9A98-3686-AE23-ACA4-66914393C0C3}"/>
          </ac:spMkLst>
        </pc:spChg>
        <pc:spChg chg="mod">
          <ac:chgData name="Huanwen WANG" userId="b5e6aab9-a7da-4b68-a175-a15a26c2a3f4" providerId="ADAL" clId="{36DF36A8-1891-C74F-B97A-1159F97B563F}" dt="2024-09-19T05:53:35.183" v="2930" actId="1036"/>
          <ac:spMkLst>
            <pc:docMk/>
            <pc:sldMk cId="0" sldId="272"/>
            <ac:spMk id="18438" creationId="{A8E6EDEE-4E5B-0A5E-C36A-A1611906853D}"/>
          </ac:spMkLst>
        </pc:spChg>
        <pc:spChg chg="mod">
          <ac:chgData name="Huanwen WANG" userId="b5e6aab9-a7da-4b68-a175-a15a26c2a3f4" providerId="ADAL" clId="{36DF36A8-1891-C74F-B97A-1159F97B563F}" dt="2024-09-19T05:53:31.803" v="2927" actId="1036"/>
          <ac:spMkLst>
            <pc:docMk/>
            <pc:sldMk cId="0" sldId="272"/>
            <ac:spMk id="18446" creationId="{90D25B1C-60F7-3B58-6894-AA1F18EF20BA}"/>
          </ac:spMkLst>
        </pc:spChg>
        <pc:spChg chg="mod">
          <ac:chgData name="Huanwen WANG" userId="b5e6aab9-a7da-4b68-a175-a15a26c2a3f4" providerId="ADAL" clId="{36DF36A8-1891-C74F-B97A-1159F97B563F}" dt="2024-09-19T05:53:31.803" v="2927" actId="1036"/>
          <ac:spMkLst>
            <pc:docMk/>
            <pc:sldMk cId="0" sldId="272"/>
            <ac:spMk id="18448" creationId="{42FCB0AA-17DA-A30B-08FE-6211ADCC40E8}"/>
          </ac:spMkLst>
        </pc:spChg>
      </pc:sldChg>
      <pc:sldChg chg="modSp mod">
        <pc:chgData name="Huanwen WANG" userId="b5e6aab9-a7da-4b68-a175-a15a26c2a3f4" providerId="ADAL" clId="{36DF36A8-1891-C74F-B97A-1159F97B563F}" dt="2024-09-19T05:55:00.661" v="2950" actId="255"/>
        <pc:sldMkLst>
          <pc:docMk/>
          <pc:sldMk cId="0" sldId="273"/>
        </pc:sldMkLst>
        <pc:spChg chg="mod">
          <ac:chgData name="Huanwen WANG" userId="b5e6aab9-a7da-4b68-a175-a15a26c2a3f4" providerId="ADAL" clId="{36DF36A8-1891-C74F-B97A-1159F97B563F}" dt="2024-09-19T05:54:47.150" v="2947" actId="1076"/>
          <ac:spMkLst>
            <pc:docMk/>
            <pc:sldMk cId="0" sldId="273"/>
            <ac:spMk id="3" creationId="{6B9D5A12-FCDD-B75C-3B98-55CF579E4426}"/>
          </ac:spMkLst>
        </pc:spChg>
        <pc:spChg chg="mod">
          <ac:chgData name="Huanwen WANG" userId="b5e6aab9-a7da-4b68-a175-a15a26c2a3f4" providerId="ADAL" clId="{36DF36A8-1891-C74F-B97A-1159F97B563F}" dt="2024-09-19T05:54:50.806" v="2948" actId="255"/>
          <ac:spMkLst>
            <pc:docMk/>
            <pc:sldMk cId="0" sldId="273"/>
            <ac:spMk id="4" creationId="{FFCC2ECB-20A0-2677-72BB-20F487508C90}"/>
          </ac:spMkLst>
        </pc:spChg>
        <pc:spChg chg="mod">
          <ac:chgData name="Huanwen WANG" userId="b5e6aab9-a7da-4b68-a175-a15a26c2a3f4" providerId="ADAL" clId="{36DF36A8-1891-C74F-B97A-1159F97B563F}" dt="2024-09-19T05:54:55.640" v="2949" actId="255"/>
          <ac:spMkLst>
            <pc:docMk/>
            <pc:sldMk cId="0" sldId="273"/>
            <ac:spMk id="5" creationId="{336CE0D5-C0C7-4F25-2D0E-8BA18C53A8A4}"/>
          </ac:spMkLst>
        </pc:spChg>
        <pc:spChg chg="mod">
          <ac:chgData name="Huanwen WANG" userId="b5e6aab9-a7da-4b68-a175-a15a26c2a3f4" providerId="ADAL" clId="{36DF36A8-1891-C74F-B97A-1159F97B563F}" dt="2024-09-19T05:55:00.661" v="2950" actId="255"/>
          <ac:spMkLst>
            <pc:docMk/>
            <pc:sldMk cId="0" sldId="273"/>
            <ac:spMk id="6" creationId="{6FFF46F6-9B05-AEA6-6D14-04F0BCFEEB6F}"/>
          </ac:spMkLst>
        </pc:spChg>
        <pc:spChg chg="mod">
          <ac:chgData name="Huanwen WANG" userId="b5e6aab9-a7da-4b68-a175-a15a26c2a3f4" providerId="ADAL" clId="{36DF36A8-1891-C74F-B97A-1159F97B563F}" dt="2024-09-19T05:54:06.966" v="2936" actId="1076"/>
          <ac:spMkLst>
            <pc:docMk/>
            <pc:sldMk cId="0" sldId="273"/>
            <ac:spMk id="36866" creationId="{29F1F5D5-3BAF-3E16-D018-72383FE0D88D}"/>
          </ac:spMkLst>
        </pc:spChg>
        <pc:spChg chg="mod">
          <ac:chgData name="Huanwen WANG" userId="b5e6aab9-a7da-4b68-a175-a15a26c2a3f4" providerId="ADAL" clId="{36DF36A8-1891-C74F-B97A-1159F97B563F}" dt="2024-09-19T05:54:35.484" v="2944" actId="1076"/>
          <ac:spMkLst>
            <pc:docMk/>
            <pc:sldMk cId="0" sldId="273"/>
            <ac:spMk id="107534" creationId="{F4D02C13-F9DC-96C6-59EF-CAB6B9AA7D71}"/>
          </ac:spMkLst>
        </pc:spChg>
      </pc:sldChg>
      <pc:sldChg chg="modSp mod">
        <pc:chgData name="Huanwen WANG" userId="b5e6aab9-a7da-4b68-a175-a15a26c2a3f4" providerId="ADAL" clId="{36DF36A8-1891-C74F-B97A-1159F97B563F}" dt="2024-09-19T05:56:08.130" v="2961" actId="1076"/>
        <pc:sldMkLst>
          <pc:docMk/>
          <pc:sldMk cId="0" sldId="274"/>
        </pc:sldMkLst>
        <pc:spChg chg="mod">
          <ac:chgData name="Huanwen WANG" userId="b5e6aab9-a7da-4b68-a175-a15a26c2a3f4" providerId="ADAL" clId="{36DF36A8-1891-C74F-B97A-1159F97B563F}" dt="2024-09-19T05:55:38.571" v="2953" actId="1076"/>
          <ac:spMkLst>
            <pc:docMk/>
            <pc:sldMk cId="0" sldId="274"/>
            <ac:spMk id="2" creationId="{35F8EF10-FFE8-A1F5-5CFA-0F9C6F5F8E9E}"/>
          </ac:spMkLst>
        </pc:spChg>
        <pc:spChg chg="mod">
          <ac:chgData name="Huanwen WANG" userId="b5e6aab9-a7da-4b68-a175-a15a26c2a3f4" providerId="ADAL" clId="{36DF36A8-1891-C74F-B97A-1159F97B563F}" dt="2024-09-19T05:55:34.633" v="2952" actId="255"/>
          <ac:spMkLst>
            <pc:docMk/>
            <pc:sldMk cId="0" sldId="274"/>
            <ac:spMk id="4" creationId="{397DC266-9D33-1BEF-A739-B94394C4177C}"/>
          </ac:spMkLst>
        </pc:spChg>
        <pc:spChg chg="mod">
          <ac:chgData name="Huanwen WANG" userId="b5e6aab9-a7da-4b68-a175-a15a26c2a3f4" providerId="ADAL" clId="{36DF36A8-1891-C74F-B97A-1159F97B563F}" dt="2024-09-19T05:55:34.633" v="2952" actId="255"/>
          <ac:spMkLst>
            <pc:docMk/>
            <pc:sldMk cId="0" sldId="274"/>
            <ac:spMk id="5" creationId="{13FCB312-B54D-46D8-3D2B-9C811B4201FB}"/>
          </ac:spMkLst>
        </pc:spChg>
        <pc:spChg chg="mod">
          <ac:chgData name="Huanwen WANG" userId="b5e6aab9-a7da-4b68-a175-a15a26c2a3f4" providerId="ADAL" clId="{36DF36A8-1891-C74F-B97A-1159F97B563F}" dt="2024-09-19T05:55:34.633" v="2952" actId="255"/>
          <ac:spMkLst>
            <pc:docMk/>
            <pc:sldMk cId="0" sldId="274"/>
            <ac:spMk id="6" creationId="{A6DCA6BA-DCBD-AF2F-20E7-FD2E7F8A10EF}"/>
          </ac:spMkLst>
        </pc:spChg>
        <pc:spChg chg="mod">
          <ac:chgData name="Huanwen WANG" userId="b5e6aab9-a7da-4b68-a175-a15a26c2a3f4" providerId="ADAL" clId="{36DF36A8-1891-C74F-B97A-1159F97B563F}" dt="2024-09-19T05:56:08.130" v="2961" actId="1076"/>
          <ac:spMkLst>
            <pc:docMk/>
            <pc:sldMk cId="0" sldId="274"/>
            <ac:spMk id="16" creationId="{DAFA9369-B096-5AE0-A374-33E79E179E1A}"/>
          </ac:spMkLst>
        </pc:spChg>
      </pc:sldChg>
      <pc:sldChg chg="modSp mod">
        <pc:chgData name="Huanwen WANG" userId="b5e6aab9-a7da-4b68-a175-a15a26c2a3f4" providerId="ADAL" clId="{36DF36A8-1891-C74F-B97A-1159F97B563F}" dt="2024-09-14T12:50:11.804" v="603" actId="1076"/>
        <pc:sldMkLst>
          <pc:docMk/>
          <pc:sldMk cId="0" sldId="305"/>
        </pc:sldMkLst>
        <pc:spChg chg="mod">
          <ac:chgData name="Huanwen WANG" userId="b5e6aab9-a7da-4b68-a175-a15a26c2a3f4" providerId="ADAL" clId="{36DF36A8-1891-C74F-B97A-1159F97B563F}" dt="2024-09-14T12:46:48.227" v="508" actId="207"/>
          <ac:spMkLst>
            <pc:docMk/>
            <pc:sldMk cId="0" sldId="305"/>
            <ac:spMk id="2" creationId="{A685DC51-9806-377B-EC52-901D886953AC}"/>
          </ac:spMkLst>
        </pc:spChg>
        <pc:spChg chg="mod">
          <ac:chgData name="Huanwen WANG" userId="b5e6aab9-a7da-4b68-a175-a15a26c2a3f4" providerId="ADAL" clId="{36DF36A8-1891-C74F-B97A-1159F97B563F}" dt="2024-09-14T12:46:54.064" v="510" actId="207"/>
          <ac:spMkLst>
            <pc:docMk/>
            <pc:sldMk cId="0" sldId="305"/>
            <ac:spMk id="6" creationId="{7107159B-2DED-C677-51F6-B031A0B329B5}"/>
          </ac:spMkLst>
        </pc:spChg>
        <pc:spChg chg="mod">
          <ac:chgData name="Huanwen WANG" userId="b5e6aab9-a7da-4b68-a175-a15a26c2a3f4" providerId="ADAL" clId="{36DF36A8-1891-C74F-B97A-1159F97B563F}" dt="2024-09-14T12:48:43.646" v="527" actId="1076"/>
          <ac:spMkLst>
            <pc:docMk/>
            <pc:sldMk cId="0" sldId="305"/>
            <ac:spMk id="7" creationId="{EAA2B476-903D-7733-D468-7ACAB867F654}"/>
          </ac:spMkLst>
        </pc:spChg>
        <pc:spChg chg="mod">
          <ac:chgData name="Huanwen WANG" userId="b5e6aab9-a7da-4b68-a175-a15a26c2a3f4" providerId="ADAL" clId="{36DF36A8-1891-C74F-B97A-1159F97B563F}" dt="2024-09-14T12:46:40.493" v="506" actId="1076"/>
          <ac:spMkLst>
            <pc:docMk/>
            <pc:sldMk cId="0" sldId="305"/>
            <ac:spMk id="14" creationId="{3D31604D-CC37-2D75-A8D5-E3AB494343FF}"/>
          </ac:spMkLst>
        </pc:spChg>
        <pc:spChg chg="mod">
          <ac:chgData name="Huanwen WANG" userId="b5e6aab9-a7da-4b68-a175-a15a26c2a3f4" providerId="ADAL" clId="{36DF36A8-1891-C74F-B97A-1159F97B563F}" dt="2024-09-14T12:50:11.804" v="603" actId="1076"/>
          <ac:spMkLst>
            <pc:docMk/>
            <pc:sldMk cId="0" sldId="305"/>
            <ac:spMk id="53252" creationId="{A1741D7C-45E1-56E7-CB27-F3F149643C23}"/>
          </ac:spMkLst>
        </pc:spChg>
        <pc:picChg chg="mod">
          <ac:chgData name="Huanwen WANG" userId="b5e6aab9-a7da-4b68-a175-a15a26c2a3f4" providerId="ADAL" clId="{36DF36A8-1891-C74F-B97A-1159F97B563F}" dt="2024-09-14T12:46:42.179" v="507" actId="1076"/>
          <ac:picMkLst>
            <pc:docMk/>
            <pc:sldMk cId="0" sldId="305"/>
            <ac:picMk id="8" creationId="{ECCA4732-4CC3-7E0E-D758-963612150AAD}"/>
          </ac:picMkLst>
        </pc:picChg>
      </pc:sldChg>
      <pc:sldChg chg="addSp delSp modSp mod">
        <pc:chgData name="Huanwen WANG" userId="b5e6aab9-a7da-4b68-a175-a15a26c2a3f4" providerId="ADAL" clId="{36DF36A8-1891-C74F-B97A-1159F97B563F}" dt="2024-09-22T07:59:02.879" v="3549" actId="1076"/>
        <pc:sldMkLst>
          <pc:docMk/>
          <pc:sldMk cId="0" sldId="321"/>
        </pc:sldMkLst>
        <pc:spChg chg="mod">
          <ac:chgData name="Huanwen WANG" userId="b5e6aab9-a7da-4b68-a175-a15a26c2a3f4" providerId="ADAL" clId="{36DF36A8-1891-C74F-B97A-1159F97B563F}" dt="2024-09-21T08:44:44.432" v="3517" actId="14100"/>
          <ac:spMkLst>
            <pc:docMk/>
            <pc:sldMk cId="0" sldId="321"/>
            <ac:spMk id="2" creationId="{B71931E6-068C-58AE-C0E4-81AE926992B9}"/>
          </ac:spMkLst>
        </pc:spChg>
        <pc:spChg chg="mod">
          <ac:chgData name="Huanwen WANG" userId="b5e6aab9-a7da-4b68-a175-a15a26c2a3f4" providerId="ADAL" clId="{36DF36A8-1891-C74F-B97A-1159F97B563F}" dt="2024-09-19T01:01:10.957" v="2492" actId="14100"/>
          <ac:spMkLst>
            <pc:docMk/>
            <pc:sldMk cId="0" sldId="321"/>
            <ac:spMk id="3" creationId="{12B2BB86-9FE9-72D2-AB1F-16783962324E}"/>
          </ac:spMkLst>
        </pc:spChg>
        <pc:spChg chg="add del mod">
          <ac:chgData name="Huanwen WANG" userId="b5e6aab9-a7da-4b68-a175-a15a26c2a3f4" providerId="ADAL" clId="{36DF36A8-1891-C74F-B97A-1159F97B563F}" dt="2024-09-17T09:03:21.319" v="1589"/>
          <ac:spMkLst>
            <pc:docMk/>
            <pc:sldMk cId="0" sldId="321"/>
            <ac:spMk id="6" creationId="{0E2FDB3B-D6B1-1C9E-55A9-F6BF72866A0D}"/>
          </ac:spMkLst>
        </pc:spChg>
        <pc:spChg chg="add mod">
          <ac:chgData name="Huanwen WANG" userId="b5e6aab9-a7da-4b68-a175-a15a26c2a3f4" providerId="ADAL" clId="{36DF36A8-1891-C74F-B97A-1159F97B563F}" dt="2024-09-19T01:04:59.007" v="2585" actId="1076"/>
          <ac:spMkLst>
            <pc:docMk/>
            <pc:sldMk cId="0" sldId="321"/>
            <ac:spMk id="9" creationId="{DB9341D1-9DCA-FBA9-12DE-BDEE2933C96B}"/>
          </ac:spMkLst>
        </pc:spChg>
        <pc:spChg chg="add mod">
          <ac:chgData name="Huanwen WANG" userId="b5e6aab9-a7da-4b68-a175-a15a26c2a3f4" providerId="ADAL" clId="{36DF36A8-1891-C74F-B97A-1159F97B563F}" dt="2024-09-21T08:44:40.831" v="3516" actId="14100"/>
          <ac:spMkLst>
            <pc:docMk/>
            <pc:sldMk cId="0" sldId="321"/>
            <ac:spMk id="10" creationId="{46EE1BBB-A3C4-3EE3-1A13-22562755818F}"/>
          </ac:spMkLst>
        </pc:spChg>
        <pc:spChg chg="add del mod">
          <ac:chgData name="Huanwen WANG" userId="b5e6aab9-a7da-4b68-a175-a15a26c2a3f4" providerId="ADAL" clId="{36DF36A8-1891-C74F-B97A-1159F97B563F}" dt="2024-09-19T01:04:51.841" v="2583" actId="478"/>
          <ac:spMkLst>
            <pc:docMk/>
            <pc:sldMk cId="0" sldId="321"/>
            <ac:spMk id="11" creationId="{5D5C9AC8-960F-8602-5DD6-4E2EF8547787}"/>
          </ac:spMkLst>
        </pc:spChg>
        <pc:spChg chg="add del mod">
          <ac:chgData name="Huanwen WANG" userId="b5e6aab9-a7da-4b68-a175-a15a26c2a3f4" providerId="ADAL" clId="{36DF36A8-1891-C74F-B97A-1159F97B563F}" dt="2024-09-19T01:04:48.917" v="2582" actId="478"/>
          <ac:spMkLst>
            <pc:docMk/>
            <pc:sldMk cId="0" sldId="321"/>
            <ac:spMk id="12" creationId="{6D477E6B-93D2-A5BB-54FE-D62CF9CF67F8}"/>
          </ac:spMkLst>
        </pc:spChg>
        <pc:spChg chg="add mod">
          <ac:chgData name="Huanwen WANG" userId="b5e6aab9-a7da-4b68-a175-a15a26c2a3f4" providerId="ADAL" clId="{36DF36A8-1891-C74F-B97A-1159F97B563F}" dt="2024-09-19T01:03:42.768" v="2551" actId="1076"/>
          <ac:spMkLst>
            <pc:docMk/>
            <pc:sldMk cId="0" sldId="321"/>
            <ac:spMk id="18" creationId="{064E86A5-B701-3CA1-1755-E68537B8E6E9}"/>
          </ac:spMkLst>
        </pc:spChg>
        <pc:spChg chg="add mod">
          <ac:chgData name="Huanwen WANG" userId="b5e6aab9-a7da-4b68-a175-a15a26c2a3f4" providerId="ADAL" clId="{36DF36A8-1891-C74F-B97A-1159F97B563F}" dt="2024-09-22T07:58:47.965" v="3539" actId="1076"/>
          <ac:spMkLst>
            <pc:docMk/>
            <pc:sldMk cId="0" sldId="321"/>
            <ac:spMk id="19" creationId="{0EA6DFF7-009B-BFA3-28AB-2827879A530A}"/>
          </ac:spMkLst>
        </pc:spChg>
        <pc:spChg chg="add del mod">
          <ac:chgData name="Huanwen WANG" userId="b5e6aab9-a7da-4b68-a175-a15a26c2a3f4" providerId="ADAL" clId="{36DF36A8-1891-C74F-B97A-1159F97B563F}" dt="2024-09-19T01:03:01.063" v="2527" actId="478"/>
          <ac:spMkLst>
            <pc:docMk/>
            <pc:sldMk cId="0" sldId="321"/>
            <ac:spMk id="20" creationId="{7262194F-C6C3-216F-D12C-34891D34932A}"/>
          </ac:spMkLst>
        </pc:spChg>
        <pc:spChg chg="add del mod">
          <ac:chgData name="Huanwen WANG" userId="b5e6aab9-a7da-4b68-a175-a15a26c2a3f4" providerId="ADAL" clId="{36DF36A8-1891-C74F-B97A-1159F97B563F}" dt="2024-09-19T01:03:02.030" v="2528" actId="478"/>
          <ac:spMkLst>
            <pc:docMk/>
            <pc:sldMk cId="0" sldId="321"/>
            <ac:spMk id="21" creationId="{A9B01E56-B805-97CE-A0B7-F972794A057E}"/>
          </ac:spMkLst>
        </pc:spChg>
        <pc:spChg chg="add mod">
          <ac:chgData name="Huanwen WANG" userId="b5e6aab9-a7da-4b68-a175-a15a26c2a3f4" providerId="ADAL" clId="{36DF36A8-1891-C74F-B97A-1159F97B563F}" dt="2024-09-19T01:03:42.768" v="2551" actId="1076"/>
          <ac:spMkLst>
            <pc:docMk/>
            <pc:sldMk cId="0" sldId="321"/>
            <ac:spMk id="24" creationId="{53D7DAE0-1242-DAEE-0D6F-46E7E9CB4A6E}"/>
          </ac:spMkLst>
        </pc:spChg>
        <pc:spChg chg="add mod">
          <ac:chgData name="Huanwen WANG" userId="b5e6aab9-a7da-4b68-a175-a15a26c2a3f4" providerId="ADAL" clId="{36DF36A8-1891-C74F-B97A-1159F97B563F}" dt="2024-09-19T01:05:03.828" v="2586" actId="1076"/>
          <ac:spMkLst>
            <pc:docMk/>
            <pc:sldMk cId="0" sldId="321"/>
            <ac:spMk id="26" creationId="{8968D51F-D95B-1BCF-5006-A64699A88A6F}"/>
          </ac:spMkLst>
        </pc:spChg>
        <pc:spChg chg="add mod">
          <ac:chgData name="Huanwen WANG" userId="b5e6aab9-a7da-4b68-a175-a15a26c2a3f4" providerId="ADAL" clId="{36DF36A8-1891-C74F-B97A-1159F97B563F}" dt="2024-09-22T07:59:02.879" v="3549" actId="1076"/>
          <ac:spMkLst>
            <pc:docMk/>
            <pc:sldMk cId="0" sldId="321"/>
            <ac:spMk id="27" creationId="{011152F9-955A-BB4A-DF90-C98993DF3989}"/>
          </ac:spMkLst>
        </pc:spChg>
        <pc:spChg chg="add mod">
          <ac:chgData name="Huanwen WANG" userId="b5e6aab9-a7da-4b68-a175-a15a26c2a3f4" providerId="ADAL" clId="{36DF36A8-1891-C74F-B97A-1159F97B563F}" dt="2024-09-19T01:05:03.828" v="2586" actId="1076"/>
          <ac:spMkLst>
            <pc:docMk/>
            <pc:sldMk cId="0" sldId="321"/>
            <ac:spMk id="29" creationId="{CFC4D7D4-A780-866A-30ED-EF394019C29B}"/>
          </ac:spMkLst>
        </pc:spChg>
        <pc:spChg chg="add del mod">
          <ac:chgData name="Huanwen WANG" userId="b5e6aab9-a7da-4b68-a175-a15a26c2a3f4" providerId="ADAL" clId="{36DF36A8-1891-C74F-B97A-1159F97B563F}" dt="2024-09-19T01:05:37.433" v="2593" actId="478"/>
          <ac:spMkLst>
            <pc:docMk/>
            <pc:sldMk cId="0" sldId="321"/>
            <ac:spMk id="30" creationId="{C4D9CF7D-1C8A-950C-F52F-2610CC22C7A5}"/>
          </ac:spMkLst>
        </pc:spChg>
        <pc:spChg chg="mod">
          <ac:chgData name="Huanwen WANG" userId="b5e6aab9-a7da-4b68-a175-a15a26c2a3f4" providerId="ADAL" clId="{36DF36A8-1891-C74F-B97A-1159F97B563F}" dt="2024-09-19T01:02:25.352" v="2494" actId="1076"/>
          <ac:spMkLst>
            <pc:docMk/>
            <pc:sldMk cId="0" sldId="321"/>
            <ac:spMk id="22532" creationId="{50A1D6CA-1697-89A3-9FA7-CDF3702D3919}"/>
          </ac:spMkLst>
        </pc:spChg>
        <pc:spChg chg="mod">
          <ac:chgData name="Huanwen WANG" userId="b5e6aab9-a7da-4b68-a175-a15a26c2a3f4" providerId="ADAL" clId="{36DF36A8-1891-C74F-B97A-1159F97B563F}" dt="2024-09-19T01:02:25.352" v="2494" actId="1076"/>
          <ac:spMkLst>
            <pc:docMk/>
            <pc:sldMk cId="0" sldId="321"/>
            <ac:spMk id="22534" creationId="{8129639C-EAAB-7DB2-3A39-4D2813230883}"/>
          </ac:spMkLst>
        </pc:spChg>
        <pc:spChg chg="mod">
          <ac:chgData name="Huanwen WANG" userId="b5e6aab9-a7da-4b68-a175-a15a26c2a3f4" providerId="ADAL" clId="{36DF36A8-1891-C74F-B97A-1159F97B563F}" dt="2024-09-19T01:02:25.352" v="2494" actId="1076"/>
          <ac:spMkLst>
            <pc:docMk/>
            <pc:sldMk cId="0" sldId="321"/>
            <ac:spMk id="22541" creationId="{72CBA174-69E3-EA02-F015-4C26D776F4CE}"/>
          </ac:spMkLst>
        </pc:spChg>
        <pc:spChg chg="mod">
          <ac:chgData name="Huanwen WANG" userId="b5e6aab9-a7da-4b68-a175-a15a26c2a3f4" providerId="ADAL" clId="{36DF36A8-1891-C74F-B97A-1159F97B563F}" dt="2024-09-19T01:02:25.352" v="2494" actId="1076"/>
          <ac:spMkLst>
            <pc:docMk/>
            <pc:sldMk cId="0" sldId="321"/>
            <ac:spMk id="22543" creationId="{B179AAAF-6FBC-1871-ED8B-512593D5CCED}"/>
          </ac:spMkLst>
        </pc:spChg>
        <pc:spChg chg="mod">
          <ac:chgData name="Huanwen WANG" userId="b5e6aab9-a7da-4b68-a175-a15a26c2a3f4" providerId="ADAL" clId="{36DF36A8-1891-C74F-B97A-1159F97B563F}" dt="2024-09-19T01:02:25.352" v="2494" actId="1076"/>
          <ac:spMkLst>
            <pc:docMk/>
            <pc:sldMk cId="0" sldId="321"/>
            <ac:spMk id="22544" creationId="{B5A26AE4-4C22-8CD9-3613-91D8E4748B6B}"/>
          </ac:spMkLst>
        </pc:spChg>
        <pc:spChg chg="mod">
          <ac:chgData name="Huanwen WANG" userId="b5e6aab9-a7da-4b68-a175-a15a26c2a3f4" providerId="ADAL" clId="{36DF36A8-1891-C74F-B97A-1159F97B563F}" dt="2024-09-19T01:02:25.352" v="2494" actId="1076"/>
          <ac:spMkLst>
            <pc:docMk/>
            <pc:sldMk cId="0" sldId="321"/>
            <ac:spMk id="22546" creationId="{C0B24810-0C4A-B733-CA5A-3AE006F71D0A}"/>
          </ac:spMkLst>
        </pc:spChg>
        <pc:spChg chg="mod">
          <ac:chgData name="Huanwen WANG" userId="b5e6aab9-a7da-4b68-a175-a15a26c2a3f4" providerId="ADAL" clId="{36DF36A8-1891-C74F-B97A-1159F97B563F}" dt="2024-09-19T01:03:50.856" v="2552" actId="1076"/>
          <ac:spMkLst>
            <pc:docMk/>
            <pc:sldMk cId="0" sldId="321"/>
            <ac:spMk id="22547" creationId="{86378F8E-33DD-E400-2B48-8A8BD4F29900}"/>
          </ac:spMkLst>
        </pc:spChg>
        <pc:grpChg chg="mod">
          <ac:chgData name="Huanwen WANG" userId="b5e6aab9-a7da-4b68-a175-a15a26c2a3f4" providerId="ADAL" clId="{36DF36A8-1891-C74F-B97A-1159F97B563F}" dt="2024-09-19T01:02:25.352" v="2494" actId="1076"/>
          <ac:grpSpMkLst>
            <pc:docMk/>
            <pc:sldMk cId="0" sldId="321"/>
            <ac:grpSpMk id="4" creationId="{B89F0067-3B31-3613-E50C-E856A6178D0F}"/>
          </ac:grpSpMkLst>
        </pc:grpChg>
        <pc:grpChg chg="add del mod">
          <ac:chgData name="Huanwen WANG" userId="b5e6aab9-a7da-4b68-a175-a15a26c2a3f4" providerId="ADAL" clId="{36DF36A8-1891-C74F-B97A-1159F97B563F}" dt="2024-09-19T01:03:20.973" v="2545" actId="478"/>
          <ac:grpSpMkLst>
            <pc:docMk/>
            <pc:sldMk cId="0" sldId="321"/>
            <ac:grpSpMk id="8" creationId="{D4371083-DD32-9CB3-C1C2-EEFB08C3AA0B}"/>
          </ac:grpSpMkLst>
        </pc:grpChg>
        <pc:cxnChg chg="mod">
          <ac:chgData name="Huanwen WANG" userId="b5e6aab9-a7da-4b68-a175-a15a26c2a3f4" providerId="ADAL" clId="{36DF36A8-1891-C74F-B97A-1159F97B563F}" dt="2024-09-19T01:02:25.352" v="2494" actId="1076"/>
          <ac:cxnSpMkLst>
            <pc:docMk/>
            <pc:sldMk cId="0" sldId="321"/>
            <ac:cxnSpMk id="7" creationId="{4C80DB8B-C47D-0C2A-EBF2-F3F346212EDB}"/>
          </ac:cxnSpMkLst>
        </pc:cxnChg>
        <pc:cxnChg chg="add del mod">
          <ac:chgData name="Huanwen WANG" userId="b5e6aab9-a7da-4b68-a175-a15a26c2a3f4" providerId="ADAL" clId="{36DF36A8-1891-C74F-B97A-1159F97B563F}" dt="2024-09-19T01:04:51.841" v="2583" actId="478"/>
          <ac:cxnSpMkLst>
            <pc:docMk/>
            <pc:sldMk cId="0" sldId="321"/>
            <ac:cxnSpMk id="14" creationId="{2B3DBD54-6588-F379-36AB-A46FDDC383C3}"/>
          </ac:cxnSpMkLst>
        </pc:cxnChg>
        <pc:cxnChg chg="add mod">
          <ac:chgData name="Huanwen WANG" userId="b5e6aab9-a7da-4b68-a175-a15a26c2a3f4" providerId="ADAL" clId="{36DF36A8-1891-C74F-B97A-1159F97B563F}" dt="2024-09-19T01:03:34.959" v="2549" actId="14100"/>
          <ac:cxnSpMkLst>
            <pc:docMk/>
            <pc:sldMk cId="0" sldId="321"/>
            <ac:cxnSpMk id="16" creationId="{3AB6FB1C-CD3E-BD08-3ACA-C663188E0C73}"/>
          </ac:cxnSpMkLst>
        </pc:cxnChg>
        <pc:cxnChg chg="add mod">
          <ac:chgData name="Huanwen WANG" userId="b5e6aab9-a7da-4b68-a175-a15a26c2a3f4" providerId="ADAL" clId="{36DF36A8-1891-C74F-B97A-1159F97B563F}" dt="2024-09-19T01:03:42.768" v="2551" actId="1076"/>
          <ac:cxnSpMkLst>
            <pc:docMk/>
            <pc:sldMk cId="0" sldId="321"/>
            <ac:cxnSpMk id="22" creationId="{A866B127-C375-DE0D-FE6A-54EE7C8D6A15}"/>
          </ac:cxnSpMkLst>
        </pc:cxnChg>
        <pc:cxnChg chg="add del mod">
          <ac:chgData name="Huanwen WANG" userId="b5e6aab9-a7da-4b68-a175-a15a26c2a3f4" providerId="ADAL" clId="{36DF36A8-1891-C74F-B97A-1159F97B563F}" dt="2024-09-19T01:03:19.570" v="2544" actId="478"/>
          <ac:cxnSpMkLst>
            <pc:docMk/>
            <pc:sldMk cId="0" sldId="321"/>
            <ac:cxnSpMk id="23" creationId="{4823C95D-F3FB-2CBC-FD69-7636C1D1223B}"/>
          </ac:cxnSpMkLst>
        </pc:cxnChg>
        <pc:cxnChg chg="add mod">
          <ac:chgData name="Huanwen WANG" userId="b5e6aab9-a7da-4b68-a175-a15a26c2a3f4" providerId="ADAL" clId="{36DF36A8-1891-C74F-B97A-1159F97B563F}" dt="2024-09-19T01:05:03.828" v="2586" actId="1076"/>
          <ac:cxnSpMkLst>
            <pc:docMk/>
            <pc:sldMk cId="0" sldId="321"/>
            <ac:cxnSpMk id="28" creationId="{2139919D-BDB6-B908-C334-66E520602D83}"/>
          </ac:cxnSpMkLst>
        </pc:cxnChg>
      </pc:sldChg>
      <pc:sldChg chg="del">
        <pc:chgData name="Huanwen WANG" userId="b5e6aab9-a7da-4b68-a175-a15a26c2a3f4" providerId="ADAL" clId="{36DF36A8-1891-C74F-B97A-1159F97B563F}" dt="2024-09-17T09:09:10.154" v="1691" actId="2696"/>
        <pc:sldMkLst>
          <pc:docMk/>
          <pc:sldMk cId="0" sldId="322"/>
        </pc:sldMkLst>
      </pc:sldChg>
      <pc:sldChg chg="modSp add del mod">
        <pc:chgData name="Huanwen WANG" userId="b5e6aab9-a7da-4b68-a175-a15a26c2a3f4" providerId="ADAL" clId="{36DF36A8-1891-C74F-B97A-1159F97B563F}" dt="2024-09-19T01:00:47.523" v="2489" actId="2696"/>
        <pc:sldMkLst>
          <pc:docMk/>
          <pc:sldMk cId="0" sldId="330"/>
        </pc:sldMkLst>
        <pc:graphicFrameChg chg="mod">
          <ac:chgData name="Huanwen WANG" userId="b5e6aab9-a7da-4b68-a175-a15a26c2a3f4" providerId="ADAL" clId="{36DF36A8-1891-C74F-B97A-1159F97B563F}" dt="2024-09-19T00:23:53.540" v="1842" actId="1076"/>
          <ac:graphicFrameMkLst>
            <pc:docMk/>
            <pc:sldMk cId="0" sldId="330"/>
            <ac:graphicFrameMk id="27661" creationId="{10B75B83-275A-8098-A83F-CABE7EF4C25B}"/>
          </ac:graphicFrameMkLst>
        </pc:graphicFrameChg>
        <pc:graphicFrameChg chg="mod">
          <ac:chgData name="Huanwen WANG" userId="b5e6aab9-a7da-4b68-a175-a15a26c2a3f4" providerId="ADAL" clId="{36DF36A8-1891-C74F-B97A-1159F97B563F}" dt="2024-09-19T00:23:50.963" v="1840" actId="1076"/>
          <ac:graphicFrameMkLst>
            <pc:docMk/>
            <pc:sldMk cId="0" sldId="330"/>
            <ac:graphicFrameMk id="27662" creationId="{2F4D7A92-E836-5A84-B9D4-CAABCBC2C8B3}"/>
          </ac:graphicFrameMkLst>
        </pc:graphicFrameChg>
      </pc:sldChg>
      <pc:sldChg chg="modSp mod">
        <pc:chgData name="Huanwen WANG" userId="b5e6aab9-a7da-4b68-a175-a15a26c2a3f4" providerId="ADAL" clId="{36DF36A8-1891-C74F-B97A-1159F97B563F}" dt="2024-09-19T04:16:51.264" v="2816" actId="14100"/>
        <pc:sldMkLst>
          <pc:docMk/>
          <pc:sldMk cId="0" sldId="335"/>
        </pc:sldMkLst>
        <pc:spChg chg="mod">
          <ac:chgData name="Huanwen WANG" userId="b5e6aab9-a7da-4b68-a175-a15a26c2a3f4" providerId="ADAL" clId="{36DF36A8-1891-C74F-B97A-1159F97B563F}" dt="2024-09-19T04:14:48.616" v="2780" actId="207"/>
          <ac:spMkLst>
            <pc:docMk/>
            <pc:sldMk cId="0" sldId="335"/>
            <ac:spMk id="2" creationId="{DD93993F-B308-6207-B705-F7B82AD5DBC5}"/>
          </ac:spMkLst>
        </pc:spChg>
        <pc:spChg chg="mod">
          <ac:chgData name="Huanwen WANG" userId="b5e6aab9-a7da-4b68-a175-a15a26c2a3f4" providerId="ADAL" clId="{36DF36A8-1891-C74F-B97A-1159F97B563F}" dt="2024-09-19T04:15:58.165" v="2797" actId="1076"/>
          <ac:spMkLst>
            <pc:docMk/>
            <pc:sldMk cId="0" sldId="335"/>
            <ac:spMk id="3" creationId="{FFE9AE1E-BAF6-47D7-2666-504F4A292B80}"/>
          </ac:spMkLst>
        </pc:spChg>
        <pc:spChg chg="mod">
          <ac:chgData name="Huanwen WANG" userId="b5e6aab9-a7da-4b68-a175-a15a26c2a3f4" providerId="ADAL" clId="{36DF36A8-1891-C74F-B97A-1159F97B563F}" dt="2024-09-19T04:16:46.562" v="2814" actId="1076"/>
          <ac:spMkLst>
            <pc:docMk/>
            <pc:sldMk cId="0" sldId="335"/>
            <ac:spMk id="4" creationId="{9E244F2D-9778-22CE-3C31-216058AD320A}"/>
          </ac:spMkLst>
        </pc:spChg>
        <pc:spChg chg="mod">
          <ac:chgData name="Huanwen WANG" userId="b5e6aab9-a7da-4b68-a175-a15a26c2a3f4" providerId="ADAL" clId="{36DF36A8-1891-C74F-B97A-1159F97B563F}" dt="2024-09-19T04:14:27.873" v="2772" actId="20577"/>
          <ac:spMkLst>
            <pc:docMk/>
            <pc:sldMk cId="0" sldId="335"/>
            <ac:spMk id="32770" creationId="{8FFE4503-29CD-713F-3920-5D838473C141}"/>
          </ac:spMkLst>
        </pc:spChg>
        <pc:spChg chg="mod">
          <ac:chgData name="Huanwen WANG" userId="b5e6aab9-a7da-4b68-a175-a15a26c2a3f4" providerId="ADAL" clId="{36DF36A8-1891-C74F-B97A-1159F97B563F}" dt="2024-09-19T04:14:38.662" v="2776" actId="207"/>
          <ac:spMkLst>
            <pc:docMk/>
            <pc:sldMk cId="0" sldId="335"/>
            <ac:spMk id="32771" creationId="{1859551F-FA1F-073D-C2A9-945F08931512}"/>
          </ac:spMkLst>
        </pc:spChg>
        <pc:spChg chg="mod">
          <ac:chgData name="Huanwen WANG" userId="b5e6aab9-a7da-4b68-a175-a15a26c2a3f4" providerId="ADAL" clId="{36DF36A8-1891-C74F-B97A-1159F97B563F}" dt="2024-09-19T04:15:36.754" v="2789" actId="255"/>
          <ac:spMkLst>
            <pc:docMk/>
            <pc:sldMk cId="0" sldId="335"/>
            <ac:spMk id="32774" creationId="{A8975CB0-8F2F-2AF4-5FD1-E79DF01FA724}"/>
          </ac:spMkLst>
        </pc:spChg>
        <pc:spChg chg="mod">
          <ac:chgData name="Huanwen WANG" userId="b5e6aab9-a7da-4b68-a175-a15a26c2a3f4" providerId="ADAL" clId="{36DF36A8-1891-C74F-B97A-1159F97B563F}" dt="2024-09-19T04:16:27.399" v="2807" actId="1076"/>
          <ac:spMkLst>
            <pc:docMk/>
            <pc:sldMk cId="0" sldId="335"/>
            <ac:spMk id="32776" creationId="{EDB45495-D5FB-A0C2-D221-D8FAD643B89C}"/>
          </ac:spMkLst>
        </pc:spChg>
        <pc:cxnChg chg="mod">
          <ac:chgData name="Huanwen WANG" userId="b5e6aab9-a7da-4b68-a175-a15a26c2a3f4" providerId="ADAL" clId="{36DF36A8-1891-C74F-B97A-1159F97B563F}" dt="2024-09-19T04:16:07.574" v="2800" actId="14100"/>
          <ac:cxnSpMkLst>
            <pc:docMk/>
            <pc:sldMk cId="0" sldId="335"/>
            <ac:cxnSpMk id="5" creationId="{21C078A8-2791-B2AB-9A63-ED88DE3F81A6}"/>
          </ac:cxnSpMkLst>
        </pc:cxnChg>
        <pc:cxnChg chg="mod">
          <ac:chgData name="Huanwen WANG" userId="b5e6aab9-a7da-4b68-a175-a15a26c2a3f4" providerId="ADAL" clId="{36DF36A8-1891-C74F-B97A-1159F97B563F}" dt="2024-09-19T04:16:16.540" v="2803" actId="1076"/>
          <ac:cxnSpMkLst>
            <pc:docMk/>
            <pc:sldMk cId="0" sldId="335"/>
            <ac:cxnSpMk id="7" creationId="{6C80C645-5EBC-7FE9-CA34-B43AF7784D25}"/>
          </ac:cxnSpMkLst>
        </pc:cxnChg>
        <pc:cxnChg chg="mod">
          <ac:chgData name="Huanwen WANG" userId="b5e6aab9-a7da-4b68-a175-a15a26c2a3f4" providerId="ADAL" clId="{36DF36A8-1891-C74F-B97A-1159F97B563F}" dt="2024-09-19T04:16:32.437" v="2809" actId="14100"/>
          <ac:cxnSpMkLst>
            <pc:docMk/>
            <pc:sldMk cId="0" sldId="335"/>
            <ac:cxnSpMk id="8" creationId="{1FADC912-2AFD-C23A-C36E-C8D378CEFE3C}"/>
          </ac:cxnSpMkLst>
        </pc:cxnChg>
        <pc:cxnChg chg="mod">
          <ac:chgData name="Huanwen WANG" userId="b5e6aab9-a7da-4b68-a175-a15a26c2a3f4" providerId="ADAL" clId="{36DF36A8-1891-C74F-B97A-1159F97B563F}" dt="2024-09-19T04:16:51.264" v="2816" actId="14100"/>
          <ac:cxnSpMkLst>
            <pc:docMk/>
            <pc:sldMk cId="0" sldId="335"/>
            <ac:cxnSpMk id="9" creationId="{FCD31CAC-57FA-16CB-332F-EC626ED1472A}"/>
          </ac:cxnSpMkLst>
        </pc:cxnChg>
        <pc:cxnChg chg="mod">
          <ac:chgData name="Huanwen WANG" userId="b5e6aab9-a7da-4b68-a175-a15a26c2a3f4" providerId="ADAL" clId="{36DF36A8-1891-C74F-B97A-1159F97B563F}" dt="2024-09-19T04:15:43.440" v="2792" actId="1076"/>
          <ac:cxnSpMkLst>
            <pc:docMk/>
            <pc:sldMk cId="0" sldId="335"/>
            <ac:cxnSpMk id="10" creationId="{CCFDD3B1-078D-0C44-1793-00BC75A3F33A}"/>
          </ac:cxnSpMkLst>
        </pc:cxnChg>
        <pc:cxnChg chg="mod">
          <ac:chgData name="Huanwen WANG" userId="b5e6aab9-a7da-4b68-a175-a15a26c2a3f4" providerId="ADAL" clId="{36DF36A8-1891-C74F-B97A-1159F97B563F}" dt="2024-09-19T04:15:47.503" v="2794" actId="14100"/>
          <ac:cxnSpMkLst>
            <pc:docMk/>
            <pc:sldMk cId="0" sldId="335"/>
            <ac:cxnSpMk id="12" creationId="{1B8FA9BD-8C53-AEDB-E6AF-199BB06840DB}"/>
          </ac:cxnSpMkLst>
        </pc:cxnChg>
      </pc:sldChg>
      <pc:sldChg chg="modSp mod">
        <pc:chgData name="Huanwen WANG" userId="b5e6aab9-a7da-4b68-a175-a15a26c2a3f4" providerId="ADAL" clId="{36DF36A8-1891-C74F-B97A-1159F97B563F}" dt="2024-09-17T08:49:52.343" v="1465" actId="1076"/>
        <pc:sldMkLst>
          <pc:docMk/>
          <pc:sldMk cId="0" sldId="337"/>
        </pc:sldMkLst>
        <pc:spChg chg="mod">
          <ac:chgData name="Huanwen WANG" userId="b5e6aab9-a7da-4b68-a175-a15a26c2a3f4" providerId="ADAL" clId="{36DF36A8-1891-C74F-B97A-1159F97B563F}" dt="2024-09-17T08:49:33.668" v="1461" actId="1076"/>
          <ac:spMkLst>
            <pc:docMk/>
            <pc:sldMk cId="0" sldId="337"/>
            <ac:spMk id="2" creationId="{AE14ACA2-CD9A-7C0C-93C8-B0E9BF305A4F}"/>
          </ac:spMkLst>
        </pc:spChg>
        <pc:spChg chg="mod">
          <ac:chgData name="Huanwen WANG" userId="b5e6aab9-a7da-4b68-a175-a15a26c2a3f4" providerId="ADAL" clId="{36DF36A8-1891-C74F-B97A-1159F97B563F}" dt="2024-09-17T08:49:52.343" v="1465" actId="1076"/>
          <ac:spMkLst>
            <pc:docMk/>
            <pc:sldMk cId="0" sldId="337"/>
            <ac:spMk id="102405" creationId="{F79357EC-9358-AAC6-2B5F-1E2B28EA6374}"/>
          </ac:spMkLst>
        </pc:spChg>
        <pc:spChg chg="mod">
          <ac:chgData name="Huanwen WANG" userId="b5e6aab9-a7da-4b68-a175-a15a26c2a3f4" providerId="ADAL" clId="{36DF36A8-1891-C74F-B97A-1159F97B563F}" dt="2024-09-17T08:49:49.005" v="1464" actId="1076"/>
          <ac:spMkLst>
            <pc:docMk/>
            <pc:sldMk cId="0" sldId="337"/>
            <ac:spMk id="102406" creationId="{B413C458-0BD1-67F1-09D5-AC0AC17F8694}"/>
          </ac:spMkLst>
        </pc:spChg>
        <pc:spChg chg="mod">
          <ac:chgData name="Huanwen WANG" userId="b5e6aab9-a7da-4b68-a175-a15a26c2a3f4" providerId="ADAL" clId="{36DF36A8-1891-C74F-B97A-1159F97B563F}" dt="2024-09-17T08:49:37.239" v="1462" actId="1076"/>
          <ac:spMkLst>
            <pc:docMk/>
            <pc:sldMk cId="0" sldId="337"/>
            <ac:spMk id="102407" creationId="{E1D32CA4-C6FD-8BAF-F7F6-A2354DAC6710}"/>
          </ac:spMkLst>
        </pc:spChg>
      </pc:sldChg>
      <pc:sldChg chg="modSp mod modAnim">
        <pc:chgData name="Huanwen WANG" userId="b5e6aab9-a7da-4b68-a175-a15a26c2a3f4" providerId="ADAL" clId="{36DF36A8-1891-C74F-B97A-1159F97B563F}" dt="2024-09-22T07:59:41.164" v="3551"/>
        <pc:sldMkLst>
          <pc:docMk/>
          <pc:sldMk cId="0" sldId="338"/>
        </pc:sldMkLst>
        <pc:spChg chg="mod">
          <ac:chgData name="Huanwen WANG" userId="b5e6aab9-a7da-4b68-a175-a15a26c2a3f4" providerId="ADAL" clId="{36DF36A8-1891-C74F-B97A-1159F97B563F}" dt="2024-09-17T08:53:19.062" v="1519" actId="1076"/>
          <ac:spMkLst>
            <pc:docMk/>
            <pc:sldMk cId="0" sldId="338"/>
            <ac:spMk id="2" creationId="{3C126543-C6ED-8EA9-7E49-9EF0DEAC3A10}"/>
          </ac:spMkLst>
        </pc:spChg>
        <pc:spChg chg="mod">
          <ac:chgData name="Huanwen WANG" userId="b5e6aab9-a7da-4b68-a175-a15a26c2a3f4" providerId="ADAL" clId="{36DF36A8-1891-C74F-B97A-1159F97B563F}" dt="2024-09-17T08:53:15.995" v="1518" actId="1076"/>
          <ac:spMkLst>
            <pc:docMk/>
            <pc:sldMk cId="0" sldId="338"/>
            <ac:spMk id="3" creationId="{F3538F63-321E-3494-BBCF-6D9AD00FC2FD}"/>
          </ac:spMkLst>
        </pc:spChg>
        <pc:spChg chg="mod">
          <ac:chgData name="Huanwen WANG" userId="b5e6aab9-a7da-4b68-a175-a15a26c2a3f4" providerId="ADAL" clId="{36DF36A8-1891-C74F-B97A-1159F97B563F}" dt="2024-09-17T08:51:57.255" v="1494" actId="1076"/>
          <ac:spMkLst>
            <pc:docMk/>
            <pc:sldMk cId="0" sldId="338"/>
            <ac:spMk id="103428" creationId="{1D803A51-7059-4C27-4AE5-5CF9B12C6760}"/>
          </ac:spMkLst>
        </pc:spChg>
        <pc:spChg chg="mod">
          <ac:chgData name="Huanwen WANG" userId="b5e6aab9-a7da-4b68-a175-a15a26c2a3f4" providerId="ADAL" clId="{36DF36A8-1891-C74F-B97A-1159F97B563F}" dt="2024-09-17T08:53:13.467" v="1517" actId="1076"/>
          <ac:spMkLst>
            <pc:docMk/>
            <pc:sldMk cId="0" sldId="338"/>
            <ac:spMk id="103431" creationId="{FEC127D6-7BC7-02B3-B44D-877191613547}"/>
          </ac:spMkLst>
        </pc:spChg>
        <pc:picChg chg="mod">
          <ac:chgData name="Huanwen WANG" userId="b5e6aab9-a7da-4b68-a175-a15a26c2a3f4" providerId="ADAL" clId="{36DF36A8-1891-C74F-B97A-1159F97B563F}" dt="2024-09-17T08:51:51.816" v="1493" actId="1076"/>
          <ac:picMkLst>
            <pc:docMk/>
            <pc:sldMk cId="0" sldId="338"/>
            <ac:picMk id="103426" creationId="{F701ED22-8E75-4998-125D-CBF7181DEE71}"/>
          </ac:picMkLst>
        </pc:picChg>
      </pc:sldChg>
      <pc:sldChg chg="modSp">
        <pc:chgData name="Huanwen WANG" userId="b5e6aab9-a7da-4b68-a175-a15a26c2a3f4" providerId="ADAL" clId="{36DF36A8-1891-C74F-B97A-1159F97B563F}" dt="2024-09-17T08:46:19.898" v="1430" actId="1076"/>
        <pc:sldMkLst>
          <pc:docMk/>
          <pc:sldMk cId="0" sldId="339"/>
        </pc:sldMkLst>
        <pc:spChg chg="mod">
          <ac:chgData name="Huanwen WANG" userId="b5e6aab9-a7da-4b68-a175-a15a26c2a3f4" providerId="ADAL" clId="{36DF36A8-1891-C74F-B97A-1159F97B563F}" dt="2024-09-17T08:46:12.044" v="1428" actId="1076"/>
          <ac:spMkLst>
            <pc:docMk/>
            <pc:sldMk cId="0" sldId="339"/>
            <ac:spMk id="104454" creationId="{095F4650-B451-B1E5-21B6-98CB02CE07E6}"/>
          </ac:spMkLst>
        </pc:spChg>
        <pc:spChg chg="mod">
          <ac:chgData name="Huanwen WANG" userId="b5e6aab9-a7da-4b68-a175-a15a26c2a3f4" providerId="ADAL" clId="{36DF36A8-1891-C74F-B97A-1159F97B563F}" dt="2024-09-17T08:45:05.944" v="1396" actId="207"/>
          <ac:spMkLst>
            <pc:docMk/>
            <pc:sldMk cId="0" sldId="339"/>
            <ac:spMk id="104456" creationId="{8D2537BD-7DB7-682C-6D47-458F8DF63E17}"/>
          </ac:spMkLst>
        </pc:spChg>
        <pc:spChg chg="mod">
          <ac:chgData name="Huanwen WANG" userId="b5e6aab9-a7da-4b68-a175-a15a26c2a3f4" providerId="ADAL" clId="{36DF36A8-1891-C74F-B97A-1159F97B563F}" dt="2024-09-17T08:46:19.898" v="1430" actId="1076"/>
          <ac:spMkLst>
            <pc:docMk/>
            <pc:sldMk cId="0" sldId="339"/>
            <ac:spMk id="104457" creationId="{6D0D0A78-B1F8-D018-B699-1764A86D1412}"/>
          </ac:spMkLst>
        </pc:spChg>
        <pc:picChg chg="mod">
          <ac:chgData name="Huanwen WANG" userId="b5e6aab9-a7da-4b68-a175-a15a26c2a3f4" providerId="ADAL" clId="{36DF36A8-1891-C74F-B97A-1159F97B563F}" dt="2024-09-17T08:46:16.632" v="1429" actId="1076"/>
          <ac:picMkLst>
            <pc:docMk/>
            <pc:sldMk cId="0" sldId="339"/>
            <ac:picMk id="104450" creationId="{313E3152-4134-EBEC-DDA5-263F29714495}"/>
          </ac:picMkLst>
        </pc:picChg>
      </pc:sldChg>
      <pc:sldChg chg="modSp mod">
        <pc:chgData name="Huanwen WANG" userId="b5e6aab9-a7da-4b68-a175-a15a26c2a3f4" providerId="ADAL" clId="{36DF36A8-1891-C74F-B97A-1159F97B563F}" dt="2024-09-17T08:47:12.092" v="1437" actId="207"/>
        <pc:sldMkLst>
          <pc:docMk/>
          <pc:sldMk cId="0" sldId="340"/>
        </pc:sldMkLst>
        <pc:spChg chg="mod">
          <ac:chgData name="Huanwen WANG" userId="b5e6aab9-a7da-4b68-a175-a15a26c2a3f4" providerId="ADAL" clId="{36DF36A8-1891-C74F-B97A-1159F97B563F}" dt="2024-09-17T08:47:12.092" v="1437" actId="207"/>
          <ac:spMkLst>
            <pc:docMk/>
            <pc:sldMk cId="0" sldId="340"/>
            <ac:spMk id="5" creationId="{82F6C183-4596-F07B-49FD-CEF4BAB099D6}"/>
          </ac:spMkLst>
        </pc:spChg>
        <pc:spChg chg="mod">
          <ac:chgData name="Huanwen WANG" userId="b5e6aab9-a7da-4b68-a175-a15a26c2a3f4" providerId="ADAL" clId="{36DF36A8-1891-C74F-B97A-1159F97B563F}" dt="2024-09-17T08:47:04.457" v="1436" actId="20577"/>
          <ac:spMkLst>
            <pc:docMk/>
            <pc:sldMk cId="0" sldId="340"/>
            <ac:spMk id="105477" creationId="{051CF42D-403C-8512-A507-451D1E8BA7DF}"/>
          </ac:spMkLst>
        </pc:spChg>
      </pc:sldChg>
      <pc:sldChg chg="addSp delSp modSp mod">
        <pc:chgData name="Huanwen WANG" userId="b5e6aab9-a7da-4b68-a175-a15a26c2a3f4" providerId="ADAL" clId="{36DF36A8-1891-C74F-B97A-1159F97B563F}" dt="2024-09-19T01:01:00.536" v="2491" actId="1076"/>
        <pc:sldMkLst>
          <pc:docMk/>
          <pc:sldMk cId="0" sldId="343"/>
        </pc:sldMkLst>
        <pc:spChg chg="mod">
          <ac:chgData name="Huanwen WANG" userId="b5e6aab9-a7da-4b68-a175-a15a26c2a3f4" providerId="ADAL" clId="{36DF36A8-1891-C74F-B97A-1159F97B563F}" dt="2024-09-19T01:00:58.228" v="2490" actId="1076"/>
          <ac:spMkLst>
            <pc:docMk/>
            <pc:sldMk cId="0" sldId="343"/>
            <ac:spMk id="2" creationId="{43A2C91E-6690-520D-6157-1A988734B567}"/>
          </ac:spMkLst>
        </pc:spChg>
        <pc:spChg chg="mod">
          <ac:chgData name="Huanwen WANG" userId="b5e6aab9-a7da-4b68-a175-a15a26c2a3f4" providerId="ADAL" clId="{36DF36A8-1891-C74F-B97A-1159F97B563F}" dt="2024-09-19T00:21:27.088" v="1803" actId="207"/>
          <ac:spMkLst>
            <pc:docMk/>
            <pc:sldMk cId="0" sldId="343"/>
            <ac:spMk id="6" creationId="{E2FF75CB-1EB2-866B-92DA-E02E640CA767}"/>
          </ac:spMkLst>
        </pc:spChg>
        <pc:spChg chg="add mod">
          <ac:chgData name="Huanwen WANG" userId="b5e6aab9-a7da-4b68-a175-a15a26c2a3f4" providerId="ADAL" clId="{36DF36A8-1891-C74F-B97A-1159F97B563F}" dt="2024-09-19T00:54:18.084" v="2327" actId="1038"/>
          <ac:spMkLst>
            <pc:docMk/>
            <pc:sldMk cId="0" sldId="343"/>
            <ac:spMk id="8" creationId="{3F74D3B0-43C9-8A25-32B9-C2103F18BD60}"/>
          </ac:spMkLst>
        </pc:spChg>
        <pc:spChg chg="add mod">
          <ac:chgData name="Huanwen WANG" userId="b5e6aab9-a7da-4b68-a175-a15a26c2a3f4" providerId="ADAL" clId="{36DF36A8-1891-C74F-B97A-1159F97B563F}" dt="2024-09-19T00:54:18.084" v="2327" actId="1038"/>
          <ac:spMkLst>
            <pc:docMk/>
            <pc:sldMk cId="0" sldId="343"/>
            <ac:spMk id="9" creationId="{60839937-9DF4-E4D3-C682-B1EF601E4760}"/>
          </ac:spMkLst>
        </pc:spChg>
        <pc:spChg chg="add del mod">
          <ac:chgData name="Huanwen WANG" userId="b5e6aab9-a7da-4b68-a175-a15a26c2a3f4" providerId="ADAL" clId="{36DF36A8-1891-C74F-B97A-1159F97B563F}" dt="2024-09-19T00:31:13.023" v="2003" actId="478"/>
          <ac:spMkLst>
            <pc:docMk/>
            <pc:sldMk cId="0" sldId="343"/>
            <ac:spMk id="10" creationId="{EA81A727-9010-0DBA-B9B9-04BB928FD939}"/>
          </ac:spMkLst>
        </pc:spChg>
        <pc:spChg chg="add mod">
          <ac:chgData name="Huanwen WANG" userId="b5e6aab9-a7da-4b68-a175-a15a26c2a3f4" providerId="ADAL" clId="{36DF36A8-1891-C74F-B97A-1159F97B563F}" dt="2024-09-19T00:54:18.084" v="2327" actId="1038"/>
          <ac:spMkLst>
            <pc:docMk/>
            <pc:sldMk cId="0" sldId="343"/>
            <ac:spMk id="11" creationId="{932AF78A-4321-D50B-CD58-BDD796943721}"/>
          </ac:spMkLst>
        </pc:spChg>
        <pc:spChg chg="add del mod">
          <ac:chgData name="Huanwen WANG" userId="b5e6aab9-a7da-4b68-a175-a15a26c2a3f4" providerId="ADAL" clId="{36DF36A8-1891-C74F-B97A-1159F97B563F}" dt="2024-09-19T00:37:53.152" v="2182" actId="478"/>
          <ac:spMkLst>
            <pc:docMk/>
            <pc:sldMk cId="0" sldId="343"/>
            <ac:spMk id="12" creationId="{1B81422A-4C70-9A7C-6383-537FA6621BA7}"/>
          </ac:spMkLst>
        </pc:spChg>
        <pc:spChg chg="add mod">
          <ac:chgData name="Huanwen WANG" userId="b5e6aab9-a7da-4b68-a175-a15a26c2a3f4" providerId="ADAL" clId="{36DF36A8-1891-C74F-B97A-1159F97B563F}" dt="2024-09-19T01:01:00.536" v="2491" actId="1076"/>
          <ac:spMkLst>
            <pc:docMk/>
            <pc:sldMk cId="0" sldId="343"/>
            <ac:spMk id="21" creationId="{B63DF53B-9D2D-31FD-4A7F-E1C0DCC4C7C6}"/>
          </ac:spMkLst>
        </pc:spChg>
        <pc:spChg chg="add mod">
          <ac:chgData name="Huanwen WANG" userId="b5e6aab9-a7da-4b68-a175-a15a26c2a3f4" providerId="ADAL" clId="{36DF36A8-1891-C74F-B97A-1159F97B563F}" dt="2024-09-19T00:54:18.084" v="2327" actId="1038"/>
          <ac:spMkLst>
            <pc:docMk/>
            <pc:sldMk cId="0" sldId="343"/>
            <ac:spMk id="22" creationId="{D3F01246-8206-33F1-C51B-093C51E8776A}"/>
          </ac:spMkLst>
        </pc:spChg>
        <pc:spChg chg="add mod">
          <ac:chgData name="Huanwen WANG" userId="b5e6aab9-a7da-4b68-a175-a15a26c2a3f4" providerId="ADAL" clId="{36DF36A8-1891-C74F-B97A-1159F97B563F}" dt="2024-09-19T00:55:40.685" v="2340" actId="1035"/>
          <ac:spMkLst>
            <pc:docMk/>
            <pc:sldMk cId="0" sldId="343"/>
            <ac:spMk id="23" creationId="{7D6F07CA-4E46-42C4-E375-9996B224E94C}"/>
          </ac:spMkLst>
        </pc:spChg>
        <pc:spChg chg="add mod">
          <ac:chgData name="Huanwen WANG" userId="b5e6aab9-a7da-4b68-a175-a15a26c2a3f4" providerId="ADAL" clId="{36DF36A8-1891-C74F-B97A-1159F97B563F}" dt="2024-09-19T00:54:18.084" v="2327" actId="1038"/>
          <ac:spMkLst>
            <pc:docMk/>
            <pc:sldMk cId="0" sldId="343"/>
            <ac:spMk id="24" creationId="{92E51BA2-08BD-AD59-6583-D822E6729567}"/>
          </ac:spMkLst>
        </pc:spChg>
        <pc:spChg chg="add mod">
          <ac:chgData name="Huanwen WANG" userId="b5e6aab9-a7da-4b68-a175-a15a26c2a3f4" providerId="ADAL" clId="{36DF36A8-1891-C74F-B97A-1159F97B563F}" dt="2024-09-19T00:54:18.084" v="2327" actId="1038"/>
          <ac:spMkLst>
            <pc:docMk/>
            <pc:sldMk cId="0" sldId="343"/>
            <ac:spMk id="25" creationId="{B8F5E352-44B8-BB1E-338C-7EB0A68744D0}"/>
          </ac:spMkLst>
        </pc:spChg>
        <pc:spChg chg="add mod">
          <ac:chgData name="Huanwen WANG" userId="b5e6aab9-a7da-4b68-a175-a15a26c2a3f4" providerId="ADAL" clId="{36DF36A8-1891-C74F-B97A-1159F97B563F}" dt="2024-09-19T00:54:18.084" v="2327" actId="1038"/>
          <ac:spMkLst>
            <pc:docMk/>
            <pc:sldMk cId="0" sldId="343"/>
            <ac:spMk id="29" creationId="{2E322D98-F589-4A51-7474-456B205271BC}"/>
          </ac:spMkLst>
        </pc:spChg>
        <pc:spChg chg="add mod">
          <ac:chgData name="Huanwen WANG" userId="b5e6aab9-a7da-4b68-a175-a15a26c2a3f4" providerId="ADAL" clId="{36DF36A8-1891-C74F-B97A-1159F97B563F}" dt="2024-09-19T00:54:18.084" v="2327" actId="1038"/>
          <ac:spMkLst>
            <pc:docMk/>
            <pc:sldMk cId="0" sldId="343"/>
            <ac:spMk id="30" creationId="{43964C88-BE83-43AB-9BE1-8CFFC3FBD413}"/>
          </ac:spMkLst>
        </pc:spChg>
        <pc:spChg chg="add mod">
          <ac:chgData name="Huanwen WANG" userId="b5e6aab9-a7da-4b68-a175-a15a26c2a3f4" providerId="ADAL" clId="{36DF36A8-1891-C74F-B97A-1159F97B563F}" dt="2024-09-19T00:54:18.084" v="2327" actId="1038"/>
          <ac:spMkLst>
            <pc:docMk/>
            <pc:sldMk cId="0" sldId="343"/>
            <ac:spMk id="35" creationId="{F91EF17E-F26C-D214-7024-9AE98D316C90}"/>
          </ac:spMkLst>
        </pc:spChg>
        <pc:spChg chg="add mod">
          <ac:chgData name="Huanwen WANG" userId="b5e6aab9-a7da-4b68-a175-a15a26c2a3f4" providerId="ADAL" clId="{36DF36A8-1891-C74F-B97A-1159F97B563F}" dt="2024-09-19T00:54:18.084" v="2327" actId="1038"/>
          <ac:spMkLst>
            <pc:docMk/>
            <pc:sldMk cId="0" sldId="343"/>
            <ac:spMk id="36" creationId="{C3800533-3B92-95AA-0F1E-25AD13E787C8}"/>
          </ac:spMkLst>
        </pc:spChg>
        <pc:spChg chg="add mod">
          <ac:chgData name="Huanwen WANG" userId="b5e6aab9-a7da-4b68-a175-a15a26c2a3f4" providerId="ADAL" clId="{36DF36A8-1891-C74F-B97A-1159F97B563F}" dt="2024-09-19T00:54:18.084" v="2327" actId="1038"/>
          <ac:spMkLst>
            <pc:docMk/>
            <pc:sldMk cId="0" sldId="343"/>
            <ac:spMk id="39" creationId="{2B412E0B-5870-252E-1FE8-970DD4C1E5A7}"/>
          </ac:spMkLst>
        </pc:spChg>
        <pc:spChg chg="add mod">
          <ac:chgData name="Huanwen WANG" userId="b5e6aab9-a7da-4b68-a175-a15a26c2a3f4" providerId="ADAL" clId="{36DF36A8-1891-C74F-B97A-1159F97B563F}" dt="2024-09-19T01:00:24.078" v="2488" actId="1035"/>
          <ac:spMkLst>
            <pc:docMk/>
            <pc:sldMk cId="0" sldId="343"/>
            <ac:spMk id="43" creationId="{FD7FEDE8-276F-C096-4761-3E4B54D7065D}"/>
          </ac:spMkLst>
        </pc:spChg>
        <pc:spChg chg="add mod">
          <ac:chgData name="Huanwen WANG" userId="b5e6aab9-a7da-4b68-a175-a15a26c2a3f4" providerId="ADAL" clId="{36DF36A8-1891-C74F-B97A-1159F97B563F}" dt="2024-09-19T01:00:24.078" v="2488" actId="1035"/>
          <ac:spMkLst>
            <pc:docMk/>
            <pc:sldMk cId="0" sldId="343"/>
            <ac:spMk id="44" creationId="{02D558C8-DDA4-8C41-0921-79881171116B}"/>
          </ac:spMkLst>
        </pc:spChg>
        <pc:spChg chg="add mod">
          <ac:chgData name="Huanwen WANG" userId="b5e6aab9-a7da-4b68-a175-a15a26c2a3f4" providerId="ADAL" clId="{36DF36A8-1891-C74F-B97A-1159F97B563F}" dt="2024-09-19T01:00:24.078" v="2488" actId="1035"/>
          <ac:spMkLst>
            <pc:docMk/>
            <pc:sldMk cId="0" sldId="343"/>
            <ac:spMk id="45" creationId="{63C22008-6F02-3717-407B-8072D2CBB3DB}"/>
          </ac:spMkLst>
        </pc:spChg>
        <pc:spChg chg="add mod">
          <ac:chgData name="Huanwen WANG" userId="b5e6aab9-a7da-4b68-a175-a15a26c2a3f4" providerId="ADAL" clId="{36DF36A8-1891-C74F-B97A-1159F97B563F}" dt="2024-09-19T01:00:24.078" v="2488" actId="1035"/>
          <ac:spMkLst>
            <pc:docMk/>
            <pc:sldMk cId="0" sldId="343"/>
            <ac:spMk id="46" creationId="{0EB6E005-A312-0EC2-3092-9B6AF8DBAF09}"/>
          </ac:spMkLst>
        </pc:spChg>
        <pc:spChg chg="add mod">
          <ac:chgData name="Huanwen WANG" userId="b5e6aab9-a7da-4b68-a175-a15a26c2a3f4" providerId="ADAL" clId="{36DF36A8-1891-C74F-B97A-1159F97B563F}" dt="2024-09-19T01:00:24.078" v="2488" actId="1035"/>
          <ac:spMkLst>
            <pc:docMk/>
            <pc:sldMk cId="0" sldId="343"/>
            <ac:spMk id="51" creationId="{CA24BE50-0B16-26E9-CFDF-E9174896C364}"/>
          </ac:spMkLst>
        </pc:spChg>
        <pc:spChg chg="del mod">
          <ac:chgData name="Huanwen WANG" userId="b5e6aab9-a7da-4b68-a175-a15a26c2a3f4" providerId="ADAL" clId="{36DF36A8-1891-C74F-B97A-1159F97B563F}" dt="2024-09-19T00:59:43.203" v="2471" actId="478"/>
          <ac:spMkLst>
            <pc:docMk/>
            <pc:sldMk cId="0" sldId="343"/>
            <ac:spMk id="26628" creationId="{48BE47D6-3EDA-841C-B08C-00301D8ED4F6}"/>
          </ac:spMkLst>
        </pc:spChg>
        <pc:spChg chg="del mod">
          <ac:chgData name="Huanwen WANG" userId="b5e6aab9-a7da-4b68-a175-a15a26c2a3f4" providerId="ADAL" clId="{36DF36A8-1891-C74F-B97A-1159F97B563F}" dt="2024-09-19T00:59:41.028" v="2470" actId="478"/>
          <ac:spMkLst>
            <pc:docMk/>
            <pc:sldMk cId="0" sldId="343"/>
            <ac:spMk id="26630" creationId="{C382444B-41E4-DFEA-1B3D-B682C51D9B38}"/>
          </ac:spMkLst>
        </pc:spChg>
        <pc:spChg chg="del">
          <ac:chgData name="Huanwen WANG" userId="b5e6aab9-a7da-4b68-a175-a15a26c2a3f4" providerId="ADAL" clId="{36DF36A8-1891-C74F-B97A-1159F97B563F}" dt="2024-09-19T00:36:20.492" v="2150" actId="478"/>
          <ac:spMkLst>
            <pc:docMk/>
            <pc:sldMk cId="0" sldId="343"/>
            <ac:spMk id="26638" creationId="{EF4C6D09-F3F7-4C54-36A0-AF06B195E90A}"/>
          </ac:spMkLst>
        </pc:spChg>
        <pc:spChg chg="mod">
          <ac:chgData name="Huanwen WANG" userId="b5e6aab9-a7da-4b68-a175-a15a26c2a3f4" providerId="ADAL" clId="{36DF36A8-1891-C74F-B97A-1159F97B563F}" dt="2024-09-19T00:38:30.902" v="2210" actId="1076"/>
          <ac:spMkLst>
            <pc:docMk/>
            <pc:sldMk cId="0" sldId="343"/>
            <ac:spMk id="26642" creationId="{4A27B8C0-27D9-683E-1091-8707650A4090}"/>
          </ac:spMkLst>
        </pc:spChg>
        <pc:spChg chg="del mod">
          <ac:chgData name="Huanwen WANG" userId="b5e6aab9-a7da-4b68-a175-a15a26c2a3f4" providerId="ADAL" clId="{36DF36A8-1891-C74F-B97A-1159F97B563F}" dt="2024-09-19T00:59:41.028" v="2470" actId="478"/>
          <ac:spMkLst>
            <pc:docMk/>
            <pc:sldMk cId="0" sldId="343"/>
            <ac:spMk id="26645" creationId="{52482EFF-9692-23EA-BF01-26752C796587}"/>
          </ac:spMkLst>
        </pc:spChg>
        <pc:spChg chg="del mod">
          <ac:chgData name="Huanwen WANG" userId="b5e6aab9-a7da-4b68-a175-a15a26c2a3f4" providerId="ADAL" clId="{36DF36A8-1891-C74F-B97A-1159F97B563F}" dt="2024-09-19T00:59:41.028" v="2470" actId="478"/>
          <ac:spMkLst>
            <pc:docMk/>
            <pc:sldMk cId="0" sldId="343"/>
            <ac:spMk id="26647" creationId="{D715B789-301C-652D-B439-DAED2603593F}"/>
          </ac:spMkLst>
        </pc:spChg>
        <pc:graphicFrameChg chg="add del mod">
          <ac:chgData name="Huanwen WANG" userId="b5e6aab9-a7da-4b68-a175-a15a26c2a3f4" providerId="ADAL" clId="{36DF36A8-1891-C74F-B97A-1159F97B563F}" dt="2024-09-19T00:27:04.730" v="1875" actId="478"/>
          <ac:graphicFrameMkLst>
            <pc:docMk/>
            <pc:sldMk cId="0" sldId="343"/>
            <ac:graphicFrameMk id="13" creationId="{3E877155-1844-8C47-EDCF-A001AFFA0CFD}"/>
          </ac:graphicFrameMkLst>
        </pc:graphicFrameChg>
        <pc:graphicFrameChg chg="add del mod">
          <ac:chgData name="Huanwen WANG" userId="b5e6aab9-a7da-4b68-a175-a15a26c2a3f4" providerId="ADAL" clId="{36DF36A8-1891-C74F-B97A-1159F97B563F}" dt="2024-09-19T00:37:43.190" v="2180" actId="478"/>
          <ac:graphicFrameMkLst>
            <pc:docMk/>
            <pc:sldMk cId="0" sldId="343"/>
            <ac:graphicFrameMk id="14" creationId="{17FEBEFB-8316-B26C-9709-801E228E8F43}"/>
          </ac:graphicFrameMkLst>
        </pc:graphicFrameChg>
        <pc:graphicFrameChg chg="add del mod">
          <ac:chgData name="Huanwen WANG" userId="b5e6aab9-a7da-4b68-a175-a15a26c2a3f4" providerId="ADAL" clId="{36DF36A8-1891-C74F-B97A-1159F97B563F}" dt="2024-09-19T00:37:41.822" v="2179" actId="478"/>
          <ac:graphicFrameMkLst>
            <pc:docMk/>
            <pc:sldMk cId="0" sldId="343"/>
            <ac:graphicFrameMk id="15" creationId="{C426451F-CDB2-6085-E54D-DE3764545760}"/>
          </ac:graphicFrameMkLst>
        </pc:graphicFrameChg>
        <pc:graphicFrameChg chg="add del mod">
          <ac:chgData name="Huanwen WANG" userId="b5e6aab9-a7da-4b68-a175-a15a26c2a3f4" providerId="ADAL" clId="{36DF36A8-1891-C74F-B97A-1159F97B563F}" dt="2024-09-19T00:34:48.685" v="2096" actId="478"/>
          <ac:graphicFrameMkLst>
            <pc:docMk/>
            <pc:sldMk cId="0" sldId="343"/>
            <ac:graphicFrameMk id="16" creationId="{C7302754-62C4-077E-C936-45926E93297D}"/>
          </ac:graphicFrameMkLst>
        </pc:graphicFrameChg>
        <pc:graphicFrameChg chg="add del mod">
          <ac:chgData name="Huanwen WANG" userId="b5e6aab9-a7da-4b68-a175-a15a26c2a3f4" providerId="ADAL" clId="{36DF36A8-1891-C74F-B97A-1159F97B563F}" dt="2024-09-19T00:34:50.100" v="2097" actId="478"/>
          <ac:graphicFrameMkLst>
            <pc:docMk/>
            <pc:sldMk cId="0" sldId="343"/>
            <ac:graphicFrameMk id="17" creationId="{F4BA7003-9B9F-DC1C-317C-FEFFC18E8807}"/>
          </ac:graphicFrameMkLst>
        </pc:graphicFrameChg>
        <pc:graphicFrameChg chg="add del mod">
          <ac:chgData name="Huanwen WANG" userId="b5e6aab9-a7da-4b68-a175-a15a26c2a3f4" providerId="ADAL" clId="{36DF36A8-1891-C74F-B97A-1159F97B563F}" dt="2024-09-19T00:34:44.910" v="2093" actId="478"/>
          <ac:graphicFrameMkLst>
            <pc:docMk/>
            <pc:sldMk cId="0" sldId="343"/>
            <ac:graphicFrameMk id="18" creationId="{B8646C15-F357-B8E0-D930-B2145E841667}"/>
          </ac:graphicFrameMkLst>
        </pc:graphicFrameChg>
        <pc:graphicFrameChg chg="add del mod">
          <ac:chgData name="Huanwen WANG" userId="b5e6aab9-a7da-4b68-a175-a15a26c2a3f4" providerId="ADAL" clId="{36DF36A8-1891-C74F-B97A-1159F97B563F}" dt="2024-09-19T00:34:46.682" v="2094" actId="478"/>
          <ac:graphicFrameMkLst>
            <pc:docMk/>
            <pc:sldMk cId="0" sldId="343"/>
            <ac:graphicFrameMk id="19" creationId="{CF8AB632-CC11-670C-B83E-30D22E2FC1EE}"/>
          </ac:graphicFrameMkLst>
        </pc:graphicFrameChg>
        <pc:graphicFrameChg chg="add del mod">
          <ac:chgData name="Huanwen WANG" userId="b5e6aab9-a7da-4b68-a175-a15a26c2a3f4" providerId="ADAL" clId="{36DF36A8-1891-C74F-B97A-1159F97B563F}" dt="2024-09-19T00:34:47.651" v="2095" actId="478"/>
          <ac:graphicFrameMkLst>
            <pc:docMk/>
            <pc:sldMk cId="0" sldId="343"/>
            <ac:graphicFrameMk id="20" creationId="{94E758DE-7BC0-BB7E-9845-1F48C9B8641D}"/>
          </ac:graphicFrameMkLst>
        </pc:graphicFrameChg>
        <pc:cxnChg chg="del mod">
          <ac:chgData name="Huanwen WANG" userId="b5e6aab9-a7da-4b68-a175-a15a26c2a3f4" providerId="ADAL" clId="{36DF36A8-1891-C74F-B97A-1159F97B563F}" dt="2024-09-19T00:22:10.408" v="1813" actId="478"/>
          <ac:cxnSpMkLst>
            <pc:docMk/>
            <pc:sldMk cId="0" sldId="343"/>
            <ac:cxnSpMk id="4" creationId="{2C1C56D2-F3BC-0E23-6957-50D6786D2972}"/>
          </ac:cxnSpMkLst>
        </pc:cxnChg>
        <pc:cxnChg chg="del mod">
          <ac:chgData name="Huanwen WANG" userId="b5e6aab9-a7da-4b68-a175-a15a26c2a3f4" providerId="ADAL" clId="{36DF36A8-1891-C74F-B97A-1159F97B563F}" dt="2024-09-19T00:59:41.028" v="2470" actId="478"/>
          <ac:cxnSpMkLst>
            <pc:docMk/>
            <pc:sldMk cId="0" sldId="343"/>
            <ac:cxnSpMk id="5" creationId="{53EEA487-B928-C684-011B-54F9180EC8A9}"/>
          </ac:cxnSpMkLst>
        </pc:cxnChg>
        <pc:cxnChg chg="add del mod">
          <ac:chgData name="Huanwen WANG" userId="b5e6aab9-a7da-4b68-a175-a15a26c2a3f4" providerId="ADAL" clId="{36DF36A8-1891-C74F-B97A-1159F97B563F}" dt="2024-09-19T00:59:41.028" v="2470" actId="478"/>
          <ac:cxnSpMkLst>
            <pc:docMk/>
            <pc:sldMk cId="0" sldId="343"/>
            <ac:cxnSpMk id="7" creationId="{8F802CB1-B932-B7EF-FD41-77A7C49D3AA2}"/>
          </ac:cxnSpMkLst>
        </pc:cxnChg>
        <pc:cxnChg chg="add mod">
          <ac:chgData name="Huanwen WANG" userId="b5e6aab9-a7da-4b68-a175-a15a26c2a3f4" providerId="ADAL" clId="{36DF36A8-1891-C74F-B97A-1159F97B563F}" dt="2024-09-19T00:54:18.084" v="2327" actId="1038"/>
          <ac:cxnSpMkLst>
            <pc:docMk/>
            <pc:sldMk cId="0" sldId="343"/>
            <ac:cxnSpMk id="26" creationId="{34C24B26-C741-AEA1-D91C-4A8DB943D88D}"/>
          </ac:cxnSpMkLst>
        </pc:cxnChg>
        <pc:cxnChg chg="add mod">
          <ac:chgData name="Huanwen WANG" userId="b5e6aab9-a7da-4b68-a175-a15a26c2a3f4" providerId="ADAL" clId="{36DF36A8-1891-C74F-B97A-1159F97B563F}" dt="2024-09-19T00:54:18.084" v="2327" actId="1038"/>
          <ac:cxnSpMkLst>
            <pc:docMk/>
            <pc:sldMk cId="0" sldId="343"/>
            <ac:cxnSpMk id="28" creationId="{8324FB7E-092B-9DB1-CB6D-821C43105A4A}"/>
          </ac:cxnSpMkLst>
        </pc:cxnChg>
        <pc:cxnChg chg="add mod">
          <ac:chgData name="Huanwen WANG" userId="b5e6aab9-a7da-4b68-a175-a15a26c2a3f4" providerId="ADAL" clId="{36DF36A8-1891-C74F-B97A-1159F97B563F}" dt="2024-09-19T00:54:18.084" v="2327" actId="1038"/>
          <ac:cxnSpMkLst>
            <pc:docMk/>
            <pc:sldMk cId="0" sldId="343"/>
            <ac:cxnSpMk id="31" creationId="{60C1D678-34D0-5608-425A-8C92A45F06F9}"/>
          </ac:cxnSpMkLst>
        </pc:cxnChg>
        <pc:cxnChg chg="add mod">
          <ac:chgData name="Huanwen WANG" userId="b5e6aab9-a7da-4b68-a175-a15a26c2a3f4" providerId="ADAL" clId="{36DF36A8-1891-C74F-B97A-1159F97B563F}" dt="2024-09-19T00:54:18.084" v="2327" actId="1038"/>
          <ac:cxnSpMkLst>
            <pc:docMk/>
            <pc:sldMk cId="0" sldId="343"/>
            <ac:cxnSpMk id="37" creationId="{7479BDCA-0E71-14DC-9B4E-22F7F39A562F}"/>
          </ac:cxnSpMkLst>
        </pc:cxnChg>
        <pc:cxnChg chg="add mod">
          <ac:chgData name="Huanwen WANG" userId="b5e6aab9-a7da-4b68-a175-a15a26c2a3f4" providerId="ADAL" clId="{36DF36A8-1891-C74F-B97A-1159F97B563F}" dt="2024-09-19T00:38:35.226" v="2212" actId="14100"/>
          <ac:cxnSpMkLst>
            <pc:docMk/>
            <pc:sldMk cId="0" sldId="343"/>
            <ac:cxnSpMk id="40" creationId="{36AA969A-0964-0EDB-D9A7-DC7276FA3915}"/>
          </ac:cxnSpMkLst>
        </pc:cxnChg>
        <pc:cxnChg chg="add mod">
          <ac:chgData name="Huanwen WANG" userId="b5e6aab9-a7da-4b68-a175-a15a26c2a3f4" providerId="ADAL" clId="{36DF36A8-1891-C74F-B97A-1159F97B563F}" dt="2024-09-19T01:00:24.078" v="2488" actId="1035"/>
          <ac:cxnSpMkLst>
            <pc:docMk/>
            <pc:sldMk cId="0" sldId="343"/>
            <ac:cxnSpMk id="47" creationId="{59E22458-40D3-9A0D-DEF6-CE699D4663AC}"/>
          </ac:cxnSpMkLst>
        </pc:cxnChg>
        <pc:cxnChg chg="add mod">
          <ac:chgData name="Huanwen WANG" userId="b5e6aab9-a7da-4b68-a175-a15a26c2a3f4" providerId="ADAL" clId="{36DF36A8-1891-C74F-B97A-1159F97B563F}" dt="2024-09-19T01:00:24.078" v="2488" actId="1035"/>
          <ac:cxnSpMkLst>
            <pc:docMk/>
            <pc:sldMk cId="0" sldId="343"/>
            <ac:cxnSpMk id="50" creationId="{362A6540-94F2-8C6C-65CE-0623C1B515E5}"/>
          </ac:cxnSpMkLst>
        </pc:cxnChg>
      </pc:sldChg>
      <pc:sldChg chg="modSp mod">
        <pc:chgData name="Huanwen WANG" userId="b5e6aab9-a7da-4b68-a175-a15a26c2a3f4" providerId="ADAL" clId="{36DF36A8-1891-C74F-B97A-1159F97B563F}" dt="2024-09-17T08:59:50.183" v="1549" actId="1076"/>
        <pc:sldMkLst>
          <pc:docMk/>
          <pc:sldMk cId="0" sldId="344"/>
        </pc:sldMkLst>
        <pc:spChg chg="mod">
          <ac:chgData name="Huanwen WANG" userId="b5e6aab9-a7da-4b68-a175-a15a26c2a3f4" providerId="ADAL" clId="{36DF36A8-1891-C74F-B97A-1159F97B563F}" dt="2024-09-17T08:54:44.016" v="1520" actId="207"/>
          <ac:spMkLst>
            <pc:docMk/>
            <pc:sldMk cId="0" sldId="344"/>
            <ac:spMk id="5" creationId="{79835188-6A60-D51C-2252-8F2D1028AB24}"/>
          </ac:spMkLst>
        </pc:spChg>
        <pc:spChg chg="mod">
          <ac:chgData name="Huanwen WANG" userId="b5e6aab9-a7da-4b68-a175-a15a26c2a3f4" providerId="ADAL" clId="{36DF36A8-1891-C74F-B97A-1159F97B563F}" dt="2024-09-17T08:59:40.080" v="1548" actId="1076"/>
          <ac:spMkLst>
            <pc:docMk/>
            <pc:sldMk cId="0" sldId="344"/>
            <ac:spMk id="109571" creationId="{B924C702-E3DF-1BC5-0715-674C7667BF47}"/>
          </ac:spMkLst>
        </pc:spChg>
        <pc:spChg chg="mod">
          <ac:chgData name="Huanwen WANG" userId="b5e6aab9-a7da-4b68-a175-a15a26c2a3f4" providerId="ADAL" clId="{36DF36A8-1891-C74F-B97A-1159F97B563F}" dt="2024-09-17T08:59:50.183" v="1549" actId="1076"/>
          <ac:spMkLst>
            <pc:docMk/>
            <pc:sldMk cId="0" sldId="344"/>
            <ac:spMk id="109572" creationId="{3AFE1E46-C137-B84A-B1B0-CD6ED67DEE2D}"/>
          </ac:spMkLst>
        </pc:spChg>
        <pc:spChg chg="mod">
          <ac:chgData name="Huanwen WANG" userId="b5e6aab9-a7da-4b68-a175-a15a26c2a3f4" providerId="ADAL" clId="{36DF36A8-1891-C74F-B97A-1159F97B563F}" dt="2024-09-17T08:58:56.118" v="1534" actId="1076"/>
          <ac:spMkLst>
            <pc:docMk/>
            <pc:sldMk cId="0" sldId="344"/>
            <ac:spMk id="109573" creationId="{EF9231B6-227C-BA48-FBE4-CE6652CD26A3}"/>
          </ac:spMkLst>
        </pc:spChg>
      </pc:sldChg>
      <pc:sldChg chg="modSp mod">
        <pc:chgData name="Huanwen WANG" userId="b5e6aab9-a7da-4b68-a175-a15a26c2a3f4" providerId="ADAL" clId="{36DF36A8-1891-C74F-B97A-1159F97B563F}" dt="2024-09-19T01:13:12.391" v="2672" actId="1076"/>
        <pc:sldMkLst>
          <pc:docMk/>
          <pc:sldMk cId="0" sldId="346"/>
        </pc:sldMkLst>
        <pc:spChg chg="mod">
          <ac:chgData name="Huanwen WANG" userId="b5e6aab9-a7da-4b68-a175-a15a26c2a3f4" providerId="ADAL" clId="{36DF36A8-1891-C74F-B97A-1159F97B563F}" dt="2024-09-19T01:13:12.391" v="2672" actId="1076"/>
          <ac:spMkLst>
            <pc:docMk/>
            <pc:sldMk cId="0" sldId="346"/>
            <ac:spMk id="2" creationId="{EA15F2EC-9D99-B8FE-E204-424D6B693459}"/>
          </ac:spMkLst>
        </pc:spChg>
        <pc:spChg chg="mod">
          <ac:chgData name="Huanwen WANG" userId="b5e6aab9-a7da-4b68-a175-a15a26c2a3f4" providerId="ADAL" clId="{36DF36A8-1891-C74F-B97A-1159F97B563F}" dt="2024-09-19T01:07:27.629" v="2609" actId="207"/>
          <ac:spMkLst>
            <pc:docMk/>
            <pc:sldMk cId="0" sldId="346"/>
            <ac:spMk id="3" creationId="{10486A41-1782-CCB8-B0BA-003D2BF3C247}"/>
          </ac:spMkLst>
        </pc:spChg>
        <pc:spChg chg="mod">
          <ac:chgData name="Huanwen WANG" userId="b5e6aab9-a7da-4b68-a175-a15a26c2a3f4" providerId="ADAL" clId="{36DF36A8-1891-C74F-B97A-1159F97B563F}" dt="2024-09-19T01:08:15.804" v="2624" actId="2711"/>
          <ac:spMkLst>
            <pc:docMk/>
            <pc:sldMk cId="0" sldId="346"/>
            <ac:spMk id="4" creationId="{09935CB0-CE86-1E05-5844-1A96854BC8B5}"/>
          </ac:spMkLst>
        </pc:spChg>
        <pc:spChg chg="mod">
          <ac:chgData name="Huanwen WANG" userId="b5e6aab9-a7da-4b68-a175-a15a26c2a3f4" providerId="ADAL" clId="{36DF36A8-1891-C74F-B97A-1159F97B563F}" dt="2024-09-19T01:07:37.172" v="2611" actId="1076"/>
          <ac:spMkLst>
            <pc:docMk/>
            <pc:sldMk cId="0" sldId="346"/>
            <ac:spMk id="5" creationId="{6AA52D16-B14A-B41B-9606-4784BA5D6E59}"/>
          </ac:spMkLst>
        </pc:spChg>
        <pc:spChg chg="mod">
          <ac:chgData name="Huanwen WANG" userId="b5e6aab9-a7da-4b68-a175-a15a26c2a3f4" providerId="ADAL" clId="{36DF36A8-1891-C74F-B97A-1159F97B563F}" dt="2024-09-19T01:08:21.639" v="2625" actId="1076"/>
          <ac:spMkLst>
            <pc:docMk/>
            <pc:sldMk cId="0" sldId="346"/>
            <ac:spMk id="6" creationId="{B8441017-0CDF-4749-CAA3-C59ACAE9D787}"/>
          </ac:spMkLst>
        </pc:spChg>
        <pc:spChg chg="mod">
          <ac:chgData name="Huanwen WANG" userId="b5e6aab9-a7da-4b68-a175-a15a26c2a3f4" providerId="ADAL" clId="{36DF36A8-1891-C74F-B97A-1159F97B563F}" dt="2024-09-19T01:10:03.537" v="2631" actId="207"/>
          <ac:spMkLst>
            <pc:docMk/>
            <pc:sldMk cId="0" sldId="346"/>
            <ac:spMk id="7" creationId="{820DA36E-EB82-1D36-E36E-DA076562183F}"/>
          </ac:spMkLst>
        </pc:spChg>
        <pc:spChg chg="mod">
          <ac:chgData name="Huanwen WANG" userId="b5e6aab9-a7da-4b68-a175-a15a26c2a3f4" providerId="ADAL" clId="{36DF36A8-1891-C74F-B97A-1159F97B563F}" dt="2024-09-19T01:11:07.393" v="2646" actId="1076"/>
          <ac:spMkLst>
            <pc:docMk/>
            <pc:sldMk cId="0" sldId="346"/>
            <ac:spMk id="8" creationId="{520882C6-B801-4407-D723-8207B6CB2EA9}"/>
          </ac:spMkLst>
        </pc:spChg>
        <pc:spChg chg="mod">
          <ac:chgData name="Huanwen WANG" userId="b5e6aab9-a7da-4b68-a175-a15a26c2a3f4" providerId="ADAL" clId="{36DF36A8-1891-C74F-B97A-1159F97B563F}" dt="2024-09-19T01:11:09.414" v="2647" actId="1076"/>
          <ac:spMkLst>
            <pc:docMk/>
            <pc:sldMk cId="0" sldId="346"/>
            <ac:spMk id="9" creationId="{C7C4407B-A19C-DAF9-C18B-5363B5F52871}"/>
          </ac:spMkLst>
        </pc:spChg>
        <pc:spChg chg="mod">
          <ac:chgData name="Huanwen WANG" userId="b5e6aab9-a7da-4b68-a175-a15a26c2a3f4" providerId="ADAL" clId="{36DF36A8-1891-C74F-B97A-1159F97B563F}" dt="2024-09-19T01:10:55.730" v="2642" actId="1076"/>
          <ac:spMkLst>
            <pc:docMk/>
            <pc:sldMk cId="0" sldId="346"/>
            <ac:spMk id="11" creationId="{A45C9364-4038-5B60-0615-3FE92D1AFD77}"/>
          </ac:spMkLst>
        </pc:spChg>
        <pc:spChg chg="mod">
          <ac:chgData name="Huanwen WANG" userId="b5e6aab9-a7da-4b68-a175-a15a26c2a3f4" providerId="ADAL" clId="{36DF36A8-1891-C74F-B97A-1159F97B563F}" dt="2024-09-19T01:10:58.238" v="2643" actId="1076"/>
          <ac:spMkLst>
            <pc:docMk/>
            <pc:sldMk cId="0" sldId="346"/>
            <ac:spMk id="12" creationId="{B298E475-CEEB-7C1E-AC51-9B5B2B2168F8}"/>
          </ac:spMkLst>
        </pc:spChg>
      </pc:sldChg>
      <pc:sldChg chg="modSp mod">
        <pc:chgData name="Huanwen WANG" userId="b5e6aab9-a7da-4b68-a175-a15a26c2a3f4" providerId="ADAL" clId="{36DF36A8-1891-C74F-B97A-1159F97B563F}" dt="2024-09-19T01:06:10.181" v="2598" actId="255"/>
        <pc:sldMkLst>
          <pc:docMk/>
          <pc:sldMk cId="0" sldId="349"/>
        </pc:sldMkLst>
        <pc:spChg chg="mod">
          <ac:chgData name="Huanwen WANG" userId="b5e6aab9-a7da-4b68-a175-a15a26c2a3f4" providerId="ADAL" clId="{36DF36A8-1891-C74F-B97A-1159F97B563F}" dt="2024-09-17T09:11:56.861" v="1721" actId="1076"/>
          <ac:spMkLst>
            <pc:docMk/>
            <pc:sldMk cId="0" sldId="349"/>
            <ac:spMk id="2" creationId="{C5973D45-302F-F154-8342-19B76027CEDF}"/>
          </ac:spMkLst>
        </pc:spChg>
        <pc:spChg chg="mod">
          <ac:chgData name="Huanwen WANG" userId="b5e6aab9-a7da-4b68-a175-a15a26c2a3f4" providerId="ADAL" clId="{36DF36A8-1891-C74F-B97A-1159F97B563F}" dt="2024-09-17T09:11:49.802" v="1719" actId="1076"/>
          <ac:spMkLst>
            <pc:docMk/>
            <pc:sldMk cId="0" sldId="349"/>
            <ac:spMk id="3" creationId="{A587436A-377A-DC2E-C153-6F9939127F95}"/>
          </ac:spMkLst>
        </pc:spChg>
        <pc:spChg chg="mod">
          <ac:chgData name="Huanwen WANG" userId="b5e6aab9-a7da-4b68-a175-a15a26c2a3f4" providerId="ADAL" clId="{36DF36A8-1891-C74F-B97A-1159F97B563F}" dt="2024-09-17T09:18:37.057" v="1764" actId="255"/>
          <ac:spMkLst>
            <pc:docMk/>
            <pc:sldMk cId="0" sldId="349"/>
            <ac:spMk id="5" creationId="{615E2585-3711-63C7-A307-EDBECCA2A523}"/>
          </ac:spMkLst>
        </pc:spChg>
        <pc:spChg chg="mod">
          <ac:chgData name="Huanwen WANG" userId="b5e6aab9-a7da-4b68-a175-a15a26c2a3f4" providerId="ADAL" clId="{36DF36A8-1891-C74F-B97A-1159F97B563F}" dt="2024-09-17T09:18:22.986" v="1761" actId="1076"/>
          <ac:spMkLst>
            <pc:docMk/>
            <pc:sldMk cId="0" sldId="349"/>
            <ac:spMk id="6" creationId="{54E08D96-8F77-0531-871E-C9B9D30C207C}"/>
          </ac:spMkLst>
        </pc:spChg>
        <pc:spChg chg="mod">
          <ac:chgData name="Huanwen WANG" userId="b5e6aab9-a7da-4b68-a175-a15a26c2a3f4" providerId="ADAL" clId="{36DF36A8-1891-C74F-B97A-1159F97B563F}" dt="2024-09-19T01:01:16.380" v="2493" actId="14100"/>
          <ac:spMkLst>
            <pc:docMk/>
            <pc:sldMk cId="0" sldId="349"/>
            <ac:spMk id="7" creationId="{7589489F-7FAA-9C0A-010E-56B8DFCF94FD}"/>
          </ac:spMkLst>
        </pc:spChg>
        <pc:spChg chg="mod">
          <ac:chgData name="Huanwen WANG" userId="b5e6aab9-a7da-4b68-a175-a15a26c2a3f4" providerId="ADAL" clId="{36DF36A8-1891-C74F-B97A-1159F97B563F}" dt="2024-09-17T09:17:18.423" v="1748" actId="1076"/>
          <ac:spMkLst>
            <pc:docMk/>
            <pc:sldMk cId="0" sldId="349"/>
            <ac:spMk id="115721" creationId="{C4749039-E9BA-F3D1-7993-1E85DACABBE7}"/>
          </ac:spMkLst>
        </pc:spChg>
        <pc:spChg chg="mod">
          <ac:chgData name="Huanwen WANG" userId="b5e6aab9-a7da-4b68-a175-a15a26c2a3f4" providerId="ADAL" clId="{36DF36A8-1891-C74F-B97A-1159F97B563F}" dt="2024-09-19T01:06:10.181" v="2598" actId="255"/>
          <ac:spMkLst>
            <pc:docMk/>
            <pc:sldMk cId="0" sldId="349"/>
            <ac:spMk id="115724" creationId="{600F140A-9D9F-8D51-E9B6-8DF2D7030292}"/>
          </ac:spMkLst>
        </pc:spChg>
        <pc:spChg chg="mod">
          <ac:chgData name="Huanwen WANG" userId="b5e6aab9-a7da-4b68-a175-a15a26c2a3f4" providerId="ADAL" clId="{36DF36A8-1891-C74F-B97A-1159F97B563F}" dt="2024-09-17T09:17:39.581" v="1755" actId="1076"/>
          <ac:spMkLst>
            <pc:docMk/>
            <pc:sldMk cId="0" sldId="349"/>
            <ac:spMk id="115726" creationId="{363D909A-DC46-41A2-5C95-6A86CE3E32B3}"/>
          </ac:spMkLst>
        </pc:spChg>
      </pc:sldChg>
      <pc:sldChg chg="addSp delSp modSp mod delAnim modAnim">
        <pc:chgData name="Huanwen WANG" userId="b5e6aab9-a7da-4b68-a175-a15a26c2a3f4" providerId="ADAL" clId="{36DF36A8-1891-C74F-B97A-1159F97B563F}" dt="2024-09-17T08:28:00.259" v="1242" actId="207"/>
        <pc:sldMkLst>
          <pc:docMk/>
          <pc:sldMk cId="0" sldId="350"/>
        </pc:sldMkLst>
        <pc:spChg chg="mod">
          <ac:chgData name="Huanwen WANG" userId="b5e6aab9-a7da-4b68-a175-a15a26c2a3f4" providerId="ADAL" clId="{36DF36A8-1891-C74F-B97A-1159F97B563F}" dt="2024-09-17T08:23:26.036" v="1217" actId="1035"/>
          <ac:spMkLst>
            <pc:docMk/>
            <pc:sldMk cId="0" sldId="350"/>
            <ac:spMk id="2" creationId="{1B3C0A77-D32B-1CC5-B87A-7D5C46451320}"/>
          </ac:spMkLst>
        </pc:spChg>
        <pc:spChg chg="mod">
          <ac:chgData name="Huanwen WANG" userId="b5e6aab9-a7da-4b68-a175-a15a26c2a3f4" providerId="ADAL" clId="{36DF36A8-1891-C74F-B97A-1159F97B563F}" dt="2024-09-17T08:15:24.902" v="988" actId="207"/>
          <ac:spMkLst>
            <pc:docMk/>
            <pc:sldMk cId="0" sldId="350"/>
            <ac:spMk id="6" creationId="{ECB38F76-B052-B450-156C-9AAA3B38A3A0}"/>
          </ac:spMkLst>
        </pc:spChg>
        <pc:spChg chg="add mod">
          <ac:chgData name="Huanwen WANG" userId="b5e6aab9-a7da-4b68-a175-a15a26c2a3f4" providerId="ADAL" clId="{36DF36A8-1891-C74F-B97A-1159F97B563F}" dt="2024-09-17T08:23:03.071" v="1197" actId="1035"/>
          <ac:spMkLst>
            <pc:docMk/>
            <pc:sldMk cId="0" sldId="350"/>
            <ac:spMk id="7" creationId="{0364DD86-432A-AD90-57CD-27333523CB24}"/>
          </ac:spMkLst>
        </pc:spChg>
        <pc:spChg chg="add del mod">
          <ac:chgData name="Huanwen WANG" userId="b5e6aab9-a7da-4b68-a175-a15a26c2a3f4" providerId="ADAL" clId="{36DF36A8-1891-C74F-B97A-1159F97B563F}" dt="2024-09-17T08:19:52.965" v="1078" actId="478"/>
          <ac:spMkLst>
            <pc:docMk/>
            <pc:sldMk cId="0" sldId="350"/>
            <ac:spMk id="8" creationId="{2698177D-4171-8F2F-81F2-2539814B7E69}"/>
          </ac:spMkLst>
        </pc:spChg>
        <pc:spChg chg="add mod">
          <ac:chgData name="Huanwen WANG" userId="b5e6aab9-a7da-4b68-a175-a15a26c2a3f4" providerId="ADAL" clId="{36DF36A8-1891-C74F-B97A-1159F97B563F}" dt="2024-09-17T08:23:03.071" v="1197" actId="1035"/>
          <ac:spMkLst>
            <pc:docMk/>
            <pc:sldMk cId="0" sldId="350"/>
            <ac:spMk id="9" creationId="{39C58C06-D990-B006-75B4-B7A73D556D5A}"/>
          </ac:spMkLst>
        </pc:spChg>
        <pc:spChg chg="add mod">
          <ac:chgData name="Huanwen WANG" userId="b5e6aab9-a7da-4b68-a175-a15a26c2a3f4" providerId="ADAL" clId="{36DF36A8-1891-C74F-B97A-1159F97B563F}" dt="2024-09-17T08:23:22.646" v="1215" actId="1035"/>
          <ac:spMkLst>
            <pc:docMk/>
            <pc:sldMk cId="0" sldId="350"/>
            <ac:spMk id="10" creationId="{512430DF-0162-631C-43EC-444E1EE5413C}"/>
          </ac:spMkLst>
        </pc:spChg>
        <pc:spChg chg="add mod">
          <ac:chgData name="Huanwen WANG" userId="b5e6aab9-a7da-4b68-a175-a15a26c2a3f4" providerId="ADAL" clId="{36DF36A8-1891-C74F-B97A-1159F97B563F}" dt="2024-09-17T08:23:22.646" v="1215" actId="1035"/>
          <ac:spMkLst>
            <pc:docMk/>
            <pc:sldMk cId="0" sldId="350"/>
            <ac:spMk id="11" creationId="{BE0FB7F9-3320-9507-58A9-FC96A944A477}"/>
          </ac:spMkLst>
        </pc:spChg>
        <pc:spChg chg="add mod">
          <ac:chgData name="Huanwen WANG" userId="b5e6aab9-a7da-4b68-a175-a15a26c2a3f4" providerId="ADAL" clId="{36DF36A8-1891-C74F-B97A-1159F97B563F}" dt="2024-09-17T08:22:54.635" v="1192" actId="1076"/>
          <ac:spMkLst>
            <pc:docMk/>
            <pc:sldMk cId="0" sldId="350"/>
            <ac:spMk id="12" creationId="{D09BF016-2BFB-0B77-79D8-90154C7F94E4}"/>
          </ac:spMkLst>
        </pc:spChg>
        <pc:spChg chg="mod">
          <ac:chgData name="Huanwen WANG" userId="b5e6aab9-a7da-4b68-a175-a15a26c2a3f4" providerId="ADAL" clId="{36DF36A8-1891-C74F-B97A-1159F97B563F}" dt="2024-09-17T08:23:22.646" v="1215" actId="1035"/>
          <ac:spMkLst>
            <pc:docMk/>
            <pc:sldMk cId="0" sldId="350"/>
            <ac:spMk id="13328" creationId="{109B477E-26EE-1ADB-B7A2-9ABDC208C2BF}"/>
          </ac:spMkLst>
        </pc:spChg>
        <pc:spChg chg="mod">
          <ac:chgData name="Huanwen WANG" userId="b5e6aab9-a7da-4b68-a175-a15a26c2a3f4" providerId="ADAL" clId="{36DF36A8-1891-C74F-B97A-1159F97B563F}" dt="2024-09-17T08:27:52.655" v="1240" actId="207"/>
          <ac:spMkLst>
            <pc:docMk/>
            <pc:sldMk cId="0" sldId="350"/>
            <ac:spMk id="13329" creationId="{98718ECB-60F8-48F8-DF4C-B54954E8E245}"/>
          </ac:spMkLst>
        </pc:spChg>
        <pc:spChg chg="mod">
          <ac:chgData name="Huanwen WANG" userId="b5e6aab9-a7da-4b68-a175-a15a26c2a3f4" providerId="ADAL" clId="{36DF36A8-1891-C74F-B97A-1159F97B563F}" dt="2024-09-17T08:23:22.646" v="1215" actId="1035"/>
          <ac:spMkLst>
            <pc:docMk/>
            <pc:sldMk cId="0" sldId="350"/>
            <ac:spMk id="13330" creationId="{C45FAD85-8493-F0F2-E4D5-1FEF88E79798}"/>
          </ac:spMkLst>
        </pc:spChg>
        <pc:spChg chg="mod">
          <ac:chgData name="Huanwen WANG" userId="b5e6aab9-a7da-4b68-a175-a15a26c2a3f4" providerId="ADAL" clId="{36DF36A8-1891-C74F-B97A-1159F97B563F}" dt="2024-09-17T08:28:00.259" v="1242" actId="207"/>
          <ac:spMkLst>
            <pc:docMk/>
            <pc:sldMk cId="0" sldId="350"/>
            <ac:spMk id="13331" creationId="{384EAB43-B84D-6840-D778-1B10C1450C2B}"/>
          </ac:spMkLst>
        </pc:spChg>
        <pc:spChg chg="mod">
          <ac:chgData name="Huanwen WANG" userId="b5e6aab9-a7da-4b68-a175-a15a26c2a3f4" providerId="ADAL" clId="{36DF36A8-1891-C74F-B97A-1159F97B563F}" dt="2024-09-17T08:23:09.260" v="1206" actId="1037"/>
          <ac:spMkLst>
            <pc:docMk/>
            <pc:sldMk cId="0" sldId="350"/>
            <ac:spMk id="13332" creationId="{CF1FB337-1393-D16B-F442-ED21F96ED2CE}"/>
          </ac:spMkLst>
        </pc:spChg>
        <pc:spChg chg="mod">
          <ac:chgData name="Huanwen WANG" userId="b5e6aab9-a7da-4b68-a175-a15a26c2a3f4" providerId="ADAL" clId="{36DF36A8-1891-C74F-B97A-1159F97B563F}" dt="2024-09-17T08:23:09.260" v="1206" actId="1037"/>
          <ac:spMkLst>
            <pc:docMk/>
            <pc:sldMk cId="0" sldId="350"/>
            <ac:spMk id="13333" creationId="{671DB4B4-5C1F-EC11-E921-9D6EDCFCBFE7}"/>
          </ac:spMkLst>
        </pc:spChg>
        <pc:spChg chg="mod">
          <ac:chgData name="Huanwen WANG" userId="b5e6aab9-a7da-4b68-a175-a15a26c2a3f4" providerId="ADAL" clId="{36DF36A8-1891-C74F-B97A-1159F97B563F}" dt="2024-09-17T08:27:39.311" v="1238" actId="207"/>
          <ac:spMkLst>
            <pc:docMk/>
            <pc:sldMk cId="0" sldId="350"/>
            <ac:spMk id="13334" creationId="{D37EDC39-47F0-36CD-8E26-BB66820AAD54}"/>
          </ac:spMkLst>
        </pc:spChg>
        <pc:spChg chg="mod">
          <ac:chgData name="Huanwen WANG" userId="b5e6aab9-a7da-4b68-a175-a15a26c2a3f4" providerId="ADAL" clId="{36DF36A8-1891-C74F-B97A-1159F97B563F}" dt="2024-09-17T08:20:55.202" v="1125" actId="1076"/>
          <ac:spMkLst>
            <pc:docMk/>
            <pc:sldMk cId="0" sldId="350"/>
            <ac:spMk id="116739" creationId="{07E1E03A-2D8F-F9C5-ADBA-F0FAA45AF885}"/>
          </ac:spMkLst>
        </pc:spChg>
        <pc:spChg chg="mod">
          <ac:chgData name="Huanwen WANG" userId="b5e6aab9-a7da-4b68-a175-a15a26c2a3f4" providerId="ADAL" clId="{36DF36A8-1891-C74F-B97A-1159F97B563F}" dt="2024-09-17T08:22:58.311" v="1193" actId="1076"/>
          <ac:spMkLst>
            <pc:docMk/>
            <pc:sldMk cId="0" sldId="350"/>
            <ac:spMk id="116741" creationId="{2A8EE05E-CA0A-A57B-B699-4133422B8BFA}"/>
          </ac:spMkLst>
        </pc:spChg>
        <pc:spChg chg="mod">
          <ac:chgData name="Huanwen WANG" userId="b5e6aab9-a7da-4b68-a175-a15a26c2a3f4" providerId="ADAL" clId="{36DF36A8-1891-C74F-B97A-1159F97B563F}" dt="2024-09-17T08:23:03.071" v="1197" actId="1035"/>
          <ac:spMkLst>
            <pc:docMk/>
            <pc:sldMk cId="0" sldId="350"/>
            <ac:spMk id="116750" creationId="{FB0FFAB9-6CF3-4B9E-1752-54D3386E2A8C}"/>
          </ac:spMkLst>
        </pc:spChg>
        <pc:spChg chg="mod">
          <ac:chgData name="Huanwen WANG" userId="b5e6aab9-a7da-4b68-a175-a15a26c2a3f4" providerId="ADAL" clId="{36DF36A8-1891-C74F-B97A-1159F97B563F}" dt="2024-09-17T08:23:22.646" v="1215" actId="1035"/>
          <ac:spMkLst>
            <pc:docMk/>
            <pc:sldMk cId="0" sldId="350"/>
            <ac:spMk id="116751" creationId="{EA970D2B-7D7F-F7F4-92C4-41386CAE1F20}"/>
          </ac:spMkLst>
        </pc:spChg>
        <pc:grpChg chg="mod">
          <ac:chgData name="Huanwen WANG" userId="b5e6aab9-a7da-4b68-a175-a15a26c2a3f4" providerId="ADAL" clId="{36DF36A8-1891-C74F-B97A-1159F97B563F}" dt="2024-09-17T08:23:09.260" v="1206" actId="1037"/>
          <ac:grpSpMkLst>
            <pc:docMk/>
            <pc:sldMk cId="0" sldId="350"/>
            <ac:grpSpMk id="116764" creationId="{CCFC918B-D130-B186-9C1B-7DB7093AF297}"/>
          </ac:grpSpMkLst>
        </pc:grpChg>
        <pc:grpChg chg="mod">
          <ac:chgData name="Huanwen WANG" userId="b5e6aab9-a7da-4b68-a175-a15a26c2a3f4" providerId="ADAL" clId="{36DF36A8-1891-C74F-B97A-1159F97B563F}" dt="2024-09-17T08:23:22.646" v="1215" actId="1035"/>
          <ac:grpSpMkLst>
            <pc:docMk/>
            <pc:sldMk cId="0" sldId="350"/>
            <ac:grpSpMk id="116766" creationId="{BCF1EC2F-46ED-7BBA-9837-8208F961224B}"/>
          </ac:grpSpMkLst>
        </pc:grpChg>
        <pc:grpChg chg="mod">
          <ac:chgData name="Huanwen WANG" userId="b5e6aab9-a7da-4b68-a175-a15a26c2a3f4" providerId="ADAL" clId="{36DF36A8-1891-C74F-B97A-1159F97B563F}" dt="2024-09-17T08:23:22.646" v="1215" actId="1035"/>
          <ac:grpSpMkLst>
            <pc:docMk/>
            <pc:sldMk cId="0" sldId="350"/>
            <ac:grpSpMk id="116767" creationId="{1970E9C9-C5EB-58A4-5927-03E000E0B648}"/>
          </ac:grpSpMkLst>
        </pc:grpChg>
        <pc:graphicFrameChg chg="del mod">
          <ac:chgData name="Huanwen WANG" userId="b5e6aab9-a7da-4b68-a175-a15a26c2a3f4" providerId="ADAL" clId="{36DF36A8-1891-C74F-B97A-1159F97B563F}" dt="2024-09-17T08:22:47.548" v="1190" actId="478"/>
          <ac:graphicFrameMkLst>
            <pc:docMk/>
            <pc:sldMk cId="0" sldId="350"/>
            <ac:graphicFrameMk id="116740" creationId="{D87A18CC-FD5C-8228-ECE6-FC327423436D}"/>
          </ac:graphicFrameMkLst>
        </pc:graphicFrameChg>
        <pc:graphicFrameChg chg="del mod">
          <ac:chgData name="Huanwen WANG" userId="b5e6aab9-a7da-4b68-a175-a15a26c2a3f4" providerId="ADAL" clId="{36DF36A8-1891-C74F-B97A-1159F97B563F}" dt="2024-09-17T08:20:03.336" v="1086" actId="478"/>
          <ac:graphicFrameMkLst>
            <pc:docMk/>
            <pc:sldMk cId="0" sldId="350"/>
            <ac:graphicFrameMk id="116742" creationId="{2476728D-D4E1-3433-CF27-2ACBE2B33867}"/>
          </ac:graphicFrameMkLst>
        </pc:graphicFrameChg>
        <pc:graphicFrameChg chg="del">
          <ac:chgData name="Huanwen WANG" userId="b5e6aab9-a7da-4b68-a175-a15a26c2a3f4" providerId="ADAL" clId="{36DF36A8-1891-C74F-B97A-1159F97B563F}" dt="2024-09-17T08:20:39.420" v="1117" actId="478"/>
          <ac:graphicFrameMkLst>
            <pc:docMk/>
            <pc:sldMk cId="0" sldId="350"/>
            <ac:graphicFrameMk id="116743" creationId="{AB024E8C-59EC-EDF0-89D3-8C9DA648F3C6}"/>
          </ac:graphicFrameMkLst>
        </pc:graphicFrameChg>
        <pc:graphicFrameChg chg="del mod">
          <ac:chgData name="Huanwen WANG" userId="b5e6aab9-a7da-4b68-a175-a15a26c2a3f4" providerId="ADAL" clId="{36DF36A8-1891-C74F-B97A-1159F97B563F}" dt="2024-09-17T08:19:26.473" v="1073" actId="478"/>
          <ac:graphicFrameMkLst>
            <pc:docMk/>
            <pc:sldMk cId="0" sldId="350"/>
            <ac:graphicFrameMk id="116748" creationId="{DA13FFE3-13AB-1087-96D5-9A903D1EEF21}"/>
          </ac:graphicFrameMkLst>
        </pc:graphicFrameChg>
        <pc:graphicFrameChg chg="del mod">
          <ac:chgData name="Huanwen WANG" userId="b5e6aab9-a7da-4b68-a175-a15a26c2a3f4" providerId="ADAL" clId="{36DF36A8-1891-C74F-B97A-1159F97B563F}" dt="2024-09-17T08:20:52.977" v="1123" actId="478"/>
          <ac:graphicFrameMkLst>
            <pc:docMk/>
            <pc:sldMk cId="0" sldId="350"/>
            <ac:graphicFrameMk id="116752" creationId="{F57A2924-21A9-39B3-1665-A19C144340D0}"/>
          </ac:graphicFrameMkLst>
        </pc:graphicFrameChg>
      </pc:sldChg>
      <pc:sldChg chg="modSp mod">
        <pc:chgData name="Huanwen WANG" userId="b5e6aab9-a7da-4b68-a175-a15a26c2a3f4" providerId="ADAL" clId="{36DF36A8-1891-C74F-B97A-1159F97B563F}" dt="2024-09-17T08:14:54.449" v="983" actId="2711"/>
        <pc:sldMkLst>
          <pc:docMk/>
          <pc:sldMk cId="0" sldId="351"/>
        </pc:sldMkLst>
        <pc:spChg chg="mod">
          <ac:chgData name="Huanwen WANG" userId="b5e6aab9-a7da-4b68-a175-a15a26c2a3f4" providerId="ADAL" clId="{36DF36A8-1891-C74F-B97A-1159F97B563F}" dt="2024-09-17T08:13:15.753" v="968" actId="207"/>
          <ac:spMkLst>
            <pc:docMk/>
            <pc:sldMk cId="0" sldId="351"/>
            <ac:spMk id="5" creationId="{89B7D207-3E08-1FD2-8BE3-3FC2E81B8E38}"/>
          </ac:spMkLst>
        </pc:spChg>
        <pc:spChg chg="mod">
          <ac:chgData name="Huanwen WANG" userId="b5e6aab9-a7da-4b68-a175-a15a26c2a3f4" providerId="ADAL" clId="{36DF36A8-1891-C74F-B97A-1159F97B563F}" dt="2024-09-17T08:13:26.202" v="972" actId="2711"/>
          <ac:spMkLst>
            <pc:docMk/>
            <pc:sldMk cId="0" sldId="351"/>
            <ac:spMk id="117762" creationId="{EDC3B7DE-A1BB-117F-DE99-0E6664E74ED6}"/>
          </ac:spMkLst>
        </pc:spChg>
        <pc:spChg chg="mod">
          <ac:chgData name="Huanwen WANG" userId="b5e6aab9-a7da-4b68-a175-a15a26c2a3f4" providerId="ADAL" clId="{36DF36A8-1891-C74F-B97A-1159F97B563F}" dt="2024-09-17T08:13:43.286" v="977" actId="2711"/>
          <ac:spMkLst>
            <pc:docMk/>
            <pc:sldMk cId="0" sldId="351"/>
            <ac:spMk id="117766" creationId="{D81C7886-7D0D-B370-ABFA-80343A27F4ED}"/>
          </ac:spMkLst>
        </pc:spChg>
        <pc:spChg chg="mod">
          <ac:chgData name="Huanwen WANG" userId="b5e6aab9-a7da-4b68-a175-a15a26c2a3f4" providerId="ADAL" clId="{36DF36A8-1891-C74F-B97A-1159F97B563F}" dt="2024-09-17T08:13:35.536" v="975" actId="113"/>
          <ac:spMkLst>
            <pc:docMk/>
            <pc:sldMk cId="0" sldId="351"/>
            <ac:spMk id="117769" creationId="{BA39FC2B-B38C-C1C5-912F-14BDD2D53D85}"/>
          </ac:spMkLst>
        </pc:spChg>
        <pc:spChg chg="mod">
          <ac:chgData name="Huanwen WANG" userId="b5e6aab9-a7da-4b68-a175-a15a26c2a3f4" providerId="ADAL" clId="{36DF36A8-1891-C74F-B97A-1159F97B563F}" dt="2024-09-17T08:14:54.449" v="983" actId="2711"/>
          <ac:spMkLst>
            <pc:docMk/>
            <pc:sldMk cId="0" sldId="351"/>
            <ac:spMk id="117772" creationId="{D024310C-C282-1C6D-CE2C-1BB4436E5D2E}"/>
          </ac:spMkLst>
        </pc:spChg>
        <pc:spChg chg="mod">
          <ac:chgData name="Huanwen WANG" userId="b5e6aab9-a7da-4b68-a175-a15a26c2a3f4" providerId="ADAL" clId="{36DF36A8-1891-C74F-B97A-1159F97B563F}" dt="2024-09-17T08:13:58.950" v="982" actId="113"/>
          <ac:spMkLst>
            <pc:docMk/>
            <pc:sldMk cId="0" sldId="351"/>
            <ac:spMk id="117773" creationId="{94ECD7A3-9F28-B4DD-6719-79920BE53FB8}"/>
          </ac:spMkLst>
        </pc:spChg>
        <pc:graphicFrameChg chg="mod">
          <ac:chgData name="Huanwen WANG" userId="b5e6aab9-a7da-4b68-a175-a15a26c2a3f4" providerId="ADAL" clId="{36DF36A8-1891-C74F-B97A-1159F97B563F}" dt="2024-09-17T08:13:50.865" v="979" actId="1076"/>
          <ac:graphicFrameMkLst>
            <pc:docMk/>
            <pc:sldMk cId="0" sldId="351"/>
            <ac:graphicFrameMk id="117771" creationId="{547E1DB4-B8D4-F03C-9890-D0A386E61D92}"/>
          </ac:graphicFrameMkLst>
        </pc:graphicFrameChg>
      </pc:sldChg>
      <pc:sldChg chg="modSp mod">
        <pc:chgData name="Huanwen WANG" userId="b5e6aab9-a7da-4b68-a175-a15a26c2a3f4" providerId="ADAL" clId="{36DF36A8-1891-C74F-B97A-1159F97B563F}" dt="2024-09-17T08:42:22.819" v="1351" actId="1076"/>
        <pc:sldMkLst>
          <pc:docMk/>
          <pc:sldMk cId="0" sldId="352"/>
        </pc:sldMkLst>
        <pc:spChg chg="mod">
          <ac:chgData name="Huanwen WANG" userId="b5e6aab9-a7da-4b68-a175-a15a26c2a3f4" providerId="ADAL" clId="{36DF36A8-1891-C74F-B97A-1159F97B563F}" dt="2024-09-17T08:31:45.245" v="1311" actId="207"/>
          <ac:spMkLst>
            <pc:docMk/>
            <pc:sldMk cId="0" sldId="352"/>
            <ac:spMk id="5" creationId="{F39C32D7-5356-0CCC-21ED-FBC6E8A04C31}"/>
          </ac:spMkLst>
        </pc:spChg>
        <pc:spChg chg="mod">
          <ac:chgData name="Huanwen WANG" userId="b5e6aab9-a7da-4b68-a175-a15a26c2a3f4" providerId="ADAL" clId="{36DF36A8-1891-C74F-B97A-1159F97B563F}" dt="2024-09-17T08:42:22.819" v="1351" actId="1076"/>
          <ac:spMkLst>
            <pc:docMk/>
            <pc:sldMk cId="0" sldId="352"/>
            <ac:spMk id="6" creationId="{2BA66ABF-10F4-1EF2-7368-7947E9E4AF2B}"/>
          </ac:spMkLst>
        </pc:spChg>
        <pc:spChg chg="mod">
          <ac:chgData name="Huanwen WANG" userId="b5e6aab9-a7da-4b68-a175-a15a26c2a3f4" providerId="ADAL" clId="{36DF36A8-1891-C74F-B97A-1159F97B563F}" dt="2024-09-17T08:41:24.637" v="1350" actId="1076"/>
          <ac:spMkLst>
            <pc:docMk/>
            <pc:sldMk cId="0" sldId="352"/>
            <ac:spMk id="7" creationId="{E1063F72-45E0-23B9-5C4C-5EE989098070}"/>
          </ac:spMkLst>
        </pc:spChg>
        <pc:spChg chg="mod">
          <ac:chgData name="Huanwen WANG" userId="b5e6aab9-a7da-4b68-a175-a15a26c2a3f4" providerId="ADAL" clId="{36DF36A8-1891-C74F-B97A-1159F97B563F}" dt="2024-09-17T08:32:06.176" v="1318" actId="1076"/>
          <ac:spMkLst>
            <pc:docMk/>
            <pc:sldMk cId="0" sldId="352"/>
            <ac:spMk id="119814" creationId="{D17557C0-D585-9386-9076-F6C50D59CCE4}"/>
          </ac:spMkLst>
        </pc:spChg>
      </pc:sldChg>
      <pc:sldChg chg="modSp mod">
        <pc:chgData name="Huanwen WANG" userId="b5e6aab9-a7da-4b68-a175-a15a26c2a3f4" providerId="ADAL" clId="{36DF36A8-1891-C74F-B97A-1159F97B563F}" dt="2024-09-17T08:51:04.584" v="1486" actId="1076"/>
        <pc:sldMkLst>
          <pc:docMk/>
          <pc:sldMk cId="0" sldId="353"/>
        </pc:sldMkLst>
        <pc:spChg chg="mod">
          <ac:chgData name="Huanwen WANG" userId="b5e6aab9-a7da-4b68-a175-a15a26c2a3f4" providerId="ADAL" clId="{36DF36A8-1891-C74F-B97A-1159F97B563F}" dt="2024-09-17T08:50:10.307" v="1466" actId="207"/>
          <ac:spMkLst>
            <pc:docMk/>
            <pc:sldMk cId="0" sldId="353"/>
            <ac:spMk id="5" creationId="{D23EF09B-E14D-E81C-E08B-2655E3581250}"/>
          </ac:spMkLst>
        </pc:spChg>
        <pc:spChg chg="mod">
          <ac:chgData name="Huanwen WANG" userId="b5e6aab9-a7da-4b68-a175-a15a26c2a3f4" providerId="ADAL" clId="{36DF36A8-1891-C74F-B97A-1159F97B563F}" dt="2024-09-17T08:50:22.485" v="1472" actId="20577"/>
          <ac:spMkLst>
            <pc:docMk/>
            <pc:sldMk cId="0" sldId="353"/>
            <ac:spMk id="6" creationId="{B41F6DDE-FB45-15F9-CEEE-09061B1AF874}"/>
          </ac:spMkLst>
        </pc:spChg>
        <pc:spChg chg="mod">
          <ac:chgData name="Huanwen WANG" userId="b5e6aab9-a7da-4b68-a175-a15a26c2a3f4" providerId="ADAL" clId="{36DF36A8-1891-C74F-B97A-1159F97B563F}" dt="2024-09-17T08:51:04.584" v="1486" actId="1076"/>
          <ac:spMkLst>
            <pc:docMk/>
            <pc:sldMk cId="0" sldId="353"/>
            <ac:spMk id="7" creationId="{0782D270-BF26-5FEE-9A72-BF22D06A23FC}"/>
          </ac:spMkLst>
        </pc:spChg>
        <pc:spChg chg="mod">
          <ac:chgData name="Huanwen WANG" userId="b5e6aab9-a7da-4b68-a175-a15a26c2a3f4" providerId="ADAL" clId="{36DF36A8-1891-C74F-B97A-1159F97B563F}" dt="2024-09-17T08:50:46.223" v="1479" actId="20577"/>
          <ac:spMkLst>
            <pc:docMk/>
            <pc:sldMk cId="0" sldId="353"/>
            <ac:spMk id="120837" creationId="{57F94D33-C7C1-3042-3E76-7C338AFE7A4E}"/>
          </ac:spMkLst>
        </pc:spChg>
      </pc:sldChg>
      <pc:sldChg chg="modSp mod">
        <pc:chgData name="Huanwen WANG" userId="b5e6aab9-a7da-4b68-a175-a15a26c2a3f4" providerId="ADAL" clId="{36DF36A8-1891-C74F-B97A-1159F97B563F}" dt="2024-09-14T12:46:12.120" v="501" actId="1076"/>
        <pc:sldMkLst>
          <pc:docMk/>
          <pc:sldMk cId="82164871" sldId="354"/>
        </pc:sldMkLst>
        <pc:spChg chg="mod">
          <ac:chgData name="Huanwen WANG" userId="b5e6aab9-a7da-4b68-a175-a15a26c2a3f4" providerId="ADAL" clId="{36DF36A8-1891-C74F-B97A-1159F97B563F}" dt="2024-09-14T12:44:07.337" v="473" actId="207"/>
          <ac:spMkLst>
            <pc:docMk/>
            <pc:sldMk cId="82164871" sldId="354"/>
            <ac:spMk id="2" creationId="{22914D24-AAB4-0EFC-E90F-C02BA8F82DE3}"/>
          </ac:spMkLst>
        </pc:spChg>
        <pc:spChg chg="mod">
          <ac:chgData name="Huanwen WANG" userId="b5e6aab9-a7da-4b68-a175-a15a26c2a3f4" providerId="ADAL" clId="{36DF36A8-1891-C74F-B97A-1159F97B563F}" dt="2024-09-14T12:46:12.120" v="501" actId="1076"/>
          <ac:spMkLst>
            <pc:docMk/>
            <pc:sldMk cId="82164871" sldId="354"/>
            <ac:spMk id="5124" creationId="{B9415604-3A82-631B-D693-A0EB9981415C}"/>
          </ac:spMkLst>
        </pc:spChg>
        <pc:grpChg chg="mod">
          <ac:chgData name="Huanwen WANG" userId="b5e6aab9-a7da-4b68-a175-a15a26c2a3f4" providerId="ADAL" clId="{36DF36A8-1891-C74F-B97A-1159F97B563F}" dt="2024-09-14T12:44:03.580" v="472" actId="1076"/>
          <ac:grpSpMkLst>
            <pc:docMk/>
            <pc:sldMk cId="82164871" sldId="354"/>
            <ac:grpSpMk id="3" creationId="{2D25F844-5B77-20CC-CF76-2A792EC36BFE}"/>
          </ac:grpSpMkLst>
        </pc:grpChg>
      </pc:sldChg>
      <pc:sldChg chg="modSp mod">
        <pc:chgData name="Huanwen WANG" userId="b5e6aab9-a7da-4b68-a175-a15a26c2a3f4" providerId="ADAL" clId="{36DF36A8-1891-C74F-B97A-1159F97B563F}" dt="2024-09-17T09:20:24.266" v="1791" actId="1076"/>
        <pc:sldMkLst>
          <pc:docMk/>
          <pc:sldMk cId="3362473493" sldId="355"/>
        </pc:sldMkLst>
        <pc:spChg chg="mod">
          <ac:chgData name="Huanwen WANG" userId="b5e6aab9-a7da-4b68-a175-a15a26c2a3f4" providerId="ADAL" clId="{36DF36A8-1891-C74F-B97A-1159F97B563F}" dt="2024-09-17T09:19:00.950" v="1765" actId="207"/>
          <ac:spMkLst>
            <pc:docMk/>
            <pc:sldMk cId="3362473493" sldId="355"/>
            <ac:spMk id="5" creationId="{79835188-6A60-D51C-2252-8F2D1028AB24}"/>
          </ac:spMkLst>
        </pc:spChg>
        <pc:spChg chg="mod">
          <ac:chgData name="Huanwen WANG" userId="b5e6aab9-a7da-4b68-a175-a15a26c2a3f4" providerId="ADAL" clId="{36DF36A8-1891-C74F-B97A-1159F97B563F}" dt="2024-09-17T09:19:55.180" v="1783" actId="255"/>
          <ac:spMkLst>
            <pc:docMk/>
            <pc:sldMk cId="3362473493" sldId="355"/>
            <ac:spMk id="6" creationId="{B9B51873-81FA-749D-1526-0FC42E639AFA}"/>
          </ac:spMkLst>
        </pc:spChg>
        <pc:spChg chg="mod">
          <ac:chgData name="Huanwen WANG" userId="b5e6aab9-a7da-4b68-a175-a15a26c2a3f4" providerId="ADAL" clId="{36DF36A8-1891-C74F-B97A-1159F97B563F}" dt="2024-09-17T09:20:24.266" v="1791" actId="1076"/>
          <ac:spMkLst>
            <pc:docMk/>
            <pc:sldMk cId="3362473493" sldId="355"/>
            <ac:spMk id="7" creationId="{40BB1F71-4055-702F-92E4-1178346C4BA1}"/>
          </ac:spMkLst>
        </pc:spChg>
        <pc:spChg chg="mod">
          <ac:chgData name="Huanwen WANG" userId="b5e6aab9-a7da-4b68-a175-a15a26c2a3f4" providerId="ADAL" clId="{36DF36A8-1891-C74F-B97A-1159F97B563F}" dt="2024-09-17T09:19:15.428" v="1770" actId="255"/>
          <ac:spMkLst>
            <pc:docMk/>
            <pc:sldMk cId="3362473493" sldId="355"/>
            <ac:spMk id="109571" creationId="{B924C702-E3DF-1BC5-0715-674C7667BF47}"/>
          </ac:spMkLst>
        </pc:spChg>
        <pc:spChg chg="mod">
          <ac:chgData name="Huanwen WANG" userId="b5e6aab9-a7da-4b68-a175-a15a26c2a3f4" providerId="ADAL" clId="{36DF36A8-1891-C74F-B97A-1159F97B563F}" dt="2024-09-17T09:19:42.824" v="1779" actId="1076"/>
          <ac:spMkLst>
            <pc:docMk/>
            <pc:sldMk cId="3362473493" sldId="355"/>
            <ac:spMk id="109572" creationId="{3AFE1E46-C137-B84A-B1B0-CD6ED67DEE2D}"/>
          </ac:spMkLst>
        </pc:spChg>
      </pc:sldChg>
      <pc:sldChg chg="modSp mod">
        <pc:chgData name="Huanwen WANG" userId="b5e6aab9-a7da-4b68-a175-a15a26c2a3f4" providerId="ADAL" clId="{36DF36A8-1891-C74F-B97A-1159F97B563F}" dt="2024-09-19T01:12:24.755" v="2657" actId="255"/>
        <pc:sldMkLst>
          <pc:docMk/>
          <pc:sldMk cId="1448004543" sldId="356"/>
        </pc:sldMkLst>
        <pc:spChg chg="mod">
          <ac:chgData name="Huanwen WANG" userId="b5e6aab9-a7da-4b68-a175-a15a26c2a3f4" providerId="ADAL" clId="{36DF36A8-1891-C74F-B97A-1159F97B563F}" dt="2024-09-19T01:11:49.844" v="2648" actId="207"/>
          <ac:spMkLst>
            <pc:docMk/>
            <pc:sldMk cId="1448004543" sldId="356"/>
            <ac:spMk id="5" creationId="{79835188-6A60-D51C-2252-8F2D1028AB24}"/>
          </ac:spMkLst>
        </pc:spChg>
        <pc:spChg chg="mod">
          <ac:chgData name="Huanwen WANG" userId="b5e6aab9-a7da-4b68-a175-a15a26c2a3f4" providerId="ADAL" clId="{36DF36A8-1891-C74F-B97A-1159F97B563F}" dt="2024-09-19T01:12:03.204" v="2653" actId="113"/>
          <ac:spMkLst>
            <pc:docMk/>
            <pc:sldMk cId="1448004543" sldId="356"/>
            <ac:spMk id="6" creationId="{B9B51873-81FA-749D-1526-0FC42E639AFA}"/>
          </ac:spMkLst>
        </pc:spChg>
        <pc:spChg chg="mod">
          <ac:chgData name="Huanwen WANG" userId="b5e6aab9-a7da-4b68-a175-a15a26c2a3f4" providerId="ADAL" clId="{36DF36A8-1891-C74F-B97A-1159F97B563F}" dt="2024-09-19T01:12:03.204" v="2653" actId="113"/>
          <ac:spMkLst>
            <pc:docMk/>
            <pc:sldMk cId="1448004543" sldId="356"/>
            <ac:spMk id="8" creationId="{B6037E07-C2F8-20C0-1AEC-EDC98F537D36}"/>
          </ac:spMkLst>
        </pc:spChg>
        <pc:spChg chg="mod">
          <ac:chgData name="Huanwen WANG" userId="b5e6aab9-a7da-4b68-a175-a15a26c2a3f4" providerId="ADAL" clId="{36DF36A8-1891-C74F-B97A-1159F97B563F}" dt="2024-09-19T01:12:24.755" v="2657" actId="255"/>
          <ac:spMkLst>
            <pc:docMk/>
            <pc:sldMk cId="1448004543" sldId="356"/>
            <ac:spMk id="9" creationId="{65322C62-DC64-E8BF-D124-5BD7A931C964}"/>
          </ac:spMkLst>
        </pc:spChg>
        <pc:spChg chg="mod">
          <ac:chgData name="Huanwen WANG" userId="b5e6aab9-a7da-4b68-a175-a15a26c2a3f4" providerId="ADAL" clId="{36DF36A8-1891-C74F-B97A-1159F97B563F}" dt="2024-09-19T01:12:03.204" v="2653" actId="113"/>
          <ac:spMkLst>
            <pc:docMk/>
            <pc:sldMk cId="1448004543" sldId="356"/>
            <ac:spMk id="109571" creationId="{B924C702-E3DF-1BC5-0715-674C7667BF47}"/>
          </ac:spMkLst>
        </pc:spChg>
      </pc:sldChg>
      <pc:sldChg chg="modSp mod">
        <pc:chgData name="Huanwen WANG" userId="b5e6aab9-a7da-4b68-a175-a15a26c2a3f4" providerId="ADAL" clId="{36DF36A8-1891-C74F-B97A-1159F97B563F}" dt="2024-09-19T04:13:28.854" v="2766" actId="207"/>
        <pc:sldMkLst>
          <pc:docMk/>
          <pc:sldMk cId="2972674238" sldId="357"/>
        </pc:sldMkLst>
        <pc:spChg chg="mod">
          <ac:chgData name="Huanwen WANG" userId="b5e6aab9-a7da-4b68-a175-a15a26c2a3f4" providerId="ADAL" clId="{36DF36A8-1891-C74F-B97A-1159F97B563F}" dt="2024-09-19T04:12:54.440" v="2756" actId="207"/>
          <ac:spMkLst>
            <pc:docMk/>
            <pc:sldMk cId="2972674238" sldId="357"/>
            <ac:spMk id="5" creationId="{79835188-6A60-D51C-2252-8F2D1028AB24}"/>
          </ac:spMkLst>
        </pc:spChg>
        <pc:spChg chg="mod">
          <ac:chgData name="Huanwen WANG" userId="b5e6aab9-a7da-4b68-a175-a15a26c2a3f4" providerId="ADAL" clId="{36DF36A8-1891-C74F-B97A-1159F97B563F}" dt="2024-09-19T04:13:14.559" v="2762" actId="108"/>
          <ac:spMkLst>
            <pc:docMk/>
            <pc:sldMk cId="2972674238" sldId="357"/>
            <ac:spMk id="6" creationId="{B9B51873-81FA-749D-1526-0FC42E639AFA}"/>
          </ac:spMkLst>
        </pc:spChg>
        <pc:spChg chg="mod">
          <ac:chgData name="Huanwen WANG" userId="b5e6aab9-a7da-4b68-a175-a15a26c2a3f4" providerId="ADAL" clId="{36DF36A8-1891-C74F-B97A-1159F97B563F}" dt="2024-09-19T04:13:28.854" v="2766" actId="207"/>
          <ac:spMkLst>
            <pc:docMk/>
            <pc:sldMk cId="2972674238" sldId="357"/>
            <ac:spMk id="7" creationId="{034ECF2D-25F4-EFC2-C7BB-811428D46692}"/>
          </ac:spMkLst>
        </pc:spChg>
        <pc:spChg chg="mod">
          <ac:chgData name="Huanwen WANG" userId="b5e6aab9-a7da-4b68-a175-a15a26c2a3f4" providerId="ADAL" clId="{36DF36A8-1891-C74F-B97A-1159F97B563F}" dt="2024-09-19T04:13:20.592" v="2764" actId="108"/>
          <ac:spMkLst>
            <pc:docMk/>
            <pc:sldMk cId="2972674238" sldId="357"/>
            <ac:spMk id="8" creationId="{B6037E07-C2F8-20C0-1AEC-EDC98F537D36}"/>
          </ac:spMkLst>
        </pc:spChg>
        <pc:spChg chg="mod">
          <ac:chgData name="Huanwen WANG" userId="b5e6aab9-a7da-4b68-a175-a15a26c2a3f4" providerId="ADAL" clId="{36DF36A8-1891-C74F-B97A-1159F97B563F}" dt="2024-09-19T04:13:06.538" v="2761" actId="207"/>
          <ac:spMkLst>
            <pc:docMk/>
            <pc:sldMk cId="2972674238" sldId="357"/>
            <ac:spMk id="109571" creationId="{B924C702-E3DF-1BC5-0715-674C7667BF47}"/>
          </ac:spMkLst>
        </pc:spChg>
      </pc:sldChg>
      <pc:sldChg chg="modSp mod">
        <pc:chgData name="Huanwen WANG" userId="b5e6aab9-a7da-4b68-a175-a15a26c2a3f4" providerId="ADAL" clId="{36DF36A8-1891-C74F-B97A-1159F97B563F}" dt="2024-09-19T05:53:45.063" v="2931" actId="207"/>
        <pc:sldMkLst>
          <pc:docMk/>
          <pc:sldMk cId="802676381" sldId="358"/>
        </pc:sldMkLst>
        <pc:spChg chg="mod">
          <ac:chgData name="Huanwen WANG" userId="b5e6aab9-a7da-4b68-a175-a15a26c2a3f4" providerId="ADAL" clId="{36DF36A8-1891-C74F-B97A-1159F97B563F}" dt="2024-09-19T05:50:32.669" v="2874" actId="207"/>
          <ac:spMkLst>
            <pc:docMk/>
            <pc:sldMk cId="802676381" sldId="358"/>
            <ac:spMk id="5" creationId="{79835188-6A60-D51C-2252-8F2D1028AB24}"/>
          </ac:spMkLst>
        </pc:spChg>
        <pc:spChg chg="mod">
          <ac:chgData name="Huanwen WANG" userId="b5e6aab9-a7da-4b68-a175-a15a26c2a3f4" providerId="ADAL" clId="{36DF36A8-1891-C74F-B97A-1159F97B563F}" dt="2024-09-19T05:53:45.063" v="2931" actId="207"/>
          <ac:spMkLst>
            <pc:docMk/>
            <pc:sldMk cId="802676381" sldId="358"/>
            <ac:spMk id="6" creationId="{B9B51873-81FA-749D-1526-0FC42E639AFA}"/>
          </ac:spMkLst>
        </pc:spChg>
        <pc:spChg chg="mod">
          <ac:chgData name="Huanwen WANG" userId="b5e6aab9-a7da-4b68-a175-a15a26c2a3f4" providerId="ADAL" clId="{36DF36A8-1891-C74F-B97A-1159F97B563F}" dt="2024-09-19T05:53:45.063" v="2931" actId="207"/>
          <ac:spMkLst>
            <pc:docMk/>
            <pc:sldMk cId="802676381" sldId="358"/>
            <ac:spMk id="7" creationId="{034ECF2D-25F4-EFC2-C7BB-811428D46692}"/>
          </ac:spMkLst>
        </pc:spChg>
        <pc:spChg chg="mod">
          <ac:chgData name="Huanwen WANG" userId="b5e6aab9-a7da-4b68-a175-a15a26c2a3f4" providerId="ADAL" clId="{36DF36A8-1891-C74F-B97A-1159F97B563F}" dt="2024-09-19T05:53:45.063" v="2931" actId="207"/>
          <ac:spMkLst>
            <pc:docMk/>
            <pc:sldMk cId="802676381" sldId="358"/>
            <ac:spMk id="8" creationId="{B6037E07-C2F8-20C0-1AEC-EDC98F537D36}"/>
          </ac:spMkLst>
        </pc:spChg>
        <pc:spChg chg="mod">
          <ac:chgData name="Huanwen WANG" userId="b5e6aab9-a7da-4b68-a175-a15a26c2a3f4" providerId="ADAL" clId="{36DF36A8-1891-C74F-B97A-1159F97B563F}" dt="2024-09-19T05:50:41.292" v="2877" actId="113"/>
          <ac:spMkLst>
            <pc:docMk/>
            <pc:sldMk cId="802676381" sldId="358"/>
            <ac:spMk id="9" creationId="{2DD57ECD-0305-1A61-B385-C45F6C63A76B}"/>
          </ac:spMkLst>
        </pc:spChg>
        <pc:spChg chg="mod">
          <ac:chgData name="Huanwen WANG" userId="b5e6aab9-a7da-4b68-a175-a15a26c2a3f4" providerId="ADAL" clId="{36DF36A8-1891-C74F-B97A-1159F97B563F}" dt="2024-09-19T05:53:45.063" v="2931" actId="207"/>
          <ac:spMkLst>
            <pc:docMk/>
            <pc:sldMk cId="802676381" sldId="358"/>
            <ac:spMk id="109571" creationId="{B924C702-E3DF-1BC5-0715-674C7667BF47}"/>
          </ac:spMkLst>
        </pc:spChg>
      </pc:sldChg>
      <pc:sldChg chg="modSp add del mod">
        <pc:chgData name="Huanwen WANG" userId="b5e6aab9-a7da-4b68-a175-a15a26c2a3f4" providerId="ADAL" clId="{36DF36A8-1891-C74F-B97A-1159F97B563F}" dt="2024-09-21T08:43:44.324" v="3488" actId="2696"/>
        <pc:sldMkLst>
          <pc:docMk/>
          <pc:sldMk cId="2501666184" sldId="895"/>
        </pc:sldMkLst>
        <pc:spChg chg="mod">
          <ac:chgData name="Huanwen WANG" userId="b5e6aab9-a7da-4b68-a175-a15a26c2a3f4" providerId="ADAL" clId="{36DF36A8-1891-C74F-B97A-1159F97B563F}" dt="2024-09-14T12:44:13.425" v="474" actId="207"/>
          <ac:spMkLst>
            <pc:docMk/>
            <pc:sldMk cId="2501666184" sldId="895"/>
            <ac:spMk id="6" creationId="{D0CB387B-25DC-043A-CF99-2141E953D7E7}"/>
          </ac:spMkLst>
        </pc:spChg>
      </pc:sldChg>
      <pc:sldChg chg="modSp add del mod">
        <pc:chgData name="Huanwen WANG" userId="b5e6aab9-a7da-4b68-a175-a15a26c2a3f4" providerId="ADAL" clId="{36DF36A8-1891-C74F-B97A-1159F97B563F}" dt="2024-09-21T08:43:47.240" v="3490" actId="2696"/>
        <pc:sldMkLst>
          <pc:docMk/>
          <pc:sldMk cId="3548805001" sldId="896"/>
        </pc:sldMkLst>
        <pc:spChg chg="mod">
          <ac:chgData name="Huanwen WANG" userId="b5e6aab9-a7da-4b68-a175-a15a26c2a3f4" providerId="ADAL" clId="{36DF36A8-1891-C74F-B97A-1159F97B563F}" dt="2024-09-14T12:42:41.311" v="331" actId="2711"/>
          <ac:spMkLst>
            <pc:docMk/>
            <pc:sldMk cId="3548805001" sldId="896"/>
            <ac:spMk id="3" creationId="{21640301-713D-20E9-E397-C645FDE7D8B9}"/>
          </ac:spMkLst>
        </pc:spChg>
        <pc:graphicFrameChg chg="mod modGraphic">
          <ac:chgData name="Huanwen WANG" userId="b5e6aab9-a7da-4b68-a175-a15a26c2a3f4" providerId="ADAL" clId="{36DF36A8-1891-C74F-B97A-1159F97B563F}" dt="2024-09-19T06:42:17.807" v="3349" actId="1076"/>
          <ac:graphicFrameMkLst>
            <pc:docMk/>
            <pc:sldMk cId="3548805001" sldId="896"/>
            <ac:graphicFrameMk id="2" creationId="{05F15673-9391-D5A7-16C1-EB0D39862AAA}"/>
          </ac:graphicFrameMkLst>
        </pc:graphicFrameChg>
      </pc:sldChg>
      <pc:sldChg chg="add del">
        <pc:chgData name="Huanwen WANG" userId="b5e6aab9-a7da-4b68-a175-a15a26c2a3f4" providerId="ADAL" clId="{36DF36A8-1891-C74F-B97A-1159F97B563F}" dt="2024-09-21T08:43:46.191" v="3489" actId="2696"/>
        <pc:sldMkLst>
          <pc:docMk/>
          <pc:sldMk cId="997242971" sldId="897"/>
        </pc:sldMkLst>
      </pc:sldChg>
      <pc:sldChg chg="modSp add del mod">
        <pc:chgData name="Huanwen WANG" userId="b5e6aab9-a7da-4b68-a175-a15a26c2a3f4" providerId="ADAL" clId="{36DF36A8-1891-C74F-B97A-1159F97B563F}" dt="2024-09-21T08:43:48.139" v="3497" actId="2696"/>
        <pc:sldMkLst>
          <pc:docMk/>
          <pc:sldMk cId="4001589176" sldId="899"/>
        </pc:sldMkLst>
        <pc:spChg chg="mod">
          <ac:chgData name="Huanwen WANG" userId="b5e6aab9-a7da-4b68-a175-a15a26c2a3f4" providerId="ADAL" clId="{36DF36A8-1891-C74F-B97A-1159F97B563F}" dt="2024-09-21T08:43:47.256" v="3495"/>
          <ac:spMkLst>
            <pc:docMk/>
            <pc:sldMk cId="4001589176" sldId="899"/>
            <ac:spMk id="4" creationId="{A4C79CCC-1C5D-2E8C-0482-94E09CF4EA3D}"/>
          </ac:spMkLst>
        </pc:spChg>
        <pc:spChg chg="mod">
          <ac:chgData name="Huanwen WANG" userId="b5e6aab9-a7da-4b68-a175-a15a26c2a3f4" providerId="ADAL" clId="{36DF36A8-1891-C74F-B97A-1159F97B563F}" dt="2024-09-21T08:43:47.253" v="3491" actId="20577"/>
          <ac:spMkLst>
            <pc:docMk/>
            <pc:sldMk cId="4001589176" sldId="899"/>
            <ac:spMk id="14" creationId="{641EFB24-3AC8-A0FD-18CE-5507C9AF6EE7}"/>
          </ac:spMkLst>
        </pc:spChg>
        <pc:spChg chg="mod">
          <ac:chgData name="Huanwen WANG" userId="b5e6aab9-a7da-4b68-a175-a15a26c2a3f4" providerId="ADAL" clId="{36DF36A8-1891-C74F-B97A-1159F97B563F}" dt="2024-09-21T08:43:47.254" v="3492" actId="20577"/>
          <ac:spMkLst>
            <pc:docMk/>
            <pc:sldMk cId="4001589176" sldId="899"/>
            <ac:spMk id="15" creationId="{BC8DBD35-585F-1F57-8160-96F2AFAE9E53}"/>
          </ac:spMkLst>
        </pc:spChg>
        <pc:spChg chg="mod">
          <ac:chgData name="Huanwen WANG" userId="b5e6aab9-a7da-4b68-a175-a15a26c2a3f4" providerId="ADAL" clId="{36DF36A8-1891-C74F-B97A-1159F97B563F}" dt="2024-09-21T08:43:47.254" v="3493" actId="20577"/>
          <ac:spMkLst>
            <pc:docMk/>
            <pc:sldMk cId="4001589176" sldId="899"/>
            <ac:spMk id="16" creationId="{D2061B46-CE71-D5C6-586B-77891CD9E37F}"/>
          </ac:spMkLst>
        </pc:spChg>
        <pc:spChg chg="mod">
          <ac:chgData name="Huanwen WANG" userId="b5e6aab9-a7da-4b68-a175-a15a26c2a3f4" providerId="ADAL" clId="{36DF36A8-1891-C74F-B97A-1159F97B563F}" dt="2024-09-21T08:43:47.255" v="3494" actId="20577"/>
          <ac:spMkLst>
            <pc:docMk/>
            <pc:sldMk cId="4001589176" sldId="899"/>
            <ac:spMk id="17" creationId="{ECBAC057-7F6B-DE90-1C9C-E82BA807CB42}"/>
          </ac:spMkLst>
        </pc:spChg>
        <pc:picChg chg="mod">
          <ac:chgData name="Huanwen WANG" userId="b5e6aab9-a7da-4b68-a175-a15a26c2a3f4" providerId="ADAL" clId="{36DF36A8-1891-C74F-B97A-1159F97B563F}" dt="2024-09-21T08:43:47.256" v="3496"/>
          <ac:picMkLst>
            <pc:docMk/>
            <pc:sldMk cId="4001589176" sldId="899"/>
            <ac:picMk id="3" creationId="{EC988C14-9894-237C-B80D-4244B4A9805D}"/>
          </ac:picMkLst>
        </pc:picChg>
      </pc:sldChg>
      <pc:sldChg chg="modSp add del mod">
        <pc:chgData name="Huanwen WANG" userId="b5e6aab9-a7da-4b68-a175-a15a26c2a3f4" providerId="ADAL" clId="{36DF36A8-1891-C74F-B97A-1159F97B563F}" dt="2024-09-21T08:43:48.871" v="3504" actId="2696"/>
        <pc:sldMkLst>
          <pc:docMk/>
          <pc:sldMk cId="190924396" sldId="900"/>
        </pc:sldMkLst>
        <pc:spChg chg="mod">
          <ac:chgData name="Huanwen WANG" userId="b5e6aab9-a7da-4b68-a175-a15a26c2a3f4" providerId="ADAL" clId="{36DF36A8-1891-C74F-B97A-1159F97B563F}" dt="2024-09-21T08:43:48.155" v="3502"/>
          <ac:spMkLst>
            <pc:docMk/>
            <pc:sldMk cId="190924396" sldId="900"/>
            <ac:spMk id="4" creationId="{E08324CD-52AB-E14B-000F-2E619E87E678}"/>
          </ac:spMkLst>
        </pc:spChg>
        <pc:spChg chg="mod">
          <ac:chgData name="Huanwen WANG" userId="b5e6aab9-a7da-4b68-a175-a15a26c2a3f4" providerId="ADAL" clId="{36DF36A8-1891-C74F-B97A-1159F97B563F}" dt="2024-09-21T08:43:48.152" v="3498" actId="20577"/>
          <ac:spMkLst>
            <pc:docMk/>
            <pc:sldMk cId="190924396" sldId="900"/>
            <ac:spMk id="14" creationId="{C6F50AE2-E027-0840-E2E0-80D0DFAD3B04}"/>
          </ac:spMkLst>
        </pc:spChg>
        <pc:spChg chg="mod">
          <ac:chgData name="Huanwen WANG" userId="b5e6aab9-a7da-4b68-a175-a15a26c2a3f4" providerId="ADAL" clId="{36DF36A8-1891-C74F-B97A-1159F97B563F}" dt="2024-09-21T08:43:48.153" v="3499" actId="20577"/>
          <ac:spMkLst>
            <pc:docMk/>
            <pc:sldMk cId="190924396" sldId="900"/>
            <ac:spMk id="15" creationId="{8E4204E4-9B5D-F304-DBB7-49823BA688F8}"/>
          </ac:spMkLst>
        </pc:spChg>
        <pc:spChg chg="mod">
          <ac:chgData name="Huanwen WANG" userId="b5e6aab9-a7da-4b68-a175-a15a26c2a3f4" providerId="ADAL" clId="{36DF36A8-1891-C74F-B97A-1159F97B563F}" dt="2024-09-21T08:43:48.153" v="3500" actId="20577"/>
          <ac:spMkLst>
            <pc:docMk/>
            <pc:sldMk cId="190924396" sldId="900"/>
            <ac:spMk id="16" creationId="{550EF99F-256B-0048-2DFE-88C68CCC7EAC}"/>
          </ac:spMkLst>
        </pc:spChg>
        <pc:spChg chg="mod">
          <ac:chgData name="Huanwen WANG" userId="b5e6aab9-a7da-4b68-a175-a15a26c2a3f4" providerId="ADAL" clId="{36DF36A8-1891-C74F-B97A-1159F97B563F}" dt="2024-09-21T08:43:48.154" v="3501" actId="20577"/>
          <ac:spMkLst>
            <pc:docMk/>
            <pc:sldMk cId="190924396" sldId="900"/>
            <ac:spMk id="17" creationId="{C626DDC1-EB81-2489-C8E4-D181FF4ABEF9}"/>
          </ac:spMkLst>
        </pc:spChg>
        <pc:picChg chg="mod">
          <ac:chgData name="Huanwen WANG" userId="b5e6aab9-a7da-4b68-a175-a15a26c2a3f4" providerId="ADAL" clId="{36DF36A8-1891-C74F-B97A-1159F97B563F}" dt="2024-09-21T08:43:48.155" v="3503"/>
          <ac:picMkLst>
            <pc:docMk/>
            <pc:sldMk cId="190924396" sldId="900"/>
            <ac:picMk id="3" creationId="{83BBEB2F-0509-9FFA-CB7B-EE5E40861802}"/>
          </ac:picMkLst>
        </pc:picChg>
      </pc:sldChg>
      <pc:sldChg chg="modSp add del mod">
        <pc:chgData name="Huanwen WANG" userId="b5e6aab9-a7da-4b68-a175-a15a26c2a3f4" providerId="ADAL" clId="{36DF36A8-1891-C74F-B97A-1159F97B563F}" dt="2024-09-21T08:43:49.548" v="3511" actId="2696"/>
        <pc:sldMkLst>
          <pc:docMk/>
          <pc:sldMk cId="805943543" sldId="901"/>
        </pc:sldMkLst>
        <pc:spChg chg="mod">
          <ac:chgData name="Huanwen WANG" userId="b5e6aab9-a7da-4b68-a175-a15a26c2a3f4" providerId="ADAL" clId="{36DF36A8-1891-C74F-B97A-1159F97B563F}" dt="2024-09-21T08:43:48.885" v="3509"/>
          <ac:spMkLst>
            <pc:docMk/>
            <pc:sldMk cId="805943543" sldId="901"/>
            <ac:spMk id="4" creationId="{7FBA09C1-12B1-2826-1E77-C794EE818D2F}"/>
          </ac:spMkLst>
        </pc:spChg>
        <pc:spChg chg="mod">
          <ac:chgData name="Huanwen WANG" userId="b5e6aab9-a7da-4b68-a175-a15a26c2a3f4" providerId="ADAL" clId="{36DF36A8-1891-C74F-B97A-1159F97B563F}" dt="2024-09-14T12:43:39.665" v="399" actId="2711"/>
          <ac:spMkLst>
            <pc:docMk/>
            <pc:sldMk cId="805943543" sldId="901"/>
            <ac:spMk id="9" creationId="{5A652AAF-E2C5-C399-0198-3DC359909817}"/>
          </ac:spMkLst>
        </pc:spChg>
        <pc:spChg chg="mod">
          <ac:chgData name="Huanwen WANG" userId="b5e6aab9-a7da-4b68-a175-a15a26c2a3f4" providerId="ADAL" clId="{36DF36A8-1891-C74F-B97A-1159F97B563F}" dt="2024-09-21T08:43:48.883" v="3505" actId="20577"/>
          <ac:spMkLst>
            <pc:docMk/>
            <pc:sldMk cId="805943543" sldId="901"/>
            <ac:spMk id="14" creationId="{EFC8CFBF-4F0C-61B2-1D04-E8EBA266C842}"/>
          </ac:spMkLst>
        </pc:spChg>
        <pc:spChg chg="mod">
          <ac:chgData name="Huanwen WANG" userId="b5e6aab9-a7da-4b68-a175-a15a26c2a3f4" providerId="ADAL" clId="{36DF36A8-1891-C74F-B97A-1159F97B563F}" dt="2024-09-21T08:43:48.883" v="3506" actId="20577"/>
          <ac:spMkLst>
            <pc:docMk/>
            <pc:sldMk cId="805943543" sldId="901"/>
            <ac:spMk id="15" creationId="{6F18D3E8-87B1-DF91-C96B-A2C08C8719C2}"/>
          </ac:spMkLst>
        </pc:spChg>
        <pc:spChg chg="mod">
          <ac:chgData name="Huanwen WANG" userId="b5e6aab9-a7da-4b68-a175-a15a26c2a3f4" providerId="ADAL" clId="{36DF36A8-1891-C74F-B97A-1159F97B563F}" dt="2024-09-21T08:43:48.884" v="3507" actId="20577"/>
          <ac:spMkLst>
            <pc:docMk/>
            <pc:sldMk cId="805943543" sldId="901"/>
            <ac:spMk id="16" creationId="{A3CC4F03-07B2-35C0-84F8-B52D52AB88EB}"/>
          </ac:spMkLst>
        </pc:spChg>
        <pc:spChg chg="mod">
          <ac:chgData name="Huanwen WANG" userId="b5e6aab9-a7da-4b68-a175-a15a26c2a3f4" providerId="ADAL" clId="{36DF36A8-1891-C74F-B97A-1159F97B563F}" dt="2024-09-21T08:43:48.884" v="3508" actId="20577"/>
          <ac:spMkLst>
            <pc:docMk/>
            <pc:sldMk cId="805943543" sldId="901"/>
            <ac:spMk id="17" creationId="{E15AC212-1060-1AF6-A189-FC7EA2661D2D}"/>
          </ac:spMkLst>
        </pc:spChg>
        <pc:picChg chg="mod">
          <ac:chgData name="Huanwen WANG" userId="b5e6aab9-a7da-4b68-a175-a15a26c2a3f4" providerId="ADAL" clId="{36DF36A8-1891-C74F-B97A-1159F97B563F}" dt="2024-09-21T08:43:48.885" v="3510"/>
          <ac:picMkLst>
            <pc:docMk/>
            <pc:sldMk cId="805943543" sldId="901"/>
            <ac:picMk id="3" creationId="{3B59D27E-DC51-AAA6-CE7F-58E7BF48B3F6}"/>
          </ac:picMkLst>
        </pc:picChg>
      </pc:sldChg>
      <pc:sldChg chg="modSp del mod">
        <pc:chgData name="Huanwen WANG" userId="b5e6aab9-a7da-4b68-a175-a15a26c2a3f4" providerId="ADAL" clId="{36DF36A8-1891-C74F-B97A-1159F97B563F}" dt="2024-09-21T08:43:50.072" v="3514" actId="2696"/>
        <pc:sldMkLst>
          <pc:docMk/>
          <pc:sldMk cId="2316113708" sldId="903"/>
        </pc:sldMkLst>
        <pc:spChg chg="mod">
          <ac:chgData name="Huanwen WANG" userId="b5e6aab9-a7da-4b68-a175-a15a26c2a3f4" providerId="ADAL" clId="{36DF36A8-1891-C74F-B97A-1159F97B563F}" dt="2024-09-21T08:43:49.561" v="3512"/>
          <ac:spMkLst>
            <pc:docMk/>
            <pc:sldMk cId="2316113708" sldId="903"/>
            <ac:spMk id="4" creationId="{5450F148-C0C3-9C7F-CA1F-852A15B0855D}"/>
          </ac:spMkLst>
        </pc:spChg>
        <pc:spChg chg="mod">
          <ac:chgData name="Huanwen WANG" userId="b5e6aab9-a7da-4b68-a175-a15a26c2a3f4" providerId="ADAL" clId="{36DF36A8-1891-C74F-B97A-1159F97B563F}" dt="2024-09-14T12:49:47.849" v="558" actId="207"/>
          <ac:spMkLst>
            <pc:docMk/>
            <pc:sldMk cId="2316113708" sldId="903"/>
            <ac:spMk id="9" creationId="{53B03F38-F79D-D984-F815-339B57555364}"/>
          </ac:spMkLst>
        </pc:spChg>
        <pc:picChg chg="mod">
          <ac:chgData name="Huanwen WANG" userId="b5e6aab9-a7da-4b68-a175-a15a26c2a3f4" providerId="ADAL" clId="{36DF36A8-1891-C74F-B97A-1159F97B563F}" dt="2024-09-21T08:43:49.561" v="3513"/>
          <ac:picMkLst>
            <pc:docMk/>
            <pc:sldMk cId="2316113708" sldId="903"/>
            <ac:picMk id="3" creationId="{AA70E9CC-BF2E-D594-D23B-6CFFA2003E84}"/>
          </ac:picMkLst>
        </pc:picChg>
      </pc:sldChg>
      <pc:sldChg chg="addSp delSp modSp mod modAnim">
        <pc:chgData name="Huanwen WANG" userId="b5e6aab9-a7da-4b68-a175-a15a26c2a3f4" providerId="ADAL" clId="{36DF36A8-1891-C74F-B97A-1159F97B563F}" dt="2024-09-19T06:18:17.858" v="3302" actId="207"/>
        <pc:sldMkLst>
          <pc:docMk/>
          <pc:sldMk cId="3183945723" sldId="905"/>
        </pc:sldMkLst>
        <pc:spChg chg="add mod">
          <ac:chgData name="Huanwen WANG" userId="b5e6aab9-a7da-4b68-a175-a15a26c2a3f4" providerId="ADAL" clId="{36DF36A8-1891-C74F-B97A-1159F97B563F}" dt="2024-09-19T06:18:17.858" v="3302" actId="207"/>
          <ac:spMkLst>
            <pc:docMk/>
            <pc:sldMk cId="3183945723" sldId="905"/>
            <ac:spMk id="2" creationId="{975A0712-BEEF-7306-A1CA-60A17D96925E}"/>
          </ac:spMkLst>
        </pc:spChg>
        <pc:spChg chg="mod">
          <ac:chgData name="Huanwen WANG" userId="b5e6aab9-a7da-4b68-a175-a15a26c2a3f4" providerId="ADAL" clId="{36DF36A8-1891-C74F-B97A-1159F97B563F}" dt="2024-09-19T05:56:38.086" v="2969" actId="207"/>
          <ac:spMkLst>
            <pc:docMk/>
            <pc:sldMk cId="3183945723" sldId="905"/>
            <ac:spMk id="3" creationId="{D3332D97-7323-01B4-0068-D9349E342BE3}"/>
          </ac:spMkLst>
        </pc:spChg>
        <pc:spChg chg="mod">
          <ac:chgData name="Huanwen WANG" userId="b5e6aab9-a7da-4b68-a175-a15a26c2a3f4" providerId="ADAL" clId="{36DF36A8-1891-C74F-B97A-1159F97B563F}" dt="2024-09-19T05:57:48.210" v="2987" actId="1076"/>
          <ac:spMkLst>
            <pc:docMk/>
            <pc:sldMk cId="3183945723" sldId="905"/>
            <ac:spMk id="6" creationId="{D0CB387B-25DC-043A-CF99-2141E953D7E7}"/>
          </ac:spMkLst>
        </pc:spChg>
        <pc:spChg chg="mod">
          <ac:chgData name="Huanwen WANG" userId="b5e6aab9-a7da-4b68-a175-a15a26c2a3f4" providerId="ADAL" clId="{36DF36A8-1891-C74F-B97A-1159F97B563F}" dt="2024-09-19T05:56:46.122" v="2972" actId="207"/>
          <ac:spMkLst>
            <pc:docMk/>
            <pc:sldMk cId="3183945723" sldId="905"/>
            <ac:spMk id="16" creationId="{4CCEF248-9024-5B54-D364-91606FF67317}"/>
          </ac:spMkLst>
        </pc:spChg>
        <pc:spChg chg="mod">
          <ac:chgData name="Huanwen WANG" userId="b5e6aab9-a7da-4b68-a175-a15a26c2a3f4" providerId="ADAL" clId="{36DF36A8-1891-C74F-B97A-1159F97B563F}" dt="2024-09-19T05:56:51.627" v="2975" actId="113"/>
          <ac:spMkLst>
            <pc:docMk/>
            <pc:sldMk cId="3183945723" sldId="905"/>
            <ac:spMk id="18" creationId="{5E07E9D2-AAEE-C9D5-8BE9-BC91BF8722EA}"/>
          </ac:spMkLst>
        </pc:spChg>
        <pc:spChg chg="mod">
          <ac:chgData name="Huanwen WANG" userId="b5e6aab9-a7da-4b68-a175-a15a26c2a3f4" providerId="ADAL" clId="{36DF36A8-1891-C74F-B97A-1159F97B563F}" dt="2024-09-19T05:57:05.848" v="2980" actId="207"/>
          <ac:spMkLst>
            <pc:docMk/>
            <pc:sldMk cId="3183945723" sldId="905"/>
            <ac:spMk id="19" creationId="{9A3C6CD7-AFF4-D813-6952-D0BC890906C7}"/>
          </ac:spMkLst>
        </pc:spChg>
        <pc:spChg chg="del mod">
          <ac:chgData name="Huanwen WANG" userId="b5e6aab9-a7da-4b68-a175-a15a26c2a3f4" providerId="ADAL" clId="{36DF36A8-1891-C74F-B97A-1159F97B563F}" dt="2024-09-19T05:58:15.692" v="2998" actId="478"/>
          <ac:spMkLst>
            <pc:docMk/>
            <pc:sldMk cId="3183945723" sldId="905"/>
            <ac:spMk id="20" creationId="{EA03A4F1-DB83-A049-8648-1083A802C7F5}"/>
          </ac:spMkLst>
        </pc:spChg>
        <pc:spChg chg="del">
          <ac:chgData name="Huanwen WANG" userId="b5e6aab9-a7da-4b68-a175-a15a26c2a3f4" providerId="ADAL" clId="{36DF36A8-1891-C74F-B97A-1159F97B563F}" dt="2024-09-19T05:58:12.329" v="2996" actId="478"/>
          <ac:spMkLst>
            <pc:docMk/>
            <pc:sldMk cId="3183945723" sldId="905"/>
            <ac:spMk id="22" creationId="{0BF5BEAB-CDE7-F39C-0A23-76CDC930BD2B}"/>
          </ac:spMkLst>
        </pc:spChg>
        <pc:spChg chg="del">
          <ac:chgData name="Huanwen WANG" userId="b5e6aab9-a7da-4b68-a175-a15a26c2a3f4" providerId="ADAL" clId="{36DF36A8-1891-C74F-B97A-1159F97B563F}" dt="2024-09-19T05:58:12.329" v="2996" actId="478"/>
          <ac:spMkLst>
            <pc:docMk/>
            <pc:sldMk cId="3183945723" sldId="905"/>
            <ac:spMk id="23" creationId="{FC20D84B-6FEB-9D10-9907-87F2B34EC4D2}"/>
          </ac:spMkLst>
        </pc:spChg>
        <pc:spChg chg="del">
          <ac:chgData name="Huanwen WANG" userId="b5e6aab9-a7da-4b68-a175-a15a26c2a3f4" providerId="ADAL" clId="{36DF36A8-1891-C74F-B97A-1159F97B563F}" dt="2024-09-19T05:58:12.329" v="2996" actId="478"/>
          <ac:spMkLst>
            <pc:docMk/>
            <pc:sldMk cId="3183945723" sldId="905"/>
            <ac:spMk id="26" creationId="{FFE38F1B-2024-3366-00A8-12C9D74EEC12}"/>
          </ac:spMkLst>
        </pc:spChg>
        <pc:spChg chg="del">
          <ac:chgData name="Huanwen WANG" userId="b5e6aab9-a7da-4b68-a175-a15a26c2a3f4" providerId="ADAL" clId="{36DF36A8-1891-C74F-B97A-1159F97B563F}" dt="2024-09-19T05:58:12.329" v="2996" actId="478"/>
          <ac:spMkLst>
            <pc:docMk/>
            <pc:sldMk cId="3183945723" sldId="905"/>
            <ac:spMk id="28" creationId="{5F35072F-8BDF-23A1-67D5-561FF7F44130}"/>
          </ac:spMkLst>
        </pc:spChg>
        <pc:spChg chg="del">
          <ac:chgData name="Huanwen WANG" userId="b5e6aab9-a7da-4b68-a175-a15a26c2a3f4" providerId="ADAL" clId="{36DF36A8-1891-C74F-B97A-1159F97B563F}" dt="2024-09-19T05:58:12.329" v="2996" actId="478"/>
          <ac:spMkLst>
            <pc:docMk/>
            <pc:sldMk cId="3183945723" sldId="905"/>
            <ac:spMk id="29" creationId="{B290545C-8D42-5C64-AC70-7809F669FCDF}"/>
          </ac:spMkLst>
        </pc:spChg>
        <pc:spChg chg="del">
          <ac:chgData name="Huanwen WANG" userId="b5e6aab9-a7da-4b68-a175-a15a26c2a3f4" providerId="ADAL" clId="{36DF36A8-1891-C74F-B97A-1159F97B563F}" dt="2024-09-19T05:58:12.329" v="2996" actId="478"/>
          <ac:spMkLst>
            <pc:docMk/>
            <pc:sldMk cId="3183945723" sldId="905"/>
            <ac:spMk id="33" creationId="{F1645BDF-3B23-AF3B-6368-002BFD9E3102}"/>
          </ac:spMkLst>
        </pc:spChg>
        <pc:spChg chg="del">
          <ac:chgData name="Huanwen WANG" userId="b5e6aab9-a7da-4b68-a175-a15a26c2a3f4" providerId="ADAL" clId="{36DF36A8-1891-C74F-B97A-1159F97B563F}" dt="2024-09-19T05:58:12.329" v="2996" actId="478"/>
          <ac:spMkLst>
            <pc:docMk/>
            <pc:sldMk cId="3183945723" sldId="905"/>
            <ac:spMk id="36" creationId="{45E3CE4B-5E29-4DF9-6084-A92058AFDDF5}"/>
          </ac:spMkLst>
        </pc:spChg>
        <pc:grpChg chg="mod">
          <ac:chgData name="Huanwen WANG" userId="b5e6aab9-a7da-4b68-a175-a15a26c2a3f4" providerId="ADAL" clId="{36DF36A8-1891-C74F-B97A-1159F97B563F}" dt="2024-09-19T05:57:48.210" v="2987" actId="1076"/>
          <ac:grpSpMkLst>
            <pc:docMk/>
            <pc:sldMk cId="3183945723" sldId="905"/>
            <ac:grpSpMk id="7" creationId="{A1B5416E-6448-9B7E-6793-1BD16EF62E5B}"/>
          </ac:grpSpMkLst>
        </pc:grpChg>
        <pc:grpChg chg="del">
          <ac:chgData name="Huanwen WANG" userId="b5e6aab9-a7da-4b68-a175-a15a26c2a3f4" providerId="ADAL" clId="{36DF36A8-1891-C74F-B97A-1159F97B563F}" dt="2024-09-19T05:58:13.803" v="2997" actId="478"/>
          <ac:grpSpMkLst>
            <pc:docMk/>
            <pc:sldMk cId="3183945723" sldId="905"/>
            <ac:grpSpMk id="64" creationId="{2968C2A6-A9D7-C390-DAF4-D6AD19DA1FFF}"/>
          </ac:grpSpMkLst>
        </pc:grpChg>
      </pc:sldChg>
      <pc:sldChg chg="modSp">
        <pc:chgData name="Huanwen WANG" userId="b5e6aab9-a7da-4b68-a175-a15a26c2a3f4" providerId="ADAL" clId="{36DF36A8-1891-C74F-B97A-1159F97B563F}" dt="2024-09-22T07:58:21.661" v="3533"/>
        <pc:sldMkLst>
          <pc:docMk/>
          <pc:sldMk cId="7140690" sldId="907"/>
        </pc:sldMkLst>
        <pc:spChg chg="mod">
          <ac:chgData name="Huanwen WANG" userId="b5e6aab9-a7da-4b68-a175-a15a26c2a3f4" providerId="ADAL" clId="{36DF36A8-1891-C74F-B97A-1159F97B563F}" dt="2024-09-22T07:58:21.661" v="3532"/>
          <ac:spMkLst>
            <pc:docMk/>
            <pc:sldMk cId="7140690" sldId="907"/>
            <ac:spMk id="4" creationId="{B6B5550E-576B-8A64-47AB-F0220F6EF5FD}"/>
          </ac:spMkLst>
        </pc:spChg>
        <pc:picChg chg="mod">
          <ac:chgData name="Huanwen WANG" userId="b5e6aab9-a7da-4b68-a175-a15a26c2a3f4" providerId="ADAL" clId="{36DF36A8-1891-C74F-B97A-1159F97B563F}" dt="2024-09-22T07:58:21.661" v="3533"/>
          <ac:picMkLst>
            <pc:docMk/>
            <pc:sldMk cId="7140690" sldId="907"/>
            <ac:picMk id="3" creationId="{5F7B7C32-F392-0DF0-C88A-5D7510891A6F}"/>
          </ac:picMkLst>
        </pc:picChg>
      </pc:sldChg>
      <pc:sldChg chg="modSp">
        <pc:chgData name="Huanwen WANG" userId="b5e6aab9-a7da-4b68-a175-a15a26c2a3f4" providerId="ADAL" clId="{36DF36A8-1891-C74F-B97A-1159F97B563F}" dt="2024-09-22T07:58:22.824" v="3535"/>
        <pc:sldMkLst>
          <pc:docMk/>
          <pc:sldMk cId="3990198628" sldId="909"/>
        </pc:sldMkLst>
        <pc:spChg chg="mod">
          <ac:chgData name="Huanwen WANG" userId="b5e6aab9-a7da-4b68-a175-a15a26c2a3f4" providerId="ADAL" clId="{36DF36A8-1891-C74F-B97A-1159F97B563F}" dt="2024-09-22T07:58:22.823" v="3534"/>
          <ac:spMkLst>
            <pc:docMk/>
            <pc:sldMk cId="3990198628" sldId="909"/>
            <ac:spMk id="4" creationId="{A8E033F1-F86C-12CD-8A03-BE5FFA0821EB}"/>
          </ac:spMkLst>
        </pc:spChg>
        <pc:picChg chg="mod">
          <ac:chgData name="Huanwen WANG" userId="b5e6aab9-a7da-4b68-a175-a15a26c2a3f4" providerId="ADAL" clId="{36DF36A8-1891-C74F-B97A-1159F97B563F}" dt="2024-09-22T07:58:22.824" v="3535"/>
          <ac:picMkLst>
            <pc:docMk/>
            <pc:sldMk cId="3990198628" sldId="909"/>
            <ac:picMk id="3" creationId="{3C0ECD2B-3AC8-CC21-A52F-E363E220AF04}"/>
          </ac:picMkLst>
        </pc:picChg>
      </pc:sldChg>
      <pc:sldChg chg="addSp delSp modSp new mod modAnim">
        <pc:chgData name="Huanwen WANG" userId="b5e6aab9-a7da-4b68-a175-a15a26c2a3f4" providerId="ADAL" clId="{36DF36A8-1891-C74F-B97A-1159F97B563F}" dt="2024-09-19T06:15:55.448" v="3281" actId="113"/>
        <pc:sldMkLst>
          <pc:docMk/>
          <pc:sldMk cId="1771717610" sldId="910"/>
        </pc:sldMkLst>
        <pc:spChg chg="del mod">
          <ac:chgData name="Huanwen WANG" userId="b5e6aab9-a7da-4b68-a175-a15a26c2a3f4" providerId="ADAL" clId="{36DF36A8-1891-C74F-B97A-1159F97B563F}" dt="2024-09-19T05:58:36.971" v="3001" actId="478"/>
          <ac:spMkLst>
            <pc:docMk/>
            <pc:sldMk cId="1771717610" sldId="910"/>
            <ac:spMk id="3" creationId="{FF1D65AE-74D9-3BEB-ACC9-6644A7648A39}"/>
          </ac:spMkLst>
        </pc:spChg>
        <pc:spChg chg="add mod">
          <ac:chgData name="Huanwen WANG" userId="b5e6aab9-a7da-4b68-a175-a15a26c2a3f4" providerId="ADAL" clId="{36DF36A8-1891-C74F-B97A-1159F97B563F}" dt="2024-09-19T06:06:51.234" v="3141" actId="1076"/>
          <ac:spMkLst>
            <pc:docMk/>
            <pc:sldMk cId="1771717610" sldId="910"/>
            <ac:spMk id="8" creationId="{BB252159-44D5-09E9-CBA8-74426DAA32FE}"/>
          </ac:spMkLst>
        </pc:spChg>
        <pc:spChg chg="add del mod">
          <ac:chgData name="Huanwen WANG" userId="b5e6aab9-a7da-4b68-a175-a15a26c2a3f4" providerId="ADAL" clId="{36DF36A8-1891-C74F-B97A-1159F97B563F}" dt="2024-09-19T06:00:57.299" v="3055"/>
          <ac:spMkLst>
            <pc:docMk/>
            <pc:sldMk cId="1771717610" sldId="910"/>
            <ac:spMk id="9" creationId="{690E2165-93C7-05E4-6A2C-6A6CBA7C32C9}"/>
          </ac:spMkLst>
        </pc:spChg>
        <pc:spChg chg="add del mod">
          <ac:chgData name="Huanwen WANG" userId="b5e6aab9-a7da-4b68-a175-a15a26c2a3f4" providerId="ADAL" clId="{36DF36A8-1891-C74F-B97A-1159F97B563F}" dt="2024-09-19T06:00:55.430" v="3053" actId="478"/>
          <ac:spMkLst>
            <pc:docMk/>
            <pc:sldMk cId="1771717610" sldId="910"/>
            <ac:spMk id="10" creationId="{1FBF537B-8965-DE5A-95B4-D46BFD0BF6F4}"/>
          </ac:spMkLst>
        </pc:spChg>
        <pc:spChg chg="add del mod">
          <ac:chgData name="Huanwen WANG" userId="b5e6aab9-a7da-4b68-a175-a15a26c2a3f4" providerId="ADAL" clId="{36DF36A8-1891-C74F-B97A-1159F97B563F}" dt="2024-09-19T06:00:54.333" v="3052" actId="478"/>
          <ac:spMkLst>
            <pc:docMk/>
            <pc:sldMk cId="1771717610" sldId="910"/>
            <ac:spMk id="11" creationId="{0D3B645D-F4BF-9AF9-3736-576EEE21192F}"/>
          </ac:spMkLst>
        </pc:spChg>
        <pc:spChg chg="add del mod">
          <ac:chgData name="Huanwen WANG" userId="b5e6aab9-a7da-4b68-a175-a15a26c2a3f4" providerId="ADAL" clId="{36DF36A8-1891-C74F-B97A-1159F97B563F}" dt="2024-09-19T06:01:04.832" v="3058" actId="478"/>
          <ac:spMkLst>
            <pc:docMk/>
            <pc:sldMk cId="1771717610" sldId="910"/>
            <ac:spMk id="12" creationId="{7901BEA1-1FE5-CE77-D780-D949E3608572}"/>
          </ac:spMkLst>
        </pc:spChg>
        <pc:spChg chg="add del mod">
          <ac:chgData name="Huanwen WANG" userId="b5e6aab9-a7da-4b68-a175-a15a26c2a3f4" providerId="ADAL" clId="{36DF36A8-1891-C74F-B97A-1159F97B563F}" dt="2024-09-19T06:01:06.163" v="3059" actId="478"/>
          <ac:spMkLst>
            <pc:docMk/>
            <pc:sldMk cId="1771717610" sldId="910"/>
            <ac:spMk id="13" creationId="{636F6AD0-D9C4-22F6-8292-33A5C73C18A2}"/>
          </ac:spMkLst>
        </pc:spChg>
        <pc:spChg chg="add del mod">
          <ac:chgData name="Huanwen WANG" userId="b5e6aab9-a7da-4b68-a175-a15a26c2a3f4" providerId="ADAL" clId="{36DF36A8-1891-C74F-B97A-1159F97B563F}" dt="2024-09-19T06:01:07.830" v="3060" actId="478"/>
          <ac:spMkLst>
            <pc:docMk/>
            <pc:sldMk cId="1771717610" sldId="910"/>
            <ac:spMk id="14" creationId="{D644E400-AA8B-ECDF-F49F-B4208F14E25E}"/>
          </ac:spMkLst>
        </pc:spChg>
        <pc:spChg chg="add del mod">
          <ac:chgData name="Huanwen WANG" userId="b5e6aab9-a7da-4b68-a175-a15a26c2a3f4" providerId="ADAL" clId="{36DF36A8-1891-C74F-B97A-1159F97B563F}" dt="2024-09-19T06:00:53.244" v="3051" actId="478"/>
          <ac:spMkLst>
            <pc:docMk/>
            <pc:sldMk cId="1771717610" sldId="910"/>
            <ac:spMk id="15" creationId="{D0699A6A-40FB-B1D4-BAD3-A20CC9DDC431}"/>
          </ac:spMkLst>
        </pc:spChg>
        <pc:spChg chg="add mod">
          <ac:chgData name="Huanwen WANG" userId="b5e6aab9-a7da-4b68-a175-a15a26c2a3f4" providerId="ADAL" clId="{36DF36A8-1891-C74F-B97A-1159F97B563F}" dt="2024-09-19T05:57:50.478" v="2988"/>
          <ac:spMkLst>
            <pc:docMk/>
            <pc:sldMk cId="1771717610" sldId="910"/>
            <ac:spMk id="16" creationId="{45B9E94A-1A35-7661-1AEE-0608327C9C18}"/>
          </ac:spMkLst>
        </pc:spChg>
        <pc:spChg chg="add del mod">
          <ac:chgData name="Huanwen WANG" userId="b5e6aab9-a7da-4b68-a175-a15a26c2a3f4" providerId="ADAL" clId="{36DF36A8-1891-C74F-B97A-1159F97B563F}" dt="2024-09-19T06:06:07.994" v="3131" actId="478"/>
          <ac:spMkLst>
            <pc:docMk/>
            <pc:sldMk cId="1771717610" sldId="910"/>
            <ac:spMk id="21" creationId="{F0684CA0-6DC0-1057-A017-D3DF7337D903}"/>
          </ac:spMkLst>
        </pc:spChg>
        <pc:spChg chg="add del mod">
          <ac:chgData name="Huanwen WANG" userId="b5e6aab9-a7da-4b68-a175-a15a26c2a3f4" providerId="ADAL" clId="{36DF36A8-1891-C74F-B97A-1159F97B563F}" dt="2024-09-19T06:06:11.526" v="3132" actId="478"/>
          <ac:spMkLst>
            <pc:docMk/>
            <pc:sldMk cId="1771717610" sldId="910"/>
            <ac:spMk id="22" creationId="{840ECD69-891F-92F3-A838-0ED9E2F0C401}"/>
          </ac:spMkLst>
        </pc:spChg>
        <pc:grpChg chg="add del mod">
          <ac:chgData name="Huanwen WANG" userId="b5e6aab9-a7da-4b68-a175-a15a26c2a3f4" providerId="ADAL" clId="{36DF36A8-1891-C74F-B97A-1159F97B563F}" dt="2024-09-19T05:58:39.820" v="3002" actId="478"/>
          <ac:grpSpMkLst>
            <pc:docMk/>
            <pc:sldMk cId="1771717610" sldId="910"/>
            <ac:grpSpMk id="2" creationId="{7BA28C87-7402-55EE-CA48-F8CEE4535EE3}"/>
          </ac:grpSpMkLst>
        </pc:grpChg>
        <pc:grpChg chg="add mod">
          <ac:chgData name="Huanwen WANG" userId="b5e6aab9-a7da-4b68-a175-a15a26c2a3f4" providerId="ADAL" clId="{36DF36A8-1891-C74F-B97A-1159F97B563F}" dt="2024-09-19T05:57:50.478" v="2988"/>
          <ac:grpSpMkLst>
            <pc:docMk/>
            <pc:sldMk cId="1771717610" sldId="910"/>
            <ac:grpSpMk id="17" creationId="{EB31475E-5ECF-43C2-A616-E5B71C06FBEC}"/>
          </ac:grpSpMkLst>
        </pc:grpChg>
        <pc:graphicFrameChg chg="add mod modGraphic">
          <ac:chgData name="Huanwen WANG" userId="b5e6aab9-a7da-4b68-a175-a15a26c2a3f4" providerId="ADAL" clId="{36DF36A8-1891-C74F-B97A-1159F97B563F}" dt="2024-09-19T06:15:55.448" v="3281" actId="113"/>
          <ac:graphicFrameMkLst>
            <pc:docMk/>
            <pc:sldMk cId="1771717610" sldId="910"/>
            <ac:graphicFrameMk id="20" creationId="{64A01169-D66E-BB50-B7E0-509C56AD0210}"/>
          </ac:graphicFrameMkLst>
        </pc:graphicFrameChg>
        <pc:picChg chg="mod">
          <ac:chgData name="Huanwen WANG" userId="b5e6aab9-a7da-4b68-a175-a15a26c2a3f4" providerId="ADAL" clId="{36DF36A8-1891-C74F-B97A-1159F97B563F}" dt="2024-09-19T05:57:50.478" v="2988"/>
          <ac:picMkLst>
            <pc:docMk/>
            <pc:sldMk cId="1771717610" sldId="910"/>
            <ac:picMk id="18" creationId="{FA967F60-28AD-F43F-0B05-0CD32D5A3C97}"/>
          </ac:picMkLst>
        </pc:picChg>
        <pc:cxnChg chg="mod">
          <ac:chgData name="Huanwen WANG" userId="b5e6aab9-a7da-4b68-a175-a15a26c2a3f4" providerId="ADAL" clId="{36DF36A8-1891-C74F-B97A-1159F97B563F}" dt="2024-09-19T05:57:44.145" v="2985"/>
          <ac:cxnSpMkLst>
            <pc:docMk/>
            <pc:sldMk cId="1771717610" sldId="910"/>
            <ac:cxnSpMk id="4" creationId="{31488C34-414E-CF33-4DBA-09CAF2A80C2F}"/>
          </ac:cxnSpMkLst>
        </pc:cxnChg>
        <pc:cxnChg chg="mod">
          <ac:chgData name="Huanwen WANG" userId="b5e6aab9-a7da-4b68-a175-a15a26c2a3f4" providerId="ADAL" clId="{36DF36A8-1891-C74F-B97A-1159F97B563F}" dt="2024-09-19T05:57:44.145" v="2985"/>
          <ac:cxnSpMkLst>
            <pc:docMk/>
            <pc:sldMk cId="1771717610" sldId="910"/>
            <ac:cxnSpMk id="5" creationId="{AEBAE9C1-F8A5-5D89-B76F-75AEE2E707D9}"/>
          </ac:cxnSpMkLst>
        </pc:cxnChg>
        <pc:cxnChg chg="mod">
          <ac:chgData name="Huanwen WANG" userId="b5e6aab9-a7da-4b68-a175-a15a26c2a3f4" providerId="ADAL" clId="{36DF36A8-1891-C74F-B97A-1159F97B563F}" dt="2024-09-19T05:57:44.145" v="2985"/>
          <ac:cxnSpMkLst>
            <pc:docMk/>
            <pc:sldMk cId="1771717610" sldId="910"/>
            <ac:cxnSpMk id="6" creationId="{ED17D43C-5AA6-9E8E-6506-DE25506E0E39}"/>
          </ac:cxnSpMkLst>
        </pc:cxnChg>
        <pc:cxnChg chg="mod">
          <ac:chgData name="Huanwen WANG" userId="b5e6aab9-a7da-4b68-a175-a15a26c2a3f4" providerId="ADAL" clId="{36DF36A8-1891-C74F-B97A-1159F97B563F}" dt="2024-09-19T05:57:44.145" v="2985"/>
          <ac:cxnSpMkLst>
            <pc:docMk/>
            <pc:sldMk cId="1771717610" sldId="910"/>
            <ac:cxnSpMk id="7" creationId="{193D811B-C3FE-E9D6-1036-10F9131B90C2}"/>
          </ac:cxnSpMkLst>
        </pc:cxnChg>
        <pc:cxnChg chg="mod">
          <ac:chgData name="Huanwen WANG" userId="b5e6aab9-a7da-4b68-a175-a15a26c2a3f4" providerId="ADAL" clId="{36DF36A8-1891-C74F-B97A-1159F97B563F}" dt="2024-09-19T05:57:50.478" v="2988"/>
          <ac:cxnSpMkLst>
            <pc:docMk/>
            <pc:sldMk cId="1771717610" sldId="910"/>
            <ac:cxnSpMk id="19" creationId="{89405365-74D1-3036-65A3-204ABFC3B896}"/>
          </ac:cxnSpMkLst>
        </pc:cxnChg>
      </pc:sldChg>
    </pc:docChg>
  </pc:docChgLst>
  <pc:docChgLst>
    <pc:chgData name="Huanwen WANG" userId="b5e6aab9-a7da-4b68-a175-a15a26c2a3f4" providerId="ADAL" clId="{2F3E4C9E-638B-7943-812D-C9AD43EAF8E4}"/>
    <pc:docChg chg="custSel modSld">
      <pc:chgData name="Huanwen WANG" userId="b5e6aab9-a7da-4b68-a175-a15a26c2a3f4" providerId="ADAL" clId="{2F3E4C9E-638B-7943-812D-C9AD43EAF8E4}" dt="2024-06-21T08:45:23.309" v="99"/>
      <pc:docMkLst>
        <pc:docMk/>
      </pc:docMkLst>
      <pc:sldChg chg="modSp mod">
        <pc:chgData name="Huanwen WANG" userId="b5e6aab9-a7da-4b68-a175-a15a26c2a3f4" providerId="ADAL" clId="{2F3E4C9E-638B-7943-812D-C9AD43EAF8E4}" dt="2024-06-21T08:44:57.438" v="73"/>
        <pc:sldMkLst>
          <pc:docMk/>
          <pc:sldMk cId="4001589176" sldId="899"/>
        </pc:sldMkLst>
        <pc:spChg chg="mod">
          <ac:chgData name="Huanwen WANG" userId="b5e6aab9-a7da-4b68-a175-a15a26c2a3f4" providerId="ADAL" clId="{2F3E4C9E-638B-7943-812D-C9AD43EAF8E4}" dt="2024-06-21T08:44:57.438" v="72"/>
          <ac:spMkLst>
            <pc:docMk/>
            <pc:sldMk cId="4001589176" sldId="899"/>
            <ac:spMk id="4" creationId="{A4C79CCC-1C5D-2E8C-0482-94E09CF4EA3D}"/>
          </ac:spMkLst>
        </pc:spChg>
        <pc:spChg chg="mod">
          <ac:chgData name="Huanwen WANG" userId="b5e6aab9-a7da-4b68-a175-a15a26c2a3f4" providerId="ADAL" clId="{2F3E4C9E-638B-7943-812D-C9AD43EAF8E4}" dt="2024-06-21T08:44:57.435" v="68" actId="20577"/>
          <ac:spMkLst>
            <pc:docMk/>
            <pc:sldMk cId="4001589176" sldId="899"/>
            <ac:spMk id="14" creationId="{641EFB24-3AC8-A0FD-18CE-5507C9AF6EE7}"/>
          </ac:spMkLst>
        </pc:spChg>
        <pc:spChg chg="mod">
          <ac:chgData name="Huanwen WANG" userId="b5e6aab9-a7da-4b68-a175-a15a26c2a3f4" providerId="ADAL" clId="{2F3E4C9E-638B-7943-812D-C9AD43EAF8E4}" dt="2024-06-21T08:44:57.436" v="69" actId="20577"/>
          <ac:spMkLst>
            <pc:docMk/>
            <pc:sldMk cId="4001589176" sldId="899"/>
            <ac:spMk id="15" creationId="{BC8DBD35-585F-1F57-8160-96F2AFAE9E53}"/>
          </ac:spMkLst>
        </pc:spChg>
        <pc:spChg chg="mod">
          <ac:chgData name="Huanwen WANG" userId="b5e6aab9-a7da-4b68-a175-a15a26c2a3f4" providerId="ADAL" clId="{2F3E4C9E-638B-7943-812D-C9AD43EAF8E4}" dt="2024-06-21T08:44:57.436" v="70" actId="20577"/>
          <ac:spMkLst>
            <pc:docMk/>
            <pc:sldMk cId="4001589176" sldId="899"/>
            <ac:spMk id="16" creationId="{D2061B46-CE71-D5C6-586B-77891CD9E37F}"/>
          </ac:spMkLst>
        </pc:spChg>
        <pc:spChg chg="mod">
          <ac:chgData name="Huanwen WANG" userId="b5e6aab9-a7da-4b68-a175-a15a26c2a3f4" providerId="ADAL" clId="{2F3E4C9E-638B-7943-812D-C9AD43EAF8E4}" dt="2024-06-21T08:44:57.437" v="71" actId="20577"/>
          <ac:spMkLst>
            <pc:docMk/>
            <pc:sldMk cId="4001589176" sldId="899"/>
            <ac:spMk id="17" creationId="{ECBAC057-7F6B-DE90-1C9C-E82BA807CB42}"/>
          </ac:spMkLst>
        </pc:spChg>
        <pc:picChg chg="mod">
          <ac:chgData name="Huanwen WANG" userId="b5e6aab9-a7da-4b68-a175-a15a26c2a3f4" providerId="ADAL" clId="{2F3E4C9E-638B-7943-812D-C9AD43EAF8E4}" dt="2024-06-21T08:44:57.438" v="73"/>
          <ac:picMkLst>
            <pc:docMk/>
            <pc:sldMk cId="4001589176" sldId="899"/>
            <ac:picMk id="3" creationId="{EC988C14-9894-237C-B80D-4244B4A9805D}"/>
          </ac:picMkLst>
        </pc:picChg>
      </pc:sldChg>
      <pc:sldChg chg="modSp mod">
        <pc:chgData name="Huanwen WANG" userId="b5e6aab9-a7da-4b68-a175-a15a26c2a3f4" providerId="ADAL" clId="{2F3E4C9E-638B-7943-812D-C9AD43EAF8E4}" dt="2024-06-21T08:44:57.611" v="79"/>
        <pc:sldMkLst>
          <pc:docMk/>
          <pc:sldMk cId="190924396" sldId="900"/>
        </pc:sldMkLst>
        <pc:spChg chg="mod">
          <ac:chgData name="Huanwen WANG" userId="b5e6aab9-a7da-4b68-a175-a15a26c2a3f4" providerId="ADAL" clId="{2F3E4C9E-638B-7943-812D-C9AD43EAF8E4}" dt="2024-06-21T08:44:57.610" v="78"/>
          <ac:spMkLst>
            <pc:docMk/>
            <pc:sldMk cId="190924396" sldId="900"/>
            <ac:spMk id="4" creationId="{E08324CD-52AB-E14B-000F-2E619E87E678}"/>
          </ac:spMkLst>
        </pc:spChg>
        <pc:spChg chg="mod">
          <ac:chgData name="Huanwen WANG" userId="b5e6aab9-a7da-4b68-a175-a15a26c2a3f4" providerId="ADAL" clId="{2F3E4C9E-638B-7943-812D-C9AD43EAF8E4}" dt="2024-06-21T08:44:57.607" v="74" actId="20577"/>
          <ac:spMkLst>
            <pc:docMk/>
            <pc:sldMk cId="190924396" sldId="900"/>
            <ac:spMk id="14" creationId="{C6F50AE2-E027-0840-E2E0-80D0DFAD3B04}"/>
          </ac:spMkLst>
        </pc:spChg>
        <pc:spChg chg="mod">
          <ac:chgData name="Huanwen WANG" userId="b5e6aab9-a7da-4b68-a175-a15a26c2a3f4" providerId="ADAL" clId="{2F3E4C9E-638B-7943-812D-C9AD43EAF8E4}" dt="2024-06-21T08:44:57.608" v="75" actId="20577"/>
          <ac:spMkLst>
            <pc:docMk/>
            <pc:sldMk cId="190924396" sldId="900"/>
            <ac:spMk id="15" creationId="{8E4204E4-9B5D-F304-DBB7-49823BA688F8}"/>
          </ac:spMkLst>
        </pc:spChg>
        <pc:spChg chg="mod">
          <ac:chgData name="Huanwen WANG" userId="b5e6aab9-a7da-4b68-a175-a15a26c2a3f4" providerId="ADAL" clId="{2F3E4C9E-638B-7943-812D-C9AD43EAF8E4}" dt="2024-06-21T08:44:57.609" v="76" actId="20577"/>
          <ac:spMkLst>
            <pc:docMk/>
            <pc:sldMk cId="190924396" sldId="900"/>
            <ac:spMk id="16" creationId="{550EF99F-256B-0048-2DFE-88C68CCC7EAC}"/>
          </ac:spMkLst>
        </pc:spChg>
        <pc:spChg chg="mod">
          <ac:chgData name="Huanwen WANG" userId="b5e6aab9-a7da-4b68-a175-a15a26c2a3f4" providerId="ADAL" clId="{2F3E4C9E-638B-7943-812D-C9AD43EAF8E4}" dt="2024-06-21T08:44:57.610" v="77" actId="20577"/>
          <ac:spMkLst>
            <pc:docMk/>
            <pc:sldMk cId="190924396" sldId="900"/>
            <ac:spMk id="17" creationId="{C626DDC1-EB81-2489-C8E4-D181FF4ABEF9}"/>
          </ac:spMkLst>
        </pc:spChg>
        <pc:picChg chg="mod">
          <ac:chgData name="Huanwen WANG" userId="b5e6aab9-a7da-4b68-a175-a15a26c2a3f4" providerId="ADAL" clId="{2F3E4C9E-638B-7943-812D-C9AD43EAF8E4}" dt="2024-06-21T08:44:57.611" v="79"/>
          <ac:picMkLst>
            <pc:docMk/>
            <pc:sldMk cId="190924396" sldId="900"/>
            <ac:picMk id="3" creationId="{83BBEB2F-0509-9FFA-CB7B-EE5E40861802}"/>
          </ac:picMkLst>
        </pc:picChg>
      </pc:sldChg>
      <pc:sldChg chg="modSp mod">
        <pc:chgData name="Huanwen WANG" userId="b5e6aab9-a7da-4b68-a175-a15a26c2a3f4" providerId="ADAL" clId="{2F3E4C9E-638B-7943-812D-C9AD43EAF8E4}" dt="2024-06-21T08:44:57.932" v="85"/>
        <pc:sldMkLst>
          <pc:docMk/>
          <pc:sldMk cId="805943543" sldId="901"/>
        </pc:sldMkLst>
        <pc:spChg chg="mod">
          <ac:chgData name="Huanwen WANG" userId="b5e6aab9-a7da-4b68-a175-a15a26c2a3f4" providerId="ADAL" clId="{2F3E4C9E-638B-7943-812D-C9AD43EAF8E4}" dt="2024-06-21T08:44:57.932" v="84"/>
          <ac:spMkLst>
            <pc:docMk/>
            <pc:sldMk cId="805943543" sldId="901"/>
            <ac:spMk id="4" creationId="{7FBA09C1-12B1-2826-1E77-C794EE818D2F}"/>
          </ac:spMkLst>
        </pc:spChg>
        <pc:spChg chg="mod">
          <ac:chgData name="Huanwen WANG" userId="b5e6aab9-a7da-4b68-a175-a15a26c2a3f4" providerId="ADAL" clId="{2F3E4C9E-638B-7943-812D-C9AD43EAF8E4}" dt="2024-06-21T08:44:57.929" v="80" actId="20577"/>
          <ac:spMkLst>
            <pc:docMk/>
            <pc:sldMk cId="805943543" sldId="901"/>
            <ac:spMk id="14" creationId="{EFC8CFBF-4F0C-61B2-1D04-E8EBA266C842}"/>
          </ac:spMkLst>
        </pc:spChg>
        <pc:spChg chg="mod">
          <ac:chgData name="Huanwen WANG" userId="b5e6aab9-a7da-4b68-a175-a15a26c2a3f4" providerId="ADAL" clId="{2F3E4C9E-638B-7943-812D-C9AD43EAF8E4}" dt="2024-06-21T08:44:57.930" v="81" actId="20577"/>
          <ac:spMkLst>
            <pc:docMk/>
            <pc:sldMk cId="805943543" sldId="901"/>
            <ac:spMk id="15" creationId="{6F18D3E8-87B1-DF91-C96B-A2C08C8719C2}"/>
          </ac:spMkLst>
        </pc:spChg>
        <pc:spChg chg="mod">
          <ac:chgData name="Huanwen WANG" userId="b5e6aab9-a7da-4b68-a175-a15a26c2a3f4" providerId="ADAL" clId="{2F3E4C9E-638B-7943-812D-C9AD43EAF8E4}" dt="2024-06-21T08:44:57.930" v="82" actId="20577"/>
          <ac:spMkLst>
            <pc:docMk/>
            <pc:sldMk cId="805943543" sldId="901"/>
            <ac:spMk id="16" creationId="{A3CC4F03-07B2-35C0-84F8-B52D52AB88EB}"/>
          </ac:spMkLst>
        </pc:spChg>
        <pc:spChg chg="mod">
          <ac:chgData name="Huanwen WANG" userId="b5e6aab9-a7da-4b68-a175-a15a26c2a3f4" providerId="ADAL" clId="{2F3E4C9E-638B-7943-812D-C9AD43EAF8E4}" dt="2024-06-21T08:44:57.931" v="83" actId="20577"/>
          <ac:spMkLst>
            <pc:docMk/>
            <pc:sldMk cId="805943543" sldId="901"/>
            <ac:spMk id="17" creationId="{E15AC212-1060-1AF6-A189-FC7EA2661D2D}"/>
          </ac:spMkLst>
        </pc:spChg>
        <pc:picChg chg="mod">
          <ac:chgData name="Huanwen WANG" userId="b5e6aab9-a7da-4b68-a175-a15a26c2a3f4" providerId="ADAL" clId="{2F3E4C9E-638B-7943-812D-C9AD43EAF8E4}" dt="2024-06-21T08:44:57.932" v="85"/>
          <ac:picMkLst>
            <pc:docMk/>
            <pc:sldMk cId="805943543" sldId="901"/>
            <ac:picMk id="3" creationId="{3B59D27E-DC51-AAA6-CE7F-58E7BF48B3F6}"/>
          </ac:picMkLst>
        </pc:picChg>
      </pc:sldChg>
      <pc:sldChg chg="modSp">
        <pc:chgData name="Huanwen WANG" userId="b5e6aab9-a7da-4b68-a175-a15a26c2a3f4" providerId="ADAL" clId="{2F3E4C9E-638B-7943-812D-C9AD43EAF8E4}" dt="2024-06-21T08:44:58.089" v="87"/>
        <pc:sldMkLst>
          <pc:docMk/>
          <pc:sldMk cId="2316113708" sldId="903"/>
        </pc:sldMkLst>
        <pc:spChg chg="mod">
          <ac:chgData name="Huanwen WANG" userId="b5e6aab9-a7da-4b68-a175-a15a26c2a3f4" providerId="ADAL" clId="{2F3E4C9E-638B-7943-812D-C9AD43EAF8E4}" dt="2024-06-21T08:44:58.089" v="86"/>
          <ac:spMkLst>
            <pc:docMk/>
            <pc:sldMk cId="2316113708" sldId="903"/>
            <ac:spMk id="4" creationId="{5450F148-C0C3-9C7F-CA1F-852A15B0855D}"/>
          </ac:spMkLst>
        </pc:spChg>
        <pc:picChg chg="mod">
          <ac:chgData name="Huanwen WANG" userId="b5e6aab9-a7da-4b68-a175-a15a26c2a3f4" providerId="ADAL" clId="{2F3E4C9E-638B-7943-812D-C9AD43EAF8E4}" dt="2024-06-21T08:44:58.089" v="87"/>
          <ac:picMkLst>
            <pc:docMk/>
            <pc:sldMk cId="2316113708" sldId="903"/>
            <ac:picMk id="3" creationId="{AA70E9CC-BF2E-D594-D23B-6CFFA2003E84}"/>
          </ac:picMkLst>
        </pc:picChg>
      </pc:sldChg>
      <pc:sldChg chg="modSp">
        <pc:chgData name="Huanwen WANG" userId="b5e6aab9-a7da-4b68-a175-a15a26c2a3f4" providerId="ADAL" clId="{2F3E4C9E-638B-7943-812D-C9AD43EAF8E4}" dt="2024-06-21T08:45:21.568" v="97"/>
        <pc:sldMkLst>
          <pc:docMk/>
          <pc:sldMk cId="7140690" sldId="907"/>
        </pc:sldMkLst>
        <pc:spChg chg="mod">
          <ac:chgData name="Huanwen WANG" userId="b5e6aab9-a7da-4b68-a175-a15a26c2a3f4" providerId="ADAL" clId="{2F3E4C9E-638B-7943-812D-C9AD43EAF8E4}" dt="2024-06-21T08:45:21.567" v="96"/>
          <ac:spMkLst>
            <pc:docMk/>
            <pc:sldMk cId="7140690" sldId="907"/>
            <ac:spMk id="4" creationId="{B6B5550E-576B-8A64-47AB-F0220F6EF5FD}"/>
          </ac:spMkLst>
        </pc:spChg>
        <pc:picChg chg="mod">
          <ac:chgData name="Huanwen WANG" userId="b5e6aab9-a7da-4b68-a175-a15a26c2a3f4" providerId="ADAL" clId="{2F3E4C9E-638B-7943-812D-C9AD43EAF8E4}" dt="2024-06-21T08:45:21.568" v="97"/>
          <ac:picMkLst>
            <pc:docMk/>
            <pc:sldMk cId="7140690" sldId="907"/>
            <ac:picMk id="3" creationId="{5F7B7C32-F392-0DF0-C88A-5D7510891A6F}"/>
          </ac:picMkLst>
        </pc:picChg>
      </pc:sldChg>
      <pc:sldChg chg="modSp">
        <pc:chgData name="Huanwen WANG" userId="b5e6aab9-a7da-4b68-a175-a15a26c2a3f4" providerId="ADAL" clId="{2F3E4C9E-638B-7943-812D-C9AD43EAF8E4}" dt="2024-06-21T08:45:23.309" v="99"/>
        <pc:sldMkLst>
          <pc:docMk/>
          <pc:sldMk cId="3990198628" sldId="909"/>
        </pc:sldMkLst>
        <pc:spChg chg="mod">
          <ac:chgData name="Huanwen WANG" userId="b5e6aab9-a7da-4b68-a175-a15a26c2a3f4" providerId="ADAL" clId="{2F3E4C9E-638B-7943-812D-C9AD43EAF8E4}" dt="2024-06-21T08:45:23.309" v="98"/>
          <ac:spMkLst>
            <pc:docMk/>
            <pc:sldMk cId="3990198628" sldId="909"/>
            <ac:spMk id="4" creationId="{A8E033F1-F86C-12CD-8A03-BE5FFA0821EB}"/>
          </ac:spMkLst>
        </pc:spChg>
        <pc:picChg chg="mod">
          <ac:chgData name="Huanwen WANG" userId="b5e6aab9-a7da-4b68-a175-a15a26c2a3f4" providerId="ADAL" clId="{2F3E4C9E-638B-7943-812D-C9AD43EAF8E4}" dt="2024-06-21T08:45:23.309" v="99"/>
          <ac:picMkLst>
            <pc:docMk/>
            <pc:sldMk cId="3990198628" sldId="909"/>
            <ac:picMk id="3" creationId="{3C0ECD2B-3AC8-CC21-A52F-E363E220AF04}"/>
          </ac:picMkLst>
        </pc:picChg>
      </pc:sldChg>
    </pc:docChg>
  </pc:docChgLst>
  <pc:docChgLst>
    <pc:chgData name="Huanwen WANG" userId="b5e6aab9-a7da-4b68-a175-a15a26c2a3f4" providerId="ADAL" clId="{87CA67D0-4CD8-7C43-94D4-52C822D5BA7E}"/>
    <pc:docChg chg="custSel modSld">
      <pc:chgData name="Huanwen WANG" userId="b5e6aab9-a7da-4b68-a175-a15a26c2a3f4" providerId="ADAL" clId="{87CA67D0-4CD8-7C43-94D4-52C822D5BA7E}" dt="2024-01-04T07:20:19.293" v="301"/>
      <pc:docMkLst>
        <pc:docMk/>
      </pc:docMkLst>
      <pc:sldChg chg="modSp mod">
        <pc:chgData name="Huanwen WANG" userId="b5e6aab9-a7da-4b68-a175-a15a26c2a3f4" providerId="ADAL" clId="{87CA67D0-4CD8-7C43-94D4-52C822D5BA7E}" dt="2024-01-04T07:19:34.002" v="261"/>
        <pc:sldMkLst>
          <pc:docMk/>
          <pc:sldMk cId="4001589176" sldId="899"/>
        </pc:sldMkLst>
        <pc:spChg chg="mod">
          <ac:chgData name="Huanwen WANG" userId="b5e6aab9-a7da-4b68-a175-a15a26c2a3f4" providerId="ADAL" clId="{87CA67D0-4CD8-7C43-94D4-52C822D5BA7E}" dt="2024-01-04T07:19:34.002" v="260"/>
          <ac:spMkLst>
            <pc:docMk/>
            <pc:sldMk cId="4001589176" sldId="899"/>
            <ac:spMk id="4" creationId="{A4C79CCC-1C5D-2E8C-0482-94E09CF4EA3D}"/>
          </ac:spMkLst>
        </pc:spChg>
        <pc:spChg chg="mod">
          <ac:chgData name="Huanwen WANG" userId="b5e6aab9-a7da-4b68-a175-a15a26c2a3f4" providerId="ADAL" clId="{87CA67D0-4CD8-7C43-94D4-52C822D5BA7E}" dt="2024-01-04T07:19:33.999" v="256" actId="20577"/>
          <ac:spMkLst>
            <pc:docMk/>
            <pc:sldMk cId="4001589176" sldId="899"/>
            <ac:spMk id="14" creationId="{641EFB24-3AC8-A0FD-18CE-5507C9AF6EE7}"/>
          </ac:spMkLst>
        </pc:spChg>
        <pc:spChg chg="mod">
          <ac:chgData name="Huanwen WANG" userId="b5e6aab9-a7da-4b68-a175-a15a26c2a3f4" providerId="ADAL" clId="{87CA67D0-4CD8-7C43-94D4-52C822D5BA7E}" dt="2024-01-04T07:19:34" v="257" actId="20577"/>
          <ac:spMkLst>
            <pc:docMk/>
            <pc:sldMk cId="4001589176" sldId="899"/>
            <ac:spMk id="15" creationId="{BC8DBD35-585F-1F57-8160-96F2AFAE9E53}"/>
          </ac:spMkLst>
        </pc:spChg>
        <pc:spChg chg="mod">
          <ac:chgData name="Huanwen WANG" userId="b5e6aab9-a7da-4b68-a175-a15a26c2a3f4" providerId="ADAL" clId="{87CA67D0-4CD8-7C43-94D4-52C822D5BA7E}" dt="2024-01-04T07:19:34" v="258" actId="20577"/>
          <ac:spMkLst>
            <pc:docMk/>
            <pc:sldMk cId="4001589176" sldId="899"/>
            <ac:spMk id="16" creationId="{D2061B46-CE71-D5C6-586B-77891CD9E37F}"/>
          </ac:spMkLst>
        </pc:spChg>
        <pc:spChg chg="mod">
          <ac:chgData name="Huanwen WANG" userId="b5e6aab9-a7da-4b68-a175-a15a26c2a3f4" providerId="ADAL" clId="{87CA67D0-4CD8-7C43-94D4-52C822D5BA7E}" dt="2024-01-04T07:19:34.001" v="259" actId="20577"/>
          <ac:spMkLst>
            <pc:docMk/>
            <pc:sldMk cId="4001589176" sldId="899"/>
            <ac:spMk id="17" creationId="{ECBAC057-7F6B-DE90-1C9C-E82BA807CB42}"/>
          </ac:spMkLst>
        </pc:spChg>
        <pc:picChg chg="mod">
          <ac:chgData name="Huanwen WANG" userId="b5e6aab9-a7da-4b68-a175-a15a26c2a3f4" providerId="ADAL" clId="{87CA67D0-4CD8-7C43-94D4-52C822D5BA7E}" dt="2024-01-04T07:19:34.002" v="261"/>
          <ac:picMkLst>
            <pc:docMk/>
            <pc:sldMk cId="4001589176" sldId="899"/>
            <ac:picMk id="3" creationId="{EC988C14-9894-237C-B80D-4244B4A9805D}"/>
          </ac:picMkLst>
        </pc:picChg>
      </pc:sldChg>
      <pc:sldChg chg="modSp mod">
        <pc:chgData name="Huanwen WANG" userId="b5e6aab9-a7da-4b68-a175-a15a26c2a3f4" providerId="ADAL" clId="{87CA67D0-4CD8-7C43-94D4-52C822D5BA7E}" dt="2024-01-04T07:20:00.468" v="287"/>
        <pc:sldMkLst>
          <pc:docMk/>
          <pc:sldMk cId="190924396" sldId="900"/>
        </pc:sldMkLst>
        <pc:spChg chg="mod">
          <ac:chgData name="Huanwen WANG" userId="b5e6aab9-a7da-4b68-a175-a15a26c2a3f4" providerId="ADAL" clId="{87CA67D0-4CD8-7C43-94D4-52C822D5BA7E}" dt="2024-01-04T07:20:00.468" v="286"/>
          <ac:spMkLst>
            <pc:docMk/>
            <pc:sldMk cId="190924396" sldId="900"/>
            <ac:spMk id="4" creationId="{E08324CD-52AB-E14B-000F-2E619E87E678}"/>
          </ac:spMkLst>
        </pc:spChg>
        <pc:spChg chg="mod">
          <ac:chgData name="Huanwen WANG" userId="b5e6aab9-a7da-4b68-a175-a15a26c2a3f4" providerId="ADAL" clId="{87CA67D0-4CD8-7C43-94D4-52C822D5BA7E}" dt="2024-01-04T07:20:00.465" v="282" actId="20577"/>
          <ac:spMkLst>
            <pc:docMk/>
            <pc:sldMk cId="190924396" sldId="900"/>
            <ac:spMk id="14" creationId="{C6F50AE2-E027-0840-E2E0-80D0DFAD3B04}"/>
          </ac:spMkLst>
        </pc:spChg>
        <pc:spChg chg="mod">
          <ac:chgData name="Huanwen WANG" userId="b5e6aab9-a7da-4b68-a175-a15a26c2a3f4" providerId="ADAL" clId="{87CA67D0-4CD8-7C43-94D4-52C822D5BA7E}" dt="2024-01-04T07:20:00.465" v="283" actId="20577"/>
          <ac:spMkLst>
            <pc:docMk/>
            <pc:sldMk cId="190924396" sldId="900"/>
            <ac:spMk id="15" creationId="{8E4204E4-9B5D-F304-DBB7-49823BA688F8}"/>
          </ac:spMkLst>
        </pc:spChg>
        <pc:spChg chg="mod">
          <ac:chgData name="Huanwen WANG" userId="b5e6aab9-a7da-4b68-a175-a15a26c2a3f4" providerId="ADAL" clId="{87CA67D0-4CD8-7C43-94D4-52C822D5BA7E}" dt="2024-01-04T07:20:00.466" v="284" actId="20577"/>
          <ac:spMkLst>
            <pc:docMk/>
            <pc:sldMk cId="190924396" sldId="900"/>
            <ac:spMk id="16" creationId="{550EF99F-256B-0048-2DFE-88C68CCC7EAC}"/>
          </ac:spMkLst>
        </pc:spChg>
        <pc:spChg chg="mod">
          <ac:chgData name="Huanwen WANG" userId="b5e6aab9-a7da-4b68-a175-a15a26c2a3f4" providerId="ADAL" clId="{87CA67D0-4CD8-7C43-94D4-52C822D5BA7E}" dt="2024-01-04T07:20:00.467" v="285" actId="20577"/>
          <ac:spMkLst>
            <pc:docMk/>
            <pc:sldMk cId="190924396" sldId="900"/>
            <ac:spMk id="17" creationId="{C626DDC1-EB81-2489-C8E4-D181FF4ABEF9}"/>
          </ac:spMkLst>
        </pc:spChg>
        <pc:picChg chg="mod">
          <ac:chgData name="Huanwen WANG" userId="b5e6aab9-a7da-4b68-a175-a15a26c2a3f4" providerId="ADAL" clId="{87CA67D0-4CD8-7C43-94D4-52C822D5BA7E}" dt="2024-01-04T07:20:00.468" v="287"/>
          <ac:picMkLst>
            <pc:docMk/>
            <pc:sldMk cId="190924396" sldId="900"/>
            <ac:picMk id="3" creationId="{83BBEB2F-0509-9FFA-CB7B-EE5E40861802}"/>
          </ac:picMkLst>
        </pc:picChg>
      </pc:sldChg>
      <pc:sldChg chg="modSp mod">
        <pc:chgData name="Huanwen WANG" userId="b5e6aab9-a7da-4b68-a175-a15a26c2a3f4" providerId="ADAL" clId="{87CA67D0-4CD8-7C43-94D4-52C822D5BA7E}" dt="2024-01-04T07:20:18.365" v="299"/>
        <pc:sldMkLst>
          <pc:docMk/>
          <pc:sldMk cId="805943543" sldId="901"/>
        </pc:sldMkLst>
        <pc:spChg chg="mod">
          <ac:chgData name="Huanwen WANG" userId="b5e6aab9-a7da-4b68-a175-a15a26c2a3f4" providerId="ADAL" clId="{87CA67D0-4CD8-7C43-94D4-52C822D5BA7E}" dt="2024-01-04T07:20:18.364" v="298"/>
          <ac:spMkLst>
            <pc:docMk/>
            <pc:sldMk cId="805943543" sldId="901"/>
            <ac:spMk id="4" creationId="{7FBA09C1-12B1-2826-1E77-C794EE818D2F}"/>
          </ac:spMkLst>
        </pc:spChg>
        <pc:spChg chg="mod">
          <ac:chgData name="Huanwen WANG" userId="b5e6aab9-a7da-4b68-a175-a15a26c2a3f4" providerId="ADAL" clId="{87CA67D0-4CD8-7C43-94D4-52C822D5BA7E}" dt="2024-01-04T07:20:18.360" v="294" actId="20577"/>
          <ac:spMkLst>
            <pc:docMk/>
            <pc:sldMk cId="805943543" sldId="901"/>
            <ac:spMk id="14" creationId="{EFC8CFBF-4F0C-61B2-1D04-E8EBA266C842}"/>
          </ac:spMkLst>
        </pc:spChg>
        <pc:spChg chg="mod">
          <ac:chgData name="Huanwen WANG" userId="b5e6aab9-a7da-4b68-a175-a15a26c2a3f4" providerId="ADAL" clId="{87CA67D0-4CD8-7C43-94D4-52C822D5BA7E}" dt="2024-01-04T07:20:18.361" v="295" actId="20577"/>
          <ac:spMkLst>
            <pc:docMk/>
            <pc:sldMk cId="805943543" sldId="901"/>
            <ac:spMk id="15" creationId="{6F18D3E8-87B1-DF91-C96B-A2C08C8719C2}"/>
          </ac:spMkLst>
        </pc:spChg>
        <pc:spChg chg="mod">
          <ac:chgData name="Huanwen WANG" userId="b5e6aab9-a7da-4b68-a175-a15a26c2a3f4" providerId="ADAL" clId="{87CA67D0-4CD8-7C43-94D4-52C822D5BA7E}" dt="2024-01-04T07:20:18.362" v="296" actId="20577"/>
          <ac:spMkLst>
            <pc:docMk/>
            <pc:sldMk cId="805943543" sldId="901"/>
            <ac:spMk id="16" creationId="{A3CC4F03-07B2-35C0-84F8-B52D52AB88EB}"/>
          </ac:spMkLst>
        </pc:spChg>
        <pc:spChg chg="mod">
          <ac:chgData name="Huanwen WANG" userId="b5e6aab9-a7da-4b68-a175-a15a26c2a3f4" providerId="ADAL" clId="{87CA67D0-4CD8-7C43-94D4-52C822D5BA7E}" dt="2024-01-04T07:20:18.363" v="297" actId="20577"/>
          <ac:spMkLst>
            <pc:docMk/>
            <pc:sldMk cId="805943543" sldId="901"/>
            <ac:spMk id="17" creationId="{E15AC212-1060-1AF6-A189-FC7EA2661D2D}"/>
          </ac:spMkLst>
        </pc:spChg>
        <pc:picChg chg="mod">
          <ac:chgData name="Huanwen WANG" userId="b5e6aab9-a7da-4b68-a175-a15a26c2a3f4" providerId="ADAL" clId="{87CA67D0-4CD8-7C43-94D4-52C822D5BA7E}" dt="2024-01-04T07:20:18.365" v="299"/>
          <ac:picMkLst>
            <pc:docMk/>
            <pc:sldMk cId="805943543" sldId="901"/>
            <ac:picMk id="3" creationId="{3B59D27E-DC51-AAA6-CE7F-58E7BF48B3F6}"/>
          </ac:picMkLst>
        </pc:picChg>
      </pc:sldChg>
      <pc:sldChg chg="modSp">
        <pc:chgData name="Huanwen WANG" userId="b5e6aab9-a7da-4b68-a175-a15a26c2a3f4" providerId="ADAL" clId="{87CA67D0-4CD8-7C43-94D4-52C822D5BA7E}" dt="2024-01-04T07:20:19.293" v="301"/>
        <pc:sldMkLst>
          <pc:docMk/>
          <pc:sldMk cId="2316113708" sldId="903"/>
        </pc:sldMkLst>
        <pc:spChg chg="mod">
          <ac:chgData name="Huanwen WANG" userId="b5e6aab9-a7da-4b68-a175-a15a26c2a3f4" providerId="ADAL" clId="{87CA67D0-4CD8-7C43-94D4-52C822D5BA7E}" dt="2024-01-04T07:20:19.293" v="300"/>
          <ac:spMkLst>
            <pc:docMk/>
            <pc:sldMk cId="2316113708" sldId="903"/>
            <ac:spMk id="4" creationId="{5450F148-C0C3-9C7F-CA1F-852A15B0855D}"/>
          </ac:spMkLst>
        </pc:spChg>
        <pc:picChg chg="mod">
          <ac:chgData name="Huanwen WANG" userId="b5e6aab9-a7da-4b68-a175-a15a26c2a3f4" providerId="ADAL" clId="{87CA67D0-4CD8-7C43-94D4-52C822D5BA7E}" dt="2024-01-04T07:20:19.293" v="301"/>
          <ac:picMkLst>
            <pc:docMk/>
            <pc:sldMk cId="2316113708" sldId="903"/>
            <ac:picMk id="3" creationId="{AA70E9CC-BF2E-D594-D23B-6CFFA2003E84}"/>
          </ac:picMkLst>
        </pc:picChg>
      </pc:sldChg>
      <pc:sldChg chg="modSp">
        <pc:chgData name="Huanwen WANG" userId="b5e6aab9-a7da-4b68-a175-a15a26c2a3f4" providerId="ADAL" clId="{87CA67D0-4CD8-7C43-94D4-52C822D5BA7E}" dt="2024-01-04T07:08:16.487" v="201"/>
        <pc:sldMkLst>
          <pc:docMk/>
          <pc:sldMk cId="7140690" sldId="907"/>
        </pc:sldMkLst>
        <pc:spChg chg="mod">
          <ac:chgData name="Huanwen WANG" userId="b5e6aab9-a7da-4b68-a175-a15a26c2a3f4" providerId="ADAL" clId="{87CA67D0-4CD8-7C43-94D4-52C822D5BA7E}" dt="2024-01-04T07:08:16.487" v="200"/>
          <ac:spMkLst>
            <pc:docMk/>
            <pc:sldMk cId="7140690" sldId="907"/>
            <ac:spMk id="4" creationId="{B6B5550E-576B-8A64-47AB-F0220F6EF5FD}"/>
          </ac:spMkLst>
        </pc:spChg>
        <pc:picChg chg="mod">
          <ac:chgData name="Huanwen WANG" userId="b5e6aab9-a7da-4b68-a175-a15a26c2a3f4" providerId="ADAL" clId="{87CA67D0-4CD8-7C43-94D4-52C822D5BA7E}" dt="2024-01-04T07:08:16.487" v="201"/>
          <ac:picMkLst>
            <pc:docMk/>
            <pc:sldMk cId="7140690" sldId="907"/>
            <ac:picMk id="3" creationId="{5F7B7C32-F392-0DF0-C88A-5D7510891A6F}"/>
          </ac:picMkLst>
        </pc:picChg>
      </pc:sldChg>
      <pc:sldChg chg="modSp">
        <pc:chgData name="Huanwen WANG" userId="b5e6aab9-a7da-4b68-a175-a15a26c2a3f4" providerId="ADAL" clId="{87CA67D0-4CD8-7C43-94D4-52C822D5BA7E}" dt="2024-01-04T07:08:20.340" v="203"/>
        <pc:sldMkLst>
          <pc:docMk/>
          <pc:sldMk cId="3990198628" sldId="909"/>
        </pc:sldMkLst>
        <pc:spChg chg="mod">
          <ac:chgData name="Huanwen WANG" userId="b5e6aab9-a7da-4b68-a175-a15a26c2a3f4" providerId="ADAL" clId="{87CA67D0-4CD8-7C43-94D4-52C822D5BA7E}" dt="2024-01-04T07:08:20.340" v="202"/>
          <ac:spMkLst>
            <pc:docMk/>
            <pc:sldMk cId="3990198628" sldId="909"/>
            <ac:spMk id="4" creationId="{A8E033F1-F86C-12CD-8A03-BE5FFA0821EB}"/>
          </ac:spMkLst>
        </pc:spChg>
        <pc:picChg chg="mod">
          <ac:chgData name="Huanwen WANG" userId="b5e6aab9-a7da-4b68-a175-a15a26c2a3f4" providerId="ADAL" clId="{87CA67D0-4CD8-7C43-94D4-52C822D5BA7E}" dt="2024-01-04T07:08:20.340" v="203"/>
          <ac:picMkLst>
            <pc:docMk/>
            <pc:sldMk cId="3990198628" sldId="909"/>
            <ac:picMk id="3" creationId="{3C0ECD2B-3AC8-CC21-A52F-E363E220AF04}"/>
          </ac:picMkLst>
        </pc:picChg>
      </pc:sldChg>
    </pc:docChg>
  </pc:docChgLst>
  <pc:docChgLst>
    <pc:chgData name="Huanwen WANG" userId="b5e6aab9-a7da-4b68-a175-a15a26c2a3f4" providerId="ADAL" clId="{BDE7F47B-6651-2046-BB0B-B1AED2876B15}"/>
    <pc:docChg chg="custSel modSld">
      <pc:chgData name="Huanwen WANG" userId="b5e6aab9-a7da-4b68-a175-a15a26c2a3f4" providerId="ADAL" clId="{BDE7F47B-6651-2046-BB0B-B1AED2876B15}" dt="2023-09-09T04:04:04.143" v="129"/>
      <pc:docMkLst>
        <pc:docMk/>
      </pc:docMkLst>
      <pc:sldChg chg="modSp">
        <pc:chgData name="Huanwen WANG" userId="b5e6aab9-a7da-4b68-a175-a15a26c2a3f4" providerId="ADAL" clId="{BDE7F47B-6651-2046-BB0B-B1AED2876B15}" dt="2023-09-09T04:03:26.081" v="110" actId="20577"/>
        <pc:sldMkLst>
          <pc:docMk/>
          <pc:sldMk cId="0" sldId="346"/>
        </pc:sldMkLst>
        <pc:spChg chg="mod">
          <ac:chgData name="Huanwen WANG" userId="b5e6aab9-a7da-4b68-a175-a15a26c2a3f4" providerId="ADAL" clId="{BDE7F47B-6651-2046-BB0B-B1AED2876B15}" dt="2023-09-09T04:03:26.081" v="110" actId="20577"/>
          <ac:spMkLst>
            <pc:docMk/>
            <pc:sldMk cId="0" sldId="346"/>
            <ac:spMk id="7" creationId="{820DA36E-EB82-1D36-E36E-DA076562183F}"/>
          </ac:spMkLst>
        </pc:spChg>
      </pc:sldChg>
      <pc:sldChg chg="modSp mod">
        <pc:chgData name="Huanwen WANG" userId="b5e6aab9-a7da-4b68-a175-a15a26c2a3f4" providerId="ADAL" clId="{BDE7F47B-6651-2046-BB0B-B1AED2876B15}" dt="2023-09-09T04:03:05.806" v="87"/>
        <pc:sldMkLst>
          <pc:docMk/>
          <pc:sldMk cId="4001589176" sldId="899"/>
        </pc:sldMkLst>
        <pc:spChg chg="mod">
          <ac:chgData name="Huanwen WANG" userId="b5e6aab9-a7da-4b68-a175-a15a26c2a3f4" providerId="ADAL" clId="{BDE7F47B-6651-2046-BB0B-B1AED2876B15}" dt="2023-09-09T04:03:05.806" v="86"/>
          <ac:spMkLst>
            <pc:docMk/>
            <pc:sldMk cId="4001589176" sldId="899"/>
            <ac:spMk id="4" creationId="{A4C79CCC-1C5D-2E8C-0482-94E09CF4EA3D}"/>
          </ac:spMkLst>
        </pc:spChg>
        <pc:spChg chg="mod">
          <ac:chgData name="Huanwen WANG" userId="b5e6aab9-a7da-4b68-a175-a15a26c2a3f4" providerId="ADAL" clId="{BDE7F47B-6651-2046-BB0B-B1AED2876B15}" dt="2023-09-09T04:03:05.801" v="82" actId="20577"/>
          <ac:spMkLst>
            <pc:docMk/>
            <pc:sldMk cId="4001589176" sldId="899"/>
            <ac:spMk id="14" creationId="{641EFB24-3AC8-A0FD-18CE-5507C9AF6EE7}"/>
          </ac:spMkLst>
        </pc:spChg>
        <pc:spChg chg="mod">
          <ac:chgData name="Huanwen WANG" userId="b5e6aab9-a7da-4b68-a175-a15a26c2a3f4" providerId="ADAL" clId="{BDE7F47B-6651-2046-BB0B-B1AED2876B15}" dt="2023-09-09T04:03:05.803" v="83" actId="20577"/>
          <ac:spMkLst>
            <pc:docMk/>
            <pc:sldMk cId="4001589176" sldId="899"/>
            <ac:spMk id="15" creationId="{BC8DBD35-585F-1F57-8160-96F2AFAE9E53}"/>
          </ac:spMkLst>
        </pc:spChg>
        <pc:spChg chg="mod">
          <ac:chgData name="Huanwen WANG" userId="b5e6aab9-a7da-4b68-a175-a15a26c2a3f4" providerId="ADAL" clId="{BDE7F47B-6651-2046-BB0B-B1AED2876B15}" dt="2023-09-09T04:03:05.803" v="84" actId="20577"/>
          <ac:spMkLst>
            <pc:docMk/>
            <pc:sldMk cId="4001589176" sldId="899"/>
            <ac:spMk id="16" creationId="{D2061B46-CE71-D5C6-586B-77891CD9E37F}"/>
          </ac:spMkLst>
        </pc:spChg>
        <pc:spChg chg="mod">
          <ac:chgData name="Huanwen WANG" userId="b5e6aab9-a7da-4b68-a175-a15a26c2a3f4" providerId="ADAL" clId="{BDE7F47B-6651-2046-BB0B-B1AED2876B15}" dt="2023-09-09T04:03:05.804" v="85" actId="20577"/>
          <ac:spMkLst>
            <pc:docMk/>
            <pc:sldMk cId="4001589176" sldId="899"/>
            <ac:spMk id="17" creationId="{ECBAC057-7F6B-DE90-1C9C-E82BA807CB42}"/>
          </ac:spMkLst>
        </pc:spChg>
        <pc:picChg chg="mod">
          <ac:chgData name="Huanwen WANG" userId="b5e6aab9-a7da-4b68-a175-a15a26c2a3f4" providerId="ADAL" clId="{BDE7F47B-6651-2046-BB0B-B1AED2876B15}" dt="2023-09-09T04:03:05.806" v="87"/>
          <ac:picMkLst>
            <pc:docMk/>
            <pc:sldMk cId="4001589176" sldId="899"/>
            <ac:picMk id="3" creationId="{EC988C14-9894-237C-B80D-4244B4A9805D}"/>
          </ac:picMkLst>
        </pc:picChg>
      </pc:sldChg>
      <pc:sldChg chg="modSp mod">
        <pc:chgData name="Huanwen WANG" userId="b5e6aab9-a7da-4b68-a175-a15a26c2a3f4" providerId="ADAL" clId="{BDE7F47B-6651-2046-BB0B-B1AED2876B15}" dt="2023-09-09T04:03:06.058" v="93"/>
        <pc:sldMkLst>
          <pc:docMk/>
          <pc:sldMk cId="190924396" sldId="900"/>
        </pc:sldMkLst>
        <pc:spChg chg="mod">
          <ac:chgData name="Huanwen WANG" userId="b5e6aab9-a7da-4b68-a175-a15a26c2a3f4" providerId="ADAL" clId="{BDE7F47B-6651-2046-BB0B-B1AED2876B15}" dt="2023-09-09T04:03:06.058" v="92"/>
          <ac:spMkLst>
            <pc:docMk/>
            <pc:sldMk cId="190924396" sldId="900"/>
            <ac:spMk id="4" creationId="{E08324CD-52AB-E14B-000F-2E619E87E678}"/>
          </ac:spMkLst>
        </pc:spChg>
        <pc:spChg chg="mod">
          <ac:chgData name="Huanwen WANG" userId="b5e6aab9-a7da-4b68-a175-a15a26c2a3f4" providerId="ADAL" clId="{BDE7F47B-6651-2046-BB0B-B1AED2876B15}" dt="2023-09-09T04:03:06.056" v="88" actId="20577"/>
          <ac:spMkLst>
            <pc:docMk/>
            <pc:sldMk cId="190924396" sldId="900"/>
            <ac:spMk id="14" creationId="{C6F50AE2-E027-0840-E2E0-80D0DFAD3B04}"/>
          </ac:spMkLst>
        </pc:spChg>
        <pc:spChg chg="mod">
          <ac:chgData name="Huanwen WANG" userId="b5e6aab9-a7da-4b68-a175-a15a26c2a3f4" providerId="ADAL" clId="{BDE7F47B-6651-2046-BB0B-B1AED2876B15}" dt="2023-09-09T04:03:06.056" v="89" actId="20577"/>
          <ac:spMkLst>
            <pc:docMk/>
            <pc:sldMk cId="190924396" sldId="900"/>
            <ac:spMk id="15" creationId="{8E4204E4-9B5D-F304-DBB7-49823BA688F8}"/>
          </ac:spMkLst>
        </pc:spChg>
        <pc:spChg chg="mod">
          <ac:chgData name="Huanwen WANG" userId="b5e6aab9-a7da-4b68-a175-a15a26c2a3f4" providerId="ADAL" clId="{BDE7F47B-6651-2046-BB0B-B1AED2876B15}" dt="2023-09-09T04:03:06.057" v="90" actId="20577"/>
          <ac:spMkLst>
            <pc:docMk/>
            <pc:sldMk cId="190924396" sldId="900"/>
            <ac:spMk id="16" creationId="{550EF99F-256B-0048-2DFE-88C68CCC7EAC}"/>
          </ac:spMkLst>
        </pc:spChg>
        <pc:spChg chg="mod">
          <ac:chgData name="Huanwen WANG" userId="b5e6aab9-a7da-4b68-a175-a15a26c2a3f4" providerId="ADAL" clId="{BDE7F47B-6651-2046-BB0B-B1AED2876B15}" dt="2023-09-09T04:03:06.057" v="91" actId="20577"/>
          <ac:spMkLst>
            <pc:docMk/>
            <pc:sldMk cId="190924396" sldId="900"/>
            <ac:spMk id="17" creationId="{C626DDC1-EB81-2489-C8E4-D181FF4ABEF9}"/>
          </ac:spMkLst>
        </pc:spChg>
        <pc:picChg chg="mod">
          <ac:chgData name="Huanwen WANG" userId="b5e6aab9-a7da-4b68-a175-a15a26c2a3f4" providerId="ADAL" clId="{BDE7F47B-6651-2046-BB0B-B1AED2876B15}" dt="2023-09-09T04:03:06.058" v="93"/>
          <ac:picMkLst>
            <pc:docMk/>
            <pc:sldMk cId="190924396" sldId="900"/>
            <ac:picMk id="3" creationId="{83BBEB2F-0509-9FFA-CB7B-EE5E40861802}"/>
          </ac:picMkLst>
        </pc:picChg>
      </pc:sldChg>
      <pc:sldChg chg="modSp mod">
        <pc:chgData name="Huanwen WANG" userId="b5e6aab9-a7da-4b68-a175-a15a26c2a3f4" providerId="ADAL" clId="{BDE7F47B-6651-2046-BB0B-B1AED2876B15}" dt="2023-09-09T04:03:06.671" v="105"/>
        <pc:sldMkLst>
          <pc:docMk/>
          <pc:sldMk cId="805943543" sldId="901"/>
        </pc:sldMkLst>
        <pc:spChg chg="mod">
          <ac:chgData name="Huanwen WANG" userId="b5e6aab9-a7da-4b68-a175-a15a26c2a3f4" providerId="ADAL" clId="{BDE7F47B-6651-2046-BB0B-B1AED2876B15}" dt="2023-09-09T04:03:06.671" v="104"/>
          <ac:spMkLst>
            <pc:docMk/>
            <pc:sldMk cId="805943543" sldId="901"/>
            <ac:spMk id="4" creationId="{7FBA09C1-12B1-2826-1E77-C794EE818D2F}"/>
          </ac:spMkLst>
        </pc:spChg>
        <pc:spChg chg="mod">
          <ac:chgData name="Huanwen WANG" userId="b5e6aab9-a7da-4b68-a175-a15a26c2a3f4" providerId="ADAL" clId="{BDE7F47B-6651-2046-BB0B-B1AED2876B15}" dt="2023-09-09T04:03:06.669" v="100" actId="20577"/>
          <ac:spMkLst>
            <pc:docMk/>
            <pc:sldMk cId="805943543" sldId="901"/>
            <ac:spMk id="14" creationId="{EFC8CFBF-4F0C-61B2-1D04-E8EBA266C842}"/>
          </ac:spMkLst>
        </pc:spChg>
        <pc:spChg chg="mod">
          <ac:chgData name="Huanwen WANG" userId="b5e6aab9-a7da-4b68-a175-a15a26c2a3f4" providerId="ADAL" clId="{BDE7F47B-6651-2046-BB0B-B1AED2876B15}" dt="2023-09-09T04:03:06.669" v="101" actId="20577"/>
          <ac:spMkLst>
            <pc:docMk/>
            <pc:sldMk cId="805943543" sldId="901"/>
            <ac:spMk id="15" creationId="{6F18D3E8-87B1-DF91-C96B-A2C08C8719C2}"/>
          </ac:spMkLst>
        </pc:spChg>
        <pc:spChg chg="mod">
          <ac:chgData name="Huanwen WANG" userId="b5e6aab9-a7da-4b68-a175-a15a26c2a3f4" providerId="ADAL" clId="{BDE7F47B-6651-2046-BB0B-B1AED2876B15}" dt="2023-09-09T04:03:06.670" v="102" actId="20577"/>
          <ac:spMkLst>
            <pc:docMk/>
            <pc:sldMk cId="805943543" sldId="901"/>
            <ac:spMk id="16" creationId="{A3CC4F03-07B2-35C0-84F8-B52D52AB88EB}"/>
          </ac:spMkLst>
        </pc:spChg>
        <pc:spChg chg="mod">
          <ac:chgData name="Huanwen WANG" userId="b5e6aab9-a7da-4b68-a175-a15a26c2a3f4" providerId="ADAL" clId="{BDE7F47B-6651-2046-BB0B-B1AED2876B15}" dt="2023-09-09T04:03:06.670" v="103" actId="20577"/>
          <ac:spMkLst>
            <pc:docMk/>
            <pc:sldMk cId="805943543" sldId="901"/>
            <ac:spMk id="17" creationId="{E15AC212-1060-1AF6-A189-FC7EA2661D2D}"/>
          </ac:spMkLst>
        </pc:spChg>
        <pc:picChg chg="mod">
          <ac:chgData name="Huanwen WANG" userId="b5e6aab9-a7da-4b68-a175-a15a26c2a3f4" providerId="ADAL" clId="{BDE7F47B-6651-2046-BB0B-B1AED2876B15}" dt="2023-09-09T04:03:06.671" v="105"/>
          <ac:picMkLst>
            <pc:docMk/>
            <pc:sldMk cId="805943543" sldId="901"/>
            <ac:picMk id="3" creationId="{3B59D27E-DC51-AAA6-CE7F-58E7BF48B3F6}"/>
          </ac:picMkLst>
        </pc:picChg>
      </pc:sldChg>
      <pc:sldChg chg="modSp">
        <pc:chgData name="Huanwen WANG" userId="b5e6aab9-a7da-4b68-a175-a15a26c2a3f4" providerId="ADAL" clId="{BDE7F47B-6651-2046-BB0B-B1AED2876B15}" dt="2023-09-09T00:04:27.267" v="71"/>
        <pc:sldMkLst>
          <pc:docMk/>
          <pc:sldMk cId="2316113708" sldId="903"/>
        </pc:sldMkLst>
        <pc:spChg chg="mod">
          <ac:chgData name="Huanwen WANG" userId="b5e6aab9-a7da-4b68-a175-a15a26c2a3f4" providerId="ADAL" clId="{BDE7F47B-6651-2046-BB0B-B1AED2876B15}" dt="2023-09-09T00:04:27.266" v="70"/>
          <ac:spMkLst>
            <pc:docMk/>
            <pc:sldMk cId="2316113708" sldId="903"/>
            <ac:spMk id="4" creationId="{5450F148-C0C3-9C7F-CA1F-852A15B0855D}"/>
          </ac:spMkLst>
        </pc:spChg>
        <pc:picChg chg="mod">
          <ac:chgData name="Huanwen WANG" userId="b5e6aab9-a7da-4b68-a175-a15a26c2a3f4" providerId="ADAL" clId="{BDE7F47B-6651-2046-BB0B-B1AED2876B15}" dt="2023-09-09T00:04:27.267" v="71"/>
          <ac:picMkLst>
            <pc:docMk/>
            <pc:sldMk cId="2316113708" sldId="903"/>
            <ac:picMk id="3" creationId="{AA70E9CC-BF2E-D594-D23B-6CFFA2003E84}"/>
          </ac:picMkLst>
        </pc:picChg>
      </pc:sldChg>
      <pc:sldChg chg="modSp replTag">
        <pc:chgData name="Huanwen WANG" userId="b5e6aab9-a7da-4b68-a175-a15a26c2a3f4" providerId="ADAL" clId="{BDE7F47B-6651-2046-BB0B-B1AED2876B15}" dt="2023-09-09T04:04:04.143" v="129"/>
        <pc:sldMkLst>
          <pc:docMk/>
          <pc:sldMk cId="7140690" sldId="907"/>
        </pc:sldMkLst>
        <pc:spChg chg="mod">
          <ac:chgData name="Huanwen WANG" userId="b5e6aab9-a7da-4b68-a175-a15a26c2a3f4" providerId="ADAL" clId="{BDE7F47B-6651-2046-BB0B-B1AED2876B15}" dt="2023-09-09T04:04:04.143" v="128"/>
          <ac:spMkLst>
            <pc:docMk/>
            <pc:sldMk cId="7140690" sldId="907"/>
            <ac:spMk id="4" creationId="{B6B5550E-576B-8A64-47AB-F0220F6EF5FD}"/>
          </ac:spMkLst>
        </pc:spChg>
        <pc:picChg chg="mod">
          <ac:chgData name="Huanwen WANG" userId="b5e6aab9-a7da-4b68-a175-a15a26c2a3f4" providerId="ADAL" clId="{BDE7F47B-6651-2046-BB0B-B1AED2876B15}" dt="2023-09-09T04:04:04.143" v="129"/>
          <ac:picMkLst>
            <pc:docMk/>
            <pc:sldMk cId="7140690" sldId="907"/>
            <ac:picMk id="3" creationId="{5F7B7C32-F392-0DF0-C88A-5D7510891A6F}"/>
          </ac:picMkLst>
        </pc:picChg>
      </pc:sldChg>
      <pc:sldChg chg="modSp">
        <pc:chgData name="Huanwen WANG" userId="b5e6aab9-a7da-4b68-a175-a15a26c2a3f4" providerId="ADAL" clId="{BDE7F47B-6651-2046-BB0B-B1AED2876B15}" dt="2023-09-09T04:03:31.351" v="112"/>
        <pc:sldMkLst>
          <pc:docMk/>
          <pc:sldMk cId="3990198628" sldId="909"/>
        </pc:sldMkLst>
        <pc:spChg chg="mod">
          <ac:chgData name="Huanwen WANG" userId="b5e6aab9-a7da-4b68-a175-a15a26c2a3f4" providerId="ADAL" clId="{BDE7F47B-6651-2046-BB0B-B1AED2876B15}" dt="2023-09-09T04:03:31.351" v="111"/>
          <ac:spMkLst>
            <pc:docMk/>
            <pc:sldMk cId="3990198628" sldId="909"/>
            <ac:spMk id="4" creationId="{A8E033F1-F86C-12CD-8A03-BE5FFA0821EB}"/>
          </ac:spMkLst>
        </pc:spChg>
        <pc:picChg chg="mod">
          <ac:chgData name="Huanwen WANG" userId="b5e6aab9-a7da-4b68-a175-a15a26c2a3f4" providerId="ADAL" clId="{BDE7F47B-6651-2046-BB0B-B1AED2876B15}" dt="2023-09-09T04:03:31.351" v="112"/>
          <ac:picMkLst>
            <pc:docMk/>
            <pc:sldMk cId="3990198628" sldId="909"/>
            <ac:picMk id="3" creationId="{3C0ECD2B-3AC8-CC21-A52F-E363E220AF04}"/>
          </ac:picMkLst>
        </pc:picChg>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BAF421-15B3-3F45-B88F-39D7626FC0B2}" type="doc">
      <dgm:prSet loTypeId="urn:microsoft.com/office/officeart/2008/layout/VerticalCurvedList" loCatId="" qsTypeId="urn:microsoft.com/office/officeart/2005/8/quickstyle/simple1" qsCatId="simple" csTypeId="urn:microsoft.com/office/officeart/2005/8/colors/accent1_2" csCatId="accent1" phldr="1"/>
      <dgm:spPr/>
      <dgm:t>
        <a:bodyPr/>
        <a:lstStyle/>
        <a:p>
          <a:endParaRPr lang="zh-CN" altLang="en-US"/>
        </a:p>
      </dgm:t>
    </dgm:pt>
    <dgm:pt modelId="{A668EB7D-7FF3-504F-B2A0-FB3F4B71D80A}">
      <dgm:prSet phldrT="[文本]" custT="1"/>
      <dgm:spPr>
        <a:solidFill>
          <a:schemeClr val="accent6">
            <a:lumMod val="40000"/>
            <a:lumOff val="60000"/>
          </a:schemeClr>
        </a:solidFill>
        <a:effectLst>
          <a:outerShdw blurRad="50800" dist="38100" dir="2700000" algn="tl" rotWithShape="0">
            <a:prstClr val="black">
              <a:alpha val="40000"/>
            </a:prstClr>
          </a:outerShdw>
        </a:effectLst>
      </dgm:spPr>
      <dgm:t>
        <a:bodyPr/>
        <a:lstStyle/>
        <a:p>
          <a:r>
            <a:rPr lang="zh-CN" altLang="en-US" sz="3600" dirty="0">
              <a:solidFill>
                <a:schemeClr val="tx1"/>
              </a:solidFill>
              <a:latin typeface="SimHei" panose="02010609060101010101" pitchFamily="49" charset="-122"/>
              <a:ea typeface="SimHei" panose="02010609060101010101" pitchFamily="49" charset="-122"/>
            </a:rPr>
            <a:t>有效数字概念</a:t>
          </a:r>
        </a:p>
      </dgm:t>
    </dgm:pt>
    <dgm:pt modelId="{49290D99-D4AE-0142-B603-DBFA7783F51E}" type="parTrans" cxnId="{FB401E72-8D5D-3A4B-A7B5-D106312B4507}">
      <dgm:prSet/>
      <dgm:spPr/>
      <dgm:t>
        <a:bodyPr/>
        <a:lstStyle/>
        <a:p>
          <a:endParaRPr lang="zh-CN" altLang="en-US"/>
        </a:p>
      </dgm:t>
    </dgm:pt>
    <dgm:pt modelId="{ADF1CAF2-BCB1-7A4B-9BCE-BB73F4242F58}" type="sibTrans" cxnId="{FB401E72-8D5D-3A4B-A7B5-D106312B4507}">
      <dgm:prSet/>
      <dgm:spPr/>
      <dgm:t>
        <a:bodyPr/>
        <a:lstStyle/>
        <a:p>
          <a:endParaRPr lang="zh-CN" altLang="en-US"/>
        </a:p>
      </dgm:t>
    </dgm:pt>
    <dgm:pt modelId="{7CAC2981-8FF1-EA4F-BD6B-52F654186E73}">
      <dgm:prSet custT="1"/>
      <dgm:spPr>
        <a:solidFill>
          <a:srgbClr val="EFC2B7"/>
        </a:solidFill>
        <a:effectLst>
          <a:outerShdw blurRad="50800" dist="38100" dir="2700000" algn="tl" rotWithShape="0">
            <a:prstClr val="black">
              <a:alpha val="40000"/>
            </a:prstClr>
          </a:outerShdw>
        </a:effectLst>
      </dgm:spPr>
      <dgm:t>
        <a:bodyPr/>
        <a:lstStyle/>
        <a:p>
          <a:r>
            <a:rPr lang="zh-CN" altLang="en-US" sz="3600" dirty="0">
              <a:solidFill>
                <a:schemeClr val="tx1"/>
              </a:solidFill>
              <a:latin typeface="SimHei" panose="02010609060101010101" pitchFamily="49" charset="-122"/>
              <a:ea typeface="SimHei" panose="02010609060101010101" pitchFamily="49" charset="-122"/>
            </a:rPr>
            <a:t>有效数字的确定</a:t>
          </a:r>
          <a:endParaRPr lang="zh-CN" altLang="en-US" sz="3600" dirty="0">
            <a:latin typeface="SimHei" panose="02010609060101010101" pitchFamily="49" charset="-122"/>
            <a:ea typeface="SimHei" panose="02010609060101010101" pitchFamily="49" charset="-122"/>
          </a:endParaRPr>
        </a:p>
      </dgm:t>
    </dgm:pt>
    <dgm:pt modelId="{36295E38-D163-784B-BDE2-7CB66EA50AEC}" type="parTrans" cxnId="{90945A19-C395-434C-B973-ABB411FD732A}">
      <dgm:prSet/>
      <dgm:spPr/>
      <dgm:t>
        <a:bodyPr/>
        <a:lstStyle/>
        <a:p>
          <a:endParaRPr lang="zh-CN" altLang="en-US"/>
        </a:p>
      </dgm:t>
    </dgm:pt>
    <dgm:pt modelId="{FC2ADC70-418D-FD41-AA20-CA50A65AB0E1}" type="sibTrans" cxnId="{90945A19-C395-434C-B973-ABB411FD732A}">
      <dgm:prSet/>
      <dgm:spPr/>
      <dgm:t>
        <a:bodyPr/>
        <a:lstStyle/>
        <a:p>
          <a:endParaRPr lang="zh-CN" altLang="en-US"/>
        </a:p>
      </dgm:t>
    </dgm:pt>
    <dgm:pt modelId="{33CA7D0D-CD29-3D4E-83BC-2F5E0AC14B98}">
      <dgm:prSet/>
      <dgm:spPr>
        <a:solidFill>
          <a:schemeClr val="accent5">
            <a:lumMod val="40000"/>
            <a:lumOff val="60000"/>
          </a:schemeClr>
        </a:solidFill>
        <a:effectLst>
          <a:outerShdw blurRad="50800" dist="38100" dir="2700000" algn="tl" rotWithShape="0">
            <a:prstClr val="black">
              <a:alpha val="40000"/>
            </a:prstClr>
          </a:outerShdw>
        </a:effectLst>
      </dgm:spPr>
      <dgm:t>
        <a:bodyPr/>
        <a:lstStyle/>
        <a:p>
          <a:r>
            <a:rPr lang="zh-CN" altLang="en-US" b="1" dirty="0">
              <a:solidFill>
                <a:schemeClr val="tx1"/>
              </a:solidFill>
              <a:latin typeface="SimSun" panose="02010600030101010101" pitchFamily="2" charset="-122"/>
              <a:ea typeface="SimSun" panose="02010600030101010101" pitchFamily="2" charset="-122"/>
            </a:rPr>
            <a:t>有效数字的运算法则</a:t>
          </a:r>
        </a:p>
      </dgm:t>
    </dgm:pt>
    <dgm:pt modelId="{4021E397-892F-DE4A-9145-AF29422BBDD0}" type="parTrans" cxnId="{CFD15F40-D3BF-5F40-9834-53A29D08E595}">
      <dgm:prSet/>
      <dgm:spPr/>
      <dgm:t>
        <a:bodyPr/>
        <a:lstStyle/>
        <a:p>
          <a:endParaRPr lang="zh-CN" altLang="en-US"/>
        </a:p>
      </dgm:t>
    </dgm:pt>
    <dgm:pt modelId="{3652E684-54D2-D34D-BE79-8D5382B42613}" type="sibTrans" cxnId="{CFD15F40-D3BF-5F40-9834-53A29D08E595}">
      <dgm:prSet/>
      <dgm:spPr/>
      <dgm:t>
        <a:bodyPr/>
        <a:lstStyle/>
        <a:p>
          <a:endParaRPr lang="zh-CN" altLang="en-US"/>
        </a:p>
      </dgm:t>
    </dgm:pt>
    <dgm:pt modelId="{1FD44702-ECF6-4A4C-B48E-45C6F956D52A}" type="pres">
      <dgm:prSet presAssocID="{B5BAF421-15B3-3F45-B88F-39D7626FC0B2}" presName="Name0" presStyleCnt="0">
        <dgm:presLayoutVars>
          <dgm:chMax val="7"/>
          <dgm:chPref val="7"/>
          <dgm:dir/>
        </dgm:presLayoutVars>
      </dgm:prSet>
      <dgm:spPr/>
    </dgm:pt>
    <dgm:pt modelId="{0D336E17-95AD-564F-B6A1-A5AF51959D23}" type="pres">
      <dgm:prSet presAssocID="{B5BAF421-15B3-3F45-B88F-39D7626FC0B2}" presName="Name1" presStyleCnt="0"/>
      <dgm:spPr/>
    </dgm:pt>
    <dgm:pt modelId="{361C92F5-A6A8-364E-8199-88BE52BC6DFD}" type="pres">
      <dgm:prSet presAssocID="{B5BAF421-15B3-3F45-B88F-39D7626FC0B2}" presName="cycle" presStyleCnt="0"/>
      <dgm:spPr/>
    </dgm:pt>
    <dgm:pt modelId="{461E7D52-3CCE-E041-9BCD-4DB2F46C2DDF}" type="pres">
      <dgm:prSet presAssocID="{B5BAF421-15B3-3F45-B88F-39D7626FC0B2}" presName="srcNode" presStyleLbl="node1" presStyleIdx="0" presStyleCnt="3"/>
      <dgm:spPr/>
    </dgm:pt>
    <dgm:pt modelId="{B9C64D3E-1C2A-8C49-A631-583FDC1C1753}" type="pres">
      <dgm:prSet presAssocID="{B5BAF421-15B3-3F45-B88F-39D7626FC0B2}" presName="conn" presStyleLbl="parChTrans1D2" presStyleIdx="0" presStyleCnt="1"/>
      <dgm:spPr/>
    </dgm:pt>
    <dgm:pt modelId="{07934536-750E-A649-B840-04EEC48B269C}" type="pres">
      <dgm:prSet presAssocID="{B5BAF421-15B3-3F45-B88F-39D7626FC0B2}" presName="extraNode" presStyleLbl="node1" presStyleIdx="0" presStyleCnt="3"/>
      <dgm:spPr/>
    </dgm:pt>
    <dgm:pt modelId="{45105345-192C-FC48-AF47-7EC954A2E5E2}" type="pres">
      <dgm:prSet presAssocID="{B5BAF421-15B3-3F45-B88F-39D7626FC0B2}" presName="dstNode" presStyleLbl="node1" presStyleIdx="0" presStyleCnt="3"/>
      <dgm:spPr/>
    </dgm:pt>
    <dgm:pt modelId="{0761DE6B-CF7D-2D4B-B6DB-01444E1C8A94}" type="pres">
      <dgm:prSet presAssocID="{A668EB7D-7FF3-504F-B2A0-FB3F4B71D80A}" presName="text_1" presStyleLbl="node1" presStyleIdx="0" presStyleCnt="3">
        <dgm:presLayoutVars>
          <dgm:bulletEnabled val="1"/>
        </dgm:presLayoutVars>
      </dgm:prSet>
      <dgm:spPr/>
    </dgm:pt>
    <dgm:pt modelId="{BB46FF5E-C443-A243-9F26-1B49B7CC8E9F}" type="pres">
      <dgm:prSet presAssocID="{A668EB7D-7FF3-504F-B2A0-FB3F4B71D80A}" presName="accent_1" presStyleCnt="0"/>
      <dgm:spPr/>
    </dgm:pt>
    <dgm:pt modelId="{8E0D2E3E-42A4-6940-A3E7-D90F1636BA16}" type="pres">
      <dgm:prSet presAssocID="{A668EB7D-7FF3-504F-B2A0-FB3F4B71D80A}" presName="accentRepeatNode" presStyleLbl="solidFgAcc1" presStyleIdx="0" presStyleCnt="3"/>
      <dgm:spPr>
        <a:solidFill>
          <a:schemeClr val="bg1">
            <a:lumMod val="95000"/>
          </a:schemeClr>
        </a:solidFill>
        <a:ln>
          <a:solidFill>
            <a:srgbClr val="006600"/>
          </a:solidFill>
        </a:ln>
      </dgm:spPr>
    </dgm:pt>
    <dgm:pt modelId="{CBCB9163-3AC2-904D-9C4B-46A9FC5F7F12}" type="pres">
      <dgm:prSet presAssocID="{7CAC2981-8FF1-EA4F-BD6B-52F654186E73}" presName="text_2" presStyleLbl="node1" presStyleIdx="1" presStyleCnt="3">
        <dgm:presLayoutVars>
          <dgm:bulletEnabled val="1"/>
        </dgm:presLayoutVars>
      </dgm:prSet>
      <dgm:spPr/>
    </dgm:pt>
    <dgm:pt modelId="{88FA7C36-8344-9C4B-A3EA-888D16C4FA4B}" type="pres">
      <dgm:prSet presAssocID="{7CAC2981-8FF1-EA4F-BD6B-52F654186E73}" presName="accent_2" presStyleCnt="0"/>
      <dgm:spPr/>
    </dgm:pt>
    <dgm:pt modelId="{558228F0-6B5A-664E-8823-A905DFFFAAED}" type="pres">
      <dgm:prSet presAssocID="{7CAC2981-8FF1-EA4F-BD6B-52F654186E73}" presName="accentRepeatNode" presStyleLbl="solidFgAcc1" presStyleIdx="1" presStyleCnt="3"/>
      <dgm:spPr>
        <a:ln>
          <a:solidFill>
            <a:srgbClr val="FF0000"/>
          </a:solidFill>
        </a:ln>
      </dgm:spPr>
    </dgm:pt>
    <dgm:pt modelId="{D92EA2AC-0E2D-AB4D-AAEA-83228D200B5A}" type="pres">
      <dgm:prSet presAssocID="{33CA7D0D-CD29-3D4E-83BC-2F5E0AC14B98}" presName="text_3" presStyleLbl="node1" presStyleIdx="2" presStyleCnt="3">
        <dgm:presLayoutVars>
          <dgm:bulletEnabled val="1"/>
        </dgm:presLayoutVars>
      </dgm:prSet>
      <dgm:spPr/>
    </dgm:pt>
    <dgm:pt modelId="{E06AF226-4481-1F4C-8D2C-6E3E7B0C5514}" type="pres">
      <dgm:prSet presAssocID="{33CA7D0D-CD29-3D4E-83BC-2F5E0AC14B98}" presName="accent_3" presStyleCnt="0"/>
      <dgm:spPr/>
    </dgm:pt>
    <dgm:pt modelId="{C13741FD-2C7D-8D4F-AA17-12774AF1177A}" type="pres">
      <dgm:prSet presAssocID="{33CA7D0D-CD29-3D4E-83BC-2F5E0AC14B98}" presName="accentRepeatNode" presStyleLbl="solidFgAcc1" presStyleIdx="2" presStyleCnt="3"/>
      <dgm:spPr/>
    </dgm:pt>
  </dgm:ptLst>
  <dgm:cxnLst>
    <dgm:cxn modelId="{90945A19-C395-434C-B973-ABB411FD732A}" srcId="{B5BAF421-15B3-3F45-B88F-39D7626FC0B2}" destId="{7CAC2981-8FF1-EA4F-BD6B-52F654186E73}" srcOrd="1" destOrd="0" parTransId="{36295E38-D163-784B-BDE2-7CB66EA50AEC}" sibTransId="{FC2ADC70-418D-FD41-AA20-CA50A65AB0E1}"/>
    <dgm:cxn modelId="{1D392720-471D-9C45-9001-580BA3A92AFE}" type="presOf" srcId="{33CA7D0D-CD29-3D4E-83BC-2F5E0AC14B98}" destId="{D92EA2AC-0E2D-AB4D-AAEA-83228D200B5A}" srcOrd="0" destOrd="0" presId="urn:microsoft.com/office/officeart/2008/layout/VerticalCurvedList"/>
    <dgm:cxn modelId="{3B20F53F-771E-EF43-9720-BDAAE69DBC90}" type="presOf" srcId="{A668EB7D-7FF3-504F-B2A0-FB3F4B71D80A}" destId="{0761DE6B-CF7D-2D4B-B6DB-01444E1C8A94}" srcOrd="0" destOrd="0" presId="urn:microsoft.com/office/officeart/2008/layout/VerticalCurvedList"/>
    <dgm:cxn modelId="{CFD15F40-D3BF-5F40-9834-53A29D08E595}" srcId="{B5BAF421-15B3-3F45-B88F-39D7626FC0B2}" destId="{33CA7D0D-CD29-3D4E-83BC-2F5E0AC14B98}" srcOrd="2" destOrd="0" parTransId="{4021E397-892F-DE4A-9145-AF29422BBDD0}" sibTransId="{3652E684-54D2-D34D-BE79-8D5382B42613}"/>
    <dgm:cxn modelId="{9EF8B940-2DD1-2743-84F0-6DF0AFAAF5DC}" type="presOf" srcId="{B5BAF421-15B3-3F45-B88F-39D7626FC0B2}" destId="{1FD44702-ECF6-4A4C-B48E-45C6F956D52A}" srcOrd="0" destOrd="0" presId="urn:microsoft.com/office/officeart/2008/layout/VerticalCurvedList"/>
    <dgm:cxn modelId="{FB401E72-8D5D-3A4B-A7B5-D106312B4507}" srcId="{B5BAF421-15B3-3F45-B88F-39D7626FC0B2}" destId="{A668EB7D-7FF3-504F-B2A0-FB3F4B71D80A}" srcOrd="0" destOrd="0" parTransId="{49290D99-D4AE-0142-B603-DBFA7783F51E}" sibTransId="{ADF1CAF2-BCB1-7A4B-9BCE-BB73F4242F58}"/>
    <dgm:cxn modelId="{C4A2507A-D3C5-B24F-B423-A026BB246BCD}" type="presOf" srcId="{ADF1CAF2-BCB1-7A4B-9BCE-BB73F4242F58}" destId="{B9C64D3E-1C2A-8C49-A631-583FDC1C1753}" srcOrd="0" destOrd="0" presId="urn:microsoft.com/office/officeart/2008/layout/VerticalCurvedList"/>
    <dgm:cxn modelId="{BDFFFEFA-E3C9-FC41-B3F3-A32819EF3B9A}" type="presOf" srcId="{7CAC2981-8FF1-EA4F-BD6B-52F654186E73}" destId="{CBCB9163-3AC2-904D-9C4B-46A9FC5F7F12}" srcOrd="0" destOrd="0" presId="urn:microsoft.com/office/officeart/2008/layout/VerticalCurvedList"/>
    <dgm:cxn modelId="{778CFC5A-52DB-EE45-894C-BBF0E6ADC3EE}" type="presParOf" srcId="{1FD44702-ECF6-4A4C-B48E-45C6F956D52A}" destId="{0D336E17-95AD-564F-B6A1-A5AF51959D23}" srcOrd="0" destOrd="0" presId="urn:microsoft.com/office/officeart/2008/layout/VerticalCurvedList"/>
    <dgm:cxn modelId="{12CE976A-B19C-1543-A659-283A0FCB91A1}" type="presParOf" srcId="{0D336E17-95AD-564F-B6A1-A5AF51959D23}" destId="{361C92F5-A6A8-364E-8199-88BE52BC6DFD}" srcOrd="0" destOrd="0" presId="urn:microsoft.com/office/officeart/2008/layout/VerticalCurvedList"/>
    <dgm:cxn modelId="{BF71EF6C-9DA1-CB4E-8CBF-F5997F14CF70}" type="presParOf" srcId="{361C92F5-A6A8-364E-8199-88BE52BC6DFD}" destId="{461E7D52-3CCE-E041-9BCD-4DB2F46C2DDF}" srcOrd="0" destOrd="0" presId="urn:microsoft.com/office/officeart/2008/layout/VerticalCurvedList"/>
    <dgm:cxn modelId="{D3E152BD-7741-9241-9777-5B9AEE0A4371}" type="presParOf" srcId="{361C92F5-A6A8-364E-8199-88BE52BC6DFD}" destId="{B9C64D3E-1C2A-8C49-A631-583FDC1C1753}" srcOrd="1" destOrd="0" presId="urn:microsoft.com/office/officeart/2008/layout/VerticalCurvedList"/>
    <dgm:cxn modelId="{29A50A11-9CD8-EA4E-B621-090CEB12EA39}" type="presParOf" srcId="{361C92F5-A6A8-364E-8199-88BE52BC6DFD}" destId="{07934536-750E-A649-B840-04EEC48B269C}" srcOrd="2" destOrd="0" presId="urn:microsoft.com/office/officeart/2008/layout/VerticalCurvedList"/>
    <dgm:cxn modelId="{AE98F5C7-2EA0-484F-9C36-52B475A766D8}" type="presParOf" srcId="{361C92F5-A6A8-364E-8199-88BE52BC6DFD}" destId="{45105345-192C-FC48-AF47-7EC954A2E5E2}" srcOrd="3" destOrd="0" presId="urn:microsoft.com/office/officeart/2008/layout/VerticalCurvedList"/>
    <dgm:cxn modelId="{CC8A7369-336F-A840-B2DB-E7257A944629}" type="presParOf" srcId="{0D336E17-95AD-564F-B6A1-A5AF51959D23}" destId="{0761DE6B-CF7D-2D4B-B6DB-01444E1C8A94}" srcOrd="1" destOrd="0" presId="urn:microsoft.com/office/officeart/2008/layout/VerticalCurvedList"/>
    <dgm:cxn modelId="{584E09E2-772D-3240-BF7C-A6FBBEE82812}" type="presParOf" srcId="{0D336E17-95AD-564F-B6A1-A5AF51959D23}" destId="{BB46FF5E-C443-A243-9F26-1B49B7CC8E9F}" srcOrd="2" destOrd="0" presId="urn:microsoft.com/office/officeart/2008/layout/VerticalCurvedList"/>
    <dgm:cxn modelId="{38FB3553-DC67-8945-8802-D0A404DB83F6}" type="presParOf" srcId="{BB46FF5E-C443-A243-9F26-1B49B7CC8E9F}" destId="{8E0D2E3E-42A4-6940-A3E7-D90F1636BA16}" srcOrd="0" destOrd="0" presId="urn:microsoft.com/office/officeart/2008/layout/VerticalCurvedList"/>
    <dgm:cxn modelId="{6477D8B4-7106-5F40-85CC-66F42420E201}" type="presParOf" srcId="{0D336E17-95AD-564F-B6A1-A5AF51959D23}" destId="{CBCB9163-3AC2-904D-9C4B-46A9FC5F7F12}" srcOrd="3" destOrd="0" presId="urn:microsoft.com/office/officeart/2008/layout/VerticalCurvedList"/>
    <dgm:cxn modelId="{9DB7FD9A-CA79-C641-8799-1338D7322B78}" type="presParOf" srcId="{0D336E17-95AD-564F-B6A1-A5AF51959D23}" destId="{88FA7C36-8344-9C4B-A3EA-888D16C4FA4B}" srcOrd="4" destOrd="0" presId="urn:microsoft.com/office/officeart/2008/layout/VerticalCurvedList"/>
    <dgm:cxn modelId="{7E55A073-A2F4-9545-9D4C-806DB9AAB1A4}" type="presParOf" srcId="{88FA7C36-8344-9C4B-A3EA-888D16C4FA4B}" destId="{558228F0-6B5A-664E-8823-A905DFFFAAED}" srcOrd="0" destOrd="0" presId="urn:microsoft.com/office/officeart/2008/layout/VerticalCurvedList"/>
    <dgm:cxn modelId="{34277AAE-8E5C-8349-8165-A224A7789FC0}" type="presParOf" srcId="{0D336E17-95AD-564F-B6A1-A5AF51959D23}" destId="{D92EA2AC-0E2D-AB4D-AAEA-83228D200B5A}" srcOrd="5" destOrd="0" presId="urn:microsoft.com/office/officeart/2008/layout/VerticalCurvedList"/>
    <dgm:cxn modelId="{F9D01BD4-87CF-0443-A028-75E6157D3422}" type="presParOf" srcId="{0D336E17-95AD-564F-B6A1-A5AF51959D23}" destId="{E06AF226-4481-1F4C-8D2C-6E3E7B0C5514}" srcOrd="6" destOrd="0" presId="urn:microsoft.com/office/officeart/2008/layout/VerticalCurvedList"/>
    <dgm:cxn modelId="{06CEDD8C-72B1-CD40-B3C7-6F10F5A46FAF}" type="presParOf" srcId="{E06AF226-4481-1F4C-8D2C-6E3E7B0C5514}" destId="{C13741FD-2C7D-8D4F-AA17-12774AF1177A}" srcOrd="0" destOrd="0" presId="urn:microsoft.com/office/officeart/2008/layout/VerticalCurve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9C64D3E-1C2A-8C49-A631-583FDC1C1753}">
      <dsp:nvSpPr>
        <dsp:cNvPr id="0" name=""/>
        <dsp:cNvSpPr/>
      </dsp:nvSpPr>
      <dsp:spPr>
        <a:xfrm>
          <a:off x="-5720283" y="-875747"/>
          <a:ext cx="6811655" cy="6811655"/>
        </a:xfrm>
        <a:prstGeom prst="blockArc">
          <a:avLst>
            <a:gd name="adj1" fmla="val 18900000"/>
            <a:gd name="adj2" fmla="val 2700000"/>
            <a:gd name="adj3" fmla="val 317"/>
          </a:avLst>
        </a:pr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761DE6B-CF7D-2D4B-B6DB-01444E1C8A94}">
      <dsp:nvSpPr>
        <dsp:cNvPr id="0" name=""/>
        <dsp:cNvSpPr/>
      </dsp:nvSpPr>
      <dsp:spPr>
        <a:xfrm>
          <a:off x="702350" y="506016"/>
          <a:ext cx="5095219" cy="1012032"/>
        </a:xfrm>
        <a:prstGeom prst="rect">
          <a:avLst/>
        </a:prstGeom>
        <a:solidFill>
          <a:schemeClr val="accent6">
            <a:lumMod val="40000"/>
            <a:lumOff val="60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03300" tIns="91440" rIns="91440" bIns="91440" numCol="1" spcCol="1270" anchor="ctr" anchorCtr="0">
          <a:noAutofit/>
        </a:bodyPr>
        <a:lstStyle/>
        <a:p>
          <a:pPr marL="0" lvl="0" indent="0" algn="l" defTabSz="1600200">
            <a:lnSpc>
              <a:spcPct val="90000"/>
            </a:lnSpc>
            <a:spcBef>
              <a:spcPct val="0"/>
            </a:spcBef>
            <a:spcAft>
              <a:spcPct val="35000"/>
            </a:spcAft>
            <a:buNone/>
          </a:pPr>
          <a:r>
            <a:rPr lang="zh-CN" altLang="en-US" sz="3600" kern="1200" dirty="0">
              <a:solidFill>
                <a:schemeClr val="tx1"/>
              </a:solidFill>
              <a:latin typeface="SimHei" panose="02010609060101010101" pitchFamily="49" charset="-122"/>
              <a:ea typeface="SimHei" panose="02010609060101010101" pitchFamily="49" charset="-122"/>
            </a:rPr>
            <a:t>有效数字概念</a:t>
          </a:r>
        </a:p>
      </dsp:txBody>
      <dsp:txXfrm>
        <a:off x="702350" y="506016"/>
        <a:ext cx="5095219" cy="1012032"/>
      </dsp:txXfrm>
    </dsp:sp>
    <dsp:sp modelId="{8E0D2E3E-42A4-6940-A3E7-D90F1636BA16}">
      <dsp:nvSpPr>
        <dsp:cNvPr id="0" name=""/>
        <dsp:cNvSpPr/>
      </dsp:nvSpPr>
      <dsp:spPr>
        <a:xfrm>
          <a:off x="69830" y="379512"/>
          <a:ext cx="1265040" cy="1265040"/>
        </a:xfrm>
        <a:prstGeom prst="ellipse">
          <a:avLst/>
        </a:prstGeom>
        <a:solidFill>
          <a:schemeClr val="bg1">
            <a:lumMod val="95000"/>
          </a:schemeClr>
        </a:solidFill>
        <a:ln w="12700" cap="flat" cmpd="sng" algn="ctr">
          <a:solidFill>
            <a:srgbClr val="006600"/>
          </a:solidFill>
          <a:prstDash val="solid"/>
          <a:miter lim="800000"/>
        </a:ln>
        <a:effectLst/>
      </dsp:spPr>
      <dsp:style>
        <a:lnRef idx="2">
          <a:scrgbClr r="0" g="0" b="0"/>
        </a:lnRef>
        <a:fillRef idx="1">
          <a:scrgbClr r="0" g="0" b="0"/>
        </a:fillRef>
        <a:effectRef idx="0">
          <a:scrgbClr r="0" g="0" b="0"/>
        </a:effectRef>
        <a:fontRef idx="minor"/>
      </dsp:style>
    </dsp:sp>
    <dsp:sp modelId="{CBCB9163-3AC2-904D-9C4B-46A9FC5F7F12}">
      <dsp:nvSpPr>
        <dsp:cNvPr id="0" name=""/>
        <dsp:cNvSpPr/>
      </dsp:nvSpPr>
      <dsp:spPr>
        <a:xfrm>
          <a:off x="1070223" y="2024064"/>
          <a:ext cx="4727345" cy="1012032"/>
        </a:xfrm>
        <a:prstGeom prst="rect">
          <a:avLst/>
        </a:prstGeom>
        <a:solidFill>
          <a:srgbClr val="EFC2B7"/>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03300" tIns="91440" rIns="91440" bIns="91440" numCol="1" spcCol="1270" anchor="ctr" anchorCtr="0">
          <a:noAutofit/>
        </a:bodyPr>
        <a:lstStyle/>
        <a:p>
          <a:pPr marL="0" lvl="0" indent="0" algn="l" defTabSz="1600200">
            <a:lnSpc>
              <a:spcPct val="90000"/>
            </a:lnSpc>
            <a:spcBef>
              <a:spcPct val="0"/>
            </a:spcBef>
            <a:spcAft>
              <a:spcPct val="35000"/>
            </a:spcAft>
            <a:buNone/>
          </a:pPr>
          <a:r>
            <a:rPr lang="zh-CN" altLang="en-US" sz="3600" kern="1200" dirty="0">
              <a:solidFill>
                <a:schemeClr val="tx1"/>
              </a:solidFill>
              <a:latin typeface="SimHei" panose="02010609060101010101" pitchFamily="49" charset="-122"/>
              <a:ea typeface="SimHei" panose="02010609060101010101" pitchFamily="49" charset="-122"/>
            </a:rPr>
            <a:t>有效数字的确定</a:t>
          </a:r>
          <a:endParaRPr lang="zh-CN" altLang="en-US" sz="3600" kern="1200" dirty="0">
            <a:latin typeface="SimHei" panose="02010609060101010101" pitchFamily="49" charset="-122"/>
            <a:ea typeface="SimHei" panose="02010609060101010101" pitchFamily="49" charset="-122"/>
          </a:endParaRPr>
        </a:p>
      </dsp:txBody>
      <dsp:txXfrm>
        <a:off x="1070223" y="2024064"/>
        <a:ext cx="4727345" cy="1012032"/>
      </dsp:txXfrm>
    </dsp:sp>
    <dsp:sp modelId="{558228F0-6B5A-664E-8823-A905DFFFAAED}">
      <dsp:nvSpPr>
        <dsp:cNvPr id="0" name=""/>
        <dsp:cNvSpPr/>
      </dsp:nvSpPr>
      <dsp:spPr>
        <a:xfrm>
          <a:off x="437703" y="1897560"/>
          <a:ext cx="1265040" cy="1265040"/>
        </a:xfrm>
        <a:prstGeom prst="ellipse">
          <a:avLst/>
        </a:prstGeom>
        <a:solidFill>
          <a:schemeClr val="lt1">
            <a:hueOff val="0"/>
            <a:satOff val="0"/>
            <a:lumOff val="0"/>
            <a:alphaOff val="0"/>
          </a:schemeClr>
        </a:solidFill>
        <a:ln w="12700" cap="flat" cmpd="sng" algn="ctr">
          <a:solidFill>
            <a:srgbClr val="FF0000"/>
          </a:solidFill>
          <a:prstDash val="solid"/>
          <a:miter lim="800000"/>
        </a:ln>
        <a:effectLst/>
      </dsp:spPr>
      <dsp:style>
        <a:lnRef idx="2">
          <a:scrgbClr r="0" g="0" b="0"/>
        </a:lnRef>
        <a:fillRef idx="1">
          <a:scrgbClr r="0" g="0" b="0"/>
        </a:fillRef>
        <a:effectRef idx="0">
          <a:scrgbClr r="0" g="0" b="0"/>
        </a:effectRef>
        <a:fontRef idx="minor"/>
      </dsp:style>
    </dsp:sp>
    <dsp:sp modelId="{D92EA2AC-0E2D-AB4D-AAEA-83228D200B5A}">
      <dsp:nvSpPr>
        <dsp:cNvPr id="0" name=""/>
        <dsp:cNvSpPr/>
      </dsp:nvSpPr>
      <dsp:spPr>
        <a:xfrm>
          <a:off x="702350" y="3542112"/>
          <a:ext cx="5095219" cy="1012032"/>
        </a:xfrm>
        <a:prstGeom prst="rect">
          <a:avLst/>
        </a:prstGeom>
        <a:solidFill>
          <a:schemeClr val="accent5">
            <a:lumMod val="40000"/>
            <a:lumOff val="60000"/>
          </a:schemeClr>
        </a:solidFill>
        <a:ln w="12700" cap="flat" cmpd="sng" algn="ctr">
          <a:solidFill>
            <a:schemeClr val="lt1">
              <a:hueOff val="0"/>
              <a:satOff val="0"/>
              <a:lumOff val="0"/>
              <a:alphaOff val="0"/>
            </a:schemeClr>
          </a:solidFill>
          <a:prstDash val="solid"/>
          <a:miter lim="800000"/>
        </a:ln>
        <a:effectLst>
          <a:outerShdw blurRad="50800" dist="38100" dir="2700000" algn="tl" rotWithShape="0">
            <a:prstClr val="black">
              <a:alpha val="40000"/>
            </a:prstClr>
          </a:outerShdw>
        </a:effectLst>
      </dsp:spPr>
      <dsp:style>
        <a:lnRef idx="2">
          <a:scrgbClr r="0" g="0" b="0"/>
        </a:lnRef>
        <a:fillRef idx="1">
          <a:scrgbClr r="0" g="0" b="0"/>
        </a:fillRef>
        <a:effectRef idx="0">
          <a:scrgbClr r="0" g="0" b="0"/>
        </a:effectRef>
        <a:fontRef idx="minor">
          <a:schemeClr val="lt1"/>
        </a:fontRef>
      </dsp:style>
      <dsp:txBody>
        <a:bodyPr spcFirstLastPara="0" vert="horz" wrap="square" lIns="803300" tIns="91440" rIns="91440" bIns="91440" numCol="1" spcCol="1270" anchor="ctr" anchorCtr="0">
          <a:noAutofit/>
        </a:bodyPr>
        <a:lstStyle/>
        <a:p>
          <a:pPr marL="0" lvl="0" indent="0" algn="l" defTabSz="1600200">
            <a:lnSpc>
              <a:spcPct val="90000"/>
            </a:lnSpc>
            <a:spcBef>
              <a:spcPct val="0"/>
            </a:spcBef>
            <a:spcAft>
              <a:spcPct val="35000"/>
            </a:spcAft>
            <a:buNone/>
          </a:pPr>
          <a:r>
            <a:rPr lang="zh-CN" altLang="en-US" sz="3600" b="1" kern="1200" dirty="0">
              <a:solidFill>
                <a:schemeClr val="tx1"/>
              </a:solidFill>
              <a:latin typeface="SimSun" panose="02010600030101010101" pitchFamily="2" charset="-122"/>
              <a:ea typeface="SimSun" panose="02010600030101010101" pitchFamily="2" charset="-122"/>
            </a:rPr>
            <a:t>有效数字的运算法则</a:t>
          </a:r>
        </a:p>
      </dsp:txBody>
      <dsp:txXfrm>
        <a:off x="702350" y="3542112"/>
        <a:ext cx="5095219" cy="1012032"/>
      </dsp:txXfrm>
    </dsp:sp>
    <dsp:sp modelId="{C13741FD-2C7D-8D4F-AA17-12774AF1177A}">
      <dsp:nvSpPr>
        <dsp:cNvPr id="0" name=""/>
        <dsp:cNvSpPr/>
      </dsp:nvSpPr>
      <dsp:spPr>
        <a:xfrm>
          <a:off x="69830" y="3415608"/>
          <a:ext cx="1265040" cy="1265040"/>
        </a:xfrm>
        <a:prstGeom prst="ellipse">
          <a:avLst/>
        </a:prstGeom>
        <a:solidFill>
          <a:schemeClr val="l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8/layout/VerticalCurvedList">
  <dgm:title val=""/>
  <dgm:desc val=""/>
  <dgm:catLst>
    <dgm:cat type="list" pri="20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chMax val="7"/>
      <dgm:chPref val="7"/>
      <dgm:dir/>
    </dgm:varLst>
    <dgm:alg type="composite"/>
    <dgm:shape xmlns:r="http://schemas.openxmlformats.org/officeDocument/2006/relationships" r:blip="">
      <dgm:adjLst/>
    </dgm:shape>
    <dgm:constrLst>
      <dgm:constr type="w" for="ch" refType="h" refFor="ch" op="gte" fact="0.8"/>
    </dgm:constrLst>
    <dgm:layoutNode name="Name1">
      <dgm:alg type="composite"/>
      <dgm:shape xmlns:r="http://schemas.openxmlformats.org/officeDocument/2006/relationships" r:blip="">
        <dgm:adjLst/>
      </dgm:shape>
      <dgm:choose name="Name2">
        <dgm:if name="Name3" func="var" arg="dir" op="equ" val="norm">
          <dgm:choose name="Name4">
            <dgm:if name="Name5" axis="ch" ptType="node" func="cnt" op="equ" val="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h" fact="0.225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primFontSz" for="ch" ptType="node" op="equ" val="65"/>
              </dgm:constrLst>
            </dgm:if>
            <dgm:if name="Name6" axis="ch" ptType="node" func="cnt" op="equ" val="2">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h" fact="0.1891"/>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h" fact="0.1891"/>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primFontSz" for="ch" ptType="node" op="equ" val="65"/>
              </dgm:constrLst>
            </dgm:if>
            <dgm:if name="Name7" axis="ch" ptType="node" func="cnt" op="equ" val="3">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h" fact="0.1526"/>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h" fact="0.2253"/>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h" fact="0.1526"/>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primFontSz" for="ch" ptType="node" op="equ" val="65"/>
              </dgm:constrLst>
            </dgm:if>
            <dgm:if name="Name8" axis="ch" ptType="node" func="cnt" op="equ" val="4">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h" fact="0.1268"/>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h" fact="0.215"/>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h" fact="0.21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h" fact="0.126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primFontSz" for="ch" ptType="node" op="equ" val="65"/>
              </dgm:constrLst>
            </dgm:if>
            <dgm:if name="Name9" axis="ch" ptType="node" func="cnt" op="equ" val="5">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h" fact="0.1082"/>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h" fact="0.197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h" fact="0.2253"/>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h" fact="0.1978"/>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h" fact="0.1082"/>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primFontSz" for="ch" ptType="node" op="equ" val="65"/>
              </dgm:constrLst>
            </dgm:if>
            <dgm:if name="Name10" axis="ch" ptType="node" func="cnt" op="equ" val="6">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h" fact="0.0943"/>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h" fact="0.1809"/>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h" fact="0.2205"/>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h" fact="0.2205"/>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h" fact="0.18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h" fact="0.0943"/>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primFontSz" for="ch" ptType="node" op="equ" val="65"/>
              </dgm:constrLst>
            </dgm:if>
            <dgm:else name="Name11">
              <dgm:constrLst>
                <dgm:constr type="h" for="ch" forName="cycle" refType="h"/>
                <dgm:constr type="w" for="ch" forName="cycle" refType="h" refFor="ch" refForName="cycle" fact="0.26"/>
                <dgm:constr type="l" for="ch" forName="cycle"/>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h" fact="0.0835"/>
                <dgm:constr type="l" for="ch" forName="text_1" refType="ctrX" refFor="ch" refForName="accent_1"/>
                <dgm:constr type="r" for="ch" forName="text_1" refType="w"/>
                <dgm:constr type="w" for="ch" forName="text_1" refType="h" refFor="ch" refForName="text_1" op="gte"/>
                <dgm:constr type="h" for="ch" forName="text_1" refType="h" refFor="ch" refForName="accent_1" fact="0.8"/>
                <dgm:constr type="ctrY" for="ch" forName="text_1" refType="ctrY" refFor="ch" refForName="accent_1"/>
                <dgm:constr type="l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h" fact="0.1658"/>
                <dgm:constr type="l" for="ch" forName="text_2" refType="ctrX" refFor="ch" refForName="accent_2"/>
                <dgm:constr type="r" for="ch" forName="text_2" refType="w"/>
                <dgm:constr type="w" for="ch" forName="text_2" refType="h" refFor="ch" refForName="text_2" op="gte"/>
                <dgm:constr type="h" for="ch" forName="text_2" refType="h" refFor="ch" refForName="accent_2" fact="0.8"/>
                <dgm:constr type="ctrY" for="ch" forName="text_2" refType="ctrY" refFor="ch" refForName="accent_2"/>
                <dgm:constr type="l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h" fact="0.2109"/>
                <dgm:constr type="l" for="ch" forName="text_3" refType="ctrX" refFor="ch" refForName="accent_3"/>
                <dgm:constr type="r" for="ch" forName="text_3" refType="w"/>
                <dgm:constr type="w" for="ch" forName="text_3" refType="h" refFor="ch" refForName="text_3" op="gte"/>
                <dgm:constr type="h" for="ch" forName="text_3" refType="h" refFor="ch" refForName="accent_3" fact="0.8"/>
                <dgm:constr type="ctrY" for="ch" forName="text_3" refType="ctrY" refFor="ch" refForName="accent_3"/>
                <dgm:constr type="l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h" fact="0.2253"/>
                <dgm:constr type="l" for="ch" forName="text_4" refType="ctrX" refFor="ch" refForName="accent_4"/>
                <dgm:constr type="r" for="ch" forName="text_4" refType="w"/>
                <dgm:constr type="w" for="ch" forName="text_4" refType="h" refFor="ch" refForName="text_4" op="gte"/>
                <dgm:constr type="h" for="ch" forName="text_4" refType="h" refFor="ch" refForName="accent_4" fact="0.8"/>
                <dgm:constr type="ctrY" for="ch" forName="text_4" refType="ctrY" refFor="ch" refForName="accent_4"/>
                <dgm:constr type="l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h" fact="0.2109"/>
                <dgm:constr type="l" for="ch" forName="text_5" refType="ctrX" refFor="ch" refForName="accent_5"/>
                <dgm:constr type="r" for="ch" forName="text_5" refType="w"/>
                <dgm:constr type="w" for="ch" forName="text_5" refType="h" refFor="ch" refForName="text_5" op="gte"/>
                <dgm:constr type="h" for="ch" forName="text_5" refType="h" refFor="ch" refForName="accent_5" fact="0.8"/>
                <dgm:constr type="ctrY" for="ch" forName="text_5" refType="ctrY" refFor="ch" refForName="accent_5"/>
                <dgm:constr type="l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h" fact="0.1658"/>
                <dgm:constr type="l" for="ch" forName="text_6" refType="ctrX" refFor="ch" refForName="accent_6"/>
                <dgm:constr type="r" for="ch" forName="text_6" refType="w"/>
                <dgm:constr type="w" for="ch" forName="text_6" refType="h" refFor="ch" refForName="text_6" op="gte"/>
                <dgm:constr type="h" for="ch" forName="text_6" refType="h" refFor="ch" refForName="accent_6" fact="0.8"/>
                <dgm:constr type="ctrY" for="ch" forName="text_6" refType="ctrY" refFor="ch" refForName="accent_6"/>
                <dgm:constr type="l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h" fact="0.0835"/>
                <dgm:constr type="l" for="ch" forName="text_7" refType="ctrX" refFor="ch" refForName="accent_7"/>
                <dgm:constr type="r" for="ch" forName="text_7" refType="w"/>
                <dgm:constr type="w" for="ch" forName="text_7" refType="h" refFor="ch" refForName="text_7" op="gte"/>
                <dgm:constr type="h" for="ch" forName="text_7" refType="h" refFor="ch" refForName="accent_7" fact="0.8"/>
                <dgm:constr type="ctrY" for="ch" forName="text_7" refType="ctrY" refFor="ch" refForName="accent_7"/>
                <dgm:constr type="lMarg" for="ch" forName="text_7" refType="w" refFor="ch" refForName="accent_7" fact="1.8"/>
                <dgm:constr type="primFontSz" for="ch" ptType="node" op="equ" val="65"/>
              </dgm:constrLst>
            </dgm:else>
          </dgm:choose>
        </dgm:if>
        <dgm:else name="Name12">
          <dgm:choose name="Name13">
            <dgm:if name="Name14" axis="ch" ptType="node" func="cnt" op="equ" val="1">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625"/>
                <dgm:constr type="w" for="ch" forName="accent_1" refType="h" refFor="ch" refForName="accent_1" op="equ"/>
                <dgm:constr type="ctrY" for="ch" forName="accent_1" refType="h" fact="0.5"/>
                <dgm:constr type="ctrX" for="ch" forName="accent_1" refType="w"/>
                <dgm:constr type="ctrXOff" for="ch" forName="accent_1" refType="h" fact="-0.225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primFontSz" for="ch" ptType="node" op="equ" val="65"/>
              </dgm:constrLst>
            </dgm:if>
            <dgm:if name="Name15" axis="ch" ptType="node" func="cnt" op="equ" val="2">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3571"/>
                <dgm:constr type="w" for="ch" forName="accent_1" refType="h" refFor="ch" refForName="accent_1" op="equ"/>
                <dgm:constr type="ctrY" for="ch" forName="accent_1" refType="h" fact="0.2857"/>
                <dgm:constr type="ctrX" for="ch" forName="accent_1" refType="w"/>
                <dgm:constr type="ctrXOff" for="ch" forName="accent_1" refType="h" fact="-0.1891"/>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3571"/>
                <dgm:constr type="w" for="ch" forName="accent_2" refType="h" refFor="ch" refForName="accent_2" op="equ"/>
                <dgm:constr type="ctrY" for="ch" forName="accent_2" refType="h" fact="0.7143"/>
                <dgm:constr type="ctrX" for="ch" forName="accent_2" refType="w"/>
                <dgm:constr type="ctrXOff" for="ch" forName="accent_2" refType="h" fact="-0.1891"/>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primFontSz" for="ch" ptType="node" op="equ" val="65"/>
              </dgm:constrLst>
            </dgm:if>
            <dgm:if name="Name16" axis="ch" ptType="node" func="cnt" op="equ" val="3">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25"/>
                <dgm:constr type="w" for="ch" forName="accent_1" refType="h" refFor="ch" refForName="accent_1" op="equ"/>
                <dgm:constr type="ctrY" for="ch" forName="accent_1" refType="h" fact="0.2"/>
                <dgm:constr type="ctrX" for="ch" forName="accent_1" refType="w"/>
                <dgm:constr type="ctrXOff" for="ch" forName="accent_1" refType="h" fact="-0.1526"/>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25"/>
                <dgm:constr type="w" for="ch" forName="accent_2" refType="h" refFor="ch" refForName="accent_2" op="equ"/>
                <dgm:constr type="ctrY" for="ch" forName="accent_2" refType="h" fact="0.5"/>
                <dgm:constr type="ctrX" for="ch" forName="accent_2" refType="w"/>
                <dgm:constr type="ctrXOff" for="ch" forName="accent_2" refType="h" fact="-0.2253"/>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25"/>
                <dgm:constr type="w" for="ch" forName="accent_3" refType="h" refFor="ch" refForName="accent_3" op="equ"/>
                <dgm:constr type="ctrY" for="ch" forName="accent_3" refType="h" fact="0.8"/>
                <dgm:constr type="ctrX" for="ch" forName="accent_3" refType="w"/>
                <dgm:constr type="ctrXOff" for="ch" forName="accent_3" refType="h" fact="-0.1526"/>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primFontSz" for="ch" ptType="node" op="equ" val="65"/>
              </dgm:constrLst>
            </dgm:if>
            <dgm:if name="Name17" axis="ch" ptType="node" func="cnt" op="equ" val="4">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923"/>
                <dgm:constr type="w" for="ch" forName="accent_1" refType="h" refFor="ch" refForName="accent_1" op="equ"/>
                <dgm:constr type="ctrY" for="ch" forName="accent_1" refType="h" fact="0.1538"/>
                <dgm:constr type="ctrX" for="ch" forName="accent_1" refType="w"/>
                <dgm:constr type="ctrXOff" for="ch" forName="accent_1" refType="h" fact="-0.1268"/>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923"/>
                <dgm:constr type="w" for="ch" forName="accent_2" refType="h" refFor="ch" refForName="accent_2" op="equ"/>
                <dgm:constr type="ctrY" for="ch" forName="accent_2" refType="h" fact="0.3846"/>
                <dgm:constr type="ctrX" for="ch" forName="accent_2" refType="w"/>
                <dgm:constr type="ctrXOff" for="ch" forName="accent_2" refType="h" fact="-0.215"/>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923"/>
                <dgm:constr type="w" for="ch" forName="accent_3" refType="h" refFor="ch" refForName="accent_3" op="equ"/>
                <dgm:constr type="ctrY" for="ch" forName="accent_3" refType="h" fact="0.6154"/>
                <dgm:constr type="ctrX" for="ch" forName="accent_3" refType="w"/>
                <dgm:constr type="ctrXOff" for="ch" forName="accent_3" refType="h" fact="-0.21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923"/>
                <dgm:constr type="w" for="ch" forName="accent_4" refType="h" refFor="ch" refForName="accent_4" op="equ"/>
                <dgm:constr type="ctrY" for="ch" forName="accent_4" refType="h" fact="0.8462"/>
                <dgm:constr type="ctrX" for="ch" forName="accent_4" refType="w"/>
                <dgm:constr type="ctrXOff" for="ch" forName="accent_4" refType="h" fact="-0.126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primFontSz" for="ch" ptType="node" op="equ" val="65"/>
              </dgm:constrLst>
            </dgm:if>
            <dgm:if name="Name18" axis="ch" ptType="node" func="cnt" op="equ" val="5">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563"/>
                <dgm:constr type="w" for="ch" forName="accent_1" refType="h" refFor="ch" refForName="accent_1" op="equ"/>
                <dgm:constr type="ctrY" for="ch" forName="accent_1" refType="h" fact="0.125"/>
                <dgm:constr type="ctrX" for="ch" forName="accent_1" refType="w"/>
                <dgm:constr type="ctrXOff" for="ch" forName="accent_1" refType="h" fact="-0.1082"/>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563"/>
                <dgm:constr type="w" for="ch" forName="accent_2" refType="h" refFor="ch" refForName="accent_2" op="equ"/>
                <dgm:constr type="ctrY" for="ch" forName="accent_2" refType="h" fact="0.3125"/>
                <dgm:constr type="ctrX" for="ch" forName="accent_2" refType="w"/>
                <dgm:constr type="ctrXOff" for="ch" forName="accent_2" refType="h" fact="-0.197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563"/>
                <dgm:constr type="w" for="ch" forName="accent_3" refType="h" refFor="ch" refForName="accent_3" op="equ"/>
                <dgm:constr type="ctrY" for="ch" forName="accent_3" refType="h" fact="0.5"/>
                <dgm:constr type="ctrX" for="ch" forName="accent_3" refType="w"/>
                <dgm:constr type="ctrXOff" for="ch" forName="accent_3" refType="h" fact="-0.2253"/>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563"/>
                <dgm:constr type="w" for="ch" forName="accent_4" refType="h" refFor="ch" refForName="accent_4" op="equ"/>
                <dgm:constr type="ctrY" for="ch" forName="accent_4" refType="h" fact="0.6875"/>
                <dgm:constr type="ctrX" for="ch" forName="accent_4" refType="w"/>
                <dgm:constr type="ctrXOff" for="ch" forName="accent_4" refType="h" fact="-0.1978"/>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563"/>
                <dgm:constr type="w" for="ch" forName="accent_5" refType="h" refFor="ch" refForName="accent_5" op="equ"/>
                <dgm:constr type="ctrY" for="ch" forName="accent_5" refType="h" fact="0.875"/>
                <dgm:constr type="ctrX" for="ch" forName="accent_5" refType="w"/>
                <dgm:constr type="ctrXOff" for="ch" forName="accent_5" refType="h" fact="-0.1082"/>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primFontSz" for="ch" ptType="node" op="equ" val="65"/>
              </dgm:constrLst>
            </dgm:if>
            <dgm:if name="Name19" axis="ch" ptType="node" func="cnt" op="equ" val="6">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316"/>
                <dgm:constr type="w" for="ch" forName="accent_1" refType="h" refFor="ch" refForName="accent_1" op="equ"/>
                <dgm:constr type="ctrY" for="ch" forName="accent_1" refType="h" fact="0.1053"/>
                <dgm:constr type="ctrX" for="ch" forName="accent_1" refType="w"/>
                <dgm:constr type="ctrXOff" for="ch" forName="accent_1" refType="h" fact="-0.0943"/>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316"/>
                <dgm:constr type="w" for="ch" forName="accent_2" refType="h" refFor="ch" refForName="accent_2" op="equ"/>
                <dgm:constr type="ctrY" for="ch" forName="accent_2" refType="h" fact="0.2632"/>
                <dgm:constr type="ctrX" for="ch" forName="accent_2" refType="w"/>
                <dgm:constr type="ctrXOff" for="ch" forName="accent_2" refType="h" fact="-0.1809"/>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316"/>
                <dgm:constr type="w" for="ch" forName="accent_3" refType="h" refFor="ch" refForName="accent_3" op="equ"/>
                <dgm:constr type="ctrY" for="ch" forName="accent_3" refType="h" fact="0.4211"/>
                <dgm:constr type="ctrX" for="ch" forName="accent_3" refType="w"/>
                <dgm:constr type="ctrXOff" for="ch" forName="accent_3" refType="h" fact="-0.2205"/>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316"/>
                <dgm:constr type="w" for="ch" forName="accent_4" refType="h" refFor="ch" refForName="accent_4" op="equ"/>
                <dgm:constr type="ctrY" for="ch" forName="accent_4" refType="h" fact="0.5789"/>
                <dgm:constr type="ctrX" for="ch" forName="accent_4" refType="w"/>
                <dgm:constr type="ctrXOff" for="ch" forName="accent_4" refType="h" fact="-0.2205"/>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316"/>
                <dgm:constr type="w" for="ch" forName="accent_5" refType="h" refFor="ch" refForName="accent_5" op="equ"/>
                <dgm:constr type="ctrY" for="ch" forName="accent_5" refType="h" fact="0.7368"/>
                <dgm:constr type="ctrX" for="ch" forName="accent_5" refType="w"/>
                <dgm:constr type="ctrXOff" for="ch" forName="accent_5" refType="h" fact="-0.18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316"/>
                <dgm:constr type="w" for="ch" forName="accent_6" refType="h" refFor="ch" refForName="accent_6" op="equ"/>
                <dgm:constr type="ctrY" for="ch" forName="accent_6" refType="h" fact="0.8947"/>
                <dgm:constr type="ctrX" for="ch" forName="accent_6" refType="w"/>
                <dgm:constr type="ctrXOff" for="ch" forName="accent_6" refType="h" fact="-0.0943"/>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primFontSz" for="ch" ptType="node" op="equ" val="65"/>
              </dgm:constrLst>
            </dgm:if>
            <dgm:else name="Name20">
              <dgm:constrLst>
                <dgm:constr type="h" for="ch" forName="cycle" refType="h"/>
                <dgm:constr type="w" for="ch" forName="cycle" refType="h" refFor="ch" refForName="cycle" fact="0.26"/>
                <dgm:constr type="r" for="ch" forName="cycle" refType="w"/>
                <dgm:constr type="ctrY" for="ch" forName="cycle" refType="h" fact="0.5"/>
                <dgm:constr type="diam" for="ch" forName="cycle" refType="h" fact="1.344"/>
                <dgm:constr type="h" for="ch" forName="accent_1" refType="h" fact="0.1136"/>
                <dgm:constr type="w" for="ch" forName="accent_1" refType="h" refFor="ch" refForName="accent_1" op="equ"/>
                <dgm:constr type="ctrY" for="ch" forName="accent_1" refType="h" fact="0.0909"/>
                <dgm:constr type="ctrX" for="ch" forName="accent_1" refType="w"/>
                <dgm:constr type="ctrXOff" for="ch" forName="accent_1" refType="h" fact="-0.0835"/>
                <dgm:constr type="r" for="ch" forName="text_1" refType="ctrX" refFor="ch" refForName="accent_1"/>
                <dgm:constr type="rOff" for="ch" forName="text_1" refType="ctrXOff" refFor="ch" refForName="accent_1"/>
                <dgm:constr type="l" for="ch" forName="text_1"/>
                <dgm:constr type="w" for="ch" forName="text_1" refType="h" refFor="ch" refForName="text_1" op="gte"/>
                <dgm:constr type="h" for="ch" forName="text_1" refType="h" refFor="ch" refForName="accent_1" fact="0.8"/>
                <dgm:constr type="ctrY" for="ch" forName="text_1" refType="ctrY" refFor="ch" refForName="accent_1"/>
                <dgm:constr type="rMarg" for="ch" forName="text_1" refType="w" refFor="ch" refForName="accent_1" fact="1.8"/>
                <dgm:constr type="h" for="ch" forName="accent_2" refType="h" fact="0.1136"/>
                <dgm:constr type="w" for="ch" forName="accent_2" refType="h" refFor="ch" refForName="accent_2" op="equ"/>
                <dgm:constr type="ctrY" for="ch" forName="accent_2" refType="h" fact="0.2273"/>
                <dgm:constr type="ctrX" for="ch" forName="accent_2" refType="w"/>
                <dgm:constr type="ctrXOff" for="ch" forName="accent_2" refType="h" fact="-0.1658"/>
                <dgm:constr type="r" for="ch" forName="text_2" refType="ctrX" refFor="ch" refForName="accent_2"/>
                <dgm:constr type="rOff" for="ch" forName="text_2" refType="ctrXOff" refFor="ch" refForName="accent_2"/>
                <dgm:constr type="l" for="ch" forName="text_2"/>
                <dgm:constr type="w" for="ch" forName="text_2" refType="h" refFor="ch" refForName="text_2" op="gte"/>
                <dgm:constr type="h" for="ch" forName="text_2" refType="h" refFor="ch" refForName="accent_2" fact="0.8"/>
                <dgm:constr type="ctrY" for="ch" forName="text_2" refType="ctrY" refFor="ch" refForName="accent_2"/>
                <dgm:constr type="rMarg" for="ch" forName="text_2" refType="w" refFor="ch" refForName="accent_2" fact="1.8"/>
                <dgm:constr type="h" for="ch" forName="accent_3" refType="h" fact="0.1136"/>
                <dgm:constr type="w" for="ch" forName="accent_3" refType="h" refFor="ch" refForName="accent_3" op="equ"/>
                <dgm:constr type="ctrY" for="ch" forName="accent_3" refType="h" fact="0.3636"/>
                <dgm:constr type="ctrX" for="ch" forName="accent_3" refType="w"/>
                <dgm:constr type="ctrXOff" for="ch" forName="accent_3" refType="h" fact="-0.2109"/>
                <dgm:constr type="r" for="ch" forName="text_3" refType="ctrX" refFor="ch" refForName="accent_3"/>
                <dgm:constr type="rOff" for="ch" forName="text_3" refType="ctrXOff" refFor="ch" refForName="accent_3"/>
                <dgm:constr type="l" for="ch" forName="text_3"/>
                <dgm:constr type="w" for="ch" forName="text_3" refType="h" refFor="ch" refForName="text_3" op="gte"/>
                <dgm:constr type="h" for="ch" forName="text_3" refType="h" refFor="ch" refForName="accent_3" fact="0.8"/>
                <dgm:constr type="ctrY" for="ch" forName="text_3" refType="ctrY" refFor="ch" refForName="accent_3"/>
                <dgm:constr type="rMarg" for="ch" forName="text_3" refType="w" refFor="ch" refForName="accent_3" fact="1.8"/>
                <dgm:constr type="h" for="ch" forName="accent_4" refType="h" fact="0.1136"/>
                <dgm:constr type="w" for="ch" forName="accent_4" refType="h" refFor="ch" refForName="accent_4" op="equ"/>
                <dgm:constr type="ctrY" for="ch" forName="accent_4" refType="h" fact="0.5"/>
                <dgm:constr type="ctrX" for="ch" forName="accent_4" refType="w"/>
                <dgm:constr type="ctrXOff" for="ch" forName="accent_4" refType="h" fact="-0.2253"/>
                <dgm:constr type="r" for="ch" forName="text_4" refType="ctrX" refFor="ch" refForName="accent_4"/>
                <dgm:constr type="rOff" for="ch" forName="text_4" refType="ctrXOff" refFor="ch" refForName="accent_4"/>
                <dgm:constr type="l" for="ch" forName="text_4"/>
                <dgm:constr type="w" for="ch" forName="text_4" refType="h" refFor="ch" refForName="text_4" op="gte"/>
                <dgm:constr type="h" for="ch" forName="text_4" refType="h" refFor="ch" refForName="accent_4" fact="0.8"/>
                <dgm:constr type="ctrY" for="ch" forName="text_4" refType="ctrY" refFor="ch" refForName="accent_4"/>
                <dgm:constr type="rMarg" for="ch" forName="text_4" refType="w" refFor="ch" refForName="accent_4" fact="1.8"/>
                <dgm:constr type="h" for="ch" forName="accent_5" refType="h" fact="0.1136"/>
                <dgm:constr type="w" for="ch" forName="accent_5" refType="h" refFor="ch" refForName="accent_5" op="equ"/>
                <dgm:constr type="ctrY" for="ch" forName="accent_5" refType="h" fact="0.6364"/>
                <dgm:constr type="ctrX" for="ch" forName="accent_5" refType="w"/>
                <dgm:constr type="ctrXOff" for="ch" forName="accent_5" refType="h" fact="-0.2109"/>
                <dgm:constr type="r" for="ch" forName="text_5" refType="ctrX" refFor="ch" refForName="accent_5"/>
                <dgm:constr type="rOff" for="ch" forName="text_5" refType="ctrXOff" refFor="ch" refForName="accent_5"/>
                <dgm:constr type="l" for="ch" forName="text_5"/>
                <dgm:constr type="w" for="ch" forName="text_5" refType="h" refFor="ch" refForName="text_5" op="gte"/>
                <dgm:constr type="h" for="ch" forName="text_5" refType="h" refFor="ch" refForName="accent_5" fact="0.8"/>
                <dgm:constr type="ctrY" for="ch" forName="text_5" refType="ctrY" refFor="ch" refForName="accent_5"/>
                <dgm:constr type="rMarg" for="ch" forName="text_5" refType="w" refFor="ch" refForName="accent_5" fact="1.8"/>
                <dgm:constr type="h" for="ch" forName="accent_6" refType="h" fact="0.1136"/>
                <dgm:constr type="w" for="ch" forName="accent_6" refType="h" refFor="ch" refForName="accent_6" op="equ"/>
                <dgm:constr type="ctrY" for="ch" forName="accent_6" refType="h" fact="0.7727"/>
                <dgm:constr type="ctrX" for="ch" forName="accent_6" refType="w"/>
                <dgm:constr type="ctrXOff" for="ch" forName="accent_6" refType="h" fact="-0.1658"/>
                <dgm:constr type="r" for="ch" forName="text_6" refType="ctrX" refFor="ch" refForName="accent_6"/>
                <dgm:constr type="rOff" for="ch" forName="text_6" refType="ctrXOff" refFor="ch" refForName="accent_6"/>
                <dgm:constr type="l" for="ch" forName="text_6"/>
                <dgm:constr type="w" for="ch" forName="text_6" refType="h" refFor="ch" refForName="text_6" op="gte"/>
                <dgm:constr type="h" for="ch" forName="text_6" refType="h" refFor="ch" refForName="accent_6" fact="0.8"/>
                <dgm:constr type="ctrY" for="ch" forName="text_6" refType="ctrY" refFor="ch" refForName="accent_6"/>
                <dgm:constr type="rMarg" for="ch" forName="text_6" refType="w" refFor="ch" refForName="accent_6" fact="1.8"/>
                <dgm:constr type="h" for="ch" forName="accent_7" refType="h" fact="0.1136"/>
                <dgm:constr type="w" for="ch" forName="accent_7" refType="h" refFor="ch" refForName="accent_7" op="equ"/>
                <dgm:constr type="ctrY" for="ch" forName="accent_7" refType="h" fact="0.9091"/>
                <dgm:constr type="ctrX" for="ch" forName="accent_7" refType="w"/>
                <dgm:constr type="ctrXOff" for="ch" forName="accent_7" refType="h" fact="-0.0835"/>
                <dgm:constr type="r" for="ch" forName="text_7" refType="ctrX" refFor="ch" refForName="accent_7"/>
                <dgm:constr type="rOff" for="ch" forName="text_7" refType="ctrXOff" refFor="ch" refForName="accent_7"/>
                <dgm:constr type="l" for="ch" forName="text_7"/>
                <dgm:constr type="w" for="ch" forName="text_7" refType="h" refFor="ch" refForName="text_7" op="gte"/>
                <dgm:constr type="h" for="ch" forName="text_7" refType="h" refFor="ch" refForName="accent_7" fact="0.8"/>
                <dgm:constr type="ctrY" for="ch" forName="text_7" refType="ctrY" refFor="ch" refForName="accent_7"/>
                <dgm:constr type="rMarg" for="ch" forName="text_7" refType="w" refFor="ch" refForName="accent_7" fact="1.8"/>
                <dgm:constr type="primFontSz" for="ch" ptType="node" op="equ" val="65"/>
              </dgm:constrLst>
            </dgm:else>
          </dgm:choose>
        </dgm:else>
      </dgm:choose>
      <dgm:layoutNode name="cycle">
        <dgm:choose name="Name21">
          <dgm:if name="Name22" func="var" arg="dir" op="equ" val="norm">
            <dgm:alg type="cycle">
              <dgm:param type="stAng" val="45"/>
              <dgm:param type="spanAng" val="90"/>
            </dgm:alg>
          </dgm:if>
          <dgm:else name="Name23">
            <dgm:alg type="cycle">
              <dgm:param type="stAng" val="225"/>
              <dgm:param type="spanAng" val="90"/>
            </dgm:alg>
          </dgm:else>
        </dgm:choose>
        <dgm:shape xmlns:r="http://schemas.openxmlformats.org/officeDocument/2006/relationships" r:blip="">
          <dgm:adjLst/>
        </dgm:shape>
        <dgm:presOf/>
        <dgm:constrLst>
          <dgm:constr type="w" for="ch" val="1"/>
          <dgm:constr type="h" for="ch" val="1"/>
          <dgm:constr type="diam" for="ch" forName="conn" refType="diam"/>
        </dgm:constrLst>
        <dgm:layoutNode name="srcNode">
          <dgm:alg type="sp"/>
          <dgm:shape xmlns:r="http://schemas.openxmlformats.org/officeDocument/2006/relationships" type="rect" r:blip="" hideGeom="1">
            <dgm:adjLst/>
          </dgm:shape>
          <dgm:presOf/>
        </dgm:layoutNode>
        <dgm:layoutNode name="conn" styleLbl="parChTrans1D2">
          <dgm:alg type="conn">
            <dgm:param type="connRout" val="curve"/>
            <dgm:param type="srcNode" val="srcNode"/>
            <dgm:param type="dstNode" val="dstNode"/>
            <dgm:param type="begPts" val="ctr"/>
            <dgm:param type="endPts" val="ctr"/>
            <dgm:param type="endSty" val="noArr"/>
          </dgm:alg>
          <dgm:shape xmlns:r="http://schemas.openxmlformats.org/officeDocument/2006/relationships" type="conn" r:blip="">
            <dgm:adjLst/>
          </dgm:shape>
          <dgm:presOf axis="desOrSelf" ptType="sibTrans" hideLastTrans="0" st="0" cnt="1"/>
          <dgm:constrLst>
            <dgm:constr type="begPad"/>
            <dgm:constr type="endPad"/>
          </dgm:constrLst>
        </dgm:layoutNode>
        <dgm:layoutNode name="extraNode">
          <dgm:alg type="sp"/>
          <dgm:shape xmlns:r="http://schemas.openxmlformats.org/officeDocument/2006/relationships" type="rect" r:blip="" hideGeom="1">
            <dgm:adjLst/>
          </dgm:shape>
          <dgm:presOf/>
        </dgm:layoutNode>
        <dgm:layoutNode name="dstNode">
          <dgm:alg type="sp"/>
          <dgm:shape xmlns:r="http://schemas.openxmlformats.org/officeDocument/2006/relationships" type="rect" r:blip="" hideGeom="1">
            <dgm:adjLst/>
          </dgm:shape>
          <dgm:presOf/>
        </dgm:layoutNode>
      </dgm:layoutNode>
      <dgm:forEach name="wrapper" axis="self" ptType="parTrans">
        <dgm:forEach name="wrapper2" axis="self" ptType="sibTrans" st="2">
          <dgm:forEach name="accentRepeat" axis="self">
            <dgm:layoutNode name="accentRepeatNode" styleLbl="solidFgAcc1">
              <dgm:alg type="sp"/>
              <dgm:shape xmlns:r="http://schemas.openxmlformats.org/officeDocument/2006/relationships" type="ellipse" r:blip="">
                <dgm:adjLst/>
              </dgm:shape>
              <dgm:presOf/>
            </dgm:layoutNode>
          </dgm:forEach>
        </dgm:forEach>
      </dgm:forEach>
      <dgm:forEach name="Name24" axis="ch" ptType="node" cnt="1">
        <dgm:layoutNode name="text_1" styleLbl="node1">
          <dgm:varLst>
            <dgm:bulletEnabled val="1"/>
          </dgm:varLst>
          <dgm:choose name="Name25">
            <dgm:if name="Name26" func="var" arg="dir" op="equ" val="norm">
              <dgm:alg type="tx">
                <dgm:param type="parTxLTRAlign" val="l"/>
                <dgm:param type="shpTxLTRAlignCh" val="l"/>
                <dgm:param type="parTxRTLAlign" val="l"/>
                <dgm:param type="shpTxRTLAlignCh" val="l"/>
              </dgm:alg>
            </dgm:if>
            <dgm:else name="Name2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1">
          <dgm:alg type="sp"/>
          <dgm:shape xmlns:r="http://schemas.openxmlformats.org/officeDocument/2006/relationships" r:blip="">
            <dgm:adjLst/>
          </dgm:shape>
          <dgm:presOf/>
          <dgm:constrLst/>
          <dgm:forEach name="Name28" ref="accentRepeat"/>
        </dgm:layoutNode>
      </dgm:forEach>
      <dgm:forEach name="Name29" axis="ch" ptType="node" st="2" cnt="1">
        <dgm:layoutNode name="text_2" styleLbl="node1">
          <dgm:varLst>
            <dgm:bulletEnabled val="1"/>
          </dgm:varLst>
          <dgm:choose name="Name30">
            <dgm:if name="Name31" func="var" arg="dir" op="equ" val="norm">
              <dgm:alg type="tx">
                <dgm:param type="parTxLTRAlign" val="l"/>
                <dgm:param type="shpTxLTRAlignCh" val="l"/>
                <dgm:param type="parTxRTLAlign" val="l"/>
                <dgm:param type="shpTxRTLAlignCh" val="l"/>
              </dgm:alg>
            </dgm:if>
            <dgm:else name="Name3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2">
          <dgm:alg type="sp"/>
          <dgm:shape xmlns:r="http://schemas.openxmlformats.org/officeDocument/2006/relationships" r:blip="">
            <dgm:adjLst/>
          </dgm:shape>
          <dgm:presOf/>
          <dgm:constrLst/>
          <dgm:forEach name="Name33" ref="accentRepeat"/>
        </dgm:layoutNode>
      </dgm:forEach>
      <dgm:forEach name="Name34" axis="ch" ptType="node" st="3" cnt="1">
        <dgm:layoutNode name="text_3" styleLbl="node1">
          <dgm:varLst>
            <dgm:bulletEnabled val="1"/>
          </dgm:varLst>
          <dgm:choose name="Name35">
            <dgm:if name="Name36" func="var" arg="dir" op="equ" val="norm">
              <dgm:alg type="tx">
                <dgm:param type="parTxLTRAlign" val="l"/>
                <dgm:param type="shpTxLTRAlignCh" val="l"/>
                <dgm:param type="parTxRTLAlign" val="l"/>
                <dgm:param type="shpTxRTLAlignCh" val="l"/>
              </dgm:alg>
            </dgm:if>
            <dgm:else name="Name3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3">
          <dgm:alg type="sp"/>
          <dgm:shape xmlns:r="http://schemas.openxmlformats.org/officeDocument/2006/relationships" r:blip="">
            <dgm:adjLst/>
          </dgm:shape>
          <dgm:presOf/>
          <dgm:constrLst/>
          <dgm:forEach name="Name38" ref="accentRepeat"/>
        </dgm:layoutNode>
      </dgm:forEach>
      <dgm:forEach name="Name39" axis="ch" ptType="node" st="4" cnt="1">
        <dgm:layoutNode name="text_4" styleLbl="node1">
          <dgm:varLst>
            <dgm:bulletEnabled val="1"/>
          </dgm:varLst>
          <dgm:choose name="Name40">
            <dgm:if name="Name41" func="var" arg="dir" op="equ" val="norm">
              <dgm:alg type="tx">
                <dgm:param type="parTxLTRAlign" val="l"/>
                <dgm:param type="shpTxLTRAlignCh" val="l"/>
                <dgm:param type="parTxRTLAlign" val="l"/>
                <dgm:param type="shpTxRTLAlignCh" val="l"/>
              </dgm:alg>
            </dgm:if>
            <dgm:else name="Name4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4">
          <dgm:alg type="sp"/>
          <dgm:shape xmlns:r="http://schemas.openxmlformats.org/officeDocument/2006/relationships" r:blip="">
            <dgm:adjLst/>
          </dgm:shape>
          <dgm:presOf/>
          <dgm:constrLst/>
          <dgm:forEach name="Name43" ref="accentRepeat"/>
        </dgm:layoutNode>
      </dgm:forEach>
      <dgm:forEach name="Name44" axis="ch" ptType="node" st="5" cnt="1">
        <dgm:layoutNode name="text_5" styleLbl="node1">
          <dgm:varLst>
            <dgm:bulletEnabled val="1"/>
          </dgm:varLst>
          <dgm:choose name="Name45">
            <dgm:if name="Name46" func="var" arg="dir" op="equ" val="norm">
              <dgm:alg type="tx">
                <dgm:param type="parTxLTRAlign" val="l"/>
                <dgm:param type="shpTxLTRAlignCh" val="l"/>
                <dgm:param type="parTxRTLAlign" val="l"/>
                <dgm:param type="shpTxRTLAlignCh" val="l"/>
              </dgm:alg>
            </dgm:if>
            <dgm:else name="Name4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5">
          <dgm:alg type="sp"/>
          <dgm:shape xmlns:r="http://schemas.openxmlformats.org/officeDocument/2006/relationships" r:blip="">
            <dgm:adjLst/>
          </dgm:shape>
          <dgm:presOf/>
          <dgm:constrLst/>
          <dgm:forEach name="Name48" ref="accentRepeat"/>
        </dgm:layoutNode>
      </dgm:forEach>
      <dgm:forEach name="Name49" axis="ch" ptType="node" st="6" cnt="1">
        <dgm:layoutNode name="text_6" styleLbl="node1">
          <dgm:varLst>
            <dgm:bulletEnabled val="1"/>
          </dgm:varLst>
          <dgm:choose name="Name50">
            <dgm:if name="Name51" func="var" arg="dir" op="equ" val="norm">
              <dgm:alg type="tx">
                <dgm:param type="parTxLTRAlign" val="l"/>
                <dgm:param type="shpTxLTRAlignCh" val="l"/>
                <dgm:param type="parTxRTLAlign" val="l"/>
                <dgm:param type="shpTxRTLAlignCh" val="l"/>
              </dgm:alg>
            </dgm:if>
            <dgm:else name="Name52">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6">
          <dgm:alg type="sp"/>
          <dgm:shape xmlns:r="http://schemas.openxmlformats.org/officeDocument/2006/relationships" r:blip="">
            <dgm:adjLst/>
          </dgm:shape>
          <dgm:presOf/>
          <dgm:constrLst/>
          <dgm:forEach name="Name53" ref="accentRepeat"/>
        </dgm:layoutNode>
      </dgm:forEach>
      <dgm:forEach name="Name54" axis="ch" ptType="node" st="7" cnt="1">
        <dgm:layoutNode name="text_7" styleLbl="node1">
          <dgm:varLst>
            <dgm:bulletEnabled val="1"/>
          </dgm:varLst>
          <dgm:choose name="Name55">
            <dgm:if name="Name56" func="var" arg="dir" op="equ" val="norm">
              <dgm:alg type="tx">
                <dgm:param type="parTxLTRAlign" val="l"/>
                <dgm:param type="shpTxLTRAlignCh" val="l"/>
                <dgm:param type="parTxRTLAlign" val="l"/>
                <dgm:param type="shpTxRTLAlignCh" val="l"/>
              </dgm:alg>
            </dgm:if>
            <dgm:else name="Name57">
              <dgm:alg type="tx">
                <dgm:param type="parTxLTRAlign" val="r"/>
                <dgm:param type="shpTxLTRAlignCh" val="r"/>
                <dgm:param type="parTxRTLAlign" val="r"/>
                <dgm:param type="shpTxRTLAlignCh" val="r"/>
              </dgm:alg>
            </dgm:else>
          </dgm:choose>
          <dgm:shape xmlns:r="http://schemas.openxmlformats.org/officeDocument/2006/relationships" type="rect" r:blip="">
            <dgm:adjLst/>
          </dgm:shape>
          <dgm:presOf axis="desOrSelf" ptType="node"/>
          <dgm:constrLst>
            <dgm:constr type="primFontSz" val="65"/>
            <dgm:constr type="lMarg" refType="primFontSz" fact="0.2"/>
            <dgm:constr type="rMarg" refType="primFontSz" fact="0.2"/>
            <dgm:constr type="tMarg" refType="primFontSz" fact="0.2"/>
            <dgm:constr type="bMarg" refType="primFontSz" fact="0.2"/>
          </dgm:constrLst>
          <dgm:ruleLst>
            <dgm:rule type="primFontSz" val="5" fact="NaN" max="NaN"/>
          </dgm:ruleLst>
        </dgm:layoutNode>
        <dgm:layoutNode name="accent_7">
          <dgm:alg type="sp"/>
          <dgm:shape xmlns:r="http://schemas.openxmlformats.org/officeDocument/2006/relationships" r:blip="">
            <dgm:adjLst/>
          </dgm:shape>
          <dgm:presOf/>
          <dgm:constrLst/>
          <dgm:forEach name="Name58" ref="accentRepeat"/>
        </dgm:layoutNod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2D43DBC4-B6F0-5273-598B-FBE75658F28A}"/>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smtClean="0"/>
            </a:lvl1pPr>
          </a:lstStyle>
          <a:p>
            <a:pPr>
              <a:defRPr/>
            </a:pPr>
            <a:endParaRPr lang="en-US" altLang="zh-CN"/>
          </a:p>
        </p:txBody>
      </p:sp>
      <p:sp>
        <p:nvSpPr>
          <p:cNvPr id="60419" name="Rectangle 3">
            <a:extLst>
              <a:ext uri="{FF2B5EF4-FFF2-40B4-BE49-F238E27FC236}">
                <a16:creationId xmlns:a16="http://schemas.microsoft.com/office/drawing/2014/main" id="{4A30D1E5-0B68-DDA6-B85E-BAE5FFE53FFF}"/>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smtClean="0"/>
            </a:lvl1pPr>
          </a:lstStyle>
          <a:p>
            <a:pPr>
              <a:defRPr/>
            </a:pPr>
            <a:endParaRPr lang="en-US" altLang="zh-CN"/>
          </a:p>
        </p:txBody>
      </p:sp>
      <p:sp>
        <p:nvSpPr>
          <p:cNvPr id="2052" name="Rectangle 4">
            <a:extLst>
              <a:ext uri="{FF2B5EF4-FFF2-40B4-BE49-F238E27FC236}">
                <a16:creationId xmlns:a16="http://schemas.microsoft.com/office/drawing/2014/main" id="{7AE600CE-B09F-B856-973B-45B34DCA9866}"/>
              </a:ext>
            </a:extLst>
          </p:cNvPr>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0421" name="Rectangle 5">
            <a:extLst>
              <a:ext uri="{FF2B5EF4-FFF2-40B4-BE49-F238E27FC236}">
                <a16:creationId xmlns:a16="http://schemas.microsoft.com/office/drawing/2014/main" id="{2584E019-0A5F-A3B0-7672-922FE92A3843}"/>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0422" name="Rectangle 6">
            <a:extLst>
              <a:ext uri="{FF2B5EF4-FFF2-40B4-BE49-F238E27FC236}">
                <a16:creationId xmlns:a16="http://schemas.microsoft.com/office/drawing/2014/main" id="{9B2F130B-A190-5C03-6CE9-FF9D02E2CF10}"/>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smtClean="0"/>
            </a:lvl1pPr>
          </a:lstStyle>
          <a:p>
            <a:pPr>
              <a:defRPr/>
            </a:pPr>
            <a:endParaRPr lang="en-US" altLang="zh-CN"/>
          </a:p>
        </p:txBody>
      </p:sp>
      <p:sp>
        <p:nvSpPr>
          <p:cNvPr id="60423" name="Rectangle 7">
            <a:extLst>
              <a:ext uri="{FF2B5EF4-FFF2-40B4-BE49-F238E27FC236}">
                <a16:creationId xmlns:a16="http://schemas.microsoft.com/office/drawing/2014/main" id="{1A1407A9-813C-9D4A-5895-BCC1502B16C9}"/>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E4ED22ED-0AF7-5B49-858E-7C7C099D5582}"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a:extLst>
              <a:ext uri="{FF2B5EF4-FFF2-40B4-BE49-F238E27FC236}">
                <a16:creationId xmlns:a16="http://schemas.microsoft.com/office/drawing/2014/main" id="{9557FC36-760D-316D-C031-D00A0986650B}"/>
              </a:ext>
            </a:extLst>
          </p:cNvPr>
          <p:cNvSpPr>
            <a:spLocks noGrp="1" noChangeArrowheads="1"/>
          </p:cNvSpPr>
          <p:nvPr>
            <p:ph type="sldNum" sz="quarter" idx="5"/>
          </p:nvPr>
        </p:nvSpPr>
        <p:spPr>
          <a:noFill/>
        </p:spPr>
        <p:txBody>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fld id="{D6627B74-1B8D-0843-93C3-B1F476735FFC}" type="slidenum">
              <a:rPr lang="en-US" altLang="zh-CN" sz="1200"/>
              <a:pPr/>
              <a:t>3</a:t>
            </a:fld>
            <a:endParaRPr lang="en-US" altLang="zh-CN" sz="1200"/>
          </a:p>
        </p:txBody>
      </p:sp>
      <p:sp>
        <p:nvSpPr>
          <p:cNvPr id="6147" name="Rectangle 2">
            <a:extLst>
              <a:ext uri="{FF2B5EF4-FFF2-40B4-BE49-F238E27FC236}">
                <a16:creationId xmlns:a16="http://schemas.microsoft.com/office/drawing/2014/main" id="{0D1F1FB0-3199-23C5-2FAE-CB7D524E0239}"/>
              </a:ext>
            </a:extLst>
          </p:cNvPr>
          <p:cNvSpPr>
            <a:spLocks noGrp="1" noRot="1" noChangeAspect="1" noChangeArrowheads="1" noTextEdit="1"/>
          </p:cNvSpPr>
          <p:nvPr>
            <p:ph type="sldImg"/>
          </p:nvPr>
        </p:nvSpPr>
        <p:spPr>
          <a:xfrm>
            <a:off x="381000" y="685800"/>
            <a:ext cx="6096000" cy="3429000"/>
          </a:xfrm>
          <a:ln/>
        </p:spPr>
      </p:sp>
      <p:sp>
        <p:nvSpPr>
          <p:cNvPr id="6148" name="Rectangle 3">
            <a:extLst>
              <a:ext uri="{FF2B5EF4-FFF2-40B4-BE49-F238E27FC236}">
                <a16:creationId xmlns:a16="http://schemas.microsoft.com/office/drawing/2014/main" id="{FA7D7F39-174F-BAFB-C836-6155CB5798EB}"/>
              </a:ext>
            </a:extLst>
          </p:cNvPr>
          <p:cNvSpPr>
            <a:spLocks noGrp="1" noChangeArrowheads="1"/>
          </p:cNvSpPr>
          <p:nvPr>
            <p:ph type="body" idx="1"/>
          </p:nvPr>
        </p:nvSpPr>
        <p:spPr>
          <a:noFill/>
        </p:spPr>
        <p:txBody>
          <a:bodyPr/>
          <a:lstStyle/>
          <a:p>
            <a:pPr eaLnBrk="1" hangingPunct="1"/>
            <a:endParaRPr lang="zh-CN" altLang="zh-CN"/>
          </a:p>
        </p:txBody>
      </p:sp>
    </p:spTree>
    <p:extLst>
      <p:ext uri="{BB962C8B-B14F-4D97-AF65-F5344CB8AC3E}">
        <p14:creationId xmlns:p14="http://schemas.microsoft.com/office/powerpoint/2010/main" val="11102387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4ED22ED-0AF7-5B49-858E-7C7C099D5582}" type="slidenum">
              <a:rPr lang="en-US" altLang="zh-CN" smtClean="0"/>
              <a:pPr/>
              <a:t>19</a:t>
            </a:fld>
            <a:endParaRPr lang="en-US" altLang="zh-CN"/>
          </a:p>
        </p:txBody>
      </p:sp>
    </p:spTree>
    <p:extLst>
      <p:ext uri="{BB962C8B-B14F-4D97-AF65-F5344CB8AC3E}">
        <p14:creationId xmlns:p14="http://schemas.microsoft.com/office/powerpoint/2010/main" val="2489019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E4ED22ED-0AF7-5B49-858E-7C7C099D5582}" type="slidenum">
              <a:rPr lang="en-US" altLang="zh-CN" smtClean="0"/>
              <a:pPr/>
              <a:t>20</a:t>
            </a:fld>
            <a:endParaRPr lang="en-US" altLang="zh-CN"/>
          </a:p>
        </p:txBody>
      </p:sp>
    </p:spTree>
    <p:extLst>
      <p:ext uri="{BB962C8B-B14F-4D97-AF65-F5344CB8AC3E}">
        <p14:creationId xmlns:p14="http://schemas.microsoft.com/office/powerpoint/2010/main" val="36066071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578E941A-5414-024D-A89D-E31AE378B5AD}" type="slidenum">
              <a:rPr lang="en-US" altLang="zh-CN" smtClean="0"/>
              <a:pPr/>
              <a:t>33</a:t>
            </a:fld>
            <a:endParaRPr lang="en-US" altLang="zh-CN"/>
          </a:p>
        </p:txBody>
      </p:sp>
    </p:spTree>
    <p:extLst>
      <p:ext uri="{BB962C8B-B14F-4D97-AF65-F5344CB8AC3E}">
        <p14:creationId xmlns:p14="http://schemas.microsoft.com/office/powerpoint/2010/main" val="16215417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4A4086B2-B255-3143-B2DD-E082FE2D3708}" type="slidenum">
              <a:rPr lang="en-US" altLang="zh-CN" smtClean="0"/>
              <a:pPr/>
              <a:t>‹#›</a:t>
            </a:fld>
            <a:endParaRPr lang="en-US" altLang="zh-CN"/>
          </a:p>
        </p:txBody>
      </p:sp>
    </p:spTree>
    <p:extLst>
      <p:ext uri="{BB962C8B-B14F-4D97-AF65-F5344CB8AC3E}">
        <p14:creationId xmlns:p14="http://schemas.microsoft.com/office/powerpoint/2010/main" val="120662337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13505723-6945-6842-B619-A491084A73AA}" type="slidenum">
              <a:rPr lang="en-US" altLang="zh-CN" smtClean="0"/>
              <a:pPr/>
              <a:t>‹#›</a:t>
            </a:fld>
            <a:endParaRPr lang="en-US" altLang="zh-CN"/>
          </a:p>
        </p:txBody>
      </p:sp>
    </p:spTree>
    <p:extLst>
      <p:ext uri="{BB962C8B-B14F-4D97-AF65-F5344CB8AC3E}">
        <p14:creationId xmlns:p14="http://schemas.microsoft.com/office/powerpoint/2010/main" val="39983633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B7BE30AF-F52E-5D48-8D4E-BBA61AEE9FAC}" type="slidenum">
              <a:rPr lang="en-US" altLang="zh-CN" smtClean="0"/>
              <a:pPr/>
              <a:t>‹#›</a:t>
            </a:fld>
            <a:endParaRPr lang="en-US" altLang="zh-CN"/>
          </a:p>
        </p:txBody>
      </p:sp>
    </p:spTree>
    <p:extLst>
      <p:ext uri="{BB962C8B-B14F-4D97-AF65-F5344CB8AC3E}">
        <p14:creationId xmlns:p14="http://schemas.microsoft.com/office/powerpoint/2010/main" val="28927571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CDD4318F-EA0B-EF4F-87EE-5FADB812CAB4}" type="slidenum">
              <a:rPr lang="en-US" altLang="zh-CN" smtClean="0"/>
              <a:pPr/>
              <a:t>‹#›</a:t>
            </a:fld>
            <a:endParaRPr lang="en-US" altLang="zh-CN"/>
          </a:p>
        </p:txBody>
      </p:sp>
    </p:spTree>
    <p:extLst>
      <p:ext uri="{BB962C8B-B14F-4D97-AF65-F5344CB8AC3E}">
        <p14:creationId xmlns:p14="http://schemas.microsoft.com/office/powerpoint/2010/main" val="30663644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Date Placeholder 3"/>
          <p:cNvSpPr>
            <a:spLocks noGrp="1"/>
          </p:cNvSpPr>
          <p:nvPr>
            <p:ph type="dt" sz="half" idx="10"/>
          </p:nvPr>
        </p:nvSpPr>
        <p:spPr/>
        <p:txBody>
          <a:bodyPr/>
          <a:lstStyle/>
          <a:p>
            <a:pPr>
              <a:defRPr/>
            </a:pPr>
            <a:endParaRPr lang="en-US" altLang="zh-CN"/>
          </a:p>
        </p:txBody>
      </p:sp>
      <p:sp>
        <p:nvSpPr>
          <p:cNvPr id="5" name="Footer Placeholder 4"/>
          <p:cNvSpPr>
            <a:spLocks noGrp="1"/>
          </p:cNvSpPr>
          <p:nvPr>
            <p:ph type="ftr" sz="quarter" idx="11"/>
          </p:nvPr>
        </p:nvSpPr>
        <p:spPr/>
        <p:txBody>
          <a:bodyPr/>
          <a:lstStyle/>
          <a:p>
            <a:pPr>
              <a:defRPr/>
            </a:pPr>
            <a:endParaRPr lang="en-US" altLang="zh-CN"/>
          </a:p>
        </p:txBody>
      </p:sp>
      <p:sp>
        <p:nvSpPr>
          <p:cNvPr id="6" name="Slide Number Placeholder 5"/>
          <p:cNvSpPr>
            <a:spLocks noGrp="1"/>
          </p:cNvSpPr>
          <p:nvPr>
            <p:ph type="sldNum" sz="quarter" idx="12"/>
          </p:nvPr>
        </p:nvSpPr>
        <p:spPr/>
        <p:txBody>
          <a:bodyPr/>
          <a:lstStyle/>
          <a:p>
            <a:fld id="{94DEF6D3-D0E3-E541-8DF5-FBCD2070DAA1}" type="slidenum">
              <a:rPr lang="en-US" altLang="zh-CN" smtClean="0"/>
              <a:pPr/>
              <a:t>‹#›</a:t>
            </a:fld>
            <a:endParaRPr lang="en-US" altLang="zh-CN"/>
          </a:p>
        </p:txBody>
      </p:sp>
    </p:spTree>
    <p:extLst>
      <p:ext uri="{BB962C8B-B14F-4D97-AF65-F5344CB8AC3E}">
        <p14:creationId xmlns:p14="http://schemas.microsoft.com/office/powerpoint/2010/main" val="2081488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8F7D9145-AC7E-9444-800D-2D486A89832D}" type="slidenum">
              <a:rPr lang="en-US" altLang="zh-CN" smtClean="0"/>
              <a:pPr/>
              <a:t>‹#›</a:t>
            </a:fld>
            <a:endParaRPr lang="en-US" altLang="zh-CN"/>
          </a:p>
        </p:txBody>
      </p:sp>
    </p:spTree>
    <p:extLst>
      <p:ext uri="{BB962C8B-B14F-4D97-AF65-F5344CB8AC3E}">
        <p14:creationId xmlns:p14="http://schemas.microsoft.com/office/powerpoint/2010/main" val="8615222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Content Placeholder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Content Placeholder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7" name="Date Placeholder 6"/>
          <p:cNvSpPr>
            <a:spLocks noGrp="1"/>
          </p:cNvSpPr>
          <p:nvPr>
            <p:ph type="dt" sz="half" idx="10"/>
          </p:nvPr>
        </p:nvSpPr>
        <p:spPr/>
        <p:txBody>
          <a:bodyPr/>
          <a:lstStyle/>
          <a:p>
            <a:pPr>
              <a:defRPr/>
            </a:pPr>
            <a:endParaRPr lang="en-US" altLang="zh-CN"/>
          </a:p>
        </p:txBody>
      </p:sp>
      <p:sp>
        <p:nvSpPr>
          <p:cNvPr id="8" name="Footer Placeholder 7"/>
          <p:cNvSpPr>
            <a:spLocks noGrp="1"/>
          </p:cNvSpPr>
          <p:nvPr>
            <p:ph type="ftr" sz="quarter" idx="11"/>
          </p:nvPr>
        </p:nvSpPr>
        <p:spPr/>
        <p:txBody>
          <a:bodyPr/>
          <a:lstStyle/>
          <a:p>
            <a:pPr>
              <a:defRPr/>
            </a:pPr>
            <a:endParaRPr lang="en-US" altLang="zh-CN"/>
          </a:p>
        </p:txBody>
      </p:sp>
      <p:sp>
        <p:nvSpPr>
          <p:cNvPr id="9" name="Slide Number Placeholder 8"/>
          <p:cNvSpPr>
            <a:spLocks noGrp="1"/>
          </p:cNvSpPr>
          <p:nvPr>
            <p:ph type="sldNum" sz="quarter" idx="12"/>
          </p:nvPr>
        </p:nvSpPr>
        <p:spPr/>
        <p:txBody>
          <a:bodyPr/>
          <a:lstStyle/>
          <a:p>
            <a:fld id="{F1F8B7C6-AB34-1A4F-B2AF-00732CAD42D3}" type="slidenum">
              <a:rPr lang="en-US" altLang="zh-CN" smtClean="0"/>
              <a:pPr/>
              <a:t>‹#›</a:t>
            </a:fld>
            <a:endParaRPr lang="en-US" altLang="zh-CN"/>
          </a:p>
        </p:txBody>
      </p:sp>
    </p:spTree>
    <p:extLst>
      <p:ext uri="{BB962C8B-B14F-4D97-AF65-F5344CB8AC3E}">
        <p14:creationId xmlns:p14="http://schemas.microsoft.com/office/powerpoint/2010/main" val="37078508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pPr>
              <a:defRPr/>
            </a:pPr>
            <a:endParaRPr lang="en-US" altLang="zh-CN"/>
          </a:p>
        </p:txBody>
      </p:sp>
      <p:sp>
        <p:nvSpPr>
          <p:cNvPr id="4" name="Footer Placeholder 3"/>
          <p:cNvSpPr>
            <a:spLocks noGrp="1"/>
          </p:cNvSpPr>
          <p:nvPr>
            <p:ph type="ftr" sz="quarter" idx="11"/>
          </p:nvPr>
        </p:nvSpPr>
        <p:spPr/>
        <p:txBody>
          <a:bodyPr/>
          <a:lstStyle/>
          <a:p>
            <a:pPr>
              <a:defRPr/>
            </a:pPr>
            <a:endParaRPr lang="en-US" altLang="zh-CN"/>
          </a:p>
        </p:txBody>
      </p:sp>
      <p:sp>
        <p:nvSpPr>
          <p:cNvPr id="5" name="Slide Number Placeholder 4"/>
          <p:cNvSpPr>
            <a:spLocks noGrp="1"/>
          </p:cNvSpPr>
          <p:nvPr>
            <p:ph type="sldNum" sz="quarter" idx="12"/>
          </p:nvPr>
        </p:nvSpPr>
        <p:spPr/>
        <p:txBody>
          <a:bodyPr/>
          <a:lstStyle/>
          <a:p>
            <a:fld id="{AF525C14-7111-194F-B75F-6C36A17117E2}" type="slidenum">
              <a:rPr lang="en-US" altLang="zh-CN" smtClean="0"/>
              <a:pPr/>
              <a:t>‹#›</a:t>
            </a:fld>
            <a:endParaRPr lang="en-US" altLang="zh-CN"/>
          </a:p>
        </p:txBody>
      </p:sp>
    </p:spTree>
    <p:extLst>
      <p:ext uri="{BB962C8B-B14F-4D97-AF65-F5344CB8AC3E}">
        <p14:creationId xmlns:p14="http://schemas.microsoft.com/office/powerpoint/2010/main" val="3489209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ltLang="zh-CN"/>
          </a:p>
        </p:txBody>
      </p:sp>
      <p:sp>
        <p:nvSpPr>
          <p:cNvPr id="3" name="Footer Placeholder 2"/>
          <p:cNvSpPr>
            <a:spLocks noGrp="1"/>
          </p:cNvSpPr>
          <p:nvPr>
            <p:ph type="ftr" sz="quarter" idx="11"/>
          </p:nvPr>
        </p:nvSpPr>
        <p:spPr/>
        <p:txBody>
          <a:bodyPr/>
          <a:lstStyle/>
          <a:p>
            <a:pPr>
              <a:defRPr/>
            </a:pPr>
            <a:endParaRPr lang="en-US" altLang="zh-CN"/>
          </a:p>
        </p:txBody>
      </p:sp>
      <p:sp>
        <p:nvSpPr>
          <p:cNvPr id="4" name="Slide Number Placeholder 3"/>
          <p:cNvSpPr>
            <a:spLocks noGrp="1"/>
          </p:cNvSpPr>
          <p:nvPr>
            <p:ph type="sldNum" sz="quarter" idx="12"/>
          </p:nvPr>
        </p:nvSpPr>
        <p:spPr/>
        <p:txBody>
          <a:bodyPr/>
          <a:lstStyle/>
          <a:p>
            <a:fld id="{8D4721DD-E1CE-7C47-9F4E-2E301F74F288}" type="slidenum">
              <a:rPr lang="en-US" altLang="zh-CN" smtClean="0"/>
              <a:pPr/>
              <a:t>‹#›</a:t>
            </a:fld>
            <a:endParaRPr lang="en-US" altLang="zh-CN"/>
          </a:p>
        </p:txBody>
      </p:sp>
    </p:spTree>
    <p:extLst>
      <p:ext uri="{BB962C8B-B14F-4D97-AF65-F5344CB8AC3E}">
        <p14:creationId xmlns:p14="http://schemas.microsoft.com/office/powerpoint/2010/main" val="4656344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7274B79B-9EAE-AD49-B562-0C674B323B78}" type="slidenum">
              <a:rPr lang="en-US" altLang="zh-CN" smtClean="0"/>
              <a:pPr/>
              <a:t>‹#›</a:t>
            </a:fld>
            <a:endParaRPr lang="en-US" altLang="zh-CN"/>
          </a:p>
        </p:txBody>
      </p:sp>
    </p:spTree>
    <p:extLst>
      <p:ext uri="{BB962C8B-B14F-4D97-AF65-F5344CB8AC3E}">
        <p14:creationId xmlns:p14="http://schemas.microsoft.com/office/powerpoint/2010/main" val="21651679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Date Placeholder 4"/>
          <p:cNvSpPr>
            <a:spLocks noGrp="1"/>
          </p:cNvSpPr>
          <p:nvPr>
            <p:ph type="dt" sz="half" idx="10"/>
          </p:nvPr>
        </p:nvSpPr>
        <p:spPr/>
        <p:txBody>
          <a:bodyPr/>
          <a:lstStyle/>
          <a:p>
            <a:pPr>
              <a:defRPr/>
            </a:pPr>
            <a:endParaRPr lang="en-US" altLang="zh-CN"/>
          </a:p>
        </p:txBody>
      </p:sp>
      <p:sp>
        <p:nvSpPr>
          <p:cNvPr id="6" name="Footer Placeholder 5"/>
          <p:cNvSpPr>
            <a:spLocks noGrp="1"/>
          </p:cNvSpPr>
          <p:nvPr>
            <p:ph type="ftr" sz="quarter" idx="11"/>
          </p:nvPr>
        </p:nvSpPr>
        <p:spPr/>
        <p:txBody>
          <a:bodyPr/>
          <a:lstStyle/>
          <a:p>
            <a:pPr>
              <a:defRPr/>
            </a:pPr>
            <a:endParaRPr lang="en-US" altLang="zh-CN"/>
          </a:p>
        </p:txBody>
      </p:sp>
      <p:sp>
        <p:nvSpPr>
          <p:cNvPr id="7" name="Slide Number Placeholder 6"/>
          <p:cNvSpPr>
            <a:spLocks noGrp="1"/>
          </p:cNvSpPr>
          <p:nvPr>
            <p:ph type="sldNum" sz="quarter" idx="12"/>
          </p:nvPr>
        </p:nvSpPr>
        <p:spPr/>
        <p:txBody>
          <a:bodyPr/>
          <a:lstStyle/>
          <a:p>
            <a:fld id="{DB4CB40D-33AF-164E-B7C8-CE812EE41F97}" type="slidenum">
              <a:rPr lang="en-US" altLang="zh-CN" smtClean="0"/>
              <a:pPr/>
              <a:t>‹#›</a:t>
            </a:fld>
            <a:endParaRPr lang="en-US" altLang="zh-CN"/>
          </a:p>
        </p:txBody>
      </p:sp>
    </p:spTree>
    <p:extLst>
      <p:ext uri="{BB962C8B-B14F-4D97-AF65-F5344CB8AC3E}">
        <p14:creationId xmlns:p14="http://schemas.microsoft.com/office/powerpoint/2010/main" val="4807096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2F2F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endParaRPr lang="en-US" altLang="zh-C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en-US" altLang="zh-C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7BE30AF-F52E-5D48-8D4E-BBA61AEE9FAC}" type="slidenum">
              <a:rPr lang="en-US" altLang="zh-CN" smtClean="0"/>
              <a:pPr/>
              <a:t>‹#›</a:t>
            </a:fld>
            <a:endParaRPr lang="en-US" altLang="zh-CN"/>
          </a:p>
        </p:txBody>
      </p:sp>
    </p:spTree>
    <p:extLst>
      <p:ext uri="{BB962C8B-B14F-4D97-AF65-F5344CB8AC3E}">
        <p14:creationId xmlns:p14="http://schemas.microsoft.com/office/powerpoint/2010/main" val="101998900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35.png"/><Relationship Id="rId3" Type="http://schemas.openxmlformats.org/officeDocument/2006/relationships/image" Target="../media/image1.png"/><Relationship Id="rId7" Type="http://schemas.openxmlformats.org/officeDocument/2006/relationships/image" Target="../media/image34.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3.png"/><Relationship Id="rId5" Type="http://schemas.openxmlformats.org/officeDocument/2006/relationships/image" Target="../media/image32.png"/><Relationship Id="rId4" Type="http://schemas.openxmlformats.org/officeDocument/2006/relationships/image" Target="../media/image31.png"/></Relationships>
</file>

<file path=ppt/slides/_rels/slide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13.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40.png"/></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5.png"/><Relationship Id="rId7" Type="http://schemas.openxmlformats.org/officeDocument/2006/relationships/image" Target="../media/image49.png"/><Relationship Id="rId12" Type="http://schemas.openxmlformats.org/officeDocument/2006/relationships/image" Target="../media/image54.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0.png"/><Relationship Id="rId5" Type="http://schemas.openxmlformats.org/officeDocument/2006/relationships/image" Target="../media/image47.png"/><Relationship Id="rId10" Type="http://schemas.openxmlformats.org/officeDocument/2006/relationships/image" Target="../media/image52.png"/><Relationship Id="rId4" Type="http://schemas.openxmlformats.org/officeDocument/2006/relationships/image" Target="../media/image7.png"/><Relationship Id="rId9" Type="http://schemas.openxmlformats.org/officeDocument/2006/relationships/image" Target="../media/image51.pn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8" Type="http://schemas.openxmlformats.org/officeDocument/2006/relationships/image" Target="../media/image66.png"/><Relationship Id="rId13" Type="http://schemas.openxmlformats.org/officeDocument/2006/relationships/image" Target="../media/image71.png"/><Relationship Id="rId18" Type="http://schemas.openxmlformats.org/officeDocument/2006/relationships/image" Target="../media/image76.png"/><Relationship Id="rId3" Type="http://schemas.openxmlformats.org/officeDocument/2006/relationships/image" Target="../media/image61.png"/><Relationship Id="rId7" Type="http://schemas.openxmlformats.org/officeDocument/2006/relationships/image" Target="../media/image65.png"/><Relationship Id="rId12" Type="http://schemas.openxmlformats.org/officeDocument/2006/relationships/image" Target="../media/image70.png"/><Relationship Id="rId17" Type="http://schemas.openxmlformats.org/officeDocument/2006/relationships/image" Target="../media/image75.png"/><Relationship Id="rId2" Type="http://schemas.openxmlformats.org/officeDocument/2006/relationships/image" Target="../media/image60.png"/><Relationship Id="rId16"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64.png"/><Relationship Id="rId11" Type="http://schemas.openxmlformats.org/officeDocument/2006/relationships/image" Target="../media/image69.png"/><Relationship Id="rId5" Type="http://schemas.openxmlformats.org/officeDocument/2006/relationships/image" Target="../media/image63.png"/><Relationship Id="rId15" Type="http://schemas.openxmlformats.org/officeDocument/2006/relationships/image" Target="../media/image73.png"/><Relationship Id="rId10" Type="http://schemas.openxmlformats.org/officeDocument/2006/relationships/image" Target="../media/image68.png"/><Relationship Id="rId19" Type="http://schemas.openxmlformats.org/officeDocument/2006/relationships/image" Target="../media/image77.png"/><Relationship Id="rId4" Type="http://schemas.openxmlformats.org/officeDocument/2006/relationships/image" Target="../media/image62.png"/><Relationship Id="rId9" Type="http://schemas.openxmlformats.org/officeDocument/2006/relationships/image" Target="../media/image67.png"/><Relationship Id="rId14" Type="http://schemas.openxmlformats.org/officeDocument/2006/relationships/image" Target="../media/image72.png"/></Relationships>
</file>

<file path=ppt/slides/_rels/slide23.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4" Type="http://schemas.openxmlformats.org/officeDocument/2006/relationships/image" Target="../media/image80.png"/></Relationships>
</file>

<file path=ppt/slides/_rels/slide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7.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2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91.png"/><Relationship Id="rId2" Type="http://schemas.openxmlformats.org/officeDocument/2006/relationships/image" Target="../media/image89.png"/><Relationship Id="rId1" Type="http://schemas.openxmlformats.org/officeDocument/2006/relationships/slideLayout" Target="../slideLayouts/slideLayout7.xml"/><Relationship Id="rId6" Type="http://schemas.openxmlformats.org/officeDocument/2006/relationships/image" Target="../media/image94.png"/><Relationship Id="rId5" Type="http://schemas.openxmlformats.org/officeDocument/2006/relationships/image" Target="../media/image93.png"/><Relationship Id="rId4" Type="http://schemas.openxmlformats.org/officeDocument/2006/relationships/image" Target="../media/image92.png"/></Relationships>
</file>

<file path=ppt/slides/_rels/slide28.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 Id="rId4" Type="http://schemas.openxmlformats.org/officeDocument/2006/relationships/image" Target="../media/image97.png"/></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image" Target="../media/image98.png"/><Relationship Id="rId1" Type="http://schemas.openxmlformats.org/officeDocument/2006/relationships/slideLayout" Target="../slideLayouts/slideLayout7.xml"/><Relationship Id="rId5" Type="http://schemas.openxmlformats.org/officeDocument/2006/relationships/image" Target="../media/image101.png"/><Relationship Id="rId4" Type="http://schemas.openxmlformats.org/officeDocument/2006/relationships/image" Target="../media/image100.png"/></Relationships>
</file>

<file path=ppt/slides/_rels/slide31.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 Id="rId5" Type="http://schemas.openxmlformats.org/officeDocument/2006/relationships/image" Target="../media/image105.png"/><Relationship Id="rId4" Type="http://schemas.openxmlformats.org/officeDocument/2006/relationships/image" Target="../media/image104.png"/></Relationships>
</file>

<file path=ppt/slides/_rels/slide32.xml.rels><?xml version="1.0" encoding="UTF-8" standalone="yes"?>
<Relationships xmlns="http://schemas.openxmlformats.org/package/2006/relationships"><Relationship Id="rId3" Type="http://schemas.openxmlformats.org/officeDocument/2006/relationships/image" Target="../media/image107.png"/><Relationship Id="rId2" Type="http://schemas.openxmlformats.org/officeDocument/2006/relationships/image" Target="../media/image106.png"/><Relationship Id="rId1" Type="http://schemas.openxmlformats.org/officeDocument/2006/relationships/slideLayout" Target="../slideLayouts/slideLayout7.xml"/><Relationship Id="rId5" Type="http://schemas.openxmlformats.org/officeDocument/2006/relationships/image" Target="../media/image109.png"/><Relationship Id="rId4" Type="http://schemas.openxmlformats.org/officeDocument/2006/relationships/image" Target="../media/image108.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0.png"/></Relationships>
</file>

<file path=ppt/slides/_rels/slide34.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11.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1110.png"/><Relationship Id="rId2" Type="http://schemas.openxmlformats.org/officeDocument/2006/relationships/tags" Target="../tags/tag2.xml"/><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630.xml"/><Relationship Id="rId5" Type="http://schemas.openxmlformats.org/officeDocument/2006/relationships/tags" Target="../tags/tag5.xml"/><Relationship Id="rId10" Type="http://schemas.openxmlformats.org/officeDocument/2006/relationships/slideLayout" Target="../slideLayouts/slideLayout7.xml"/><Relationship Id="rId4" Type="http://schemas.openxmlformats.org/officeDocument/2006/relationships/tags" Target="../tags/tag4.xml"/><Relationship Id="rId9" Type="http://schemas.openxmlformats.org/officeDocument/2006/relationships/tags" Target="../tags/tag9.xml"/></Relationships>
</file>

<file path=ppt/slides/_rels/slide36.xml.rels><?xml version="1.0" encoding="UTF-8" standalone="yes"?>
<Relationships xmlns="http://schemas.openxmlformats.org/package/2006/relationships"><Relationship Id="rId8" Type="http://schemas.openxmlformats.org/officeDocument/2006/relationships/tags" Target="../tags/tag17.xml"/><Relationship Id="rId13" Type="http://schemas.openxmlformats.org/officeDocument/2006/relationships/image" Target="../media/image11.png"/><Relationship Id="rId3" Type="http://schemas.openxmlformats.org/officeDocument/2006/relationships/tags" Target="../tags/tag12.xml"/><Relationship Id="rId7" Type="http://schemas.openxmlformats.org/officeDocument/2006/relationships/tags" Target="../tags/tag16.xml"/><Relationship Id="rId12" Type="http://schemas.openxmlformats.org/officeDocument/2006/relationships/image" Target="../media/image112.png"/><Relationship Id="rId2" Type="http://schemas.openxmlformats.org/officeDocument/2006/relationships/tags" Target="../tags/tag11.xml"/><Relationship Id="rId1" Type="http://schemas.openxmlformats.org/officeDocument/2006/relationships/tags" Target="../tags/tag10.xml"/><Relationship Id="rId6" Type="http://schemas.openxmlformats.org/officeDocument/2006/relationships/tags" Target="../tags/tag15.xml"/><Relationship Id="rId11" Type="http://schemas.openxmlformats.org/officeDocument/2006/relationships/tags" Target="../tags/tag720.xml"/><Relationship Id="rId5" Type="http://schemas.openxmlformats.org/officeDocument/2006/relationships/tags" Target="../tags/tag14.xml"/><Relationship Id="rId10" Type="http://schemas.openxmlformats.org/officeDocument/2006/relationships/slideLayout" Target="../slideLayouts/slideLayout7.xml"/><Relationship Id="rId4" Type="http://schemas.openxmlformats.org/officeDocument/2006/relationships/tags" Target="../tags/tag13.xml"/><Relationship Id="rId9" Type="http://schemas.openxmlformats.org/officeDocument/2006/relationships/tags" Target="../tags/tag18.xml"/></Relationships>
</file>

<file path=ppt/slides/_rels/slide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oleObject" Target="../embeddings/oleObject1.bin"/><Relationship Id="rId1" Type="http://schemas.openxmlformats.org/officeDocument/2006/relationships/slideLayout" Target="../slideLayouts/slideLayout7.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a:extLst>
              <a:ext uri="{FF2B5EF4-FFF2-40B4-BE49-F238E27FC236}">
                <a16:creationId xmlns:a16="http://schemas.microsoft.com/office/drawing/2014/main" id="{5203B27E-0FC3-6898-0EEE-E11D6DCE2849}"/>
              </a:ext>
            </a:extLst>
          </p:cNvPr>
          <p:cNvSpPr>
            <a:spLocks noGrp="1" noChangeArrowheads="1"/>
          </p:cNvSpPr>
          <p:nvPr>
            <p:ph type="ctrTitle"/>
          </p:nvPr>
        </p:nvSpPr>
        <p:spPr>
          <a:xfrm>
            <a:off x="407368" y="2075237"/>
            <a:ext cx="11377264" cy="1143000"/>
          </a:xfrm>
        </p:spPr>
        <p:txBody>
          <a:bodyPr anchor="ctr">
            <a:normAutofit/>
          </a:bodyPr>
          <a:lstStyle/>
          <a:p>
            <a:r>
              <a:rPr lang="zh-CN" altLang="en-US" dirty="0">
                <a:solidFill>
                  <a:srgbClr val="2F5597"/>
                </a:solidFill>
                <a:latin typeface="SimHei" panose="02010609060101010101" pitchFamily="49" charset="-122"/>
                <a:ea typeface="SimHei" panose="02010609060101010101" pitchFamily="49" charset="-122"/>
              </a:rPr>
              <a:t>第三节：有效数字及运算法则</a:t>
            </a:r>
          </a:p>
        </p:txBody>
      </p:sp>
      <p:sp>
        <p:nvSpPr>
          <p:cNvPr id="3" name="副标题 2">
            <a:extLst>
              <a:ext uri="{FF2B5EF4-FFF2-40B4-BE49-F238E27FC236}">
                <a16:creationId xmlns:a16="http://schemas.microsoft.com/office/drawing/2014/main" id="{6A071E1A-7592-5B58-3C75-E0990F925BDC}"/>
              </a:ext>
            </a:extLst>
          </p:cNvPr>
          <p:cNvSpPr>
            <a:spLocks noGrp="1" noChangeArrowheads="1"/>
          </p:cNvSpPr>
          <p:nvPr>
            <p:ph type="subTitle" idx="1"/>
          </p:nvPr>
        </p:nvSpPr>
        <p:spPr>
          <a:xfrm>
            <a:off x="3015044" y="3639763"/>
            <a:ext cx="5532953" cy="1314008"/>
          </a:xfrm>
        </p:spPr>
        <p:txBody>
          <a:bodyPr>
            <a:normAutofit/>
          </a:bodyPr>
          <a:lstStyle/>
          <a:p>
            <a:pPr eaLnBrk="1" hangingPunct="1">
              <a:lnSpc>
                <a:spcPct val="100000"/>
              </a:lnSpc>
              <a:spcBef>
                <a:spcPts val="450"/>
              </a:spcBef>
            </a:pPr>
            <a:r>
              <a:rPr kumimoji="1" lang="zh-CN" altLang="en-US" sz="3200" b="1" dirty="0">
                <a:solidFill>
                  <a:srgbClr val="2F5597"/>
                </a:solidFill>
                <a:latin typeface="SimSun" panose="02010600030101010101" pitchFamily="2" charset="-122"/>
                <a:ea typeface="SimSun" panose="02010600030101010101" pitchFamily="2" charset="-122"/>
              </a:rPr>
              <a:t>主讲人：</a:t>
            </a:r>
            <a:r>
              <a:rPr kumimoji="1" lang="zh-CN" altLang="en-HK" sz="3200" b="1" dirty="0">
                <a:solidFill>
                  <a:srgbClr val="2F5597"/>
                </a:solidFill>
                <a:latin typeface="SimSun" panose="02010600030101010101" pitchFamily="2" charset="-122"/>
                <a:ea typeface="SimSun" panose="02010600030101010101" pitchFamily="2" charset="-122"/>
              </a:rPr>
              <a:t>王焕文</a:t>
            </a:r>
            <a:endParaRPr kumimoji="1" lang="en-US" altLang="zh-CN" sz="3200" b="1" dirty="0">
              <a:solidFill>
                <a:srgbClr val="2F5597"/>
              </a:solidFill>
              <a:latin typeface="SimSun" panose="02010600030101010101" pitchFamily="2" charset="-122"/>
              <a:ea typeface="SimSun" panose="02010600030101010101" pitchFamily="2" charset="-122"/>
            </a:endParaRPr>
          </a:p>
          <a:p>
            <a:pPr eaLnBrk="1" hangingPunct="1">
              <a:lnSpc>
                <a:spcPct val="100000"/>
              </a:lnSpc>
              <a:spcBef>
                <a:spcPts val="450"/>
              </a:spcBef>
            </a:pPr>
            <a:r>
              <a:rPr kumimoji="1" lang="en-HK" altLang="zh-CN" sz="3200" b="1" dirty="0" err="1">
                <a:solidFill>
                  <a:srgbClr val="2F5597"/>
                </a:solidFill>
                <a:latin typeface="Times New Roman" panose="02020603050405020304" pitchFamily="18" charset="0"/>
                <a:ea typeface="宋体" panose="02010600030101010101" pitchFamily="2" charset="-122"/>
                <a:cs typeface="Times New Roman" panose="02020603050405020304" pitchFamily="18" charset="0"/>
              </a:rPr>
              <a:t>Email:wanghw@uestc.edu.cn</a:t>
            </a:r>
            <a:endParaRPr kumimoji="1" lang="en-HK" altLang="zh-CN" sz="3200" b="1" dirty="0">
              <a:solidFill>
                <a:srgbClr val="2F5597"/>
              </a:solidFill>
              <a:latin typeface="Times New Roman" panose="02020603050405020304" pitchFamily="18" charset="0"/>
              <a:ea typeface="宋体" panose="02010600030101010101" pitchFamily="2" charset="-122"/>
              <a:cs typeface="Times New Roman" panose="02020603050405020304" pitchFamily="18" charset="0"/>
            </a:endParaRPr>
          </a:p>
          <a:p>
            <a:pPr eaLnBrk="1" hangingPunct="1">
              <a:lnSpc>
                <a:spcPct val="100000"/>
              </a:lnSpc>
              <a:spcBef>
                <a:spcPts val="450"/>
              </a:spcBef>
            </a:pPr>
            <a:endParaRPr lang="zh-CN" altLang="en-US" sz="32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9" name="Text Box 3">
            <a:extLst>
              <a:ext uri="{FF2B5EF4-FFF2-40B4-BE49-F238E27FC236}">
                <a16:creationId xmlns:a16="http://schemas.microsoft.com/office/drawing/2014/main" id="{07E1E03A-2D8F-F9C5-ADBA-F0FAA45AF885}"/>
              </a:ext>
            </a:extLst>
          </p:cNvPr>
          <p:cNvSpPr txBox="1">
            <a:spLocks noChangeArrowheads="1"/>
          </p:cNvSpPr>
          <p:nvPr/>
        </p:nvSpPr>
        <p:spPr bwMode="auto">
          <a:xfrm>
            <a:off x="690190" y="1163880"/>
            <a:ext cx="72009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dirty="0">
                <a:solidFill>
                  <a:srgbClr val="002060"/>
                </a:solidFill>
                <a:latin typeface="Microsoft YaHei" panose="020B0503020204020204" pitchFamily="34" charset="-122"/>
                <a:ea typeface="Microsoft YaHei" panose="020B0503020204020204" pitchFamily="34" charset="-122"/>
              </a:rPr>
              <a:t>5.</a:t>
            </a:r>
            <a:r>
              <a:rPr lang="zh-CN" altLang="en-US" sz="3200" dirty="0">
                <a:solidFill>
                  <a:srgbClr val="002060"/>
                </a:solidFill>
                <a:latin typeface="Microsoft YaHei" panose="020B0503020204020204" pitchFamily="34" charset="-122"/>
                <a:ea typeface="Microsoft YaHei" panose="020B0503020204020204" pitchFamily="34" charset="-122"/>
              </a:rPr>
              <a:t>不确定度的结果表达式</a:t>
            </a:r>
          </a:p>
        </p:txBody>
      </p:sp>
      <mc:AlternateContent xmlns:mc="http://schemas.openxmlformats.org/markup-compatibility/2006" xmlns:a14="http://schemas.microsoft.com/office/drawing/2010/main">
        <mc:Choice Requires="a14">
          <p:sp>
            <p:nvSpPr>
              <p:cNvPr id="116741" name="Text Box 5">
                <a:extLst>
                  <a:ext uri="{FF2B5EF4-FFF2-40B4-BE49-F238E27FC236}">
                    <a16:creationId xmlns:a16="http://schemas.microsoft.com/office/drawing/2014/main" id="{2A8EE05E-CA0A-A57B-B699-4133422B8BFA}"/>
                  </a:ext>
                </a:extLst>
              </p:cNvPr>
              <p:cNvSpPr txBox="1">
                <a:spLocks noChangeArrowheads="1"/>
              </p:cNvSpPr>
              <p:nvPr/>
            </p:nvSpPr>
            <p:spPr bwMode="auto">
              <a:xfrm>
                <a:off x="819944" y="3053482"/>
                <a:ext cx="8893175"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pPr>
                <a14:m>
                  <m:oMath xmlns:m="http://schemas.openxmlformats.org/officeDocument/2006/math">
                    <m:r>
                      <a:rPr lang="en-US" altLang="zh-CN" sz="2800" b="0" i="1" smtClean="0">
                        <a:solidFill>
                          <a:srgbClr val="002060"/>
                        </a:solidFill>
                        <a:latin typeface="Cambria Math" panose="02040503050406030204" pitchFamily="18" charset="0"/>
                        <a:ea typeface="楷体_GB2312" panose="02010609030101010101" pitchFamily="49" charset="-122"/>
                      </a:rPr>
                      <m:t>𝜎</m:t>
                    </m:r>
                  </m:oMath>
                </a14:m>
                <a:r>
                  <a:rPr lang="zh-CN" altLang="en-US" sz="2800" dirty="0">
                    <a:solidFill>
                      <a:srgbClr val="002060"/>
                    </a:solidFill>
                    <a:latin typeface="Microsoft YaHei" panose="020B0503020204020204" pitchFamily="34" charset="-122"/>
                    <a:ea typeface="Microsoft YaHei" panose="020B0503020204020204" pitchFamily="34" charset="-122"/>
                  </a:rPr>
                  <a:t>取</a:t>
                </a:r>
                <a:r>
                  <a:rPr lang="zh-CN" altLang="en-US" sz="2800" u="sng" dirty="0">
                    <a:solidFill>
                      <a:srgbClr val="C00000"/>
                    </a:solidFill>
                    <a:latin typeface="Microsoft YaHei" panose="020B0503020204020204" pitchFamily="34" charset="-122"/>
                    <a:ea typeface="Microsoft YaHei" panose="020B0503020204020204" pitchFamily="34" charset="-122"/>
                  </a:rPr>
                  <a:t>一或两位</a:t>
                </a:r>
                <a:r>
                  <a:rPr lang="zh-CN" altLang="en-US" sz="2800" dirty="0">
                    <a:solidFill>
                      <a:srgbClr val="002060"/>
                    </a:solidFill>
                    <a:latin typeface="Microsoft YaHei" panose="020B0503020204020204" pitchFamily="34" charset="-122"/>
                    <a:ea typeface="Microsoft YaHei" panose="020B0503020204020204" pitchFamily="34" charset="-122"/>
                  </a:rPr>
                  <a:t>可疑数字，</a:t>
                </a:r>
                <a14:m>
                  <m:oMath xmlns:m="http://schemas.openxmlformats.org/officeDocument/2006/math">
                    <m:r>
                      <a:rPr lang="en-US" altLang="zh-CN" sz="2800" b="0" i="1" smtClean="0">
                        <a:solidFill>
                          <a:srgbClr val="002060"/>
                        </a:solidFill>
                        <a:latin typeface="Cambria Math" panose="02040503050406030204" pitchFamily="18" charset="0"/>
                        <a:ea typeface="楷体_GB2312" panose="02010609030101010101" pitchFamily="49" charset="-122"/>
                      </a:rPr>
                      <m:t>𝜎</m:t>
                    </m:r>
                  </m:oMath>
                </a14:m>
                <a:r>
                  <a:rPr lang="zh-CN" altLang="en-US" sz="2800" dirty="0">
                    <a:solidFill>
                      <a:srgbClr val="002060"/>
                    </a:solidFill>
                    <a:latin typeface="Microsoft YaHei" panose="020B0503020204020204" pitchFamily="34" charset="-122"/>
                    <a:ea typeface="Microsoft YaHei" panose="020B0503020204020204" pitchFamily="34" charset="-122"/>
                  </a:rPr>
                  <a:t>与</a:t>
                </a:r>
                <a14:m>
                  <m:oMath xmlns:m="http://schemas.openxmlformats.org/officeDocument/2006/math">
                    <m:acc>
                      <m:accPr>
                        <m:chr m:val="̅"/>
                        <m:ctrlPr>
                          <a:rPr lang="en-US" altLang="zh-CN" sz="2800" i="1" dirty="0" smtClean="0">
                            <a:solidFill>
                              <a:srgbClr val="002060"/>
                            </a:solidFill>
                            <a:latin typeface="Cambria Math" panose="02040503050406030204" pitchFamily="18" charset="0"/>
                            <a:ea typeface="楷体_GB2312" panose="02010609030101010101" pitchFamily="49" charset="-122"/>
                          </a:rPr>
                        </m:ctrlPr>
                      </m:accPr>
                      <m:e>
                        <m:r>
                          <a:rPr lang="en-US" altLang="zh-CN" sz="2800" b="0" i="1" dirty="0" smtClean="0">
                            <a:solidFill>
                              <a:srgbClr val="002060"/>
                            </a:solidFill>
                            <a:latin typeface="Cambria Math" panose="02040503050406030204" pitchFamily="18" charset="0"/>
                            <a:ea typeface="楷体_GB2312" panose="02010609030101010101" pitchFamily="49" charset="-122"/>
                          </a:rPr>
                          <m:t>𝑁</m:t>
                        </m:r>
                      </m:e>
                    </m:acc>
                  </m:oMath>
                </a14:m>
                <a:r>
                  <a:rPr lang="zh-CN" altLang="en-US" sz="2800" dirty="0">
                    <a:solidFill>
                      <a:srgbClr val="002060"/>
                    </a:solidFill>
                    <a:latin typeface="Microsoft YaHei" panose="020B0503020204020204" pitchFamily="34" charset="-122"/>
                    <a:ea typeface="Microsoft YaHei" panose="020B0503020204020204" pitchFamily="34" charset="-122"/>
                  </a:rPr>
                  <a:t>的末位一致</a:t>
                </a:r>
              </a:p>
            </p:txBody>
          </p:sp>
        </mc:Choice>
        <mc:Fallback xmlns="">
          <p:sp>
            <p:nvSpPr>
              <p:cNvPr id="116741" name="Text Box 5">
                <a:extLst>
                  <a:ext uri="{FF2B5EF4-FFF2-40B4-BE49-F238E27FC236}">
                    <a16:creationId xmlns:a16="http://schemas.microsoft.com/office/drawing/2014/main" id="{2A8EE05E-CA0A-A57B-B699-4133422B8BFA}"/>
                  </a:ext>
                </a:extLst>
              </p:cNvPr>
              <p:cNvSpPr txBox="1">
                <a:spLocks noRot="1" noChangeAspect="1" noMove="1" noResize="1" noEditPoints="1" noAdjustHandles="1" noChangeArrowheads="1" noChangeShapeType="1" noTextEdit="1"/>
              </p:cNvSpPr>
              <p:nvPr/>
            </p:nvSpPr>
            <p:spPr bwMode="auto">
              <a:xfrm>
                <a:off x="819944" y="3053482"/>
                <a:ext cx="8893175" cy="523220"/>
              </a:xfrm>
              <a:prstGeom prst="rect">
                <a:avLst/>
              </a:prstGeom>
              <a:blipFill>
                <a:blip r:embed="rId2"/>
                <a:stretch>
                  <a:fillRect t="-11905" b="-3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16750" name="Text Box 14">
            <a:extLst>
              <a:ext uri="{FF2B5EF4-FFF2-40B4-BE49-F238E27FC236}">
                <a16:creationId xmlns:a16="http://schemas.microsoft.com/office/drawing/2014/main" id="{FB0FFAB9-6CF3-4B9E-1752-54D3386E2A8C}"/>
              </a:ext>
            </a:extLst>
          </p:cNvPr>
          <p:cNvSpPr txBox="1">
            <a:spLocks noChangeArrowheads="1"/>
          </p:cNvSpPr>
          <p:nvPr/>
        </p:nvSpPr>
        <p:spPr bwMode="auto">
          <a:xfrm>
            <a:off x="5280317" y="3949813"/>
            <a:ext cx="4333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002060"/>
                </a:solidFill>
                <a:latin typeface="Microsoft YaHei" panose="020B0503020204020204" pitchFamily="34" charset="-122"/>
                <a:ea typeface="Microsoft YaHei" panose="020B0503020204020204" pitchFamily="34" charset="-122"/>
              </a:rPr>
              <a:t>或</a:t>
            </a:r>
          </a:p>
        </p:txBody>
      </p:sp>
      <p:sp>
        <p:nvSpPr>
          <p:cNvPr id="116751" name="Text Box 15">
            <a:extLst>
              <a:ext uri="{FF2B5EF4-FFF2-40B4-BE49-F238E27FC236}">
                <a16:creationId xmlns:a16="http://schemas.microsoft.com/office/drawing/2014/main" id="{EA970D2B-7D7F-F7F4-92C4-41386CAE1F20}"/>
              </a:ext>
            </a:extLst>
          </p:cNvPr>
          <p:cNvSpPr txBox="1">
            <a:spLocks noChangeArrowheads="1"/>
          </p:cNvSpPr>
          <p:nvPr/>
        </p:nvSpPr>
        <p:spPr bwMode="auto">
          <a:xfrm>
            <a:off x="5266532" y="5231605"/>
            <a:ext cx="43338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002060"/>
                </a:solidFill>
                <a:latin typeface="Microsoft YaHei" panose="020B0503020204020204" pitchFamily="34" charset="-122"/>
                <a:ea typeface="Microsoft YaHei" panose="020B0503020204020204" pitchFamily="34" charset="-122"/>
              </a:rPr>
              <a:t>或</a:t>
            </a:r>
          </a:p>
        </p:txBody>
      </p:sp>
      <p:grpSp>
        <p:nvGrpSpPr>
          <p:cNvPr id="116764" name="Group 28">
            <a:extLst>
              <a:ext uri="{FF2B5EF4-FFF2-40B4-BE49-F238E27FC236}">
                <a16:creationId xmlns:a16="http://schemas.microsoft.com/office/drawing/2014/main" id="{CCFC918B-D130-B186-9C1B-7DB7093AF297}"/>
              </a:ext>
            </a:extLst>
          </p:cNvPr>
          <p:cNvGrpSpPr>
            <a:grpSpLocks/>
          </p:cNvGrpSpPr>
          <p:nvPr/>
        </p:nvGrpSpPr>
        <p:grpSpPr bwMode="auto">
          <a:xfrm>
            <a:off x="3575720" y="4437112"/>
            <a:ext cx="6191250" cy="1079500"/>
            <a:chOff x="1701" y="2886"/>
            <a:chExt cx="3900" cy="680"/>
          </a:xfrm>
        </p:grpSpPr>
        <p:sp>
          <p:nvSpPr>
            <p:cNvPr id="13332" name="Line 18">
              <a:extLst>
                <a:ext uri="{FF2B5EF4-FFF2-40B4-BE49-F238E27FC236}">
                  <a16:creationId xmlns:a16="http://schemas.microsoft.com/office/drawing/2014/main" id="{CF1FB337-1393-D16B-F442-ED21F96ED2CE}"/>
                </a:ext>
              </a:extLst>
            </p:cNvPr>
            <p:cNvSpPr>
              <a:spLocks noChangeShapeType="1"/>
            </p:cNvSpPr>
            <p:nvPr/>
          </p:nvSpPr>
          <p:spPr bwMode="auto">
            <a:xfrm>
              <a:off x="1701" y="2931"/>
              <a:ext cx="3402" cy="40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3" name="Line 19">
              <a:extLst>
                <a:ext uri="{FF2B5EF4-FFF2-40B4-BE49-F238E27FC236}">
                  <a16:creationId xmlns:a16="http://schemas.microsoft.com/office/drawing/2014/main" id="{671DB4B4-5C1F-EC11-E921-9D6EDCFCBFE7}"/>
                </a:ext>
              </a:extLst>
            </p:cNvPr>
            <p:cNvSpPr>
              <a:spLocks noChangeShapeType="1"/>
            </p:cNvSpPr>
            <p:nvPr/>
          </p:nvSpPr>
          <p:spPr bwMode="auto">
            <a:xfrm>
              <a:off x="4468" y="2886"/>
              <a:ext cx="635"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4" name="AutoShape 22">
              <a:extLst>
                <a:ext uri="{FF2B5EF4-FFF2-40B4-BE49-F238E27FC236}">
                  <a16:creationId xmlns:a16="http://schemas.microsoft.com/office/drawing/2014/main" id="{D37EDC39-47F0-36CD-8E26-BB66820AAD54}"/>
                </a:ext>
              </a:extLst>
            </p:cNvPr>
            <p:cNvSpPr>
              <a:spLocks noChangeArrowheads="1"/>
            </p:cNvSpPr>
            <p:nvPr/>
          </p:nvSpPr>
          <p:spPr bwMode="auto">
            <a:xfrm>
              <a:off x="5057" y="3022"/>
              <a:ext cx="544" cy="544"/>
            </a:xfrm>
            <a:prstGeom prst="irregularSeal1">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600" dirty="0">
                  <a:solidFill>
                    <a:srgbClr val="7030A0"/>
                  </a:solidFill>
                </a:rPr>
                <a:t>3</a:t>
              </a:r>
            </a:p>
          </p:txBody>
        </p:sp>
      </p:grpSp>
      <p:grpSp>
        <p:nvGrpSpPr>
          <p:cNvPr id="116766" name="Group 30">
            <a:extLst>
              <a:ext uri="{FF2B5EF4-FFF2-40B4-BE49-F238E27FC236}">
                <a16:creationId xmlns:a16="http://schemas.microsoft.com/office/drawing/2014/main" id="{BCF1EC2F-46ED-7BBA-9837-8208F961224B}"/>
              </a:ext>
            </a:extLst>
          </p:cNvPr>
          <p:cNvGrpSpPr>
            <a:grpSpLocks/>
          </p:cNvGrpSpPr>
          <p:nvPr/>
        </p:nvGrpSpPr>
        <p:grpSpPr bwMode="auto">
          <a:xfrm>
            <a:off x="1647452" y="5715721"/>
            <a:ext cx="1368425" cy="1008063"/>
            <a:chOff x="748" y="3566"/>
            <a:chExt cx="862" cy="635"/>
          </a:xfrm>
        </p:grpSpPr>
        <p:sp>
          <p:nvSpPr>
            <p:cNvPr id="13330" name="Line 24">
              <a:extLst>
                <a:ext uri="{FF2B5EF4-FFF2-40B4-BE49-F238E27FC236}">
                  <a16:creationId xmlns:a16="http://schemas.microsoft.com/office/drawing/2014/main" id="{C45FAD85-8493-F0F2-E4D5-1FEF88E79798}"/>
                </a:ext>
              </a:extLst>
            </p:cNvPr>
            <p:cNvSpPr>
              <a:spLocks noChangeShapeType="1"/>
            </p:cNvSpPr>
            <p:nvPr/>
          </p:nvSpPr>
          <p:spPr bwMode="auto">
            <a:xfrm flipH="1">
              <a:off x="1066" y="3566"/>
              <a:ext cx="544" cy="363"/>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31" name="AutoShape 26">
              <a:extLst>
                <a:ext uri="{FF2B5EF4-FFF2-40B4-BE49-F238E27FC236}">
                  <a16:creationId xmlns:a16="http://schemas.microsoft.com/office/drawing/2014/main" id="{384EAB43-B84D-6840-D778-1B10C1450C2B}"/>
                </a:ext>
              </a:extLst>
            </p:cNvPr>
            <p:cNvSpPr>
              <a:spLocks noChangeArrowheads="1"/>
            </p:cNvSpPr>
            <p:nvPr/>
          </p:nvSpPr>
          <p:spPr bwMode="auto">
            <a:xfrm>
              <a:off x="748" y="3657"/>
              <a:ext cx="544" cy="544"/>
            </a:xfrm>
            <a:prstGeom prst="irregularSeal1">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600" dirty="0">
                  <a:solidFill>
                    <a:srgbClr val="7030A0"/>
                  </a:solidFill>
                </a:rPr>
                <a:t>4</a:t>
              </a:r>
            </a:p>
          </p:txBody>
        </p:sp>
      </p:grpSp>
      <p:grpSp>
        <p:nvGrpSpPr>
          <p:cNvPr id="116767" name="Group 31">
            <a:extLst>
              <a:ext uri="{FF2B5EF4-FFF2-40B4-BE49-F238E27FC236}">
                <a16:creationId xmlns:a16="http://schemas.microsoft.com/office/drawing/2014/main" id="{1970E9C9-C5EB-58A4-5927-03E000E0B648}"/>
              </a:ext>
            </a:extLst>
          </p:cNvPr>
          <p:cNvGrpSpPr>
            <a:grpSpLocks/>
          </p:cNvGrpSpPr>
          <p:nvPr/>
        </p:nvGrpSpPr>
        <p:grpSpPr bwMode="auto">
          <a:xfrm>
            <a:off x="5434642" y="5742709"/>
            <a:ext cx="1439862" cy="1006475"/>
            <a:chOff x="2835" y="3686"/>
            <a:chExt cx="907" cy="634"/>
          </a:xfrm>
        </p:grpSpPr>
        <p:sp>
          <p:nvSpPr>
            <p:cNvPr id="13328" name="Line 25">
              <a:extLst>
                <a:ext uri="{FF2B5EF4-FFF2-40B4-BE49-F238E27FC236}">
                  <a16:creationId xmlns:a16="http://schemas.microsoft.com/office/drawing/2014/main" id="{109B477E-26EE-1ADB-B7A2-9ABDC208C2BF}"/>
                </a:ext>
              </a:extLst>
            </p:cNvPr>
            <p:cNvSpPr>
              <a:spLocks noChangeShapeType="1"/>
            </p:cNvSpPr>
            <p:nvPr/>
          </p:nvSpPr>
          <p:spPr bwMode="auto">
            <a:xfrm flipH="1">
              <a:off x="3334" y="3686"/>
              <a:ext cx="408" cy="27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13329" name="AutoShape 29">
              <a:extLst>
                <a:ext uri="{FF2B5EF4-FFF2-40B4-BE49-F238E27FC236}">
                  <a16:creationId xmlns:a16="http://schemas.microsoft.com/office/drawing/2014/main" id="{98718ECB-60F8-48F8-DF4C-B54954E8E245}"/>
                </a:ext>
              </a:extLst>
            </p:cNvPr>
            <p:cNvSpPr>
              <a:spLocks noChangeArrowheads="1"/>
            </p:cNvSpPr>
            <p:nvPr/>
          </p:nvSpPr>
          <p:spPr bwMode="auto">
            <a:xfrm>
              <a:off x="2835" y="3776"/>
              <a:ext cx="544" cy="544"/>
            </a:xfrm>
            <a:prstGeom prst="irregularSeal1">
              <a:avLst/>
            </a:prstGeom>
            <a:solidFill>
              <a:schemeClr val="accent6">
                <a:lumMod val="20000"/>
                <a:lumOff val="80000"/>
              </a:schemeClr>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ctr" eaLnBrk="1" hangingPunct="1"/>
              <a:r>
                <a:rPr lang="en-US" altLang="zh-CN" sz="3600" dirty="0">
                  <a:solidFill>
                    <a:srgbClr val="7030A0"/>
                  </a:solidFill>
                </a:rPr>
                <a:t>3</a:t>
              </a:r>
            </a:p>
          </p:txBody>
        </p:sp>
      </p:grpSp>
      <p:sp>
        <p:nvSpPr>
          <p:cNvPr id="2" name="矩形 1">
            <a:extLst>
              <a:ext uri="{FF2B5EF4-FFF2-40B4-BE49-F238E27FC236}">
                <a16:creationId xmlns:a16="http://schemas.microsoft.com/office/drawing/2014/main" id="{1B3C0A77-D32B-1CC5-B87A-7D5C46451320}"/>
              </a:ext>
            </a:extLst>
          </p:cNvPr>
          <p:cNvSpPr>
            <a:spLocks noChangeArrowheads="1"/>
          </p:cNvSpPr>
          <p:nvPr/>
        </p:nvSpPr>
        <p:spPr bwMode="auto">
          <a:xfrm>
            <a:off x="6874504" y="6021288"/>
            <a:ext cx="3791423" cy="523220"/>
          </a:xfrm>
          <a:prstGeom prst="rect">
            <a:avLst/>
          </a:prstGeom>
          <a:noFill/>
          <a:ln w="9525">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002060"/>
                </a:solidFill>
                <a:latin typeface="Microsoft YaHei" panose="020B0503020204020204" pitchFamily="34" charset="-122"/>
                <a:ea typeface="Microsoft YaHei" panose="020B0503020204020204" pitchFamily="34" charset="-122"/>
              </a:rPr>
              <a:t>保留</a:t>
            </a:r>
            <a:r>
              <a:rPr lang="zh-CN" altLang="en-US" sz="2800" u="sng" dirty="0">
                <a:solidFill>
                  <a:srgbClr val="C00000"/>
                </a:solidFill>
                <a:latin typeface="Microsoft YaHei" panose="020B0503020204020204" pitchFamily="34" charset="-122"/>
                <a:ea typeface="Microsoft YaHei" panose="020B0503020204020204" pitchFamily="34" charset="-122"/>
              </a:rPr>
              <a:t>两位</a:t>
            </a:r>
            <a:r>
              <a:rPr lang="zh-CN" altLang="en-US" sz="2800" dirty="0">
                <a:solidFill>
                  <a:srgbClr val="002060"/>
                </a:solidFill>
                <a:latin typeface="Microsoft YaHei" panose="020B0503020204020204" pitchFamily="34" charset="-122"/>
                <a:ea typeface="Microsoft YaHei" panose="020B0503020204020204" pitchFamily="34" charset="-122"/>
              </a:rPr>
              <a:t>可疑数字更好</a:t>
            </a:r>
          </a:p>
        </p:txBody>
      </p:sp>
      <p:grpSp>
        <p:nvGrpSpPr>
          <p:cNvPr id="3" name="组合 2">
            <a:extLst>
              <a:ext uri="{FF2B5EF4-FFF2-40B4-BE49-F238E27FC236}">
                <a16:creationId xmlns:a16="http://schemas.microsoft.com/office/drawing/2014/main" id="{2522C687-D033-6DA1-3537-9B33778BDCEB}"/>
              </a:ext>
            </a:extLst>
          </p:cNvPr>
          <p:cNvGrpSpPr/>
          <p:nvPr/>
        </p:nvGrpSpPr>
        <p:grpSpPr>
          <a:xfrm>
            <a:off x="284205" y="78031"/>
            <a:ext cx="5488477" cy="1117600"/>
            <a:chOff x="123567" y="53615"/>
            <a:chExt cx="5488477" cy="1117600"/>
          </a:xfrm>
        </p:grpSpPr>
        <p:pic>
          <p:nvPicPr>
            <p:cNvPr id="4" name="图片 3">
              <a:extLst>
                <a:ext uri="{FF2B5EF4-FFF2-40B4-BE49-F238E27FC236}">
                  <a16:creationId xmlns:a16="http://schemas.microsoft.com/office/drawing/2014/main" id="{2E14EA6D-8FAC-3015-2521-F9BF02D33F98}"/>
                </a:ext>
              </a:extLst>
            </p:cNvPr>
            <p:cNvPicPr>
              <a:picLocks noChangeAspect="1"/>
            </p:cNvPicPr>
            <p:nvPr/>
          </p:nvPicPr>
          <p:blipFill>
            <a:blip r:embed="rId3"/>
            <a:stretch>
              <a:fillRect/>
            </a:stretch>
          </p:blipFill>
          <p:spPr>
            <a:xfrm>
              <a:off x="4443644" y="53615"/>
              <a:ext cx="1168400" cy="1117600"/>
            </a:xfrm>
            <a:prstGeom prst="rect">
              <a:avLst/>
            </a:prstGeom>
          </p:spPr>
        </p:pic>
        <p:cxnSp>
          <p:nvCxnSpPr>
            <p:cNvPr id="5" name="直线连接符 4">
              <a:extLst>
                <a:ext uri="{FF2B5EF4-FFF2-40B4-BE49-F238E27FC236}">
                  <a16:creationId xmlns:a16="http://schemas.microsoft.com/office/drawing/2014/main" id="{754E5594-2595-0FF0-07A6-198EBD7E0993}"/>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6" name="Rectangle 2">
            <a:extLst>
              <a:ext uri="{FF2B5EF4-FFF2-40B4-BE49-F238E27FC236}">
                <a16:creationId xmlns:a16="http://schemas.microsoft.com/office/drawing/2014/main" id="{ECB38F76-B052-B450-156C-9AAA3B38A3A0}"/>
              </a:ext>
            </a:extLst>
          </p:cNvPr>
          <p:cNvSpPr txBox="1">
            <a:spLocks noChangeArrowheads="1"/>
          </p:cNvSpPr>
          <p:nvPr/>
        </p:nvSpPr>
        <p:spPr>
          <a:xfrm>
            <a:off x="119336" y="357216"/>
            <a:ext cx="4864044" cy="7078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有效数字位数的确定</a:t>
            </a:r>
          </a:p>
        </p:txBody>
      </p:sp>
      <mc:AlternateContent xmlns:mc="http://schemas.openxmlformats.org/markup-compatibility/2006" xmlns:a14="http://schemas.microsoft.com/office/drawing/2010/main">
        <mc:Choice Requires="a14">
          <p:sp>
            <p:nvSpPr>
              <p:cNvPr id="7" name="文本框 6">
                <a:extLst>
                  <a:ext uri="{FF2B5EF4-FFF2-40B4-BE49-F238E27FC236}">
                    <a16:creationId xmlns:a16="http://schemas.microsoft.com/office/drawing/2014/main" id="{0364DD86-432A-AD90-57CD-27333523CB24}"/>
                  </a:ext>
                </a:extLst>
              </p:cNvPr>
              <p:cNvSpPr txBox="1"/>
              <p:nvPr/>
            </p:nvSpPr>
            <p:spPr>
              <a:xfrm>
                <a:off x="1324489" y="3955153"/>
                <a:ext cx="361150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800" b="0" i="1" smtClean="0">
                          <a:solidFill>
                            <a:srgbClr val="002060"/>
                          </a:solidFill>
                          <a:latin typeface="Cambria Math" panose="02040503050406030204" pitchFamily="18" charset="0"/>
                        </a:rPr>
                        <m:t>𝑎</m:t>
                      </m:r>
                      <m:r>
                        <a:rPr kumimoji="1" lang="en-US" altLang="zh-CN" sz="2800" b="0" i="1" smtClean="0">
                          <a:solidFill>
                            <a:srgbClr val="002060"/>
                          </a:solidFill>
                          <a:latin typeface="Cambria Math" panose="02040503050406030204" pitchFamily="18" charset="0"/>
                        </a:rPr>
                        <m:t>=10.02±0.17 </m:t>
                      </m:r>
                      <m:r>
                        <m:rPr>
                          <m:sty m:val="p"/>
                        </m:rPr>
                        <a:rPr kumimoji="1" lang="en-US" altLang="zh-CN" sz="2800" b="0" i="0" smtClean="0">
                          <a:solidFill>
                            <a:srgbClr val="002060"/>
                          </a:solidFill>
                          <a:latin typeface="Cambria Math" panose="02040503050406030204" pitchFamily="18" charset="0"/>
                        </a:rPr>
                        <m:t>c</m:t>
                      </m:r>
                      <m:sSup>
                        <m:sSupPr>
                          <m:ctrlPr>
                            <a:rPr kumimoji="1" lang="en-US" altLang="zh-CN" sz="2800" b="0" i="1" smtClean="0">
                              <a:solidFill>
                                <a:srgbClr val="002060"/>
                              </a:solidFill>
                              <a:latin typeface="Cambria Math" panose="02040503050406030204" pitchFamily="18" charset="0"/>
                            </a:rPr>
                          </m:ctrlPr>
                        </m:sSupPr>
                        <m:e>
                          <m:r>
                            <m:rPr>
                              <m:sty m:val="p"/>
                            </m:rPr>
                            <a:rPr kumimoji="1" lang="en-US" altLang="zh-CN" sz="2800" b="0" i="0" smtClean="0">
                              <a:solidFill>
                                <a:srgbClr val="002060"/>
                              </a:solidFill>
                              <a:latin typeface="Cambria Math" panose="02040503050406030204" pitchFamily="18" charset="0"/>
                            </a:rPr>
                            <m:t>m</m:t>
                          </m:r>
                        </m:e>
                        <m:sup>
                          <m:r>
                            <a:rPr kumimoji="1" lang="en-US" altLang="zh-CN" sz="2800" b="0" i="0" smtClean="0">
                              <a:solidFill>
                                <a:srgbClr val="002060"/>
                              </a:solidFill>
                              <a:latin typeface="Cambria Math" panose="02040503050406030204" pitchFamily="18" charset="0"/>
                            </a:rPr>
                            <m:t>2</m:t>
                          </m:r>
                        </m:sup>
                      </m:sSup>
                    </m:oMath>
                  </m:oMathPara>
                </a14:m>
                <a:endParaRPr kumimoji="1" lang="zh-CN" altLang="en-US" sz="2800" dirty="0">
                  <a:solidFill>
                    <a:srgbClr val="002060"/>
                  </a:solidFill>
                </a:endParaRPr>
              </a:p>
            </p:txBody>
          </p:sp>
        </mc:Choice>
        <mc:Fallback xmlns="">
          <p:sp>
            <p:nvSpPr>
              <p:cNvPr id="7" name="文本框 6">
                <a:extLst>
                  <a:ext uri="{FF2B5EF4-FFF2-40B4-BE49-F238E27FC236}">
                    <a16:creationId xmlns:a16="http://schemas.microsoft.com/office/drawing/2014/main" id="{0364DD86-432A-AD90-57CD-27333523CB24}"/>
                  </a:ext>
                </a:extLst>
              </p:cNvPr>
              <p:cNvSpPr txBox="1">
                <a:spLocks noRot="1" noChangeAspect="1" noMove="1" noResize="1" noEditPoints="1" noAdjustHandles="1" noChangeArrowheads="1" noChangeShapeType="1" noTextEdit="1"/>
              </p:cNvSpPr>
              <p:nvPr/>
            </p:nvSpPr>
            <p:spPr>
              <a:xfrm>
                <a:off x="1324489" y="3955153"/>
                <a:ext cx="3611501" cy="523220"/>
              </a:xfrm>
              <a:prstGeom prst="rect">
                <a:avLst/>
              </a:prstGeom>
              <a:blipFill>
                <a:blip r:embed="rId4"/>
                <a:stretch>
                  <a:fillRect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39C58C06-D990-B006-75B4-B7A73D556D5A}"/>
                  </a:ext>
                </a:extLst>
              </p:cNvPr>
              <p:cNvSpPr txBox="1"/>
              <p:nvPr/>
            </p:nvSpPr>
            <p:spPr>
              <a:xfrm>
                <a:off x="6098803" y="3933056"/>
                <a:ext cx="3213957"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800" b="0" i="1" smtClean="0">
                          <a:solidFill>
                            <a:srgbClr val="002060"/>
                          </a:solidFill>
                          <a:latin typeface="Cambria Math" panose="02040503050406030204" pitchFamily="18" charset="0"/>
                        </a:rPr>
                        <m:t>𝑎</m:t>
                      </m:r>
                      <m:r>
                        <a:rPr kumimoji="1" lang="en-US" altLang="zh-CN" sz="2800" b="0" i="1" smtClean="0">
                          <a:solidFill>
                            <a:srgbClr val="002060"/>
                          </a:solidFill>
                          <a:latin typeface="Cambria Math" panose="02040503050406030204" pitchFamily="18" charset="0"/>
                        </a:rPr>
                        <m:t>=10.0±0.2 </m:t>
                      </m:r>
                      <m:r>
                        <m:rPr>
                          <m:sty m:val="p"/>
                        </m:rPr>
                        <a:rPr kumimoji="1" lang="en-US" altLang="zh-CN" sz="2800" b="0" i="0" smtClean="0">
                          <a:solidFill>
                            <a:srgbClr val="002060"/>
                          </a:solidFill>
                          <a:latin typeface="Cambria Math" panose="02040503050406030204" pitchFamily="18" charset="0"/>
                        </a:rPr>
                        <m:t>c</m:t>
                      </m:r>
                      <m:sSup>
                        <m:sSupPr>
                          <m:ctrlPr>
                            <a:rPr kumimoji="1" lang="en-US" altLang="zh-CN" sz="2800" b="0" i="1" smtClean="0">
                              <a:solidFill>
                                <a:srgbClr val="002060"/>
                              </a:solidFill>
                              <a:latin typeface="Cambria Math" panose="02040503050406030204" pitchFamily="18" charset="0"/>
                            </a:rPr>
                          </m:ctrlPr>
                        </m:sSupPr>
                        <m:e>
                          <m:r>
                            <m:rPr>
                              <m:sty m:val="p"/>
                            </m:rPr>
                            <a:rPr kumimoji="1" lang="en-US" altLang="zh-CN" sz="2800" b="0" i="0" smtClean="0">
                              <a:solidFill>
                                <a:srgbClr val="002060"/>
                              </a:solidFill>
                              <a:latin typeface="Cambria Math" panose="02040503050406030204" pitchFamily="18" charset="0"/>
                            </a:rPr>
                            <m:t>m</m:t>
                          </m:r>
                        </m:e>
                        <m:sup>
                          <m:r>
                            <a:rPr kumimoji="1" lang="en-US" altLang="zh-CN" sz="2800" b="0" i="0" smtClean="0">
                              <a:solidFill>
                                <a:srgbClr val="002060"/>
                              </a:solidFill>
                              <a:latin typeface="Cambria Math" panose="02040503050406030204" pitchFamily="18" charset="0"/>
                            </a:rPr>
                            <m:t>2</m:t>
                          </m:r>
                        </m:sup>
                      </m:sSup>
                    </m:oMath>
                  </m:oMathPara>
                </a14:m>
                <a:endParaRPr kumimoji="1" lang="zh-CN" altLang="en-US" sz="2800" dirty="0">
                  <a:solidFill>
                    <a:srgbClr val="002060"/>
                  </a:solidFill>
                </a:endParaRPr>
              </a:p>
            </p:txBody>
          </p:sp>
        </mc:Choice>
        <mc:Fallback xmlns="">
          <p:sp>
            <p:nvSpPr>
              <p:cNvPr id="9" name="文本框 8">
                <a:extLst>
                  <a:ext uri="{FF2B5EF4-FFF2-40B4-BE49-F238E27FC236}">
                    <a16:creationId xmlns:a16="http://schemas.microsoft.com/office/drawing/2014/main" id="{39C58C06-D990-B006-75B4-B7A73D556D5A}"/>
                  </a:ext>
                </a:extLst>
              </p:cNvPr>
              <p:cNvSpPr txBox="1">
                <a:spLocks noRot="1" noChangeAspect="1" noMove="1" noResize="1" noEditPoints="1" noAdjustHandles="1" noChangeArrowheads="1" noChangeShapeType="1" noTextEdit="1"/>
              </p:cNvSpPr>
              <p:nvPr/>
            </p:nvSpPr>
            <p:spPr>
              <a:xfrm>
                <a:off x="6098803" y="3933056"/>
                <a:ext cx="3213957" cy="523220"/>
              </a:xfrm>
              <a:prstGeom prst="rect">
                <a:avLst/>
              </a:prstGeom>
              <a:blipFill>
                <a:blip r:embed="rId5"/>
                <a:stretch>
                  <a:fillRect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512430DF-0162-631C-43EC-444E1EE5413C}"/>
                  </a:ext>
                </a:extLst>
              </p:cNvPr>
              <p:cNvSpPr txBox="1"/>
              <p:nvPr/>
            </p:nvSpPr>
            <p:spPr>
              <a:xfrm>
                <a:off x="1271037" y="5229200"/>
                <a:ext cx="3881512"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800" b="0" i="1" smtClean="0">
                          <a:solidFill>
                            <a:srgbClr val="002060"/>
                          </a:solidFill>
                          <a:latin typeface="Cambria Math" panose="02040503050406030204" pitchFamily="18" charset="0"/>
                        </a:rPr>
                        <m:t>𝑏</m:t>
                      </m:r>
                      <m:r>
                        <a:rPr kumimoji="1" lang="en-US" altLang="zh-CN" sz="2800" b="0" i="1" smtClean="0">
                          <a:solidFill>
                            <a:srgbClr val="002060"/>
                          </a:solidFill>
                          <a:latin typeface="Cambria Math" panose="02040503050406030204" pitchFamily="18" charset="0"/>
                        </a:rPr>
                        <m:t>=204.62±0.95 </m:t>
                      </m:r>
                      <m:r>
                        <m:rPr>
                          <m:sty m:val="p"/>
                        </m:rPr>
                        <a:rPr kumimoji="1" lang="en-US" altLang="zh-CN" sz="2800" b="0" i="0" smtClean="0">
                          <a:solidFill>
                            <a:srgbClr val="002060"/>
                          </a:solidFill>
                          <a:latin typeface="Cambria Math" panose="02040503050406030204" pitchFamily="18" charset="0"/>
                        </a:rPr>
                        <m:t>c</m:t>
                      </m:r>
                      <m:sSup>
                        <m:sSupPr>
                          <m:ctrlPr>
                            <a:rPr kumimoji="1" lang="en-US" altLang="zh-CN" sz="2800" b="0" i="1" smtClean="0">
                              <a:solidFill>
                                <a:srgbClr val="002060"/>
                              </a:solidFill>
                              <a:latin typeface="Cambria Math" panose="02040503050406030204" pitchFamily="18" charset="0"/>
                            </a:rPr>
                          </m:ctrlPr>
                        </m:sSupPr>
                        <m:e>
                          <m:r>
                            <m:rPr>
                              <m:sty m:val="p"/>
                            </m:rPr>
                            <a:rPr kumimoji="1" lang="en-US" altLang="zh-CN" sz="2800" b="0" i="0" smtClean="0">
                              <a:solidFill>
                                <a:srgbClr val="002060"/>
                              </a:solidFill>
                              <a:latin typeface="Cambria Math" panose="02040503050406030204" pitchFamily="18" charset="0"/>
                            </a:rPr>
                            <m:t>m</m:t>
                          </m:r>
                        </m:e>
                        <m:sup>
                          <m:r>
                            <a:rPr kumimoji="1" lang="en-US" altLang="zh-CN" sz="2800" b="0" i="0" smtClean="0">
                              <a:solidFill>
                                <a:srgbClr val="002060"/>
                              </a:solidFill>
                              <a:latin typeface="Cambria Math" panose="02040503050406030204" pitchFamily="18" charset="0"/>
                            </a:rPr>
                            <m:t>2</m:t>
                          </m:r>
                        </m:sup>
                      </m:sSup>
                    </m:oMath>
                  </m:oMathPara>
                </a14:m>
                <a:endParaRPr kumimoji="1" lang="zh-CN" altLang="en-US" sz="2800" dirty="0">
                  <a:solidFill>
                    <a:srgbClr val="002060"/>
                  </a:solidFill>
                </a:endParaRPr>
              </a:p>
            </p:txBody>
          </p:sp>
        </mc:Choice>
        <mc:Fallback xmlns="">
          <p:sp>
            <p:nvSpPr>
              <p:cNvPr id="10" name="文本框 9">
                <a:extLst>
                  <a:ext uri="{FF2B5EF4-FFF2-40B4-BE49-F238E27FC236}">
                    <a16:creationId xmlns:a16="http://schemas.microsoft.com/office/drawing/2014/main" id="{512430DF-0162-631C-43EC-444E1EE5413C}"/>
                  </a:ext>
                </a:extLst>
              </p:cNvPr>
              <p:cNvSpPr txBox="1">
                <a:spLocks noRot="1" noChangeAspect="1" noMove="1" noResize="1" noEditPoints="1" noAdjustHandles="1" noChangeArrowheads="1" noChangeShapeType="1" noTextEdit="1"/>
              </p:cNvSpPr>
              <p:nvPr/>
            </p:nvSpPr>
            <p:spPr>
              <a:xfrm>
                <a:off x="1271037" y="5229200"/>
                <a:ext cx="3881512" cy="523220"/>
              </a:xfrm>
              <a:prstGeom prst="rect">
                <a:avLst/>
              </a:prstGeom>
              <a:blipFill>
                <a:blip r:embed="rId6"/>
                <a:stretch>
                  <a:fillRect b="-1860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 name="文本框 10">
                <a:extLst>
                  <a:ext uri="{FF2B5EF4-FFF2-40B4-BE49-F238E27FC236}">
                    <a16:creationId xmlns:a16="http://schemas.microsoft.com/office/drawing/2014/main" id="{BE0FB7F9-3320-9507-58A9-FC96A944A477}"/>
                  </a:ext>
                </a:extLst>
              </p:cNvPr>
              <p:cNvSpPr txBox="1"/>
              <p:nvPr/>
            </p:nvSpPr>
            <p:spPr>
              <a:xfrm>
                <a:off x="6096000" y="5239797"/>
                <a:ext cx="2860398"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800" b="0" i="1" smtClean="0">
                          <a:solidFill>
                            <a:srgbClr val="002060"/>
                          </a:solidFill>
                          <a:latin typeface="Cambria Math" panose="02040503050406030204" pitchFamily="18" charset="0"/>
                        </a:rPr>
                        <m:t>𝑏</m:t>
                      </m:r>
                      <m:r>
                        <a:rPr kumimoji="1" lang="en-US" altLang="zh-CN" sz="2800" b="0" i="1" smtClean="0">
                          <a:solidFill>
                            <a:srgbClr val="002060"/>
                          </a:solidFill>
                          <a:latin typeface="Cambria Math" panose="02040503050406030204" pitchFamily="18" charset="0"/>
                        </a:rPr>
                        <m:t>=205±1 </m:t>
                      </m:r>
                      <m:r>
                        <m:rPr>
                          <m:sty m:val="p"/>
                        </m:rPr>
                        <a:rPr kumimoji="1" lang="en-US" altLang="zh-CN" sz="2800" b="0" i="0" smtClean="0">
                          <a:solidFill>
                            <a:srgbClr val="002060"/>
                          </a:solidFill>
                          <a:latin typeface="Cambria Math" panose="02040503050406030204" pitchFamily="18" charset="0"/>
                        </a:rPr>
                        <m:t>c</m:t>
                      </m:r>
                      <m:sSup>
                        <m:sSupPr>
                          <m:ctrlPr>
                            <a:rPr kumimoji="1" lang="en-US" altLang="zh-CN" sz="2800" b="0" i="1" smtClean="0">
                              <a:solidFill>
                                <a:srgbClr val="002060"/>
                              </a:solidFill>
                              <a:latin typeface="Cambria Math" panose="02040503050406030204" pitchFamily="18" charset="0"/>
                            </a:rPr>
                          </m:ctrlPr>
                        </m:sSupPr>
                        <m:e>
                          <m:r>
                            <m:rPr>
                              <m:sty m:val="p"/>
                            </m:rPr>
                            <a:rPr kumimoji="1" lang="en-US" altLang="zh-CN" sz="2800" b="0" i="0" smtClean="0">
                              <a:solidFill>
                                <a:srgbClr val="002060"/>
                              </a:solidFill>
                              <a:latin typeface="Cambria Math" panose="02040503050406030204" pitchFamily="18" charset="0"/>
                            </a:rPr>
                            <m:t>m</m:t>
                          </m:r>
                        </m:e>
                        <m:sup>
                          <m:r>
                            <a:rPr kumimoji="1" lang="en-US" altLang="zh-CN" sz="2800" b="0" i="0" smtClean="0">
                              <a:solidFill>
                                <a:srgbClr val="002060"/>
                              </a:solidFill>
                              <a:latin typeface="Cambria Math" panose="02040503050406030204" pitchFamily="18" charset="0"/>
                            </a:rPr>
                            <m:t>2</m:t>
                          </m:r>
                        </m:sup>
                      </m:sSup>
                    </m:oMath>
                  </m:oMathPara>
                </a14:m>
                <a:endParaRPr kumimoji="1" lang="zh-CN" altLang="en-US" sz="2800" dirty="0">
                  <a:solidFill>
                    <a:srgbClr val="002060"/>
                  </a:solidFill>
                </a:endParaRPr>
              </a:p>
            </p:txBody>
          </p:sp>
        </mc:Choice>
        <mc:Fallback xmlns="">
          <p:sp>
            <p:nvSpPr>
              <p:cNvPr id="11" name="文本框 10">
                <a:extLst>
                  <a:ext uri="{FF2B5EF4-FFF2-40B4-BE49-F238E27FC236}">
                    <a16:creationId xmlns:a16="http://schemas.microsoft.com/office/drawing/2014/main" id="{BE0FB7F9-3320-9507-58A9-FC96A944A477}"/>
                  </a:ext>
                </a:extLst>
              </p:cNvPr>
              <p:cNvSpPr txBox="1">
                <a:spLocks noRot="1" noChangeAspect="1" noMove="1" noResize="1" noEditPoints="1" noAdjustHandles="1" noChangeArrowheads="1" noChangeShapeType="1" noTextEdit="1"/>
              </p:cNvSpPr>
              <p:nvPr/>
            </p:nvSpPr>
            <p:spPr>
              <a:xfrm>
                <a:off x="6096000" y="5239797"/>
                <a:ext cx="2860398" cy="523220"/>
              </a:xfrm>
              <a:prstGeom prst="rect">
                <a:avLst/>
              </a:prstGeom>
              <a:blipFill>
                <a:blip r:embed="rId7"/>
                <a:stretch>
                  <a:fillRect b="-2142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2" name="文本框 11">
                <a:extLst>
                  <a:ext uri="{FF2B5EF4-FFF2-40B4-BE49-F238E27FC236}">
                    <a16:creationId xmlns:a16="http://schemas.microsoft.com/office/drawing/2014/main" id="{D09BF016-2BFB-0B77-79D8-90154C7F94E4}"/>
                  </a:ext>
                </a:extLst>
              </p:cNvPr>
              <p:cNvSpPr txBox="1"/>
              <p:nvPr/>
            </p:nvSpPr>
            <p:spPr>
              <a:xfrm>
                <a:off x="3365069" y="2104855"/>
                <a:ext cx="2939330"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2800" b="0" i="1" smtClean="0">
                          <a:solidFill>
                            <a:srgbClr val="002060"/>
                          </a:solidFill>
                          <a:latin typeface="Cambria Math" panose="02040503050406030204" pitchFamily="18" charset="0"/>
                        </a:rPr>
                        <m:t>𝑁</m:t>
                      </m:r>
                      <m:r>
                        <a:rPr kumimoji="1" lang="en-US" altLang="zh-CN" sz="2800" b="0" i="1" smtClean="0">
                          <a:solidFill>
                            <a:srgbClr val="002060"/>
                          </a:solidFill>
                          <a:latin typeface="Cambria Math" panose="02040503050406030204" pitchFamily="18" charset="0"/>
                        </a:rPr>
                        <m:t>=</m:t>
                      </m:r>
                      <m:acc>
                        <m:accPr>
                          <m:chr m:val="̅"/>
                          <m:ctrlPr>
                            <a:rPr kumimoji="1" lang="en-US" altLang="zh-CN" sz="2800" b="0" i="1" smtClean="0">
                              <a:solidFill>
                                <a:srgbClr val="002060"/>
                              </a:solidFill>
                              <a:latin typeface="Cambria Math" panose="02040503050406030204" pitchFamily="18" charset="0"/>
                            </a:rPr>
                          </m:ctrlPr>
                        </m:accPr>
                        <m:e>
                          <m:r>
                            <a:rPr kumimoji="1" lang="en-US" altLang="zh-CN" sz="2800" b="0" i="1" smtClean="0">
                              <a:solidFill>
                                <a:srgbClr val="002060"/>
                              </a:solidFill>
                              <a:latin typeface="Cambria Math" panose="02040503050406030204" pitchFamily="18" charset="0"/>
                            </a:rPr>
                            <m:t>𝑁</m:t>
                          </m:r>
                        </m:e>
                      </m:acc>
                      <m:r>
                        <a:rPr kumimoji="1" lang="en-US" altLang="zh-CN" sz="2800" b="0" i="1" smtClean="0">
                          <a:solidFill>
                            <a:srgbClr val="002060"/>
                          </a:solidFill>
                          <a:latin typeface="Cambria Math" panose="02040503050406030204" pitchFamily="18" charset="0"/>
                        </a:rPr>
                        <m:t>±</m:t>
                      </m:r>
                      <m:r>
                        <a:rPr kumimoji="1" lang="en-US" altLang="zh-CN" sz="2800" b="0" i="1" smtClean="0">
                          <a:solidFill>
                            <a:srgbClr val="002060"/>
                          </a:solidFill>
                          <a:latin typeface="Cambria Math" panose="02040503050406030204" pitchFamily="18" charset="0"/>
                        </a:rPr>
                        <m:t>𝜎</m:t>
                      </m:r>
                      <m:r>
                        <a:rPr kumimoji="1" lang="en-US" altLang="zh-CN" sz="2800" b="0" i="1" smtClean="0">
                          <a:solidFill>
                            <a:srgbClr val="002060"/>
                          </a:solidFill>
                          <a:latin typeface="Cambria Math" panose="02040503050406030204" pitchFamily="18" charset="0"/>
                        </a:rPr>
                        <m:t>(</m:t>
                      </m:r>
                      <m:r>
                        <a:rPr kumimoji="1" lang="zh-CN" altLang="en-US" sz="2800" i="1">
                          <a:solidFill>
                            <a:srgbClr val="002060"/>
                          </a:solidFill>
                          <a:latin typeface="Cambria Math" panose="02040503050406030204" pitchFamily="18" charset="0"/>
                        </a:rPr>
                        <m:t>单位</m:t>
                      </m:r>
                      <m:r>
                        <a:rPr kumimoji="1" lang="en-US" altLang="zh-CN" sz="2800" b="0" i="1" smtClean="0">
                          <a:solidFill>
                            <a:srgbClr val="002060"/>
                          </a:solidFill>
                          <a:latin typeface="Cambria Math" panose="02040503050406030204" pitchFamily="18" charset="0"/>
                        </a:rPr>
                        <m:t>)</m:t>
                      </m:r>
                    </m:oMath>
                  </m:oMathPara>
                </a14:m>
                <a:endParaRPr kumimoji="1" lang="zh-CN" altLang="en-US" sz="2800" dirty="0">
                  <a:solidFill>
                    <a:srgbClr val="002060"/>
                  </a:solidFill>
                </a:endParaRPr>
              </a:p>
            </p:txBody>
          </p:sp>
        </mc:Choice>
        <mc:Fallback xmlns="">
          <p:sp>
            <p:nvSpPr>
              <p:cNvPr id="12" name="文本框 11">
                <a:extLst>
                  <a:ext uri="{FF2B5EF4-FFF2-40B4-BE49-F238E27FC236}">
                    <a16:creationId xmlns:a16="http://schemas.microsoft.com/office/drawing/2014/main" id="{D09BF016-2BFB-0B77-79D8-90154C7F94E4}"/>
                  </a:ext>
                </a:extLst>
              </p:cNvPr>
              <p:cNvSpPr txBox="1">
                <a:spLocks noRot="1" noChangeAspect="1" noMove="1" noResize="1" noEditPoints="1" noAdjustHandles="1" noChangeArrowheads="1" noChangeShapeType="1" noTextEdit="1"/>
              </p:cNvSpPr>
              <p:nvPr/>
            </p:nvSpPr>
            <p:spPr>
              <a:xfrm>
                <a:off x="3365069" y="2104855"/>
                <a:ext cx="2939330" cy="523220"/>
              </a:xfrm>
              <a:prstGeom prst="rect">
                <a:avLst/>
              </a:prstGeom>
              <a:blipFill>
                <a:blip r:embed="rId8"/>
                <a:stretch>
                  <a:fillRect r="-858" b="-19048"/>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673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674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675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676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675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167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67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9" grpId="0" autoUpdateAnimBg="0"/>
      <p:bldP spid="116741" grpId="0" autoUpdateAnimBg="0"/>
      <p:bldP spid="116750" grpId="0"/>
      <p:bldP spid="116751" grpId="0"/>
      <p:bldP spid="2" grpId="0" animBg="1"/>
      <p:bldP spid="7" grpId="0"/>
      <p:bldP spid="9" grpId="0"/>
      <p:bldP spid="10" grpId="0"/>
      <p:bldP spid="11" grpId="0"/>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03" name="Text Box 11">
            <a:extLst>
              <a:ext uri="{FF2B5EF4-FFF2-40B4-BE49-F238E27FC236}">
                <a16:creationId xmlns:a16="http://schemas.microsoft.com/office/drawing/2014/main" id="{A93EEC2F-EA2F-9D79-8DEE-AED86F698DF6}"/>
              </a:ext>
            </a:extLst>
          </p:cNvPr>
          <p:cNvSpPr txBox="1">
            <a:spLocks noChangeArrowheads="1"/>
          </p:cNvSpPr>
          <p:nvPr/>
        </p:nvSpPr>
        <p:spPr bwMode="auto">
          <a:xfrm>
            <a:off x="335360" y="980728"/>
            <a:ext cx="11089232" cy="4540474"/>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2800" dirty="0">
                <a:solidFill>
                  <a:srgbClr val="002060"/>
                </a:solidFill>
                <a:latin typeface="Microsoft YaHei" panose="020B0503020204020204" pitchFamily="34" charset="-122"/>
                <a:ea typeface="Microsoft YaHei" panose="020B0503020204020204" pitchFamily="34" charset="-122"/>
              </a:rPr>
              <a:t>读数的一般规则：</a:t>
            </a:r>
            <a:endParaRPr lang="en-US" altLang="zh-CN" sz="2800" dirty="0">
              <a:solidFill>
                <a:srgbClr val="002060"/>
              </a:solidFill>
              <a:latin typeface="Microsoft YaHei" panose="020B0503020204020204" pitchFamily="34" charset="-122"/>
              <a:ea typeface="Microsoft YaHei" panose="020B0503020204020204" pitchFamily="34" charset="-122"/>
            </a:endParaRPr>
          </a:p>
          <a:p>
            <a:pPr eaLnBrk="1" hangingPunct="1">
              <a:lnSpc>
                <a:spcPct val="150000"/>
              </a:lnSpc>
            </a:pPr>
            <a:r>
              <a:rPr lang="zh-CN" altLang="en-US" sz="2800" dirty="0">
                <a:solidFill>
                  <a:srgbClr val="002060"/>
                </a:solidFill>
                <a:latin typeface="Microsoft YaHei" panose="020B0503020204020204" pitchFamily="34" charset="-122"/>
                <a:ea typeface="Microsoft YaHei" panose="020B0503020204020204" pitchFamily="34" charset="-122"/>
              </a:rPr>
              <a:t>  </a:t>
            </a:r>
            <a:r>
              <a:rPr lang="en-US" altLang="zh-CN" sz="2800" dirty="0">
                <a:solidFill>
                  <a:srgbClr val="002060"/>
                </a:solidFill>
                <a:latin typeface="Microsoft YaHei" panose="020B0503020204020204" pitchFamily="34" charset="-122"/>
                <a:ea typeface="Microsoft YaHei" panose="020B0503020204020204" pitchFamily="34" charset="-122"/>
              </a:rPr>
              <a:t>a.</a:t>
            </a:r>
            <a:r>
              <a:rPr lang="zh-CN" altLang="en-US" sz="2800" dirty="0">
                <a:solidFill>
                  <a:srgbClr val="002060"/>
                </a:solidFill>
                <a:latin typeface="Microsoft YaHei" panose="020B0503020204020204" pitchFamily="34" charset="-122"/>
                <a:ea typeface="Microsoft YaHei" panose="020B0503020204020204" pitchFamily="34" charset="-122"/>
              </a:rPr>
              <a:t>已知仪器误差</a:t>
            </a:r>
            <a:endParaRPr lang="en-US" altLang="zh-CN" sz="2800" dirty="0">
              <a:solidFill>
                <a:srgbClr val="002060"/>
              </a:solidFill>
              <a:latin typeface="Microsoft YaHei" panose="020B0503020204020204" pitchFamily="34" charset="-122"/>
              <a:ea typeface="Microsoft YaHei" panose="020B0503020204020204" pitchFamily="34" charset="-122"/>
            </a:endParaRPr>
          </a:p>
          <a:p>
            <a:pPr eaLnBrk="1" hangingPunct="1">
              <a:lnSpc>
                <a:spcPct val="150000"/>
              </a:lnSpc>
            </a:pPr>
            <a:r>
              <a:rPr lang="en-US" altLang="zh-CN" sz="2800" dirty="0">
                <a:solidFill>
                  <a:srgbClr val="002060"/>
                </a:solidFill>
                <a:latin typeface="Microsoft YaHei" panose="020B0503020204020204" pitchFamily="34" charset="-122"/>
                <a:ea typeface="Microsoft YaHei" panose="020B0503020204020204" pitchFamily="34" charset="-122"/>
              </a:rPr>
              <a:t>     ---</a:t>
            </a:r>
            <a:r>
              <a:rPr lang="zh-CN" altLang="en-US" sz="2800" dirty="0">
                <a:solidFill>
                  <a:srgbClr val="002060"/>
                </a:solidFill>
                <a:latin typeface="Microsoft YaHei" panose="020B0503020204020204" pitchFamily="34" charset="-122"/>
                <a:ea typeface="Microsoft YaHei" panose="020B0503020204020204" pitchFamily="34" charset="-122"/>
              </a:rPr>
              <a:t>按仪器误差读数，</a:t>
            </a:r>
            <a:r>
              <a:rPr lang="zh-CN" altLang="en-US" sz="2800" dirty="0">
                <a:solidFill>
                  <a:srgbClr val="C00000"/>
                </a:solidFill>
                <a:latin typeface="Microsoft YaHei" panose="020B0503020204020204" pitchFamily="34" charset="-122"/>
                <a:ea typeface="Microsoft YaHei" panose="020B0503020204020204" pitchFamily="34" charset="-122"/>
              </a:rPr>
              <a:t>读至产生误差那一位</a:t>
            </a:r>
            <a:r>
              <a:rPr lang="en-US" altLang="zh-CN" sz="2800" dirty="0">
                <a:solidFill>
                  <a:srgbClr val="C00000"/>
                </a:solidFill>
                <a:latin typeface="Microsoft YaHei" panose="020B0503020204020204" pitchFamily="34" charset="-122"/>
                <a:ea typeface="Microsoft YaHei" panose="020B0503020204020204" pitchFamily="34" charset="-122"/>
              </a:rPr>
              <a:t>(</a:t>
            </a:r>
            <a:r>
              <a:rPr lang="zh-CN" altLang="en-US" sz="2800" dirty="0">
                <a:solidFill>
                  <a:srgbClr val="C00000"/>
                </a:solidFill>
                <a:latin typeface="Microsoft YaHei" panose="020B0503020204020204" pitchFamily="34" charset="-122"/>
                <a:ea typeface="Microsoft YaHei" panose="020B0503020204020204" pitchFamily="34" charset="-122"/>
              </a:rPr>
              <a:t>允许多一位</a:t>
            </a:r>
            <a:r>
              <a:rPr lang="en-US" altLang="zh-CN" sz="2800" dirty="0">
                <a:solidFill>
                  <a:srgbClr val="C00000"/>
                </a:solidFill>
                <a:latin typeface="Microsoft YaHei" panose="020B0503020204020204" pitchFamily="34" charset="-122"/>
                <a:ea typeface="Microsoft YaHei" panose="020B0503020204020204" pitchFamily="34" charset="-122"/>
              </a:rPr>
              <a:t>)</a:t>
            </a:r>
          </a:p>
          <a:p>
            <a:pPr eaLnBrk="1" hangingPunct="1">
              <a:lnSpc>
                <a:spcPct val="150000"/>
              </a:lnSpc>
            </a:pPr>
            <a:r>
              <a:rPr lang="en-US" altLang="zh-CN" sz="2800" dirty="0">
                <a:solidFill>
                  <a:srgbClr val="002060"/>
                </a:solidFill>
                <a:latin typeface="Microsoft YaHei" panose="020B0503020204020204" pitchFamily="34" charset="-122"/>
                <a:ea typeface="Microsoft YaHei" panose="020B0503020204020204" pitchFamily="34" charset="-122"/>
              </a:rPr>
              <a:t>  b.</a:t>
            </a:r>
            <a:r>
              <a:rPr lang="zh-CN" altLang="en-US" sz="2800" dirty="0">
                <a:solidFill>
                  <a:srgbClr val="002060"/>
                </a:solidFill>
                <a:latin typeface="Microsoft YaHei" panose="020B0503020204020204" pitchFamily="34" charset="-122"/>
                <a:ea typeface="Microsoft YaHei" panose="020B0503020204020204" pitchFamily="34" charset="-122"/>
              </a:rPr>
              <a:t>未知仪器误差</a:t>
            </a:r>
            <a:endParaRPr lang="en-US" altLang="zh-CN" sz="2800" dirty="0">
              <a:solidFill>
                <a:srgbClr val="002060"/>
              </a:solidFill>
              <a:latin typeface="Microsoft YaHei" panose="020B0503020204020204" pitchFamily="34" charset="-122"/>
              <a:ea typeface="Microsoft YaHei" panose="020B0503020204020204" pitchFamily="34" charset="-122"/>
            </a:endParaRPr>
          </a:p>
          <a:p>
            <a:pPr eaLnBrk="1" hangingPunct="1">
              <a:lnSpc>
                <a:spcPct val="150000"/>
              </a:lnSpc>
            </a:pPr>
            <a:r>
              <a:rPr lang="en-US" altLang="zh-CN" sz="2800" dirty="0">
                <a:solidFill>
                  <a:srgbClr val="002060"/>
                </a:solidFill>
                <a:latin typeface="Microsoft YaHei" panose="020B0503020204020204" pitchFamily="34" charset="-122"/>
                <a:ea typeface="Microsoft YaHei" panose="020B0503020204020204" pitchFamily="34" charset="-122"/>
              </a:rPr>
              <a:t>     ---</a:t>
            </a:r>
            <a:r>
              <a:rPr lang="zh-CN" altLang="en-US" sz="2800" dirty="0">
                <a:solidFill>
                  <a:srgbClr val="002060"/>
                </a:solidFill>
                <a:latin typeface="Microsoft YaHei" panose="020B0503020204020204" pitchFamily="34" charset="-122"/>
                <a:ea typeface="Microsoft YaHei" panose="020B0503020204020204" pitchFamily="34" charset="-122"/>
              </a:rPr>
              <a:t>按经验先计算仪器误差，再读至产生误差那一位</a:t>
            </a:r>
            <a:r>
              <a:rPr lang="en-US" altLang="zh-CN" sz="2800" dirty="0">
                <a:solidFill>
                  <a:srgbClr val="002060"/>
                </a:solidFill>
                <a:latin typeface="Microsoft YaHei" panose="020B0503020204020204" pitchFamily="34" charset="-122"/>
                <a:ea typeface="Microsoft YaHei" panose="020B0503020204020204" pitchFamily="34" charset="-122"/>
              </a:rPr>
              <a:t>(</a:t>
            </a:r>
            <a:r>
              <a:rPr lang="zh-CN" altLang="en-US" sz="2800" dirty="0">
                <a:solidFill>
                  <a:srgbClr val="002060"/>
                </a:solidFill>
                <a:latin typeface="Microsoft YaHei" panose="020B0503020204020204" pitchFamily="34" charset="-122"/>
                <a:ea typeface="Microsoft YaHei" panose="020B0503020204020204" pitchFamily="34" charset="-122"/>
              </a:rPr>
              <a:t>允许多一位</a:t>
            </a:r>
            <a:r>
              <a:rPr lang="en-US" altLang="zh-CN" sz="2800" dirty="0">
                <a:solidFill>
                  <a:srgbClr val="002060"/>
                </a:solidFill>
                <a:latin typeface="Microsoft YaHei" panose="020B0503020204020204" pitchFamily="34" charset="-122"/>
                <a:ea typeface="Microsoft YaHei" panose="020B0503020204020204" pitchFamily="34" charset="-122"/>
              </a:rPr>
              <a:t>)</a:t>
            </a:r>
          </a:p>
          <a:p>
            <a:pPr eaLnBrk="1" hangingPunct="1">
              <a:lnSpc>
                <a:spcPct val="150000"/>
              </a:lnSpc>
            </a:pPr>
            <a:r>
              <a:rPr lang="en-US" altLang="zh-CN" sz="2800" dirty="0">
                <a:solidFill>
                  <a:srgbClr val="002060"/>
                </a:solidFill>
                <a:latin typeface="Microsoft YaHei" panose="020B0503020204020204" pitchFamily="34" charset="-122"/>
                <a:ea typeface="Microsoft YaHei" panose="020B0503020204020204" pitchFamily="34" charset="-122"/>
              </a:rPr>
              <a:t>  c.</a:t>
            </a:r>
            <a:r>
              <a:rPr lang="zh-CN" altLang="en-US" sz="2800" dirty="0">
                <a:solidFill>
                  <a:srgbClr val="002060"/>
                </a:solidFill>
                <a:latin typeface="Microsoft YaHei" panose="020B0503020204020204" pitchFamily="34" charset="-122"/>
                <a:ea typeface="Microsoft YaHei" panose="020B0503020204020204" pitchFamily="34" charset="-122"/>
              </a:rPr>
              <a:t>传统读法</a:t>
            </a:r>
            <a:endParaRPr lang="en-US" altLang="zh-CN" sz="2800" dirty="0">
              <a:solidFill>
                <a:srgbClr val="002060"/>
              </a:solidFill>
              <a:latin typeface="Microsoft YaHei" panose="020B0503020204020204" pitchFamily="34" charset="-122"/>
              <a:ea typeface="Microsoft YaHei" panose="020B0503020204020204" pitchFamily="34" charset="-122"/>
            </a:endParaRPr>
          </a:p>
          <a:p>
            <a:pPr eaLnBrk="1" hangingPunct="1">
              <a:lnSpc>
                <a:spcPct val="150000"/>
              </a:lnSpc>
            </a:pPr>
            <a:r>
              <a:rPr lang="en-US" altLang="zh-CN" sz="2800" dirty="0">
                <a:solidFill>
                  <a:srgbClr val="002060"/>
                </a:solidFill>
                <a:latin typeface="Microsoft YaHei" panose="020B0503020204020204" pitchFamily="34" charset="-122"/>
                <a:ea typeface="Microsoft YaHei" panose="020B0503020204020204" pitchFamily="34" charset="-122"/>
              </a:rPr>
              <a:t>     ---</a:t>
            </a:r>
            <a:r>
              <a:rPr lang="zh-CN" altLang="en-US" sz="2800" dirty="0">
                <a:solidFill>
                  <a:srgbClr val="002060"/>
                </a:solidFill>
                <a:latin typeface="Microsoft YaHei" panose="020B0503020204020204" pitchFamily="34" charset="-122"/>
                <a:ea typeface="Microsoft YaHei" panose="020B0503020204020204" pitchFamily="34" charset="-122"/>
              </a:rPr>
              <a:t>按分辨率读数，读分辨率的整数倍</a:t>
            </a:r>
          </a:p>
        </p:txBody>
      </p:sp>
      <p:grpSp>
        <p:nvGrpSpPr>
          <p:cNvPr id="8212" name="Group 20">
            <a:extLst>
              <a:ext uri="{FF2B5EF4-FFF2-40B4-BE49-F238E27FC236}">
                <a16:creationId xmlns:a16="http://schemas.microsoft.com/office/drawing/2014/main" id="{BD5D4CE7-0D49-EF83-1B7C-5E9A69C446E7}"/>
              </a:ext>
            </a:extLst>
          </p:cNvPr>
          <p:cNvGrpSpPr>
            <a:grpSpLocks/>
          </p:cNvGrpSpPr>
          <p:nvPr/>
        </p:nvGrpSpPr>
        <p:grpSpPr bwMode="auto">
          <a:xfrm>
            <a:off x="911424" y="5626018"/>
            <a:ext cx="7634287" cy="1160462"/>
            <a:chOff x="657" y="3334"/>
            <a:chExt cx="4809" cy="731"/>
          </a:xfrm>
        </p:grpSpPr>
        <p:sp>
          <p:nvSpPr>
            <p:cNvPr id="14342" name="Text Box 16">
              <a:extLst>
                <a:ext uri="{FF2B5EF4-FFF2-40B4-BE49-F238E27FC236}">
                  <a16:creationId xmlns:a16="http://schemas.microsoft.com/office/drawing/2014/main" id="{38A6511B-B1EB-D6C2-B2C0-AF9D15D7BD89}"/>
                </a:ext>
              </a:extLst>
            </p:cNvPr>
            <p:cNvSpPr txBox="1">
              <a:spLocks noChangeArrowheads="1"/>
            </p:cNvSpPr>
            <p:nvPr/>
          </p:nvSpPr>
          <p:spPr bwMode="auto">
            <a:xfrm>
              <a:off x="657" y="3515"/>
              <a:ext cx="95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7030A0"/>
                  </a:solidFill>
                  <a:latin typeface="Microsoft YaHei" panose="020B0503020204020204" pitchFamily="34" charset="-122"/>
                  <a:ea typeface="Microsoft YaHei" panose="020B0503020204020204" pitchFamily="34" charset="-122"/>
                </a:rPr>
                <a:t>分辨率</a:t>
              </a:r>
            </a:p>
          </p:txBody>
        </p:sp>
        <p:sp>
          <p:nvSpPr>
            <p:cNvPr id="14343" name="Line 17">
              <a:extLst>
                <a:ext uri="{FF2B5EF4-FFF2-40B4-BE49-F238E27FC236}">
                  <a16:creationId xmlns:a16="http://schemas.microsoft.com/office/drawing/2014/main" id="{9495C2FB-1B46-C018-58C2-6DE4F11670D7}"/>
                </a:ext>
              </a:extLst>
            </p:cNvPr>
            <p:cNvSpPr>
              <a:spLocks noChangeShapeType="1"/>
            </p:cNvSpPr>
            <p:nvPr/>
          </p:nvSpPr>
          <p:spPr bwMode="auto">
            <a:xfrm flipH="1">
              <a:off x="1429" y="3515"/>
              <a:ext cx="362" cy="18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7030A0"/>
                </a:solidFill>
                <a:latin typeface="Microsoft YaHei" panose="020B0503020204020204" pitchFamily="34" charset="-122"/>
                <a:ea typeface="Microsoft YaHei" panose="020B0503020204020204" pitchFamily="34" charset="-122"/>
              </a:endParaRPr>
            </a:p>
          </p:txBody>
        </p:sp>
        <p:sp>
          <p:nvSpPr>
            <p:cNvPr id="14344" name="Line 18">
              <a:extLst>
                <a:ext uri="{FF2B5EF4-FFF2-40B4-BE49-F238E27FC236}">
                  <a16:creationId xmlns:a16="http://schemas.microsoft.com/office/drawing/2014/main" id="{AA3DA631-81CE-62F7-3B61-835BFE2B4C9A}"/>
                </a:ext>
              </a:extLst>
            </p:cNvPr>
            <p:cNvSpPr>
              <a:spLocks noChangeShapeType="1"/>
            </p:cNvSpPr>
            <p:nvPr/>
          </p:nvSpPr>
          <p:spPr bwMode="auto">
            <a:xfrm>
              <a:off x="1429" y="3697"/>
              <a:ext cx="362" cy="181"/>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srgbClr val="7030A0"/>
                </a:solidFill>
                <a:latin typeface="Microsoft YaHei" panose="020B0503020204020204" pitchFamily="34" charset="-122"/>
                <a:ea typeface="Microsoft YaHei" panose="020B0503020204020204" pitchFamily="34" charset="-122"/>
              </a:endParaRPr>
            </a:p>
          </p:txBody>
        </p:sp>
        <p:sp>
          <p:nvSpPr>
            <p:cNvPr id="14345" name="Text Box 19">
              <a:extLst>
                <a:ext uri="{FF2B5EF4-FFF2-40B4-BE49-F238E27FC236}">
                  <a16:creationId xmlns:a16="http://schemas.microsoft.com/office/drawing/2014/main" id="{203F2380-2200-9113-E174-376359F1BBDF}"/>
                </a:ext>
              </a:extLst>
            </p:cNvPr>
            <p:cNvSpPr txBox="1">
              <a:spLocks noChangeArrowheads="1"/>
            </p:cNvSpPr>
            <p:nvPr/>
          </p:nvSpPr>
          <p:spPr bwMode="auto">
            <a:xfrm>
              <a:off x="1837" y="3334"/>
              <a:ext cx="3629" cy="7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7030A0"/>
                  </a:solidFill>
                  <a:latin typeface="Microsoft YaHei" panose="020B0503020204020204" pitchFamily="34" charset="-122"/>
                  <a:ea typeface="Microsoft YaHei" panose="020B0503020204020204" pitchFamily="34" charset="-122"/>
                </a:rPr>
                <a:t>最小刻度的</a:t>
              </a:r>
              <a:r>
                <a:rPr lang="en-US" altLang="zh-CN" sz="2800" dirty="0">
                  <a:solidFill>
                    <a:srgbClr val="7030A0"/>
                  </a:solidFill>
                  <a:latin typeface="Microsoft YaHei" panose="020B0503020204020204" pitchFamily="34" charset="-122"/>
                  <a:ea typeface="Microsoft YaHei" panose="020B0503020204020204" pitchFamily="34" charset="-122"/>
                </a:rPr>
                <a:t>1/10</a:t>
              </a:r>
              <a:r>
                <a:rPr lang="zh-CN" altLang="en-US" sz="2800" dirty="0">
                  <a:solidFill>
                    <a:srgbClr val="7030A0"/>
                  </a:solidFill>
                  <a:latin typeface="Microsoft YaHei" panose="020B0503020204020204" pitchFamily="34" charset="-122"/>
                  <a:ea typeface="Microsoft YaHei" panose="020B0503020204020204" pitchFamily="34" charset="-122"/>
                </a:rPr>
                <a:t>，可以估读的仪器</a:t>
              </a:r>
            </a:p>
            <a:p>
              <a:pPr eaLnBrk="1" hangingPunct="1">
                <a:spcBef>
                  <a:spcPct val="50000"/>
                </a:spcBef>
              </a:pPr>
              <a:r>
                <a:rPr lang="zh-CN" altLang="en-US" sz="2800" dirty="0">
                  <a:solidFill>
                    <a:srgbClr val="7030A0"/>
                  </a:solidFill>
                  <a:latin typeface="Microsoft YaHei" panose="020B0503020204020204" pitchFamily="34" charset="-122"/>
                  <a:ea typeface="Microsoft YaHei" panose="020B0503020204020204" pitchFamily="34" charset="-122"/>
                </a:rPr>
                <a:t>最小刻度，不能估读的仪器</a:t>
              </a:r>
            </a:p>
          </p:txBody>
        </p:sp>
      </p:grpSp>
      <p:grpSp>
        <p:nvGrpSpPr>
          <p:cNvPr id="3" name="组合 2">
            <a:extLst>
              <a:ext uri="{FF2B5EF4-FFF2-40B4-BE49-F238E27FC236}">
                <a16:creationId xmlns:a16="http://schemas.microsoft.com/office/drawing/2014/main" id="{A1037DF6-173A-C939-9EB7-E1662A6B72F0}"/>
              </a:ext>
            </a:extLst>
          </p:cNvPr>
          <p:cNvGrpSpPr/>
          <p:nvPr/>
        </p:nvGrpSpPr>
        <p:grpSpPr>
          <a:xfrm>
            <a:off x="284205" y="78031"/>
            <a:ext cx="5488477" cy="1117600"/>
            <a:chOff x="123567" y="53615"/>
            <a:chExt cx="5488477" cy="1117600"/>
          </a:xfrm>
        </p:grpSpPr>
        <p:pic>
          <p:nvPicPr>
            <p:cNvPr id="4" name="图片 3">
              <a:extLst>
                <a:ext uri="{FF2B5EF4-FFF2-40B4-BE49-F238E27FC236}">
                  <a16:creationId xmlns:a16="http://schemas.microsoft.com/office/drawing/2014/main" id="{C3AB1169-410B-64B5-FEED-B8943FCA2DD1}"/>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5" name="直线连接符 4">
              <a:extLst>
                <a:ext uri="{FF2B5EF4-FFF2-40B4-BE49-F238E27FC236}">
                  <a16:creationId xmlns:a16="http://schemas.microsoft.com/office/drawing/2014/main" id="{7D94CB26-6B58-6B9E-E7E6-59578E4F7E77}"/>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6" name="Rectangle 2">
            <a:extLst>
              <a:ext uri="{FF2B5EF4-FFF2-40B4-BE49-F238E27FC236}">
                <a16:creationId xmlns:a16="http://schemas.microsoft.com/office/drawing/2014/main" id="{A984CB4B-1DA3-C894-F61B-8DBF9AC9B0D8}"/>
              </a:ext>
            </a:extLst>
          </p:cNvPr>
          <p:cNvSpPr txBox="1">
            <a:spLocks noChangeArrowheads="1"/>
          </p:cNvSpPr>
          <p:nvPr/>
        </p:nvSpPr>
        <p:spPr>
          <a:xfrm>
            <a:off x="168870" y="-20408"/>
            <a:ext cx="4198343" cy="10842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3600" dirty="0">
                <a:solidFill>
                  <a:srgbClr val="002060"/>
                </a:solidFill>
                <a:latin typeface="SimHei" panose="02010609060101010101" pitchFamily="49" charset="-122"/>
                <a:ea typeface="SimHei" panose="02010609060101010101" pitchFamily="49" charset="-122"/>
              </a:rPr>
              <a:t>直接测量有效数字的确定</a:t>
            </a:r>
            <a:r>
              <a:rPr lang="en-US" altLang="zh-CN" sz="3600" dirty="0">
                <a:solidFill>
                  <a:srgbClr val="002060"/>
                </a:solidFill>
                <a:latin typeface="SimHei" panose="02010609060101010101" pitchFamily="49" charset="-122"/>
                <a:ea typeface="SimHei" panose="02010609060101010101" pitchFamily="49" charset="-122"/>
              </a:rPr>
              <a:t>---</a:t>
            </a:r>
            <a:r>
              <a:rPr lang="zh-CN" altLang="en-US" sz="3600" dirty="0">
                <a:solidFill>
                  <a:srgbClr val="002060"/>
                </a:solidFill>
                <a:latin typeface="SimHei" panose="02010609060101010101" pitchFamily="49" charset="-122"/>
                <a:ea typeface="SimHei" panose="02010609060101010101" pitchFamily="49" charset="-122"/>
              </a:rPr>
              <a:t>如何读数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203"/>
                                        </p:tgtEl>
                                        <p:attrNameLst>
                                          <p:attrName>style.visibility</p:attrName>
                                        </p:attrNameLst>
                                      </p:cBhvr>
                                      <p:to>
                                        <p:strVal val="visible"/>
                                      </p:to>
                                    </p:set>
                                    <p:anim calcmode="lin" valueType="num">
                                      <p:cBhvr additive="base">
                                        <p:cTn id="7" dur="500" fill="hold"/>
                                        <p:tgtEl>
                                          <p:spTgt spid="8203"/>
                                        </p:tgtEl>
                                        <p:attrNameLst>
                                          <p:attrName>ppt_x</p:attrName>
                                        </p:attrNameLst>
                                      </p:cBhvr>
                                      <p:tavLst>
                                        <p:tav tm="0">
                                          <p:val>
                                            <p:strVal val="0-#ppt_w/2"/>
                                          </p:val>
                                        </p:tav>
                                        <p:tav tm="100000">
                                          <p:val>
                                            <p:strVal val="#ppt_x"/>
                                          </p:val>
                                        </p:tav>
                                      </p:tavLst>
                                    </p:anim>
                                    <p:anim calcmode="lin" valueType="num">
                                      <p:cBhvr additive="base">
                                        <p:cTn id="8" dur="500" fill="hold"/>
                                        <p:tgtEl>
                                          <p:spTgt spid="820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nodeType="clickEffect">
                                  <p:stCondLst>
                                    <p:cond delay="0"/>
                                  </p:stCondLst>
                                  <p:childTnLst>
                                    <p:set>
                                      <p:cBhvr>
                                        <p:cTn id="12" dur="1" fill="hold">
                                          <p:stCondLst>
                                            <p:cond delay="0"/>
                                          </p:stCondLst>
                                        </p:cTn>
                                        <p:tgtEl>
                                          <p:spTgt spid="8212"/>
                                        </p:tgtEl>
                                        <p:attrNameLst>
                                          <p:attrName>style.visibility</p:attrName>
                                        </p:attrNameLst>
                                      </p:cBhvr>
                                      <p:to>
                                        <p:strVal val="visible"/>
                                      </p:to>
                                    </p:set>
                                    <p:anim calcmode="lin" valueType="num">
                                      <p:cBhvr additive="base">
                                        <p:cTn id="13" dur="500" fill="hold"/>
                                        <p:tgtEl>
                                          <p:spTgt spid="8212"/>
                                        </p:tgtEl>
                                        <p:attrNameLst>
                                          <p:attrName>ppt_x</p:attrName>
                                        </p:attrNameLst>
                                      </p:cBhvr>
                                      <p:tavLst>
                                        <p:tav tm="0">
                                          <p:val>
                                            <p:strVal val="0-#ppt_w/2"/>
                                          </p:val>
                                        </p:tav>
                                        <p:tav tm="100000">
                                          <p:val>
                                            <p:strVal val="#ppt_x"/>
                                          </p:val>
                                        </p:tav>
                                      </p:tavLst>
                                    </p:anim>
                                    <p:anim calcmode="lin" valueType="num">
                                      <p:cBhvr additive="base">
                                        <p:cTn id="14" dur="500" fill="hold"/>
                                        <p:tgtEl>
                                          <p:spTgt spid="82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03" grpId="0"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4" name="Text Box 6">
            <a:extLst>
              <a:ext uri="{FF2B5EF4-FFF2-40B4-BE49-F238E27FC236}">
                <a16:creationId xmlns:a16="http://schemas.microsoft.com/office/drawing/2014/main" id="{D17557C0-D585-9386-9076-F6C50D59CCE4}"/>
              </a:ext>
            </a:extLst>
          </p:cNvPr>
          <p:cNvSpPr txBox="1">
            <a:spLocks noChangeArrowheads="1"/>
          </p:cNvSpPr>
          <p:nvPr/>
        </p:nvSpPr>
        <p:spPr bwMode="auto">
          <a:xfrm>
            <a:off x="547513" y="1566233"/>
            <a:ext cx="51847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002060"/>
                </a:solidFill>
                <a:latin typeface="Microsoft YaHei" panose="020B0503020204020204" pitchFamily="34" charset="-122"/>
                <a:ea typeface="Microsoft YaHei" panose="020B0503020204020204" pitchFamily="34" charset="-122"/>
              </a:rPr>
              <a:t>例：（</a:t>
            </a:r>
            <a:r>
              <a:rPr lang="en-US" altLang="zh-CN" sz="2800" dirty="0">
                <a:solidFill>
                  <a:srgbClr val="002060"/>
                </a:solidFill>
                <a:latin typeface="Microsoft YaHei" panose="020B0503020204020204" pitchFamily="34" charset="-122"/>
                <a:ea typeface="Microsoft YaHei" panose="020B0503020204020204" pitchFamily="34" charset="-122"/>
              </a:rPr>
              <a:t>1</a:t>
            </a:r>
            <a:r>
              <a:rPr lang="zh-CN" altLang="en-US" sz="2800" dirty="0">
                <a:solidFill>
                  <a:srgbClr val="002060"/>
                </a:solidFill>
                <a:latin typeface="Microsoft YaHei" panose="020B0503020204020204" pitchFamily="34" charset="-122"/>
                <a:ea typeface="Microsoft YaHei" panose="020B0503020204020204" pitchFamily="34" charset="-122"/>
              </a:rPr>
              <a:t>）米尺测长度</a:t>
            </a:r>
          </a:p>
        </p:txBody>
      </p:sp>
      <p:grpSp>
        <p:nvGrpSpPr>
          <p:cNvPr id="2" name="组合 1">
            <a:extLst>
              <a:ext uri="{FF2B5EF4-FFF2-40B4-BE49-F238E27FC236}">
                <a16:creationId xmlns:a16="http://schemas.microsoft.com/office/drawing/2014/main" id="{21B8F46D-0FE9-29A2-127E-46C26E4D7A76}"/>
              </a:ext>
            </a:extLst>
          </p:cNvPr>
          <p:cNvGrpSpPr/>
          <p:nvPr/>
        </p:nvGrpSpPr>
        <p:grpSpPr>
          <a:xfrm>
            <a:off x="284205" y="78031"/>
            <a:ext cx="5488477" cy="1117600"/>
            <a:chOff x="123567" y="53615"/>
            <a:chExt cx="5488477" cy="1117600"/>
          </a:xfrm>
        </p:grpSpPr>
        <p:pic>
          <p:nvPicPr>
            <p:cNvPr id="3" name="图片 2">
              <a:extLst>
                <a:ext uri="{FF2B5EF4-FFF2-40B4-BE49-F238E27FC236}">
                  <a16:creationId xmlns:a16="http://schemas.microsoft.com/office/drawing/2014/main" id="{74352A4E-341B-9A0C-1E00-3EDEB98B1B7E}"/>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4" name="直线连接符 3">
              <a:extLst>
                <a:ext uri="{FF2B5EF4-FFF2-40B4-BE49-F238E27FC236}">
                  <a16:creationId xmlns:a16="http://schemas.microsoft.com/office/drawing/2014/main" id="{00B0C7A6-DE24-B69F-B52E-0E28C4565D2A}"/>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5" name="Rectangle 2">
            <a:extLst>
              <a:ext uri="{FF2B5EF4-FFF2-40B4-BE49-F238E27FC236}">
                <a16:creationId xmlns:a16="http://schemas.microsoft.com/office/drawing/2014/main" id="{F39C32D7-5356-0CCC-21ED-FBC6E8A04C31}"/>
              </a:ext>
            </a:extLst>
          </p:cNvPr>
          <p:cNvSpPr txBox="1">
            <a:spLocks noChangeArrowheads="1"/>
          </p:cNvSpPr>
          <p:nvPr/>
        </p:nvSpPr>
        <p:spPr>
          <a:xfrm>
            <a:off x="168870" y="-20408"/>
            <a:ext cx="4198343" cy="10842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3600" dirty="0">
                <a:solidFill>
                  <a:srgbClr val="002060"/>
                </a:solidFill>
                <a:latin typeface="SimHei" panose="02010609060101010101" pitchFamily="49" charset="-122"/>
                <a:ea typeface="SimHei" panose="02010609060101010101" pitchFamily="49" charset="-122"/>
              </a:rPr>
              <a:t>直接测量有效数字的确定</a:t>
            </a:r>
            <a:r>
              <a:rPr lang="en-US" altLang="zh-CN" sz="3600" dirty="0">
                <a:solidFill>
                  <a:srgbClr val="002060"/>
                </a:solidFill>
                <a:latin typeface="SimHei" panose="02010609060101010101" pitchFamily="49" charset="-122"/>
                <a:ea typeface="SimHei" panose="02010609060101010101" pitchFamily="49" charset="-122"/>
              </a:rPr>
              <a:t>---</a:t>
            </a:r>
            <a:r>
              <a:rPr lang="zh-CN" altLang="en-US" sz="3600" dirty="0">
                <a:solidFill>
                  <a:srgbClr val="002060"/>
                </a:solidFill>
                <a:latin typeface="SimHei" panose="02010609060101010101" pitchFamily="49" charset="-122"/>
                <a:ea typeface="SimHei" panose="02010609060101010101" pitchFamily="49" charset="-122"/>
              </a:rPr>
              <a:t>如何读数</a:t>
            </a:r>
          </a:p>
        </p:txBody>
      </p:sp>
      <mc:AlternateContent xmlns:mc="http://schemas.openxmlformats.org/markup-compatibility/2006" xmlns:a14="http://schemas.microsoft.com/office/drawing/2010/main">
        <mc:Choice Requires="a14">
          <p:sp>
            <p:nvSpPr>
              <p:cNvPr id="6" name="Text Box 6">
                <a:extLst>
                  <a:ext uri="{FF2B5EF4-FFF2-40B4-BE49-F238E27FC236}">
                    <a16:creationId xmlns:a16="http://schemas.microsoft.com/office/drawing/2014/main" id="{2BA66ABF-10F4-1EF2-7368-7947E9E4AF2B}"/>
                  </a:ext>
                </a:extLst>
              </p:cNvPr>
              <p:cNvSpPr txBox="1">
                <a:spLocks noChangeArrowheads="1"/>
              </p:cNvSpPr>
              <p:nvPr/>
            </p:nvSpPr>
            <p:spPr bwMode="auto">
              <a:xfrm>
                <a:off x="2164146" y="2317451"/>
                <a:ext cx="6048672" cy="152426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zh-CN" altLang="en-US" sz="2800" dirty="0">
                    <a:solidFill>
                      <a:srgbClr val="002060"/>
                    </a:solidFill>
                    <a:latin typeface="Microsoft YaHei" panose="020B0503020204020204" pitchFamily="34" charset="-122"/>
                    <a:ea typeface="Microsoft YaHei" panose="020B0503020204020204" pitchFamily="34" charset="-122"/>
                  </a:rPr>
                  <a:t>钢尺</a:t>
                </a:r>
                <a14:m>
                  <m:oMath xmlns:m="http://schemas.openxmlformats.org/officeDocument/2006/math">
                    <m:r>
                      <m:rPr>
                        <m:sty m:val="p"/>
                      </m:rPr>
                      <a:rPr lang="en-US" altLang="zh-CN" sz="2800" b="0" i="0" smtClean="0">
                        <a:solidFill>
                          <a:srgbClr val="002060"/>
                        </a:solidFill>
                        <a:latin typeface="Cambria Math" panose="02040503050406030204" pitchFamily="18" charset="0"/>
                      </a:rPr>
                      <m:t>Δ</m:t>
                    </m:r>
                    <m:r>
                      <a:rPr lang="zh-CN" altLang="en-US" sz="2800" i="1" baseline="-25000">
                        <a:solidFill>
                          <a:srgbClr val="002060"/>
                        </a:solidFill>
                        <a:latin typeface="Cambria Math" panose="02040503050406030204" pitchFamily="18" charset="0"/>
                      </a:rPr>
                      <m:t>仪</m:t>
                    </m:r>
                    <m:r>
                      <a:rPr lang="en-US" altLang="zh-CN" sz="2800" b="0" i="1" smtClean="0">
                        <a:solidFill>
                          <a:srgbClr val="002060"/>
                        </a:solidFill>
                        <a:latin typeface="Cambria Math" panose="02040503050406030204" pitchFamily="18" charset="0"/>
                      </a:rPr>
                      <m:t>=0.15</m:t>
                    </m:r>
                    <m:r>
                      <a:rPr lang="zh-CN" altLang="en-US" sz="2800" b="0" i="1" smtClean="0">
                        <a:solidFill>
                          <a:srgbClr val="002060"/>
                        </a:solidFill>
                        <a:latin typeface="Cambria Math" panose="02040503050406030204" pitchFamily="18" charset="0"/>
                      </a:rPr>
                      <m:t> </m:t>
                    </m:r>
                    <m:r>
                      <m:rPr>
                        <m:sty m:val="p"/>
                      </m:rPr>
                      <a:rPr lang="en-US" altLang="zh-CN" sz="2800" i="1">
                        <a:solidFill>
                          <a:srgbClr val="002060"/>
                        </a:solidFill>
                        <a:latin typeface="Cambria Math" panose="02040503050406030204" pitchFamily="18" charset="0"/>
                      </a:rPr>
                      <m:t>mm</m:t>
                    </m:r>
                  </m:oMath>
                </a14:m>
                <a:r>
                  <a:rPr lang="en-US" altLang="zh-CN" sz="2800" dirty="0">
                    <a:solidFill>
                      <a:srgbClr val="002060"/>
                    </a:solidFill>
                    <a:latin typeface="Microsoft YaHei" panose="020B0503020204020204" pitchFamily="34" charset="-122"/>
                    <a:ea typeface="Microsoft YaHei" panose="020B0503020204020204" pitchFamily="34" charset="-122"/>
                  </a:rPr>
                  <a:t>, </a:t>
                </a:r>
                <a:r>
                  <a:rPr lang="zh-CN" altLang="en-US" sz="2800" dirty="0">
                    <a:solidFill>
                      <a:srgbClr val="002060"/>
                    </a:solidFill>
                    <a:latin typeface="Microsoft YaHei" panose="020B0503020204020204" pitchFamily="34" charset="-122"/>
                    <a:ea typeface="Microsoft YaHei" panose="020B0503020204020204" pitchFamily="34" charset="-122"/>
                  </a:rPr>
                  <a:t>分辨率 </a:t>
                </a:r>
                <a14:m>
                  <m:oMath xmlns:m="http://schemas.openxmlformats.org/officeDocument/2006/math">
                    <m:r>
                      <a:rPr lang="en-US" altLang="zh-CN" sz="2800" i="1" dirty="0" smtClean="0">
                        <a:solidFill>
                          <a:srgbClr val="002060"/>
                        </a:solidFill>
                        <a:latin typeface="Cambria Math" panose="02040503050406030204" pitchFamily="18" charset="0"/>
                      </a:rPr>
                      <m:t>0.1</m:t>
                    </m:r>
                    <m:r>
                      <a:rPr lang="en-US" altLang="zh-CN" sz="2800" b="0" i="0" dirty="0" smtClean="0">
                        <a:solidFill>
                          <a:srgbClr val="002060"/>
                        </a:solidFill>
                        <a:latin typeface="Cambria Math" panose="02040503050406030204" pitchFamily="18" charset="0"/>
                      </a:rPr>
                      <m:t> </m:t>
                    </m:r>
                    <m:r>
                      <m:rPr>
                        <m:sty m:val="p"/>
                      </m:rPr>
                      <a:rPr lang="en-US" altLang="zh-CN" sz="2800" i="0" dirty="0" smtClean="0">
                        <a:solidFill>
                          <a:srgbClr val="002060"/>
                        </a:solidFill>
                        <a:latin typeface="Cambria Math" panose="02040503050406030204" pitchFamily="18" charset="0"/>
                      </a:rPr>
                      <m:t>mm</m:t>
                    </m:r>
                  </m:oMath>
                </a14:m>
                <a:r>
                  <a:rPr lang="en-US" altLang="zh-CN" sz="2800" dirty="0">
                    <a:solidFill>
                      <a:srgbClr val="002060"/>
                    </a:solidFill>
                    <a:latin typeface="Microsoft YaHei" panose="020B0503020204020204" pitchFamily="34" charset="-122"/>
                    <a:ea typeface="Microsoft YaHei" panose="020B0503020204020204" pitchFamily="34" charset="-122"/>
                  </a:rPr>
                  <a:t>,</a:t>
                </a:r>
              </a:p>
              <a:p>
                <a:pPr eaLnBrk="1" hangingPunct="1">
                  <a:lnSpc>
                    <a:spcPct val="150000"/>
                  </a:lnSpc>
                  <a:spcBef>
                    <a:spcPct val="50000"/>
                  </a:spcBef>
                </a:pPr>
                <a:r>
                  <a:rPr lang="zh-CN" altLang="en-US" sz="2800" dirty="0">
                    <a:solidFill>
                      <a:srgbClr val="C00000"/>
                    </a:solidFill>
                    <a:latin typeface="Microsoft YaHei" panose="020B0503020204020204" pitchFamily="34" charset="-122"/>
                    <a:ea typeface="Microsoft YaHei" panose="020B0503020204020204" pitchFamily="34" charset="-122"/>
                  </a:rPr>
                  <a:t>应读至</a:t>
                </a:r>
                <a14:m>
                  <m:oMath xmlns:m="http://schemas.openxmlformats.org/officeDocument/2006/math">
                    <m:r>
                      <a:rPr lang="en-US" altLang="zh-CN" sz="2800" i="1" dirty="0" smtClean="0">
                        <a:solidFill>
                          <a:srgbClr val="C00000"/>
                        </a:solidFill>
                        <a:latin typeface="Cambria Math" panose="02040503050406030204" pitchFamily="18" charset="0"/>
                      </a:rPr>
                      <m:t>0.1</m:t>
                    </m:r>
                    <m:r>
                      <a:rPr lang="zh-CN" altLang="en-US" sz="2800" i="1" dirty="0" smtClean="0">
                        <a:solidFill>
                          <a:srgbClr val="C00000"/>
                        </a:solidFill>
                        <a:latin typeface="Cambria Math" panose="02040503050406030204" pitchFamily="18" charset="0"/>
                      </a:rPr>
                      <m:t> </m:t>
                    </m:r>
                    <m:r>
                      <m:rPr>
                        <m:sty m:val="p"/>
                      </m:rPr>
                      <a:rPr lang="en-US" altLang="zh-CN" sz="2800" i="0" dirty="0" smtClean="0">
                        <a:solidFill>
                          <a:srgbClr val="C00000"/>
                        </a:solidFill>
                        <a:latin typeface="Cambria Math" panose="02040503050406030204" pitchFamily="18" charset="0"/>
                      </a:rPr>
                      <m:t>mm</m:t>
                    </m:r>
                  </m:oMath>
                </a14:m>
                <a:r>
                  <a:rPr lang="zh-CN" altLang="en-US" sz="2800" dirty="0">
                    <a:solidFill>
                      <a:srgbClr val="C00000"/>
                    </a:solidFill>
                    <a:latin typeface="Microsoft YaHei" panose="020B0503020204020204" pitchFamily="34" charset="-122"/>
                    <a:ea typeface="Microsoft YaHei" panose="020B0503020204020204" pitchFamily="34" charset="-122"/>
                  </a:rPr>
                  <a:t>位</a:t>
                </a:r>
              </a:p>
            </p:txBody>
          </p:sp>
        </mc:Choice>
        <mc:Fallback xmlns="">
          <p:sp>
            <p:nvSpPr>
              <p:cNvPr id="6" name="Text Box 6">
                <a:extLst>
                  <a:ext uri="{FF2B5EF4-FFF2-40B4-BE49-F238E27FC236}">
                    <a16:creationId xmlns:a16="http://schemas.microsoft.com/office/drawing/2014/main" id="{2BA66ABF-10F4-1EF2-7368-7947E9E4AF2B}"/>
                  </a:ext>
                </a:extLst>
              </p:cNvPr>
              <p:cNvSpPr txBox="1">
                <a:spLocks noRot="1" noChangeAspect="1" noMove="1" noResize="1" noEditPoints="1" noAdjustHandles="1" noChangeArrowheads="1" noChangeShapeType="1" noTextEdit="1"/>
              </p:cNvSpPr>
              <p:nvPr/>
            </p:nvSpPr>
            <p:spPr bwMode="auto">
              <a:xfrm>
                <a:off x="2164146" y="2317451"/>
                <a:ext cx="6048672" cy="1524263"/>
              </a:xfrm>
              <a:prstGeom prst="rect">
                <a:avLst/>
              </a:prstGeom>
              <a:blipFill>
                <a:blip r:embed="rId3"/>
                <a:stretch>
                  <a:fillRect l="-2096" b="-1074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 Box 6">
                <a:extLst>
                  <a:ext uri="{FF2B5EF4-FFF2-40B4-BE49-F238E27FC236}">
                    <a16:creationId xmlns:a16="http://schemas.microsoft.com/office/drawing/2014/main" id="{E1063F72-45E0-23B9-5C4C-5EE989098070}"/>
                  </a:ext>
                </a:extLst>
              </p:cNvPr>
              <p:cNvSpPr txBox="1">
                <a:spLocks noChangeArrowheads="1"/>
              </p:cNvSpPr>
              <p:nvPr/>
            </p:nvSpPr>
            <p:spPr bwMode="auto">
              <a:xfrm>
                <a:off x="2162366" y="4149080"/>
                <a:ext cx="6729052" cy="152426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nSpc>
                    <a:spcPct val="150000"/>
                  </a:lnSpc>
                  <a:spcBef>
                    <a:spcPct val="50000"/>
                  </a:spcBef>
                </a:pPr>
                <a:r>
                  <a:rPr lang="zh-CN" altLang="en-US" sz="2800" dirty="0">
                    <a:solidFill>
                      <a:srgbClr val="002060"/>
                    </a:solidFill>
                    <a:latin typeface="Microsoft YaHei" panose="020B0503020204020204" pitchFamily="34" charset="-122"/>
                    <a:ea typeface="Microsoft YaHei" panose="020B0503020204020204" pitchFamily="34" charset="-122"/>
                  </a:rPr>
                  <a:t>塑料尺</a:t>
                </a:r>
                <a14:m>
                  <m:oMath xmlns:m="http://schemas.openxmlformats.org/officeDocument/2006/math">
                    <m:r>
                      <m:rPr>
                        <m:sty m:val="p"/>
                      </m:rPr>
                      <a:rPr lang="en-US" altLang="zh-CN" sz="2800" b="0" i="0" smtClean="0">
                        <a:solidFill>
                          <a:srgbClr val="002060"/>
                        </a:solidFill>
                        <a:latin typeface="Cambria Math" panose="02040503050406030204" pitchFamily="18" charset="0"/>
                      </a:rPr>
                      <m:t>Δ</m:t>
                    </m:r>
                    <m:r>
                      <a:rPr lang="zh-CN" altLang="en-US" sz="2800" b="0" i="1" baseline="-25000">
                        <a:solidFill>
                          <a:srgbClr val="002060"/>
                        </a:solidFill>
                        <a:latin typeface="Cambria Math" panose="02040503050406030204" pitchFamily="18" charset="0"/>
                      </a:rPr>
                      <m:t>仪</m:t>
                    </m:r>
                  </m:oMath>
                </a14:m>
                <a:r>
                  <a:rPr lang="zh-CN" altLang="en-US" sz="2800" dirty="0">
                    <a:solidFill>
                      <a:srgbClr val="002060"/>
                    </a:solidFill>
                    <a:latin typeface="Microsoft YaHei" panose="020B0503020204020204" pitchFamily="34" charset="-122"/>
                    <a:ea typeface="Microsoft YaHei" panose="020B0503020204020204" pitchFamily="34" charset="-122"/>
                  </a:rPr>
                  <a:t>估计为</a:t>
                </a:r>
                <a14:m>
                  <m:oMath xmlns:m="http://schemas.openxmlformats.org/officeDocument/2006/math">
                    <m:r>
                      <a:rPr lang="en-US" altLang="zh-CN" sz="2800" b="0" i="1" dirty="0">
                        <a:solidFill>
                          <a:srgbClr val="002060"/>
                        </a:solidFill>
                        <a:latin typeface="Cambria Math" panose="02040503050406030204" pitchFamily="18" charset="0"/>
                      </a:rPr>
                      <m:t>0.</m:t>
                    </m:r>
                    <m:r>
                      <a:rPr lang="en-US" altLang="zh-CN" sz="2800" b="0" i="0" dirty="0" smtClean="0">
                        <a:solidFill>
                          <a:srgbClr val="002060"/>
                        </a:solidFill>
                        <a:latin typeface="Cambria Math" panose="02040503050406030204" pitchFamily="18" charset="0"/>
                      </a:rPr>
                      <m:t>5</m:t>
                    </m:r>
                    <m:r>
                      <a:rPr lang="en-US" altLang="zh-CN" sz="2800" b="0" dirty="0">
                        <a:solidFill>
                          <a:srgbClr val="002060"/>
                        </a:solidFill>
                        <a:latin typeface="Cambria Math" panose="02040503050406030204" pitchFamily="18" charset="0"/>
                      </a:rPr>
                      <m:t> </m:t>
                    </m:r>
                    <m:r>
                      <m:rPr>
                        <m:sty m:val="p"/>
                      </m:rPr>
                      <a:rPr lang="en-US" altLang="zh-CN" sz="2800" b="0" i="0" dirty="0">
                        <a:solidFill>
                          <a:srgbClr val="002060"/>
                        </a:solidFill>
                        <a:latin typeface="Cambria Math" panose="02040503050406030204" pitchFamily="18" charset="0"/>
                      </a:rPr>
                      <m:t>mm</m:t>
                    </m:r>
                  </m:oMath>
                </a14:m>
                <a:r>
                  <a:rPr lang="en-US" altLang="zh-CN" sz="2800" dirty="0">
                    <a:solidFill>
                      <a:srgbClr val="002060"/>
                    </a:solidFill>
                    <a:latin typeface="Microsoft YaHei" panose="020B0503020204020204" pitchFamily="34" charset="-122"/>
                    <a:ea typeface="Microsoft YaHei" panose="020B0503020204020204" pitchFamily="34" charset="-122"/>
                  </a:rPr>
                  <a:t>, </a:t>
                </a:r>
                <a:r>
                  <a:rPr lang="zh-CN" altLang="en-US" sz="2800" dirty="0">
                    <a:solidFill>
                      <a:srgbClr val="002060"/>
                    </a:solidFill>
                    <a:latin typeface="Microsoft YaHei" panose="020B0503020204020204" pitchFamily="34" charset="-122"/>
                    <a:ea typeface="Microsoft YaHei" panose="020B0503020204020204" pitchFamily="34" charset="-122"/>
                  </a:rPr>
                  <a:t>分辨率 </a:t>
                </a:r>
                <a14:m>
                  <m:oMath xmlns:m="http://schemas.openxmlformats.org/officeDocument/2006/math">
                    <m:r>
                      <a:rPr lang="en-US" altLang="zh-CN" sz="2800" b="0" i="1" dirty="0" smtClean="0">
                        <a:solidFill>
                          <a:srgbClr val="002060"/>
                        </a:solidFill>
                        <a:latin typeface="Cambria Math" panose="02040503050406030204" pitchFamily="18" charset="0"/>
                      </a:rPr>
                      <m:t>0.1</m:t>
                    </m:r>
                    <m:r>
                      <a:rPr lang="en-US" altLang="zh-CN" sz="2800" b="0" i="0" dirty="0" smtClean="0">
                        <a:solidFill>
                          <a:srgbClr val="002060"/>
                        </a:solidFill>
                        <a:latin typeface="Cambria Math" panose="02040503050406030204" pitchFamily="18" charset="0"/>
                      </a:rPr>
                      <m:t> </m:t>
                    </m:r>
                    <m:r>
                      <m:rPr>
                        <m:sty m:val="p"/>
                      </m:rPr>
                      <a:rPr lang="en-US" altLang="zh-CN" sz="2800" b="0" i="0" dirty="0" smtClean="0">
                        <a:solidFill>
                          <a:srgbClr val="002060"/>
                        </a:solidFill>
                        <a:latin typeface="Cambria Math" panose="02040503050406030204" pitchFamily="18" charset="0"/>
                      </a:rPr>
                      <m:t>mm</m:t>
                    </m:r>
                  </m:oMath>
                </a14:m>
                <a:r>
                  <a:rPr lang="en-US" altLang="zh-CN" sz="2800" dirty="0">
                    <a:solidFill>
                      <a:srgbClr val="002060"/>
                    </a:solidFill>
                    <a:latin typeface="Microsoft YaHei" panose="020B0503020204020204" pitchFamily="34" charset="-122"/>
                    <a:ea typeface="Microsoft YaHei" panose="020B0503020204020204" pitchFamily="34" charset="-122"/>
                  </a:rPr>
                  <a:t>, </a:t>
                </a:r>
              </a:p>
              <a:p>
                <a:pPr>
                  <a:lnSpc>
                    <a:spcPct val="150000"/>
                  </a:lnSpc>
                  <a:spcBef>
                    <a:spcPct val="50000"/>
                  </a:spcBef>
                </a:pPr>
                <a:r>
                  <a:rPr lang="zh-CN" altLang="en-US" sz="2800" dirty="0">
                    <a:solidFill>
                      <a:srgbClr val="C00000"/>
                    </a:solidFill>
                    <a:latin typeface="Microsoft YaHei" panose="020B0503020204020204" pitchFamily="34" charset="-122"/>
                    <a:ea typeface="Microsoft YaHei" panose="020B0503020204020204" pitchFamily="34" charset="-122"/>
                  </a:rPr>
                  <a:t>应读至</a:t>
                </a:r>
                <a14:m>
                  <m:oMath xmlns:m="http://schemas.openxmlformats.org/officeDocument/2006/math">
                    <m:r>
                      <a:rPr lang="en-US" altLang="zh-CN" sz="2800" b="0" i="1" dirty="0" smtClean="0">
                        <a:solidFill>
                          <a:srgbClr val="C00000"/>
                        </a:solidFill>
                        <a:latin typeface="Cambria Math" panose="02040503050406030204" pitchFamily="18" charset="0"/>
                      </a:rPr>
                      <m:t>0.1</m:t>
                    </m:r>
                    <m:r>
                      <a:rPr lang="zh-CN" altLang="en-US" sz="2800" b="0" i="1" dirty="0" smtClean="0">
                        <a:solidFill>
                          <a:srgbClr val="C00000"/>
                        </a:solidFill>
                        <a:latin typeface="Cambria Math" panose="02040503050406030204" pitchFamily="18" charset="0"/>
                      </a:rPr>
                      <m:t> </m:t>
                    </m:r>
                    <m:r>
                      <m:rPr>
                        <m:sty m:val="p"/>
                      </m:rPr>
                      <a:rPr lang="en-US" altLang="zh-CN" sz="2800" b="0" i="0" dirty="0" smtClean="0">
                        <a:solidFill>
                          <a:srgbClr val="C00000"/>
                        </a:solidFill>
                        <a:latin typeface="Cambria Math" panose="02040503050406030204" pitchFamily="18" charset="0"/>
                      </a:rPr>
                      <m:t>mm</m:t>
                    </m:r>
                  </m:oMath>
                </a14:m>
                <a:r>
                  <a:rPr lang="zh-CN" altLang="en-US" sz="2800" dirty="0">
                    <a:solidFill>
                      <a:srgbClr val="C00000"/>
                    </a:solidFill>
                    <a:latin typeface="Microsoft YaHei" panose="020B0503020204020204" pitchFamily="34" charset="-122"/>
                    <a:ea typeface="Microsoft YaHei" panose="020B0503020204020204" pitchFamily="34" charset="-122"/>
                  </a:rPr>
                  <a:t>位</a:t>
                </a:r>
              </a:p>
            </p:txBody>
          </p:sp>
        </mc:Choice>
        <mc:Fallback xmlns="">
          <p:sp>
            <p:nvSpPr>
              <p:cNvPr id="7" name="Text Box 6">
                <a:extLst>
                  <a:ext uri="{FF2B5EF4-FFF2-40B4-BE49-F238E27FC236}">
                    <a16:creationId xmlns:a16="http://schemas.microsoft.com/office/drawing/2014/main" id="{E1063F72-45E0-23B9-5C4C-5EE989098070}"/>
                  </a:ext>
                </a:extLst>
              </p:cNvPr>
              <p:cNvSpPr txBox="1">
                <a:spLocks noRot="1" noChangeAspect="1" noMove="1" noResize="1" noEditPoints="1" noAdjustHandles="1" noChangeArrowheads="1" noChangeShapeType="1" noTextEdit="1"/>
              </p:cNvSpPr>
              <p:nvPr/>
            </p:nvSpPr>
            <p:spPr bwMode="auto">
              <a:xfrm>
                <a:off x="2162366" y="4149080"/>
                <a:ext cx="6729052" cy="1524263"/>
              </a:xfrm>
              <a:prstGeom prst="rect">
                <a:avLst/>
              </a:prstGeom>
              <a:blipFill>
                <a:blip r:embed="rId4"/>
                <a:stretch>
                  <a:fillRect l="-1883" b="-1074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afterGroup">
                            <p:stCondLst>
                              <p:cond delay="0"/>
                            </p:stCondLst>
                            <p:childTnLst>
                              <p:par>
                                <p:cTn id="5" presetID="1" presetClass="entr" presetSubtype="0" fill="hold" grpId="0" nodeType="afterEffect">
                                  <p:stCondLst>
                                    <p:cond delay="0"/>
                                  </p:stCondLst>
                                  <p:childTnLst>
                                    <p:set>
                                      <p:cBhvr>
                                        <p:cTn id="6" dur="1" fill="hold">
                                          <p:stCondLst>
                                            <p:cond delay="0"/>
                                          </p:stCondLst>
                                        </p:cTn>
                                        <p:tgtEl>
                                          <p:spTgt spid="1198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14" grpId="0"/>
      <p:bldP spid="6" grpId="0"/>
      <p:bldP spid="7"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4450" name="Picture 2" descr="米尺">
            <a:extLst>
              <a:ext uri="{FF2B5EF4-FFF2-40B4-BE49-F238E27FC236}">
                <a16:creationId xmlns:a16="http://schemas.microsoft.com/office/drawing/2014/main" id="{313E3152-4134-EBEC-DDA5-263F29714495}"/>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3289" t="27675" r="3287" b="18058"/>
          <a:stretch/>
        </p:blipFill>
        <p:spPr bwMode="auto">
          <a:xfrm>
            <a:off x="2139855" y="2060848"/>
            <a:ext cx="8136904" cy="38456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6387" name="Text Box 7">
            <a:extLst>
              <a:ext uri="{FF2B5EF4-FFF2-40B4-BE49-F238E27FC236}">
                <a16:creationId xmlns:a16="http://schemas.microsoft.com/office/drawing/2014/main" id="{9D76C4F5-3478-1D6F-86C8-1962AF838769}"/>
              </a:ext>
            </a:extLst>
          </p:cNvPr>
          <p:cNvSpPr txBox="1">
            <a:spLocks noChangeArrowheads="1"/>
          </p:cNvSpPr>
          <p:nvPr/>
        </p:nvSpPr>
        <p:spPr bwMode="auto">
          <a:xfrm>
            <a:off x="2879725" y="6092826"/>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mc:AlternateContent xmlns:mc="http://schemas.openxmlformats.org/markup-compatibility/2006" xmlns:a14="http://schemas.microsoft.com/office/drawing/2010/main">
        <mc:Choice Requires="a14">
          <p:sp>
            <p:nvSpPr>
              <p:cNvPr id="104454" name="Text Box 6">
                <a:extLst>
                  <a:ext uri="{FF2B5EF4-FFF2-40B4-BE49-F238E27FC236}">
                    <a16:creationId xmlns:a16="http://schemas.microsoft.com/office/drawing/2014/main" id="{095F4650-B451-B1E5-21B6-98CB02CE07E6}"/>
                  </a:ext>
                </a:extLst>
              </p:cNvPr>
              <p:cNvSpPr txBox="1">
                <a:spLocks noChangeArrowheads="1"/>
              </p:cNvSpPr>
              <p:nvPr/>
            </p:nvSpPr>
            <p:spPr bwMode="auto">
              <a:xfrm>
                <a:off x="892612" y="1090544"/>
                <a:ext cx="10824120"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r>
                  <a:rPr lang="zh-CN" altLang="en-US" sz="3200" dirty="0">
                    <a:solidFill>
                      <a:srgbClr val="002060"/>
                    </a:solidFill>
                    <a:latin typeface="Microsoft YaHei" panose="020B0503020204020204" pitchFamily="34" charset="-122"/>
                    <a:ea typeface="Microsoft YaHei" panose="020B0503020204020204" pitchFamily="34" charset="-122"/>
                  </a:rPr>
                  <a:t>当物体长度在</a:t>
                </a:r>
                <a14:m>
                  <m:oMath xmlns:m="http://schemas.openxmlformats.org/officeDocument/2006/math">
                    <m:r>
                      <a:rPr lang="en-US" altLang="zh-CN" sz="3200" i="1">
                        <a:solidFill>
                          <a:srgbClr val="C00000"/>
                        </a:solidFill>
                        <a:latin typeface="Cambria Math" panose="02040503050406030204" pitchFamily="18" charset="0"/>
                        <a:ea typeface="Microsoft YaHei" panose="020B0503020204020204" pitchFamily="34" charset="-122"/>
                      </a:rPr>
                      <m:t>24</m:t>
                    </m:r>
                    <m:r>
                      <a:rPr lang="zh-CN" altLang="en-US" sz="3200" i="1">
                        <a:solidFill>
                          <a:srgbClr val="C00000"/>
                        </a:solidFill>
                        <a:latin typeface="Cambria Math" panose="02040503050406030204" pitchFamily="18" charset="0"/>
                        <a:ea typeface="Microsoft YaHei" panose="020B0503020204020204" pitchFamily="34" charset="-122"/>
                      </a:rPr>
                      <m:t> </m:t>
                    </m:r>
                    <m:r>
                      <m:rPr>
                        <m:sty m:val="p"/>
                      </m:rPr>
                      <a:rPr lang="en-US" altLang="zh-CN" sz="3200" i="1">
                        <a:solidFill>
                          <a:srgbClr val="C00000"/>
                        </a:solidFill>
                        <a:latin typeface="Cambria Math" panose="02040503050406030204" pitchFamily="18" charset="0"/>
                        <a:ea typeface="Microsoft YaHei" panose="020B0503020204020204" pitchFamily="34" charset="-122"/>
                      </a:rPr>
                      <m:t>mm</m:t>
                    </m:r>
                  </m:oMath>
                </a14:m>
                <a:r>
                  <a:rPr lang="zh-CN" altLang="en-US" sz="3200" dirty="0">
                    <a:solidFill>
                      <a:srgbClr val="002060"/>
                    </a:solidFill>
                    <a:latin typeface="Microsoft YaHei" panose="020B0503020204020204" pitchFamily="34" charset="-122"/>
                    <a:ea typeface="Microsoft YaHei" panose="020B0503020204020204" pitchFamily="34" charset="-122"/>
                  </a:rPr>
                  <a:t>与</a:t>
                </a:r>
                <a14:m>
                  <m:oMath xmlns:m="http://schemas.openxmlformats.org/officeDocument/2006/math">
                    <m:r>
                      <a:rPr lang="en-US" altLang="zh-CN" sz="3200" i="1">
                        <a:solidFill>
                          <a:srgbClr val="C00000"/>
                        </a:solidFill>
                        <a:latin typeface="Cambria Math" panose="02040503050406030204" pitchFamily="18" charset="0"/>
                        <a:ea typeface="Microsoft YaHei" panose="020B0503020204020204" pitchFamily="34" charset="-122"/>
                      </a:rPr>
                      <m:t>2</m:t>
                    </m:r>
                    <m:r>
                      <a:rPr lang="en-US" altLang="zh-CN" sz="3200" b="0" i="1" smtClean="0">
                        <a:solidFill>
                          <a:srgbClr val="C00000"/>
                        </a:solidFill>
                        <a:latin typeface="Cambria Math" panose="02040503050406030204" pitchFamily="18" charset="0"/>
                        <a:ea typeface="Microsoft YaHei" panose="020B0503020204020204" pitchFamily="34" charset="-122"/>
                      </a:rPr>
                      <m:t>5</m:t>
                    </m:r>
                    <m:r>
                      <a:rPr lang="zh-CN" altLang="en-US" sz="3200" i="1">
                        <a:solidFill>
                          <a:srgbClr val="C00000"/>
                        </a:solidFill>
                        <a:latin typeface="Cambria Math" panose="02040503050406030204" pitchFamily="18" charset="0"/>
                        <a:ea typeface="Microsoft YaHei" panose="020B0503020204020204" pitchFamily="34" charset="-122"/>
                      </a:rPr>
                      <m:t> </m:t>
                    </m:r>
                    <m:r>
                      <m:rPr>
                        <m:sty m:val="p"/>
                      </m:rPr>
                      <a:rPr lang="en-US" altLang="zh-CN" sz="3200" i="1">
                        <a:solidFill>
                          <a:srgbClr val="C00000"/>
                        </a:solidFill>
                        <a:latin typeface="Cambria Math" panose="02040503050406030204" pitchFamily="18" charset="0"/>
                        <a:ea typeface="Microsoft YaHei" panose="020B0503020204020204" pitchFamily="34" charset="-122"/>
                      </a:rPr>
                      <m:t>mm</m:t>
                    </m:r>
                  </m:oMath>
                </a14:m>
                <a:r>
                  <a:rPr lang="zh-CN" altLang="en-US" sz="3200" dirty="0">
                    <a:solidFill>
                      <a:srgbClr val="002060"/>
                    </a:solidFill>
                    <a:latin typeface="Microsoft YaHei" panose="020B0503020204020204" pitchFamily="34" charset="-122"/>
                    <a:ea typeface="Microsoft YaHei" panose="020B0503020204020204" pitchFamily="34" charset="-122"/>
                  </a:rPr>
                  <a:t>之间时，读数为</a:t>
                </a:r>
                <a14:m>
                  <m:oMath xmlns:m="http://schemas.openxmlformats.org/officeDocument/2006/math">
                    <m:r>
                      <a:rPr lang="en-US" altLang="zh-CN" sz="3200" i="1">
                        <a:solidFill>
                          <a:srgbClr val="C00000"/>
                        </a:solidFill>
                        <a:latin typeface="Cambria Math" panose="02040503050406030204" pitchFamily="18" charset="0"/>
                        <a:ea typeface="Microsoft YaHei" panose="020B0503020204020204" pitchFamily="34" charset="-122"/>
                      </a:rPr>
                      <m:t>24.</m:t>
                    </m:r>
                    <m:r>
                      <a:rPr lang="en-US" altLang="zh-CN" sz="3200" b="0" i="1" smtClean="0">
                        <a:solidFill>
                          <a:srgbClr val="C00000"/>
                        </a:solidFill>
                        <a:latin typeface="Cambria Math" panose="02040503050406030204" pitchFamily="18" charset="0"/>
                        <a:ea typeface="Microsoft YaHei" panose="020B0503020204020204" pitchFamily="34" charset="-122"/>
                      </a:rPr>
                      <m:t>∗</m:t>
                    </m:r>
                    <m:r>
                      <a:rPr lang="zh-CN" altLang="en-US" sz="3200" i="1">
                        <a:solidFill>
                          <a:srgbClr val="C00000"/>
                        </a:solidFill>
                        <a:latin typeface="Cambria Math" panose="02040503050406030204" pitchFamily="18" charset="0"/>
                        <a:ea typeface="Microsoft YaHei" panose="020B0503020204020204" pitchFamily="34" charset="-122"/>
                      </a:rPr>
                      <m:t> </m:t>
                    </m:r>
                    <m:r>
                      <m:rPr>
                        <m:sty m:val="p"/>
                      </m:rPr>
                      <a:rPr lang="en-US" altLang="zh-CN" sz="3200" i="1">
                        <a:solidFill>
                          <a:srgbClr val="C00000"/>
                        </a:solidFill>
                        <a:latin typeface="Cambria Math" panose="02040503050406030204" pitchFamily="18" charset="0"/>
                        <a:ea typeface="Microsoft YaHei" panose="020B0503020204020204" pitchFamily="34" charset="-122"/>
                      </a:rPr>
                      <m:t>mm</m:t>
                    </m:r>
                  </m:oMath>
                </a14:m>
                <a:endParaRPr lang="en-US" altLang="zh-CN" sz="3200" dirty="0">
                  <a:solidFill>
                    <a:srgbClr val="002060"/>
                  </a:solidFill>
                  <a:latin typeface="Microsoft YaHei" panose="020B0503020204020204" pitchFamily="34" charset="-122"/>
                  <a:ea typeface="Microsoft YaHei" panose="020B0503020204020204" pitchFamily="34" charset="-122"/>
                </a:endParaRPr>
              </a:p>
            </p:txBody>
          </p:sp>
        </mc:Choice>
        <mc:Fallback xmlns="">
          <p:sp>
            <p:nvSpPr>
              <p:cNvPr id="104454" name="Text Box 6">
                <a:extLst>
                  <a:ext uri="{FF2B5EF4-FFF2-40B4-BE49-F238E27FC236}">
                    <a16:creationId xmlns:a16="http://schemas.microsoft.com/office/drawing/2014/main" id="{095F4650-B451-B1E5-21B6-98CB02CE07E6}"/>
                  </a:ext>
                </a:extLst>
              </p:cNvPr>
              <p:cNvSpPr txBox="1">
                <a:spLocks noRot="1" noChangeAspect="1" noMove="1" noResize="1" noEditPoints="1" noAdjustHandles="1" noChangeArrowheads="1" noChangeShapeType="1" noTextEdit="1"/>
              </p:cNvSpPr>
              <p:nvPr/>
            </p:nvSpPr>
            <p:spPr bwMode="auto">
              <a:xfrm>
                <a:off x="892612" y="1090544"/>
                <a:ext cx="10824120" cy="584775"/>
              </a:xfrm>
              <a:prstGeom prst="rect">
                <a:avLst/>
              </a:prstGeom>
              <a:blipFill>
                <a:blip r:embed="rId3"/>
                <a:stretch>
                  <a:fillRect l="-1407" t="-12766" b="-3404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4456" name="Text Box 8">
                <a:extLst>
                  <a:ext uri="{FF2B5EF4-FFF2-40B4-BE49-F238E27FC236}">
                    <a16:creationId xmlns:a16="http://schemas.microsoft.com/office/drawing/2014/main" id="{8D2537BD-7DB7-682C-6D47-458F8DF63E17}"/>
                  </a:ext>
                </a:extLst>
              </p:cNvPr>
              <p:cNvSpPr txBox="1">
                <a:spLocks noChangeArrowheads="1"/>
              </p:cNvSpPr>
              <p:nvPr/>
            </p:nvSpPr>
            <p:spPr bwMode="auto">
              <a:xfrm>
                <a:off x="2679937" y="6092826"/>
                <a:ext cx="7056740"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r>
                  <a:rPr lang="zh-CN" altLang="en-US" sz="3200" dirty="0">
                    <a:solidFill>
                      <a:srgbClr val="002060"/>
                    </a:solidFill>
                    <a:latin typeface="Microsoft YaHei" panose="020B0503020204020204" pitchFamily="34" charset="-122"/>
                    <a:ea typeface="Microsoft YaHei" panose="020B0503020204020204" pitchFamily="34" charset="-122"/>
                  </a:rPr>
                  <a:t>当读数正好为</a:t>
                </a:r>
                <a14:m>
                  <m:oMath xmlns:m="http://schemas.openxmlformats.org/officeDocument/2006/math">
                    <m:r>
                      <a:rPr lang="en-US" altLang="zh-CN" sz="3200" b="0" i="1" smtClean="0">
                        <a:solidFill>
                          <a:srgbClr val="C00000"/>
                        </a:solidFill>
                        <a:latin typeface="Cambria Math" panose="02040503050406030204" pitchFamily="18" charset="0"/>
                        <a:ea typeface="Microsoft YaHei" panose="020B0503020204020204" pitchFamily="34" charset="-122"/>
                      </a:rPr>
                      <m:t>24</m:t>
                    </m:r>
                    <m:r>
                      <a:rPr lang="zh-CN" altLang="en-US" sz="3200" b="0" i="1" smtClean="0">
                        <a:solidFill>
                          <a:srgbClr val="C00000"/>
                        </a:solidFill>
                        <a:latin typeface="Cambria Math" panose="02040503050406030204" pitchFamily="18" charset="0"/>
                        <a:ea typeface="Microsoft YaHei" panose="020B0503020204020204" pitchFamily="34" charset="-122"/>
                      </a:rPr>
                      <m:t> </m:t>
                    </m:r>
                    <m:r>
                      <m:rPr>
                        <m:sty m:val="p"/>
                      </m:rPr>
                      <a:rPr lang="en-US" altLang="zh-CN" sz="3200" i="1">
                        <a:solidFill>
                          <a:srgbClr val="C00000"/>
                        </a:solidFill>
                        <a:latin typeface="Cambria Math" panose="02040503050406030204" pitchFamily="18" charset="0"/>
                        <a:ea typeface="Microsoft YaHei" panose="020B0503020204020204" pitchFamily="34" charset="-122"/>
                      </a:rPr>
                      <m:t>mm</m:t>
                    </m:r>
                  </m:oMath>
                </a14:m>
                <a:r>
                  <a:rPr lang="zh-CN" altLang="en-US" sz="3200" dirty="0">
                    <a:solidFill>
                      <a:srgbClr val="002060"/>
                    </a:solidFill>
                    <a:latin typeface="Microsoft YaHei" panose="020B0503020204020204" pitchFamily="34" charset="-122"/>
                    <a:ea typeface="Microsoft YaHei" panose="020B0503020204020204" pitchFamily="34" charset="-122"/>
                  </a:rPr>
                  <a:t>时读数为</a:t>
                </a:r>
                <a14:m>
                  <m:oMath xmlns:m="http://schemas.openxmlformats.org/officeDocument/2006/math">
                    <m:r>
                      <a:rPr lang="en-US" altLang="zh-CN" sz="3200" i="1" smtClean="0">
                        <a:solidFill>
                          <a:srgbClr val="C00000"/>
                        </a:solidFill>
                        <a:latin typeface="Cambria Math" panose="02040503050406030204" pitchFamily="18" charset="0"/>
                        <a:ea typeface="Microsoft YaHei" panose="020B0503020204020204" pitchFamily="34" charset="-122"/>
                      </a:rPr>
                      <m:t>24</m:t>
                    </m:r>
                    <m:r>
                      <a:rPr lang="en-US" altLang="zh-CN" sz="3200" b="0" i="1" smtClean="0">
                        <a:solidFill>
                          <a:srgbClr val="C00000"/>
                        </a:solidFill>
                        <a:latin typeface="Cambria Math" panose="02040503050406030204" pitchFamily="18" charset="0"/>
                        <a:ea typeface="Microsoft YaHei" panose="020B0503020204020204" pitchFamily="34" charset="-122"/>
                      </a:rPr>
                      <m:t>.0</m:t>
                    </m:r>
                    <m:r>
                      <a:rPr lang="zh-CN" altLang="en-US" sz="3200" i="1">
                        <a:solidFill>
                          <a:srgbClr val="C00000"/>
                        </a:solidFill>
                        <a:latin typeface="Cambria Math" panose="02040503050406030204" pitchFamily="18" charset="0"/>
                        <a:ea typeface="Microsoft YaHei" panose="020B0503020204020204" pitchFamily="34" charset="-122"/>
                      </a:rPr>
                      <m:t> </m:t>
                    </m:r>
                    <m:r>
                      <m:rPr>
                        <m:sty m:val="p"/>
                      </m:rPr>
                      <a:rPr lang="en-US" altLang="zh-CN" sz="3200" i="1">
                        <a:solidFill>
                          <a:srgbClr val="C00000"/>
                        </a:solidFill>
                        <a:latin typeface="Cambria Math" panose="02040503050406030204" pitchFamily="18" charset="0"/>
                        <a:ea typeface="Microsoft YaHei" panose="020B0503020204020204" pitchFamily="34" charset="-122"/>
                      </a:rPr>
                      <m:t>mm</m:t>
                    </m:r>
                  </m:oMath>
                </a14:m>
                <a:endParaRPr lang="en-US" altLang="zh-CN" sz="3200" dirty="0">
                  <a:solidFill>
                    <a:srgbClr val="002060"/>
                  </a:solidFill>
                  <a:latin typeface="Microsoft YaHei" panose="020B0503020204020204" pitchFamily="34" charset="-122"/>
                  <a:ea typeface="Microsoft YaHei" panose="020B0503020204020204" pitchFamily="34" charset="-122"/>
                </a:endParaRPr>
              </a:p>
            </p:txBody>
          </p:sp>
        </mc:Choice>
        <mc:Fallback xmlns="">
          <p:sp>
            <p:nvSpPr>
              <p:cNvPr id="104456" name="Text Box 8">
                <a:extLst>
                  <a:ext uri="{FF2B5EF4-FFF2-40B4-BE49-F238E27FC236}">
                    <a16:creationId xmlns:a16="http://schemas.microsoft.com/office/drawing/2014/main" id="{8D2537BD-7DB7-682C-6D47-458F8DF63E17}"/>
                  </a:ext>
                </a:extLst>
              </p:cNvPr>
              <p:cNvSpPr txBox="1">
                <a:spLocks noRot="1" noChangeAspect="1" noMove="1" noResize="1" noEditPoints="1" noAdjustHandles="1" noChangeArrowheads="1" noChangeShapeType="1" noTextEdit="1"/>
              </p:cNvSpPr>
              <p:nvPr/>
            </p:nvSpPr>
            <p:spPr bwMode="auto">
              <a:xfrm>
                <a:off x="2679937" y="6092826"/>
                <a:ext cx="7056740" cy="584775"/>
              </a:xfrm>
              <a:prstGeom prst="rect">
                <a:avLst/>
              </a:prstGeom>
              <a:blipFill>
                <a:blip r:embed="rId4"/>
                <a:stretch>
                  <a:fillRect l="-2158" t="-12766" b="-3404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04457" name="Text Box 9">
            <a:extLst>
              <a:ext uri="{FF2B5EF4-FFF2-40B4-BE49-F238E27FC236}">
                <a16:creationId xmlns:a16="http://schemas.microsoft.com/office/drawing/2014/main" id="{6D0D0A78-B1F8-D018-B699-1764A86D1412}"/>
              </a:ext>
            </a:extLst>
          </p:cNvPr>
          <p:cNvSpPr txBox="1">
            <a:spLocks noChangeArrowheads="1"/>
          </p:cNvSpPr>
          <p:nvPr/>
        </p:nvSpPr>
        <p:spPr bwMode="auto">
          <a:xfrm>
            <a:off x="4439816" y="2060848"/>
            <a:ext cx="20129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600" dirty="0">
                <a:solidFill>
                  <a:srgbClr val="7030A0"/>
                </a:solidFill>
                <a:latin typeface="Microsoft YaHei" panose="020B0503020204020204" pitchFamily="34" charset="-122"/>
                <a:ea typeface="Microsoft YaHei" panose="020B0503020204020204" pitchFamily="34" charset="-122"/>
              </a:rPr>
              <a:t>被测物体</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104450"/>
                                        </p:tgtEl>
                                        <p:attrNameLst>
                                          <p:attrName>style.visibility</p:attrName>
                                        </p:attrNameLst>
                                      </p:cBhvr>
                                      <p:to>
                                        <p:strVal val="visible"/>
                                      </p:to>
                                    </p:set>
                                    <p:anim calcmode="lin" valueType="num">
                                      <p:cBhvr additive="base">
                                        <p:cTn id="7" dur="500" fill="hold"/>
                                        <p:tgtEl>
                                          <p:spTgt spid="104450"/>
                                        </p:tgtEl>
                                        <p:attrNameLst>
                                          <p:attrName>ppt_x</p:attrName>
                                        </p:attrNameLst>
                                      </p:cBhvr>
                                      <p:tavLst>
                                        <p:tav tm="0">
                                          <p:val>
                                            <p:strVal val="0-#ppt_w/2"/>
                                          </p:val>
                                        </p:tav>
                                        <p:tav tm="100000">
                                          <p:val>
                                            <p:strVal val="#ppt_x"/>
                                          </p:val>
                                        </p:tav>
                                      </p:tavLst>
                                    </p:anim>
                                    <p:anim calcmode="lin" valueType="num">
                                      <p:cBhvr additive="base">
                                        <p:cTn id="8" dur="500" fill="hold"/>
                                        <p:tgtEl>
                                          <p:spTgt spid="10445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4457"/>
                                        </p:tgtEl>
                                        <p:attrNameLst>
                                          <p:attrName>style.visibility</p:attrName>
                                        </p:attrNameLst>
                                      </p:cBhvr>
                                      <p:to>
                                        <p:strVal val="visible"/>
                                      </p:to>
                                    </p:set>
                                    <p:anim calcmode="lin" valueType="num">
                                      <p:cBhvr additive="base">
                                        <p:cTn id="13" dur="500" fill="hold"/>
                                        <p:tgtEl>
                                          <p:spTgt spid="104457"/>
                                        </p:tgtEl>
                                        <p:attrNameLst>
                                          <p:attrName>ppt_x</p:attrName>
                                        </p:attrNameLst>
                                      </p:cBhvr>
                                      <p:tavLst>
                                        <p:tav tm="0">
                                          <p:val>
                                            <p:strVal val="0-#ppt_w/2"/>
                                          </p:val>
                                        </p:tav>
                                        <p:tav tm="100000">
                                          <p:val>
                                            <p:strVal val="#ppt_x"/>
                                          </p:val>
                                        </p:tav>
                                      </p:tavLst>
                                    </p:anim>
                                    <p:anim calcmode="lin" valueType="num">
                                      <p:cBhvr additive="base">
                                        <p:cTn id="14" dur="500" fill="hold"/>
                                        <p:tgtEl>
                                          <p:spTgt spid="10445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2" presetClass="entr" presetSubtype="8" fill="hold" grpId="0" nodeType="clickEffect">
                                  <p:stCondLst>
                                    <p:cond delay="0"/>
                                  </p:stCondLst>
                                  <p:childTnLst>
                                    <p:set>
                                      <p:cBhvr>
                                        <p:cTn id="18" dur="1" fill="hold">
                                          <p:stCondLst>
                                            <p:cond delay="0"/>
                                          </p:stCondLst>
                                        </p:cTn>
                                        <p:tgtEl>
                                          <p:spTgt spid="104454"/>
                                        </p:tgtEl>
                                        <p:attrNameLst>
                                          <p:attrName>style.visibility</p:attrName>
                                        </p:attrNameLst>
                                      </p:cBhvr>
                                      <p:to>
                                        <p:strVal val="visible"/>
                                      </p:to>
                                    </p:set>
                                    <p:animEffect transition="in" filter="slide(fromLeft)">
                                      <p:cBhvr>
                                        <p:cTn id="19" dur="500"/>
                                        <p:tgtEl>
                                          <p:spTgt spid="104454"/>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8" fill="hold" grpId="0" nodeType="clickEffect">
                                  <p:stCondLst>
                                    <p:cond delay="0"/>
                                  </p:stCondLst>
                                  <p:childTnLst>
                                    <p:set>
                                      <p:cBhvr>
                                        <p:cTn id="23" dur="1" fill="hold">
                                          <p:stCondLst>
                                            <p:cond delay="0"/>
                                          </p:stCondLst>
                                        </p:cTn>
                                        <p:tgtEl>
                                          <p:spTgt spid="104456"/>
                                        </p:tgtEl>
                                        <p:attrNameLst>
                                          <p:attrName>style.visibility</p:attrName>
                                        </p:attrNameLst>
                                      </p:cBhvr>
                                      <p:to>
                                        <p:strVal val="visible"/>
                                      </p:to>
                                    </p:set>
                                    <p:animEffect transition="in" filter="slide(fromLeft)">
                                      <p:cBhvr>
                                        <p:cTn id="24" dur="500"/>
                                        <p:tgtEl>
                                          <p:spTgt spid="1044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4454" grpId="0" autoUpdateAnimBg="0"/>
      <p:bldP spid="104456" grpId="0" autoUpdateAnimBg="0"/>
      <p:bldP spid="104457"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7" name="Text Box 1029">
            <a:extLst>
              <a:ext uri="{FF2B5EF4-FFF2-40B4-BE49-F238E27FC236}">
                <a16:creationId xmlns:a16="http://schemas.microsoft.com/office/drawing/2014/main" id="{051CF42D-403C-8512-A507-451D1E8BA7DF}"/>
              </a:ext>
            </a:extLst>
          </p:cNvPr>
          <p:cNvSpPr txBox="1">
            <a:spLocks noChangeArrowheads="1"/>
          </p:cNvSpPr>
          <p:nvPr/>
        </p:nvSpPr>
        <p:spPr bwMode="auto">
          <a:xfrm>
            <a:off x="579970" y="1424987"/>
            <a:ext cx="92170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2060"/>
                </a:solidFill>
                <a:latin typeface="Microsoft YaHei" panose="020B0503020204020204" pitchFamily="34" charset="-122"/>
                <a:ea typeface="Microsoft YaHei" panose="020B0503020204020204" pitchFamily="34" charset="-122"/>
              </a:rPr>
              <a:t>例：（</a:t>
            </a:r>
            <a:r>
              <a:rPr lang="en-US" altLang="zh-CN" sz="3200" dirty="0">
                <a:solidFill>
                  <a:srgbClr val="002060"/>
                </a:solidFill>
                <a:latin typeface="Microsoft YaHei" panose="020B0503020204020204" pitchFamily="34" charset="-122"/>
                <a:ea typeface="Microsoft YaHei" panose="020B0503020204020204" pitchFamily="34" charset="-122"/>
              </a:rPr>
              <a:t>2</a:t>
            </a:r>
            <a:r>
              <a:rPr lang="zh-CN" altLang="en-US" sz="3200" dirty="0">
                <a:solidFill>
                  <a:srgbClr val="002060"/>
                </a:solidFill>
                <a:latin typeface="Microsoft YaHei" panose="020B0503020204020204" pitchFamily="34" charset="-122"/>
                <a:ea typeface="Microsoft YaHei" panose="020B0503020204020204" pitchFamily="34" charset="-122"/>
              </a:rPr>
              <a:t>）</a:t>
            </a:r>
            <a:r>
              <a:rPr lang="en-US" altLang="zh-CN" sz="3200" dirty="0">
                <a:solidFill>
                  <a:srgbClr val="002060"/>
                </a:solidFill>
                <a:latin typeface="Microsoft YaHei" panose="020B0503020204020204" pitchFamily="34" charset="-122"/>
                <a:ea typeface="Microsoft YaHei" panose="020B0503020204020204" pitchFamily="34" charset="-122"/>
              </a:rPr>
              <a:t>0.1</a:t>
            </a:r>
            <a:r>
              <a:rPr lang="zh-CN" altLang="en-US" sz="3200" dirty="0">
                <a:solidFill>
                  <a:srgbClr val="002060"/>
                </a:solidFill>
                <a:latin typeface="Microsoft YaHei" panose="020B0503020204020204" pitchFamily="34" charset="-122"/>
                <a:ea typeface="Microsoft YaHei" panose="020B0503020204020204" pitchFamily="34" charset="-122"/>
              </a:rPr>
              <a:t>级量程为</a:t>
            </a:r>
            <a:r>
              <a:rPr lang="en-US" altLang="zh-CN" sz="3200" dirty="0">
                <a:solidFill>
                  <a:srgbClr val="002060"/>
                </a:solidFill>
                <a:latin typeface="Microsoft YaHei" panose="020B0503020204020204" pitchFamily="34" charset="-122"/>
                <a:ea typeface="Microsoft YaHei" panose="020B0503020204020204" pitchFamily="34" charset="-122"/>
              </a:rPr>
              <a:t>100 mA</a:t>
            </a:r>
            <a:r>
              <a:rPr lang="zh-CN" altLang="en-US" sz="3200" dirty="0">
                <a:solidFill>
                  <a:srgbClr val="002060"/>
                </a:solidFill>
                <a:latin typeface="Microsoft YaHei" panose="020B0503020204020204" pitchFamily="34" charset="-122"/>
                <a:ea typeface="Microsoft YaHei" panose="020B0503020204020204" pitchFamily="34" charset="-122"/>
              </a:rPr>
              <a:t>的电流表测电流</a:t>
            </a:r>
          </a:p>
        </p:txBody>
      </p:sp>
      <p:grpSp>
        <p:nvGrpSpPr>
          <p:cNvPr id="2" name="组合 1">
            <a:extLst>
              <a:ext uri="{FF2B5EF4-FFF2-40B4-BE49-F238E27FC236}">
                <a16:creationId xmlns:a16="http://schemas.microsoft.com/office/drawing/2014/main" id="{2283AC30-C6DA-A93A-4D2D-B9705B0F007C}"/>
              </a:ext>
            </a:extLst>
          </p:cNvPr>
          <p:cNvGrpSpPr/>
          <p:nvPr/>
        </p:nvGrpSpPr>
        <p:grpSpPr>
          <a:xfrm>
            <a:off x="284205" y="78031"/>
            <a:ext cx="5488477" cy="1117600"/>
            <a:chOff x="123567" y="53615"/>
            <a:chExt cx="5488477" cy="1117600"/>
          </a:xfrm>
        </p:grpSpPr>
        <p:pic>
          <p:nvPicPr>
            <p:cNvPr id="3" name="图片 2">
              <a:extLst>
                <a:ext uri="{FF2B5EF4-FFF2-40B4-BE49-F238E27FC236}">
                  <a16:creationId xmlns:a16="http://schemas.microsoft.com/office/drawing/2014/main" id="{A017CE42-8BB4-716D-095A-EE50FAE35929}"/>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4" name="直线连接符 3">
              <a:extLst>
                <a:ext uri="{FF2B5EF4-FFF2-40B4-BE49-F238E27FC236}">
                  <a16:creationId xmlns:a16="http://schemas.microsoft.com/office/drawing/2014/main" id="{15002B75-C15D-0647-4ADA-821C241A4DBC}"/>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5" name="Rectangle 2">
            <a:extLst>
              <a:ext uri="{FF2B5EF4-FFF2-40B4-BE49-F238E27FC236}">
                <a16:creationId xmlns:a16="http://schemas.microsoft.com/office/drawing/2014/main" id="{82F6C183-4596-F07B-49FD-CEF4BAB099D6}"/>
              </a:ext>
            </a:extLst>
          </p:cNvPr>
          <p:cNvSpPr txBox="1">
            <a:spLocks noChangeArrowheads="1"/>
          </p:cNvSpPr>
          <p:nvPr/>
        </p:nvSpPr>
        <p:spPr>
          <a:xfrm>
            <a:off x="168870" y="-20408"/>
            <a:ext cx="4198343" cy="10842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3600" dirty="0">
                <a:solidFill>
                  <a:srgbClr val="002060"/>
                </a:solidFill>
                <a:latin typeface="SimHei" panose="02010609060101010101" pitchFamily="49" charset="-122"/>
                <a:ea typeface="SimHei" panose="02010609060101010101" pitchFamily="49" charset="-122"/>
              </a:rPr>
              <a:t>直接测量有效数字的确定</a:t>
            </a:r>
            <a:r>
              <a:rPr lang="en-US" altLang="zh-CN" sz="3600" dirty="0">
                <a:solidFill>
                  <a:srgbClr val="002060"/>
                </a:solidFill>
                <a:latin typeface="SimHei" panose="02010609060101010101" pitchFamily="49" charset="-122"/>
                <a:ea typeface="SimHei" panose="02010609060101010101" pitchFamily="49" charset="-122"/>
              </a:rPr>
              <a:t>---</a:t>
            </a:r>
            <a:r>
              <a:rPr lang="zh-CN" altLang="en-US" sz="3600" dirty="0">
                <a:solidFill>
                  <a:srgbClr val="002060"/>
                </a:solidFill>
                <a:latin typeface="SimHei" panose="02010609060101010101" pitchFamily="49" charset="-122"/>
                <a:ea typeface="SimHei" panose="02010609060101010101" pitchFamily="49" charset="-122"/>
              </a:rPr>
              <a:t>如何读数</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47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403" name="Picture 3" descr="电流表2">
            <a:extLst>
              <a:ext uri="{FF2B5EF4-FFF2-40B4-BE49-F238E27FC236}">
                <a16:creationId xmlns:a16="http://schemas.microsoft.com/office/drawing/2014/main" id="{A0481FA9-C688-812A-986D-7D169906CBE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168" r="7500" b="3168"/>
          <a:stretch/>
        </p:blipFill>
        <p:spPr bwMode="auto">
          <a:xfrm>
            <a:off x="1537531" y="0"/>
            <a:ext cx="889248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405" name="Text Box 5">
            <a:extLst>
              <a:ext uri="{FF2B5EF4-FFF2-40B4-BE49-F238E27FC236}">
                <a16:creationId xmlns:a16="http://schemas.microsoft.com/office/drawing/2014/main" id="{F79357EC-9358-AAC6-2B5F-1E2B28EA6374}"/>
              </a:ext>
            </a:extLst>
          </p:cNvPr>
          <p:cNvSpPr txBox="1">
            <a:spLocks noChangeArrowheads="1"/>
          </p:cNvSpPr>
          <p:nvPr/>
        </p:nvSpPr>
        <p:spPr bwMode="auto">
          <a:xfrm>
            <a:off x="1684571" y="4308942"/>
            <a:ext cx="7749237" cy="584775"/>
          </a:xfrm>
          <a:prstGeom prst="rect">
            <a:avLst/>
          </a:prstGeom>
          <a:solidFill>
            <a:srgbClr val="D3D3CD"/>
          </a:solidFill>
          <a:ln>
            <a:noFill/>
          </a:ln>
          <a:effec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2060"/>
                </a:solidFill>
                <a:latin typeface="Microsoft YaHei" panose="020B0503020204020204" pitchFamily="34" charset="-122"/>
                <a:ea typeface="Microsoft YaHei" panose="020B0503020204020204" pitchFamily="34" charset="-122"/>
              </a:rPr>
              <a:t>指针在</a:t>
            </a:r>
            <a:r>
              <a:rPr lang="en-US" altLang="zh-CN" sz="3200" dirty="0">
                <a:solidFill>
                  <a:srgbClr val="002060"/>
                </a:solidFill>
                <a:latin typeface="Microsoft YaHei" panose="020B0503020204020204" pitchFamily="34" charset="-122"/>
                <a:ea typeface="Microsoft YaHei" panose="020B0503020204020204" pitchFamily="34" charset="-122"/>
              </a:rPr>
              <a:t>82mA</a:t>
            </a:r>
            <a:r>
              <a:rPr lang="zh-CN" altLang="en-US" sz="3200" dirty="0">
                <a:solidFill>
                  <a:srgbClr val="002060"/>
                </a:solidFill>
                <a:latin typeface="Microsoft YaHei" panose="020B0503020204020204" pitchFamily="34" charset="-122"/>
                <a:ea typeface="Microsoft YaHei" panose="020B0503020204020204" pitchFamily="34" charset="-122"/>
              </a:rPr>
              <a:t>与</a:t>
            </a:r>
            <a:r>
              <a:rPr lang="en-US" altLang="zh-CN" sz="3200" dirty="0">
                <a:solidFill>
                  <a:srgbClr val="002060"/>
                </a:solidFill>
                <a:latin typeface="Microsoft YaHei" panose="020B0503020204020204" pitchFamily="34" charset="-122"/>
                <a:ea typeface="Microsoft YaHei" panose="020B0503020204020204" pitchFamily="34" charset="-122"/>
              </a:rPr>
              <a:t>83mA</a:t>
            </a:r>
            <a:r>
              <a:rPr lang="zh-CN" altLang="en-US" sz="3200" dirty="0">
                <a:solidFill>
                  <a:srgbClr val="002060"/>
                </a:solidFill>
                <a:latin typeface="Microsoft YaHei" panose="020B0503020204020204" pitchFamily="34" charset="-122"/>
                <a:ea typeface="Microsoft YaHei" panose="020B0503020204020204" pitchFamily="34" charset="-122"/>
              </a:rPr>
              <a:t>之间：读为</a:t>
            </a:r>
            <a:r>
              <a:rPr lang="en-US" altLang="zh-CN" sz="3200" dirty="0">
                <a:solidFill>
                  <a:srgbClr val="002060"/>
                </a:solidFill>
                <a:latin typeface="Microsoft YaHei" panose="020B0503020204020204" pitchFamily="34" charset="-122"/>
                <a:ea typeface="Microsoft YaHei" panose="020B0503020204020204" pitchFamily="34" charset="-122"/>
              </a:rPr>
              <a:t>82.* mA</a:t>
            </a:r>
          </a:p>
        </p:txBody>
      </p:sp>
      <p:sp>
        <p:nvSpPr>
          <p:cNvPr id="102406" name="Text Box 6">
            <a:extLst>
              <a:ext uri="{FF2B5EF4-FFF2-40B4-BE49-F238E27FC236}">
                <a16:creationId xmlns:a16="http://schemas.microsoft.com/office/drawing/2014/main" id="{B413C458-0BD1-67F1-09D5-AC0AC17F8694}"/>
              </a:ext>
            </a:extLst>
          </p:cNvPr>
          <p:cNvSpPr txBox="1">
            <a:spLocks noChangeArrowheads="1"/>
          </p:cNvSpPr>
          <p:nvPr/>
        </p:nvSpPr>
        <p:spPr bwMode="auto">
          <a:xfrm>
            <a:off x="1708932" y="5096327"/>
            <a:ext cx="6526146" cy="584775"/>
          </a:xfrm>
          <a:prstGeom prst="rect">
            <a:avLst/>
          </a:prstGeom>
          <a:solidFill>
            <a:srgbClr val="D3D3CD"/>
          </a:solidFill>
          <a:ln>
            <a:noFill/>
          </a:ln>
          <a:effec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chemeClr val="accent2"/>
                </a:solidFill>
                <a:latin typeface="Microsoft YaHei" panose="020B0503020204020204" pitchFamily="34" charset="-122"/>
                <a:ea typeface="Microsoft YaHei" panose="020B0503020204020204" pitchFamily="34" charset="-122"/>
              </a:rPr>
              <a:t>指针正好在</a:t>
            </a:r>
            <a:r>
              <a:rPr lang="en-US" altLang="zh-CN" sz="3200" dirty="0">
                <a:solidFill>
                  <a:srgbClr val="CC0000"/>
                </a:solidFill>
                <a:latin typeface="Microsoft YaHei" panose="020B0503020204020204" pitchFamily="34" charset="-122"/>
                <a:ea typeface="Microsoft YaHei" panose="020B0503020204020204" pitchFamily="34" charset="-122"/>
              </a:rPr>
              <a:t>82mA</a:t>
            </a:r>
            <a:r>
              <a:rPr lang="zh-CN" altLang="en-US" sz="3200" dirty="0">
                <a:solidFill>
                  <a:schemeClr val="accent2"/>
                </a:solidFill>
                <a:latin typeface="Microsoft YaHei" panose="020B0503020204020204" pitchFamily="34" charset="-122"/>
                <a:ea typeface="Microsoft YaHei" panose="020B0503020204020204" pitchFamily="34" charset="-122"/>
              </a:rPr>
              <a:t>上：读为</a:t>
            </a:r>
            <a:r>
              <a:rPr lang="en-US" altLang="zh-CN" sz="3200" dirty="0">
                <a:solidFill>
                  <a:srgbClr val="CC0000"/>
                </a:solidFill>
                <a:latin typeface="Microsoft YaHei" panose="020B0503020204020204" pitchFamily="34" charset="-122"/>
                <a:ea typeface="Microsoft YaHei" panose="020B0503020204020204" pitchFamily="34" charset="-122"/>
              </a:rPr>
              <a:t>82.0mA</a:t>
            </a:r>
          </a:p>
        </p:txBody>
      </p:sp>
      <p:sp>
        <p:nvSpPr>
          <p:cNvPr id="102407" name="Text Box 7">
            <a:extLst>
              <a:ext uri="{FF2B5EF4-FFF2-40B4-BE49-F238E27FC236}">
                <a16:creationId xmlns:a16="http://schemas.microsoft.com/office/drawing/2014/main" id="{E1D32CA4-C6FD-8BAF-F7F6-A2354DAC6710}"/>
              </a:ext>
            </a:extLst>
          </p:cNvPr>
          <p:cNvSpPr txBox="1">
            <a:spLocks noChangeArrowheads="1"/>
          </p:cNvSpPr>
          <p:nvPr/>
        </p:nvSpPr>
        <p:spPr bwMode="auto">
          <a:xfrm>
            <a:off x="1563474" y="1988840"/>
            <a:ext cx="286488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2060"/>
                </a:solidFill>
                <a:latin typeface="Microsoft YaHei" panose="020B0503020204020204" pitchFamily="34" charset="-122"/>
                <a:ea typeface="Microsoft YaHei" panose="020B0503020204020204" pitchFamily="34" charset="-122"/>
              </a:rPr>
              <a:t>对于</a:t>
            </a:r>
            <a:r>
              <a:rPr lang="en-US" altLang="zh-CN" sz="3200" dirty="0">
                <a:solidFill>
                  <a:srgbClr val="002060"/>
                </a:solidFill>
                <a:latin typeface="Microsoft YaHei" panose="020B0503020204020204" pitchFamily="34" charset="-122"/>
                <a:ea typeface="Microsoft YaHei" panose="020B0503020204020204" pitchFamily="34" charset="-122"/>
              </a:rPr>
              <a:t>0.1</a:t>
            </a:r>
            <a:r>
              <a:rPr lang="zh-CN" altLang="en-US" sz="3200" dirty="0">
                <a:solidFill>
                  <a:srgbClr val="002060"/>
                </a:solidFill>
                <a:latin typeface="Microsoft YaHei" panose="020B0503020204020204" pitchFamily="34" charset="-122"/>
                <a:ea typeface="Microsoft YaHei" panose="020B0503020204020204" pitchFamily="34" charset="-122"/>
              </a:rPr>
              <a:t>级表：</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AE14ACA2-CD9A-7C0C-93C8-B0E9BF305A4F}"/>
                  </a:ext>
                </a:extLst>
              </p:cNvPr>
              <p:cNvSpPr txBox="1"/>
              <p:nvPr/>
            </p:nvSpPr>
            <p:spPr>
              <a:xfrm>
                <a:off x="1537531" y="2815100"/>
                <a:ext cx="6542176" cy="646331"/>
              </a:xfrm>
              <a:prstGeom prst="rect">
                <a:avLst/>
              </a:prstGeom>
              <a:solidFill>
                <a:srgbClr val="D3D3CD"/>
              </a:solid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3600" b="0" i="1" smtClean="0">
                          <a:solidFill>
                            <a:srgbClr val="C00000"/>
                          </a:solidFill>
                          <a:latin typeface="Cambria Math" panose="02040503050406030204" pitchFamily="18" charset="0"/>
                        </a:rPr>
                        <m:t>𝛥</m:t>
                      </m:r>
                      <m:r>
                        <a:rPr kumimoji="1" lang="zh-CN" altLang="en-US" sz="3600" i="1" baseline="-25000">
                          <a:solidFill>
                            <a:srgbClr val="C00000"/>
                          </a:solidFill>
                          <a:latin typeface="Cambria Math" panose="02040503050406030204" pitchFamily="18" charset="0"/>
                        </a:rPr>
                        <m:t>仪</m:t>
                      </m:r>
                      <m:r>
                        <a:rPr kumimoji="1" lang="en-US" altLang="zh-CN" sz="3600" b="0" i="1" smtClean="0">
                          <a:solidFill>
                            <a:srgbClr val="C00000"/>
                          </a:solidFill>
                          <a:latin typeface="Cambria Math" panose="02040503050406030204" pitchFamily="18" charset="0"/>
                        </a:rPr>
                        <m:t>=100 </m:t>
                      </m:r>
                      <m:r>
                        <m:rPr>
                          <m:sty m:val="p"/>
                        </m:rPr>
                        <a:rPr kumimoji="1" lang="en-US" altLang="zh-CN" sz="3600" i="1">
                          <a:solidFill>
                            <a:srgbClr val="C00000"/>
                          </a:solidFill>
                          <a:latin typeface="Cambria Math" panose="02040503050406030204" pitchFamily="18" charset="0"/>
                        </a:rPr>
                        <m:t>mA</m:t>
                      </m:r>
                      <m:r>
                        <a:rPr kumimoji="1" lang="en-US" altLang="zh-CN" sz="3600" b="0" i="1" smtClean="0">
                          <a:solidFill>
                            <a:srgbClr val="C00000"/>
                          </a:solidFill>
                          <a:latin typeface="Cambria Math" panose="02040503050406030204" pitchFamily="18" charset="0"/>
                        </a:rPr>
                        <m:t> × 0.1%=0.1 </m:t>
                      </m:r>
                      <m:r>
                        <m:rPr>
                          <m:sty m:val="p"/>
                        </m:rPr>
                        <a:rPr kumimoji="1" lang="en-US" altLang="zh-CN" sz="3600" b="0" i="0" smtClean="0">
                          <a:solidFill>
                            <a:srgbClr val="C00000"/>
                          </a:solidFill>
                          <a:latin typeface="Cambria Math" panose="02040503050406030204" pitchFamily="18" charset="0"/>
                        </a:rPr>
                        <m:t>mA</m:t>
                      </m:r>
                    </m:oMath>
                  </m:oMathPara>
                </a14:m>
                <a:endParaRPr kumimoji="1" lang="zh-CN" altLang="en-US" sz="3600" dirty="0">
                  <a:solidFill>
                    <a:srgbClr val="C00000"/>
                  </a:solidFill>
                </a:endParaRPr>
              </a:p>
            </p:txBody>
          </p:sp>
        </mc:Choice>
        <mc:Fallback xmlns="">
          <p:sp>
            <p:nvSpPr>
              <p:cNvPr id="2" name="文本框 1">
                <a:extLst>
                  <a:ext uri="{FF2B5EF4-FFF2-40B4-BE49-F238E27FC236}">
                    <a16:creationId xmlns:a16="http://schemas.microsoft.com/office/drawing/2014/main" id="{AE14ACA2-CD9A-7C0C-93C8-B0E9BF305A4F}"/>
                  </a:ext>
                </a:extLst>
              </p:cNvPr>
              <p:cNvSpPr txBox="1">
                <a:spLocks noRot="1" noChangeAspect="1" noMove="1" noResize="1" noEditPoints="1" noAdjustHandles="1" noChangeArrowheads="1" noChangeShapeType="1" noTextEdit="1"/>
              </p:cNvSpPr>
              <p:nvPr/>
            </p:nvSpPr>
            <p:spPr>
              <a:xfrm>
                <a:off x="1537531" y="2815100"/>
                <a:ext cx="6542176" cy="646331"/>
              </a:xfrm>
              <a:prstGeom prst="rect">
                <a:avLst/>
              </a:prstGeom>
              <a:blipFill>
                <a:blip r:embed="rId3"/>
                <a:stretch>
                  <a:fillRect b="-25000"/>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102403"/>
                                        </p:tgtEl>
                                        <p:attrNameLst>
                                          <p:attrName>style.visibility</p:attrName>
                                        </p:attrNameLst>
                                      </p:cBhvr>
                                      <p:to>
                                        <p:strVal val="visible"/>
                                      </p:to>
                                    </p:set>
                                    <p:anim calcmode="lin" valueType="num">
                                      <p:cBhvr>
                                        <p:cTn id="7" dur="500" fill="hold"/>
                                        <p:tgtEl>
                                          <p:spTgt spid="102403"/>
                                        </p:tgtEl>
                                        <p:attrNameLst>
                                          <p:attrName>ppt_w</p:attrName>
                                        </p:attrNameLst>
                                      </p:cBhvr>
                                      <p:tavLst>
                                        <p:tav tm="0">
                                          <p:val>
                                            <p:fltVal val="0"/>
                                          </p:val>
                                        </p:tav>
                                        <p:tav tm="100000">
                                          <p:val>
                                            <p:strVal val="#ppt_w"/>
                                          </p:val>
                                        </p:tav>
                                      </p:tavLst>
                                    </p:anim>
                                    <p:anim calcmode="lin" valueType="num">
                                      <p:cBhvr>
                                        <p:cTn id="8" dur="500" fill="hold"/>
                                        <p:tgtEl>
                                          <p:spTgt spid="102403"/>
                                        </p:tgtEl>
                                        <p:attrNameLst>
                                          <p:attrName>ppt_h</p:attrName>
                                        </p:attrNameLst>
                                      </p:cBhvr>
                                      <p:tavLst>
                                        <p:tav tm="0">
                                          <p:val>
                                            <p:fltVal val="0"/>
                                          </p:val>
                                        </p:tav>
                                        <p:tav tm="100000">
                                          <p:val>
                                            <p:strVal val="#ppt_h"/>
                                          </p:val>
                                        </p:tav>
                                      </p:tavLst>
                                    </p:anim>
                                    <p:anim calcmode="lin" valueType="num">
                                      <p:cBhvr>
                                        <p:cTn id="9" dur="500" fill="hold"/>
                                        <p:tgtEl>
                                          <p:spTgt spid="102403"/>
                                        </p:tgtEl>
                                        <p:attrNameLst>
                                          <p:attrName>ppt_x</p:attrName>
                                        </p:attrNameLst>
                                      </p:cBhvr>
                                      <p:tavLst>
                                        <p:tav tm="0">
                                          <p:val>
                                            <p:fltVal val="0.5"/>
                                          </p:val>
                                        </p:tav>
                                        <p:tav tm="100000">
                                          <p:val>
                                            <p:strVal val="#ppt_x"/>
                                          </p:val>
                                        </p:tav>
                                      </p:tavLst>
                                    </p:anim>
                                    <p:anim calcmode="lin" valueType="num">
                                      <p:cBhvr>
                                        <p:cTn id="10" dur="500" fill="hold"/>
                                        <p:tgtEl>
                                          <p:spTgt spid="102403"/>
                                        </p:tgtEl>
                                        <p:attrNameLst>
                                          <p:attrName>ppt_y</p:attrName>
                                        </p:attrNameLst>
                                      </p:cBhvr>
                                      <p:tavLst>
                                        <p:tav tm="0">
                                          <p:val>
                                            <p:fltVal val="0.5"/>
                                          </p:val>
                                        </p:tav>
                                        <p:tav tm="100000">
                                          <p:val>
                                            <p:strVal val="#ppt_y"/>
                                          </p:val>
                                        </p:tav>
                                      </p:tavLst>
                                    </p:anim>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0240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102405"/>
                                        </p:tgtEl>
                                        <p:attrNameLst>
                                          <p:attrName>style.visibility</p:attrName>
                                        </p:attrNameLst>
                                      </p:cBhvr>
                                      <p:to>
                                        <p:strVal val="visible"/>
                                      </p:to>
                                    </p:set>
                                    <p:anim calcmode="lin" valueType="num">
                                      <p:cBhvr additive="base">
                                        <p:cTn id="23" dur="500" fill="hold"/>
                                        <p:tgtEl>
                                          <p:spTgt spid="102405"/>
                                        </p:tgtEl>
                                        <p:attrNameLst>
                                          <p:attrName>ppt_x</p:attrName>
                                        </p:attrNameLst>
                                      </p:cBhvr>
                                      <p:tavLst>
                                        <p:tav tm="0">
                                          <p:val>
                                            <p:strVal val="0-#ppt_w/2"/>
                                          </p:val>
                                        </p:tav>
                                        <p:tav tm="100000">
                                          <p:val>
                                            <p:strVal val="#ppt_x"/>
                                          </p:val>
                                        </p:tav>
                                      </p:tavLst>
                                    </p:anim>
                                    <p:anim calcmode="lin" valueType="num">
                                      <p:cBhvr additive="base">
                                        <p:cTn id="24" dur="500" fill="hold"/>
                                        <p:tgtEl>
                                          <p:spTgt spid="102405"/>
                                        </p:tgtEl>
                                        <p:attrNameLst>
                                          <p:attrName>ppt_y</p:attrName>
                                        </p:attrNameLst>
                                      </p:cBhvr>
                                      <p:tavLst>
                                        <p:tav tm="0">
                                          <p:val>
                                            <p:strVal val="#ppt_y"/>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102406"/>
                                        </p:tgtEl>
                                        <p:attrNameLst>
                                          <p:attrName>style.visibility</p:attrName>
                                        </p:attrNameLst>
                                      </p:cBhvr>
                                      <p:to>
                                        <p:strVal val="visible"/>
                                      </p:to>
                                    </p:set>
                                    <p:anim calcmode="lin" valueType="num">
                                      <p:cBhvr additive="base">
                                        <p:cTn id="29" dur="500" fill="hold"/>
                                        <p:tgtEl>
                                          <p:spTgt spid="102406"/>
                                        </p:tgtEl>
                                        <p:attrNameLst>
                                          <p:attrName>ppt_x</p:attrName>
                                        </p:attrNameLst>
                                      </p:cBhvr>
                                      <p:tavLst>
                                        <p:tav tm="0">
                                          <p:val>
                                            <p:strVal val="0-#ppt_w/2"/>
                                          </p:val>
                                        </p:tav>
                                        <p:tav tm="100000">
                                          <p:val>
                                            <p:strVal val="#ppt_x"/>
                                          </p:val>
                                        </p:tav>
                                      </p:tavLst>
                                    </p:anim>
                                    <p:anim calcmode="lin" valueType="num">
                                      <p:cBhvr additive="base">
                                        <p:cTn id="30" dur="500" fill="hold"/>
                                        <p:tgtEl>
                                          <p:spTgt spid="10240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5" grpId="0" animBg="1" autoUpdateAnimBg="0"/>
      <p:bldP spid="102406" grpId="0" animBg="1" autoUpdateAnimBg="0"/>
      <p:bldP spid="102407" grpId="0" autoUpdateAnimBg="0"/>
      <p:bldP spid="2"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7" name="Text Box 5">
            <a:extLst>
              <a:ext uri="{FF2B5EF4-FFF2-40B4-BE49-F238E27FC236}">
                <a16:creationId xmlns:a16="http://schemas.microsoft.com/office/drawing/2014/main" id="{57F94D33-C7C1-3042-3E76-7C338AFE7A4E}"/>
              </a:ext>
            </a:extLst>
          </p:cNvPr>
          <p:cNvSpPr txBox="1">
            <a:spLocks noChangeArrowheads="1"/>
          </p:cNvSpPr>
          <p:nvPr/>
        </p:nvSpPr>
        <p:spPr bwMode="auto">
          <a:xfrm>
            <a:off x="1686370" y="2434545"/>
            <a:ext cx="958859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C00000"/>
                </a:solidFill>
                <a:latin typeface="Microsoft YaHei" panose="020B0503020204020204" pitchFamily="34" charset="-122"/>
                <a:ea typeface="Microsoft YaHei" panose="020B0503020204020204" pitchFamily="34" charset="-122"/>
              </a:rPr>
              <a:t>若未知精度级别</a:t>
            </a:r>
            <a:r>
              <a:rPr lang="en-US" altLang="zh-CN" sz="2800" dirty="0">
                <a:solidFill>
                  <a:srgbClr val="C00000"/>
                </a:solidFill>
                <a:latin typeface="Microsoft YaHei" panose="020B0503020204020204" pitchFamily="34" charset="-122"/>
                <a:ea typeface="Microsoft YaHei" panose="020B0503020204020204" pitchFamily="34" charset="-122"/>
              </a:rPr>
              <a:t>,</a:t>
            </a:r>
            <a:r>
              <a:rPr lang="zh-CN" altLang="en-US" sz="2800" dirty="0">
                <a:solidFill>
                  <a:srgbClr val="C00000"/>
                </a:solidFill>
                <a:latin typeface="Microsoft YaHei" panose="020B0503020204020204" pitchFamily="34" charset="-122"/>
                <a:ea typeface="Microsoft YaHei" panose="020B0503020204020204" pitchFamily="34" charset="-122"/>
              </a:rPr>
              <a:t>分辨率为</a:t>
            </a:r>
            <a:r>
              <a:rPr lang="en-US" altLang="zh-CN" sz="2800" dirty="0">
                <a:solidFill>
                  <a:srgbClr val="C00000"/>
                </a:solidFill>
                <a:latin typeface="Microsoft YaHei" panose="020B0503020204020204" pitchFamily="34" charset="-122"/>
                <a:ea typeface="Microsoft YaHei" panose="020B0503020204020204" pitchFamily="34" charset="-122"/>
              </a:rPr>
              <a:t>0.1 mA</a:t>
            </a:r>
            <a:r>
              <a:rPr lang="zh-CN" altLang="en-US" sz="2800" dirty="0">
                <a:solidFill>
                  <a:srgbClr val="C00000"/>
                </a:solidFill>
                <a:latin typeface="Microsoft YaHei" panose="020B0503020204020204" pitchFamily="34" charset="-122"/>
                <a:ea typeface="Microsoft YaHei" panose="020B0503020204020204" pitchFamily="34" charset="-122"/>
              </a:rPr>
              <a:t>，可以读至</a:t>
            </a:r>
            <a:r>
              <a:rPr lang="en-US" altLang="zh-CN" sz="2800" dirty="0">
                <a:solidFill>
                  <a:srgbClr val="C00000"/>
                </a:solidFill>
                <a:latin typeface="Microsoft YaHei" panose="020B0503020204020204" pitchFamily="34" charset="-122"/>
                <a:ea typeface="Microsoft YaHei" panose="020B0503020204020204" pitchFamily="34" charset="-122"/>
              </a:rPr>
              <a:t>0.1 mA</a:t>
            </a:r>
            <a:r>
              <a:rPr lang="zh-CN" altLang="en-US" sz="2800" dirty="0">
                <a:solidFill>
                  <a:srgbClr val="C00000"/>
                </a:solidFill>
                <a:latin typeface="Microsoft YaHei" panose="020B0503020204020204" pitchFamily="34" charset="-122"/>
                <a:ea typeface="Microsoft YaHei" panose="020B0503020204020204" pitchFamily="34" charset="-122"/>
              </a:rPr>
              <a:t>位</a:t>
            </a:r>
          </a:p>
        </p:txBody>
      </p:sp>
      <p:grpSp>
        <p:nvGrpSpPr>
          <p:cNvPr id="2" name="组合 1">
            <a:extLst>
              <a:ext uri="{FF2B5EF4-FFF2-40B4-BE49-F238E27FC236}">
                <a16:creationId xmlns:a16="http://schemas.microsoft.com/office/drawing/2014/main" id="{DD2F04DF-88D5-D0D5-5CC8-4FA19ACAD81C}"/>
              </a:ext>
            </a:extLst>
          </p:cNvPr>
          <p:cNvGrpSpPr/>
          <p:nvPr/>
        </p:nvGrpSpPr>
        <p:grpSpPr>
          <a:xfrm>
            <a:off x="284205" y="78031"/>
            <a:ext cx="5488477" cy="1117600"/>
            <a:chOff x="123567" y="53615"/>
            <a:chExt cx="5488477" cy="1117600"/>
          </a:xfrm>
        </p:grpSpPr>
        <p:pic>
          <p:nvPicPr>
            <p:cNvPr id="3" name="图片 2">
              <a:extLst>
                <a:ext uri="{FF2B5EF4-FFF2-40B4-BE49-F238E27FC236}">
                  <a16:creationId xmlns:a16="http://schemas.microsoft.com/office/drawing/2014/main" id="{4C14DBCD-5E8B-834D-007C-14DDCB52FD64}"/>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4" name="直线连接符 3">
              <a:extLst>
                <a:ext uri="{FF2B5EF4-FFF2-40B4-BE49-F238E27FC236}">
                  <a16:creationId xmlns:a16="http://schemas.microsoft.com/office/drawing/2014/main" id="{7729BE4D-A32A-B02A-8703-0FD17EF0D638}"/>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5" name="Rectangle 2">
            <a:extLst>
              <a:ext uri="{FF2B5EF4-FFF2-40B4-BE49-F238E27FC236}">
                <a16:creationId xmlns:a16="http://schemas.microsoft.com/office/drawing/2014/main" id="{D23EF09B-E14D-E81C-E08B-2655E3581250}"/>
              </a:ext>
            </a:extLst>
          </p:cNvPr>
          <p:cNvSpPr txBox="1">
            <a:spLocks noChangeArrowheads="1"/>
          </p:cNvSpPr>
          <p:nvPr/>
        </p:nvSpPr>
        <p:spPr>
          <a:xfrm>
            <a:off x="168870" y="-20408"/>
            <a:ext cx="4198343" cy="1084213"/>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3600" dirty="0">
                <a:solidFill>
                  <a:srgbClr val="002060"/>
                </a:solidFill>
                <a:latin typeface="SimHei" panose="02010609060101010101" pitchFamily="49" charset="-122"/>
                <a:ea typeface="SimHei" panose="02010609060101010101" pitchFamily="49" charset="-122"/>
              </a:rPr>
              <a:t>直接测量有效数字的确定</a:t>
            </a:r>
            <a:r>
              <a:rPr lang="en-US" altLang="zh-CN" sz="3600" dirty="0">
                <a:solidFill>
                  <a:srgbClr val="002060"/>
                </a:solidFill>
                <a:latin typeface="SimHei" panose="02010609060101010101" pitchFamily="49" charset="-122"/>
                <a:ea typeface="SimHei" panose="02010609060101010101" pitchFamily="49" charset="-122"/>
              </a:rPr>
              <a:t>---</a:t>
            </a:r>
            <a:r>
              <a:rPr lang="zh-CN" altLang="en-US" sz="3600" dirty="0">
                <a:solidFill>
                  <a:srgbClr val="002060"/>
                </a:solidFill>
                <a:latin typeface="SimHei" panose="02010609060101010101" pitchFamily="49" charset="-122"/>
                <a:ea typeface="SimHei" panose="02010609060101010101" pitchFamily="49" charset="-122"/>
              </a:rPr>
              <a:t>如何读数</a:t>
            </a:r>
          </a:p>
        </p:txBody>
      </p:sp>
      <p:sp>
        <p:nvSpPr>
          <p:cNvPr id="6" name="Text Box 1029">
            <a:extLst>
              <a:ext uri="{FF2B5EF4-FFF2-40B4-BE49-F238E27FC236}">
                <a16:creationId xmlns:a16="http://schemas.microsoft.com/office/drawing/2014/main" id="{B41F6DDE-FB45-15F9-CEEE-09061B1AF874}"/>
              </a:ext>
            </a:extLst>
          </p:cNvPr>
          <p:cNvSpPr txBox="1">
            <a:spLocks noChangeArrowheads="1"/>
          </p:cNvSpPr>
          <p:nvPr/>
        </p:nvSpPr>
        <p:spPr bwMode="auto">
          <a:xfrm>
            <a:off x="407368" y="1367714"/>
            <a:ext cx="92170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2060"/>
                </a:solidFill>
                <a:latin typeface="Microsoft YaHei" panose="020B0503020204020204" pitchFamily="34" charset="-122"/>
                <a:ea typeface="Microsoft YaHei" panose="020B0503020204020204" pitchFamily="34" charset="-122"/>
              </a:rPr>
              <a:t>例：（</a:t>
            </a:r>
            <a:r>
              <a:rPr lang="en-US" altLang="zh-CN" sz="3200" dirty="0">
                <a:solidFill>
                  <a:srgbClr val="002060"/>
                </a:solidFill>
                <a:latin typeface="Microsoft YaHei" panose="020B0503020204020204" pitchFamily="34" charset="-122"/>
                <a:ea typeface="Microsoft YaHei" panose="020B0503020204020204" pitchFamily="34" charset="-122"/>
              </a:rPr>
              <a:t>2</a:t>
            </a:r>
            <a:r>
              <a:rPr lang="zh-CN" altLang="en-US" sz="3200" dirty="0">
                <a:solidFill>
                  <a:srgbClr val="002060"/>
                </a:solidFill>
                <a:latin typeface="Microsoft YaHei" panose="020B0503020204020204" pitchFamily="34" charset="-122"/>
                <a:ea typeface="Microsoft YaHei" panose="020B0503020204020204" pitchFamily="34" charset="-122"/>
              </a:rPr>
              <a:t>）</a:t>
            </a:r>
            <a:r>
              <a:rPr lang="en-US" altLang="zh-CN" sz="3200" dirty="0">
                <a:solidFill>
                  <a:srgbClr val="002060"/>
                </a:solidFill>
                <a:latin typeface="Microsoft YaHei" panose="020B0503020204020204" pitchFamily="34" charset="-122"/>
                <a:ea typeface="Microsoft YaHei" panose="020B0503020204020204" pitchFamily="34" charset="-122"/>
              </a:rPr>
              <a:t>0.1</a:t>
            </a:r>
            <a:r>
              <a:rPr lang="zh-CN" altLang="en-US" sz="3200" dirty="0">
                <a:solidFill>
                  <a:srgbClr val="002060"/>
                </a:solidFill>
                <a:latin typeface="Microsoft YaHei" panose="020B0503020204020204" pitchFamily="34" charset="-122"/>
                <a:ea typeface="Microsoft YaHei" panose="020B0503020204020204" pitchFamily="34" charset="-122"/>
              </a:rPr>
              <a:t>级量程为</a:t>
            </a:r>
            <a:r>
              <a:rPr lang="en-US" altLang="zh-CN" sz="3200" dirty="0">
                <a:solidFill>
                  <a:srgbClr val="002060"/>
                </a:solidFill>
                <a:latin typeface="Microsoft YaHei" panose="020B0503020204020204" pitchFamily="34" charset="-122"/>
                <a:ea typeface="Microsoft YaHei" panose="020B0503020204020204" pitchFamily="34" charset="-122"/>
              </a:rPr>
              <a:t>100 mA</a:t>
            </a:r>
            <a:r>
              <a:rPr lang="zh-CN" altLang="en-US" sz="3200" dirty="0">
                <a:solidFill>
                  <a:srgbClr val="002060"/>
                </a:solidFill>
                <a:latin typeface="Microsoft YaHei" panose="020B0503020204020204" pitchFamily="34" charset="-122"/>
                <a:ea typeface="Microsoft YaHei" panose="020B0503020204020204" pitchFamily="34" charset="-122"/>
              </a:rPr>
              <a:t>的电流表测电流</a:t>
            </a:r>
            <a:endParaRPr lang="en-US" altLang="zh-CN" sz="3200" dirty="0">
              <a:solidFill>
                <a:srgbClr val="002060"/>
              </a:solidFill>
              <a:latin typeface="Microsoft YaHei" panose="020B0503020204020204" pitchFamily="34" charset="-122"/>
              <a:ea typeface="Microsoft YaHei" panose="020B0503020204020204" pitchFamily="34" charset="-122"/>
            </a:endParaRPr>
          </a:p>
        </p:txBody>
      </p:sp>
      <p:sp>
        <p:nvSpPr>
          <p:cNvPr id="7" name="Text Box 1029">
            <a:extLst>
              <a:ext uri="{FF2B5EF4-FFF2-40B4-BE49-F238E27FC236}">
                <a16:creationId xmlns:a16="http://schemas.microsoft.com/office/drawing/2014/main" id="{0782D270-BF26-5FEE-9A72-BF22D06A23FC}"/>
              </a:ext>
            </a:extLst>
          </p:cNvPr>
          <p:cNvSpPr txBox="1">
            <a:spLocks noChangeArrowheads="1"/>
          </p:cNvSpPr>
          <p:nvPr/>
        </p:nvSpPr>
        <p:spPr bwMode="auto">
          <a:xfrm>
            <a:off x="1271464" y="3362717"/>
            <a:ext cx="92170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2060"/>
                </a:solidFill>
                <a:latin typeface="Microsoft YaHei" panose="020B0503020204020204" pitchFamily="34" charset="-122"/>
                <a:ea typeface="Microsoft YaHei" panose="020B0503020204020204" pitchFamily="34" charset="-122"/>
              </a:rPr>
              <a:t>（</a:t>
            </a:r>
            <a:r>
              <a:rPr lang="en-US" altLang="zh-CN" sz="3200" dirty="0">
                <a:solidFill>
                  <a:srgbClr val="002060"/>
                </a:solidFill>
                <a:latin typeface="Microsoft YaHei" panose="020B0503020204020204" pitchFamily="34" charset="-122"/>
                <a:ea typeface="Microsoft YaHei" panose="020B0503020204020204" pitchFamily="34" charset="-122"/>
              </a:rPr>
              <a:t>3</a:t>
            </a:r>
            <a:r>
              <a:rPr lang="zh-CN" altLang="en-US" sz="3200" dirty="0">
                <a:solidFill>
                  <a:srgbClr val="002060"/>
                </a:solidFill>
                <a:latin typeface="Microsoft YaHei" panose="020B0503020204020204" pitchFamily="34" charset="-122"/>
                <a:ea typeface="Microsoft YaHei" panose="020B0503020204020204" pitchFamily="34" charset="-122"/>
              </a:rPr>
              <a:t>）</a:t>
            </a:r>
            <a:r>
              <a:rPr lang="en-US" altLang="zh-CN" sz="3200" dirty="0">
                <a:solidFill>
                  <a:srgbClr val="002060"/>
                </a:solidFill>
                <a:latin typeface="Microsoft YaHei" panose="020B0503020204020204" pitchFamily="34" charset="-122"/>
                <a:ea typeface="Microsoft YaHei" panose="020B0503020204020204" pitchFamily="34" charset="-122"/>
              </a:rPr>
              <a:t>1.0</a:t>
            </a:r>
            <a:r>
              <a:rPr lang="zh-CN" altLang="en-US" sz="3200" dirty="0">
                <a:solidFill>
                  <a:srgbClr val="002060"/>
                </a:solidFill>
                <a:latin typeface="Microsoft YaHei" panose="020B0503020204020204" pitchFamily="34" charset="-122"/>
                <a:ea typeface="Microsoft YaHei" panose="020B0503020204020204" pitchFamily="34" charset="-122"/>
              </a:rPr>
              <a:t>级量程为</a:t>
            </a:r>
            <a:r>
              <a:rPr lang="en-US" altLang="zh-CN" sz="3200" dirty="0">
                <a:solidFill>
                  <a:srgbClr val="002060"/>
                </a:solidFill>
                <a:latin typeface="Microsoft YaHei" panose="020B0503020204020204" pitchFamily="34" charset="-122"/>
                <a:ea typeface="Microsoft YaHei" panose="020B0503020204020204" pitchFamily="34" charset="-122"/>
              </a:rPr>
              <a:t>100 mA</a:t>
            </a:r>
            <a:r>
              <a:rPr lang="zh-CN" altLang="en-US" sz="3200" dirty="0">
                <a:solidFill>
                  <a:srgbClr val="002060"/>
                </a:solidFill>
                <a:latin typeface="Microsoft YaHei" panose="020B0503020204020204" pitchFamily="34" charset="-122"/>
                <a:ea typeface="Microsoft YaHei" panose="020B0503020204020204" pitchFamily="34" charset="-122"/>
              </a:rPr>
              <a:t>的电流表测电流</a:t>
            </a:r>
            <a:endParaRPr lang="en-US" altLang="zh-CN" sz="3200" dirty="0">
              <a:solidFill>
                <a:srgbClr val="002060"/>
              </a:solidFill>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grpId="0" nodeType="clickEffect">
                                  <p:stCondLst>
                                    <p:cond delay="0"/>
                                  </p:stCondLst>
                                  <p:childTnLst>
                                    <p:set>
                                      <p:cBhvr>
                                        <p:cTn id="10" dur="1" fill="hold">
                                          <p:stCondLst>
                                            <p:cond delay="0"/>
                                          </p:stCondLst>
                                        </p:cTn>
                                        <p:tgtEl>
                                          <p:spTgt spid="120837"/>
                                        </p:tgtEl>
                                        <p:attrNameLst>
                                          <p:attrName>style.visibility</p:attrName>
                                        </p:attrNameLst>
                                      </p:cBhvr>
                                      <p:to>
                                        <p:strVal val="visible"/>
                                      </p:to>
                                    </p:set>
                                    <p:anim calcmode="lin" valueType="num">
                                      <p:cBhvr additive="base">
                                        <p:cTn id="11" dur="500" fill="hold"/>
                                        <p:tgtEl>
                                          <p:spTgt spid="120837"/>
                                        </p:tgtEl>
                                        <p:attrNameLst>
                                          <p:attrName>ppt_x</p:attrName>
                                        </p:attrNameLst>
                                      </p:cBhvr>
                                      <p:tavLst>
                                        <p:tav tm="0">
                                          <p:val>
                                            <p:strVal val="0-#ppt_w/2"/>
                                          </p:val>
                                        </p:tav>
                                        <p:tav tm="100000">
                                          <p:val>
                                            <p:strVal val="#ppt_x"/>
                                          </p:val>
                                        </p:tav>
                                      </p:tavLst>
                                    </p:anim>
                                    <p:anim calcmode="lin" valueType="num">
                                      <p:cBhvr additive="base">
                                        <p:cTn id="12" dur="500" fill="hold"/>
                                        <p:tgtEl>
                                          <p:spTgt spid="120837"/>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37"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3426" name="Picture 2" descr="电流表1">
            <a:extLst>
              <a:ext uri="{FF2B5EF4-FFF2-40B4-BE49-F238E27FC236}">
                <a16:creationId xmlns:a16="http://schemas.microsoft.com/office/drawing/2014/main" id="{F701ED22-8E75-4998-125D-CBF7181DEE7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43472" y="12701"/>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428" name="Text Box 4">
            <a:extLst>
              <a:ext uri="{FF2B5EF4-FFF2-40B4-BE49-F238E27FC236}">
                <a16:creationId xmlns:a16="http://schemas.microsoft.com/office/drawing/2014/main" id="{1D803A51-7059-4C27-4AE5-5CF9B12C6760}"/>
              </a:ext>
            </a:extLst>
          </p:cNvPr>
          <p:cNvSpPr txBox="1">
            <a:spLocks noChangeArrowheads="1"/>
          </p:cNvSpPr>
          <p:nvPr/>
        </p:nvSpPr>
        <p:spPr bwMode="auto">
          <a:xfrm>
            <a:off x="1553943" y="1771925"/>
            <a:ext cx="24497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2060"/>
                </a:solidFill>
                <a:latin typeface="Microsoft YaHei" panose="020B0503020204020204" pitchFamily="34" charset="-122"/>
                <a:ea typeface="Microsoft YaHei" panose="020B0503020204020204" pitchFamily="34" charset="-122"/>
              </a:rPr>
              <a:t>对于</a:t>
            </a:r>
            <a:r>
              <a:rPr lang="en-US" altLang="zh-CN" sz="3200" dirty="0">
                <a:solidFill>
                  <a:srgbClr val="002060"/>
                </a:solidFill>
                <a:latin typeface="Microsoft YaHei" panose="020B0503020204020204" pitchFamily="34" charset="-122"/>
                <a:ea typeface="Microsoft YaHei" panose="020B0503020204020204" pitchFamily="34" charset="-122"/>
              </a:rPr>
              <a:t>1.0</a:t>
            </a:r>
            <a:r>
              <a:rPr lang="zh-CN" altLang="en-US" sz="3200" dirty="0">
                <a:solidFill>
                  <a:srgbClr val="002060"/>
                </a:solidFill>
                <a:latin typeface="Microsoft YaHei" panose="020B0503020204020204" pitchFamily="34" charset="-122"/>
                <a:ea typeface="Microsoft YaHei" panose="020B0503020204020204" pitchFamily="34" charset="-122"/>
              </a:rPr>
              <a:t>级表</a:t>
            </a:r>
          </a:p>
        </p:txBody>
      </p:sp>
      <p:sp>
        <p:nvSpPr>
          <p:cNvPr id="20485" name="Text Box 5">
            <a:extLst>
              <a:ext uri="{FF2B5EF4-FFF2-40B4-BE49-F238E27FC236}">
                <a16:creationId xmlns:a16="http://schemas.microsoft.com/office/drawing/2014/main" id="{B2119EC0-64DB-7382-A253-B25D504392D8}"/>
              </a:ext>
            </a:extLst>
          </p:cNvPr>
          <p:cNvSpPr txBox="1">
            <a:spLocks noChangeArrowheads="1"/>
          </p:cNvSpPr>
          <p:nvPr/>
        </p:nvSpPr>
        <p:spPr bwMode="auto">
          <a:xfrm>
            <a:off x="2574925" y="3044826"/>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103431" name="Text Box 7">
            <a:extLst>
              <a:ext uri="{FF2B5EF4-FFF2-40B4-BE49-F238E27FC236}">
                <a16:creationId xmlns:a16="http://schemas.microsoft.com/office/drawing/2014/main" id="{FEC127D6-7BC7-02B3-B44D-877191613547}"/>
              </a:ext>
            </a:extLst>
          </p:cNvPr>
          <p:cNvSpPr txBox="1">
            <a:spLocks noChangeArrowheads="1"/>
          </p:cNvSpPr>
          <p:nvPr/>
        </p:nvSpPr>
        <p:spPr bwMode="auto">
          <a:xfrm>
            <a:off x="1553418" y="4903830"/>
            <a:ext cx="6429965" cy="584775"/>
          </a:xfrm>
          <a:prstGeom prst="rect">
            <a:avLst/>
          </a:prstGeom>
          <a:solidFill>
            <a:srgbClr val="D3D3CD"/>
          </a:solidFill>
          <a:ln>
            <a:noFill/>
          </a:ln>
          <a:effec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chemeClr val="accent2"/>
                </a:solidFill>
                <a:latin typeface="Microsoft YaHei" panose="020B0503020204020204" pitchFamily="34" charset="-122"/>
                <a:ea typeface="Microsoft YaHei" panose="020B0503020204020204" pitchFamily="34" charset="-122"/>
              </a:rPr>
              <a:t>指针正好在</a:t>
            </a:r>
            <a:r>
              <a:rPr lang="en-US" altLang="zh-CN" sz="3200" dirty="0">
                <a:solidFill>
                  <a:srgbClr val="CC0000"/>
                </a:solidFill>
                <a:latin typeface="Microsoft YaHei" panose="020B0503020204020204" pitchFamily="34" charset="-122"/>
                <a:ea typeface="Microsoft YaHei" panose="020B0503020204020204" pitchFamily="34" charset="-122"/>
              </a:rPr>
              <a:t>82</a:t>
            </a:r>
            <a:r>
              <a:rPr lang="zh-CN" altLang="en-US" sz="3200" dirty="0">
                <a:solidFill>
                  <a:srgbClr val="CC0000"/>
                </a:solidFill>
                <a:latin typeface="Microsoft YaHei" panose="020B0503020204020204" pitchFamily="34" charset="-122"/>
                <a:ea typeface="Microsoft YaHei" panose="020B0503020204020204" pitchFamily="34" charset="-122"/>
              </a:rPr>
              <a:t> </a:t>
            </a:r>
            <a:r>
              <a:rPr lang="en-US" altLang="zh-CN" sz="3200" dirty="0">
                <a:solidFill>
                  <a:srgbClr val="CC0000"/>
                </a:solidFill>
                <a:latin typeface="Microsoft YaHei" panose="020B0503020204020204" pitchFamily="34" charset="-122"/>
                <a:ea typeface="Microsoft YaHei" panose="020B0503020204020204" pitchFamily="34" charset="-122"/>
              </a:rPr>
              <a:t>mA</a:t>
            </a:r>
            <a:r>
              <a:rPr lang="zh-CN" altLang="en-US" sz="3200" dirty="0">
                <a:solidFill>
                  <a:schemeClr val="accent2"/>
                </a:solidFill>
                <a:latin typeface="Microsoft YaHei" panose="020B0503020204020204" pitchFamily="34" charset="-122"/>
                <a:ea typeface="Microsoft YaHei" panose="020B0503020204020204" pitchFamily="34" charset="-122"/>
              </a:rPr>
              <a:t>上：读为</a:t>
            </a:r>
            <a:r>
              <a:rPr lang="en-US" altLang="zh-CN" sz="3200" dirty="0">
                <a:solidFill>
                  <a:srgbClr val="CC0000"/>
                </a:solidFill>
                <a:latin typeface="Microsoft YaHei" panose="020B0503020204020204" pitchFamily="34" charset="-122"/>
                <a:ea typeface="Microsoft YaHei" panose="020B0503020204020204" pitchFamily="34" charset="-122"/>
              </a:rPr>
              <a:t>82</a:t>
            </a:r>
            <a:r>
              <a:rPr lang="zh-CN" altLang="en-US" sz="3200" dirty="0">
                <a:solidFill>
                  <a:srgbClr val="CC0000"/>
                </a:solidFill>
                <a:latin typeface="Microsoft YaHei" panose="020B0503020204020204" pitchFamily="34" charset="-122"/>
                <a:ea typeface="Microsoft YaHei" panose="020B0503020204020204" pitchFamily="34" charset="-122"/>
              </a:rPr>
              <a:t> </a:t>
            </a:r>
            <a:r>
              <a:rPr lang="en-US" altLang="zh-CN" sz="3200" dirty="0">
                <a:solidFill>
                  <a:srgbClr val="CC0000"/>
                </a:solidFill>
                <a:latin typeface="Microsoft YaHei" panose="020B0503020204020204" pitchFamily="34" charset="-122"/>
                <a:ea typeface="Microsoft YaHei" panose="020B0503020204020204" pitchFamily="34" charset="-122"/>
              </a:rPr>
              <a:t>mA</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3C126543-C6ED-8EA9-7E49-9EF0DEAC3A10}"/>
                  </a:ext>
                </a:extLst>
              </p:cNvPr>
              <p:cNvSpPr txBox="1"/>
              <p:nvPr/>
            </p:nvSpPr>
            <p:spPr>
              <a:xfrm>
                <a:off x="1529495" y="2743201"/>
                <a:ext cx="5843266" cy="646331"/>
              </a:xfrm>
              <a:prstGeom prst="rect">
                <a:avLst/>
              </a:prstGeom>
              <a:solidFill>
                <a:srgbClr val="D3D3CD"/>
              </a:solid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3600" b="0" i="1" smtClean="0">
                          <a:solidFill>
                            <a:srgbClr val="C00000"/>
                          </a:solidFill>
                          <a:latin typeface="Cambria Math" panose="02040503050406030204" pitchFamily="18" charset="0"/>
                        </a:rPr>
                        <m:t>𝛥</m:t>
                      </m:r>
                      <m:r>
                        <a:rPr kumimoji="1" lang="zh-CN" altLang="en-US" sz="3600" i="1" baseline="-25000">
                          <a:solidFill>
                            <a:srgbClr val="C00000"/>
                          </a:solidFill>
                          <a:latin typeface="Cambria Math" panose="02040503050406030204" pitchFamily="18" charset="0"/>
                        </a:rPr>
                        <m:t>仪</m:t>
                      </m:r>
                      <m:r>
                        <a:rPr kumimoji="1" lang="en-US" altLang="zh-CN" sz="3600" b="0" i="1" smtClean="0">
                          <a:solidFill>
                            <a:srgbClr val="C00000"/>
                          </a:solidFill>
                          <a:latin typeface="Cambria Math" panose="02040503050406030204" pitchFamily="18" charset="0"/>
                        </a:rPr>
                        <m:t>=100 </m:t>
                      </m:r>
                      <m:r>
                        <m:rPr>
                          <m:sty m:val="p"/>
                        </m:rPr>
                        <a:rPr kumimoji="1" lang="en-US" altLang="zh-CN" sz="3600" i="1">
                          <a:solidFill>
                            <a:srgbClr val="C00000"/>
                          </a:solidFill>
                          <a:latin typeface="Cambria Math" panose="02040503050406030204" pitchFamily="18" charset="0"/>
                        </a:rPr>
                        <m:t>mA</m:t>
                      </m:r>
                      <m:r>
                        <a:rPr kumimoji="1" lang="en-US" altLang="zh-CN" sz="3600" b="0" i="1" smtClean="0">
                          <a:solidFill>
                            <a:srgbClr val="C00000"/>
                          </a:solidFill>
                          <a:latin typeface="Cambria Math" panose="02040503050406030204" pitchFamily="18" charset="0"/>
                        </a:rPr>
                        <m:t> × 1%=1 </m:t>
                      </m:r>
                      <m:r>
                        <m:rPr>
                          <m:sty m:val="p"/>
                        </m:rPr>
                        <a:rPr kumimoji="1" lang="en-US" altLang="zh-CN" sz="3600" b="0" i="0" smtClean="0">
                          <a:solidFill>
                            <a:srgbClr val="C00000"/>
                          </a:solidFill>
                          <a:latin typeface="Cambria Math" panose="02040503050406030204" pitchFamily="18" charset="0"/>
                        </a:rPr>
                        <m:t>mA</m:t>
                      </m:r>
                    </m:oMath>
                  </m:oMathPara>
                </a14:m>
                <a:endParaRPr kumimoji="1" lang="zh-CN" altLang="en-US" sz="3600" dirty="0">
                  <a:solidFill>
                    <a:srgbClr val="C00000"/>
                  </a:solidFill>
                </a:endParaRPr>
              </a:p>
            </p:txBody>
          </p:sp>
        </mc:Choice>
        <mc:Fallback xmlns="">
          <p:sp>
            <p:nvSpPr>
              <p:cNvPr id="2" name="文本框 1">
                <a:extLst>
                  <a:ext uri="{FF2B5EF4-FFF2-40B4-BE49-F238E27FC236}">
                    <a16:creationId xmlns:a16="http://schemas.microsoft.com/office/drawing/2014/main" id="{3C126543-C6ED-8EA9-7E49-9EF0DEAC3A10}"/>
                  </a:ext>
                </a:extLst>
              </p:cNvPr>
              <p:cNvSpPr txBox="1">
                <a:spLocks noRot="1" noChangeAspect="1" noMove="1" noResize="1" noEditPoints="1" noAdjustHandles="1" noChangeArrowheads="1" noChangeShapeType="1" noTextEdit="1"/>
              </p:cNvSpPr>
              <p:nvPr/>
            </p:nvSpPr>
            <p:spPr>
              <a:xfrm>
                <a:off x="1529495" y="2743201"/>
                <a:ext cx="5843266" cy="646331"/>
              </a:xfrm>
              <a:prstGeom prst="rect">
                <a:avLst/>
              </a:prstGeom>
              <a:blipFill>
                <a:blip r:embed="rId3"/>
                <a:stretch>
                  <a:fillRect b="-25490"/>
                </a:stretch>
              </a:blipFill>
            </p:spPr>
            <p:txBody>
              <a:bodyPr/>
              <a:lstStyle/>
              <a:p>
                <a:r>
                  <a:rPr lang="zh-CN" altLang="en-US">
                    <a:noFill/>
                  </a:rPr>
                  <a:t> </a:t>
                </a:r>
              </a:p>
            </p:txBody>
          </p:sp>
        </mc:Fallback>
      </mc:AlternateContent>
      <p:sp>
        <p:nvSpPr>
          <p:cNvPr id="3" name="Text Box 5">
            <a:extLst>
              <a:ext uri="{FF2B5EF4-FFF2-40B4-BE49-F238E27FC236}">
                <a16:creationId xmlns:a16="http://schemas.microsoft.com/office/drawing/2014/main" id="{F3538F63-321E-3494-BBCF-6D9AD00FC2FD}"/>
              </a:ext>
            </a:extLst>
          </p:cNvPr>
          <p:cNvSpPr txBox="1">
            <a:spLocks noChangeArrowheads="1"/>
          </p:cNvSpPr>
          <p:nvPr/>
        </p:nvSpPr>
        <p:spPr bwMode="auto">
          <a:xfrm>
            <a:off x="1553418" y="3650360"/>
            <a:ext cx="6702297" cy="1077218"/>
          </a:xfrm>
          <a:prstGeom prst="rect">
            <a:avLst/>
          </a:prstGeom>
          <a:solidFill>
            <a:srgbClr val="D3D3CD"/>
          </a:solidFill>
          <a:ln>
            <a:noFill/>
          </a:ln>
          <a:effec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2060"/>
                </a:solidFill>
                <a:latin typeface="Microsoft YaHei" panose="020B0503020204020204" pitchFamily="34" charset="-122"/>
                <a:ea typeface="Microsoft YaHei" panose="020B0503020204020204" pitchFamily="34" charset="-122"/>
              </a:rPr>
              <a:t>指针在</a:t>
            </a:r>
            <a:r>
              <a:rPr lang="en-US" altLang="zh-CN" sz="3200" dirty="0">
                <a:solidFill>
                  <a:srgbClr val="002060"/>
                </a:solidFill>
                <a:latin typeface="Microsoft YaHei" panose="020B0503020204020204" pitchFamily="34" charset="-122"/>
                <a:ea typeface="Microsoft YaHei" panose="020B0503020204020204" pitchFamily="34" charset="-122"/>
              </a:rPr>
              <a:t>82</a:t>
            </a:r>
            <a:r>
              <a:rPr lang="zh-CN" altLang="en-US" sz="3200" dirty="0">
                <a:solidFill>
                  <a:srgbClr val="002060"/>
                </a:solidFill>
                <a:latin typeface="Microsoft YaHei" panose="020B0503020204020204" pitchFamily="34" charset="-122"/>
                <a:ea typeface="Microsoft YaHei" panose="020B0503020204020204" pitchFamily="34" charset="-122"/>
              </a:rPr>
              <a:t> </a:t>
            </a:r>
            <a:r>
              <a:rPr lang="en-US" altLang="zh-CN" sz="3200" dirty="0">
                <a:solidFill>
                  <a:srgbClr val="002060"/>
                </a:solidFill>
                <a:latin typeface="Microsoft YaHei" panose="020B0503020204020204" pitchFamily="34" charset="-122"/>
                <a:ea typeface="Microsoft YaHei" panose="020B0503020204020204" pitchFamily="34" charset="-122"/>
              </a:rPr>
              <a:t>mA</a:t>
            </a:r>
            <a:r>
              <a:rPr lang="zh-CN" altLang="en-US" sz="3200" dirty="0">
                <a:solidFill>
                  <a:srgbClr val="002060"/>
                </a:solidFill>
                <a:latin typeface="Microsoft YaHei" panose="020B0503020204020204" pitchFamily="34" charset="-122"/>
                <a:ea typeface="Microsoft YaHei" panose="020B0503020204020204" pitchFamily="34" charset="-122"/>
              </a:rPr>
              <a:t>与</a:t>
            </a:r>
            <a:r>
              <a:rPr lang="en-US" altLang="zh-CN" sz="3200" dirty="0">
                <a:solidFill>
                  <a:srgbClr val="002060"/>
                </a:solidFill>
                <a:latin typeface="Microsoft YaHei" panose="020B0503020204020204" pitchFamily="34" charset="-122"/>
                <a:ea typeface="Microsoft YaHei" panose="020B0503020204020204" pitchFamily="34" charset="-122"/>
              </a:rPr>
              <a:t>83</a:t>
            </a:r>
            <a:r>
              <a:rPr lang="zh-CN" altLang="en-US" sz="3200" dirty="0">
                <a:solidFill>
                  <a:srgbClr val="002060"/>
                </a:solidFill>
                <a:latin typeface="Microsoft YaHei" panose="020B0503020204020204" pitchFamily="34" charset="-122"/>
                <a:ea typeface="Microsoft YaHei" panose="020B0503020204020204" pitchFamily="34" charset="-122"/>
              </a:rPr>
              <a:t> </a:t>
            </a:r>
            <a:r>
              <a:rPr lang="en-US" altLang="zh-CN" sz="3200" dirty="0">
                <a:solidFill>
                  <a:srgbClr val="002060"/>
                </a:solidFill>
                <a:latin typeface="Microsoft YaHei" panose="020B0503020204020204" pitchFamily="34" charset="-122"/>
                <a:ea typeface="Microsoft YaHei" panose="020B0503020204020204" pitchFamily="34" charset="-122"/>
              </a:rPr>
              <a:t>mA</a:t>
            </a:r>
            <a:r>
              <a:rPr lang="zh-CN" altLang="en-US" sz="3200" dirty="0">
                <a:solidFill>
                  <a:srgbClr val="002060"/>
                </a:solidFill>
                <a:latin typeface="Microsoft YaHei" panose="020B0503020204020204" pitchFamily="34" charset="-122"/>
                <a:ea typeface="Microsoft YaHei" panose="020B0503020204020204" pitchFamily="34" charset="-122"/>
              </a:rPr>
              <a:t>之间：</a:t>
            </a:r>
            <a:endParaRPr lang="en-US" altLang="zh-CN" sz="3200" dirty="0">
              <a:solidFill>
                <a:srgbClr val="002060"/>
              </a:solidFill>
              <a:latin typeface="Microsoft YaHei" panose="020B0503020204020204" pitchFamily="34" charset="-122"/>
              <a:ea typeface="Microsoft YaHei" panose="020B0503020204020204" pitchFamily="34" charset="-122"/>
            </a:endParaRPr>
          </a:p>
          <a:p>
            <a:pPr eaLnBrk="1" hangingPunct="1"/>
            <a:r>
              <a:rPr lang="zh-CN" altLang="en-US" sz="3200" dirty="0">
                <a:solidFill>
                  <a:srgbClr val="002060"/>
                </a:solidFill>
                <a:latin typeface="Microsoft YaHei" panose="020B0503020204020204" pitchFamily="34" charset="-122"/>
                <a:ea typeface="Microsoft YaHei" panose="020B0503020204020204" pitchFamily="34" charset="-122"/>
              </a:rPr>
              <a:t>可读为</a:t>
            </a:r>
            <a:r>
              <a:rPr lang="en-US" altLang="zh-CN" sz="3200" dirty="0">
                <a:solidFill>
                  <a:srgbClr val="002060"/>
                </a:solidFill>
                <a:latin typeface="Microsoft YaHei" panose="020B0503020204020204" pitchFamily="34" charset="-122"/>
                <a:ea typeface="Microsoft YaHei" panose="020B0503020204020204" pitchFamily="34" charset="-122"/>
              </a:rPr>
              <a:t>82</a:t>
            </a:r>
            <a:r>
              <a:rPr lang="zh-CN" altLang="en-US" sz="3200" dirty="0">
                <a:solidFill>
                  <a:srgbClr val="002060"/>
                </a:solidFill>
                <a:latin typeface="Microsoft YaHei" panose="020B0503020204020204" pitchFamily="34" charset="-122"/>
                <a:ea typeface="Microsoft YaHei" panose="020B0503020204020204" pitchFamily="34" charset="-122"/>
              </a:rPr>
              <a:t> </a:t>
            </a:r>
            <a:r>
              <a:rPr lang="en-US" altLang="zh-CN" sz="3200" dirty="0">
                <a:solidFill>
                  <a:srgbClr val="002060"/>
                </a:solidFill>
                <a:latin typeface="Microsoft YaHei" panose="020B0503020204020204" pitchFamily="34" charset="-122"/>
                <a:ea typeface="Microsoft YaHei" panose="020B0503020204020204" pitchFamily="34" charset="-122"/>
              </a:rPr>
              <a:t>mA</a:t>
            </a:r>
            <a:r>
              <a:rPr lang="zh-CN" altLang="en-US" sz="3200" dirty="0">
                <a:solidFill>
                  <a:srgbClr val="002060"/>
                </a:solidFill>
                <a:latin typeface="Microsoft YaHei" panose="020B0503020204020204" pitchFamily="34" charset="-122"/>
                <a:ea typeface="Microsoft YaHei" panose="020B0503020204020204" pitchFamily="34" charset="-122"/>
              </a:rPr>
              <a:t>、</a:t>
            </a:r>
            <a:r>
              <a:rPr lang="en-US" altLang="zh-CN" sz="3200" dirty="0">
                <a:solidFill>
                  <a:srgbClr val="002060"/>
                </a:solidFill>
                <a:latin typeface="Microsoft YaHei" panose="020B0503020204020204" pitchFamily="34" charset="-122"/>
                <a:ea typeface="Microsoft YaHei" panose="020B0503020204020204" pitchFamily="34" charset="-122"/>
              </a:rPr>
              <a:t>83</a:t>
            </a:r>
            <a:r>
              <a:rPr lang="zh-CN" altLang="en-US" sz="3200" dirty="0">
                <a:solidFill>
                  <a:srgbClr val="002060"/>
                </a:solidFill>
                <a:latin typeface="Microsoft YaHei" panose="020B0503020204020204" pitchFamily="34" charset="-122"/>
                <a:ea typeface="Microsoft YaHei" panose="020B0503020204020204" pitchFamily="34" charset="-122"/>
              </a:rPr>
              <a:t> </a:t>
            </a:r>
            <a:r>
              <a:rPr lang="en-US" altLang="zh-CN" sz="3200" dirty="0">
                <a:solidFill>
                  <a:srgbClr val="002060"/>
                </a:solidFill>
                <a:latin typeface="Microsoft YaHei" panose="020B0503020204020204" pitchFamily="34" charset="-122"/>
                <a:ea typeface="Microsoft YaHei" panose="020B0503020204020204" pitchFamily="34" charset="-122"/>
              </a:rPr>
              <a:t>mA</a:t>
            </a:r>
            <a:r>
              <a:rPr lang="zh-CN" altLang="en-US" sz="3200" dirty="0">
                <a:solidFill>
                  <a:srgbClr val="002060"/>
                </a:solidFill>
                <a:latin typeface="Microsoft YaHei" panose="020B0503020204020204" pitchFamily="34" charset="-122"/>
                <a:ea typeface="Microsoft YaHei" panose="020B0503020204020204" pitchFamily="34" charset="-122"/>
              </a:rPr>
              <a:t>或</a:t>
            </a:r>
            <a:r>
              <a:rPr lang="en-US" altLang="zh-CN" sz="3200" dirty="0">
                <a:solidFill>
                  <a:srgbClr val="002060"/>
                </a:solidFill>
                <a:latin typeface="Microsoft YaHei" panose="020B0503020204020204" pitchFamily="34" charset="-122"/>
                <a:ea typeface="Microsoft YaHei" panose="020B0503020204020204" pitchFamily="34" charset="-122"/>
              </a:rPr>
              <a:t>84</a:t>
            </a:r>
            <a:r>
              <a:rPr lang="zh-CN" altLang="en-US" sz="3200" dirty="0">
                <a:solidFill>
                  <a:srgbClr val="002060"/>
                </a:solidFill>
                <a:latin typeface="Microsoft YaHei" panose="020B0503020204020204" pitchFamily="34" charset="-122"/>
                <a:ea typeface="Microsoft YaHei" panose="020B0503020204020204" pitchFamily="34" charset="-122"/>
              </a:rPr>
              <a:t> </a:t>
            </a:r>
            <a:r>
              <a:rPr lang="en-US" altLang="zh-CN" sz="3200" dirty="0">
                <a:solidFill>
                  <a:srgbClr val="002060"/>
                </a:solidFill>
                <a:latin typeface="Microsoft YaHei" panose="020B0503020204020204" pitchFamily="34" charset="-122"/>
                <a:ea typeface="Microsoft YaHei" panose="020B0503020204020204" pitchFamily="34" charset="-122"/>
              </a:rPr>
              <a:t>mA</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3" presetClass="entr" presetSubtype="528" fill="hold" nodeType="clickEffect">
                                  <p:stCondLst>
                                    <p:cond delay="0"/>
                                  </p:stCondLst>
                                  <p:childTnLst>
                                    <p:set>
                                      <p:cBhvr>
                                        <p:cTn id="6" dur="1" fill="hold">
                                          <p:stCondLst>
                                            <p:cond delay="0"/>
                                          </p:stCondLst>
                                        </p:cTn>
                                        <p:tgtEl>
                                          <p:spTgt spid="103426"/>
                                        </p:tgtEl>
                                        <p:attrNameLst>
                                          <p:attrName>style.visibility</p:attrName>
                                        </p:attrNameLst>
                                      </p:cBhvr>
                                      <p:to>
                                        <p:strVal val="visible"/>
                                      </p:to>
                                    </p:set>
                                    <p:anim calcmode="lin" valueType="num">
                                      <p:cBhvr>
                                        <p:cTn id="7" dur="500" fill="hold"/>
                                        <p:tgtEl>
                                          <p:spTgt spid="103426"/>
                                        </p:tgtEl>
                                        <p:attrNameLst>
                                          <p:attrName>ppt_w</p:attrName>
                                        </p:attrNameLst>
                                      </p:cBhvr>
                                      <p:tavLst>
                                        <p:tav tm="0">
                                          <p:val>
                                            <p:fltVal val="0"/>
                                          </p:val>
                                        </p:tav>
                                        <p:tav tm="100000">
                                          <p:val>
                                            <p:strVal val="#ppt_w"/>
                                          </p:val>
                                        </p:tav>
                                      </p:tavLst>
                                    </p:anim>
                                    <p:anim calcmode="lin" valueType="num">
                                      <p:cBhvr>
                                        <p:cTn id="8" dur="500" fill="hold"/>
                                        <p:tgtEl>
                                          <p:spTgt spid="103426"/>
                                        </p:tgtEl>
                                        <p:attrNameLst>
                                          <p:attrName>ppt_h</p:attrName>
                                        </p:attrNameLst>
                                      </p:cBhvr>
                                      <p:tavLst>
                                        <p:tav tm="0">
                                          <p:val>
                                            <p:fltVal val="0"/>
                                          </p:val>
                                        </p:tav>
                                        <p:tav tm="100000">
                                          <p:val>
                                            <p:strVal val="#ppt_h"/>
                                          </p:val>
                                        </p:tav>
                                      </p:tavLst>
                                    </p:anim>
                                    <p:anim calcmode="lin" valueType="num">
                                      <p:cBhvr>
                                        <p:cTn id="9" dur="500" fill="hold"/>
                                        <p:tgtEl>
                                          <p:spTgt spid="103426"/>
                                        </p:tgtEl>
                                        <p:attrNameLst>
                                          <p:attrName>ppt_x</p:attrName>
                                        </p:attrNameLst>
                                      </p:cBhvr>
                                      <p:tavLst>
                                        <p:tav tm="0">
                                          <p:val>
                                            <p:fltVal val="0.5"/>
                                          </p:val>
                                        </p:tav>
                                        <p:tav tm="100000">
                                          <p:val>
                                            <p:strVal val="#ppt_x"/>
                                          </p:val>
                                        </p:tav>
                                      </p:tavLst>
                                    </p:anim>
                                    <p:anim calcmode="lin" valueType="num">
                                      <p:cBhvr>
                                        <p:cTn id="10" dur="500" fill="hold"/>
                                        <p:tgtEl>
                                          <p:spTgt spid="103426"/>
                                        </p:tgtEl>
                                        <p:attrNameLst>
                                          <p:attrName>ppt_y</p:attrName>
                                        </p:attrNameLst>
                                      </p:cBhvr>
                                      <p:tavLst>
                                        <p:tav tm="0">
                                          <p:val>
                                            <p:fltVal val="0.5"/>
                                          </p:val>
                                        </p:tav>
                                        <p:tav tm="100000">
                                          <p:val>
                                            <p:strVal val="#ppt_y"/>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 presetClass="entr" presetSubtype="8" fill="hold" grpId="0" nodeType="clickEffect">
                                  <p:stCondLst>
                                    <p:cond delay="0"/>
                                  </p:stCondLst>
                                  <p:childTnLst>
                                    <p:set>
                                      <p:cBhvr>
                                        <p:cTn id="14" dur="1" fill="hold">
                                          <p:stCondLst>
                                            <p:cond delay="0"/>
                                          </p:stCondLst>
                                        </p:cTn>
                                        <p:tgtEl>
                                          <p:spTgt spid="103428"/>
                                        </p:tgtEl>
                                        <p:attrNameLst>
                                          <p:attrName>style.visibility</p:attrName>
                                        </p:attrNameLst>
                                      </p:cBhvr>
                                      <p:to>
                                        <p:strVal val="visible"/>
                                      </p:to>
                                    </p:set>
                                    <p:anim calcmode="lin" valueType="num">
                                      <p:cBhvr additive="base">
                                        <p:cTn id="15" dur="500" fill="hold"/>
                                        <p:tgtEl>
                                          <p:spTgt spid="103428"/>
                                        </p:tgtEl>
                                        <p:attrNameLst>
                                          <p:attrName>ppt_x</p:attrName>
                                        </p:attrNameLst>
                                      </p:cBhvr>
                                      <p:tavLst>
                                        <p:tav tm="0">
                                          <p:val>
                                            <p:strVal val="0-#ppt_w/2"/>
                                          </p:val>
                                        </p:tav>
                                        <p:tav tm="100000">
                                          <p:val>
                                            <p:strVal val="#ppt_x"/>
                                          </p:val>
                                        </p:tav>
                                      </p:tavLst>
                                    </p:anim>
                                    <p:anim calcmode="lin" valueType="num">
                                      <p:cBhvr additive="base">
                                        <p:cTn id="16" dur="500" fill="hold"/>
                                        <p:tgtEl>
                                          <p:spTgt spid="103428"/>
                                        </p:tgtEl>
                                        <p:attrNameLst>
                                          <p:attrName>ppt_y</p:attrName>
                                        </p:attrNameLst>
                                      </p:cBhvr>
                                      <p:tavLst>
                                        <p:tav tm="0">
                                          <p:val>
                                            <p:strVal val="#ppt_y"/>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3"/>
                                        </p:tgtEl>
                                        <p:attrNameLst>
                                          <p:attrName>style.visibility</p:attrName>
                                        </p:attrNameLst>
                                      </p:cBhvr>
                                      <p:to>
                                        <p:strVal val="visible"/>
                                      </p:to>
                                    </p:set>
                                    <p:anim calcmode="lin" valueType="num">
                                      <p:cBhvr additive="base">
                                        <p:cTn id="25" dur="500" fill="hold"/>
                                        <p:tgtEl>
                                          <p:spTgt spid="3"/>
                                        </p:tgtEl>
                                        <p:attrNameLst>
                                          <p:attrName>ppt_x</p:attrName>
                                        </p:attrNameLst>
                                      </p:cBhvr>
                                      <p:tavLst>
                                        <p:tav tm="0">
                                          <p:val>
                                            <p:strVal val="0-#ppt_w/2"/>
                                          </p:val>
                                        </p:tav>
                                        <p:tav tm="100000">
                                          <p:val>
                                            <p:strVal val="#ppt_x"/>
                                          </p:val>
                                        </p:tav>
                                      </p:tavLst>
                                    </p:anim>
                                    <p:anim calcmode="lin" valueType="num">
                                      <p:cBhvr additive="base">
                                        <p:cTn id="26"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103431"/>
                                        </p:tgtEl>
                                        <p:attrNameLst>
                                          <p:attrName>style.visibility</p:attrName>
                                        </p:attrNameLst>
                                      </p:cBhvr>
                                      <p:to>
                                        <p:strVal val="visible"/>
                                      </p:to>
                                    </p:set>
                                    <p:anim calcmode="lin" valueType="num">
                                      <p:cBhvr additive="base">
                                        <p:cTn id="31" dur="500" fill="hold"/>
                                        <p:tgtEl>
                                          <p:spTgt spid="103431"/>
                                        </p:tgtEl>
                                        <p:attrNameLst>
                                          <p:attrName>ppt_x</p:attrName>
                                        </p:attrNameLst>
                                      </p:cBhvr>
                                      <p:tavLst>
                                        <p:tav tm="0">
                                          <p:val>
                                            <p:strVal val="0-#ppt_w/2"/>
                                          </p:val>
                                        </p:tav>
                                        <p:tav tm="100000">
                                          <p:val>
                                            <p:strVal val="#ppt_x"/>
                                          </p:val>
                                        </p:tav>
                                      </p:tavLst>
                                    </p:anim>
                                    <p:anim calcmode="lin" valueType="num">
                                      <p:cBhvr additive="base">
                                        <p:cTn id="32" dur="500" fill="hold"/>
                                        <p:tgtEl>
                                          <p:spTgt spid="10343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428" grpId="0" autoUpdateAnimBg="0"/>
      <p:bldP spid="103431" grpId="0" animBg="1" autoUpdateAnimBg="0"/>
      <p:bldP spid="2" grpId="0" animBg="1"/>
      <p:bldP spid="3"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Text Box 2051">
            <a:extLst>
              <a:ext uri="{FF2B5EF4-FFF2-40B4-BE49-F238E27FC236}">
                <a16:creationId xmlns:a16="http://schemas.microsoft.com/office/drawing/2014/main" id="{B924C702-E3DF-1BC5-0715-674C7667BF47}"/>
              </a:ext>
            </a:extLst>
          </p:cNvPr>
          <p:cNvSpPr txBox="1">
            <a:spLocks noChangeArrowheads="1"/>
          </p:cNvSpPr>
          <p:nvPr/>
        </p:nvSpPr>
        <p:spPr bwMode="auto">
          <a:xfrm>
            <a:off x="407368" y="2844225"/>
            <a:ext cx="22874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7030A0"/>
                </a:solidFill>
                <a:latin typeface="Microsoft YaHei" panose="020B0503020204020204" pitchFamily="34" charset="-122"/>
                <a:ea typeface="Microsoft YaHei" panose="020B0503020204020204" pitchFamily="34" charset="-122"/>
              </a:rPr>
              <a:t>1.</a:t>
            </a:r>
            <a:r>
              <a:rPr lang="zh-CN" altLang="en-US" sz="3200" dirty="0">
                <a:solidFill>
                  <a:srgbClr val="7030A0"/>
                </a:solidFill>
                <a:latin typeface="Microsoft YaHei" panose="020B0503020204020204" pitchFamily="34" charset="-122"/>
                <a:ea typeface="Microsoft YaHei" panose="020B0503020204020204" pitchFamily="34" charset="-122"/>
              </a:rPr>
              <a:t>加减法</a:t>
            </a:r>
          </a:p>
        </p:txBody>
      </p:sp>
      <p:sp>
        <p:nvSpPr>
          <p:cNvPr id="109572" name="Rectangle 2052">
            <a:extLst>
              <a:ext uri="{FF2B5EF4-FFF2-40B4-BE49-F238E27FC236}">
                <a16:creationId xmlns:a16="http://schemas.microsoft.com/office/drawing/2014/main" id="{3AFE1E46-C137-B84A-B1B0-CD6ED67DEE2D}"/>
              </a:ext>
            </a:extLst>
          </p:cNvPr>
          <p:cNvSpPr>
            <a:spLocks noChangeArrowheads="1"/>
          </p:cNvSpPr>
          <p:nvPr/>
        </p:nvSpPr>
        <p:spPr bwMode="auto">
          <a:xfrm>
            <a:off x="681112" y="3589963"/>
            <a:ext cx="9375328" cy="95410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002060"/>
                </a:solidFill>
                <a:latin typeface="Microsoft YaHei" panose="020B0503020204020204" pitchFamily="34" charset="-122"/>
                <a:ea typeface="Microsoft YaHei" panose="020B0503020204020204" pitchFamily="34" charset="-122"/>
              </a:rPr>
              <a:t>加减法运算后的有效数字，取到参与运算各数中最靠前出现可疑数的那一位。</a:t>
            </a:r>
          </a:p>
        </p:txBody>
      </p:sp>
      <p:sp>
        <p:nvSpPr>
          <p:cNvPr id="109573" name="Rectangle 2053">
            <a:extLst>
              <a:ext uri="{FF2B5EF4-FFF2-40B4-BE49-F238E27FC236}">
                <a16:creationId xmlns:a16="http://schemas.microsoft.com/office/drawing/2014/main" id="{EF9231B6-227C-BA48-FBE4-CE6652CD26A3}"/>
              </a:ext>
            </a:extLst>
          </p:cNvPr>
          <p:cNvSpPr>
            <a:spLocks noChangeArrowheads="1"/>
          </p:cNvSpPr>
          <p:nvPr/>
        </p:nvSpPr>
        <p:spPr bwMode="auto">
          <a:xfrm>
            <a:off x="551384" y="1393429"/>
            <a:ext cx="9505056" cy="954107"/>
          </a:xfrm>
          <a:prstGeom prst="rect">
            <a:avLst/>
          </a:prstGeom>
          <a:noFill/>
          <a:ln w="9525">
            <a:solidFill>
              <a:srgbClr val="0070C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002060"/>
                </a:solidFill>
                <a:latin typeface="Microsoft YaHei" panose="020B0503020204020204" pitchFamily="34" charset="-122"/>
                <a:ea typeface="Microsoft YaHei" panose="020B0503020204020204" pitchFamily="34" charset="-122"/>
              </a:rPr>
              <a:t>有效数字运算法则是一种</a:t>
            </a:r>
            <a:r>
              <a:rPr lang="zh-CN" altLang="en-US" sz="2800" dirty="0">
                <a:solidFill>
                  <a:srgbClr val="C00000"/>
                </a:solidFill>
                <a:latin typeface="Microsoft YaHei" panose="020B0503020204020204" pitchFamily="34" charset="-122"/>
                <a:ea typeface="Microsoft YaHei" panose="020B0503020204020204" pitchFamily="34" charset="-122"/>
              </a:rPr>
              <a:t>经验总结</a:t>
            </a:r>
            <a:r>
              <a:rPr lang="zh-CN" altLang="en-US" sz="2800" dirty="0">
                <a:solidFill>
                  <a:srgbClr val="002060"/>
                </a:solidFill>
                <a:latin typeface="Microsoft YaHei" panose="020B0503020204020204" pitchFamily="34" charset="-122"/>
                <a:ea typeface="Microsoft YaHei" panose="020B0503020204020204" pitchFamily="34" charset="-122"/>
              </a:rPr>
              <a:t>，依据的是不确定度计算结果，因此有时候并不准确，常用于中间结果的计算。</a:t>
            </a:r>
          </a:p>
        </p:txBody>
      </p:sp>
      <p:grpSp>
        <p:nvGrpSpPr>
          <p:cNvPr id="2" name="组合 1">
            <a:extLst>
              <a:ext uri="{FF2B5EF4-FFF2-40B4-BE49-F238E27FC236}">
                <a16:creationId xmlns:a16="http://schemas.microsoft.com/office/drawing/2014/main" id="{15D2518C-EF50-C894-0E1B-72EB2C429AAC}"/>
              </a:ext>
            </a:extLst>
          </p:cNvPr>
          <p:cNvGrpSpPr/>
          <p:nvPr/>
        </p:nvGrpSpPr>
        <p:grpSpPr>
          <a:xfrm>
            <a:off x="284205" y="78031"/>
            <a:ext cx="5488477" cy="1117600"/>
            <a:chOff x="123567" y="53615"/>
            <a:chExt cx="5488477" cy="1117600"/>
          </a:xfrm>
        </p:grpSpPr>
        <p:pic>
          <p:nvPicPr>
            <p:cNvPr id="3" name="图片 2">
              <a:extLst>
                <a:ext uri="{FF2B5EF4-FFF2-40B4-BE49-F238E27FC236}">
                  <a16:creationId xmlns:a16="http://schemas.microsoft.com/office/drawing/2014/main" id="{B42FC06B-48A0-8F0C-36FA-DAF1DDDF1F5C}"/>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4" name="直线连接符 3">
              <a:extLst>
                <a:ext uri="{FF2B5EF4-FFF2-40B4-BE49-F238E27FC236}">
                  <a16:creationId xmlns:a16="http://schemas.microsoft.com/office/drawing/2014/main" id="{B5A6C905-58C4-9DD1-22CF-E80347A74A5D}"/>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5" name="Rectangle 2">
            <a:extLst>
              <a:ext uri="{FF2B5EF4-FFF2-40B4-BE49-F238E27FC236}">
                <a16:creationId xmlns:a16="http://schemas.microsoft.com/office/drawing/2014/main" id="{79835188-6A60-D51C-2252-8F2D1028AB24}"/>
              </a:ext>
            </a:extLst>
          </p:cNvPr>
          <p:cNvSpPr txBox="1">
            <a:spLocks noChangeArrowheads="1"/>
          </p:cNvSpPr>
          <p:nvPr/>
        </p:nvSpPr>
        <p:spPr>
          <a:xfrm>
            <a:off x="168870" y="286683"/>
            <a:ext cx="4630986" cy="8380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有效数字运算法则</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09573"/>
                                        </p:tgtEl>
                                        <p:attrNameLst>
                                          <p:attrName>style.visibility</p:attrName>
                                        </p:attrNameLst>
                                      </p:cBhvr>
                                      <p:to>
                                        <p:strVal val="visible"/>
                                      </p:to>
                                    </p:set>
                                    <p:anim calcmode="lin" valueType="num">
                                      <p:cBhvr additive="base">
                                        <p:cTn id="7" dur="500" fill="hold"/>
                                        <p:tgtEl>
                                          <p:spTgt spid="109573"/>
                                        </p:tgtEl>
                                        <p:attrNameLst>
                                          <p:attrName>ppt_x</p:attrName>
                                        </p:attrNameLst>
                                      </p:cBhvr>
                                      <p:tavLst>
                                        <p:tav tm="0">
                                          <p:val>
                                            <p:strVal val="0-#ppt_w/2"/>
                                          </p:val>
                                        </p:tav>
                                        <p:tav tm="100000">
                                          <p:val>
                                            <p:strVal val="#ppt_x"/>
                                          </p:val>
                                        </p:tav>
                                      </p:tavLst>
                                    </p:anim>
                                    <p:anim calcmode="lin" valueType="num">
                                      <p:cBhvr additive="base">
                                        <p:cTn id="8" dur="500" fill="hold"/>
                                        <p:tgtEl>
                                          <p:spTgt spid="109573"/>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09571"/>
                                        </p:tgtEl>
                                        <p:attrNameLst>
                                          <p:attrName>style.visibility</p:attrName>
                                        </p:attrNameLst>
                                      </p:cBhvr>
                                      <p:to>
                                        <p:strVal val="visible"/>
                                      </p:to>
                                    </p:set>
                                    <p:anim calcmode="lin" valueType="num">
                                      <p:cBhvr additive="base">
                                        <p:cTn id="13" dur="500" fill="hold"/>
                                        <p:tgtEl>
                                          <p:spTgt spid="109571"/>
                                        </p:tgtEl>
                                        <p:attrNameLst>
                                          <p:attrName>ppt_x</p:attrName>
                                        </p:attrNameLst>
                                      </p:cBhvr>
                                      <p:tavLst>
                                        <p:tav tm="0">
                                          <p:val>
                                            <p:strVal val="0-#ppt_w/2"/>
                                          </p:val>
                                        </p:tav>
                                        <p:tav tm="100000">
                                          <p:val>
                                            <p:strVal val="#ppt_x"/>
                                          </p:val>
                                        </p:tav>
                                      </p:tavLst>
                                    </p:anim>
                                    <p:anim calcmode="lin" valueType="num">
                                      <p:cBhvr additive="base">
                                        <p:cTn id="14" dur="500" fill="hold"/>
                                        <p:tgtEl>
                                          <p:spTgt spid="109571"/>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109572"/>
                                        </p:tgtEl>
                                        <p:attrNameLst>
                                          <p:attrName>style.visibility</p:attrName>
                                        </p:attrNameLst>
                                      </p:cBhvr>
                                      <p:to>
                                        <p:strVal val="visible"/>
                                      </p:to>
                                    </p:set>
                                    <p:anim calcmode="lin" valueType="num">
                                      <p:cBhvr additive="base">
                                        <p:cTn id="19" dur="500" fill="hold"/>
                                        <p:tgtEl>
                                          <p:spTgt spid="109572"/>
                                        </p:tgtEl>
                                        <p:attrNameLst>
                                          <p:attrName>ppt_x</p:attrName>
                                        </p:attrNameLst>
                                      </p:cBhvr>
                                      <p:tavLst>
                                        <p:tav tm="0">
                                          <p:val>
                                            <p:strVal val="0-#ppt_w/2"/>
                                          </p:val>
                                        </p:tav>
                                        <p:tav tm="100000">
                                          <p:val>
                                            <p:strVal val="#ppt_x"/>
                                          </p:val>
                                        </p:tav>
                                      </p:tavLst>
                                    </p:anim>
                                    <p:anim calcmode="lin" valueType="num">
                                      <p:cBhvr additive="base">
                                        <p:cTn id="20" dur="500" fill="hold"/>
                                        <p:tgtEl>
                                          <p:spTgt spid="10957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71" grpId="0" autoUpdateAnimBg="0"/>
      <p:bldP spid="109572" grpId="0" autoUpdateAnimBg="0"/>
      <p:bldP spid="109573" grpId="0" animBg="1"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6" name="Text Box 14">
            <a:extLst>
              <a:ext uri="{FF2B5EF4-FFF2-40B4-BE49-F238E27FC236}">
                <a16:creationId xmlns:a16="http://schemas.microsoft.com/office/drawing/2014/main" id="{4F903F34-32E5-326E-3D09-F4DB4A42A38C}"/>
              </a:ext>
            </a:extLst>
          </p:cNvPr>
          <p:cNvSpPr txBox="1">
            <a:spLocks noChangeArrowheads="1"/>
          </p:cNvSpPr>
          <p:nvPr/>
        </p:nvSpPr>
        <p:spPr bwMode="auto">
          <a:xfrm>
            <a:off x="6842125" y="987426"/>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38" name="Text Box 16">
            <a:extLst>
              <a:ext uri="{FF2B5EF4-FFF2-40B4-BE49-F238E27FC236}">
                <a16:creationId xmlns:a16="http://schemas.microsoft.com/office/drawing/2014/main" id="{C343BFC0-E2F4-9084-50F7-6C1E4CA9C190}"/>
              </a:ext>
            </a:extLst>
          </p:cNvPr>
          <p:cNvSpPr txBox="1">
            <a:spLocks noChangeArrowheads="1"/>
          </p:cNvSpPr>
          <p:nvPr/>
        </p:nvSpPr>
        <p:spPr bwMode="auto">
          <a:xfrm>
            <a:off x="9737725" y="987426"/>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2542" name="Text Box 20">
            <a:extLst>
              <a:ext uri="{FF2B5EF4-FFF2-40B4-BE49-F238E27FC236}">
                <a16:creationId xmlns:a16="http://schemas.microsoft.com/office/drawing/2014/main" id="{FE01973A-5F00-49CD-6FD3-989156A571FB}"/>
              </a:ext>
            </a:extLst>
          </p:cNvPr>
          <p:cNvSpPr txBox="1">
            <a:spLocks noChangeArrowheads="1"/>
          </p:cNvSpPr>
          <p:nvPr/>
        </p:nvSpPr>
        <p:spPr bwMode="auto">
          <a:xfrm>
            <a:off x="9525000" y="5334001"/>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mc:AlternateContent xmlns:mc="http://schemas.openxmlformats.org/markup-compatibility/2006" xmlns:a14="http://schemas.microsoft.com/office/drawing/2010/main">
        <mc:Choice Requires="a14">
          <p:sp>
            <p:nvSpPr>
              <p:cNvPr id="22547" name="Text Box 26">
                <a:extLst>
                  <a:ext uri="{FF2B5EF4-FFF2-40B4-BE49-F238E27FC236}">
                    <a16:creationId xmlns:a16="http://schemas.microsoft.com/office/drawing/2014/main" id="{86378F8E-33DD-E400-2B48-8A8BD4F29900}"/>
                  </a:ext>
                </a:extLst>
              </p:cNvPr>
              <p:cNvSpPr txBox="1">
                <a:spLocks noChangeArrowheads="1"/>
              </p:cNvSpPr>
              <p:nvPr/>
            </p:nvSpPr>
            <p:spPr bwMode="auto">
              <a:xfrm>
                <a:off x="1737712" y="4494395"/>
                <a:ext cx="2376264" cy="61959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2060"/>
                    </a:solidFill>
                    <a:latin typeface="Microsoft YaHei" panose="020B0503020204020204" pitchFamily="34" charset="-122"/>
                    <a:ea typeface="Microsoft YaHei" panose="020B0503020204020204" pitchFamily="34" charset="-122"/>
                    <a:cs typeface="文鼎CS魏碑"/>
                  </a:rPr>
                  <a:t>结果为 </a:t>
                </a:r>
                <a14:m>
                  <m:oMath xmlns:m="http://schemas.openxmlformats.org/officeDocument/2006/math">
                    <m:r>
                      <m:rPr>
                        <m:nor/>
                      </m:rPr>
                      <a:rPr lang="en-US" altLang="zh-CN" sz="3200" i="0" dirty="0" smtClean="0">
                        <a:solidFill>
                          <a:srgbClr val="002060"/>
                        </a:solidFill>
                        <a:latin typeface="Microsoft YaHei" panose="020B0503020204020204" pitchFamily="34" charset="-122"/>
                        <a:ea typeface="Microsoft YaHei" panose="020B0503020204020204" pitchFamily="34" charset="-122"/>
                        <a:cs typeface="Times New Roman" panose="02020603050405020304" pitchFamily="18" charset="0"/>
                      </a:rPr>
                      <m:t>63</m:t>
                    </m:r>
                    <m:r>
                      <m:rPr>
                        <m:nor/>
                      </m:rPr>
                      <a:rPr lang="en-US" altLang="zh-CN" sz="3200" i="0" dirty="0" smtClean="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m:t>.</m:t>
                    </m:r>
                    <m:acc>
                      <m:accPr>
                        <m:chr m:val="̅"/>
                        <m:ctrlPr>
                          <a:rPr lang="en-US" altLang="zh-CN" sz="3200" i="1" dirty="0" smtClean="0">
                            <a:solidFill>
                              <a:srgbClr val="C00000"/>
                            </a:solidFill>
                            <a:latin typeface="Cambria Math" panose="02040503050406030204" pitchFamily="18" charset="0"/>
                            <a:ea typeface="文鼎CS魏碑"/>
                            <a:cs typeface="文鼎CS魏碑"/>
                          </a:rPr>
                        </m:ctrlPr>
                      </m:accPr>
                      <m:e>
                        <m:r>
                          <m:rPr>
                            <m:nor/>
                          </m:rPr>
                          <a:rPr lang="en-US" altLang="zh-CN" sz="3200" i="0" dirty="0" smtClean="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m:t>7</m:t>
                        </m:r>
                      </m:e>
                    </m:acc>
                  </m:oMath>
                </a14:m>
                <a:endParaRPr lang="en-US" altLang="zh-CN" sz="3200" i="1" dirty="0">
                  <a:solidFill>
                    <a:srgbClr val="002060"/>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mc:Choice>
        <mc:Fallback xmlns="">
          <p:sp>
            <p:nvSpPr>
              <p:cNvPr id="22547" name="Text Box 26">
                <a:extLst>
                  <a:ext uri="{FF2B5EF4-FFF2-40B4-BE49-F238E27FC236}">
                    <a16:creationId xmlns:a16="http://schemas.microsoft.com/office/drawing/2014/main" id="{86378F8E-33DD-E400-2B48-8A8BD4F29900}"/>
                  </a:ext>
                </a:extLst>
              </p:cNvPr>
              <p:cNvSpPr txBox="1">
                <a:spLocks noRot="1" noChangeAspect="1" noMove="1" noResize="1" noEditPoints="1" noAdjustHandles="1" noChangeArrowheads="1" noChangeShapeType="1" noTextEdit="1"/>
              </p:cNvSpPr>
              <p:nvPr/>
            </p:nvSpPr>
            <p:spPr bwMode="auto">
              <a:xfrm>
                <a:off x="1737712" y="4494395"/>
                <a:ext cx="2376264" cy="619593"/>
              </a:xfrm>
              <a:prstGeom prst="rect">
                <a:avLst/>
              </a:prstGeom>
              <a:blipFill>
                <a:blip r:embed="rId3"/>
                <a:stretch>
                  <a:fillRect l="-6383" t="-6000" r="-1064" b="-32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B71931E6-068C-58AE-C0E4-81AE926992B9}"/>
                  </a:ext>
                </a:extLst>
              </p:cNvPr>
              <p:cNvSpPr txBox="1"/>
              <p:nvPr/>
            </p:nvSpPr>
            <p:spPr>
              <a:xfrm>
                <a:off x="1220533" y="657849"/>
                <a:ext cx="4443407" cy="639662"/>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defPPr>
                  <a:defRPr lang="en-US"/>
                </a:defPPr>
                <a:lvl1pPr>
                  <a:defRPr kumimoji="1" sz="4000" b="1" i="0">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m:rPr>
                          <m:nor/>
                        </m:rPr>
                        <a:rPr lang="en-US" altLang="zh-CN"/>
                        <m:t>62.</m:t>
                      </m:r>
                      <m:acc>
                        <m:accPr>
                          <m:chr m:val="̅"/>
                          <m:ctrlPr>
                            <a:rPr lang="en-US" altLang="zh-CN" i="1" smtClean="0">
                              <a:solidFill>
                                <a:srgbClr val="C00000"/>
                              </a:solidFill>
                              <a:latin typeface="Cambria Math" panose="02040503050406030204" pitchFamily="18" charset="0"/>
                            </a:rPr>
                          </m:ctrlPr>
                        </m:accPr>
                        <m:e>
                          <m:r>
                            <m:rPr>
                              <m:nor/>
                            </m:rPr>
                            <a:rPr lang="en-US" altLang="zh-CN">
                              <a:solidFill>
                                <a:srgbClr val="C00000"/>
                              </a:solidFill>
                            </a:rPr>
                            <m:t>5</m:t>
                          </m:r>
                        </m:e>
                      </m:acc>
                      <m:r>
                        <m:rPr>
                          <m:nor/>
                        </m:rPr>
                        <a:rPr lang="zh-CN" altLang="en-US">
                          <a:solidFill>
                            <a:srgbClr val="C00000"/>
                          </a:solidFill>
                        </a:rPr>
                        <m:t> </m:t>
                      </m:r>
                      <m:r>
                        <m:rPr>
                          <m:nor/>
                        </m:rPr>
                        <a:rPr lang="en-US" altLang="zh-CN"/>
                        <m:t>+</m:t>
                      </m:r>
                      <m:r>
                        <m:rPr>
                          <m:nor/>
                        </m:rPr>
                        <a:rPr lang="zh-CN" altLang="en-US"/>
                        <m:t> </m:t>
                      </m:r>
                      <m:r>
                        <m:rPr>
                          <m:nor/>
                        </m:rPr>
                        <a:rPr lang="en-US" altLang="zh-CN"/>
                        <m:t>1.23</m:t>
                      </m:r>
                      <m:acc>
                        <m:accPr>
                          <m:chr m:val="̅"/>
                          <m:ctrlPr>
                            <a:rPr lang="en-US" altLang="zh-CN" i="1" smtClean="0">
                              <a:solidFill>
                                <a:srgbClr val="C00000"/>
                              </a:solidFill>
                              <a:latin typeface="Cambria Math" panose="02040503050406030204" pitchFamily="18" charset="0"/>
                            </a:rPr>
                          </m:ctrlPr>
                        </m:accPr>
                        <m:e>
                          <m:r>
                            <m:rPr>
                              <m:nor/>
                            </m:rPr>
                            <a:rPr lang="en-US" altLang="zh-CN">
                              <a:solidFill>
                                <a:srgbClr val="C00000"/>
                              </a:solidFill>
                            </a:rPr>
                            <m:t>4</m:t>
                          </m:r>
                        </m:e>
                      </m:acc>
                      <m:r>
                        <m:rPr>
                          <m:nor/>
                        </m:rPr>
                        <a:rPr lang="zh-CN" altLang="en-US">
                          <a:solidFill>
                            <a:srgbClr val="C00000"/>
                          </a:solidFill>
                        </a:rPr>
                        <m:t> </m:t>
                      </m:r>
                      <m:r>
                        <m:rPr>
                          <m:nor/>
                        </m:rPr>
                        <a:rPr lang="en-US" altLang="zh-CN"/>
                        <m:t>=</m:t>
                      </m:r>
                      <m:r>
                        <m:rPr>
                          <m:nor/>
                        </m:rPr>
                        <a:rPr lang="zh-CN" altLang="en-US"/>
                        <m:t> </m:t>
                      </m:r>
                      <m:r>
                        <m:rPr>
                          <m:nor/>
                        </m:rPr>
                        <a:rPr lang="en-US" altLang="zh-CN"/>
                        <m:t>63.</m:t>
                      </m:r>
                      <m:acc>
                        <m:accPr>
                          <m:chr m:val="̅"/>
                          <m:ctrlPr>
                            <a:rPr lang="en-US" altLang="zh-CN" i="1" smtClean="0">
                              <a:solidFill>
                                <a:srgbClr val="C00000"/>
                              </a:solidFill>
                              <a:latin typeface="Cambria Math" panose="02040503050406030204" pitchFamily="18" charset="0"/>
                            </a:rPr>
                          </m:ctrlPr>
                        </m:accPr>
                        <m:e>
                          <m:r>
                            <m:rPr>
                              <m:nor/>
                            </m:rPr>
                            <a:rPr lang="en-US" altLang="zh-CN">
                              <a:solidFill>
                                <a:srgbClr val="C00000"/>
                              </a:solidFill>
                            </a:rPr>
                            <m:t>7</m:t>
                          </m:r>
                        </m:e>
                      </m:acc>
                    </m:oMath>
                  </m:oMathPara>
                </a14:m>
                <a:endParaRPr lang="zh-CN" altLang="en-US" dirty="0"/>
              </a:p>
            </p:txBody>
          </p:sp>
        </mc:Choice>
        <mc:Fallback xmlns="">
          <p:sp>
            <p:nvSpPr>
              <p:cNvPr id="2" name="文本框 1">
                <a:extLst>
                  <a:ext uri="{FF2B5EF4-FFF2-40B4-BE49-F238E27FC236}">
                    <a16:creationId xmlns:a16="http://schemas.microsoft.com/office/drawing/2014/main" id="{B71931E6-068C-58AE-C0E4-81AE926992B9}"/>
                  </a:ext>
                </a:extLst>
              </p:cNvPr>
              <p:cNvSpPr txBox="1">
                <a:spLocks noRot="1" noChangeAspect="1" noMove="1" noResize="1" noEditPoints="1" noAdjustHandles="1" noChangeArrowheads="1" noChangeShapeType="1" noTextEdit="1"/>
              </p:cNvSpPr>
              <p:nvPr/>
            </p:nvSpPr>
            <p:spPr>
              <a:xfrm>
                <a:off x="1220533" y="657849"/>
                <a:ext cx="4443407" cy="639662"/>
              </a:xfrm>
              <a:prstGeom prst="rect">
                <a:avLst/>
              </a:prstGeom>
              <a:blipFill>
                <a:blip r:embed="rId4"/>
                <a:stretch>
                  <a:fillRect l="-2841" t="-1923" r="-2557" b="-34615"/>
                </a:stretch>
              </a:blipFill>
            </p:spPr>
            <p:txBody>
              <a:bodyPr/>
              <a:lstStyle/>
              <a:p>
                <a:r>
                  <a:rPr lang="zh-CN" altLang="en-US">
                    <a:noFill/>
                  </a:rPr>
                  <a:t> </a:t>
                </a:r>
              </a:p>
            </p:txBody>
          </p:sp>
        </mc:Fallback>
      </mc:AlternateContent>
      <p:sp>
        <p:nvSpPr>
          <p:cNvPr id="3" name="Text Box 1029">
            <a:extLst>
              <a:ext uri="{FF2B5EF4-FFF2-40B4-BE49-F238E27FC236}">
                <a16:creationId xmlns:a16="http://schemas.microsoft.com/office/drawing/2014/main" id="{12B2BB86-9FE9-72D2-AB1F-16783962324E}"/>
              </a:ext>
            </a:extLst>
          </p:cNvPr>
          <p:cNvSpPr txBox="1">
            <a:spLocks noChangeArrowheads="1"/>
          </p:cNvSpPr>
          <p:nvPr/>
        </p:nvSpPr>
        <p:spPr bwMode="auto">
          <a:xfrm>
            <a:off x="192529" y="609532"/>
            <a:ext cx="193942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2060"/>
                </a:solidFill>
                <a:latin typeface="Microsoft YaHei" panose="020B0503020204020204" pitchFamily="34" charset="-122"/>
                <a:ea typeface="Microsoft YaHei" panose="020B0503020204020204" pitchFamily="34" charset="-122"/>
              </a:rPr>
              <a:t>例：</a:t>
            </a:r>
            <a:endParaRPr lang="en-US" altLang="zh-CN" sz="4000" dirty="0">
              <a:solidFill>
                <a:srgbClr val="002060"/>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9" name="Text Box 19">
                <a:extLst>
                  <a:ext uri="{FF2B5EF4-FFF2-40B4-BE49-F238E27FC236}">
                    <a16:creationId xmlns:a16="http://schemas.microsoft.com/office/drawing/2014/main" id="{DB9341D1-9DCA-FBA9-12DE-BDEE2933C96B}"/>
                  </a:ext>
                </a:extLst>
              </p:cNvPr>
              <p:cNvSpPr txBox="1">
                <a:spLocks noChangeArrowheads="1"/>
              </p:cNvSpPr>
              <p:nvPr/>
            </p:nvSpPr>
            <p:spPr bwMode="auto">
              <a:xfrm>
                <a:off x="7111709" y="4489202"/>
                <a:ext cx="2358338" cy="6247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2060"/>
                    </a:solidFill>
                    <a:latin typeface="Microsoft YaHei" panose="020B0503020204020204" pitchFamily="34" charset="-122"/>
                    <a:ea typeface="Microsoft YaHei" panose="020B0503020204020204" pitchFamily="34" charset="-122"/>
                    <a:cs typeface="文鼎CS魏碑"/>
                  </a:rPr>
                  <a:t>结果为 </a:t>
                </a:r>
                <a14:m>
                  <m:oMath xmlns:m="http://schemas.openxmlformats.org/officeDocument/2006/math">
                    <m:r>
                      <m:rPr>
                        <m:nor/>
                      </m:rPr>
                      <a:rPr lang="en-US" altLang="zh-CN" sz="3200" i="0" dirty="0" smtClean="0">
                        <a:solidFill>
                          <a:srgbClr val="002060"/>
                        </a:solidFill>
                        <a:latin typeface="Microsoft YaHei" panose="020B0503020204020204" pitchFamily="34" charset="-122"/>
                        <a:ea typeface="Microsoft YaHei" panose="020B0503020204020204" pitchFamily="34" charset="-122"/>
                        <a:cs typeface="Times New Roman" panose="02020603050405020304" pitchFamily="18" charset="0"/>
                      </a:rPr>
                      <m:t>58</m:t>
                    </m:r>
                    <m:r>
                      <m:rPr>
                        <m:nor/>
                      </m:rPr>
                      <a:rPr lang="en-US" altLang="zh-CN" sz="3200" i="0" dirty="0" smtClean="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m:t>.</m:t>
                    </m:r>
                    <m:acc>
                      <m:accPr>
                        <m:chr m:val="̅"/>
                        <m:ctrlPr>
                          <a:rPr lang="en-US" altLang="zh-CN" sz="3200" i="1" dirty="0" smtClean="0">
                            <a:solidFill>
                              <a:srgbClr val="C00000"/>
                            </a:solidFill>
                            <a:latin typeface="Cambria Math" panose="02040503050406030204" pitchFamily="18" charset="0"/>
                            <a:ea typeface="文鼎CS魏碑"/>
                            <a:cs typeface="文鼎CS魏碑"/>
                          </a:rPr>
                        </m:ctrlPr>
                      </m:accPr>
                      <m:e>
                        <m:r>
                          <m:rPr>
                            <m:nor/>
                          </m:rPr>
                          <a:rPr lang="en-US" altLang="zh-CN" sz="3200" i="0" dirty="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m:t>3</m:t>
                        </m:r>
                      </m:e>
                    </m:acc>
                  </m:oMath>
                </a14:m>
                <a:endParaRPr lang="en-US" altLang="zh-CN" sz="3200" dirty="0">
                  <a:solidFill>
                    <a:srgbClr val="002060"/>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mc:Choice>
        <mc:Fallback xmlns="">
          <p:sp>
            <p:nvSpPr>
              <p:cNvPr id="9" name="Text Box 19">
                <a:extLst>
                  <a:ext uri="{FF2B5EF4-FFF2-40B4-BE49-F238E27FC236}">
                    <a16:creationId xmlns:a16="http://schemas.microsoft.com/office/drawing/2014/main" id="{DB9341D1-9DCA-FBA9-12DE-BDEE2933C96B}"/>
                  </a:ext>
                </a:extLst>
              </p:cNvPr>
              <p:cNvSpPr txBox="1">
                <a:spLocks noRot="1" noChangeAspect="1" noMove="1" noResize="1" noEditPoints="1" noAdjustHandles="1" noChangeArrowheads="1" noChangeShapeType="1" noTextEdit="1"/>
              </p:cNvSpPr>
              <p:nvPr/>
            </p:nvSpPr>
            <p:spPr bwMode="auto">
              <a:xfrm>
                <a:off x="7111709" y="4489202"/>
                <a:ext cx="2358338" cy="624786"/>
              </a:xfrm>
              <a:prstGeom prst="rect">
                <a:avLst/>
              </a:prstGeom>
              <a:blipFill>
                <a:blip r:embed="rId5"/>
                <a:stretch>
                  <a:fillRect l="-6452" t="-6000" r="-2151" b="-32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0" name="文本框 9">
                <a:extLst>
                  <a:ext uri="{FF2B5EF4-FFF2-40B4-BE49-F238E27FC236}">
                    <a16:creationId xmlns:a16="http://schemas.microsoft.com/office/drawing/2014/main" id="{46EE1BBB-A3C4-3EE3-1A13-22562755818F}"/>
                  </a:ext>
                </a:extLst>
              </p:cNvPr>
              <p:cNvSpPr txBox="1"/>
              <p:nvPr/>
            </p:nvSpPr>
            <p:spPr>
              <a:xfrm>
                <a:off x="6776374" y="654673"/>
                <a:ext cx="4720220" cy="627159"/>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square" lIns="0" tIns="0" rIns="0" bIns="0" rtlCol="0">
                <a:spAutoFit/>
              </a:bodyPr>
              <a:lstStyle>
                <a:defPPr>
                  <a:defRPr lang="en-US"/>
                </a:defPPr>
                <a:lvl1pPr>
                  <a:defRPr kumimoji="1" sz="4000" b="1" i="0">
                    <a:latin typeface="Cambria Math" panose="020405030504060302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14:m>
                  <m:oMathPara xmlns:m="http://schemas.openxmlformats.org/officeDocument/2006/math">
                    <m:oMathParaPr>
                      <m:jc m:val="centerGroup"/>
                    </m:oMathParaPr>
                    <m:oMath xmlns:m="http://schemas.openxmlformats.org/officeDocument/2006/math">
                      <m:r>
                        <m:rPr>
                          <m:nor/>
                        </m:rPr>
                        <a:rPr lang="en-US" altLang="zh-CN"/>
                        <m:t>63.</m:t>
                      </m:r>
                      <m:acc>
                        <m:accPr>
                          <m:chr m:val="̅"/>
                          <m:ctrlPr>
                            <a:rPr lang="en-US" altLang="zh-CN" i="1" smtClean="0">
                              <a:solidFill>
                                <a:srgbClr val="C00000"/>
                              </a:solidFill>
                              <a:latin typeface="Cambria Math" panose="02040503050406030204" pitchFamily="18" charset="0"/>
                            </a:rPr>
                          </m:ctrlPr>
                        </m:accPr>
                        <m:e>
                          <m:r>
                            <m:rPr>
                              <m:nor/>
                            </m:rPr>
                            <a:rPr lang="en-US" altLang="zh-CN">
                              <a:solidFill>
                                <a:srgbClr val="C00000"/>
                              </a:solidFill>
                            </a:rPr>
                            <m:t>7</m:t>
                          </m:r>
                        </m:e>
                      </m:acc>
                      <m:r>
                        <m:rPr>
                          <m:nor/>
                        </m:rPr>
                        <a:rPr lang="en-US" altLang="zh-CN">
                          <a:solidFill>
                            <a:srgbClr val="C00000"/>
                          </a:solidFill>
                        </a:rPr>
                        <m:t> </m:t>
                      </m:r>
                      <m:r>
                        <m:rPr>
                          <m:nor/>
                        </m:rPr>
                        <a:rPr lang="en-US" altLang="zh-CN"/>
                        <m:t>− 5.4</m:t>
                      </m:r>
                      <m:acc>
                        <m:accPr>
                          <m:chr m:val="̅"/>
                          <m:ctrlPr>
                            <a:rPr lang="en-US" altLang="zh-CN" i="1" smtClean="0">
                              <a:solidFill>
                                <a:srgbClr val="C00000"/>
                              </a:solidFill>
                              <a:latin typeface="Cambria Math" panose="02040503050406030204" pitchFamily="18" charset="0"/>
                            </a:rPr>
                          </m:ctrlPr>
                        </m:accPr>
                        <m:e>
                          <m:r>
                            <m:rPr>
                              <m:nor/>
                            </m:rPr>
                            <a:rPr lang="en-US" altLang="zh-CN">
                              <a:solidFill>
                                <a:srgbClr val="C00000"/>
                              </a:solidFill>
                            </a:rPr>
                            <m:t>3</m:t>
                          </m:r>
                        </m:e>
                      </m:acc>
                      <m:r>
                        <m:rPr>
                          <m:nor/>
                        </m:rPr>
                        <a:rPr lang="en-US" altLang="zh-CN">
                          <a:solidFill>
                            <a:srgbClr val="C00000"/>
                          </a:solidFill>
                        </a:rPr>
                        <m:t> </m:t>
                      </m:r>
                      <m:r>
                        <m:rPr>
                          <m:nor/>
                        </m:rPr>
                        <a:rPr lang="en-US" altLang="zh-CN"/>
                        <m:t>= 58.</m:t>
                      </m:r>
                      <m:acc>
                        <m:accPr>
                          <m:chr m:val="̅"/>
                          <m:ctrlPr>
                            <a:rPr lang="en-US" altLang="zh-CN" i="1" smtClean="0">
                              <a:solidFill>
                                <a:srgbClr val="C00000"/>
                              </a:solidFill>
                              <a:latin typeface="Cambria Math" panose="02040503050406030204" pitchFamily="18" charset="0"/>
                            </a:rPr>
                          </m:ctrlPr>
                        </m:accPr>
                        <m:e>
                          <m:r>
                            <m:rPr>
                              <m:nor/>
                            </m:rPr>
                            <a:rPr lang="en-US" altLang="zh-CN">
                              <a:solidFill>
                                <a:srgbClr val="C00000"/>
                              </a:solidFill>
                            </a:rPr>
                            <m:t>3</m:t>
                          </m:r>
                        </m:e>
                      </m:acc>
                    </m:oMath>
                  </m:oMathPara>
                </a14:m>
                <a:endParaRPr lang="zh-CN" altLang="en-US" dirty="0"/>
              </a:p>
            </p:txBody>
          </p:sp>
        </mc:Choice>
        <mc:Fallback xmlns="">
          <p:sp>
            <p:nvSpPr>
              <p:cNvPr id="10" name="文本框 9">
                <a:extLst>
                  <a:ext uri="{FF2B5EF4-FFF2-40B4-BE49-F238E27FC236}">
                    <a16:creationId xmlns:a16="http://schemas.microsoft.com/office/drawing/2014/main" id="{46EE1BBB-A3C4-3EE3-1A13-22562755818F}"/>
                  </a:ext>
                </a:extLst>
              </p:cNvPr>
              <p:cNvSpPr txBox="1">
                <a:spLocks noRot="1" noChangeAspect="1" noMove="1" noResize="1" noEditPoints="1" noAdjustHandles="1" noChangeArrowheads="1" noChangeShapeType="1" noTextEdit="1"/>
              </p:cNvSpPr>
              <p:nvPr/>
            </p:nvSpPr>
            <p:spPr>
              <a:xfrm>
                <a:off x="6776374" y="654673"/>
                <a:ext cx="4720220" cy="627159"/>
              </a:xfrm>
              <a:prstGeom prst="rect">
                <a:avLst/>
              </a:prstGeom>
              <a:blipFill>
                <a:blip r:embed="rId6"/>
                <a:stretch>
                  <a:fillRect t="-3846" b="-34615"/>
                </a:stretch>
              </a:blipFill>
            </p:spPr>
            <p:txBody>
              <a:bodyPr/>
              <a:lstStyle/>
              <a:p>
                <a:r>
                  <a:rPr lang="zh-CN" altLang="en-US">
                    <a:noFill/>
                  </a:rPr>
                  <a:t> </a:t>
                </a:r>
              </a:p>
            </p:txBody>
          </p:sp>
        </mc:Fallback>
      </mc:AlternateContent>
      <p:cxnSp>
        <p:nvCxnSpPr>
          <p:cNvPr id="16" name="直线连接符 15">
            <a:extLst>
              <a:ext uri="{FF2B5EF4-FFF2-40B4-BE49-F238E27FC236}">
                <a16:creationId xmlns:a16="http://schemas.microsoft.com/office/drawing/2014/main" id="{3AB6FB1C-CD3E-BD08-3ACA-C663188E0C73}"/>
              </a:ext>
            </a:extLst>
          </p:cNvPr>
          <p:cNvCxnSpPr>
            <a:cxnSpLocks/>
          </p:cNvCxnSpPr>
          <p:nvPr/>
        </p:nvCxnSpPr>
        <p:spPr>
          <a:xfrm>
            <a:off x="6096000" y="566035"/>
            <a:ext cx="0" cy="5599269"/>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文本框 17">
                <a:extLst>
                  <a:ext uri="{FF2B5EF4-FFF2-40B4-BE49-F238E27FC236}">
                    <a16:creationId xmlns:a16="http://schemas.microsoft.com/office/drawing/2014/main" id="{064E86A5-B701-3CA1-1755-E68537B8E6E9}"/>
                  </a:ext>
                </a:extLst>
              </p:cNvPr>
              <p:cNvSpPr txBox="1"/>
              <p:nvPr/>
            </p:nvSpPr>
            <p:spPr>
              <a:xfrm>
                <a:off x="2105498" y="2126003"/>
                <a:ext cx="1342547" cy="7217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4000" i="1" smtClean="0">
                          <a:latin typeface="Cambria Math" panose="02040503050406030204" pitchFamily="18" charset="0"/>
                        </a:rPr>
                        <m:t>6</m:t>
                      </m:r>
                      <m:r>
                        <a:rPr kumimoji="1" lang="en-US" altLang="zh-CN" sz="4000" b="0" i="1" smtClean="0">
                          <a:solidFill>
                            <a:schemeClr val="tx1"/>
                          </a:solidFill>
                          <a:latin typeface="Cambria Math" panose="02040503050406030204" pitchFamily="18" charset="0"/>
                        </a:rPr>
                        <m:t>2.</m:t>
                      </m:r>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5</m:t>
                          </m:r>
                        </m:e>
                      </m:acc>
                    </m:oMath>
                  </m:oMathPara>
                </a14:m>
                <a:endParaRPr kumimoji="1" lang="zh-CN" altLang="en-US" sz="4000" dirty="0"/>
              </a:p>
            </p:txBody>
          </p:sp>
        </mc:Choice>
        <mc:Fallback xmlns="">
          <p:sp>
            <p:nvSpPr>
              <p:cNvPr id="18" name="文本框 17">
                <a:extLst>
                  <a:ext uri="{FF2B5EF4-FFF2-40B4-BE49-F238E27FC236}">
                    <a16:creationId xmlns:a16="http://schemas.microsoft.com/office/drawing/2014/main" id="{064E86A5-B701-3CA1-1755-E68537B8E6E9}"/>
                  </a:ext>
                </a:extLst>
              </p:cNvPr>
              <p:cNvSpPr txBox="1">
                <a:spLocks noRot="1" noChangeAspect="1" noMove="1" noResize="1" noEditPoints="1" noAdjustHandles="1" noChangeArrowheads="1" noChangeShapeType="1" noTextEdit="1"/>
              </p:cNvSpPr>
              <p:nvPr/>
            </p:nvSpPr>
            <p:spPr>
              <a:xfrm>
                <a:off x="2105498" y="2126003"/>
                <a:ext cx="1342547" cy="721736"/>
              </a:xfrm>
              <a:prstGeom prst="rect">
                <a:avLst/>
              </a:prstGeom>
              <a:blipFill>
                <a:blip r:embed="rId7"/>
                <a:stretch>
                  <a:fillRect l="-935" r="-186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9" name="文本框 18">
                <a:extLst>
                  <a:ext uri="{FF2B5EF4-FFF2-40B4-BE49-F238E27FC236}">
                    <a16:creationId xmlns:a16="http://schemas.microsoft.com/office/drawing/2014/main" id="{0EA6DFF7-009B-BFA3-28AB-2827879A530A}"/>
                  </a:ext>
                </a:extLst>
              </p:cNvPr>
              <p:cNvSpPr txBox="1"/>
              <p:nvPr/>
            </p:nvSpPr>
            <p:spPr>
              <a:xfrm>
                <a:off x="2048153" y="2833817"/>
                <a:ext cx="1923925"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4000" b="0" i="1" smtClean="0">
                          <a:latin typeface="Cambria Math" panose="02040503050406030204" pitchFamily="18" charset="0"/>
                        </a:rPr>
                        <m:t>+1</m:t>
                      </m:r>
                      <m:r>
                        <a:rPr kumimoji="1" lang="en-US" altLang="zh-CN" sz="4000" b="0" i="1" smtClean="0">
                          <a:solidFill>
                            <a:schemeClr val="tx1"/>
                          </a:solidFill>
                          <a:latin typeface="Cambria Math" panose="02040503050406030204" pitchFamily="18" charset="0"/>
                        </a:rPr>
                        <m:t>.</m:t>
                      </m:r>
                      <m:r>
                        <a:rPr kumimoji="1" lang="en-US" altLang="zh-CN" sz="4000" b="0" i="1" smtClean="0">
                          <a:solidFill>
                            <a:srgbClr val="002060"/>
                          </a:solidFill>
                          <a:latin typeface="Cambria Math" panose="02040503050406030204" pitchFamily="18" charset="0"/>
                        </a:rPr>
                        <m:t>23</m:t>
                      </m:r>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4</m:t>
                          </m:r>
                        </m:e>
                      </m:acc>
                    </m:oMath>
                  </m:oMathPara>
                </a14:m>
                <a:endParaRPr kumimoji="1" lang="zh-CN" altLang="en-US" sz="4000" dirty="0"/>
              </a:p>
            </p:txBody>
          </p:sp>
        </mc:Choice>
        <mc:Fallback>
          <p:sp>
            <p:nvSpPr>
              <p:cNvPr id="19" name="文本框 18">
                <a:extLst>
                  <a:ext uri="{FF2B5EF4-FFF2-40B4-BE49-F238E27FC236}">
                    <a16:creationId xmlns:a16="http://schemas.microsoft.com/office/drawing/2014/main" id="{0EA6DFF7-009B-BFA3-28AB-2827879A530A}"/>
                  </a:ext>
                </a:extLst>
              </p:cNvPr>
              <p:cNvSpPr txBox="1">
                <a:spLocks noRot="1" noChangeAspect="1" noMove="1" noResize="1" noEditPoints="1" noAdjustHandles="1" noChangeArrowheads="1" noChangeShapeType="1" noTextEdit="1"/>
              </p:cNvSpPr>
              <p:nvPr/>
            </p:nvSpPr>
            <p:spPr>
              <a:xfrm>
                <a:off x="2048153" y="2833817"/>
                <a:ext cx="1923925" cy="707886"/>
              </a:xfrm>
              <a:prstGeom prst="rect">
                <a:avLst/>
              </a:prstGeom>
              <a:blipFill>
                <a:blip r:embed="rId8"/>
                <a:stretch>
                  <a:fillRect l="-658" r="-658"/>
                </a:stretch>
              </a:blipFill>
            </p:spPr>
            <p:txBody>
              <a:bodyPr/>
              <a:lstStyle/>
              <a:p>
                <a:r>
                  <a:rPr lang="zh-CN" altLang="en-US">
                    <a:noFill/>
                  </a:rPr>
                  <a:t> </a:t>
                </a:r>
              </a:p>
            </p:txBody>
          </p:sp>
        </mc:Fallback>
      </mc:AlternateContent>
      <p:cxnSp>
        <p:nvCxnSpPr>
          <p:cNvPr id="22" name="直线连接符 21">
            <a:extLst>
              <a:ext uri="{FF2B5EF4-FFF2-40B4-BE49-F238E27FC236}">
                <a16:creationId xmlns:a16="http://schemas.microsoft.com/office/drawing/2014/main" id="{A866B127-C375-DE0D-FE6A-54EE7C8D6A15}"/>
              </a:ext>
            </a:extLst>
          </p:cNvPr>
          <p:cNvCxnSpPr>
            <a:cxnSpLocks/>
          </p:cNvCxnSpPr>
          <p:nvPr/>
        </p:nvCxnSpPr>
        <p:spPr>
          <a:xfrm>
            <a:off x="2137881" y="3529200"/>
            <a:ext cx="17632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53D7DAE0-1242-DAEE-0D6F-46E7E9CB4A6E}"/>
                  </a:ext>
                </a:extLst>
              </p:cNvPr>
              <p:cNvSpPr txBox="1"/>
              <p:nvPr/>
            </p:nvSpPr>
            <p:spPr>
              <a:xfrm>
                <a:off x="2137881" y="3541703"/>
                <a:ext cx="1910010" cy="7092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4000" i="1" smtClean="0">
                          <a:latin typeface="Cambria Math" panose="02040503050406030204" pitchFamily="18" charset="0"/>
                        </a:rPr>
                        <m:t>6</m:t>
                      </m:r>
                      <m:r>
                        <a:rPr kumimoji="1" lang="en-US" altLang="zh-CN" sz="4000" b="0" i="1" smtClean="0">
                          <a:latin typeface="Cambria Math" panose="02040503050406030204" pitchFamily="18" charset="0"/>
                        </a:rPr>
                        <m:t>3</m:t>
                      </m:r>
                      <m:r>
                        <a:rPr kumimoji="1" lang="en-US" altLang="zh-CN" sz="4000" b="0" i="1" smtClean="0">
                          <a:solidFill>
                            <a:srgbClr val="C00000"/>
                          </a:solidFill>
                          <a:latin typeface="Cambria Math" panose="02040503050406030204" pitchFamily="18" charset="0"/>
                        </a:rPr>
                        <m:t>. </m:t>
                      </m:r>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7</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3</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4</m:t>
                          </m:r>
                        </m:e>
                      </m:acc>
                    </m:oMath>
                  </m:oMathPara>
                </a14:m>
                <a:endParaRPr kumimoji="1" lang="zh-CN" altLang="en-US" sz="4000" dirty="0"/>
              </a:p>
            </p:txBody>
          </p:sp>
        </mc:Choice>
        <mc:Fallback xmlns="">
          <p:sp>
            <p:nvSpPr>
              <p:cNvPr id="24" name="文本框 23">
                <a:extLst>
                  <a:ext uri="{FF2B5EF4-FFF2-40B4-BE49-F238E27FC236}">
                    <a16:creationId xmlns:a16="http://schemas.microsoft.com/office/drawing/2014/main" id="{53D7DAE0-1242-DAEE-0D6F-46E7E9CB4A6E}"/>
                  </a:ext>
                </a:extLst>
              </p:cNvPr>
              <p:cNvSpPr txBox="1">
                <a:spLocks noRot="1" noChangeAspect="1" noMove="1" noResize="1" noEditPoints="1" noAdjustHandles="1" noChangeArrowheads="1" noChangeShapeType="1" noTextEdit="1"/>
              </p:cNvSpPr>
              <p:nvPr/>
            </p:nvSpPr>
            <p:spPr>
              <a:xfrm>
                <a:off x="2137881" y="3541703"/>
                <a:ext cx="1910010" cy="709233"/>
              </a:xfrm>
              <a:prstGeom prst="rect">
                <a:avLst/>
              </a:prstGeom>
              <a:blipFill>
                <a:blip r:embed="rId9"/>
                <a:stretch>
                  <a:fillRect l="-662" r="-1325"/>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6" name="文本框 25">
                <a:extLst>
                  <a:ext uri="{FF2B5EF4-FFF2-40B4-BE49-F238E27FC236}">
                    <a16:creationId xmlns:a16="http://schemas.microsoft.com/office/drawing/2014/main" id="{8968D51F-D95B-1BCF-5006-A64699A88A6F}"/>
                  </a:ext>
                </a:extLst>
              </p:cNvPr>
              <p:cNvSpPr txBox="1"/>
              <p:nvPr/>
            </p:nvSpPr>
            <p:spPr>
              <a:xfrm>
                <a:off x="8114186" y="2078176"/>
                <a:ext cx="1342547"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4000" i="1" smtClean="0">
                          <a:latin typeface="Cambria Math" panose="02040503050406030204" pitchFamily="18" charset="0"/>
                        </a:rPr>
                        <m:t>6</m:t>
                      </m:r>
                      <m:r>
                        <a:rPr kumimoji="1" lang="en-US" altLang="zh-CN" sz="4000" b="0" i="1" smtClean="0">
                          <a:latin typeface="Cambria Math" panose="02040503050406030204" pitchFamily="18" charset="0"/>
                        </a:rPr>
                        <m:t>3</m:t>
                      </m:r>
                      <m:r>
                        <a:rPr kumimoji="1" lang="en-US" altLang="zh-CN" sz="4000" b="0" i="1" smtClean="0">
                          <a:solidFill>
                            <a:schemeClr val="tx1"/>
                          </a:solidFill>
                          <a:latin typeface="Cambria Math" panose="02040503050406030204" pitchFamily="18" charset="0"/>
                        </a:rPr>
                        <m:t>.</m:t>
                      </m:r>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7</m:t>
                          </m:r>
                        </m:e>
                      </m:acc>
                    </m:oMath>
                  </m:oMathPara>
                </a14:m>
                <a:endParaRPr kumimoji="1" lang="zh-CN" altLang="en-US" sz="4000" dirty="0"/>
              </a:p>
            </p:txBody>
          </p:sp>
        </mc:Choice>
        <mc:Fallback xmlns="">
          <p:sp>
            <p:nvSpPr>
              <p:cNvPr id="26" name="文本框 25">
                <a:extLst>
                  <a:ext uri="{FF2B5EF4-FFF2-40B4-BE49-F238E27FC236}">
                    <a16:creationId xmlns:a16="http://schemas.microsoft.com/office/drawing/2014/main" id="{8968D51F-D95B-1BCF-5006-A64699A88A6F}"/>
                  </a:ext>
                </a:extLst>
              </p:cNvPr>
              <p:cNvSpPr txBox="1">
                <a:spLocks noRot="1" noChangeAspect="1" noMove="1" noResize="1" noEditPoints="1" noAdjustHandles="1" noChangeArrowheads="1" noChangeShapeType="1" noTextEdit="1"/>
              </p:cNvSpPr>
              <p:nvPr/>
            </p:nvSpPr>
            <p:spPr>
              <a:xfrm>
                <a:off x="8114186" y="2078176"/>
                <a:ext cx="1342547" cy="707886"/>
              </a:xfrm>
              <a:prstGeom prst="rect">
                <a:avLst/>
              </a:prstGeom>
              <a:blipFill>
                <a:blip r:embed="rId10"/>
                <a:stretch>
                  <a:fillRect l="-935" r="-93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7" name="文本框 26">
                <a:extLst>
                  <a:ext uri="{FF2B5EF4-FFF2-40B4-BE49-F238E27FC236}">
                    <a16:creationId xmlns:a16="http://schemas.microsoft.com/office/drawing/2014/main" id="{011152F9-955A-BB4A-DF90-C98993DF3989}"/>
                  </a:ext>
                </a:extLst>
              </p:cNvPr>
              <p:cNvSpPr txBox="1"/>
              <p:nvPr/>
            </p:nvSpPr>
            <p:spPr>
              <a:xfrm>
                <a:off x="7956747" y="2740106"/>
                <a:ext cx="1752403" cy="7092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nor/>
                        </m:rPr>
                        <a:rPr lang="en-US" altLang="zh-CN" sz="4000" smtClean="0">
                          <a:solidFill>
                            <a:schemeClr val="tx1"/>
                          </a:solidFill>
                          <a:latin typeface="Cambria Math" panose="02040503050406030204" pitchFamily="18" charset="0"/>
                          <a:ea typeface="Cambria Math" panose="02040503050406030204" pitchFamily="18" charset="0"/>
                        </a:rPr>
                        <m:t>−</m:t>
                      </m:r>
                      <m:r>
                        <a:rPr lang="en-US" altLang="zh-CN" sz="4000" b="0" i="1" smtClean="0">
                          <a:solidFill>
                            <a:srgbClr val="C00000"/>
                          </a:solidFill>
                          <a:latin typeface="Cambria Math" panose="02040503050406030204" pitchFamily="18" charset="0"/>
                          <a:ea typeface="Cambria Math" panose="02040503050406030204" pitchFamily="18" charset="0"/>
                        </a:rPr>
                        <m:t> </m:t>
                      </m:r>
                      <m:r>
                        <a:rPr kumimoji="1" lang="en-US" altLang="zh-CN" sz="4000" b="0" i="1" smtClean="0">
                          <a:latin typeface="Cambria Math" panose="02040503050406030204" pitchFamily="18" charset="0"/>
                        </a:rPr>
                        <m:t>5</m:t>
                      </m:r>
                      <m:r>
                        <a:rPr kumimoji="1" lang="en-US" altLang="zh-CN" sz="4000" b="0" i="1" smtClean="0">
                          <a:solidFill>
                            <a:schemeClr val="tx1"/>
                          </a:solidFill>
                          <a:latin typeface="Cambria Math" panose="02040503050406030204" pitchFamily="18" charset="0"/>
                        </a:rPr>
                        <m:t>.</m:t>
                      </m:r>
                      <m:r>
                        <a:rPr kumimoji="1" lang="en-US" altLang="zh-CN" sz="4000" b="0" i="1" smtClean="0">
                          <a:solidFill>
                            <a:schemeClr val="tx1"/>
                          </a:solidFill>
                          <a:latin typeface="Cambria Math" panose="02040503050406030204" pitchFamily="18" charset="0"/>
                        </a:rPr>
                        <m:t>4</m:t>
                      </m:r>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3</m:t>
                          </m:r>
                        </m:e>
                      </m:acc>
                    </m:oMath>
                  </m:oMathPara>
                </a14:m>
                <a:endParaRPr kumimoji="1" lang="zh-CN" altLang="en-US" sz="4000" dirty="0"/>
              </a:p>
            </p:txBody>
          </p:sp>
        </mc:Choice>
        <mc:Fallback>
          <p:sp>
            <p:nvSpPr>
              <p:cNvPr id="27" name="文本框 26">
                <a:extLst>
                  <a:ext uri="{FF2B5EF4-FFF2-40B4-BE49-F238E27FC236}">
                    <a16:creationId xmlns:a16="http://schemas.microsoft.com/office/drawing/2014/main" id="{011152F9-955A-BB4A-DF90-C98993DF3989}"/>
                  </a:ext>
                </a:extLst>
              </p:cNvPr>
              <p:cNvSpPr txBox="1">
                <a:spLocks noRot="1" noChangeAspect="1" noMove="1" noResize="1" noEditPoints="1" noAdjustHandles="1" noChangeArrowheads="1" noChangeShapeType="1" noTextEdit="1"/>
              </p:cNvSpPr>
              <p:nvPr/>
            </p:nvSpPr>
            <p:spPr>
              <a:xfrm>
                <a:off x="7956747" y="2740106"/>
                <a:ext cx="1752403" cy="709233"/>
              </a:xfrm>
              <a:prstGeom prst="rect">
                <a:avLst/>
              </a:prstGeom>
              <a:blipFill>
                <a:blip r:embed="rId11"/>
                <a:stretch>
                  <a:fillRect r="-719" b="-26316"/>
                </a:stretch>
              </a:blipFill>
            </p:spPr>
            <p:txBody>
              <a:bodyPr/>
              <a:lstStyle/>
              <a:p>
                <a:r>
                  <a:rPr lang="zh-CN" altLang="en-US">
                    <a:noFill/>
                  </a:rPr>
                  <a:t> </a:t>
                </a:r>
              </a:p>
            </p:txBody>
          </p:sp>
        </mc:Fallback>
      </mc:AlternateContent>
      <p:cxnSp>
        <p:nvCxnSpPr>
          <p:cNvPr id="28" name="直线连接符 27">
            <a:extLst>
              <a:ext uri="{FF2B5EF4-FFF2-40B4-BE49-F238E27FC236}">
                <a16:creationId xmlns:a16="http://schemas.microsoft.com/office/drawing/2014/main" id="{2139919D-BDB6-B908-C334-66E520602D83}"/>
              </a:ext>
            </a:extLst>
          </p:cNvPr>
          <p:cNvCxnSpPr>
            <a:cxnSpLocks/>
          </p:cNvCxnSpPr>
          <p:nvPr/>
        </p:nvCxnSpPr>
        <p:spPr>
          <a:xfrm>
            <a:off x="8146569" y="3481373"/>
            <a:ext cx="17632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CFC4D7D4-A780-866A-30ED-EF394019C29B}"/>
                  </a:ext>
                </a:extLst>
              </p:cNvPr>
              <p:cNvSpPr txBox="1"/>
              <p:nvPr/>
            </p:nvSpPr>
            <p:spPr>
              <a:xfrm>
                <a:off x="8193804" y="3460017"/>
                <a:ext cx="1626279" cy="7092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4000" i="1" smtClean="0">
                          <a:latin typeface="Cambria Math" panose="02040503050406030204" pitchFamily="18" charset="0"/>
                        </a:rPr>
                        <m:t>5</m:t>
                      </m:r>
                      <m:r>
                        <a:rPr kumimoji="1" lang="en-US" altLang="zh-CN" sz="4000" b="0" i="1" smtClean="0">
                          <a:latin typeface="Cambria Math" panose="02040503050406030204" pitchFamily="18" charset="0"/>
                        </a:rPr>
                        <m:t>8</m:t>
                      </m:r>
                      <m:r>
                        <a:rPr kumimoji="1" lang="en-US" altLang="zh-CN" sz="4000" b="0" i="1" smtClean="0">
                          <a:solidFill>
                            <a:srgbClr val="C00000"/>
                          </a:solidFill>
                          <a:latin typeface="Cambria Math" panose="02040503050406030204" pitchFamily="18" charset="0"/>
                        </a:rPr>
                        <m:t>. </m:t>
                      </m:r>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2</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7</m:t>
                          </m:r>
                        </m:e>
                      </m:acc>
                    </m:oMath>
                  </m:oMathPara>
                </a14:m>
                <a:endParaRPr kumimoji="1" lang="zh-CN" altLang="en-US" sz="4000" dirty="0"/>
              </a:p>
            </p:txBody>
          </p:sp>
        </mc:Choice>
        <mc:Fallback xmlns="">
          <p:sp>
            <p:nvSpPr>
              <p:cNvPr id="29" name="文本框 28">
                <a:extLst>
                  <a:ext uri="{FF2B5EF4-FFF2-40B4-BE49-F238E27FC236}">
                    <a16:creationId xmlns:a16="http://schemas.microsoft.com/office/drawing/2014/main" id="{CFC4D7D4-A780-866A-30ED-EF394019C29B}"/>
                  </a:ext>
                </a:extLst>
              </p:cNvPr>
              <p:cNvSpPr txBox="1">
                <a:spLocks noRot="1" noChangeAspect="1" noMove="1" noResize="1" noEditPoints="1" noAdjustHandles="1" noChangeArrowheads="1" noChangeShapeType="1" noTextEdit="1"/>
              </p:cNvSpPr>
              <p:nvPr/>
            </p:nvSpPr>
            <p:spPr>
              <a:xfrm>
                <a:off x="8193804" y="3460017"/>
                <a:ext cx="1626279" cy="709233"/>
              </a:xfrm>
              <a:prstGeom prst="rect">
                <a:avLst/>
              </a:prstGeom>
              <a:blipFill>
                <a:blip r:embed="rId12"/>
                <a:stretch>
                  <a:fillRect l="-1550" r="-775"/>
                </a:stretch>
              </a:blipFill>
            </p:spPr>
            <p:txBody>
              <a:bodyPr/>
              <a:lstStyle/>
              <a:p>
                <a:r>
                  <a:rPr lang="zh-CN" alt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 name="Rectangle 2">
            <a:extLst>
              <a:ext uri="{FF2B5EF4-FFF2-40B4-BE49-F238E27FC236}">
                <a16:creationId xmlns:a16="http://schemas.microsoft.com/office/drawing/2014/main" id="{80339ACA-3A5B-E202-A94B-BEAC1EF60972}"/>
              </a:ext>
            </a:extLst>
          </p:cNvPr>
          <p:cNvSpPr txBox="1">
            <a:spLocks noChangeArrowheads="1"/>
          </p:cNvSpPr>
          <p:nvPr/>
        </p:nvSpPr>
        <p:spPr>
          <a:xfrm>
            <a:off x="316075" y="347373"/>
            <a:ext cx="2899605"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2F5597"/>
                </a:solidFill>
                <a:latin typeface="SimHei" panose="02010609060101010101" pitchFamily="49" charset="-122"/>
                <a:ea typeface="SimHei" panose="02010609060101010101" pitchFamily="49" charset="-122"/>
              </a:rPr>
              <a:t>课程大纲</a:t>
            </a:r>
          </a:p>
        </p:txBody>
      </p:sp>
      <p:grpSp>
        <p:nvGrpSpPr>
          <p:cNvPr id="6" name="组合 5">
            <a:extLst>
              <a:ext uri="{FF2B5EF4-FFF2-40B4-BE49-F238E27FC236}">
                <a16:creationId xmlns:a16="http://schemas.microsoft.com/office/drawing/2014/main" id="{61ECA65E-1F36-1D48-6C22-DB2EED311C2F}"/>
              </a:ext>
            </a:extLst>
          </p:cNvPr>
          <p:cNvGrpSpPr/>
          <p:nvPr/>
        </p:nvGrpSpPr>
        <p:grpSpPr>
          <a:xfrm>
            <a:off x="284205" y="78031"/>
            <a:ext cx="5488477" cy="1117600"/>
            <a:chOff x="123567" y="53615"/>
            <a:chExt cx="5488477" cy="1117600"/>
          </a:xfrm>
        </p:grpSpPr>
        <p:pic>
          <p:nvPicPr>
            <p:cNvPr id="7" name="图片 6">
              <a:extLst>
                <a:ext uri="{FF2B5EF4-FFF2-40B4-BE49-F238E27FC236}">
                  <a16:creationId xmlns:a16="http://schemas.microsoft.com/office/drawing/2014/main" id="{50E13327-A7EF-4765-B10D-FADCDB421D7B}"/>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8" name="直线连接符 7">
              <a:extLst>
                <a:ext uri="{FF2B5EF4-FFF2-40B4-BE49-F238E27FC236}">
                  <a16:creationId xmlns:a16="http://schemas.microsoft.com/office/drawing/2014/main" id="{3C083BB7-94AD-1E30-AE42-102D1D48D924}"/>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graphicFrame>
        <p:nvGraphicFramePr>
          <p:cNvPr id="11" name="图示 10">
            <a:extLst>
              <a:ext uri="{FF2B5EF4-FFF2-40B4-BE49-F238E27FC236}">
                <a16:creationId xmlns:a16="http://schemas.microsoft.com/office/drawing/2014/main" id="{BDD61FA2-4795-7C32-4E87-49511C1FF83F}"/>
              </a:ext>
            </a:extLst>
          </p:cNvPr>
          <p:cNvGraphicFramePr/>
          <p:nvPr>
            <p:extLst>
              <p:ext uri="{D42A27DB-BD31-4B8C-83A1-F6EECF244321}">
                <p14:modId xmlns:p14="http://schemas.microsoft.com/office/powerpoint/2010/main" val="3575752156"/>
              </p:ext>
            </p:extLst>
          </p:nvPr>
        </p:nvGraphicFramePr>
        <p:xfrm>
          <a:off x="4943872" y="1356120"/>
          <a:ext cx="5867400" cy="50601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4" name="组合 13">
            <a:extLst>
              <a:ext uri="{FF2B5EF4-FFF2-40B4-BE49-F238E27FC236}">
                <a16:creationId xmlns:a16="http://schemas.microsoft.com/office/drawing/2014/main" id="{8FE52388-16F9-8AB0-BDCA-723329AE4813}"/>
              </a:ext>
            </a:extLst>
          </p:cNvPr>
          <p:cNvGrpSpPr/>
          <p:nvPr/>
        </p:nvGrpSpPr>
        <p:grpSpPr>
          <a:xfrm>
            <a:off x="914400" y="2438400"/>
            <a:ext cx="3124200" cy="3124200"/>
            <a:chOff x="914400" y="2438400"/>
            <a:chExt cx="3124200" cy="3124200"/>
          </a:xfrm>
        </p:grpSpPr>
        <p:sp>
          <p:nvSpPr>
            <p:cNvPr id="15" name="爆炸形 1 14">
              <a:extLst>
                <a:ext uri="{FF2B5EF4-FFF2-40B4-BE49-F238E27FC236}">
                  <a16:creationId xmlns:a16="http://schemas.microsoft.com/office/drawing/2014/main" id="{BFDD9F62-86D5-9737-A783-D03899A0577E}"/>
                </a:ext>
              </a:extLst>
            </p:cNvPr>
            <p:cNvSpPr/>
            <p:nvPr/>
          </p:nvSpPr>
          <p:spPr>
            <a:xfrm>
              <a:off x="914400" y="2438400"/>
              <a:ext cx="3124200" cy="3124200"/>
            </a:xfrm>
            <a:prstGeom prst="irregularSeal1">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16" name="文本框 15">
              <a:extLst>
                <a:ext uri="{FF2B5EF4-FFF2-40B4-BE49-F238E27FC236}">
                  <a16:creationId xmlns:a16="http://schemas.microsoft.com/office/drawing/2014/main" id="{45D9154A-6AAE-FDFE-1661-2C12EB033D29}"/>
                </a:ext>
              </a:extLst>
            </p:cNvPr>
            <p:cNvSpPr txBox="1"/>
            <p:nvPr/>
          </p:nvSpPr>
          <p:spPr>
            <a:xfrm>
              <a:off x="1460837" y="3563034"/>
              <a:ext cx="2031325" cy="646331"/>
            </a:xfrm>
            <a:prstGeom prst="rect">
              <a:avLst/>
            </a:prstGeom>
            <a:noFill/>
          </p:spPr>
          <p:txBody>
            <a:bodyPr wrap="none" rtlCol="0">
              <a:spAutoFit/>
            </a:bodyPr>
            <a:lstStyle/>
            <a:p>
              <a:r>
                <a:rPr kumimoji="1" lang="zh-CN" altLang="en-US" sz="3600" b="1" dirty="0">
                  <a:solidFill>
                    <a:srgbClr val="C00000"/>
                  </a:solidFill>
                  <a:latin typeface="SimSun" panose="02010600030101010101" pitchFamily="2" charset="-122"/>
                  <a:ea typeface="SimSun" panose="02010600030101010101" pitchFamily="2" charset="-122"/>
                </a:rPr>
                <a:t>有效数字</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graphicEl>
                                              <a:dgm id="{B9C64D3E-1C2A-8C49-A631-583FDC1C1753}"/>
                                            </p:graphic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1">
                                            <p:graphicEl>
                                              <a:dgm id="{8E0D2E3E-42A4-6940-A3E7-D90F1636BA16}"/>
                                            </p:graphic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graphicEl>
                                              <a:dgm id="{0761DE6B-CF7D-2D4B-B6DB-01444E1C8A94}"/>
                                            </p:graphic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1">
                                            <p:graphicEl>
                                              <a:dgm id="{558228F0-6B5A-664E-8823-A905DFFFAAED}"/>
                                            </p:graphic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graphicEl>
                                              <a:dgm id="{CBCB9163-3AC2-904D-9C4B-46A9FC5F7F12}"/>
                                            </p:graphic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graphicEl>
                                              <a:dgm id="{C13741FD-2C7D-8D4F-AA17-12774AF1177A}"/>
                                            </p:graphic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
                                            <p:graphicEl>
                                              <a:dgm id="{D92EA2AC-0E2D-AB4D-AAEA-83228D200B5A}"/>
                                            </p:graphic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Sub>
          <a:bldDgm bld="one"/>
        </p:bldSub>
      </p:bldGraphic>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ext Box 2050">
            <a:extLst>
              <a:ext uri="{FF2B5EF4-FFF2-40B4-BE49-F238E27FC236}">
                <a16:creationId xmlns:a16="http://schemas.microsoft.com/office/drawing/2014/main" id="{59C71B8A-0B85-B76D-1C75-BB84A7B0E0A7}"/>
              </a:ext>
            </a:extLst>
          </p:cNvPr>
          <p:cNvSpPr txBox="1">
            <a:spLocks noChangeArrowheads="1"/>
          </p:cNvSpPr>
          <p:nvPr/>
        </p:nvSpPr>
        <p:spPr bwMode="auto">
          <a:xfrm>
            <a:off x="1981200" y="1066800"/>
            <a:ext cx="1752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endParaRPr lang="zh-CN" altLang="zh-CN" sz="2400"/>
          </a:p>
        </p:txBody>
      </p:sp>
      <mc:AlternateContent xmlns:mc="http://schemas.openxmlformats.org/markup-compatibility/2006" xmlns:a14="http://schemas.microsoft.com/office/drawing/2010/main">
        <mc:Choice Requires="a14">
          <p:sp>
            <p:nvSpPr>
              <p:cNvPr id="115721" name="Text Box 2057">
                <a:extLst>
                  <a:ext uri="{FF2B5EF4-FFF2-40B4-BE49-F238E27FC236}">
                    <a16:creationId xmlns:a16="http://schemas.microsoft.com/office/drawing/2014/main" id="{C4749039-E9BA-F3D1-7993-1E85DACABBE7}"/>
                  </a:ext>
                </a:extLst>
              </p:cNvPr>
              <p:cNvSpPr txBox="1">
                <a:spLocks noChangeArrowheads="1"/>
              </p:cNvSpPr>
              <p:nvPr/>
            </p:nvSpPr>
            <p:spPr bwMode="auto">
              <a:xfrm>
                <a:off x="734763" y="2429909"/>
                <a:ext cx="5256584"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002060"/>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sz="2800" dirty="0">
                    <a:solidFill>
                      <a:srgbClr val="002060"/>
                    </a:solidFill>
                    <a:latin typeface="Microsoft YaHei" panose="020B0503020204020204" pitchFamily="34" charset="-122"/>
                    <a:ea typeface="Microsoft YaHei" panose="020B0503020204020204" pitchFamily="34" charset="-122"/>
                    <a:cs typeface="Times New Roman" panose="02020603050405020304" pitchFamily="18" charset="0"/>
                  </a:rPr>
                  <a:t>2</a:t>
                </a:r>
                <a:r>
                  <a:rPr lang="zh-CN" altLang="en-US" sz="2800" dirty="0">
                    <a:solidFill>
                      <a:srgbClr val="002060"/>
                    </a:solidFill>
                    <a:latin typeface="Microsoft YaHei" panose="020B0503020204020204" pitchFamily="34" charset="-122"/>
                    <a:ea typeface="Microsoft YaHei" panose="020B0503020204020204" pitchFamily="34" charset="-122"/>
                    <a:cs typeface="Times New Roman" panose="02020603050405020304" pitchFamily="18" charset="0"/>
                  </a:rPr>
                  <a:t>）</a:t>
                </a:r>
                <a:r>
                  <a:rPr lang="zh-CN" altLang="en-US" sz="2800" dirty="0">
                    <a:solidFill>
                      <a:srgbClr val="002060"/>
                    </a:solidFill>
                    <a:latin typeface="Microsoft YaHei" panose="020B0503020204020204" pitchFamily="34" charset="-122"/>
                    <a:ea typeface="Microsoft YaHei" panose="020B0503020204020204" pitchFamily="34" charset="-122"/>
                  </a:rPr>
                  <a:t>求出</a:t>
                </a:r>
                <a:r>
                  <a:rPr lang="en-US" altLang="zh-CN" sz="2800" i="1" dirty="0">
                    <a:solidFill>
                      <a:srgbClr val="002060"/>
                    </a:solidFill>
                    <a:ea typeface="Microsoft YaHei" panose="020B0503020204020204" pitchFamily="34" charset="-122"/>
                    <a:cs typeface="Times New Roman" panose="02020603050405020304" pitchFamily="18" charset="0"/>
                  </a:rPr>
                  <a:t>N</a:t>
                </a:r>
                <a:r>
                  <a:rPr lang="zh-CN" altLang="en-US" sz="2800" dirty="0">
                    <a:solidFill>
                      <a:srgbClr val="002060"/>
                    </a:solidFill>
                    <a:latin typeface="Microsoft YaHei" panose="020B0503020204020204" pitchFamily="34" charset="-122"/>
                    <a:ea typeface="Microsoft YaHei" panose="020B0503020204020204" pitchFamily="34" charset="-122"/>
                  </a:rPr>
                  <a:t>的不确定度</a:t>
                </a:r>
                <a:r>
                  <a:rPr lang="en-US" altLang="zh-CN" sz="2800" dirty="0">
                    <a:solidFill>
                      <a:srgbClr val="002060"/>
                    </a:solidFill>
                    <a:latin typeface="Microsoft YaHei" panose="020B0503020204020204" pitchFamily="34" charset="-122"/>
                    <a:ea typeface="Microsoft YaHei" panose="020B0503020204020204" pitchFamily="34" charset="-122"/>
                  </a:rPr>
                  <a:t> </a:t>
                </a:r>
                <a14:m>
                  <m:oMath xmlns:m="http://schemas.openxmlformats.org/officeDocument/2006/math">
                    <m:sSub>
                      <m:sSubPr>
                        <m:ctrlPr>
                          <a:rPr lang="en-US" altLang="zh-CN" sz="2800" i="1" smtClean="0">
                            <a:solidFill>
                              <a:srgbClr val="002060"/>
                            </a:solidFill>
                            <a:latin typeface="Cambria Math" panose="02040503050406030204" pitchFamily="18" charset="0"/>
                          </a:rPr>
                        </m:ctrlPr>
                      </m:sSubPr>
                      <m:e>
                        <m:r>
                          <a:rPr lang="en-US" altLang="zh-CN" sz="2800" b="0" i="1" smtClean="0">
                            <a:solidFill>
                              <a:srgbClr val="002060"/>
                            </a:solidFill>
                            <a:latin typeface="Cambria Math" panose="02040503050406030204" pitchFamily="18" charset="0"/>
                          </a:rPr>
                          <m:t>𝜎</m:t>
                        </m:r>
                      </m:e>
                      <m:sub>
                        <m:r>
                          <a:rPr lang="en-US" altLang="zh-CN" sz="2800" b="0" i="1" smtClean="0">
                            <a:solidFill>
                              <a:srgbClr val="002060"/>
                            </a:solidFill>
                            <a:latin typeface="Cambria Math" panose="02040503050406030204" pitchFamily="18" charset="0"/>
                          </a:rPr>
                          <m:t>𝑁</m:t>
                        </m:r>
                      </m:sub>
                    </m:sSub>
                  </m:oMath>
                </a14:m>
                <a:endParaRPr lang="zh-CN" altLang="en-US" sz="2800" dirty="0">
                  <a:solidFill>
                    <a:srgbClr val="002060"/>
                  </a:solidFill>
                  <a:latin typeface="Microsoft YaHei" panose="020B0503020204020204" pitchFamily="34" charset="-122"/>
                  <a:ea typeface="Microsoft YaHei" panose="020B0503020204020204" pitchFamily="34" charset="-122"/>
                </a:endParaRPr>
              </a:p>
            </p:txBody>
          </p:sp>
        </mc:Choice>
        <mc:Fallback xmlns="">
          <p:sp>
            <p:nvSpPr>
              <p:cNvPr id="115721" name="Text Box 2057">
                <a:extLst>
                  <a:ext uri="{FF2B5EF4-FFF2-40B4-BE49-F238E27FC236}">
                    <a16:creationId xmlns:a16="http://schemas.microsoft.com/office/drawing/2014/main" id="{C4749039-E9BA-F3D1-7993-1E85DACABBE7}"/>
                  </a:ext>
                </a:extLst>
              </p:cNvPr>
              <p:cNvSpPr txBox="1">
                <a:spLocks noRot="1" noChangeAspect="1" noMove="1" noResize="1" noEditPoints="1" noAdjustHandles="1" noChangeArrowheads="1" noChangeShapeType="1" noTextEdit="1"/>
              </p:cNvSpPr>
              <p:nvPr/>
            </p:nvSpPr>
            <p:spPr bwMode="auto">
              <a:xfrm>
                <a:off x="734763" y="2429909"/>
                <a:ext cx="5256584" cy="523220"/>
              </a:xfrm>
              <a:prstGeom prst="rect">
                <a:avLst/>
              </a:prstGeom>
              <a:blipFill>
                <a:blip r:embed="rId3"/>
                <a:stretch>
                  <a:fillRect l="-2415" t="-11905" b="-3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15724" name="Text Box 2060">
                <a:extLst>
                  <a:ext uri="{FF2B5EF4-FFF2-40B4-BE49-F238E27FC236}">
                    <a16:creationId xmlns:a16="http://schemas.microsoft.com/office/drawing/2014/main" id="{600F140A-9D9F-8D51-E9B6-8DF2D7030292}"/>
                  </a:ext>
                </a:extLst>
              </p:cNvPr>
              <p:cNvSpPr txBox="1">
                <a:spLocks noChangeArrowheads="1"/>
              </p:cNvSpPr>
              <p:nvPr/>
            </p:nvSpPr>
            <p:spPr bwMode="auto">
              <a:xfrm>
                <a:off x="734763" y="1687273"/>
                <a:ext cx="7483524"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002060"/>
                    </a:solidFill>
                    <a:latin typeface="Microsoft YaHei" panose="020B0503020204020204" pitchFamily="34" charset="-122"/>
                    <a:ea typeface="Microsoft YaHei" panose="020B0503020204020204" pitchFamily="34" charset="-122"/>
                  </a:rPr>
                  <a:t>（</a:t>
                </a:r>
                <a:r>
                  <a:rPr lang="en-US" altLang="zh-CN" sz="2800" dirty="0">
                    <a:solidFill>
                      <a:srgbClr val="002060"/>
                    </a:solidFill>
                    <a:latin typeface="Microsoft YaHei" panose="020B0503020204020204" pitchFamily="34" charset="-122"/>
                    <a:ea typeface="Microsoft YaHei" panose="020B0503020204020204" pitchFamily="34" charset="-122"/>
                  </a:rPr>
                  <a:t>1</a:t>
                </a:r>
                <a:r>
                  <a:rPr lang="zh-CN" altLang="en-US" sz="2800" dirty="0">
                    <a:solidFill>
                      <a:srgbClr val="002060"/>
                    </a:solidFill>
                    <a:latin typeface="Microsoft YaHei" panose="020B0503020204020204" pitchFamily="34" charset="-122"/>
                    <a:ea typeface="Microsoft YaHei" panose="020B0503020204020204" pitchFamily="34" charset="-122"/>
                  </a:rPr>
                  <a:t>）</a:t>
                </a:r>
                <a14:m>
                  <m:oMath xmlns:m="http://schemas.openxmlformats.org/officeDocument/2006/math">
                    <m:r>
                      <a:rPr lang="en-US" altLang="zh-CN" sz="3200" b="0" i="1" smtClean="0">
                        <a:solidFill>
                          <a:srgbClr val="002060"/>
                        </a:solidFill>
                        <a:latin typeface="Cambria Math" panose="02040503050406030204" pitchFamily="18" charset="0"/>
                      </a:rPr>
                      <m:t>𝑁</m:t>
                    </m:r>
                    <m:r>
                      <a:rPr lang="en-US" altLang="zh-CN" sz="3200" b="0" i="1" smtClean="0">
                        <a:solidFill>
                          <a:srgbClr val="002060"/>
                        </a:solidFill>
                        <a:latin typeface="Cambria Math" panose="02040503050406030204" pitchFamily="18" charset="0"/>
                      </a:rPr>
                      <m:t>=62.5+1.234−5.43=58.304</m:t>
                    </m:r>
                  </m:oMath>
                </a14:m>
                <a:endParaRPr lang="zh-CN" altLang="en-US" sz="3200" dirty="0">
                  <a:solidFill>
                    <a:srgbClr val="002060"/>
                  </a:solidFill>
                  <a:latin typeface="SimSun" panose="02010600030101010101" pitchFamily="2" charset="-122"/>
                  <a:ea typeface="SimSun" panose="02010600030101010101" pitchFamily="2" charset="-122"/>
                </a:endParaRPr>
              </a:p>
            </p:txBody>
          </p:sp>
        </mc:Choice>
        <mc:Fallback xmlns="">
          <p:sp>
            <p:nvSpPr>
              <p:cNvPr id="115724" name="Text Box 2060">
                <a:extLst>
                  <a:ext uri="{FF2B5EF4-FFF2-40B4-BE49-F238E27FC236}">
                    <a16:creationId xmlns:a16="http://schemas.microsoft.com/office/drawing/2014/main" id="{600F140A-9D9F-8D51-E9B6-8DF2D7030292}"/>
                  </a:ext>
                </a:extLst>
              </p:cNvPr>
              <p:cNvSpPr txBox="1">
                <a:spLocks noRot="1" noChangeAspect="1" noMove="1" noResize="1" noEditPoints="1" noAdjustHandles="1" noChangeArrowheads="1" noChangeShapeType="1" noTextEdit="1"/>
              </p:cNvSpPr>
              <p:nvPr/>
            </p:nvSpPr>
            <p:spPr bwMode="auto">
              <a:xfrm>
                <a:off x="734763" y="1687273"/>
                <a:ext cx="7483524" cy="584775"/>
              </a:xfrm>
              <a:prstGeom prst="rect">
                <a:avLst/>
              </a:prstGeom>
              <a:blipFill>
                <a:blip r:embed="rId4"/>
                <a:stretch>
                  <a:fillRect l="-1695" b="-2708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15726" name="Text Box 2062">
            <a:extLst>
              <a:ext uri="{FF2B5EF4-FFF2-40B4-BE49-F238E27FC236}">
                <a16:creationId xmlns:a16="http://schemas.microsoft.com/office/drawing/2014/main" id="{363D909A-DC46-41A2-5C95-6A86CE3E32B3}"/>
              </a:ext>
            </a:extLst>
          </p:cNvPr>
          <p:cNvSpPr txBox="1">
            <a:spLocks noChangeArrowheads="1"/>
          </p:cNvSpPr>
          <p:nvPr/>
        </p:nvSpPr>
        <p:spPr bwMode="auto">
          <a:xfrm>
            <a:off x="723256" y="5016841"/>
            <a:ext cx="1144927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002060"/>
                </a:solidFill>
                <a:latin typeface="Microsoft YaHei" panose="020B0503020204020204" pitchFamily="34" charset="-122"/>
                <a:ea typeface="Microsoft YaHei" panose="020B0503020204020204" pitchFamily="34" charset="-122"/>
              </a:rPr>
              <a:t>（</a:t>
            </a:r>
            <a:r>
              <a:rPr lang="en-US" altLang="zh-CN" sz="2800" dirty="0">
                <a:solidFill>
                  <a:srgbClr val="002060"/>
                </a:solidFill>
                <a:latin typeface="Microsoft YaHei" panose="020B0503020204020204" pitchFamily="34" charset="-122"/>
                <a:ea typeface="Microsoft YaHei" panose="020B0503020204020204" pitchFamily="34" charset="-122"/>
              </a:rPr>
              <a:t>3</a:t>
            </a:r>
            <a:r>
              <a:rPr lang="zh-CN" altLang="en-US" sz="2800" dirty="0">
                <a:solidFill>
                  <a:srgbClr val="002060"/>
                </a:solidFill>
                <a:latin typeface="Microsoft YaHei" panose="020B0503020204020204" pitchFamily="34" charset="-122"/>
                <a:ea typeface="Microsoft YaHei" panose="020B0503020204020204" pitchFamily="34" charset="-122"/>
              </a:rPr>
              <a:t>）用误差（估计误差范围的不确定度）决定结果的有效数字</a:t>
            </a:r>
          </a:p>
        </p:txBody>
      </p:sp>
      <p:sp>
        <p:nvSpPr>
          <p:cNvPr id="2" name="Text Box 1029">
            <a:extLst>
              <a:ext uri="{FF2B5EF4-FFF2-40B4-BE49-F238E27FC236}">
                <a16:creationId xmlns:a16="http://schemas.microsoft.com/office/drawing/2014/main" id="{C5973D45-302F-F154-8342-19B76027CEDF}"/>
              </a:ext>
            </a:extLst>
          </p:cNvPr>
          <p:cNvSpPr txBox="1">
            <a:spLocks noChangeArrowheads="1"/>
          </p:cNvSpPr>
          <p:nvPr/>
        </p:nvSpPr>
        <p:spPr bwMode="auto">
          <a:xfrm>
            <a:off x="96375" y="148426"/>
            <a:ext cx="10760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002060"/>
                </a:solidFill>
                <a:latin typeface="Microsoft YaHei" panose="020B0503020204020204" pitchFamily="34" charset="-122"/>
                <a:ea typeface="Microsoft YaHei" panose="020B0503020204020204" pitchFamily="34" charset="-122"/>
              </a:rPr>
              <a:t>例：</a:t>
            </a:r>
            <a:endParaRPr lang="en-US" altLang="zh-CN" sz="2800" dirty="0">
              <a:solidFill>
                <a:srgbClr val="002060"/>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3" name="Rectangle 2053">
                <a:extLst>
                  <a:ext uri="{FF2B5EF4-FFF2-40B4-BE49-F238E27FC236}">
                    <a16:creationId xmlns:a16="http://schemas.microsoft.com/office/drawing/2014/main" id="{A587436A-377A-DC2E-C153-6F9939127F95}"/>
                  </a:ext>
                </a:extLst>
              </p:cNvPr>
              <p:cNvSpPr>
                <a:spLocks noChangeArrowheads="1"/>
              </p:cNvSpPr>
              <p:nvPr/>
            </p:nvSpPr>
            <p:spPr bwMode="auto">
              <a:xfrm>
                <a:off x="936573" y="164466"/>
                <a:ext cx="10464479" cy="954107"/>
              </a:xfrm>
              <a:prstGeom prst="rect">
                <a:avLst/>
              </a:prstGeom>
              <a:solidFill>
                <a:schemeClr val="accent5">
                  <a:lumMod val="20000"/>
                  <a:lumOff val="80000"/>
                </a:schemeClr>
              </a:solidFill>
              <a:ln w="9525">
                <a:solidFill>
                  <a:srgbClr val="0070C0"/>
                </a:solidFill>
                <a:miter lim="800000"/>
                <a:headEnd/>
                <a:tailEnd/>
              </a:ln>
              <a:effectLst>
                <a:outerShdw blurRad="50800" dist="38100" dir="2700000" algn="tl" rotWithShape="0">
                  <a:prstClr val="black">
                    <a:alpha val="40000"/>
                  </a:prstClr>
                </a:outerShdw>
              </a:effec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14:m>
                  <m:oMath xmlns:m="http://schemas.openxmlformats.org/officeDocument/2006/math">
                    <m:r>
                      <a:rPr lang="en-US" altLang="zh-CN" sz="2800" b="0" i="1" dirty="0" smtClean="0">
                        <a:solidFill>
                          <a:srgbClr val="002060"/>
                        </a:solidFill>
                        <a:latin typeface="Cambria Math" panose="02040503050406030204" pitchFamily="18" charset="0"/>
                      </a:rPr>
                      <m:t>𝑁</m:t>
                    </m:r>
                    <m:r>
                      <a:rPr lang="en-US" altLang="zh-CN" sz="2800" b="0" i="1" dirty="0" smtClean="0">
                        <a:solidFill>
                          <a:srgbClr val="002060"/>
                        </a:solidFill>
                        <a:latin typeface="Cambria Math" panose="02040503050406030204" pitchFamily="18" charset="0"/>
                      </a:rPr>
                      <m:t>=</m:t>
                    </m:r>
                    <m:r>
                      <a:rPr lang="en-US" altLang="zh-CN" sz="2800" b="0" i="1" dirty="0" smtClean="0">
                        <a:solidFill>
                          <a:srgbClr val="002060"/>
                        </a:solidFill>
                        <a:latin typeface="Cambria Math" panose="02040503050406030204" pitchFamily="18" charset="0"/>
                      </a:rPr>
                      <m:t>𝐴</m:t>
                    </m:r>
                    <m:r>
                      <a:rPr lang="en-US" altLang="zh-CN" sz="2800" b="0" i="1" dirty="0" smtClean="0">
                        <a:solidFill>
                          <a:srgbClr val="002060"/>
                        </a:solidFill>
                        <a:latin typeface="Cambria Math" panose="02040503050406030204" pitchFamily="18" charset="0"/>
                      </a:rPr>
                      <m:t>+</m:t>
                    </m:r>
                    <m:r>
                      <a:rPr lang="en-US" altLang="zh-CN" sz="2800" b="0" i="1" dirty="0" smtClean="0">
                        <a:solidFill>
                          <a:srgbClr val="002060"/>
                        </a:solidFill>
                        <a:latin typeface="Cambria Math" panose="02040503050406030204" pitchFamily="18" charset="0"/>
                      </a:rPr>
                      <m:t>𝐵</m:t>
                    </m:r>
                    <m:r>
                      <a:rPr lang="en-US" altLang="zh-CN" sz="2800" b="0" i="1" dirty="0" smtClean="0">
                        <a:solidFill>
                          <a:srgbClr val="002060"/>
                        </a:solidFill>
                        <a:latin typeface="Cambria Math" panose="02040503050406030204" pitchFamily="18" charset="0"/>
                      </a:rPr>
                      <m:t>−</m:t>
                    </m:r>
                    <m:r>
                      <a:rPr lang="en-US" altLang="zh-CN" sz="2800" b="0" i="1" dirty="0" smtClean="0">
                        <a:solidFill>
                          <a:srgbClr val="002060"/>
                        </a:solidFill>
                        <a:latin typeface="Cambria Math" panose="02040503050406030204" pitchFamily="18" charset="0"/>
                      </a:rPr>
                      <m:t>𝐶</m:t>
                    </m:r>
                  </m:oMath>
                </a14:m>
                <a:r>
                  <a:rPr lang="en-US" altLang="zh-CN" sz="2800" dirty="0">
                    <a:solidFill>
                      <a:srgbClr val="002060"/>
                    </a:solidFill>
                    <a:latin typeface="Microsoft YaHei" panose="020B0503020204020204" pitchFamily="34" charset="-122"/>
                    <a:ea typeface="Microsoft YaHei" panose="020B0503020204020204" pitchFamily="34" charset="-122"/>
                  </a:rPr>
                  <a:t>,</a:t>
                </a:r>
                <a:r>
                  <a:rPr lang="zh-CN" altLang="en-US" sz="2800" dirty="0">
                    <a:solidFill>
                      <a:srgbClr val="002060"/>
                    </a:solidFill>
                    <a:latin typeface="Microsoft YaHei" panose="020B0503020204020204" pitchFamily="34" charset="-122"/>
                    <a:ea typeface="Microsoft YaHei" panose="020B0503020204020204" pitchFamily="34" charset="-122"/>
                  </a:rPr>
                  <a:t> 其中：</a:t>
                </a:r>
                <a14:m>
                  <m:oMath xmlns:m="http://schemas.openxmlformats.org/officeDocument/2006/math">
                    <m:r>
                      <a:rPr lang="en-US" altLang="zh-CN" sz="2800" b="0" i="1" dirty="0" smtClean="0">
                        <a:solidFill>
                          <a:srgbClr val="002060"/>
                        </a:solidFill>
                        <a:latin typeface="Cambria Math" panose="02040503050406030204" pitchFamily="18" charset="0"/>
                      </a:rPr>
                      <m:t>𝐴</m:t>
                    </m:r>
                    <m:r>
                      <a:rPr lang="en-US" altLang="zh-CN" sz="2800" b="0" i="1" dirty="0" smtClean="0">
                        <a:solidFill>
                          <a:srgbClr val="002060"/>
                        </a:solidFill>
                        <a:latin typeface="Cambria Math" panose="02040503050406030204" pitchFamily="18" charset="0"/>
                      </a:rPr>
                      <m:t>=62.5±0.1 </m:t>
                    </m:r>
                    <m:r>
                      <m:rPr>
                        <m:sty m:val="p"/>
                      </m:rPr>
                      <a:rPr lang="en-US" altLang="zh-CN" sz="2800" b="0" i="0" dirty="0" smtClean="0">
                        <a:solidFill>
                          <a:srgbClr val="002060"/>
                        </a:solidFill>
                        <a:latin typeface="Cambria Math" panose="02040503050406030204" pitchFamily="18" charset="0"/>
                      </a:rPr>
                      <m:t>c</m:t>
                    </m:r>
                    <m:sSup>
                      <m:sSupPr>
                        <m:ctrlPr>
                          <a:rPr lang="en-US" altLang="zh-CN" sz="2800" i="1" dirty="0" smtClean="0">
                            <a:solidFill>
                              <a:srgbClr val="002060"/>
                            </a:solidFill>
                            <a:latin typeface="Cambria Math" panose="02040503050406030204" pitchFamily="18" charset="0"/>
                          </a:rPr>
                        </m:ctrlPr>
                      </m:sSupPr>
                      <m:e>
                        <m:r>
                          <m:rPr>
                            <m:sty m:val="p"/>
                          </m:rPr>
                          <a:rPr lang="en-US" altLang="zh-CN" sz="2800" b="0" i="0" dirty="0" smtClean="0">
                            <a:solidFill>
                              <a:srgbClr val="002060"/>
                            </a:solidFill>
                            <a:latin typeface="Cambria Math" panose="02040503050406030204" pitchFamily="18" charset="0"/>
                          </a:rPr>
                          <m:t>m</m:t>
                        </m:r>
                      </m:e>
                      <m:sup>
                        <m:r>
                          <a:rPr lang="en-US" altLang="zh-CN" sz="2800" b="0" i="0" dirty="0" smtClean="0">
                            <a:solidFill>
                              <a:srgbClr val="002060"/>
                            </a:solidFill>
                            <a:latin typeface="Cambria Math" panose="02040503050406030204" pitchFamily="18" charset="0"/>
                          </a:rPr>
                          <m:t>2</m:t>
                        </m:r>
                      </m:sup>
                    </m:sSup>
                  </m:oMath>
                </a14:m>
                <a:r>
                  <a:rPr lang="en-US" altLang="zh-CN" sz="2800" dirty="0">
                    <a:solidFill>
                      <a:srgbClr val="002060"/>
                    </a:solidFill>
                    <a:latin typeface="Microsoft YaHei" panose="020B0503020204020204" pitchFamily="34" charset="-122"/>
                    <a:ea typeface="Microsoft YaHei" panose="020B0503020204020204" pitchFamily="34" charset="-122"/>
                  </a:rPr>
                  <a:t>, </a:t>
                </a:r>
                <a14:m>
                  <m:oMath xmlns:m="http://schemas.openxmlformats.org/officeDocument/2006/math">
                    <m:r>
                      <a:rPr lang="en-US" altLang="zh-CN" sz="2800" b="0" i="1" dirty="0" smtClean="0">
                        <a:solidFill>
                          <a:srgbClr val="002060"/>
                        </a:solidFill>
                        <a:latin typeface="Cambria Math" panose="02040503050406030204" pitchFamily="18" charset="0"/>
                      </a:rPr>
                      <m:t>𝐵</m:t>
                    </m:r>
                    <m:r>
                      <a:rPr lang="en-US" altLang="zh-CN" sz="2800" b="0" i="1" dirty="0">
                        <a:solidFill>
                          <a:srgbClr val="002060"/>
                        </a:solidFill>
                        <a:latin typeface="Cambria Math" panose="02040503050406030204" pitchFamily="18" charset="0"/>
                      </a:rPr>
                      <m:t>=</m:t>
                    </m:r>
                    <m:r>
                      <a:rPr lang="en-US" altLang="zh-CN" sz="2800" b="0" i="1" dirty="0" smtClean="0">
                        <a:solidFill>
                          <a:srgbClr val="002060"/>
                        </a:solidFill>
                        <a:latin typeface="Cambria Math" panose="02040503050406030204" pitchFamily="18" charset="0"/>
                      </a:rPr>
                      <m:t>1.234</m:t>
                    </m:r>
                    <m:r>
                      <a:rPr lang="en-US" altLang="zh-CN" sz="2800" b="0" i="1" dirty="0">
                        <a:solidFill>
                          <a:srgbClr val="002060"/>
                        </a:solidFill>
                        <a:latin typeface="Cambria Math" panose="02040503050406030204" pitchFamily="18" charset="0"/>
                      </a:rPr>
                      <m:t>±0.</m:t>
                    </m:r>
                    <m:r>
                      <a:rPr lang="en-US" altLang="zh-CN" sz="2800" b="0" i="1" dirty="0" smtClean="0">
                        <a:solidFill>
                          <a:srgbClr val="002060"/>
                        </a:solidFill>
                        <a:latin typeface="Cambria Math" panose="02040503050406030204" pitchFamily="18" charset="0"/>
                      </a:rPr>
                      <m:t>003</m:t>
                    </m:r>
                    <m:r>
                      <a:rPr lang="en-US" altLang="zh-CN" sz="2800" b="0" i="1" dirty="0">
                        <a:solidFill>
                          <a:srgbClr val="002060"/>
                        </a:solidFill>
                        <a:latin typeface="Cambria Math" panose="02040503050406030204" pitchFamily="18" charset="0"/>
                      </a:rPr>
                      <m:t> </m:t>
                    </m:r>
                    <m:r>
                      <m:rPr>
                        <m:sty m:val="p"/>
                      </m:rPr>
                      <a:rPr lang="en-US" altLang="zh-CN" sz="2800" b="0" i="0" dirty="0">
                        <a:solidFill>
                          <a:srgbClr val="002060"/>
                        </a:solidFill>
                        <a:latin typeface="Cambria Math" panose="02040503050406030204" pitchFamily="18" charset="0"/>
                      </a:rPr>
                      <m:t>c</m:t>
                    </m:r>
                    <m:sSup>
                      <m:sSupPr>
                        <m:ctrlPr>
                          <a:rPr lang="en-US" altLang="zh-CN" sz="2800" i="1" dirty="0">
                            <a:solidFill>
                              <a:srgbClr val="002060"/>
                            </a:solidFill>
                            <a:latin typeface="Cambria Math" panose="02040503050406030204" pitchFamily="18" charset="0"/>
                          </a:rPr>
                        </m:ctrlPr>
                      </m:sSupPr>
                      <m:e>
                        <m:r>
                          <m:rPr>
                            <m:sty m:val="p"/>
                          </m:rPr>
                          <a:rPr lang="en-US" altLang="zh-CN" sz="2800" b="0" i="0" dirty="0">
                            <a:solidFill>
                              <a:srgbClr val="002060"/>
                            </a:solidFill>
                            <a:latin typeface="Cambria Math" panose="02040503050406030204" pitchFamily="18" charset="0"/>
                          </a:rPr>
                          <m:t>m</m:t>
                        </m:r>
                      </m:e>
                      <m:sup>
                        <m:r>
                          <a:rPr lang="en-US" altLang="zh-CN" sz="2800" b="0" i="0" dirty="0">
                            <a:solidFill>
                              <a:srgbClr val="002060"/>
                            </a:solidFill>
                            <a:latin typeface="Cambria Math" panose="02040503050406030204" pitchFamily="18" charset="0"/>
                          </a:rPr>
                          <m:t>2</m:t>
                        </m:r>
                      </m:sup>
                    </m:sSup>
                  </m:oMath>
                </a14:m>
                <a:r>
                  <a:rPr lang="en-US" altLang="zh-CN" sz="2800" dirty="0">
                    <a:solidFill>
                      <a:srgbClr val="002060"/>
                    </a:solidFill>
                    <a:latin typeface="Microsoft YaHei" panose="020B0503020204020204" pitchFamily="34" charset="-122"/>
                    <a:ea typeface="Microsoft YaHei" panose="020B0503020204020204" pitchFamily="34" charset="-122"/>
                  </a:rPr>
                  <a:t>, </a:t>
                </a:r>
                <a14:m>
                  <m:oMath xmlns:m="http://schemas.openxmlformats.org/officeDocument/2006/math">
                    <m:r>
                      <a:rPr lang="en-US" altLang="zh-CN" sz="2800" b="0" i="1" dirty="0" smtClean="0">
                        <a:solidFill>
                          <a:srgbClr val="002060"/>
                        </a:solidFill>
                        <a:latin typeface="Cambria Math" panose="02040503050406030204" pitchFamily="18" charset="0"/>
                      </a:rPr>
                      <m:t>𝐶</m:t>
                    </m:r>
                    <m:r>
                      <a:rPr lang="en-US" altLang="zh-CN" sz="2800" b="0" i="1" dirty="0">
                        <a:solidFill>
                          <a:srgbClr val="002060"/>
                        </a:solidFill>
                        <a:latin typeface="Cambria Math" panose="02040503050406030204" pitchFamily="18" charset="0"/>
                      </a:rPr>
                      <m:t>=</m:t>
                    </m:r>
                    <m:r>
                      <a:rPr lang="en-US" altLang="zh-CN" sz="2800" b="0" i="1" dirty="0" smtClean="0">
                        <a:solidFill>
                          <a:srgbClr val="002060"/>
                        </a:solidFill>
                        <a:latin typeface="Cambria Math" panose="02040503050406030204" pitchFamily="18" charset="0"/>
                      </a:rPr>
                      <m:t>5.43</m:t>
                    </m:r>
                    <m:r>
                      <a:rPr lang="en-US" altLang="zh-CN" sz="2800" b="0" i="1" dirty="0">
                        <a:solidFill>
                          <a:srgbClr val="002060"/>
                        </a:solidFill>
                        <a:latin typeface="Cambria Math" panose="02040503050406030204" pitchFamily="18" charset="0"/>
                      </a:rPr>
                      <m:t>±0.</m:t>
                    </m:r>
                    <m:r>
                      <a:rPr lang="en-US" altLang="zh-CN" sz="2800" b="0" i="1" dirty="0" smtClean="0">
                        <a:solidFill>
                          <a:srgbClr val="002060"/>
                        </a:solidFill>
                        <a:latin typeface="Cambria Math" panose="02040503050406030204" pitchFamily="18" charset="0"/>
                      </a:rPr>
                      <m:t>06</m:t>
                    </m:r>
                    <m:r>
                      <a:rPr lang="en-US" altLang="zh-CN" sz="2800" b="0" i="1" dirty="0">
                        <a:solidFill>
                          <a:srgbClr val="002060"/>
                        </a:solidFill>
                        <a:latin typeface="Cambria Math" panose="02040503050406030204" pitchFamily="18" charset="0"/>
                      </a:rPr>
                      <m:t> </m:t>
                    </m:r>
                    <m:r>
                      <m:rPr>
                        <m:sty m:val="p"/>
                      </m:rPr>
                      <a:rPr lang="en-US" altLang="zh-CN" sz="2800" b="0" i="0" dirty="0">
                        <a:solidFill>
                          <a:srgbClr val="002060"/>
                        </a:solidFill>
                        <a:latin typeface="Cambria Math" panose="02040503050406030204" pitchFamily="18" charset="0"/>
                      </a:rPr>
                      <m:t>c</m:t>
                    </m:r>
                    <m:sSup>
                      <m:sSupPr>
                        <m:ctrlPr>
                          <a:rPr lang="en-US" altLang="zh-CN" sz="2800" i="1" dirty="0">
                            <a:solidFill>
                              <a:srgbClr val="002060"/>
                            </a:solidFill>
                            <a:latin typeface="Cambria Math" panose="02040503050406030204" pitchFamily="18" charset="0"/>
                          </a:rPr>
                        </m:ctrlPr>
                      </m:sSupPr>
                      <m:e>
                        <m:r>
                          <m:rPr>
                            <m:sty m:val="p"/>
                          </m:rPr>
                          <a:rPr lang="en-US" altLang="zh-CN" sz="2800" b="0" i="0" dirty="0">
                            <a:solidFill>
                              <a:srgbClr val="002060"/>
                            </a:solidFill>
                            <a:latin typeface="Cambria Math" panose="02040503050406030204" pitchFamily="18" charset="0"/>
                          </a:rPr>
                          <m:t>m</m:t>
                        </m:r>
                      </m:e>
                      <m:sup>
                        <m:r>
                          <a:rPr lang="en-US" altLang="zh-CN" sz="2800" b="0" i="0" dirty="0">
                            <a:solidFill>
                              <a:srgbClr val="002060"/>
                            </a:solidFill>
                            <a:latin typeface="Cambria Math" panose="02040503050406030204" pitchFamily="18" charset="0"/>
                          </a:rPr>
                          <m:t>2</m:t>
                        </m:r>
                      </m:sup>
                    </m:sSup>
                  </m:oMath>
                </a14:m>
                <a:r>
                  <a:rPr lang="en-US" altLang="zh-CN" sz="2800" dirty="0">
                    <a:solidFill>
                      <a:srgbClr val="002060"/>
                    </a:solidFill>
                    <a:latin typeface="Microsoft YaHei" panose="020B0503020204020204" pitchFamily="34" charset="-122"/>
                    <a:ea typeface="Microsoft YaHei" panose="020B0503020204020204" pitchFamily="34" charset="-122"/>
                  </a:rPr>
                  <a:t>,</a:t>
                </a:r>
                <a:r>
                  <a:rPr lang="zh-CN" altLang="en-US" sz="2800" dirty="0">
                    <a:solidFill>
                      <a:srgbClr val="002060"/>
                    </a:solidFill>
                    <a:latin typeface="Microsoft YaHei" panose="020B0503020204020204" pitchFamily="34" charset="-122"/>
                    <a:ea typeface="Microsoft YaHei" panose="020B0503020204020204" pitchFamily="34" charset="-122"/>
                  </a:rPr>
                  <a:t>试确定</a:t>
                </a:r>
                <a14:m>
                  <m:oMath xmlns:m="http://schemas.openxmlformats.org/officeDocument/2006/math">
                    <m:r>
                      <a:rPr lang="en-US" altLang="zh-CN" sz="2800" b="0" i="1" dirty="0" smtClean="0">
                        <a:solidFill>
                          <a:srgbClr val="002060"/>
                        </a:solidFill>
                        <a:latin typeface="Cambria Math" panose="02040503050406030204" pitchFamily="18" charset="0"/>
                      </a:rPr>
                      <m:t>𝑁</m:t>
                    </m:r>
                  </m:oMath>
                </a14:m>
                <a:r>
                  <a:rPr lang="zh-CN" altLang="en-US" sz="2800" dirty="0">
                    <a:solidFill>
                      <a:srgbClr val="002060"/>
                    </a:solidFill>
                    <a:latin typeface="Microsoft YaHei" panose="020B0503020204020204" pitchFamily="34" charset="-122"/>
                    <a:ea typeface="Microsoft YaHei" panose="020B0503020204020204" pitchFamily="34" charset="-122"/>
                  </a:rPr>
                  <a:t>的有效数字。</a:t>
                </a:r>
              </a:p>
            </p:txBody>
          </p:sp>
        </mc:Choice>
        <mc:Fallback xmlns="">
          <p:sp>
            <p:nvSpPr>
              <p:cNvPr id="3" name="Rectangle 2053">
                <a:extLst>
                  <a:ext uri="{FF2B5EF4-FFF2-40B4-BE49-F238E27FC236}">
                    <a16:creationId xmlns:a16="http://schemas.microsoft.com/office/drawing/2014/main" id="{A587436A-377A-DC2E-C153-6F9939127F95}"/>
                  </a:ext>
                </a:extLst>
              </p:cNvPr>
              <p:cNvSpPr>
                <a:spLocks noRot="1" noChangeAspect="1" noMove="1" noResize="1" noEditPoints="1" noAdjustHandles="1" noChangeArrowheads="1" noChangeShapeType="1" noTextEdit="1"/>
              </p:cNvSpPr>
              <p:nvPr/>
            </p:nvSpPr>
            <p:spPr bwMode="auto">
              <a:xfrm>
                <a:off x="936573" y="164466"/>
                <a:ext cx="10464479" cy="954107"/>
              </a:xfrm>
              <a:prstGeom prst="rect">
                <a:avLst/>
              </a:prstGeom>
              <a:blipFill>
                <a:blip r:embed="rId5"/>
                <a:stretch>
                  <a:fillRect/>
                </a:stretch>
              </a:blipFill>
              <a:ln w="9525">
                <a:solidFill>
                  <a:srgbClr val="0070C0"/>
                </a:solidFill>
                <a:miter lim="800000"/>
                <a:headEnd/>
                <a:tailEnd/>
              </a:ln>
              <a:effectLst>
                <a:outerShdw blurRad="50800" dist="38100" dir="2700000" algn="tl" rotWithShape="0">
                  <a:prstClr val="black">
                    <a:alpha val="40000"/>
                  </a:prstClr>
                </a:outerShdw>
              </a:effec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 Box 2060">
                <a:extLst>
                  <a:ext uri="{FF2B5EF4-FFF2-40B4-BE49-F238E27FC236}">
                    <a16:creationId xmlns:a16="http://schemas.microsoft.com/office/drawing/2014/main" id="{615E2585-3711-63C7-A307-EDBECCA2A523}"/>
                  </a:ext>
                </a:extLst>
              </p:cNvPr>
              <p:cNvSpPr txBox="1">
                <a:spLocks noChangeArrowheads="1"/>
              </p:cNvSpPr>
              <p:nvPr/>
            </p:nvSpPr>
            <p:spPr bwMode="auto">
              <a:xfrm>
                <a:off x="1415480" y="2991427"/>
                <a:ext cx="7374808" cy="192354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pPr>
                <a14:m>
                  <m:oMathPara xmlns:m="http://schemas.openxmlformats.org/officeDocument/2006/math">
                    <m:oMathParaPr>
                      <m:jc m:val="centerGroup"/>
                    </m:oMathParaPr>
                    <m:oMath xmlns:m="http://schemas.openxmlformats.org/officeDocument/2006/math">
                      <m:sSub>
                        <m:sSubPr>
                          <m:ctrlPr>
                            <a:rPr lang="en-US" altLang="zh-CN" sz="3200" b="1" i="1" smtClean="0">
                              <a:solidFill>
                                <a:srgbClr val="C00000"/>
                              </a:solidFill>
                              <a:latin typeface="Cambria Math" panose="02040503050406030204" pitchFamily="18" charset="0"/>
                            </a:rPr>
                          </m:ctrlPr>
                        </m:sSubPr>
                        <m:e>
                          <m:r>
                            <a:rPr lang="en-US" altLang="zh-CN" sz="3200" b="0" i="1" smtClean="0">
                              <a:solidFill>
                                <a:srgbClr val="C00000"/>
                              </a:solidFill>
                              <a:latin typeface="Cambria Math" panose="02040503050406030204" pitchFamily="18" charset="0"/>
                            </a:rPr>
                            <m:t>𝜎</m:t>
                          </m:r>
                        </m:e>
                        <m:sub>
                          <m:r>
                            <a:rPr lang="en-US" altLang="zh-CN" sz="3200" b="0" i="1" smtClean="0">
                              <a:solidFill>
                                <a:srgbClr val="C00000"/>
                              </a:solidFill>
                              <a:latin typeface="Cambria Math" panose="02040503050406030204" pitchFamily="18" charset="0"/>
                            </a:rPr>
                            <m:t>𝑁</m:t>
                          </m:r>
                        </m:sub>
                      </m:sSub>
                      <m:r>
                        <a:rPr lang="en-US" altLang="zh-CN" sz="3200" b="0" i="1" smtClean="0">
                          <a:solidFill>
                            <a:srgbClr val="C00000"/>
                          </a:solidFill>
                          <a:latin typeface="Cambria Math" panose="02040503050406030204" pitchFamily="18" charset="0"/>
                        </a:rPr>
                        <m:t>=</m:t>
                      </m:r>
                      <m:rad>
                        <m:radPr>
                          <m:degHide m:val="on"/>
                          <m:ctrlPr>
                            <a:rPr lang="en-US" altLang="zh-CN" sz="3200" b="0" i="1" smtClean="0">
                              <a:solidFill>
                                <a:srgbClr val="C00000"/>
                              </a:solidFill>
                              <a:latin typeface="Cambria Math" panose="02040503050406030204" pitchFamily="18" charset="0"/>
                            </a:rPr>
                          </m:ctrlPr>
                        </m:radPr>
                        <m:deg/>
                        <m:e>
                          <m:sSubSup>
                            <m:sSubSupPr>
                              <m:ctrlPr>
                                <a:rPr lang="en-US" altLang="zh-CN" sz="3200" b="0" i="1" smtClean="0">
                                  <a:solidFill>
                                    <a:srgbClr val="C00000"/>
                                  </a:solidFill>
                                  <a:latin typeface="Cambria Math" panose="02040503050406030204" pitchFamily="18" charset="0"/>
                                </a:rPr>
                              </m:ctrlPr>
                            </m:sSubSupPr>
                            <m:e>
                              <m:r>
                                <a:rPr lang="en-US" altLang="zh-CN" sz="3200" b="0" i="1" smtClean="0">
                                  <a:solidFill>
                                    <a:srgbClr val="C00000"/>
                                  </a:solidFill>
                                  <a:latin typeface="Cambria Math" panose="02040503050406030204" pitchFamily="18" charset="0"/>
                                </a:rPr>
                                <m:t>𝜎</m:t>
                              </m:r>
                            </m:e>
                            <m:sub>
                              <m:r>
                                <a:rPr lang="en-US" altLang="zh-CN" sz="3200" b="0" i="1" smtClean="0">
                                  <a:solidFill>
                                    <a:srgbClr val="C00000"/>
                                  </a:solidFill>
                                  <a:latin typeface="Cambria Math" panose="02040503050406030204" pitchFamily="18" charset="0"/>
                                </a:rPr>
                                <m:t>𝐴</m:t>
                              </m:r>
                            </m:sub>
                            <m:sup>
                              <m:r>
                                <a:rPr lang="en-US" altLang="zh-CN" sz="3200" b="0" i="1" smtClean="0">
                                  <a:solidFill>
                                    <a:srgbClr val="C00000"/>
                                  </a:solidFill>
                                  <a:latin typeface="Cambria Math" panose="02040503050406030204" pitchFamily="18" charset="0"/>
                                </a:rPr>
                                <m:t>2</m:t>
                              </m:r>
                            </m:sup>
                          </m:sSubSup>
                          <m:r>
                            <a:rPr lang="en-US" altLang="zh-CN" sz="3200" b="0" i="1" smtClean="0">
                              <a:solidFill>
                                <a:srgbClr val="C00000"/>
                              </a:solidFill>
                              <a:latin typeface="Cambria Math" panose="02040503050406030204" pitchFamily="18" charset="0"/>
                            </a:rPr>
                            <m:t>+</m:t>
                          </m:r>
                          <m:sSubSup>
                            <m:sSubSupPr>
                              <m:ctrlPr>
                                <a:rPr lang="en-US" altLang="zh-CN" sz="3200" i="1">
                                  <a:solidFill>
                                    <a:srgbClr val="C00000"/>
                                  </a:solidFill>
                                  <a:latin typeface="Cambria Math" panose="02040503050406030204" pitchFamily="18" charset="0"/>
                                </a:rPr>
                              </m:ctrlPr>
                            </m:sSubSupPr>
                            <m:e>
                              <m:r>
                                <a:rPr lang="en-US" altLang="zh-CN" sz="3200" i="1">
                                  <a:solidFill>
                                    <a:srgbClr val="C00000"/>
                                  </a:solidFill>
                                  <a:latin typeface="Cambria Math" panose="02040503050406030204" pitchFamily="18" charset="0"/>
                                </a:rPr>
                                <m:t>𝜎</m:t>
                              </m:r>
                            </m:e>
                            <m:sub>
                              <m:r>
                                <a:rPr lang="en-US" altLang="zh-CN" sz="3200" b="0" i="1" smtClean="0">
                                  <a:solidFill>
                                    <a:srgbClr val="C00000"/>
                                  </a:solidFill>
                                  <a:latin typeface="Cambria Math" panose="02040503050406030204" pitchFamily="18" charset="0"/>
                                </a:rPr>
                                <m:t>𝐵</m:t>
                              </m:r>
                            </m:sub>
                            <m:sup>
                              <m:r>
                                <a:rPr lang="en-US" altLang="zh-CN" sz="3200" i="1">
                                  <a:solidFill>
                                    <a:srgbClr val="C00000"/>
                                  </a:solidFill>
                                  <a:latin typeface="Cambria Math" panose="02040503050406030204" pitchFamily="18" charset="0"/>
                                </a:rPr>
                                <m:t>2</m:t>
                              </m:r>
                            </m:sup>
                          </m:sSubSup>
                          <m:r>
                            <a:rPr lang="en-US" altLang="zh-CN" sz="3200" b="0" i="1" smtClean="0">
                              <a:solidFill>
                                <a:srgbClr val="C00000"/>
                              </a:solidFill>
                              <a:latin typeface="Cambria Math" panose="02040503050406030204" pitchFamily="18" charset="0"/>
                            </a:rPr>
                            <m:t>+</m:t>
                          </m:r>
                          <m:sSubSup>
                            <m:sSubSupPr>
                              <m:ctrlPr>
                                <a:rPr lang="en-US" altLang="zh-CN" sz="3200" b="0" i="1" smtClean="0">
                                  <a:solidFill>
                                    <a:srgbClr val="C00000"/>
                                  </a:solidFill>
                                  <a:latin typeface="Cambria Math" panose="02040503050406030204" pitchFamily="18" charset="0"/>
                                </a:rPr>
                              </m:ctrlPr>
                            </m:sSubSupPr>
                            <m:e>
                              <m:r>
                                <a:rPr lang="en-US" altLang="zh-CN" sz="3200" b="0" i="1" smtClean="0">
                                  <a:solidFill>
                                    <a:srgbClr val="C00000"/>
                                  </a:solidFill>
                                  <a:latin typeface="Cambria Math" panose="02040503050406030204" pitchFamily="18" charset="0"/>
                                </a:rPr>
                                <m:t>𝜎</m:t>
                              </m:r>
                            </m:e>
                            <m:sub>
                              <m:r>
                                <a:rPr lang="en-US" altLang="zh-CN" sz="3200" b="0" i="1" smtClean="0">
                                  <a:solidFill>
                                    <a:srgbClr val="C00000"/>
                                  </a:solidFill>
                                  <a:latin typeface="Cambria Math" panose="02040503050406030204" pitchFamily="18" charset="0"/>
                                </a:rPr>
                                <m:t>𝐶</m:t>
                              </m:r>
                            </m:sub>
                            <m:sup>
                              <m:r>
                                <a:rPr lang="en-US" altLang="zh-CN" sz="3200" b="0" i="1" smtClean="0">
                                  <a:solidFill>
                                    <a:srgbClr val="C00000"/>
                                  </a:solidFill>
                                  <a:latin typeface="Cambria Math" panose="02040503050406030204" pitchFamily="18" charset="0"/>
                                </a:rPr>
                                <m:t>2</m:t>
                              </m:r>
                            </m:sup>
                          </m:sSubSup>
                          <m:r>
                            <a:rPr lang="en-US" altLang="zh-CN" sz="3200" b="0" i="1" smtClean="0">
                              <a:solidFill>
                                <a:srgbClr val="C00000"/>
                              </a:solidFill>
                              <a:latin typeface="Cambria Math" panose="02040503050406030204" pitchFamily="18" charset="0"/>
                            </a:rPr>
                            <m:t> </m:t>
                          </m:r>
                        </m:e>
                      </m:rad>
                      <m:r>
                        <a:rPr lang="en-US" altLang="zh-CN" sz="3200" b="0" i="1" smtClean="0">
                          <a:solidFill>
                            <a:srgbClr val="C00000"/>
                          </a:solidFill>
                          <a:latin typeface="Cambria Math" panose="02040503050406030204" pitchFamily="18" charset="0"/>
                        </a:rPr>
                        <m:t>=</m:t>
                      </m:r>
                      <m:rad>
                        <m:radPr>
                          <m:degHide m:val="on"/>
                          <m:ctrlPr>
                            <a:rPr lang="en-US" altLang="zh-CN" sz="3200" b="0" i="1" smtClean="0">
                              <a:solidFill>
                                <a:srgbClr val="C00000"/>
                              </a:solidFill>
                              <a:latin typeface="Cambria Math" panose="02040503050406030204" pitchFamily="18" charset="0"/>
                            </a:rPr>
                          </m:ctrlPr>
                        </m:radPr>
                        <m:deg/>
                        <m:e>
                          <m:sSubSup>
                            <m:sSubSupPr>
                              <m:ctrlPr>
                                <a:rPr lang="en-US" altLang="zh-CN" sz="3200" b="0" i="1" smtClean="0">
                                  <a:solidFill>
                                    <a:srgbClr val="C00000"/>
                                  </a:solidFill>
                                  <a:latin typeface="Cambria Math" panose="02040503050406030204" pitchFamily="18" charset="0"/>
                                </a:rPr>
                              </m:ctrlPr>
                            </m:sSubSupPr>
                            <m:e>
                              <m:r>
                                <a:rPr lang="en-US" altLang="zh-CN" sz="3200" b="0" i="1" smtClean="0">
                                  <a:solidFill>
                                    <a:srgbClr val="C00000"/>
                                  </a:solidFill>
                                  <a:latin typeface="Cambria Math" panose="02040503050406030204" pitchFamily="18" charset="0"/>
                                </a:rPr>
                                <m:t>𝜎</m:t>
                              </m:r>
                            </m:e>
                            <m:sub>
                              <m:r>
                                <a:rPr lang="en-US" altLang="zh-CN" sz="3200" b="0" i="1" smtClean="0">
                                  <a:solidFill>
                                    <a:srgbClr val="C00000"/>
                                  </a:solidFill>
                                  <a:latin typeface="Cambria Math" panose="02040503050406030204" pitchFamily="18" charset="0"/>
                                </a:rPr>
                                <m:t>𝐴</m:t>
                              </m:r>
                            </m:sub>
                            <m:sup>
                              <m:r>
                                <a:rPr lang="en-US" altLang="zh-CN" sz="3200" b="0" i="1" smtClean="0">
                                  <a:solidFill>
                                    <a:srgbClr val="C00000"/>
                                  </a:solidFill>
                                  <a:latin typeface="Cambria Math" panose="02040503050406030204" pitchFamily="18" charset="0"/>
                                </a:rPr>
                                <m:t>2</m:t>
                              </m:r>
                            </m:sup>
                          </m:sSubSup>
                          <m:r>
                            <a:rPr lang="en-US" altLang="zh-CN" sz="3200" b="0" i="1" smtClean="0">
                              <a:solidFill>
                                <a:srgbClr val="C00000"/>
                              </a:solidFill>
                              <a:latin typeface="Cambria Math" panose="02040503050406030204" pitchFamily="18" charset="0"/>
                            </a:rPr>
                            <m:t>+</m:t>
                          </m:r>
                          <m:sSubSup>
                            <m:sSubSupPr>
                              <m:ctrlPr>
                                <a:rPr lang="en-US" altLang="zh-CN" sz="3200" b="0" i="1" smtClean="0">
                                  <a:solidFill>
                                    <a:srgbClr val="C00000"/>
                                  </a:solidFill>
                                  <a:latin typeface="Cambria Math" panose="02040503050406030204" pitchFamily="18" charset="0"/>
                                </a:rPr>
                              </m:ctrlPr>
                            </m:sSubSupPr>
                            <m:e>
                              <m:r>
                                <a:rPr lang="en-US" altLang="zh-CN" sz="3200" b="0" i="1" smtClean="0">
                                  <a:solidFill>
                                    <a:srgbClr val="C00000"/>
                                  </a:solidFill>
                                  <a:latin typeface="Cambria Math" panose="02040503050406030204" pitchFamily="18" charset="0"/>
                                </a:rPr>
                                <m:t>𝜎</m:t>
                              </m:r>
                            </m:e>
                            <m:sub>
                              <m:r>
                                <a:rPr lang="en-US" altLang="zh-CN" sz="3200" b="0" i="1" smtClean="0">
                                  <a:solidFill>
                                    <a:srgbClr val="C00000"/>
                                  </a:solidFill>
                                  <a:latin typeface="Cambria Math" panose="02040503050406030204" pitchFamily="18" charset="0"/>
                                </a:rPr>
                                <m:t>𝐶</m:t>
                              </m:r>
                            </m:sub>
                            <m:sup>
                              <m:r>
                                <a:rPr lang="en-US" altLang="zh-CN" sz="3200" b="0" i="1" smtClean="0">
                                  <a:solidFill>
                                    <a:srgbClr val="C00000"/>
                                  </a:solidFill>
                                  <a:latin typeface="Cambria Math" panose="02040503050406030204" pitchFamily="18" charset="0"/>
                                </a:rPr>
                                <m:t>2</m:t>
                              </m:r>
                            </m:sup>
                          </m:sSubSup>
                        </m:e>
                      </m:rad>
                    </m:oMath>
                  </m:oMathPara>
                </a14:m>
                <a:endParaRPr lang="en-US" altLang="zh-CN" sz="3200" b="0" i="1" dirty="0">
                  <a:solidFill>
                    <a:srgbClr val="C00000"/>
                  </a:solidFill>
                  <a:latin typeface="Cambria Math" panose="02040503050406030204" pitchFamily="18" charset="0"/>
                </a:endParaRPr>
              </a:p>
              <a:p>
                <a:pPr>
                  <a:spcBef>
                    <a:spcPct val="50000"/>
                  </a:spcBef>
                </a:pPr>
                <a:r>
                  <a:rPr lang="en-US" altLang="zh-CN" sz="3200" b="0" dirty="0">
                    <a:solidFill>
                      <a:srgbClr val="C00000"/>
                    </a:solidFill>
                  </a:rPr>
                  <a:t>            </a:t>
                </a:r>
                <a14:m>
                  <m:oMath xmlns:m="http://schemas.openxmlformats.org/officeDocument/2006/math">
                    <m:r>
                      <a:rPr lang="en-US" altLang="zh-CN" sz="3200" b="0" i="1" smtClean="0">
                        <a:solidFill>
                          <a:srgbClr val="C00000"/>
                        </a:solidFill>
                        <a:latin typeface="Cambria Math" panose="02040503050406030204" pitchFamily="18" charset="0"/>
                      </a:rPr>
                      <m:t>=</m:t>
                    </m:r>
                    <m:rad>
                      <m:radPr>
                        <m:degHide m:val="on"/>
                        <m:ctrlPr>
                          <a:rPr lang="en-US" altLang="zh-CN" sz="3200" b="0" i="1" smtClean="0">
                            <a:solidFill>
                              <a:srgbClr val="C00000"/>
                            </a:solidFill>
                            <a:latin typeface="Cambria Math" panose="02040503050406030204" pitchFamily="18" charset="0"/>
                          </a:rPr>
                        </m:ctrlPr>
                      </m:radPr>
                      <m:deg/>
                      <m:e>
                        <m:sSup>
                          <m:sSupPr>
                            <m:ctrlPr>
                              <a:rPr lang="en-US" altLang="zh-CN" sz="3200" b="0" i="1" smtClean="0">
                                <a:solidFill>
                                  <a:srgbClr val="C00000"/>
                                </a:solidFill>
                                <a:latin typeface="Cambria Math" panose="02040503050406030204" pitchFamily="18" charset="0"/>
                              </a:rPr>
                            </m:ctrlPr>
                          </m:sSupPr>
                          <m:e>
                            <m:r>
                              <a:rPr lang="en-US" altLang="zh-CN" sz="3200" b="0" i="1" smtClean="0">
                                <a:solidFill>
                                  <a:srgbClr val="C00000"/>
                                </a:solidFill>
                                <a:latin typeface="Cambria Math" panose="02040503050406030204" pitchFamily="18" charset="0"/>
                              </a:rPr>
                              <m:t>0.1</m:t>
                            </m:r>
                          </m:e>
                          <m:sup>
                            <m:r>
                              <a:rPr lang="en-US" altLang="zh-CN" sz="3200" b="0" i="1" smtClean="0">
                                <a:solidFill>
                                  <a:srgbClr val="C00000"/>
                                </a:solidFill>
                                <a:latin typeface="Cambria Math" panose="02040503050406030204" pitchFamily="18" charset="0"/>
                              </a:rPr>
                              <m:t>2</m:t>
                            </m:r>
                          </m:sup>
                        </m:sSup>
                        <m:r>
                          <a:rPr lang="en-US" altLang="zh-CN" sz="3200" b="0" i="1" smtClean="0">
                            <a:solidFill>
                              <a:srgbClr val="C00000"/>
                            </a:solidFill>
                            <a:latin typeface="Cambria Math" panose="02040503050406030204" pitchFamily="18" charset="0"/>
                          </a:rPr>
                          <m:t>+</m:t>
                        </m:r>
                        <m:sSup>
                          <m:sSupPr>
                            <m:ctrlPr>
                              <a:rPr lang="en-US" altLang="zh-CN" sz="3200" b="0" i="1" smtClean="0">
                                <a:solidFill>
                                  <a:srgbClr val="C00000"/>
                                </a:solidFill>
                                <a:latin typeface="Cambria Math" panose="02040503050406030204" pitchFamily="18" charset="0"/>
                              </a:rPr>
                            </m:ctrlPr>
                          </m:sSupPr>
                          <m:e>
                            <m:r>
                              <a:rPr lang="en-US" altLang="zh-CN" sz="3200" b="0" i="1" smtClean="0">
                                <a:solidFill>
                                  <a:srgbClr val="C00000"/>
                                </a:solidFill>
                                <a:latin typeface="Cambria Math" panose="02040503050406030204" pitchFamily="18" charset="0"/>
                              </a:rPr>
                              <m:t>0.06</m:t>
                            </m:r>
                          </m:e>
                          <m:sup>
                            <m:r>
                              <a:rPr lang="en-US" altLang="zh-CN" sz="3200" b="0" i="1" smtClean="0">
                                <a:solidFill>
                                  <a:srgbClr val="C00000"/>
                                </a:solidFill>
                                <a:latin typeface="Cambria Math" panose="02040503050406030204" pitchFamily="18" charset="0"/>
                              </a:rPr>
                              <m:t>2</m:t>
                            </m:r>
                          </m:sup>
                        </m:sSup>
                      </m:e>
                    </m:rad>
                    <m:r>
                      <a:rPr lang="en-US" altLang="zh-CN" sz="3200" b="0" i="1" smtClean="0">
                        <a:solidFill>
                          <a:srgbClr val="C00000"/>
                        </a:solidFill>
                        <a:latin typeface="Cambria Math" panose="02040503050406030204" pitchFamily="18" charset="0"/>
                      </a:rPr>
                      <m:t>=0.1 </m:t>
                    </m:r>
                    <m:r>
                      <m:rPr>
                        <m:sty m:val="p"/>
                      </m:rPr>
                      <a:rPr lang="en-US" altLang="zh-CN" sz="3200" b="0" i="0" smtClean="0">
                        <a:solidFill>
                          <a:srgbClr val="C00000"/>
                        </a:solidFill>
                        <a:latin typeface="Cambria Math" panose="02040503050406030204" pitchFamily="18" charset="0"/>
                      </a:rPr>
                      <m:t>c</m:t>
                    </m:r>
                    <m:sSup>
                      <m:sSupPr>
                        <m:ctrlPr>
                          <a:rPr lang="en-US" altLang="zh-CN" sz="3200" b="0" i="1" smtClean="0">
                            <a:solidFill>
                              <a:srgbClr val="C00000"/>
                            </a:solidFill>
                            <a:latin typeface="Cambria Math" panose="02040503050406030204" pitchFamily="18" charset="0"/>
                          </a:rPr>
                        </m:ctrlPr>
                      </m:sSupPr>
                      <m:e>
                        <m:r>
                          <m:rPr>
                            <m:sty m:val="p"/>
                          </m:rPr>
                          <a:rPr lang="en-US" altLang="zh-CN" sz="3200" b="0" i="0" smtClean="0">
                            <a:solidFill>
                              <a:srgbClr val="C00000"/>
                            </a:solidFill>
                            <a:latin typeface="Cambria Math" panose="02040503050406030204" pitchFamily="18" charset="0"/>
                          </a:rPr>
                          <m:t>m</m:t>
                        </m:r>
                      </m:e>
                      <m:sup>
                        <m:r>
                          <a:rPr lang="en-US" altLang="zh-CN" sz="3200" b="0" i="0" smtClean="0">
                            <a:solidFill>
                              <a:srgbClr val="C00000"/>
                            </a:solidFill>
                            <a:latin typeface="Cambria Math" panose="02040503050406030204" pitchFamily="18" charset="0"/>
                          </a:rPr>
                          <m:t>2</m:t>
                        </m:r>
                      </m:sup>
                    </m:sSup>
                  </m:oMath>
                </a14:m>
                <a:endParaRPr lang="zh-CN" altLang="en-US" sz="3200" dirty="0">
                  <a:solidFill>
                    <a:srgbClr val="C00000"/>
                  </a:solidFill>
                  <a:latin typeface="SimSun" panose="02010600030101010101" pitchFamily="2" charset="-122"/>
                  <a:ea typeface="SimSun" panose="02010600030101010101" pitchFamily="2" charset="-122"/>
                </a:endParaRPr>
              </a:p>
            </p:txBody>
          </p:sp>
        </mc:Choice>
        <mc:Fallback xmlns="">
          <p:sp>
            <p:nvSpPr>
              <p:cNvPr id="5" name="Text Box 2060">
                <a:extLst>
                  <a:ext uri="{FF2B5EF4-FFF2-40B4-BE49-F238E27FC236}">
                    <a16:creationId xmlns:a16="http://schemas.microsoft.com/office/drawing/2014/main" id="{615E2585-3711-63C7-A307-EDBECCA2A523}"/>
                  </a:ext>
                </a:extLst>
              </p:cNvPr>
              <p:cNvSpPr txBox="1">
                <a:spLocks noRot="1" noChangeAspect="1" noMove="1" noResize="1" noEditPoints="1" noAdjustHandles="1" noChangeArrowheads="1" noChangeShapeType="1" noTextEdit="1"/>
              </p:cNvSpPr>
              <p:nvPr/>
            </p:nvSpPr>
            <p:spPr bwMode="auto">
              <a:xfrm>
                <a:off x="1415480" y="2991427"/>
                <a:ext cx="7374808" cy="1923540"/>
              </a:xfrm>
              <a:prstGeom prst="rect">
                <a:avLst/>
              </a:prstGeom>
              <a:blipFill>
                <a:blip r:embed="rId6"/>
                <a:stretch>
                  <a:fillRect b="-723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 Box 2060">
                <a:extLst>
                  <a:ext uri="{FF2B5EF4-FFF2-40B4-BE49-F238E27FC236}">
                    <a16:creationId xmlns:a16="http://schemas.microsoft.com/office/drawing/2014/main" id="{54E08D96-8F77-0531-871E-C9B9D30C207C}"/>
                  </a:ext>
                </a:extLst>
              </p:cNvPr>
              <p:cNvSpPr txBox="1">
                <a:spLocks noChangeArrowheads="1"/>
              </p:cNvSpPr>
              <p:nvPr/>
            </p:nvSpPr>
            <p:spPr bwMode="auto">
              <a:xfrm>
                <a:off x="2927648" y="5816373"/>
                <a:ext cx="4752528" cy="584775"/>
              </a:xfrm>
              <a:prstGeom prst="rect">
                <a:avLst/>
              </a:prstGeom>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r>
                        <a:rPr lang="en-US" altLang="zh-CN" sz="3200" b="0" i="1" smtClean="0">
                          <a:solidFill>
                            <a:srgbClr val="002060"/>
                          </a:solidFill>
                          <a:latin typeface="Cambria Math" panose="02040503050406030204" pitchFamily="18" charset="0"/>
                        </a:rPr>
                        <m:t>𝑁</m:t>
                      </m:r>
                      <m:r>
                        <a:rPr lang="en-US" altLang="zh-CN" sz="3200" b="0" i="1" smtClean="0">
                          <a:solidFill>
                            <a:srgbClr val="002060"/>
                          </a:solidFill>
                          <a:latin typeface="Cambria Math" panose="02040503050406030204" pitchFamily="18" charset="0"/>
                        </a:rPr>
                        <m:t>=(58.3±0.1) </m:t>
                      </m:r>
                      <m:r>
                        <m:rPr>
                          <m:sty m:val="p"/>
                        </m:rPr>
                        <a:rPr lang="en-US" altLang="zh-CN" sz="3200" b="0" i="0" smtClean="0">
                          <a:solidFill>
                            <a:srgbClr val="002060"/>
                          </a:solidFill>
                          <a:latin typeface="Cambria Math" panose="02040503050406030204" pitchFamily="18" charset="0"/>
                        </a:rPr>
                        <m:t>c</m:t>
                      </m:r>
                      <m:sSup>
                        <m:sSupPr>
                          <m:ctrlPr>
                            <a:rPr lang="en-US" altLang="zh-CN" sz="3200" b="0" i="1" smtClean="0">
                              <a:solidFill>
                                <a:srgbClr val="002060"/>
                              </a:solidFill>
                              <a:latin typeface="Cambria Math" panose="02040503050406030204" pitchFamily="18" charset="0"/>
                            </a:rPr>
                          </m:ctrlPr>
                        </m:sSupPr>
                        <m:e>
                          <m:r>
                            <m:rPr>
                              <m:sty m:val="p"/>
                            </m:rPr>
                            <a:rPr lang="en-US" altLang="zh-CN" sz="3200" b="0" i="0" smtClean="0">
                              <a:solidFill>
                                <a:srgbClr val="002060"/>
                              </a:solidFill>
                              <a:latin typeface="Cambria Math" panose="02040503050406030204" pitchFamily="18" charset="0"/>
                            </a:rPr>
                            <m:t>m</m:t>
                          </m:r>
                        </m:e>
                        <m:sup>
                          <m:r>
                            <a:rPr lang="en-US" altLang="zh-CN" sz="3200" b="0" i="0" smtClean="0">
                              <a:solidFill>
                                <a:srgbClr val="002060"/>
                              </a:solidFill>
                              <a:latin typeface="Cambria Math" panose="02040503050406030204" pitchFamily="18" charset="0"/>
                            </a:rPr>
                            <m:t>2</m:t>
                          </m:r>
                        </m:sup>
                      </m:sSup>
                    </m:oMath>
                  </m:oMathPara>
                </a14:m>
                <a:endParaRPr lang="zh-CN" altLang="en-US" sz="3200" dirty="0">
                  <a:solidFill>
                    <a:srgbClr val="F2F2F2"/>
                  </a:solidFill>
                  <a:latin typeface="SimSun" panose="02010600030101010101" pitchFamily="2" charset="-122"/>
                  <a:ea typeface="SimSun" panose="02010600030101010101" pitchFamily="2" charset="-122"/>
                </a:endParaRPr>
              </a:p>
            </p:txBody>
          </p:sp>
        </mc:Choice>
        <mc:Fallback xmlns="">
          <p:sp>
            <p:nvSpPr>
              <p:cNvPr id="6" name="Text Box 2060">
                <a:extLst>
                  <a:ext uri="{FF2B5EF4-FFF2-40B4-BE49-F238E27FC236}">
                    <a16:creationId xmlns:a16="http://schemas.microsoft.com/office/drawing/2014/main" id="{54E08D96-8F77-0531-871E-C9B9D30C207C}"/>
                  </a:ext>
                </a:extLst>
              </p:cNvPr>
              <p:cNvSpPr txBox="1">
                <a:spLocks noRot="1" noChangeAspect="1" noMove="1" noResize="1" noEditPoints="1" noAdjustHandles="1" noChangeArrowheads="1" noChangeShapeType="1" noTextEdit="1"/>
              </p:cNvSpPr>
              <p:nvPr/>
            </p:nvSpPr>
            <p:spPr bwMode="auto">
              <a:xfrm>
                <a:off x="2927648" y="5816373"/>
                <a:ext cx="4752528" cy="584775"/>
              </a:xfrm>
              <a:prstGeom prst="rect">
                <a:avLst/>
              </a:prstGeom>
              <a:blipFill>
                <a:blip r:embed="rId7"/>
                <a:stretch>
                  <a:fillRect/>
                </a:stretch>
              </a:blip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p:sp>
        <p:nvSpPr>
          <p:cNvPr id="7" name="文本框 6">
            <a:extLst>
              <a:ext uri="{FF2B5EF4-FFF2-40B4-BE49-F238E27FC236}">
                <a16:creationId xmlns:a16="http://schemas.microsoft.com/office/drawing/2014/main" id="{7589489F-7FAA-9C0A-010E-56B8DFCF94FD}"/>
              </a:ext>
            </a:extLst>
          </p:cNvPr>
          <p:cNvSpPr txBox="1"/>
          <p:nvPr/>
        </p:nvSpPr>
        <p:spPr>
          <a:xfrm>
            <a:off x="152712" y="1678517"/>
            <a:ext cx="40710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kumimoji="1" sz="2800">
                <a:solidFill>
                  <a:srgbClr val="002060"/>
                </a:solidFill>
                <a:latin typeface="Microsoft YaHei" panose="020B0503020204020204" pitchFamily="34" charset="-122"/>
                <a:ea typeface="Microsoft YaHei" panose="020B0503020204020204" pitchFamily="34" charset="-122"/>
              </a:defRPr>
            </a:lvl1pPr>
            <a:lvl2pPr marL="742950" indent="-285750">
              <a:defRPr kumimoji="1" sz="2000">
                <a:latin typeface="Times New Roman" panose="02020603050405020304" pitchFamily="18" charset="0"/>
                <a:ea typeface="宋体" panose="02010600030101010101" pitchFamily="2" charset="-122"/>
              </a:defRPr>
            </a:lvl2pPr>
            <a:lvl3pPr marL="1143000" indent="-228600">
              <a:defRPr kumimoji="1" sz="2000">
                <a:latin typeface="Times New Roman" panose="02020603050405020304" pitchFamily="18" charset="0"/>
                <a:ea typeface="宋体" panose="02010600030101010101" pitchFamily="2" charset="-122"/>
              </a:defRPr>
            </a:lvl3pPr>
            <a:lvl4pPr marL="1600200" indent="-228600">
              <a:defRPr kumimoji="1" sz="2000">
                <a:latin typeface="Times New Roman" panose="02020603050405020304" pitchFamily="18" charset="0"/>
                <a:ea typeface="宋体" panose="02010600030101010101" pitchFamily="2" charset="-122"/>
              </a:defRPr>
            </a:lvl4pPr>
            <a:lvl5pPr marL="2057400" indent="-228600">
              <a:defRPr kumimoji="1" sz="20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9pPr>
          </a:lstStyle>
          <a:p>
            <a:r>
              <a:rPr lang="zh-CN" altLang="en-US" dirty="0"/>
              <a:t>解：</a:t>
            </a:r>
          </a:p>
        </p:txBody>
      </p:sp>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11572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1157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11572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21" grpId="0" autoUpdateAnimBg="0"/>
      <p:bldP spid="115724" grpId="0" autoUpdateAnimBg="0"/>
      <p:bldP spid="115726" grpId="0" autoUpdateAnimBg="0"/>
      <p:bldP spid="3" grpId="0" animBg="1" autoUpdateAnimBg="0"/>
      <p:bldP spid="5" grpId="0" autoUpdateAnimBg="0"/>
      <p:bldP spid="6" grpId="0" animBg="1" autoUpdateAnimBg="0"/>
      <p:bldP spid="7"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Text Box 2051">
            <a:extLst>
              <a:ext uri="{FF2B5EF4-FFF2-40B4-BE49-F238E27FC236}">
                <a16:creationId xmlns:a16="http://schemas.microsoft.com/office/drawing/2014/main" id="{B924C702-E3DF-1BC5-0715-674C7667BF47}"/>
              </a:ext>
            </a:extLst>
          </p:cNvPr>
          <p:cNvSpPr txBox="1">
            <a:spLocks noChangeArrowheads="1"/>
          </p:cNvSpPr>
          <p:nvPr/>
        </p:nvSpPr>
        <p:spPr bwMode="auto">
          <a:xfrm>
            <a:off x="965874" y="1265224"/>
            <a:ext cx="22874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7030A0"/>
                </a:solidFill>
                <a:latin typeface="Microsoft YaHei" panose="020B0503020204020204" pitchFamily="34" charset="-122"/>
                <a:ea typeface="Microsoft YaHei" panose="020B0503020204020204" pitchFamily="34" charset="-122"/>
              </a:rPr>
              <a:t>1.</a:t>
            </a:r>
            <a:r>
              <a:rPr lang="zh-CN" altLang="en-US" sz="3200" dirty="0">
                <a:solidFill>
                  <a:srgbClr val="7030A0"/>
                </a:solidFill>
                <a:latin typeface="Microsoft YaHei" panose="020B0503020204020204" pitchFamily="34" charset="-122"/>
                <a:ea typeface="Microsoft YaHei" panose="020B0503020204020204" pitchFamily="34" charset="-122"/>
              </a:rPr>
              <a:t>加减法</a:t>
            </a:r>
          </a:p>
        </p:txBody>
      </p:sp>
      <p:sp>
        <p:nvSpPr>
          <p:cNvPr id="109572" name="Rectangle 2052">
            <a:extLst>
              <a:ext uri="{FF2B5EF4-FFF2-40B4-BE49-F238E27FC236}">
                <a16:creationId xmlns:a16="http://schemas.microsoft.com/office/drawing/2014/main" id="{3AFE1E46-C137-B84A-B1B0-CD6ED67DEE2D}"/>
              </a:ext>
            </a:extLst>
          </p:cNvPr>
          <p:cNvSpPr>
            <a:spLocks noChangeArrowheads="1"/>
          </p:cNvSpPr>
          <p:nvPr/>
        </p:nvSpPr>
        <p:spPr bwMode="auto">
          <a:xfrm>
            <a:off x="1272182" y="1849999"/>
            <a:ext cx="9001000" cy="130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zh-CN" altLang="en-US" sz="2800" dirty="0">
                <a:solidFill>
                  <a:srgbClr val="002060"/>
                </a:solidFill>
                <a:latin typeface="Microsoft YaHei" panose="020B0503020204020204" pitchFamily="34" charset="-122"/>
                <a:ea typeface="Microsoft YaHei" panose="020B0503020204020204" pitchFamily="34" charset="-122"/>
              </a:rPr>
              <a:t>加减法运算后的有效数字，取到参与运算各数中最靠前出现可疑数的那一位。</a:t>
            </a:r>
          </a:p>
        </p:txBody>
      </p:sp>
      <p:grpSp>
        <p:nvGrpSpPr>
          <p:cNvPr id="2" name="组合 1">
            <a:extLst>
              <a:ext uri="{FF2B5EF4-FFF2-40B4-BE49-F238E27FC236}">
                <a16:creationId xmlns:a16="http://schemas.microsoft.com/office/drawing/2014/main" id="{15D2518C-EF50-C894-0E1B-72EB2C429AAC}"/>
              </a:ext>
            </a:extLst>
          </p:cNvPr>
          <p:cNvGrpSpPr/>
          <p:nvPr/>
        </p:nvGrpSpPr>
        <p:grpSpPr>
          <a:xfrm>
            <a:off x="284205" y="78031"/>
            <a:ext cx="5488477" cy="1117600"/>
            <a:chOff x="123567" y="53615"/>
            <a:chExt cx="5488477" cy="1117600"/>
          </a:xfrm>
        </p:grpSpPr>
        <p:pic>
          <p:nvPicPr>
            <p:cNvPr id="3" name="图片 2">
              <a:extLst>
                <a:ext uri="{FF2B5EF4-FFF2-40B4-BE49-F238E27FC236}">
                  <a16:creationId xmlns:a16="http://schemas.microsoft.com/office/drawing/2014/main" id="{B42FC06B-48A0-8F0C-36FA-DAF1DDDF1F5C}"/>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4" name="直线连接符 3">
              <a:extLst>
                <a:ext uri="{FF2B5EF4-FFF2-40B4-BE49-F238E27FC236}">
                  <a16:creationId xmlns:a16="http://schemas.microsoft.com/office/drawing/2014/main" id="{B5A6C905-58C4-9DD1-22CF-E80347A74A5D}"/>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5" name="Rectangle 2">
            <a:extLst>
              <a:ext uri="{FF2B5EF4-FFF2-40B4-BE49-F238E27FC236}">
                <a16:creationId xmlns:a16="http://schemas.microsoft.com/office/drawing/2014/main" id="{79835188-6A60-D51C-2252-8F2D1028AB24}"/>
              </a:ext>
            </a:extLst>
          </p:cNvPr>
          <p:cNvSpPr txBox="1">
            <a:spLocks noChangeArrowheads="1"/>
          </p:cNvSpPr>
          <p:nvPr/>
        </p:nvSpPr>
        <p:spPr>
          <a:xfrm>
            <a:off x="168870" y="286683"/>
            <a:ext cx="4630986" cy="8380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有效数字运算法则</a:t>
            </a:r>
          </a:p>
        </p:txBody>
      </p:sp>
      <p:sp>
        <p:nvSpPr>
          <p:cNvPr id="6" name="Text Box 1029">
            <a:extLst>
              <a:ext uri="{FF2B5EF4-FFF2-40B4-BE49-F238E27FC236}">
                <a16:creationId xmlns:a16="http://schemas.microsoft.com/office/drawing/2014/main" id="{B9B51873-81FA-749D-1526-0FC42E639AFA}"/>
              </a:ext>
            </a:extLst>
          </p:cNvPr>
          <p:cNvSpPr txBox="1">
            <a:spLocks noChangeArrowheads="1"/>
          </p:cNvSpPr>
          <p:nvPr/>
        </p:nvSpPr>
        <p:spPr bwMode="auto">
          <a:xfrm>
            <a:off x="979809" y="3399172"/>
            <a:ext cx="17556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7030A0"/>
                </a:solidFill>
                <a:latin typeface="Microsoft YaHei" panose="020B0503020204020204" pitchFamily="34" charset="-122"/>
                <a:ea typeface="Microsoft YaHei" panose="020B0503020204020204" pitchFamily="34" charset="-122"/>
              </a:rPr>
              <a:t>2.</a:t>
            </a:r>
            <a:r>
              <a:rPr lang="zh-CN" altLang="en-US" sz="3200" dirty="0">
                <a:solidFill>
                  <a:srgbClr val="7030A0"/>
                </a:solidFill>
                <a:latin typeface="Microsoft YaHei" panose="020B0503020204020204" pitchFamily="34" charset="-122"/>
                <a:ea typeface="Microsoft YaHei" panose="020B0503020204020204" pitchFamily="34" charset="-122"/>
              </a:rPr>
              <a:t>乘除法</a:t>
            </a:r>
          </a:p>
        </p:txBody>
      </p:sp>
      <p:sp>
        <p:nvSpPr>
          <p:cNvPr id="7" name="Text Box 1030">
            <a:extLst>
              <a:ext uri="{FF2B5EF4-FFF2-40B4-BE49-F238E27FC236}">
                <a16:creationId xmlns:a16="http://schemas.microsoft.com/office/drawing/2014/main" id="{40BB1F71-4055-702F-92E4-1178346C4BA1}"/>
              </a:ext>
            </a:extLst>
          </p:cNvPr>
          <p:cNvSpPr txBox="1">
            <a:spLocks noChangeArrowheads="1"/>
          </p:cNvSpPr>
          <p:nvPr/>
        </p:nvSpPr>
        <p:spPr bwMode="auto">
          <a:xfrm>
            <a:off x="1127448" y="4053582"/>
            <a:ext cx="9519133" cy="13088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spcBef>
                <a:spcPct val="50000"/>
              </a:spcBef>
            </a:pPr>
            <a:r>
              <a:rPr lang="zh-CN" altLang="en-US" sz="2800" dirty="0">
                <a:solidFill>
                  <a:srgbClr val="002060"/>
                </a:solidFill>
                <a:latin typeface="Microsoft YaHei" panose="020B0503020204020204" pitchFamily="34" charset="-122"/>
                <a:ea typeface="Microsoft YaHei" panose="020B0503020204020204" pitchFamily="34" charset="-122"/>
              </a:rPr>
              <a:t>乘除运算后结果的有效数字一般以参与运算各数中有效数字位数最少的为准。</a:t>
            </a:r>
          </a:p>
        </p:txBody>
      </p:sp>
    </p:spTree>
    <p:extLst>
      <p:ext uri="{BB962C8B-B14F-4D97-AF65-F5344CB8AC3E}">
        <p14:creationId xmlns:p14="http://schemas.microsoft.com/office/powerpoint/2010/main" val="3362473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32" name="Text Box 8">
            <a:extLst>
              <a:ext uri="{FF2B5EF4-FFF2-40B4-BE49-F238E27FC236}">
                <a16:creationId xmlns:a16="http://schemas.microsoft.com/office/drawing/2014/main" id="{3ABA6B9E-833F-D558-B647-CCC6FF84258A}"/>
              </a:ext>
            </a:extLst>
          </p:cNvPr>
          <p:cNvSpPr txBox="1">
            <a:spLocks noChangeArrowheads="1"/>
          </p:cNvSpPr>
          <p:nvPr/>
        </p:nvSpPr>
        <p:spPr bwMode="auto">
          <a:xfrm>
            <a:off x="6842125" y="987426"/>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34" name="Text Box 10">
            <a:extLst>
              <a:ext uri="{FF2B5EF4-FFF2-40B4-BE49-F238E27FC236}">
                <a16:creationId xmlns:a16="http://schemas.microsoft.com/office/drawing/2014/main" id="{18527ACD-2DC6-5B9B-0A57-1074E62C5C3B}"/>
              </a:ext>
            </a:extLst>
          </p:cNvPr>
          <p:cNvSpPr txBox="1">
            <a:spLocks noChangeArrowheads="1"/>
          </p:cNvSpPr>
          <p:nvPr/>
        </p:nvSpPr>
        <p:spPr bwMode="auto">
          <a:xfrm>
            <a:off x="9737725" y="987426"/>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36" name="Text Box 12">
            <a:extLst>
              <a:ext uri="{FF2B5EF4-FFF2-40B4-BE49-F238E27FC236}">
                <a16:creationId xmlns:a16="http://schemas.microsoft.com/office/drawing/2014/main" id="{9E767360-4B8C-B62B-3714-47C45FA8D6DD}"/>
              </a:ext>
            </a:extLst>
          </p:cNvPr>
          <p:cNvSpPr txBox="1">
            <a:spLocks noChangeArrowheads="1"/>
          </p:cNvSpPr>
          <p:nvPr/>
        </p:nvSpPr>
        <p:spPr bwMode="auto">
          <a:xfrm>
            <a:off x="5622925" y="2511426"/>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p:sp>
        <p:nvSpPr>
          <p:cNvPr id="26641" name="Text Box 17">
            <a:extLst>
              <a:ext uri="{FF2B5EF4-FFF2-40B4-BE49-F238E27FC236}">
                <a16:creationId xmlns:a16="http://schemas.microsoft.com/office/drawing/2014/main" id="{70E0470B-7B5F-A4F0-AE99-171A6C34E70C}"/>
              </a:ext>
            </a:extLst>
          </p:cNvPr>
          <p:cNvSpPr txBox="1">
            <a:spLocks noChangeArrowheads="1"/>
          </p:cNvSpPr>
          <p:nvPr/>
        </p:nvSpPr>
        <p:spPr bwMode="auto">
          <a:xfrm>
            <a:off x="5470525" y="4797426"/>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mc:AlternateContent xmlns:mc="http://schemas.openxmlformats.org/markup-compatibility/2006" xmlns:a14="http://schemas.microsoft.com/office/drawing/2010/main">
        <mc:Choice Requires="a14">
          <p:sp>
            <p:nvSpPr>
              <p:cNvPr id="26642" name="Text Box 18">
                <a:extLst>
                  <a:ext uri="{FF2B5EF4-FFF2-40B4-BE49-F238E27FC236}">
                    <a16:creationId xmlns:a16="http://schemas.microsoft.com/office/drawing/2014/main" id="{4A27B8C0-27D9-683E-1091-8707650A4090}"/>
                  </a:ext>
                </a:extLst>
              </p:cNvPr>
              <p:cNvSpPr txBox="1">
                <a:spLocks noChangeArrowheads="1"/>
              </p:cNvSpPr>
              <p:nvPr/>
            </p:nvSpPr>
            <p:spPr bwMode="auto">
              <a:xfrm>
                <a:off x="1700688" y="5763343"/>
                <a:ext cx="1896673" cy="62619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2060"/>
                    </a:solidFill>
                    <a:latin typeface="Microsoft YaHei" panose="020B0503020204020204" pitchFamily="34" charset="-122"/>
                    <a:ea typeface="Microsoft YaHei" panose="020B0503020204020204" pitchFamily="34" charset="-122"/>
                    <a:cs typeface="文鼎CS魏碑"/>
                  </a:rPr>
                  <a:t>结果为</a:t>
                </a:r>
                <a14:m>
                  <m:oMath xmlns:m="http://schemas.openxmlformats.org/officeDocument/2006/math">
                    <m:r>
                      <m:rPr>
                        <m:nor/>
                      </m:rPr>
                      <a:rPr lang="en-US" altLang="zh-CN" sz="3200" b="0" i="0" dirty="0" smtClean="0">
                        <a:solidFill>
                          <a:srgbClr val="002060"/>
                        </a:solidFill>
                        <a:latin typeface="Microsoft YaHei" panose="020B0503020204020204" pitchFamily="34" charset="-122"/>
                        <a:ea typeface="Microsoft YaHei" panose="020B0503020204020204" pitchFamily="34" charset="-122"/>
                        <a:cs typeface="文鼎CS魏碑"/>
                      </a:rPr>
                      <m:t>2</m:t>
                    </m:r>
                    <m:acc>
                      <m:accPr>
                        <m:chr m:val="̅"/>
                        <m:ctrlPr>
                          <a:rPr lang="en-US" altLang="zh-CN" sz="3200" i="1" dirty="0" smtClean="0">
                            <a:solidFill>
                              <a:srgbClr val="C00000"/>
                            </a:solidFill>
                            <a:latin typeface="Cambria Math" panose="02040503050406030204" pitchFamily="18" charset="0"/>
                            <a:ea typeface="文鼎CS魏碑"/>
                            <a:cs typeface="文鼎CS魏碑"/>
                          </a:rPr>
                        </m:ctrlPr>
                      </m:accPr>
                      <m:e>
                        <m:r>
                          <m:rPr>
                            <m:nor/>
                          </m:rPr>
                          <a:rPr lang="en-US" altLang="zh-CN" sz="3200" b="0" i="0" dirty="0" smtClean="0">
                            <a:solidFill>
                              <a:srgbClr val="C00000"/>
                            </a:solidFill>
                            <a:latin typeface="Microsoft YaHei" panose="020B0503020204020204" pitchFamily="34" charset="-122"/>
                            <a:ea typeface="Microsoft YaHei" panose="020B0503020204020204" pitchFamily="34" charset="-122"/>
                            <a:cs typeface="文鼎CS魏碑"/>
                          </a:rPr>
                          <m:t>1</m:t>
                        </m:r>
                      </m:e>
                    </m:acc>
                  </m:oMath>
                </a14:m>
                <a:endParaRPr lang="en-US" altLang="zh-CN" sz="3200" i="1" dirty="0">
                  <a:solidFill>
                    <a:srgbClr val="002060"/>
                  </a:solidFill>
                  <a:latin typeface="Microsoft YaHei" panose="020B0503020204020204" pitchFamily="34" charset="-122"/>
                  <a:ea typeface="Microsoft YaHei" panose="020B0503020204020204" pitchFamily="34" charset="-122"/>
                  <a:cs typeface="文鼎CS魏碑"/>
                </a:endParaRPr>
              </a:p>
            </p:txBody>
          </p:sp>
        </mc:Choice>
        <mc:Fallback xmlns="">
          <p:sp>
            <p:nvSpPr>
              <p:cNvPr id="26642" name="Text Box 18">
                <a:extLst>
                  <a:ext uri="{FF2B5EF4-FFF2-40B4-BE49-F238E27FC236}">
                    <a16:creationId xmlns:a16="http://schemas.microsoft.com/office/drawing/2014/main" id="{4A27B8C0-27D9-683E-1091-8707650A4090}"/>
                  </a:ext>
                </a:extLst>
              </p:cNvPr>
              <p:cNvSpPr txBox="1">
                <a:spLocks noRot="1" noChangeAspect="1" noMove="1" noResize="1" noEditPoints="1" noAdjustHandles="1" noChangeArrowheads="1" noChangeShapeType="1" noTextEdit="1"/>
              </p:cNvSpPr>
              <p:nvPr/>
            </p:nvSpPr>
            <p:spPr bwMode="auto">
              <a:xfrm>
                <a:off x="1700688" y="5763343"/>
                <a:ext cx="1896673" cy="626197"/>
              </a:xfrm>
              <a:prstGeom prst="rect">
                <a:avLst/>
              </a:prstGeom>
              <a:blipFill>
                <a:blip r:embed="rId2"/>
                <a:stretch>
                  <a:fillRect l="-7947" t="-5882" r="-2649" b="-2941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3A2C91E-6690-520D-6157-1A988734B567}"/>
                  </a:ext>
                </a:extLst>
              </p:cNvPr>
              <p:cNvSpPr txBox="1"/>
              <p:nvPr/>
            </p:nvSpPr>
            <p:spPr>
              <a:xfrm>
                <a:off x="1574168" y="238561"/>
                <a:ext cx="3566809" cy="629403"/>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defPPr>
                  <a:defRPr lang="en-US"/>
                </a:defPPr>
                <a:lvl1pPr>
                  <a:defRPr kumimoji="1" sz="4800" b="1" i="1">
                    <a:latin typeface="Cambria Math" panose="02040503050406030204" pitchFamily="18" charset="0"/>
                  </a:defRPr>
                </a:lvl1pPr>
              </a:lstStyle>
              <a:p>
                <a:pPr/>
                <a14:m>
                  <m:oMathPara xmlns:m="http://schemas.openxmlformats.org/officeDocument/2006/math">
                    <m:oMathParaPr>
                      <m:jc m:val="centerGroup"/>
                    </m:oMathParaPr>
                    <m:oMath xmlns:m="http://schemas.openxmlformats.org/officeDocument/2006/math">
                      <m:r>
                        <m:rPr>
                          <m:nor/>
                        </m:rPr>
                        <a:rPr lang="en-US" altLang="zh-CN" sz="4000" i="0" dirty="0"/>
                        <m:t>3.</m:t>
                      </m:r>
                      <m:r>
                        <a:rPr lang="en-US" altLang="zh-CN" sz="4000" i="0">
                          <a:latin typeface="Cambria Math" panose="02040503050406030204" pitchFamily="18" charset="0"/>
                        </a:rPr>
                        <m:t>𝟐</m:t>
                      </m:r>
                      <m:acc>
                        <m:accPr>
                          <m:chr m:val="̅"/>
                          <m:ctrlPr>
                            <a:rPr lang="en-US" altLang="zh-CN" sz="4000" i="1" smtClean="0">
                              <a:solidFill>
                                <a:srgbClr val="C00000"/>
                              </a:solidFill>
                              <a:latin typeface="Cambria Math" panose="02040503050406030204" pitchFamily="18" charset="0"/>
                            </a:rPr>
                          </m:ctrlPr>
                        </m:accPr>
                        <m:e>
                          <m:r>
                            <a:rPr lang="en-US" altLang="zh-CN" sz="4000">
                              <a:solidFill>
                                <a:srgbClr val="C00000"/>
                              </a:solidFill>
                              <a:latin typeface="Cambria Math" panose="02040503050406030204" pitchFamily="18" charset="0"/>
                            </a:rPr>
                            <m:t>𝟏</m:t>
                          </m:r>
                        </m:e>
                      </m:acc>
                      <m:r>
                        <a:rPr lang="en-US" altLang="zh-CN" sz="4000">
                          <a:latin typeface="Cambria Math" panose="02040503050406030204" pitchFamily="18" charset="0"/>
                        </a:rPr>
                        <m:t>×</m:t>
                      </m:r>
                      <m:r>
                        <a:rPr lang="en-US" altLang="zh-CN" sz="4000">
                          <a:latin typeface="Cambria Math" panose="02040503050406030204" pitchFamily="18" charset="0"/>
                        </a:rPr>
                        <m:t>𝟔</m:t>
                      </m:r>
                      <m:r>
                        <a:rPr lang="en-US" altLang="zh-CN" sz="4000">
                          <a:latin typeface="Cambria Math" panose="02040503050406030204" pitchFamily="18" charset="0"/>
                        </a:rPr>
                        <m:t>.</m:t>
                      </m:r>
                      <m:acc>
                        <m:accPr>
                          <m:chr m:val="̅"/>
                          <m:ctrlPr>
                            <a:rPr lang="en-US" altLang="zh-CN" sz="4000" i="1" smtClean="0">
                              <a:solidFill>
                                <a:srgbClr val="C00000"/>
                              </a:solidFill>
                              <a:latin typeface="Cambria Math" panose="02040503050406030204" pitchFamily="18" charset="0"/>
                            </a:rPr>
                          </m:ctrlPr>
                        </m:accPr>
                        <m:e>
                          <m:r>
                            <a:rPr lang="en-US" altLang="zh-CN" sz="4000">
                              <a:solidFill>
                                <a:srgbClr val="C00000"/>
                              </a:solidFill>
                              <a:latin typeface="Cambria Math" panose="02040503050406030204" pitchFamily="18" charset="0"/>
                            </a:rPr>
                            <m:t>𝟓</m:t>
                          </m:r>
                        </m:e>
                      </m:acc>
                      <m:r>
                        <a:rPr lang="en-US" altLang="zh-CN" sz="4000">
                          <a:latin typeface="Cambria Math" panose="02040503050406030204" pitchFamily="18" charset="0"/>
                        </a:rPr>
                        <m:t>=</m:t>
                      </m:r>
                      <m:r>
                        <a:rPr lang="en-US" altLang="zh-CN" sz="4000">
                          <a:latin typeface="Cambria Math" panose="02040503050406030204" pitchFamily="18" charset="0"/>
                        </a:rPr>
                        <m:t>𝟐</m:t>
                      </m:r>
                      <m:acc>
                        <m:accPr>
                          <m:chr m:val="̅"/>
                          <m:ctrlPr>
                            <a:rPr lang="en-US" altLang="zh-CN" sz="4000" i="1" smtClean="0">
                              <a:solidFill>
                                <a:srgbClr val="C00000"/>
                              </a:solidFill>
                              <a:latin typeface="Cambria Math" panose="02040503050406030204" pitchFamily="18" charset="0"/>
                            </a:rPr>
                          </m:ctrlPr>
                        </m:accPr>
                        <m:e>
                          <m:r>
                            <a:rPr lang="en-US" altLang="zh-CN" sz="4000">
                              <a:solidFill>
                                <a:srgbClr val="C00000"/>
                              </a:solidFill>
                              <a:latin typeface="Cambria Math" panose="02040503050406030204" pitchFamily="18" charset="0"/>
                            </a:rPr>
                            <m:t>𝟏</m:t>
                          </m:r>
                        </m:e>
                      </m:acc>
                    </m:oMath>
                  </m:oMathPara>
                </a14:m>
                <a:endParaRPr lang="zh-CN" altLang="en-US" sz="4000" dirty="0"/>
              </a:p>
            </p:txBody>
          </p:sp>
        </mc:Choice>
        <mc:Fallback xmlns="">
          <p:sp>
            <p:nvSpPr>
              <p:cNvPr id="2" name="文本框 1">
                <a:extLst>
                  <a:ext uri="{FF2B5EF4-FFF2-40B4-BE49-F238E27FC236}">
                    <a16:creationId xmlns:a16="http://schemas.microsoft.com/office/drawing/2014/main" id="{43A2C91E-6690-520D-6157-1A988734B567}"/>
                  </a:ext>
                </a:extLst>
              </p:cNvPr>
              <p:cNvSpPr txBox="1">
                <a:spLocks noRot="1" noChangeAspect="1" noMove="1" noResize="1" noEditPoints="1" noAdjustHandles="1" noChangeArrowheads="1" noChangeShapeType="1" noTextEdit="1"/>
              </p:cNvSpPr>
              <p:nvPr/>
            </p:nvSpPr>
            <p:spPr>
              <a:xfrm>
                <a:off x="1574168" y="238561"/>
                <a:ext cx="3566809" cy="629403"/>
              </a:xfrm>
              <a:prstGeom prst="rect">
                <a:avLst/>
              </a:prstGeom>
              <a:blipFill>
                <a:blip r:embed="rId3"/>
                <a:stretch>
                  <a:fillRect l="-2827" r="-2473" b="-5882"/>
                </a:stretch>
              </a:blipFill>
            </p:spPr>
            <p:txBody>
              <a:bodyPr/>
              <a:lstStyle/>
              <a:p>
                <a:r>
                  <a:rPr lang="zh-CN" altLang="en-US">
                    <a:noFill/>
                  </a:rPr>
                  <a:t> </a:t>
                </a:r>
              </a:p>
            </p:txBody>
          </p:sp>
        </mc:Fallback>
      </mc:AlternateContent>
      <p:sp>
        <p:nvSpPr>
          <p:cNvPr id="6" name="Text Box 1029">
            <a:extLst>
              <a:ext uri="{FF2B5EF4-FFF2-40B4-BE49-F238E27FC236}">
                <a16:creationId xmlns:a16="http://schemas.microsoft.com/office/drawing/2014/main" id="{E2FF75CB-1EB2-866B-92DA-E02E640CA767}"/>
              </a:ext>
            </a:extLst>
          </p:cNvPr>
          <p:cNvSpPr txBox="1">
            <a:spLocks noChangeArrowheads="1"/>
          </p:cNvSpPr>
          <p:nvPr/>
        </p:nvSpPr>
        <p:spPr bwMode="auto">
          <a:xfrm>
            <a:off x="271013" y="199320"/>
            <a:ext cx="1076053"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4000" dirty="0">
                <a:solidFill>
                  <a:srgbClr val="002060"/>
                </a:solidFill>
                <a:latin typeface="Microsoft YaHei" panose="020B0503020204020204" pitchFamily="34" charset="-122"/>
                <a:ea typeface="Microsoft YaHei" panose="020B0503020204020204" pitchFamily="34" charset="-122"/>
              </a:rPr>
              <a:t>例：</a:t>
            </a:r>
            <a:endParaRPr lang="en-US" altLang="zh-CN" sz="4000" dirty="0">
              <a:solidFill>
                <a:srgbClr val="002060"/>
              </a:solidFill>
              <a:latin typeface="Microsoft YaHei" panose="020B0503020204020204" pitchFamily="34" charset="-122"/>
              <a:ea typeface="Microsoft YaHei" panose="020B0503020204020204" pitchFamily="34" charset="-122"/>
            </a:endParaRPr>
          </a:p>
        </p:txBody>
      </p:sp>
      <p:sp>
        <p:nvSpPr>
          <p:cNvPr id="8" name="Rectangle 76">
            <a:extLst>
              <a:ext uri="{FF2B5EF4-FFF2-40B4-BE49-F238E27FC236}">
                <a16:creationId xmlns:a16="http://schemas.microsoft.com/office/drawing/2014/main" id="{3F74D3B0-43C9-8A25-32B9-C2103F18BD60}"/>
              </a:ext>
            </a:extLst>
          </p:cNvPr>
          <p:cNvSpPr>
            <a:spLocks noChangeArrowheads="1"/>
          </p:cNvSpPr>
          <p:nvPr/>
        </p:nvSpPr>
        <p:spPr bwMode="auto">
          <a:xfrm>
            <a:off x="10239580" y="3382095"/>
            <a:ext cx="184150"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sz="4400">
              <a:solidFill>
                <a:schemeClr val="tx2"/>
              </a:solidFill>
            </a:endParaRPr>
          </a:p>
        </p:txBody>
      </p:sp>
      <p:sp>
        <p:nvSpPr>
          <p:cNvPr id="9" name="Text Box 79">
            <a:extLst>
              <a:ext uri="{FF2B5EF4-FFF2-40B4-BE49-F238E27FC236}">
                <a16:creationId xmlns:a16="http://schemas.microsoft.com/office/drawing/2014/main" id="{60839937-9DF4-E4D3-C682-B1EF601E4760}"/>
              </a:ext>
            </a:extLst>
          </p:cNvPr>
          <p:cNvSpPr txBox="1">
            <a:spLocks noChangeArrowheads="1"/>
          </p:cNvSpPr>
          <p:nvPr/>
        </p:nvSpPr>
        <p:spPr bwMode="auto">
          <a:xfrm>
            <a:off x="9401380" y="2815359"/>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mc:AlternateContent xmlns:mc="http://schemas.openxmlformats.org/markup-compatibility/2006" xmlns:a14="http://schemas.microsoft.com/office/drawing/2010/main">
        <mc:Choice Requires="a14">
          <p:sp>
            <p:nvSpPr>
              <p:cNvPr id="11" name="Rectangle 84">
                <a:extLst>
                  <a:ext uri="{FF2B5EF4-FFF2-40B4-BE49-F238E27FC236}">
                    <a16:creationId xmlns:a16="http://schemas.microsoft.com/office/drawing/2014/main" id="{932AF78A-4321-D50B-CD58-BDD796943721}"/>
                  </a:ext>
                </a:extLst>
              </p:cNvPr>
              <p:cNvSpPr>
                <a:spLocks noChangeArrowheads="1"/>
              </p:cNvSpPr>
              <p:nvPr/>
            </p:nvSpPr>
            <p:spPr bwMode="auto">
              <a:xfrm>
                <a:off x="6266127" y="5825915"/>
                <a:ext cx="2236510" cy="6247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2060"/>
                    </a:solidFill>
                    <a:latin typeface="Microsoft YaHei" panose="020B0503020204020204" pitchFamily="34" charset="-122"/>
                    <a:ea typeface="Microsoft YaHei" panose="020B0503020204020204" pitchFamily="34" charset="-122"/>
                    <a:cs typeface="文鼎CS魏碑"/>
                  </a:rPr>
                  <a:t>结果为</a:t>
                </a:r>
                <a14:m>
                  <m:oMath xmlns:m="http://schemas.openxmlformats.org/officeDocument/2006/math">
                    <m:r>
                      <m:rPr>
                        <m:nor/>
                      </m:rPr>
                      <a:rPr lang="en-US" altLang="zh-CN" sz="3200" i="0" dirty="0" smtClean="0">
                        <a:solidFill>
                          <a:srgbClr val="002060"/>
                        </a:solidFill>
                        <a:latin typeface="Microsoft YaHei" panose="020B0503020204020204" pitchFamily="34" charset="-122"/>
                        <a:ea typeface="Microsoft YaHei" panose="020B0503020204020204" pitchFamily="34" charset="-122"/>
                        <a:cs typeface="Times New Roman" panose="02020603050405020304" pitchFamily="18" charset="0"/>
                      </a:rPr>
                      <m:t>0.9</m:t>
                    </m:r>
                    <m:acc>
                      <m:accPr>
                        <m:chr m:val="̅"/>
                        <m:ctrlPr>
                          <a:rPr lang="en-US" altLang="zh-CN" sz="3200" i="1" dirty="0" smtClean="0">
                            <a:solidFill>
                              <a:srgbClr val="C00000"/>
                            </a:solidFill>
                            <a:latin typeface="Cambria Math" panose="02040503050406030204" pitchFamily="18" charset="0"/>
                            <a:ea typeface="文鼎CS魏碑"/>
                            <a:cs typeface="文鼎CS魏碑"/>
                          </a:rPr>
                        </m:ctrlPr>
                      </m:accPr>
                      <m:e>
                        <m:r>
                          <m:rPr>
                            <m:nor/>
                          </m:rPr>
                          <a:rPr lang="en-US" altLang="zh-CN" sz="3200" i="0" dirty="0" smtClean="0">
                            <a:solidFill>
                              <a:srgbClr val="C00000"/>
                            </a:solidFill>
                            <a:latin typeface="Microsoft YaHei" panose="020B0503020204020204" pitchFamily="34" charset="-122"/>
                            <a:ea typeface="Microsoft YaHei" panose="020B0503020204020204" pitchFamily="34" charset="-122"/>
                            <a:cs typeface="Times New Roman" panose="02020603050405020304" pitchFamily="18" charset="0"/>
                          </a:rPr>
                          <m:t>6</m:t>
                        </m:r>
                      </m:e>
                    </m:acc>
                  </m:oMath>
                </a14:m>
                <a:endParaRPr lang="en-US" altLang="zh-CN" sz="3200" dirty="0">
                  <a:solidFill>
                    <a:srgbClr val="2F5597"/>
                  </a:solidFill>
                  <a:latin typeface="Microsoft YaHei" panose="020B0503020204020204" pitchFamily="34" charset="-122"/>
                  <a:ea typeface="Microsoft YaHei" panose="020B0503020204020204" pitchFamily="34" charset="-122"/>
                  <a:cs typeface="Times New Roman" panose="02020603050405020304" pitchFamily="18" charset="0"/>
                </a:endParaRPr>
              </a:p>
            </p:txBody>
          </p:sp>
        </mc:Choice>
        <mc:Fallback xmlns="">
          <p:sp>
            <p:nvSpPr>
              <p:cNvPr id="11" name="Rectangle 84">
                <a:extLst>
                  <a:ext uri="{FF2B5EF4-FFF2-40B4-BE49-F238E27FC236}">
                    <a16:creationId xmlns:a16="http://schemas.microsoft.com/office/drawing/2014/main" id="{932AF78A-4321-D50B-CD58-BDD796943721}"/>
                  </a:ext>
                </a:extLst>
              </p:cNvPr>
              <p:cNvSpPr>
                <a:spLocks noRot="1" noChangeAspect="1" noMove="1" noResize="1" noEditPoints="1" noAdjustHandles="1" noChangeArrowheads="1" noChangeShapeType="1" noTextEdit="1"/>
              </p:cNvSpPr>
              <p:nvPr/>
            </p:nvSpPr>
            <p:spPr bwMode="auto">
              <a:xfrm>
                <a:off x="6266127" y="5825915"/>
                <a:ext cx="2236510" cy="624786"/>
              </a:xfrm>
              <a:prstGeom prst="rect">
                <a:avLst/>
              </a:prstGeom>
              <a:blipFill>
                <a:blip r:embed="rId4"/>
                <a:stretch>
                  <a:fillRect l="-6780" t="-6000" r="-2260" b="-320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1" name="文本框 20">
                <a:extLst>
                  <a:ext uri="{FF2B5EF4-FFF2-40B4-BE49-F238E27FC236}">
                    <a16:creationId xmlns:a16="http://schemas.microsoft.com/office/drawing/2014/main" id="{B63DF53B-9D2D-31FD-4A7F-E1C0DCC4C7C6}"/>
                  </a:ext>
                </a:extLst>
              </p:cNvPr>
              <p:cNvSpPr txBox="1"/>
              <p:nvPr/>
            </p:nvSpPr>
            <p:spPr>
              <a:xfrm>
                <a:off x="6621156" y="223638"/>
                <a:ext cx="4371388" cy="627159"/>
              </a:xfrm>
              <a:prstGeom prst="rect">
                <a:avLst/>
              </a:prstGeom>
              <a:solidFill>
                <a:schemeClr val="accent5">
                  <a:lumMod val="20000"/>
                  <a:lumOff val="80000"/>
                </a:schemeClr>
              </a:solidFill>
            </p:spPr>
            <p:style>
              <a:lnRef idx="2">
                <a:schemeClr val="accent1"/>
              </a:lnRef>
              <a:fillRef idx="1">
                <a:schemeClr val="lt1"/>
              </a:fillRef>
              <a:effectRef idx="0">
                <a:schemeClr val="accent1"/>
              </a:effectRef>
              <a:fontRef idx="minor">
                <a:schemeClr val="dk1"/>
              </a:fontRef>
            </p:style>
            <p:txBody>
              <a:bodyPr wrap="none" lIns="0" tIns="0" rIns="0" bIns="0" rtlCol="0">
                <a:spAutoFit/>
              </a:bodyPr>
              <a:lstStyle>
                <a:defPPr>
                  <a:defRPr lang="en-US"/>
                </a:defPPr>
                <a:lvl1pPr>
                  <a:defRPr kumimoji="1" sz="4000" b="1" i="0">
                    <a:latin typeface="Cambria Math" panose="02040503050406030204" pitchFamily="18" charset="0"/>
                  </a:defRPr>
                </a:lvl1pPr>
                <a:lvl2pPr>
                  <a:defRPr>
                    <a:solidFill>
                      <a:schemeClr val="dk1"/>
                    </a:solidFill>
                  </a:defRPr>
                </a:lvl2pPr>
                <a:lvl3pPr>
                  <a:defRPr>
                    <a:solidFill>
                      <a:schemeClr val="dk1"/>
                    </a:solidFill>
                  </a:defRPr>
                </a:lvl3pPr>
                <a:lvl4pPr>
                  <a:defRPr>
                    <a:solidFill>
                      <a:schemeClr val="dk1"/>
                    </a:solidFill>
                  </a:defRPr>
                </a:lvl4pPr>
                <a:lvl5pPr>
                  <a:defRPr>
                    <a:solidFill>
                      <a:schemeClr val="dk1"/>
                    </a:solidFill>
                  </a:defRPr>
                </a:lvl5pPr>
                <a:lvl6pPr>
                  <a:defRPr>
                    <a:solidFill>
                      <a:schemeClr val="dk1"/>
                    </a:solidFill>
                  </a:defRPr>
                </a:lvl6pPr>
                <a:lvl7pPr>
                  <a:defRPr>
                    <a:solidFill>
                      <a:schemeClr val="dk1"/>
                    </a:solidFill>
                  </a:defRPr>
                </a:lvl7pPr>
                <a:lvl8pPr>
                  <a:defRPr>
                    <a:solidFill>
                      <a:schemeClr val="dk1"/>
                    </a:solidFill>
                  </a:defRPr>
                </a:lvl8pPr>
                <a:lvl9pPr>
                  <a:defRPr>
                    <a:solidFill>
                      <a:schemeClr val="dk1"/>
                    </a:solidFill>
                  </a:defRPr>
                </a:lvl9pPr>
              </a:lstStyle>
              <a:p>
                <a:pPr/>
                <a14:m>
                  <m:oMathPara xmlns:m="http://schemas.openxmlformats.org/officeDocument/2006/math">
                    <m:oMathParaPr>
                      <m:jc m:val="centerGroup"/>
                    </m:oMathParaPr>
                    <m:oMath xmlns:m="http://schemas.openxmlformats.org/officeDocument/2006/math">
                      <m:r>
                        <m:rPr>
                          <m:nor/>
                        </m:rPr>
                        <a:rPr lang="en-US" altLang="zh-CN"/>
                        <m:t>2</m:t>
                      </m:r>
                      <m:acc>
                        <m:accPr>
                          <m:chr m:val="̅"/>
                          <m:ctrlPr>
                            <a:rPr lang="en-US" altLang="zh-CN" i="1" smtClean="0">
                              <a:solidFill>
                                <a:srgbClr val="C00000"/>
                              </a:solidFill>
                              <a:latin typeface="Cambria Math" panose="02040503050406030204" pitchFamily="18" charset="0"/>
                            </a:rPr>
                          </m:ctrlPr>
                        </m:accPr>
                        <m:e>
                          <m:r>
                            <m:rPr>
                              <m:nor/>
                            </m:rPr>
                            <a:rPr lang="en-US" altLang="zh-CN">
                              <a:solidFill>
                                <a:srgbClr val="C00000"/>
                              </a:solidFill>
                            </a:rPr>
                            <m:t>1</m:t>
                          </m:r>
                        </m:e>
                      </m:acc>
                      <m:r>
                        <m:rPr>
                          <m:nor/>
                        </m:rPr>
                        <a:rPr lang="zh-CN" altLang="en-US">
                          <a:solidFill>
                            <a:srgbClr val="C00000"/>
                          </a:solidFill>
                        </a:rPr>
                        <m:t> </m:t>
                      </m:r>
                      <m:r>
                        <m:rPr>
                          <m:nor/>
                        </m:rPr>
                        <a:rPr lang="en-US" altLang="zh-CN"/>
                        <m:t>÷</m:t>
                      </m:r>
                      <m:r>
                        <m:rPr>
                          <m:nor/>
                        </m:rPr>
                        <a:rPr lang="zh-CN" altLang="en-US"/>
                        <m:t> </m:t>
                      </m:r>
                      <m:r>
                        <m:rPr>
                          <m:nor/>
                        </m:rPr>
                        <a:rPr lang="en-US" altLang="zh-CN"/>
                        <m:t>21.84</m:t>
                      </m:r>
                      <m:acc>
                        <m:accPr>
                          <m:chr m:val="̅"/>
                          <m:ctrlPr>
                            <a:rPr lang="en-US" altLang="zh-CN" i="1" smtClean="0">
                              <a:solidFill>
                                <a:srgbClr val="C00000"/>
                              </a:solidFill>
                              <a:latin typeface="Cambria Math" panose="02040503050406030204" pitchFamily="18" charset="0"/>
                            </a:rPr>
                          </m:ctrlPr>
                        </m:accPr>
                        <m:e>
                          <m:r>
                            <m:rPr>
                              <m:nor/>
                            </m:rPr>
                            <a:rPr lang="en-US" altLang="zh-CN">
                              <a:solidFill>
                                <a:srgbClr val="C00000"/>
                              </a:solidFill>
                            </a:rPr>
                            <m:t>3</m:t>
                          </m:r>
                        </m:e>
                      </m:acc>
                      <m:r>
                        <m:rPr>
                          <m:nor/>
                        </m:rPr>
                        <a:rPr lang="zh-CN" altLang="en-US">
                          <a:solidFill>
                            <a:srgbClr val="C00000"/>
                          </a:solidFill>
                        </a:rPr>
                        <m:t> </m:t>
                      </m:r>
                      <m:r>
                        <m:rPr>
                          <m:nor/>
                        </m:rPr>
                        <a:rPr lang="en-US" altLang="zh-CN"/>
                        <m:t>=</m:t>
                      </m:r>
                      <m:r>
                        <m:rPr>
                          <m:nor/>
                        </m:rPr>
                        <a:rPr lang="zh-CN" altLang="en-US"/>
                        <m:t> </m:t>
                      </m:r>
                      <m:r>
                        <m:rPr>
                          <m:nor/>
                        </m:rPr>
                        <a:rPr lang="en-US" altLang="zh-CN"/>
                        <m:t>0.9</m:t>
                      </m:r>
                      <m:acc>
                        <m:accPr>
                          <m:chr m:val="̅"/>
                          <m:ctrlPr>
                            <a:rPr lang="en-US" altLang="zh-CN" i="1" smtClean="0">
                              <a:solidFill>
                                <a:srgbClr val="C00000"/>
                              </a:solidFill>
                              <a:latin typeface="Cambria Math" panose="02040503050406030204" pitchFamily="18" charset="0"/>
                            </a:rPr>
                          </m:ctrlPr>
                        </m:accPr>
                        <m:e>
                          <m:r>
                            <m:rPr>
                              <m:nor/>
                            </m:rPr>
                            <a:rPr lang="en-US" altLang="zh-CN">
                              <a:solidFill>
                                <a:srgbClr val="C00000"/>
                              </a:solidFill>
                            </a:rPr>
                            <m:t>6</m:t>
                          </m:r>
                        </m:e>
                      </m:acc>
                    </m:oMath>
                  </m:oMathPara>
                </a14:m>
                <a:endParaRPr lang="zh-CN" altLang="en-US" dirty="0"/>
              </a:p>
            </p:txBody>
          </p:sp>
        </mc:Choice>
        <mc:Fallback xmlns="">
          <p:sp>
            <p:nvSpPr>
              <p:cNvPr id="21" name="文本框 20">
                <a:extLst>
                  <a:ext uri="{FF2B5EF4-FFF2-40B4-BE49-F238E27FC236}">
                    <a16:creationId xmlns:a16="http://schemas.microsoft.com/office/drawing/2014/main" id="{B63DF53B-9D2D-31FD-4A7F-E1C0DCC4C7C6}"/>
                  </a:ext>
                </a:extLst>
              </p:cNvPr>
              <p:cNvSpPr txBox="1">
                <a:spLocks noRot="1" noChangeAspect="1" noMove="1" noResize="1" noEditPoints="1" noAdjustHandles="1" noChangeArrowheads="1" noChangeShapeType="1" noTextEdit="1"/>
              </p:cNvSpPr>
              <p:nvPr/>
            </p:nvSpPr>
            <p:spPr>
              <a:xfrm>
                <a:off x="6621156" y="223638"/>
                <a:ext cx="4371388" cy="627159"/>
              </a:xfrm>
              <a:prstGeom prst="rect">
                <a:avLst/>
              </a:prstGeom>
              <a:blipFill>
                <a:blip r:embed="rId5"/>
                <a:stretch>
                  <a:fillRect l="-2023" t="-3922" r="-2312" b="-3529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2" name="文本框 21">
                <a:extLst>
                  <a:ext uri="{FF2B5EF4-FFF2-40B4-BE49-F238E27FC236}">
                    <a16:creationId xmlns:a16="http://schemas.microsoft.com/office/drawing/2014/main" id="{D3F01246-8206-33F1-C51B-093C51E8776A}"/>
                  </a:ext>
                </a:extLst>
              </p:cNvPr>
              <p:cNvSpPr txBox="1"/>
              <p:nvPr/>
            </p:nvSpPr>
            <p:spPr>
              <a:xfrm>
                <a:off x="6434848" y="1616547"/>
                <a:ext cx="2037416" cy="7092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ctrlPr>
                            <a:rPr kumimoji="1" lang="zh-CN" altLang="en-US" sz="4000" i="1" smtClean="0">
                              <a:latin typeface="Cambria Math" panose="02040503050406030204" pitchFamily="18" charset="0"/>
                            </a:rPr>
                          </m:ctrlPr>
                        </m:dPr>
                        <m:e>
                          <m:r>
                            <a:rPr kumimoji="1" lang="en-US" altLang="zh-CN" sz="4000" b="0" i="1" smtClean="0">
                              <a:latin typeface="Cambria Math" panose="02040503050406030204" pitchFamily="18" charset="0"/>
                            </a:rPr>
                            <m:t>21.84</m:t>
                          </m:r>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3</m:t>
                              </m:r>
                            </m:e>
                          </m:acc>
                        </m:e>
                      </m:d>
                    </m:oMath>
                  </m:oMathPara>
                </a14:m>
                <a:endParaRPr kumimoji="1" lang="zh-CN" altLang="en-US" sz="4000" dirty="0"/>
              </a:p>
            </p:txBody>
          </p:sp>
        </mc:Choice>
        <mc:Fallback xmlns="">
          <p:sp>
            <p:nvSpPr>
              <p:cNvPr id="22" name="文本框 21">
                <a:extLst>
                  <a:ext uri="{FF2B5EF4-FFF2-40B4-BE49-F238E27FC236}">
                    <a16:creationId xmlns:a16="http://schemas.microsoft.com/office/drawing/2014/main" id="{D3F01246-8206-33F1-C51B-093C51E8776A}"/>
                  </a:ext>
                </a:extLst>
              </p:cNvPr>
              <p:cNvSpPr txBox="1">
                <a:spLocks noRot="1" noChangeAspect="1" noMove="1" noResize="1" noEditPoints="1" noAdjustHandles="1" noChangeArrowheads="1" noChangeShapeType="1" noTextEdit="1"/>
              </p:cNvSpPr>
              <p:nvPr/>
            </p:nvSpPr>
            <p:spPr>
              <a:xfrm>
                <a:off x="6434848" y="1616547"/>
                <a:ext cx="2037416" cy="709233"/>
              </a:xfrm>
              <a:prstGeom prst="rect">
                <a:avLst/>
              </a:prstGeom>
              <a:blipFill>
                <a:blip r:embed="rId6"/>
                <a:stretch>
                  <a:fillRect l="-617" t="-140351" r="-27778" b="-215789"/>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3" name="文本框 22">
                <a:extLst>
                  <a:ext uri="{FF2B5EF4-FFF2-40B4-BE49-F238E27FC236}">
                    <a16:creationId xmlns:a16="http://schemas.microsoft.com/office/drawing/2014/main" id="{7D6F07CA-4E46-42C4-E375-9996B224E94C}"/>
                  </a:ext>
                </a:extLst>
              </p:cNvPr>
              <p:cNvSpPr txBox="1"/>
              <p:nvPr/>
            </p:nvSpPr>
            <p:spPr>
              <a:xfrm>
                <a:off x="8533975" y="1124744"/>
                <a:ext cx="1738489" cy="7092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4000" i="1" smtClean="0">
                          <a:latin typeface="Cambria Math" panose="02040503050406030204" pitchFamily="18" charset="0"/>
                        </a:rPr>
                        <m:t>0</m:t>
                      </m:r>
                      <m:r>
                        <a:rPr kumimoji="1" lang="en-US" altLang="zh-CN" sz="4000" b="0" i="1" smtClean="0">
                          <a:latin typeface="Cambria Math" panose="02040503050406030204" pitchFamily="18" charset="0"/>
                        </a:rPr>
                        <m:t>.  9</m:t>
                      </m:r>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6</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1</m:t>
                          </m:r>
                        </m:e>
                      </m:acc>
                    </m:oMath>
                  </m:oMathPara>
                </a14:m>
                <a:endParaRPr kumimoji="1" lang="zh-CN" altLang="en-US" sz="4000" dirty="0"/>
              </a:p>
            </p:txBody>
          </p:sp>
        </mc:Choice>
        <mc:Fallback xmlns="">
          <p:sp>
            <p:nvSpPr>
              <p:cNvPr id="23" name="文本框 22">
                <a:extLst>
                  <a:ext uri="{FF2B5EF4-FFF2-40B4-BE49-F238E27FC236}">
                    <a16:creationId xmlns:a16="http://schemas.microsoft.com/office/drawing/2014/main" id="{7D6F07CA-4E46-42C4-E375-9996B224E94C}"/>
                  </a:ext>
                </a:extLst>
              </p:cNvPr>
              <p:cNvSpPr txBox="1">
                <a:spLocks noRot="1" noChangeAspect="1" noMove="1" noResize="1" noEditPoints="1" noAdjustHandles="1" noChangeArrowheads="1" noChangeShapeType="1" noTextEdit="1"/>
              </p:cNvSpPr>
              <p:nvPr/>
            </p:nvSpPr>
            <p:spPr>
              <a:xfrm>
                <a:off x="8533975" y="1124744"/>
                <a:ext cx="1738489" cy="709233"/>
              </a:xfrm>
              <a:prstGeom prst="rect">
                <a:avLst/>
              </a:prstGeom>
              <a:blipFill>
                <a:blip r:embed="rId7"/>
                <a:stretch>
                  <a:fillRect l="-1460" r="-1460"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4" name="文本框 23">
                <a:extLst>
                  <a:ext uri="{FF2B5EF4-FFF2-40B4-BE49-F238E27FC236}">
                    <a16:creationId xmlns:a16="http://schemas.microsoft.com/office/drawing/2014/main" id="{92E51BA2-08BD-AD59-6583-D822E6729567}"/>
                  </a:ext>
                </a:extLst>
              </p:cNvPr>
              <p:cNvSpPr txBox="1"/>
              <p:nvPr/>
            </p:nvSpPr>
            <p:spPr>
              <a:xfrm>
                <a:off x="8344900" y="1734527"/>
                <a:ext cx="2193742" cy="7092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4000" b="0" i="1" smtClean="0">
                          <a:latin typeface="Cambria Math" panose="02040503050406030204" pitchFamily="18" charset="0"/>
                        </a:rPr>
                        <m:t>2</m:t>
                      </m:r>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1</m:t>
                          </m:r>
                        </m:e>
                      </m:acc>
                      <m:r>
                        <a:rPr kumimoji="1" lang="en-US" altLang="zh-CN" sz="4000" b="0" i="1" smtClean="0">
                          <a:solidFill>
                            <a:srgbClr val="C00000"/>
                          </a:solidFill>
                          <a:latin typeface="Cambria Math" panose="02040503050406030204" pitchFamily="18" charset="0"/>
                        </a:rPr>
                        <m:t>.</m:t>
                      </m:r>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0</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0</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0</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0</m:t>
                          </m:r>
                        </m:e>
                      </m:acc>
                    </m:oMath>
                  </m:oMathPara>
                </a14:m>
                <a:endParaRPr kumimoji="1" lang="zh-CN" altLang="en-US" sz="4000" dirty="0"/>
              </a:p>
            </p:txBody>
          </p:sp>
        </mc:Choice>
        <mc:Fallback xmlns="">
          <p:sp>
            <p:nvSpPr>
              <p:cNvPr id="24" name="文本框 23">
                <a:extLst>
                  <a:ext uri="{FF2B5EF4-FFF2-40B4-BE49-F238E27FC236}">
                    <a16:creationId xmlns:a16="http://schemas.microsoft.com/office/drawing/2014/main" id="{92E51BA2-08BD-AD59-6583-D822E6729567}"/>
                  </a:ext>
                </a:extLst>
              </p:cNvPr>
              <p:cNvSpPr txBox="1">
                <a:spLocks noRot="1" noChangeAspect="1" noMove="1" noResize="1" noEditPoints="1" noAdjustHandles="1" noChangeArrowheads="1" noChangeShapeType="1" noTextEdit="1"/>
              </p:cNvSpPr>
              <p:nvPr/>
            </p:nvSpPr>
            <p:spPr>
              <a:xfrm>
                <a:off x="8344900" y="1734527"/>
                <a:ext cx="2193742" cy="709233"/>
              </a:xfrm>
              <a:prstGeom prst="rect">
                <a:avLst/>
              </a:prstGeom>
              <a:blipFill>
                <a:blip r:embed="rId8"/>
                <a:stretch>
                  <a:fillRect l="-1156" r="-578"/>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25" name="文本框 24">
                <a:extLst>
                  <a:ext uri="{FF2B5EF4-FFF2-40B4-BE49-F238E27FC236}">
                    <a16:creationId xmlns:a16="http://schemas.microsoft.com/office/drawing/2014/main" id="{B8F5E352-44B8-BB1E-338C-7EB0A68744D0}"/>
                  </a:ext>
                </a:extLst>
              </p:cNvPr>
              <p:cNvSpPr txBox="1"/>
              <p:nvPr/>
            </p:nvSpPr>
            <p:spPr>
              <a:xfrm>
                <a:off x="8331405" y="2302481"/>
                <a:ext cx="2226892" cy="7092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4000" b="0" i="1" smtClean="0">
                          <a:latin typeface="Cambria Math" panose="02040503050406030204" pitchFamily="18" charset="0"/>
                        </a:rPr>
                        <m:t>19  65</m:t>
                      </m:r>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8</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7</m:t>
                          </m:r>
                        </m:e>
                      </m:acc>
                    </m:oMath>
                  </m:oMathPara>
                </a14:m>
                <a:endParaRPr kumimoji="1" lang="zh-CN" altLang="en-US" sz="4000" dirty="0"/>
              </a:p>
            </p:txBody>
          </p:sp>
        </mc:Choice>
        <mc:Fallback xmlns="">
          <p:sp>
            <p:nvSpPr>
              <p:cNvPr id="25" name="文本框 24">
                <a:extLst>
                  <a:ext uri="{FF2B5EF4-FFF2-40B4-BE49-F238E27FC236}">
                    <a16:creationId xmlns:a16="http://schemas.microsoft.com/office/drawing/2014/main" id="{B8F5E352-44B8-BB1E-338C-7EB0A68744D0}"/>
                  </a:ext>
                </a:extLst>
              </p:cNvPr>
              <p:cNvSpPr txBox="1">
                <a:spLocks noRot="1" noChangeAspect="1" noMove="1" noResize="1" noEditPoints="1" noAdjustHandles="1" noChangeArrowheads="1" noChangeShapeType="1" noTextEdit="1"/>
              </p:cNvSpPr>
              <p:nvPr/>
            </p:nvSpPr>
            <p:spPr>
              <a:xfrm>
                <a:off x="8331405" y="2302481"/>
                <a:ext cx="2226892" cy="709233"/>
              </a:xfrm>
              <a:prstGeom prst="rect">
                <a:avLst/>
              </a:prstGeom>
              <a:blipFill>
                <a:blip r:embed="rId9"/>
                <a:stretch>
                  <a:fillRect l="-1136" r="-568" b="-26316"/>
                </a:stretch>
              </a:blipFill>
            </p:spPr>
            <p:txBody>
              <a:bodyPr/>
              <a:lstStyle/>
              <a:p>
                <a:r>
                  <a:rPr lang="zh-CN" altLang="en-US">
                    <a:noFill/>
                  </a:rPr>
                  <a:t> </a:t>
                </a:r>
              </a:p>
            </p:txBody>
          </p:sp>
        </mc:Fallback>
      </mc:AlternateContent>
      <p:cxnSp>
        <p:nvCxnSpPr>
          <p:cNvPr id="26" name="直线连接符 25">
            <a:extLst>
              <a:ext uri="{FF2B5EF4-FFF2-40B4-BE49-F238E27FC236}">
                <a16:creationId xmlns:a16="http://schemas.microsoft.com/office/drawing/2014/main" id="{34C24B26-C741-AEA1-D91C-4A8DB943D88D}"/>
              </a:ext>
            </a:extLst>
          </p:cNvPr>
          <p:cNvCxnSpPr>
            <a:cxnSpLocks/>
          </p:cNvCxnSpPr>
          <p:nvPr/>
        </p:nvCxnSpPr>
        <p:spPr>
          <a:xfrm>
            <a:off x="8112224" y="1761969"/>
            <a:ext cx="2264356"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直线连接符 27">
            <a:extLst>
              <a:ext uri="{FF2B5EF4-FFF2-40B4-BE49-F238E27FC236}">
                <a16:creationId xmlns:a16="http://schemas.microsoft.com/office/drawing/2014/main" id="{8324FB7E-092B-9DB1-CB6D-821C43105A4A}"/>
              </a:ext>
            </a:extLst>
          </p:cNvPr>
          <p:cNvCxnSpPr>
            <a:cxnSpLocks/>
          </p:cNvCxnSpPr>
          <p:nvPr/>
        </p:nvCxnSpPr>
        <p:spPr>
          <a:xfrm>
            <a:off x="8461070" y="2969462"/>
            <a:ext cx="1684169"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文本框 28">
                <a:extLst>
                  <a:ext uri="{FF2B5EF4-FFF2-40B4-BE49-F238E27FC236}">
                    <a16:creationId xmlns:a16="http://schemas.microsoft.com/office/drawing/2014/main" id="{2E322D98-F589-4A51-7474-456B205271BC}"/>
                  </a:ext>
                </a:extLst>
              </p:cNvPr>
              <p:cNvSpPr txBox="1"/>
              <p:nvPr/>
            </p:nvSpPr>
            <p:spPr>
              <a:xfrm>
                <a:off x="8649790" y="2991654"/>
                <a:ext cx="2226892" cy="7092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1</m:t>
                          </m:r>
                        </m:e>
                      </m:acc>
                      <m:r>
                        <a:rPr kumimoji="1" lang="en-US" altLang="zh-CN" sz="4000" b="0" i="1" smtClean="0">
                          <a:solidFill>
                            <a:srgbClr val="C00000"/>
                          </a:solidFill>
                          <a:latin typeface="Cambria Math" panose="02040503050406030204" pitchFamily="18" charset="0"/>
                        </a:rPr>
                        <m:t>  </m:t>
                      </m:r>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3</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4</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1</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3</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0</m:t>
                          </m:r>
                        </m:e>
                      </m:acc>
                    </m:oMath>
                  </m:oMathPara>
                </a14:m>
                <a:endParaRPr kumimoji="1" lang="zh-CN" altLang="en-US" sz="4000" dirty="0"/>
              </a:p>
            </p:txBody>
          </p:sp>
        </mc:Choice>
        <mc:Fallback xmlns="">
          <p:sp>
            <p:nvSpPr>
              <p:cNvPr id="29" name="文本框 28">
                <a:extLst>
                  <a:ext uri="{FF2B5EF4-FFF2-40B4-BE49-F238E27FC236}">
                    <a16:creationId xmlns:a16="http://schemas.microsoft.com/office/drawing/2014/main" id="{2E322D98-F589-4A51-7474-456B205271BC}"/>
                  </a:ext>
                </a:extLst>
              </p:cNvPr>
              <p:cNvSpPr txBox="1">
                <a:spLocks noRot="1" noChangeAspect="1" noMove="1" noResize="1" noEditPoints="1" noAdjustHandles="1" noChangeArrowheads="1" noChangeShapeType="1" noTextEdit="1"/>
              </p:cNvSpPr>
              <p:nvPr/>
            </p:nvSpPr>
            <p:spPr>
              <a:xfrm>
                <a:off x="8649790" y="2991654"/>
                <a:ext cx="2226892" cy="709233"/>
              </a:xfrm>
              <a:prstGeom prst="rect">
                <a:avLst/>
              </a:prstGeom>
              <a:blipFill>
                <a:blip r:embed="rId10"/>
                <a:stretch>
                  <a:fillRect l="-1136" r="-568"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0" name="文本框 29">
                <a:extLst>
                  <a:ext uri="{FF2B5EF4-FFF2-40B4-BE49-F238E27FC236}">
                    <a16:creationId xmlns:a16="http://schemas.microsoft.com/office/drawing/2014/main" id="{43964C88-BE83-43AB-9BE1-8CFFC3FBD413}"/>
                  </a:ext>
                </a:extLst>
              </p:cNvPr>
              <p:cNvSpPr txBox="1"/>
              <p:nvPr/>
            </p:nvSpPr>
            <p:spPr>
              <a:xfrm>
                <a:off x="8649790" y="3613992"/>
                <a:ext cx="2226892" cy="7217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1</m:t>
                          </m:r>
                        </m:e>
                      </m:acc>
                      <m:r>
                        <a:rPr kumimoji="1" lang="en-US" altLang="zh-CN" sz="4000" b="0" i="1" smtClean="0">
                          <a:solidFill>
                            <a:srgbClr val="C00000"/>
                          </a:solidFill>
                          <a:latin typeface="Cambria Math" panose="02040503050406030204" pitchFamily="18" charset="0"/>
                        </a:rPr>
                        <m:t>  </m:t>
                      </m:r>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3</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1</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0</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5</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8</m:t>
                          </m:r>
                        </m:e>
                      </m:acc>
                    </m:oMath>
                  </m:oMathPara>
                </a14:m>
                <a:endParaRPr kumimoji="1" lang="zh-CN" altLang="en-US" sz="4000" dirty="0">
                  <a:solidFill>
                    <a:srgbClr val="C00000"/>
                  </a:solidFill>
                </a:endParaRPr>
              </a:p>
            </p:txBody>
          </p:sp>
        </mc:Choice>
        <mc:Fallback xmlns="">
          <p:sp>
            <p:nvSpPr>
              <p:cNvPr id="30" name="文本框 29">
                <a:extLst>
                  <a:ext uri="{FF2B5EF4-FFF2-40B4-BE49-F238E27FC236}">
                    <a16:creationId xmlns:a16="http://schemas.microsoft.com/office/drawing/2014/main" id="{43964C88-BE83-43AB-9BE1-8CFFC3FBD413}"/>
                  </a:ext>
                </a:extLst>
              </p:cNvPr>
              <p:cNvSpPr txBox="1">
                <a:spLocks noRot="1" noChangeAspect="1" noMove="1" noResize="1" noEditPoints="1" noAdjustHandles="1" noChangeArrowheads="1" noChangeShapeType="1" noTextEdit="1"/>
              </p:cNvSpPr>
              <p:nvPr/>
            </p:nvSpPr>
            <p:spPr>
              <a:xfrm>
                <a:off x="8649790" y="3613992"/>
                <a:ext cx="2226892" cy="721736"/>
              </a:xfrm>
              <a:prstGeom prst="rect">
                <a:avLst/>
              </a:prstGeom>
              <a:blipFill>
                <a:blip r:embed="rId11"/>
                <a:stretch>
                  <a:fillRect l="-1136" r="-568" b="-25862"/>
                </a:stretch>
              </a:blipFill>
            </p:spPr>
            <p:txBody>
              <a:bodyPr/>
              <a:lstStyle/>
              <a:p>
                <a:r>
                  <a:rPr lang="zh-CN" altLang="en-US">
                    <a:noFill/>
                  </a:rPr>
                  <a:t> </a:t>
                </a:r>
              </a:p>
            </p:txBody>
          </p:sp>
        </mc:Fallback>
      </mc:AlternateContent>
      <p:cxnSp>
        <p:nvCxnSpPr>
          <p:cNvPr id="31" name="直线连接符 30">
            <a:extLst>
              <a:ext uri="{FF2B5EF4-FFF2-40B4-BE49-F238E27FC236}">
                <a16:creationId xmlns:a16="http://schemas.microsoft.com/office/drawing/2014/main" id="{60C1D678-34D0-5608-425A-8C92A45F06F9}"/>
              </a:ext>
            </a:extLst>
          </p:cNvPr>
          <p:cNvCxnSpPr>
            <a:cxnSpLocks/>
          </p:cNvCxnSpPr>
          <p:nvPr/>
        </p:nvCxnSpPr>
        <p:spPr>
          <a:xfrm>
            <a:off x="8790669" y="4335728"/>
            <a:ext cx="186159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5" name="文本框 34">
                <a:extLst>
                  <a:ext uri="{FF2B5EF4-FFF2-40B4-BE49-F238E27FC236}">
                    <a16:creationId xmlns:a16="http://schemas.microsoft.com/office/drawing/2014/main" id="{F91EF17E-F26C-D214-7024-9AE98D316C90}"/>
                  </a:ext>
                </a:extLst>
              </p:cNvPr>
              <p:cNvSpPr txBox="1"/>
              <p:nvPr/>
            </p:nvSpPr>
            <p:spPr>
              <a:xfrm>
                <a:off x="9231473" y="4305230"/>
                <a:ext cx="1718740" cy="7092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3</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0</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7</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2</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0</m:t>
                          </m:r>
                        </m:e>
                      </m:acc>
                    </m:oMath>
                  </m:oMathPara>
                </a14:m>
                <a:endParaRPr kumimoji="1" lang="zh-CN" altLang="en-US" sz="4000" dirty="0">
                  <a:solidFill>
                    <a:srgbClr val="C00000"/>
                  </a:solidFill>
                </a:endParaRPr>
              </a:p>
            </p:txBody>
          </p:sp>
        </mc:Choice>
        <mc:Fallback xmlns="">
          <p:sp>
            <p:nvSpPr>
              <p:cNvPr id="35" name="文本框 34">
                <a:extLst>
                  <a:ext uri="{FF2B5EF4-FFF2-40B4-BE49-F238E27FC236}">
                    <a16:creationId xmlns:a16="http://schemas.microsoft.com/office/drawing/2014/main" id="{F91EF17E-F26C-D214-7024-9AE98D316C90}"/>
                  </a:ext>
                </a:extLst>
              </p:cNvPr>
              <p:cNvSpPr txBox="1">
                <a:spLocks noRot="1" noChangeAspect="1" noMove="1" noResize="1" noEditPoints="1" noAdjustHandles="1" noChangeArrowheads="1" noChangeShapeType="1" noTextEdit="1"/>
              </p:cNvSpPr>
              <p:nvPr/>
            </p:nvSpPr>
            <p:spPr>
              <a:xfrm>
                <a:off x="9231473" y="4305230"/>
                <a:ext cx="1718740" cy="709233"/>
              </a:xfrm>
              <a:prstGeom prst="rect">
                <a:avLst/>
              </a:prstGeom>
              <a:blipFill>
                <a:blip r:embed="rId12"/>
                <a:stretch>
                  <a:fillRect l="-730" r="-73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6" name="文本框 35">
                <a:extLst>
                  <a:ext uri="{FF2B5EF4-FFF2-40B4-BE49-F238E27FC236}">
                    <a16:creationId xmlns:a16="http://schemas.microsoft.com/office/drawing/2014/main" id="{C3800533-3B92-95AA-0F1E-25AD13E787C8}"/>
                  </a:ext>
                </a:extLst>
              </p:cNvPr>
              <p:cNvSpPr txBox="1"/>
              <p:nvPr/>
            </p:nvSpPr>
            <p:spPr>
              <a:xfrm>
                <a:off x="9231473" y="4954403"/>
                <a:ext cx="1718740" cy="7092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2</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1</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8</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4</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3</m:t>
                          </m:r>
                        </m:e>
                      </m:acc>
                    </m:oMath>
                  </m:oMathPara>
                </a14:m>
                <a:endParaRPr kumimoji="1" lang="zh-CN" altLang="en-US" sz="4000" dirty="0">
                  <a:solidFill>
                    <a:srgbClr val="C00000"/>
                  </a:solidFill>
                </a:endParaRPr>
              </a:p>
            </p:txBody>
          </p:sp>
        </mc:Choice>
        <mc:Fallback xmlns="">
          <p:sp>
            <p:nvSpPr>
              <p:cNvPr id="36" name="文本框 35">
                <a:extLst>
                  <a:ext uri="{FF2B5EF4-FFF2-40B4-BE49-F238E27FC236}">
                    <a16:creationId xmlns:a16="http://schemas.microsoft.com/office/drawing/2014/main" id="{C3800533-3B92-95AA-0F1E-25AD13E787C8}"/>
                  </a:ext>
                </a:extLst>
              </p:cNvPr>
              <p:cNvSpPr txBox="1">
                <a:spLocks noRot="1" noChangeAspect="1" noMove="1" noResize="1" noEditPoints="1" noAdjustHandles="1" noChangeArrowheads="1" noChangeShapeType="1" noTextEdit="1"/>
              </p:cNvSpPr>
              <p:nvPr/>
            </p:nvSpPr>
            <p:spPr>
              <a:xfrm>
                <a:off x="9231473" y="4954403"/>
                <a:ext cx="1718740" cy="709233"/>
              </a:xfrm>
              <a:prstGeom prst="rect">
                <a:avLst/>
              </a:prstGeom>
              <a:blipFill>
                <a:blip r:embed="rId13"/>
                <a:stretch>
                  <a:fillRect l="-730" r="-730"/>
                </a:stretch>
              </a:blipFill>
            </p:spPr>
            <p:txBody>
              <a:bodyPr/>
              <a:lstStyle/>
              <a:p>
                <a:r>
                  <a:rPr lang="zh-CN" altLang="en-US">
                    <a:noFill/>
                  </a:rPr>
                  <a:t> </a:t>
                </a:r>
              </a:p>
            </p:txBody>
          </p:sp>
        </mc:Fallback>
      </mc:AlternateContent>
      <p:cxnSp>
        <p:nvCxnSpPr>
          <p:cNvPr id="37" name="直线连接符 36">
            <a:extLst>
              <a:ext uri="{FF2B5EF4-FFF2-40B4-BE49-F238E27FC236}">
                <a16:creationId xmlns:a16="http://schemas.microsoft.com/office/drawing/2014/main" id="{7479BDCA-0E71-14DC-9B4E-22F7F39A562F}"/>
              </a:ext>
            </a:extLst>
          </p:cNvPr>
          <p:cNvCxnSpPr>
            <a:cxnSpLocks/>
          </p:cNvCxnSpPr>
          <p:nvPr/>
        </p:nvCxnSpPr>
        <p:spPr>
          <a:xfrm>
            <a:off x="9401380" y="5645603"/>
            <a:ext cx="1390390"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9" name="文本框 38">
                <a:extLst>
                  <a:ext uri="{FF2B5EF4-FFF2-40B4-BE49-F238E27FC236}">
                    <a16:creationId xmlns:a16="http://schemas.microsoft.com/office/drawing/2014/main" id="{2B412E0B-5870-252E-1FE8-970DD4C1E5A7}"/>
                  </a:ext>
                </a:extLst>
              </p:cNvPr>
              <p:cNvSpPr txBox="1"/>
              <p:nvPr/>
            </p:nvSpPr>
            <p:spPr>
              <a:xfrm>
                <a:off x="9557536" y="5656159"/>
                <a:ext cx="1435008" cy="7092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8</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8</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7</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7</m:t>
                          </m:r>
                        </m:e>
                      </m:acc>
                    </m:oMath>
                  </m:oMathPara>
                </a14:m>
                <a:endParaRPr kumimoji="1" lang="zh-CN" altLang="en-US" sz="4000" dirty="0">
                  <a:solidFill>
                    <a:srgbClr val="C00000"/>
                  </a:solidFill>
                </a:endParaRPr>
              </a:p>
            </p:txBody>
          </p:sp>
        </mc:Choice>
        <mc:Fallback xmlns="">
          <p:sp>
            <p:nvSpPr>
              <p:cNvPr id="39" name="文本框 38">
                <a:extLst>
                  <a:ext uri="{FF2B5EF4-FFF2-40B4-BE49-F238E27FC236}">
                    <a16:creationId xmlns:a16="http://schemas.microsoft.com/office/drawing/2014/main" id="{2B412E0B-5870-252E-1FE8-970DD4C1E5A7}"/>
                  </a:ext>
                </a:extLst>
              </p:cNvPr>
              <p:cNvSpPr txBox="1">
                <a:spLocks noRot="1" noChangeAspect="1" noMove="1" noResize="1" noEditPoints="1" noAdjustHandles="1" noChangeArrowheads="1" noChangeShapeType="1" noTextEdit="1"/>
              </p:cNvSpPr>
              <p:nvPr/>
            </p:nvSpPr>
            <p:spPr>
              <a:xfrm>
                <a:off x="9557536" y="5656159"/>
                <a:ext cx="1435008" cy="709233"/>
              </a:xfrm>
              <a:prstGeom prst="rect">
                <a:avLst/>
              </a:prstGeom>
              <a:blipFill>
                <a:blip r:embed="rId14"/>
                <a:stretch>
                  <a:fillRect l="-877" r="-877"/>
                </a:stretch>
              </a:blipFill>
            </p:spPr>
            <p:txBody>
              <a:bodyPr/>
              <a:lstStyle/>
              <a:p>
                <a:r>
                  <a:rPr lang="zh-CN" altLang="en-US">
                    <a:noFill/>
                  </a:rPr>
                  <a:t> </a:t>
                </a:r>
              </a:p>
            </p:txBody>
          </p:sp>
        </mc:Fallback>
      </mc:AlternateContent>
      <p:cxnSp>
        <p:nvCxnSpPr>
          <p:cNvPr id="40" name="直线连接符 39">
            <a:extLst>
              <a:ext uri="{FF2B5EF4-FFF2-40B4-BE49-F238E27FC236}">
                <a16:creationId xmlns:a16="http://schemas.microsoft.com/office/drawing/2014/main" id="{36AA969A-0964-0EDB-D9A7-DC7276FA3915}"/>
              </a:ext>
            </a:extLst>
          </p:cNvPr>
          <p:cNvCxnSpPr>
            <a:cxnSpLocks/>
          </p:cNvCxnSpPr>
          <p:nvPr/>
        </p:nvCxnSpPr>
        <p:spPr>
          <a:xfrm>
            <a:off x="5832475" y="369069"/>
            <a:ext cx="0" cy="6020471"/>
          </a:xfrm>
          <a:prstGeom prst="line">
            <a:avLst/>
          </a:prstGeom>
          <a:ln w="28575">
            <a:solidFill>
              <a:srgbClr val="7030A0"/>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文本框 42">
                <a:extLst>
                  <a:ext uri="{FF2B5EF4-FFF2-40B4-BE49-F238E27FC236}">
                    <a16:creationId xmlns:a16="http://schemas.microsoft.com/office/drawing/2014/main" id="{FD7FEDE8-276F-C096-4761-3E4B54D7065D}"/>
                  </a:ext>
                </a:extLst>
              </p:cNvPr>
              <p:cNvSpPr txBox="1"/>
              <p:nvPr/>
            </p:nvSpPr>
            <p:spPr>
              <a:xfrm>
                <a:off x="2338448" y="1628800"/>
                <a:ext cx="1257074" cy="7092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4000" b="0" i="1" smtClean="0">
                          <a:solidFill>
                            <a:schemeClr val="tx1"/>
                          </a:solidFill>
                          <a:latin typeface="Cambria Math" panose="02040503050406030204" pitchFamily="18" charset="0"/>
                        </a:rPr>
                        <m:t>3.2</m:t>
                      </m:r>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1</m:t>
                          </m:r>
                        </m:e>
                      </m:acc>
                    </m:oMath>
                  </m:oMathPara>
                </a14:m>
                <a:endParaRPr kumimoji="1" lang="zh-CN" altLang="en-US" sz="4000" dirty="0"/>
              </a:p>
            </p:txBody>
          </p:sp>
        </mc:Choice>
        <mc:Fallback xmlns="">
          <p:sp>
            <p:nvSpPr>
              <p:cNvPr id="43" name="文本框 42">
                <a:extLst>
                  <a:ext uri="{FF2B5EF4-FFF2-40B4-BE49-F238E27FC236}">
                    <a16:creationId xmlns:a16="http://schemas.microsoft.com/office/drawing/2014/main" id="{FD7FEDE8-276F-C096-4761-3E4B54D7065D}"/>
                  </a:ext>
                </a:extLst>
              </p:cNvPr>
              <p:cNvSpPr txBox="1">
                <a:spLocks noRot="1" noChangeAspect="1" noMove="1" noResize="1" noEditPoints="1" noAdjustHandles="1" noChangeArrowheads="1" noChangeShapeType="1" noTextEdit="1"/>
              </p:cNvSpPr>
              <p:nvPr/>
            </p:nvSpPr>
            <p:spPr>
              <a:xfrm>
                <a:off x="2338448" y="1628800"/>
                <a:ext cx="1257074" cy="709233"/>
              </a:xfrm>
              <a:prstGeom prst="rect">
                <a:avLst/>
              </a:prstGeom>
              <a:blipFill>
                <a:blip r:embed="rId15"/>
                <a:stretch>
                  <a:fillRect l="-2000" r="-1000"/>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4" name="文本框 43">
                <a:extLst>
                  <a:ext uri="{FF2B5EF4-FFF2-40B4-BE49-F238E27FC236}">
                    <a16:creationId xmlns:a16="http://schemas.microsoft.com/office/drawing/2014/main" id="{02D558C8-DDA4-8C41-0921-79881171116B}"/>
                  </a:ext>
                </a:extLst>
              </p:cNvPr>
              <p:cNvSpPr txBox="1"/>
              <p:nvPr/>
            </p:nvSpPr>
            <p:spPr>
              <a:xfrm>
                <a:off x="2156124" y="2299747"/>
                <a:ext cx="1425903" cy="7217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4000" b="0" i="1" smtClean="0">
                          <a:latin typeface="Cambria Math" panose="02040503050406030204" pitchFamily="18" charset="0"/>
                        </a:rPr>
                        <m:t>×</m:t>
                      </m:r>
                      <m:r>
                        <a:rPr kumimoji="1" lang="en-US" altLang="zh-CN" sz="4000" i="1" smtClean="0">
                          <a:latin typeface="Cambria Math" panose="02040503050406030204" pitchFamily="18" charset="0"/>
                        </a:rPr>
                        <m:t>6</m:t>
                      </m:r>
                      <m:r>
                        <a:rPr kumimoji="1" lang="en-US" altLang="zh-CN" sz="4000" b="0" i="1" smtClean="0">
                          <a:solidFill>
                            <a:schemeClr val="tx1"/>
                          </a:solidFill>
                          <a:latin typeface="Cambria Math" panose="02040503050406030204" pitchFamily="18" charset="0"/>
                        </a:rPr>
                        <m:t>.</m:t>
                      </m:r>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5</m:t>
                          </m:r>
                        </m:e>
                      </m:acc>
                    </m:oMath>
                  </m:oMathPara>
                </a14:m>
                <a:endParaRPr kumimoji="1" lang="zh-CN" altLang="en-US" sz="4000" dirty="0"/>
              </a:p>
            </p:txBody>
          </p:sp>
        </mc:Choice>
        <mc:Fallback xmlns="">
          <p:sp>
            <p:nvSpPr>
              <p:cNvPr id="44" name="文本框 43">
                <a:extLst>
                  <a:ext uri="{FF2B5EF4-FFF2-40B4-BE49-F238E27FC236}">
                    <a16:creationId xmlns:a16="http://schemas.microsoft.com/office/drawing/2014/main" id="{02D558C8-DDA4-8C41-0921-79881171116B}"/>
                  </a:ext>
                </a:extLst>
              </p:cNvPr>
              <p:cNvSpPr txBox="1">
                <a:spLocks noRot="1" noChangeAspect="1" noMove="1" noResize="1" noEditPoints="1" noAdjustHandles="1" noChangeArrowheads="1" noChangeShapeType="1" noTextEdit="1"/>
              </p:cNvSpPr>
              <p:nvPr/>
            </p:nvSpPr>
            <p:spPr>
              <a:xfrm>
                <a:off x="2156124" y="2299747"/>
                <a:ext cx="1425903" cy="721736"/>
              </a:xfrm>
              <a:prstGeom prst="rect">
                <a:avLst/>
              </a:prstGeom>
              <a:blipFill>
                <a:blip r:embed="rId16"/>
                <a:stretch>
                  <a:fillRect r="-1754"/>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5" name="文本框 44">
                <a:extLst>
                  <a:ext uri="{FF2B5EF4-FFF2-40B4-BE49-F238E27FC236}">
                    <a16:creationId xmlns:a16="http://schemas.microsoft.com/office/drawing/2014/main" id="{63C22008-6F02-3717-407B-8072D2CBB3DB}"/>
                  </a:ext>
                </a:extLst>
              </p:cNvPr>
              <p:cNvSpPr txBox="1"/>
              <p:nvPr/>
            </p:nvSpPr>
            <p:spPr>
              <a:xfrm>
                <a:off x="2135560" y="3045529"/>
                <a:ext cx="1547218" cy="7217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1</m:t>
                          </m:r>
                        </m:e>
                      </m:acc>
                      <m:r>
                        <a:rPr kumimoji="1" lang="en-US" altLang="zh-CN" sz="4000" b="0" i="1" smtClean="0">
                          <a:solidFill>
                            <a:srgbClr val="C00000"/>
                          </a:solidFill>
                          <a:latin typeface="Cambria Math" panose="02040503050406030204" pitchFamily="18" charset="0"/>
                        </a:rPr>
                        <m:t> </m:t>
                      </m:r>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6</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0</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5</m:t>
                          </m:r>
                        </m:e>
                      </m:acc>
                    </m:oMath>
                  </m:oMathPara>
                </a14:m>
                <a:endParaRPr kumimoji="1" lang="zh-CN" altLang="en-US" sz="4000" dirty="0">
                  <a:solidFill>
                    <a:srgbClr val="C00000"/>
                  </a:solidFill>
                </a:endParaRPr>
              </a:p>
            </p:txBody>
          </p:sp>
        </mc:Choice>
        <mc:Fallback xmlns="">
          <p:sp>
            <p:nvSpPr>
              <p:cNvPr id="45" name="文本框 44">
                <a:extLst>
                  <a:ext uri="{FF2B5EF4-FFF2-40B4-BE49-F238E27FC236}">
                    <a16:creationId xmlns:a16="http://schemas.microsoft.com/office/drawing/2014/main" id="{63C22008-6F02-3717-407B-8072D2CBB3DB}"/>
                  </a:ext>
                </a:extLst>
              </p:cNvPr>
              <p:cNvSpPr txBox="1">
                <a:spLocks noRot="1" noChangeAspect="1" noMove="1" noResize="1" noEditPoints="1" noAdjustHandles="1" noChangeArrowheads="1" noChangeShapeType="1" noTextEdit="1"/>
              </p:cNvSpPr>
              <p:nvPr/>
            </p:nvSpPr>
            <p:spPr>
              <a:xfrm>
                <a:off x="2135560" y="3045529"/>
                <a:ext cx="1547218" cy="721736"/>
              </a:xfrm>
              <a:prstGeom prst="rect">
                <a:avLst/>
              </a:prstGeom>
              <a:blipFill>
                <a:blip r:embed="rId17"/>
                <a:stretch>
                  <a:fillRect l="-1639" r="-1639" b="-2631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6" name="文本框 45">
                <a:extLst>
                  <a:ext uri="{FF2B5EF4-FFF2-40B4-BE49-F238E27FC236}">
                    <a16:creationId xmlns:a16="http://schemas.microsoft.com/office/drawing/2014/main" id="{0EB6E005-A312-0EC2-3092-9B6AF8DBAF09}"/>
                  </a:ext>
                </a:extLst>
              </p:cNvPr>
              <p:cNvSpPr txBox="1"/>
              <p:nvPr/>
            </p:nvSpPr>
            <p:spPr>
              <a:xfrm>
                <a:off x="1810355" y="3654268"/>
                <a:ext cx="1547218" cy="70923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4000" i="1" smtClean="0">
                          <a:latin typeface="Cambria Math" panose="02040503050406030204" pitchFamily="18" charset="0"/>
                        </a:rPr>
                        <m:t>1</m:t>
                      </m:r>
                      <m:r>
                        <a:rPr kumimoji="1" lang="en-US" altLang="zh-CN" sz="4000" b="0" i="1" smtClean="0">
                          <a:latin typeface="Cambria Math" panose="02040503050406030204" pitchFamily="18" charset="0"/>
                        </a:rPr>
                        <m:t>9 2</m:t>
                      </m:r>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6</m:t>
                          </m:r>
                        </m:e>
                      </m:acc>
                    </m:oMath>
                  </m:oMathPara>
                </a14:m>
                <a:endParaRPr kumimoji="1" lang="zh-CN" altLang="en-US" sz="4000" dirty="0"/>
              </a:p>
            </p:txBody>
          </p:sp>
        </mc:Choice>
        <mc:Fallback xmlns="">
          <p:sp>
            <p:nvSpPr>
              <p:cNvPr id="46" name="文本框 45">
                <a:extLst>
                  <a:ext uri="{FF2B5EF4-FFF2-40B4-BE49-F238E27FC236}">
                    <a16:creationId xmlns:a16="http://schemas.microsoft.com/office/drawing/2014/main" id="{0EB6E005-A312-0EC2-3092-9B6AF8DBAF09}"/>
                  </a:ext>
                </a:extLst>
              </p:cNvPr>
              <p:cNvSpPr txBox="1">
                <a:spLocks noRot="1" noChangeAspect="1" noMove="1" noResize="1" noEditPoints="1" noAdjustHandles="1" noChangeArrowheads="1" noChangeShapeType="1" noTextEdit="1"/>
              </p:cNvSpPr>
              <p:nvPr/>
            </p:nvSpPr>
            <p:spPr>
              <a:xfrm>
                <a:off x="1810355" y="3654268"/>
                <a:ext cx="1547218" cy="709233"/>
              </a:xfrm>
              <a:prstGeom prst="rect">
                <a:avLst/>
              </a:prstGeom>
              <a:blipFill>
                <a:blip r:embed="rId18"/>
                <a:stretch>
                  <a:fillRect l="-813" r="-813" b="-26316"/>
                </a:stretch>
              </a:blipFill>
            </p:spPr>
            <p:txBody>
              <a:bodyPr/>
              <a:lstStyle/>
              <a:p>
                <a:r>
                  <a:rPr lang="zh-CN" altLang="en-US">
                    <a:noFill/>
                  </a:rPr>
                  <a:t> </a:t>
                </a:r>
              </a:p>
            </p:txBody>
          </p:sp>
        </mc:Fallback>
      </mc:AlternateContent>
      <p:cxnSp>
        <p:nvCxnSpPr>
          <p:cNvPr id="47" name="直线连接符 46">
            <a:extLst>
              <a:ext uri="{FF2B5EF4-FFF2-40B4-BE49-F238E27FC236}">
                <a16:creationId xmlns:a16="http://schemas.microsoft.com/office/drawing/2014/main" id="{59E22458-40D3-9A0D-DEF6-CE699D4663AC}"/>
              </a:ext>
            </a:extLst>
          </p:cNvPr>
          <p:cNvCxnSpPr>
            <a:cxnSpLocks/>
          </p:cNvCxnSpPr>
          <p:nvPr/>
        </p:nvCxnSpPr>
        <p:spPr>
          <a:xfrm>
            <a:off x="1919536" y="3029498"/>
            <a:ext cx="17632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直线连接符 49">
            <a:extLst>
              <a:ext uri="{FF2B5EF4-FFF2-40B4-BE49-F238E27FC236}">
                <a16:creationId xmlns:a16="http://schemas.microsoft.com/office/drawing/2014/main" id="{362A6540-94F2-8C6C-65CE-0623C1B515E5}"/>
              </a:ext>
            </a:extLst>
          </p:cNvPr>
          <p:cNvCxnSpPr>
            <a:cxnSpLocks/>
          </p:cNvCxnSpPr>
          <p:nvPr/>
        </p:nvCxnSpPr>
        <p:spPr>
          <a:xfrm>
            <a:off x="1919536" y="4363501"/>
            <a:ext cx="1763242"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1" name="文本框 50">
                <a:extLst>
                  <a:ext uri="{FF2B5EF4-FFF2-40B4-BE49-F238E27FC236}">
                    <a16:creationId xmlns:a16="http://schemas.microsoft.com/office/drawing/2014/main" id="{CA24BE50-0B16-26E9-CFDF-E9174896C364}"/>
                  </a:ext>
                </a:extLst>
              </p:cNvPr>
              <p:cNvSpPr txBox="1"/>
              <p:nvPr/>
            </p:nvSpPr>
            <p:spPr>
              <a:xfrm>
                <a:off x="1775520" y="4392034"/>
                <a:ext cx="1910010" cy="72173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zh-CN" sz="4000" i="1" smtClean="0">
                          <a:latin typeface="Cambria Math" panose="02040503050406030204" pitchFamily="18" charset="0"/>
                        </a:rPr>
                        <m:t>2</m:t>
                      </m:r>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0</m:t>
                          </m:r>
                        </m:e>
                      </m:acc>
                      <m:r>
                        <a:rPr kumimoji="1" lang="en-US" altLang="zh-CN" sz="4000" b="0" i="1" smtClean="0">
                          <a:solidFill>
                            <a:srgbClr val="C00000"/>
                          </a:solidFill>
                          <a:latin typeface="Cambria Math" panose="02040503050406030204" pitchFamily="18" charset="0"/>
                        </a:rPr>
                        <m:t>. </m:t>
                      </m:r>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8</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6</m:t>
                          </m:r>
                        </m:e>
                      </m:acc>
                      <m:acc>
                        <m:accPr>
                          <m:chr m:val="̅"/>
                          <m:ctrlPr>
                            <a:rPr kumimoji="1" lang="en-US" altLang="zh-CN" sz="4000" b="0" i="1" smtClean="0">
                              <a:solidFill>
                                <a:srgbClr val="C00000"/>
                              </a:solidFill>
                              <a:latin typeface="Cambria Math" panose="02040503050406030204" pitchFamily="18" charset="0"/>
                            </a:rPr>
                          </m:ctrlPr>
                        </m:accPr>
                        <m:e>
                          <m:r>
                            <a:rPr kumimoji="1" lang="en-US" altLang="zh-CN" sz="4000" b="0" i="1" smtClean="0">
                              <a:solidFill>
                                <a:srgbClr val="C00000"/>
                              </a:solidFill>
                              <a:latin typeface="Cambria Math" panose="02040503050406030204" pitchFamily="18" charset="0"/>
                            </a:rPr>
                            <m:t>5</m:t>
                          </m:r>
                        </m:e>
                      </m:acc>
                    </m:oMath>
                  </m:oMathPara>
                </a14:m>
                <a:endParaRPr kumimoji="1" lang="zh-CN" altLang="en-US" sz="4000" dirty="0"/>
              </a:p>
            </p:txBody>
          </p:sp>
        </mc:Choice>
        <mc:Fallback xmlns="">
          <p:sp>
            <p:nvSpPr>
              <p:cNvPr id="51" name="文本框 50">
                <a:extLst>
                  <a:ext uri="{FF2B5EF4-FFF2-40B4-BE49-F238E27FC236}">
                    <a16:creationId xmlns:a16="http://schemas.microsoft.com/office/drawing/2014/main" id="{CA24BE50-0B16-26E9-CFDF-E9174896C364}"/>
                  </a:ext>
                </a:extLst>
              </p:cNvPr>
              <p:cNvSpPr txBox="1">
                <a:spLocks noRot="1" noChangeAspect="1" noMove="1" noResize="1" noEditPoints="1" noAdjustHandles="1" noChangeArrowheads="1" noChangeShapeType="1" noTextEdit="1"/>
              </p:cNvSpPr>
              <p:nvPr/>
            </p:nvSpPr>
            <p:spPr>
              <a:xfrm>
                <a:off x="1775520" y="4392034"/>
                <a:ext cx="1910010" cy="721736"/>
              </a:xfrm>
              <a:prstGeom prst="rect">
                <a:avLst/>
              </a:prstGeom>
              <a:blipFill>
                <a:blip r:embed="rId19"/>
                <a:stretch>
                  <a:fillRect l="-658" r="-658"/>
                </a:stretch>
              </a:blipFill>
            </p:spPr>
            <p:txBody>
              <a:bodyPr/>
              <a:lstStyle/>
              <a:p>
                <a:r>
                  <a:rPr lang="zh-CN" altLang="en-US">
                    <a:noFill/>
                  </a:rPr>
                  <a:t> </a:t>
                </a:r>
              </a:p>
            </p:txBody>
          </p:sp>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1029">
            <a:extLst>
              <a:ext uri="{FF2B5EF4-FFF2-40B4-BE49-F238E27FC236}">
                <a16:creationId xmlns:a16="http://schemas.microsoft.com/office/drawing/2014/main" id="{EA15F2EC-9D99-B8FE-E204-424D6B693459}"/>
              </a:ext>
            </a:extLst>
          </p:cNvPr>
          <p:cNvSpPr txBox="1">
            <a:spLocks noChangeArrowheads="1"/>
          </p:cNvSpPr>
          <p:nvPr/>
        </p:nvSpPr>
        <p:spPr bwMode="auto">
          <a:xfrm>
            <a:off x="263352" y="159685"/>
            <a:ext cx="10760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002060"/>
                </a:solidFill>
                <a:latin typeface="Microsoft YaHei" panose="020B0503020204020204" pitchFamily="34" charset="-122"/>
                <a:ea typeface="Microsoft YaHei" panose="020B0503020204020204" pitchFamily="34" charset="-122"/>
              </a:rPr>
              <a:t>例：</a:t>
            </a:r>
            <a:endParaRPr lang="en-US" altLang="zh-CN" sz="2800" dirty="0">
              <a:solidFill>
                <a:srgbClr val="002060"/>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3" name="Rectangle 2053">
                <a:extLst>
                  <a:ext uri="{FF2B5EF4-FFF2-40B4-BE49-F238E27FC236}">
                    <a16:creationId xmlns:a16="http://schemas.microsoft.com/office/drawing/2014/main" id="{10486A41-1782-CCB8-B0BA-003D2BF3C247}"/>
                  </a:ext>
                </a:extLst>
              </p:cNvPr>
              <p:cNvSpPr>
                <a:spLocks noChangeArrowheads="1"/>
              </p:cNvSpPr>
              <p:nvPr/>
            </p:nvSpPr>
            <p:spPr bwMode="auto">
              <a:xfrm>
                <a:off x="1220397" y="190925"/>
                <a:ext cx="9052067" cy="954107"/>
              </a:xfrm>
              <a:prstGeom prst="rect">
                <a:avLst/>
              </a:prstGeom>
              <a:solidFill>
                <a:schemeClr val="accent5">
                  <a:lumMod val="20000"/>
                  <a:lumOff val="80000"/>
                </a:schemeClr>
              </a:solidFill>
              <a:ln w="9525">
                <a:solidFill>
                  <a:srgbClr val="0070C0"/>
                </a:solidFill>
                <a:miter lim="800000"/>
                <a:headEnd/>
                <a:tailEnd/>
              </a:ln>
              <a:effectLst>
                <a:outerShdw blurRad="50800" dist="38100" dir="2700000" algn="tl" rotWithShape="0">
                  <a:prstClr val="black">
                    <a:alpha val="40000"/>
                  </a:prstClr>
                </a:outerShdw>
              </a:effec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14:m>
                  <m:oMath xmlns:m="http://schemas.openxmlformats.org/officeDocument/2006/math">
                    <m:r>
                      <a:rPr lang="en-US" altLang="zh-CN" sz="2800" b="0" i="1" dirty="0" smtClean="0">
                        <a:solidFill>
                          <a:srgbClr val="002060"/>
                        </a:solidFill>
                        <a:latin typeface="Cambria Math" panose="02040503050406030204" pitchFamily="18" charset="0"/>
                      </a:rPr>
                      <m:t>𝑁</m:t>
                    </m:r>
                    <m:r>
                      <a:rPr lang="en-US" altLang="zh-CN" sz="2800" b="0" i="1" dirty="0" smtClean="0">
                        <a:solidFill>
                          <a:srgbClr val="002060"/>
                        </a:solidFill>
                        <a:latin typeface="Cambria Math" panose="02040503050406030204" pitchFamily="18" charset="0"/>
                      </a:rPr>
                      <m:t>=</m:t>
                    </m:r>
                    <m:r>
                      <a:rPr lang="en-US" altLang="zh-CN" sz="2800" b="0" i="1" dirty="0" smtClean="0">
                        <a:solidFill>
                          <a:srgbClr val="002060"/>
                        </a:solidFill>
                        <a:latin typeface="Cambria Math" panose="02040503050406030204" pitchFamily="18" charset="0"/>
                      </a:rPr>
                      <m:t>𝐴𝐵</m:t>
                    </m:r>
                    <m:r>
                      <a:rPr lang="en-US" altLang="zh-CN" sz="2800" b="0" i="1" dirty="0" smtClean="0">
                        <a:solidFill>
                          <a:srgbClr val="002060"/>
                        </a:solidFill>
                        <a:latin typeface="Cambria Math" panose="02040503050406030204" pitchFamily="18" charset="0"/>
                      </a:rPr>
                      <m:t>/</m:t>
                    </m:r>
                    <m:r>
                      <a:rPr lang="en-US" altLang="zh-CN" sz="2800" b="0" i="1" dirty="0" smtClean="0">
                        <a:solidFill>
                          <a:srgbClr val="002060"/>
                        </a:solidFill>
                        <a:latin typeface="Cambria Math" panose="02040503050406030204" pitchFamily="18" charset="0"/>
                      </a:rPr>
                      <m:t>𝐶</m:t>
                    </m:r>
                  </m:oMath>
                </a14:m>
                <a:r>
                  <a:rPr lang="en-US" altLang="zh-CN" sz="2800" dirty="0">
                    <a:solidFill>
                      <a:srgbClr val="002060"/>
                    </a:solidFill>
                    <a:latin typeface="Microsoft YaHei" panose="020B0503020204020204" pitchFamily="34" charset="-122"/>
                    <a:ea typeface="Microsoft YaHei" panose="020B0503020204020204" pitchFamily="34" charset="-122"/>
                  </a:rPr>
                  <a:t>,</a:t>
                </a:r>
                <a:r>
                  <a:rPr lang="zh-CN" altLang="en-US" sz="2800" dirty="0">
                    <a:solidFill>
                      <a:srgbClr val="002060"/>
                    </a:solidFill>
                    <a:latin typeface="Microsoft YaHei" panose="020B0503020204020204" pitchFamily="34" charset="-122"/>
                    <a:ea typeface="Microsoft YaHei" panose="020B0503020204020204" pitchFamily="34" charset="-122"/>
                  </a:rPr>
                  <a:t>其中：</a:t>
                </a:r>
                <a14:m>
                  <m:oMath xmlns:m="http://schemas.openxmlformats.org/officeDocument/2006/math">
                    <m:r>
                      <a:rPr lang="en-US" altLang="zh-CN" sz="2800" b="0" i="1" dirty="0" smtClean="0">
                        <a:solidFill>
                          <a:srgbClr val="002060"/>
                        </a:solidFill>
                        <a:latin typeface="Cambria Math" panose="02040503050406030204" pitchFamily="18" charset="0"/>
                      </a:rPr>
                      <m:t>𝐴</m:t>
                    </m:r>
                    <m:r>
                      <a:rPr lang="en-US" altLang="zh-CN" sz="2800" b="0" i="1" dirty="0" smtClean="0">
                        <a:solidFill>
                          <a:srgbClr val="002060"/>
                        </a:solidFill>
                        <a:latin typeface="Cambria Math" panose="02040503050406030204" pitchFamily="18" charset="0"/>
                      </a:rPr>
                      <m:t>=3.21±0.01 </m:t>
                    </m:r>
                    <m:r>
                      <m:rPr>
                        <m:sty m:val="p"/>
                      </m:rPr>
                      <a:rPr lang="en-US" altLang="zh-CN" sz="2800" b="0" i="0" dirty="0" smtClean="0">
                        <a:solidFill>
                          <a:srgbClr val="002060"/>
                        </a:solidFill>
                        <a:latin typeface="Cambria Math" panose="02040503050406030204" pitchFamily="18" charset="0"/>
                      </a:rPr>
                      <m:t>cm</m:t>
                    </m:r>
                  </m:oMath>
                </a14:m>
                <a:r>
                  <a:rPr lang="en-US" altLang="zh-CN" sz="2800" dirty="0">
                    <a:solidFill>
                      <a:srgbClr val="002060"/>
                    </a:solidFill>
                    <a:latin typeface="Microsoft YaHei" panose="020B0503020204020204" pitchFamily="34" charset="-122"/>
                    <a:ea typeface="Microsoft YaHei" panose="020B0503020204020204" pitchFamily="34" charset="-122"/>
                  </a:rPr>
                  <a:t>, </a:t>
                </a:r>
                <a14:m>
                  <m:oMath xmlns:m="http://schemas.openxmlformats.org/officeDocument/2006/math">
                    <m:r>
                      <a:rPr lang="en-US" altLang="zh-CN" sz="2800" b="0" i="1" dirty="0" smtClean="0">
                        <a:solidFill>
                          <a:srgbClr val="002060"/>
                        </a:solidFill>
                        <a:latin typeface="Cambria Math" panose="02040503050406030204" pitchFamily="18" charset="0"/>
                      </a:rPr>
                      <m:t>𝐵</m:t>
                    </m:r>
                    <m:r>
                      <a:rPr lang="en-US" altLang="zh-CN" sz="2800" b="0" i="1" dirty="0">
                        <a:solidFill>
                          <a:srgbClr val="002060"/>
                        </a:solidFill>
                        <a:latin typeface="Cambria Math" panose="02040503050406030204" pitchFamily="18" charset="0"/>
                      </a:rPr>
                      <m:t>=</m:t>
                    </m:r>
                    <m:r>
                      <a:rPr lang="en-US" altLang="zh-CN" sz="2800" b="0" i="1" dirty="0" smtClean="0">
                        <a:solidFill>
                          <a:srgbClr val="002060"/>
                        </a:solidFill>
                        <a:latin typeface="Cambria Math" panose="02040503050406030204" pitchFamily="18" charset="0"/>
                      </a:rPr>
                      <m:t>6.5</m:t>
                    </m:r>
                    <m:r>
                      <a:rPr lang="en-US" altLang="zh-CN" sz="2800" b="0" i="1" dirty="0">
                        <a:solidFill>
                          <a:srgbClr val="002060"/>
                        </a:solidFill>
                        <a:latin typeface="Cambria Math" panose="02040503050406030204" pitchFamily="18" charset="0"/>
                      </a:rPr>
                      <m:t>±0.</m:t>
                    </m:r>
                    <m:r>
                      <a:rPr lang="en-US" altLang="zh-CN" sz="2800" b="0" i="1" dirty="0" smtClean="0">
                        <a:solidFill>
                          <a:srgbClr val="002060"/>
                        </a:solidFill>
                        <a:latin typeface="Cambria Math" panose="02040503050406030204" pitchFamily="18" charset="0"/>
                      </a:rPr>
                      <m:t>2</m:t>
                    </m:r>
                    <m:r>
                      <a:rPr lang="en-US" altLang="zh-CN" sz="2800" b="0" i="1" dirty="0">
                        <a:solidFill>
                          <a:srgbClr val="002060"/>
                        </a:solidFill>
                        <a:latin typeface="Cambria Math" panose="02040503050406030204" pitchFamily="18" charset="0"/>
                      </a:rPr>
                      <m:t> </m:t>
                    </m:r>
                    <m:r>
                      <m:rPr>
                        <m:sty m:val="p"/>
                      </m:rPr>
                      <a:rPr lang="en-US" altLang="zh-CN" sz="2800" b="0" i="0" dirty="0">
                        <a:solidFill>
                          <a:srgbClr val="002060"/>
                        </a:solidFill>
                        <a:latin typeface="Cambria Math" panose="02040503050406030204" pitchFamily="18" charset="0"/>
                      </a:rPr>
                      <m:t>c</m:t>
                    </m:r>
                    <m:r>
                      <m:rPr>
                        <m:sty m:val="p"/>
                      </m:rPr>
                      <a:rPr lang="en-US" altLang="zh-CN" sz="2800" b="0" i="0" dirty="0" smtClean="0">
                        <a:solidFill>
                          <a:srgbClr val="002060"/>
                        </a:solidFill>
                        <a:latin typeface="Cambria Math" panose="02040503050406030204" pitchFamily="18" charset="0"/>
                      </a:rPr>
                      <m:t>m</m:t>
                    </m:r>
                  </m:oMath>
                </a14:m>
                <a:r>
                  <a:rPr lang="en-US" altLang="zh-CN" sz="2800" dirty="0">
                    <a:solidFill>
                      <a:srgbClr val="002060"/>
                    </a:solidFill>
                    <a:latin typeface="Microsoft YaHei" panose="020B0503020204020204" pitchFamily="34" charset="-122"/>
                    <a:ea typeface="Microsoft YaHei" panose="020B0503020204020204" pitchFamily="34" charset="-122"/>
                  </a:rPr>
                  <a:t>, </a:t>
                </a:r>
                <a14:m>
                  <m:oMath xmlns:m="http://schemas.openxmlformats.org/officeDocument/2006/math">
                    <m:r>
                      <a:rPr lang="en-US" altLang="zh-CN" sz="2800" b="0" i="1" dirty="0" smtClean="0">
                        <a:solidFill>
                          <a:srgbClr val="002060"/>
                        </a:solidFill>
                        <a:latin typeface="Cambria Math" panose="02040503050406030204" pitchFamily="18" charset="0"/>
                      </a:rPr>
                      <m:t>𝐶</m:t>
                    </m:r>
                    <m:r>
                      <a:rPr lang="en-US" altLang="zh-CN" sz="2800" b="0" i="1" dirty="0">
                        <a:solidFill>
                          <a:srgbClr val="002060"/>
                        </a:solidFill>
                        <a:latin typeface="Cambria Math" panose="02040503050406030204" pitchFamily="18" charset="0"/>
                      </a:rPr>
                      <m:t>=</m:t>
                    </m:r>
                    <m:r>
                      <a:rPr lang="en-US" altLang="zh-CN" sz="2800" b="0" i="1" dirty="0" smtClean="0">
                        <a:solidFill>
                          <a:srgbClr val="002060"/>
                        </a:solidFill>
                        <a:latin typeface="Cambria Math" panose="02040503050406030204" pitchFamily="18" charset="0"/>
                      </a:rPr>
                      <m:t>21.843</m:t>
                    </m:r>
                    <m:r>
                      <a:rPr lang="en-US" altLang="zh-CN" sz="2800" b="0" i="1" dirty="0">
                        <a:solidFill>
                          <a:srgbClr val="002060"/>
                        </a:solidFill>
                        <a:latin typeface="Cambria Math" panose="02040503050406030204" pitchFamily="18" charset="0"/>
                      </a:rPr>
                      <m:t>±0.</m:t>
                    </m:r>
                    <m:r>
                      <a:rPr lang="en-US" altLang="zh-CN" sz="2800" b="0" i="1" dirty="0" smtClean="0">
                        <a:solidFill>
                          <a:srgbClr val="002060"/>
                        </a:solidFill>
                        <a:latin typeface="Cambria Math" panose="02040503050406030204" pitchFamily="18" charset="0"/>
                      </a:rPr>
                      <m:t>0</m:t>
                    </m:r>
                    <m:r>
                      <a:rPr lang="en-US" altLang="zh-CN" sz="2800" b="0" i="0" dirty="0" smtClean="0">
                        <a:solidFill>
                          <a:srgbClr val="002060"/>
                        </a:solidFill>
                        <a:latin typeface="Cambria Math" panose="02040503050406030204" pitchFamily="18" charset="0"/>
                      </a:rPr>
                      <m:t>04 </m:t>
                    </m:r>
                    <m:r>
                      <m:rPr>
                        <m:sty m:val="p"/>
                      </m:rPr>
                      <a:rPr lang="en-US" altLang="zh-CN" sz="2800" b="0" i="0" dirty="0">
                        <a:solidFill>
                          <a:srgbClr val="002060"/>
                        </a:solidFill>
                        <a:latin typeface="Cambria Math" panose="02040503050406030204" pitchFamily="18" charset="0"/>
                      </a:rPr>
                      <m:t>c</m:t>
                    </m:r>
                    <m:r>
                      <m:rPr>
                        <m:sty m:val="p"/>
                      </m:rPr>
                      <a:rPr lang="en-US" altLang="zh-CN" sz="2800" b="0" i="0" dirty="0" smtClean="0">
                        <a:solidFill>
                          <a:srgbClr val="002060"/>
                        </a:solidFill>
                        <a:latin typeface="Cambria Math" panose="02040503050406030204" pitchFamily="18" charset="0"/>
                      </a:rPr>
                      <m:t>m</m:t>
                    </m:r>
                  </m:oMath>
                </a14:m>
                <a:r>
                  <a:rPr lang="en-US" altLang="zh-CN" sz="2800" dirty="0">
                    <a:solidFill>
                      <a:srgbClr val="002060"/>
                    </a:solidFill>
                    <a:latin typeface="Microsoft YaHei" panose="020B0503020204020204" pitchFamily="34" charset="-122"/>
                    <a:ea typeface="Microsoft YaHei" panose="020B0503020204020204" pitchFamily="34" charset="-122"/>
                  </a:rPr>
                  <a:t>,</a:t>
                </a:r>
                <a:r>
                  <a:rPr lang="zh-CN" altLang="en-US" sz="2800" dirty="0">
                    <a:solidFill>
                      <a:srgbClr val="002060"/>
                    </a:solidFill>
                    <a:latin typeface="Microsoft YaHei" panose="020B0503020204020204" pitchFamily="34" charset="-122"/>
                    <a:ea typeface="Microsoft YaHei" panose="020B0503020204020204" pitchFamily="34" charset="-122"/>
                  </a:rPr>
                  <a:t>试确定</a:t>
                </a:r>
                <a14:m>
                  <m:oMath xmlns:m="http://schemas.openxmlformats.org/officeDocument/2006/math">
                    <m:r>
                      <a:rPr lang="en-US" altLang="zh-CN" sz="2800" b="0" i="1" dirty="0" smtClean="0">
                        <a:solidFill>
                          <a:srgbClr val="002060"/>
                        </a:solidFill>
                        <a:latin typeface="Cambria Math" panose="02040503050406030204" pitchFamily="18" charset="0"/>
                      </a:rPr>
                      <m:t>𝑁</m:t>
                    </m:r>
                  </m:oMath>
                </a14:m>
                <a:r>
                  <a:rPr lang="zh-CN" altLang="en-US" sz="2800" dirty="0">
                    <a:solidFill>
                      <a:srgbClr val="002060"/>
                    </a:solidFill>
                    <a:latin typeface="Microsoft YaHei" panose="020B0503020204020204" pitchFamily="34" charset="-122"/>
                    <a:ea typeface="Microsoft YaHei" panose="020B0503020204020204" pitchFamily="34" charset="-122"/>
                  </a:rPr>
                  <a:t>的有效数字。</a:t>
                </a:r>
              </a:p>
            </p:txBody>
          </p:sp>
        </mc:Choice>
        <mc:Fallback xmlns="">
          <p:sp>
            <p:nvSpPr>
              <p:cNvPr id="3" name="Rectangle 2053">
                <a:extLst>
                  <a:ext uri="{FF2B5EF4-FFF2-40B4-BE49-F238E27FC236}">
                    <a16:creationId xmlns:a16="http://schemas.microsoft.com/office/drawing/2014/main" id="{10486A41-1782-CCB8-B0BA-003D2BF3C247}"/>
                  </a:ext>
                </a:extLst>
              </p:cNvPr>
              <p:cNvSpPr>
                <a:spLocks noRot="1" noChangeAspect="1" noMove="1" noResize="1" noEditPoints="1" noAdjustHandles="1" noChangeArrowheads="1" noChangeShapeType="1" noTextEdit="1"/>
              </p:cNvSpPr>
              <p:nvPr/>
            </p:nvSpPr>
            <p:spPr bwMode="auto">
              <a:xfrm>
                <a:off x="1220397" y="190925"/>
                <a:ext cx="9052067" cy="954107"/>
              </a:xfrm>
              <a:prstGeom prst="rect">
                <a:avLst/>
              </a:prstGeom>
              <a:blipFill>
                <a:blip r:embed="rId2"/>
                <a:stretch>
                  <a:fillRect/>
                </a:stretch>
              </a:blipFill>
              <a:ln w="9525">
                <a:solidFill>
                  <a:srgbClr val="0070C0"/>
                </a:solidFill>
                <a:miter lim="800000"/>
                <a:headEnd/>
                <a:tailEnd/>
              </a:ln>
              <a:effectLst>
                <a:outerShdw blurRad="50800" dist="38100" dir="2700000" algn="tl" rotWithShape="0">
                  <a:prstClr val="black">
                    <a:alpha val="40000"/>
                  </a:prstClr>
                </a:outerShdw>
              </a:effectLst>
            </p:spPr>
            <p:txBody>
              <a:bodyPr/>
              <a:lstStyle/>
              <a:p>
                <a:r>
                  <a:rPr lang="zh-CN" altLang="en-US">
                    <a:noFill/>
                  </a:rPr>
                  <a:t> </a:t>
                </a:r>
              </a:p>
            </p:txBody>
          </p:sp>
        </mc:Fallback>
      </mc:AlternateContent>
      <p:sp>
        <p:nvSpPr>
          <p:cNvPr id="4" name="Text Box 2057">
            <a:extLst>
              <a:ext uri="{FF2B5EF4-FFF2-40B4-BE49-F238E27FC236}">
                <a16:creationId xmlns:a16="http://schemas.microsoft.com/office/drawing/2014/main" id="{09935CB0-CE86-1E05-5844-1A96854BC8B5}"/>
              </a:ext>
            </a:extLst>
          </p:cNvPr>
          <p:cNvSpPr txBox="1">
            <a:spLocks noChangeArrowheads="1"/>
          </p:cNvSpPr>
          <p:nvPr/>
        </p:nvSpPr>
        <p:spPr bwMode="auto">
          <a:xfrm>
            <a:off x="950530" y="1702028"/>
            <a:ext cx="282078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002060"/>
                </a:solidFill>
                <a:latin typeface="Microsoft YaHei" panose="020B0503020204020204" pitchFamily="34" charset="-122"/>
                <a:ea typeface="Microsoft YaHei" panose="020B0503020204020204" pitchFamily="34" charset="-122"/>
              </a:rPr>
              <a:t>（</a:t>
            </a:r>
            <a:r>
              <a:rPr lang="en-US" altLang="zh-CN" sz="2800" dirty="0">
                <a:solidFill>
                  <a:srgbClr val="002060"/>
                </a:solidFill>
                <a:latin typeface="Microsoft YaHei" panose="020B0503020204020204" pitchFamily="34" charset="-122"/>
                <a:ea typeface="Microsoft YaHei" panose="020B0503020204020204" pitchFamily="34" charset="-122"/>
              </a:rPr>
              <a:t>1</a:t>
            </a:r>
            <a:r>
              <a:rPr lang="zh-CN" altLang="en-US" sz="2800" dirty="0">
                <a:solidFill>
                  <a:srgbClr val="002060"/>
                </a:solidFill>
                <a:latin typeface="Microsoft YaHei" panose="020B0503020204020204" pitchFamily="34" charset="-122"/>
                <a:ea typeface="Microsoft YaHei" panose="020B0503020204020204" pitchFamily="34" charset="-122"/>
              </a:rPr>
              <a:t>）先计算</a:t>
            </a:r>
            <a:r>
              <a:rPr lang="en-US" altLang="zh-CN" sz="2800" dirty="0">
                <a:solidFill>
                  <a:srgbClr val="002060"/>
                </a:solidFill>
                <a:latin typeface="Microsoft YaHei" panose="020B0503020204020204" pitchFamily="34" charset="-122"/>
                <a:ea typeface="Microsoft YaHei" panose="020B0503020204020204" pitchFamily="34" charset="-122"/>
              </a:rPr>
              <a:t> </a:t>
            </a:r>
            <a:r>
              <a:rPr lang="en-US" altLang="zh-CN" sz="2800" i="1" dirty="0">
                <a:solidFill>
                  <a:srgbClr val="002060"/>
                </a:solidFill>
                <a:ea typeface="Microsoft YaHei" panose="020B0503020204020204" pitchFamily="34" charset="-122"/>
                <a:cs typeface="Times New Roman" panose="02020603050405020304" pitchFamily="18" charset="0"/>
              </a:rPr>
              <a:t>N</a:t>
            </a:r>
            <a:endParaRPr lang="zh-CN" altLang="en-US" sz="2800" i="1" dirty="0">
              <a:solidFill>
                <a:srgbClr val="002060"/>
              </a:solidFill>
              <a:ea typeface="Microsoft YaHei" panose="020B0503020204020204" pitchFamily="34" charset="-122"/>
              <a:cs typeface="Times New Roman" panose="02020603050405020304" pitchFamily="18" charset="0"/>
            </a:endParaRPr>
          </a:p>
        </p:txBody>
      </p:sp>
      <p:sp>
        <p:nvSpPr>
          <p:cNvPr id="5" name="文本框 4">
            <a:extLst>
              <a:ext uri="{FF2B5EF4-FFF2-40B4-BE49-F238E27FC236}">
                <a16:creationId xmlns:a16="http://schemas.microsoft.com/office/drawing/2014/main" id="{6AA52D16-B14A-B41B-9606-4784BA5D6E59}"/>
              </a:ext>
            </a:extLst>
          </p:cNvPr>
          <p:cNvSpPr txBox="1"/>
          <p:nvPr/>
        </p:nvSpPr>
        <p:spPr>
          <a:xfrm>
            <a:off x="263352" y="1706256"/>
            <a:ext cx="96011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kumimoji="1" sz="2800">
                <a:solidFill>
                  <a:srgbClr val="002060"/>
                </a:solidFill>
                <a:latin typeface="Microsoft YaHei" panose="020B0503020204020204" pitchFamily="34" charset="-122"/>
                <a:ea typeface="Microsoft YaHei" panose="020B0503020204020204" pitchFamily="34" charset="-122"/>
              </a:defRPr>
            </a:lvl1pPr>
            <a:lvl2pPr marL="742950" indent="-285750">
              <a:defRPr kumimoji="1" sz="2000">
                <a:latin typeface="Times New Roman" panose="02020603050405020304" pitchFamily="18" charset="0"/>
                <a:ea typeface="宋体" panose="02010600030101010101" pitchFamily="2" charset="-122"/>
              </a:defRPr>
            </a:lvl2pPr>
            <a:lvl3pPr marL="1143000" indent="-228600">
              <a:defRPr kumimoji="1" sz="2000">
                <a:latin typeface="Times New Roman" panose="02020603050405020304" pitchFamily="18" charset="0"/>
                <a:ea typeface="宋体" panose="02010600030101010101" pitchFamily="2" charset="-122"/>
              </a:defRPr>
            </a:lvl3pPr>
            <a:lvl4pPr marL="1600200" indent="-228600">
              <a:defRPr kumimoji="1" sz="2000">
                <a:latin typeface="Times New Roman" panose="02020603050405020304" pitchFamily="18" charset="0"/>
                <a:ea typeface="宋体" panose="02010600030101010101" pitchFamily="2" charset="-122"/>
              </a:defRPr>
            </a:lvl4pPr>
            <a:lvl5pPr marL="2057400" indent="-228600">
              <a:defRPr kumimoji="1" sz="20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9pPr>
          </a:lstStyle>
          <a:p>
            <a:r>
              <a:rPr lang="zh-CN" altLang="en-US" dirty="0"/>
              <a:t>解：</a:t>
            </a:r>
          </a:p>
        </p:txBody>
      </p:sp>
      <mc:AlternateContent xmlns:mc="http://schemas.openxmlformats.org/markup-compatibility/2006" xmlns:a14="http://schemas.microsoft.com/office/drawing/2010/main">
        <mc:Choice Requires="a14">
          <p:sp>
            <p:nvSpPr>
              <p:cNvPr id="6" name="Text Box 2060">
                <a:extLst>
                  <a:ext uri="{FF2B5EF4-FFF2-40B4-BE49-F238E27FC236}">
                    <a16:creationId xmlns:a16="http://schemas.microsoft.com/office/drawing/2014/main" id="{B8441017-0CDF-4749-CAA3-C59ACAE9D787}"/>
                  </a:ext>
                </a:extLst>
              </p:cNvPr>
              <p:cNvSpPr txBox="1">
                <a:spLocks noChangeArrowheads="1"/>
              </p:cNvSpPr>
              <p:nvPr/>
            </p:nvSpPr>
            <p:spPr bwMode="auto">
              <a:xfrm>
                <a:off x="3455239" y="1549275"/>
                <a:ext cx="4656985" cy="79919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pPr>
                <a:r>
                  <a:rPr lang="en-US" altLang="zh-CN" sz="3200" b="0" dirty="0">
                    <a:solidFill>
                      <a:srgbClr val="2F5597"/>
                    </a:solidFill>
                  </a:rPr>
                  <a:t>  </a:t>
                </a:r>
                <a14:m>
                  <m:oMath xmlns:m="http://schemas.openxmlformats.org/officeDocument/2006/math">
                    <m:r>
                      <a:rPr lang="en-US" altLang="zh-CN" sz="3200" b="0" i="1" smtClean="0">
                        <a:solidFill>
                          <a:srgbClr val="C00000"/>
                        </a:solidFill>
                        <a:latin typeface="Cambria Math" panose="02040503050406030204" pitchFamily="18" charset="0"/>
                      </a:rPr>
                      <m:t>𝑁</m:t>
                    </m:r>
                    <m:r>
                      <a:rPr lang="en-US" altLang="zh-CN" sz="3200" b="0" i="1" smtClean="0">
                        <a:solidFill>
                          <a:srgbClr val="C00000"/>
                        </a:solidFill>
                        <a:latin typeface="Cambria Math" panose="02040503050406030204" pitchFamily="18" charset="0"/>
                      </a:rPr>
                      <m:t>=</m:t>
                    </m:r>
                    <m:f>
                      <m:fPr>
                        <m:ctrlPr>
                          <a:rPr lang="en-US" altLang="zh-CN" sz="3200" b="0" i="1" smtClean="0">
                            <a:solidFill>
                              <a:srgbClr val="C00000"/>
                            </a:solidFill>
                            <a:latin typeface="Cambria Math" panose="02040503050406030204" pitchFamily="18" charset="0"/>
                          </a:rPr>
                        </m:ctrlPr>
                      </m:fPr>
                      <m:num>
                        <m:r>
                          <a:rPr lang="en-US" altLang="zh-CN" sz="3200" i="1">
                            <a:solidFill>
                              <a:srgbClr val="C00000"/>
                            </a:solidFill>
                            <a:latin typeface="Cambria Math" panose="02040503050406030204" pitchFamily="18" charset="0"/>
                          </a:rPr>
                          <m:t>3.21×</m:t>
                        </m:r>
                        <m:r>
                          <a:rPr lang="en-US" altLang="zh-CN" sz="3200" b="0" i="1" smtClean="0">
                            <a:solidFill>
                              <a:srgbClr val="C00000"/>
                            </a:solidFill>
                            <a:latin typeface="Cambria Math" panose="02040503050406030204" pitchFamily="18" charset="0"/>
                          </a:rPr>
                          <m:t>6.5</m:t>
                        </m:r>
                      </m:num>
                      <m:den>
                        <m:r>
                          <a:rPr lang="en-US" altLang="zh-CN" sz="3200" b="0" i="1" smtClean="0">
                            <a:solidFill>
                              <a:srgbClr val="C00000"/>
                            </a:solidFill>
                            <a:latin typeface="Cambria Math" panose="02040503050406030204" pitchFamily="18" charset="0"/>
                          </a:rPr>
                          <m:t>21.843</m:t>
                        </m:r>
                      </m:den>
                    </m:f>
                    <m:r>
                      <a:rPr lang="en-US" altLang="zh-CN" sz="3200" b="0" i="1" smtClean="0">
                        <a:solidFill>
                          <a:srgbClr val="C00000"/>
                        </a:solidFill>
                        <a:latin typeface="Cambria Math" panose="02040503050406030204" pitchFamily="18" charset="0"/>
                      </a:rPr>
                      <m:t>=0.955 </m:t>
                    </m:r>
                    <m:r>
                      <m:rPr>
                        <m:sty m:val="p"/>
                      </m:rPr>
                      <a:rPr lang="en-US" altLang="zh-CN" sz="3200" b="0" i="0" smtClean="0">
                        <a:solidFill>
                          <a:srgbClr val="C00000"/>
                        </a:solidFill>
                        <a:latin typeface="Cambria Math" panose="02040503050406030204" pitchFamily="18" charset="0"/>
                      </a:rPr>
                      <m:t>cm</m:t>
                    </m:r>
                    <m:r>
                      <a:rPr lang="en-US" altLang="zh-CN" sz="3200" b="0" i="0" smtClean="0">
                        <a:solidFill>
                          <a:srgbClr val="C00000"/>
                        </a:solidFill>
                        <a:latin typeface="Cambria Math" panose="02040503050406030204" pitchFamily="18" charset="0"/>
                      </a:rPr>
                      <m:t> </m:t>
                    </m:r>
                  </m:oMath>
                </a14:m>
                <a:endParaRPr lang="zh-CN" altLang="en-US" sz="3200" dirty="0">
                  <a:solidFill>
                    <a:srgbClr val="2F5597"/>
                  </a:solidFill>
                  <a:latin typeface="SimSun" panose="02010600030101010101" pitchFamily="2" charset="-122"/>
                  <a:ea typeface="SimSun" panose="02010600030101010101" pitchFamily="2" charset="-122"/>
                </a:endParaRPr>
              </a:p>
            </p:txBody>
          </p:sp>
        </mc:Choice>
        <mc:Fallback xmlns="">
          <p:sp>
            <p:nvSpPr>
              <p:cNvPr id="6" name="Text Box 2060">
                <a:extLst>
                  <a:ext uri="{FF2B5EF4-FFF2-40B4-BE49-F238E27FC236}">
                    <a16:creationId xmlns:a16="http://schemas.microsoft.com/office/drawing/2014/main" id="{B8441017-0CDF-4749-CAA3-C59ACAE9D787}"/>
                  </a:ext>
                </a:extLst>
              </p:cNvPr>
              <p:cNvSpPr txBox="1">
                <a:spLocks noRot="1" noChangeAspect="1" noMove="1" noResize="1" noEditPoints="1" noAdjustHandles="1" noChangeArrowheads="1" noChangeShapeType="1" noTextEdit="1"/>
              </p:cNvSpPr>
              <p:nvPr/>
            </p:nvSpPr>
            <p:spPr bwMode="auto">
              <a:xfrm>
                <a:off x="3455239" y="1549275"/>
                <a:ext cx="4656985" cy="799193"/>
              </a:xfrm>
              <a:prstGeom prst="rect">
                <a:avLst/>
              </a:prstGeom>
              <a:blipFill>
                <a:blip r:embed="rId3"/>
                <a:stretch>
                  <a:fillRect r="-1907" b="-625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7" name="Text Box 2057">
            <a:extLst>
              <a:ext uri="{FF2B5EF4-FFF2-40B4-BE49-F238E27FC236}">
                <a16:creationId xmlns:a16="http://schemas.microsoft.com/office/drawing/2014/main" id="{820DA36E-EB82-1D36-E36E-DA076562183F}"/>
              </a:ext>
            </a:extLst>
          </p:cNvPr>
          <p:cNvSpPr txBox="1">
            <a:spLocks noChangeArrowheads="1"/>
          </p:cNvSpPr>
          <p:nvPr/>
        </p:nvSpPr>
        <p:spPr bwMode="auto">
          <a:xfrm>
            <a:off x="915617" y="2549744"/>
            <a:ext cx="446030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002060"/>
                </a:solidFill>
                <a:latin typeface="Microsoft YaHei" panose="020B0503020204020204" pitchFamily="34" charset="-122"/>
                <a:ea typeface="Microsoft YaHei" panose="020B0503020204020204" pitchFamily="34" charset="-122"/>
                <a:cs typeface="Times New Roman" panose="02020603050405020304" pitchFamily="18" charset="0"/>
              </a:rPr>
              <a:t>（</a:t>
            </a:r>
            <a:r>
              <a:rPr lang="en-US" altLang="zh-CN" sz="2800" dirty="0">
                <a:solidFill>
                  <a:srgbClr val="002060"/>
                </a:solidFill>
                <a:latin typeface="Microsoft YaHei" panose="020B0503020204020204" pitchFamily="34" charset="-122"/>
                <a:ea typeface="Microsoft YaHei" panose="020B0503020204020204" pitchFamily="34" charset="-122"/>
                <a:cs typeface="Times New Roman" panose="02020603050405020304" pitchFamily="18" charset="0"/>
              </a:rPr>
              <a:t>2</a:t>
            </a:r>
            <a:r>
              <a:rPr lang="zh-CN" altLang="en-US" sz="2800" dirty="0">
                <a:solidFill>
                  <a:srgbClr val="002060"/>
                </a:solidFill>
                <a:latin typeface="Microsoft YaHei" panose="020B0503020204020204" pitchFamily="34" charset="-122"/>
                <a:ea typeface="Microsoft YaHei" panose="020B0503020204020204" pitchFamily="34" charset="-122"/>
                <a:cs typeface="Times New Roman" panose="02020603050405020304" pitchFamily="18" charset="0"/>
              </a:rPr>
              <a:t>）再计算不确定度</a:t>
            </a:r>
          </a:p>
        </p:txBody>
      </p:sp>
      <mc:AlternateContent xmlns:mc="http://schemas.openxmlformats.org/markup-compatibility/2006" xmlns:a14="http://schemas.microsoft.com/office/drawing/2010/main">
        <mc:Choice Requires="a14">
          <p:sp>
            <p:nvSpPr>
              <p:cNvPr id="8" name="Text Box 2060">
                <a:extLst>
                  <a:ext uri="{FF2B5EF4-FFF2-40B4-BE49-F238E27FC236}">
                    <a16:creationId xmlns:a16="http://schemas.microsoft.com/office/drawing/2014/main" id="{520882C6-B801-4407-D723-8207B6CB2EA9}"/>
                  </a:ext>
                </a:extLst>
              </p:cNvPr>
              <p:cNvSpPr txBox="1">
                <a:spLocks noChangeArrowheads="1"/>
              </p:cNvSpPr>
              <p:nvPr/>
            </p:nvSpPr>
            <p:spPr bwMode="auto">
              <a:xfrm>
                <a:off x="551384" y="3156383"/>
                <a:ext cx="11302595" cy="13980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pPr>
                <a14:m>
                  <m:oMathPara xmlns:m="http://schemas.openxmlformats.org/officeDocument/2006/math">
                    <m:oMathParaPr>
                      <m:jc m:val="centerGroup"/>
                    </m:oMathParaPr>
                    <m:oMath xmlns:m="http://schemas.openxmlformats.org/officeDocument/2006/math">
                      <m:f>
                        <m:fPr>
                          <m:ctrlPr>
                            <a:rPr lang="en-US" altLang="zh-CN" sz="2800" i="1" smtClean="0">
                              <a:solidFill>
                                <a:srgbClr val="C00000"/>
                              </a:solidFill>
                              <a:latin typeface="Cambria Math" panose="02040503050406030204" pitchFamily="18" charset="0"/>
                            </a:rPr>
                          </m:ctrlPr>
                        </m:fPr>
                        <m:num>
                          <m:sSub>
                            <m:sSubPr>
                              <m:ctrlPr>
                                <a:rPr lang="en-US" altLang="zh-CN" sz="2800" i="1" smtClean="0">
                                  <a:solidFill>
                                    <a:srgbClr val="C00000"/>
                                  </a:solidFill>
                                  <a:latin typeface="Cambria Math" panose="02040503050406030204" pitchFamily="18" charset="0"/>
                                </a:rPr>
                              </m:ctrlPr>
                            </m:sSubPr>
                            <m:e>
                              <m:r>
                                <a:rPr lang="en-US" altLang="zh-CN" sz="2800" b="0" i="1" smtClean="0">
                                  <a:solidFill>
                                    <a:srgbClr val="C00000"/>
                                  </a:solidFill>
                                  <a:latin typeface="Cambria Math" panose="02040503050406030204" pitchFamily="18" charset="0"/>
                                </a:rPr>
                                <m:t>𝜎</m:t>
                              </m:r>
                            </m:e>
                            <m:sub>
                              <m:r>
                                <a:rPr lang="en-US" altLang="zh-CN" sz="2800" b="0" i="1" smtClean="0">
                                  <a:solidFill>
                                    <a:srgbClr val="C00000"/>
                                  </a:solidFill>
                                  <a:latin typeface="Cambria Math" panose="02040503050406030204" pitchFamily="18" charset="0"/>
                                </a:rPr>
                                <m:t>𝑁</m:t>
                              </m:r>
                            </m:sub>
                          </m:sSub>
                        </m:num>
                        <m:den>
                          <m:r>
                            <a:rPr lang="en-US" altLang="zh-CN" sz="2800" b="0" i="1" smtClean="0">
                              <a:solidFill>
                                <a:srgbClr val="C00000"/>
                              </a:solidFill>
                              <a:latin typeface="Cambria Math" panose="02040503050406030204" pitchFamily="18" charset="0"/>
                            </a:rPr>
                            <m:t>𝑁</m:t>
                          </m:r>
                        </m:den>
                      </m:f>
                      <m:r>
                        <a:rPr lang="en-US" altLang="zh-CN" sz="2800" b="0" i="1" smtClean="0">
                          <a:solidFill>
                            <a:srgbClr val="C00000"/>
                          </a:solidFill>
                          <a:latin typeface="Cambria Math" panose="02040503050406030204" pitchFamily="18" charset="0"/>
                        </a:rPr>
                        <m:t>=</m:t>
                      </m:r>
                      <m:rad>
                        <m:radPr>
                          <m:degHide m:val="on"/>
                          <m:ctrlPr>
                            <a:rPr lang="en-US" altLang="zh-CN" sz="2800" b="0" i="1" smtClean="0">
                              <a:solidFill>
                                <a:srgbClr val="C00000"/>
                              </a:solidFill>
                              <a:latin typeface="Cambria Math" panose="02040503050406030204" pitchFamily="18" charset="0"/>
                            </a:rPr>
                          </m:ctrlPr>
                        </m:radPr>
                        <m:deg/>
                        <m:e>
                          <m:sSup>
                            <m:sSupPr>
                              <m:ctrlPr>
                                <a:rPr lang="en-US" altLang="zh-CN" sz="2800" b="0" i="1" smtClean="0">
                                  <a:solidFill>
                                    <a:srgbClr val="C00000"/>
                                  </a:solidFill>
                                  <a:latin typeface="Cambria Math" panose="02040503050406030204" pitchFamily="18" charset="0"/>
                                </a:rPr>
                              </m:ctrlPr>
                            </m:sSupPr>
                            <m:e>
                              <m:d>
                                <m:dPr>
                                  <m:ctrlPr>
                                    <a:rPr lang="en-US" altLang="zh-CN" sz="2800" b="0" i="1" smtClean="0">
                                      <a:solidFill>
                                        <a:srgbClr val="C00000"/>
                                      </a:solidFill>
                                      <a:latin typeface="Cambria Math" panose="02040503050406030204" pitchFamily="18" charset="0"/>
                                    </a:rPr>
                                  </m:ctrlPr>
                                </m:dPr>
                                <m:e>
                                  <m:f>
                                    <m:fPr>
                                      <m:ctrlPr>
                                        <a:rPr lang="en-US" altLang="zh-CN" sz="2800" b="0" i="1" smtClean="0">
                                          <a:solidFill>
                                            <a:srgbClr val="C00000"/>
                                          </a:solidFill>
                                          <a:latin typeface="Cambria Math" panose="02040503050406030204" pitchFamily="18" charset="0"/>
                                        </a:rPr>
                                      </m:ctrlPr>
                                    </m:fPr>
                                    <m:num>
                                      <m:sSub>
                                        <m:sSubPr>
                                          <m:ctrlPr>
                                            <a:rPr lang="en-US" altLang="zh-CN" sz="2800" b="0" i="1" smtClean="0">
                                              <a:solidFill>
                                                <a:srgbClr val="C00000"/>
                                              </a:solidFill>
                                              <a:latin typeface="Cambria Math" panose="02040503050406030204" pitchFamily="18" charset="0"/>
                                            </a:rPr>
                                          </m:ctrlPr>
                                        </m:sSubPr>
                                        <m:e>
                                          <m:r>
                                            <a:rPr lang="en-US" altLang="zh-CN" sz="2800" b="0" i="1" smtClean="0">
                                              <a:solidFill>
                                                <a:srgbClr val="C00000"/>
                                              </a:solidFill>
                                              <a:latin typeface="Cambria Math" panose="02040503050406030204" pitchFamily="18" charset="0"/>
                                            </a:rPr>
                                            <m:t>𝜎</m:t>
                                          </m:r>
                                        </m:e>
                                        <m:sub>
                                          <m:r>
                                            <a:rPr lang="en-US" altLang="zh-CN" sz="2800" b="0" i="1" smtClean="0">
                                              <a:solidFill>
                                                <a:srgbClr val="C00000"/>
                                              </a:solidFill>
                                              <a:latin typeface="Cambria Math" panose="02040503050406030204" pitchFamily="18" charset="0"/>
                                            </a:rPr>
                                            <m:t>𝐴</m:t>
                                          </m:r>
                                        </m:sub>
                                      </m:sSub>
                                    </m:num>
                                    <m:den>
                                      <m:r>
                                        <a:rPr lang="en-US" altLang="zh-CN" sz="2800" b="0" i="1" smtClean="0">
                                          <a:solidFill>
                                            <a:srgbClr val="C00000"/>
                                          </a:solidFill>
                                          <a:latin typeface="Cambria Math" panose="02040503050406030204" pitchFamily="18" charset="0"/>
                                        </a:rPr>
                                        <m:t>𝐴</m:t>
                                      </m:r>
                                    </m:den>
                                  </m:f>
                                </m:e>
                              </m:d>
                            </m:e>
                            <m:sup>
                              <m:r>
                                <a:rPr lang="en-US" altLang="zh-CN" sz="2800" b="0" i="1" smtClean="0">
                                  <a:solidFill>
                                    <a:srgbClr val="C00000"/>
                                  </a:solidFill>
                                  <a:latin typeface="Cambria Math" panose="02040503050406030204" pitchFamily="18" charset="0"/>
                                </a:rPr>
                                <m:t>2</m:t>
                              </m:r>
                            </m:sup>
                          </m:sSup>
                          <m:r>
                            <a:rPr lang="en-US" altLang="zh-CN" sz="2800" b="0" i="1" smtClean="0">
                              <a:solidFill>
                                <a:srgbClr val="C00000"/>
                              </a:solidFill>
                              <a:latin typeface="Cambria Math" panose="02040503050406030204" pitchFamily="18" charset="0"/>
                            </a:rPr>
                            <m:t>+</m:t>
                          </m:r>
                          <m:sSup>
                            <m:sSupPr>
                              <m:ctrlPr>
                                <a:rPr lang="en-US" altLang="zh-CN" sz="2800" i="1">
                                  <a:solidFill>
                                    <a:srgbClr val="C00000"/>
                                  </a:solidFill>
                                  <a:latin typeface="Cambria Math" panose="02040503050406030204" pitchFamily="18" charset="0"/>
                                </a:rPr>
                              </m:ctrlPr>
                            </m:sSupPr>
                            <m:e>
                              <m:d>
                                <m:dPr>
                                  <m:ctrlPr>
                                    <a:rPr lang="en-US" altLang="zh-CN" sz="2800" i="1">
                                      <a:solidFill>
                                        <a:srgbClr val="C00000"/>
                                      </a:solidFill>
                                      <a:latin typeface="Cambria Math" panose="02040503050406030204" pitchFamily="18" charset="0"/>
                                    </a:rPr>
                                  </m:ctrlPr>
                                </m:dPr>
                                <m:e>
                                  <m:f>
                                    <m:fPr>
                                      <m:ctrlPr>
                                        <a:rPr lang="en-US" altLang="zh-CN" sz="2800" i="1">
                                          <a:solidFill>
                                            <a:srgbClr val="C00000"/>
                                          </a:solidFill>
                                          <a:latin typeface="Cambria Math" panose="02040503050406030204" pitchFamily="18" charset="0"/>
                                        </a:rPr>
                                      </m:ctrlPr>
                                    </m:fPr>
                                    <m:num>
                                      <m:sSub>
                                        <m:sSubPr>
                                          <m:ctrlPr>
                                            <a:rPr lang="en-US" altLang="zh-CN" sz="2800" i="1">
                                              <a:solidFill>
                                                <a:srgbClr val="C00000"/>
                                              </a:solidFill>
                                              <a:latin typeface="Cambria Math" panose="02040503050406030204" pitchFamily="18" charset="0"/>
                                            </a:rPr>
                                          </m:ctrlPr>
                                        </m:sSubPr>
                                        <m:e>
                                          <m:r>
                                            <a:rPr lang="en-US" altLang="zh-CN" sz="2800" i="1">
                                              <a:solidFill>
                                                <a:srgbClr val="C00000"/>
                                              </a:solidFill>
                                              <a:latin typeface="Cambria Math" panose="02040503050406030204" pitchFamily="18" charset="0"/>
                                            </a:rPr>
                                            <m:t>𝜎</m:t>
                                          </m:r>
                                        </m:e>
                                        <m:sub>
                                          <m:r>
                                            <a:rPr lang="en-US" altLang="zh-CN" sz="2800" b="0" i="1" smtClean="0">
                                              <a:solidFill>
                                                <a:srgbClr val="C00000"/>
                                              </a:solidFill>
                                              <a:latin typeface="Cambria Math" panose="02040503050406030204" pitchFamily="18" charset="0"/>
                                            </a:rPr>
                                            <m:t>𝐵</m:t>
                                          </m:r>
                                        </m:sub>
                                      </m:sSub>
                                    </m:num>
                                    <m:den>
                                      <m:r>
                                        <a:rPr lang="en-US" altLang="zh-CN" sz="2800" b="0" i="1" smtClean="0">
                                          <a:solidFill>
                                            <a:srgbClr val="C00000"/>
                                          </a:solidFill>
                                          <a:latin typeface="Cambria Math" panose="02040503050406030204" pitchFamily="18" charset="0"/>
                                        </a:rPr>
                                        <m:t>𝐵</m:t>
                                      </m:r>
                                    </m:den>
                                  </m:f>
                                </m:e>
                              </m:d>
                            </m:e>
                            <m:sup>
                              <m:r>
                                <a:rPr lang="en-US" altLang="zh-CN" sz="2800" i="1">
                                  <a:solidFill>
                                    <a:srgbClr val="C00000"/>
                                  </a:solidFill>
                                  <a:latin typeface="Cambria Math" panose="02040503050406030204" pitchFamily="18" charset="0"/>
                                </a:rPr>
                                <m:t>2</m:t>
                              </m:r>
                            </m:sup>
                          </m:sSup>
                          <m:r>
                            <a:rPr lang="en-US" altLang="zh-CN" sz="2800" b="0" i="1" smtClean="0">
                              <a:solidFill>
                                <a:srgbClr val="C00000"/>
                              </a:solidFill>
                              <a:latin typeface="Cambria Math" panose="02040503050406030204" pitchFamily="18" charset="0"/>
                            </a:rPr>
                            <m:t>+</m:t>
                          </m:r>
                          <m:sSup>
                            <m:sSupPr>
                              <m:ctrlPr>
                                <a:rPr lang="en-US" altLang="zh-CN" sz="2800" i="1">
                                  <a:solidFill>
                                    <a:srgbClr val="C00000"/>
                                  </a:solidFill>
                                  <a:latin typeface="Cambria Math" panose="02040503050406030204" pitchFamily="18" charset="0"/>
                                </a:rPr>
                              </m:ctrlPr>
                            </m:sSupPr>
                            <m:e>
                              <m:d>
                                <m:dPr>
                                  <m:ctrlPr>
                                    <a:rPr lang="en-US" altLang="zh-CN" sz="2800" i="1">
                                      <a:solidFill>
                                        <a:srgbClr val="C00000"/>
                                      </a:solidFill>
                                      <a:latin typeface="Cambria Math" panose="02040503050406030204" pitchFamily="18" charset="0"/>
                                    </a:rPr>
                                  </m:ctrlPr>
                                </m:dPr>
                                <m:e>
                                  <m:f>
                                    <m:fPr>
                                      <m:ctrlPr>
                                        <a:rPr lang="en-US" altLang="zh-CN" sz="2800" i="1">
                                          <a:solidFill>
                                            <a:srgbClr val="C00000"/>
                                          </a:solidFill>
                                          <a:latin typeface="Cambria Math" panose="02040503050406030204" pitchFamily="18" charset="0"/>
                                        </a:rPr>
                                      </m:ctrlPr>
                                    </m:fPr>
                                    <m:num>
                                      <m:sSub>
                                        <m:sSubPr>
                                          <m:ctrlPr>
                                            <a:rPr lang="en-US" altLang="zh-CN" sz="2800" i="1">
                                              <a:solidFill>
                                                <a:srgbClr val="C00000"/>
                                              </a:solidFill>
                                              <a:latin typeface="Cambria Math" panose="02040503050406030204" pitchFamily="18" charset="0"/>
                                            </a:rPr>
                                          </m:ctrlPr>
                                        </m:sSubPr>
                                        <m:e>
                                          <m:r>
                                            <a:rPr lang="en-US" altLang="zh-CN" sz="2800" i="1">
                                              <a:solidFill>
                                                <a:srgbClr val="C00000"/>
                                              </a:solidFill>
                                              <a:latin typeface="Cambria Math" panose="02040503050406030204" pitchFamily="18" charset="0"/>
                                            </a:rPr>
                                            <m:t>𝜎</m:t>
                                          </m:r>
                                        </m:e>
                                        <m:sub>
                                          <m:r>
                                            <a:rPr lang="en-US" altLang="zh-CN" sz="2800" b="0" i="1" smtClean="0">
                                              <a:solidFill>
                                                <a:srgbClr val="C00000"/>
                                              </a:solidFill>
                                              <a:latin typeface="Cambria Math" panose="02040503050406030204" pitchFamily="18" charset="0"/>
                                            </a:rPr>
                                            <m:t>𝐶</m:t>
                                          </m:r>
                                        </m:sub>
                                      </m:sSub>
                                    </m:num>
                                    <m:den>
                                      <m:r>
                                        <a:rPr lang="en-US" altLang="zh-CN" sz="2800" b="0" i="1" smtClean="0">
                                          <a:solidFill>
                                            <a:srgbClr val="C00000"/>
                                          </a:solidFill>
                                          <a:latin typeface="Cambria Math" panose="02040503050406030204" pitchFamily="18" charset="0"/>
                                        </a:rPr>
                                        <m:t>𝐶</m:t>
                                      </m:r>
                                    </m:den>
                                  </m:f>
                                </m:e>
                              </m:d>
                            </m:e>
                            <m:sup>
                              <m:r>
                                <a:rPr lang="en-US" altLang="zh-CN" sz="2800" i="1">
                                  <a:solidFill>
                                    <a:srgbClr val="C00000"/>
                                  </a:solidFill>
                                  <a:latin typeface="Cambria Math" panose="02040503050406030204" pitchFamily="18" charset="0"/>
                                </a:rPr>
                                <m:t>2</m:t>
                              </m:r>
                            </m:sup>
                          </m:sSup>
                        </m:e>
                      </m:rad>
                      <m:r>
                        <a:rPr lang="en-US" altLang="zh-CN" sz="2800" b="0" i="1" smtClean="0">
                          <a:solidFill>
                            <a:srgbClr val="C00000"/>
                          </a:solidFill>
                          <a:latin typeface="Cambria Math" panose="02040503050406030204" pitchFamily="18" charset="0"/>
                        </a:rPr>
                        <m:t>=</m:t>
                      </m:r>
                      <m:rad>
                        <m:radPr>
                          <m:degHide m:val="on"/>
                          <m:ctrlPr>
                            <a:rPr lang="en-US" altLang="zh-CN" sz="2800" b="0" i="1" smtClean="0">
                              <a:solidFill>
                                <a:srgbClr val="C00000"/>
                              </a:solidFill>
                              <a:latin typeface="Cambria Math" panose="02040503050406030204" pitchFamily="18" charset="0"/>
                            </a:rPr>
                          </m:ctrlPr>
                        </m:radPr>
                        <m:deg/>
                        <m:e>
                          <m:sSup>
                            <m:sSupPr>
                              <m:ctrlPr>
                                <a:rPr lang="en-US" altLang="zh-CN" sz="2800" i="1">
                                  <a:solidFill>
                                    <a:srgbClr val="C00000"/>
                                  </a:solidFill>
                                  <a:latin typeface="Cambria Math" panose="02040503050406030204" pitchFamily="18" charset="0"/>
                                </a:rPr>
                              </m:ctrlPr>
                            </m:sSupPr>
                            <m:e>
                              <m:d>
                                <m:dPr>
                                  <m:ctrlPr>
                                    <a:rPr lang="en-US" altLang="zh-CN" sz="2800" i="1">
                                      <a:solidFill>
                                        <a:srgbClr val="C00000"/>
                                      </a:solidFill>
                                      <a:latin typeface="Cambria Math" panose="02040503050406030204" pitchFamily="18" charset="0"/>
                                    </a:rPr>
                                  </m:ctrlPr>
                                </m:dPr>
                                <m:e>
                                  <m:f>
                                    <m:fPr>
                                      <m:ctrlPr>
                                        <a:rPr lang="en-US" altLang="zh-CN" sz="2800" i="1">
                                          <a:solidFill>
                                            <a:srgbClr val="C00000"/>
                                          </a:solidFill>
                                          <a:latin typeface="Cambria Math" panose="02040503050406030204" pitchFamily="18" charset="0"/>
                                        </a:rPr>
                                      </m:ctrlPr>
                                    </m:fPr>
                                    <m:num>
                                      <m:r>
                                        <a:rPr lang="en-US" altLang="zh-CN" sz="2800" b="0" i="1" smtClean="0">
                                          <a:solidFill>
                                            <a:srgbClr val="C00000"/>
                                          </a:solidFill>
                                          <a:latin typeface="Cambria Math" panose="02040503050406030204" pitchFamily="18" charset="0"/>
                                        </a:rPr>
                                        <m:t>0.01</m:t>
                                      </m:r>
                                    </m:num>
                                    <m:den>
                                      <m:r>
                                        <a:rPr lang="en-US" altLang="zh-CN" sz="2800" b="0" i="1" smtClean="0">
                                          <a:solidFill>
                                            <a:srgbClr val="C00000"/>
                                          </a:solidFill>
                                          <a:latin typeface="Cambria Math" panose="02040503050406030204" pitchFamily="18" charset="0"/>
                                        </a:rPr>
                                        <m:t>3.21</m:t>
                                      </m:r>
                                    </m:den>
                                  </m:f>
                                </m:e>
                              </m:d>
                            </m:e>
                            <m:sup>
                              <m:r>
                                <a:rPr lang="en-US" altLang="zh-CN" sz="2800" i="1">
                                  <a:solidFill>
                                    <a:srgbClr val="C00000"/>
                                  </a:solidFill>
                                  <a:latin typeface="Cambria Math" panose="02040503050406030204" pitchFamily="18" charset="0"/>
                                </a:rPr>
                                <m:t>2</m:t>
                              </m:r>
                            </m:sup>
                          </m:sSup>
                          <m:r>
                            <a:rPr lang="en-US" altLang="zh-CN" sz="2800" i="1">
                              <a:solidFill>
                                <a:srgbClr val="C00000"/>
                              </a:solidFill>
                              <a:latin typeface="Cambria Math" panose="02040503050406030204" pitchFamily="18" charset="0"/>
                            </a:rPr>
                            <m:t>+</m:t>
                          </m:r>
                          <m:sSup>
                            <m:sSupPr>
                              <m:ctrlPr>
                                <a:rPr lang="en-US" altLang="zh-CN" sz="2800" i="1">
                                  <a:solidFill>
                                    <a:srgbClr val="C00000"/>
                                  </a:solidFill>
                                  <a:latin typeface="Cambria Math" panose="02040503050406030204" pitchFamily="18" charset="0"/>
                                </a:rPr>
                              </m:ctrlPr>
                            </m:sSupPr>
                            <m:e>
                              <m:d>
                                <m:dPr>
                                  <m:ctrlPr>
                                    <a:rPr lang="en-US" altLang="zh-CN" sz="2800" i="1">
                                      <a:solidFill>
                                        <a:srgbClr val="C00000"/>
                                      </a:solidFill>
                                      <a:latin typeface="Cambria Math" panose="02040503050406030204" pitchFamily="18" charset="0"/>
                                    </a:rPr>
                                  </m:ctrlPr>
                                </m:dPr>
                                <m:e>
                                  <m:f>
                                    <m:fPr>
                                      <m:ctrlPr>
                                        <a:rPr lang="en-US" altLang="zh-CN" sz="2800" i="1">
                                          <a:solidFill>
                                            <a:srgbClr val="C00000"/>
                                          </a:solidFill>
                                          <a:latin typeface="Cambria Math" panose="02040503050406030204" pitchFamily="18" charset="0"/>
                                        </a:rPr>
                                      </m:ctrlPr>
                                    </m:fPr>
                                    <m:num>
                                      <m:r>
                                        <a:rPr lang="en-US" altLang="zh-CN" sz="2800" i="1">
                                          <a:solidFill>
                                            <a:srgbClr val="C00000"/>
                                          </a:solidFill>
                                          <a:latin typeface="Cambria Math" panose="02040503050406030204" pitchFamily="18" charset="0"/>
                                        </a:rPr>
                                        <m:t>0.</m:t>
                                      </m:r>
                                      <m:r>
                                        <a:rPr lang="en-US" altLang="zh-CN" sz="2800" b="0" i="1" smtClean="0">
                                          <a:solidFill>
                                            <a:srgbClr val="C00000"/>
                                          </a:solidFill>
                                          <a:latin typeface="Cambria Math" panose="02040503050406030204" pitchFamily="18" charset="0"/>
                                        </a:rPr>
                                        <m:t>2</m:t>
                                      </m:r>
                                    </m:num>
                                    <m:den>
                                      <m:r>
                                        <a:rPr lang="en-US" altLang="zh-CN" sz="2800" b="0" i="1" smtClean="0">
                                          <a:solidFill>
                                            <a:srgbClr val="C00000"/>
                                          </a:solidFill>
                                          <a:latin typeface="Cambria Math" panose="02040503050406030204" pitchFamily="18" charset="0"/>
                                        </a:rPr>
                                        <m:t>6.5</m:t>
                                      </m:r>
                                    </m:den>
                                  </m:f>
                                </m:e>
                              </m:d>
                            </m:e>
                            <m:sup>
                              <m:r>
                                <a:rPr lang="en-US" altLang="zh-CN" sz="2800" i="1">
                                  <a:solidFill>
                                    <a:srgbClr val="C00000"/>
                                  </a:solidFill>
                                  <a:latin typeface="Cambria Math" panose="02040503050406030204" pitchFamily="18" charset="0"/>
                                </a:rPr>
                                <m:t>2</m:t>
                              </m:r>
                            </m:sup>
                          </m:sSup>
                          <m:r>
                            <a:rPr lang="en-US" altLang="zh-CN" sz="2800" i="1">
                              <a:solidFill>
                                <a:srgbClr val="C00000"/>
                              </a:solidFill>
                              <a:latin typeface="Cambria Math" panose="02040503050406030204" pitchFamily="18" charset="0"/>
                            </a:rPr>
                            <m:t>+</m:t>
                          </m:r>
                          <m:sSup>
                            <m:sSupPr>
                              <m:ctrlPr>
                                <a:rPr lang="en-US" altLang="zh-CN" sz="2800" i="1">
                                  <a:solidFill>
                                    <a:srgbClr val="C00000"/>
                                  </a:solidFill>
                                  <a:latin typeface="Cambria Math" panose="02040503050406030204" pitchFamily="18" charset="0"/>
                                </a:rPr>
                              </m:ctrlPr>
                            </m:sSupPr>
                            <m:e>
                              <m:d>
                                <m:dPr>
                                  <m:ctrlPr>
                                    <a:rPr lang="en-US" altLang="zh-CN" sz="2800" i="1">
                                      <a:solidFill>
                                        <a:srgbClr val="C00000"/>
                                      </a:solidFill>
                                      <a:latin typeface="Cambria Math" panose="02040503050406030204" pitchFamily="18" charset="0"/>
                                    </a:rPr>
                                  </m:ctrlPr>
                                </m:dPr>
                                <m:e>
                                  <m:f>
                                    <m:fPr>
                                      <m:ctrlPr>
                                        <a:rPr lang="en-US" altLang="zh-CN" sz="2800" i="1">
                                          <a:solidFill>
                                            <a:srgbClr val="C00000"/>
                                          </a:solidFill>
                                          <a:latin typeface="Cambria Math" panose="02040503050406030204" pitchFamily="18" charset="0"/>
                                        </a:rPr>
                                      </m:ctrlPr>
                                    </m:fPr>
                                    <m:num>
                                      <m:r>
                                        <a:rPr lang="en-US" altLang="zh-CN" sz="2800" b="0" i="1" smtClean="0">
                                          <a:solidFill>
                                            <a:srgbClr val="C00000"/>
                                          </a:solidFill>
                                          <a:latin typeface="Cambria Math" panose="02040503050406030204" pitchFamily="18" charset="0"/>
                                        </a:rPr>
                                        <m:t>0.004</m:t>
                                      </m:r>
                                    </m:num>
                                    <m:den>
                                      <m:r>
                                        <a:rPr lang="en-US" altLang="zh-CN" sz="2800" b="0" i="1" smtClean="0">
                                          <a:solidFill>
                                            <a:srgbClr val="C00000"/>
                                          </a:solidFill>
                                          <a:latin typeface="Cambria Math" panose="02040503050406030204" pitchFamily="18" charset="0"/>
                                        </a:rPr>
                                        <m:t>21.843</m:t>
                                      </m:r>
                                    </m:den>
                                  </m:f>
                                </m:e>
                              </m:d>
                            </m:e>
                            <m:sup>
                              <m:r>
                                <a:rPr lang="en-US" altLang="zh-CN" sz="2800" i="1">
                                  <a:solidFill>
                                    <a:srgbClr val="C00000"/>
                                  </a:solidFill>
                                  <a:latin typeface="Cambria Math" panose="02040503050406030204" pitchFamily="18" charset="0"/>
                                </a:rPr>
                                <m:t>2</m:t>
                              </m:r>
                            </m:sup>
                          </m:sSup>
                        </m:e>
                      </m:rad>
                      <m:r>
                        <a:rPr lang="en-US" altLang="zh-CN" sz="2800" b="0" i="1" smtClean="0">
                          <a:solidFill>
                            <a:srgbClr val="C00000"/>
                          </a:solidFill>
                          <a:latin typeface="Cambria Math" panose="02040503050406030204" pitchFamily="18" charset="0"/>
                        </a:rPr>
                        <m:t>≈</m:t>
                      </m:r>
                      <m:f>
                        <m:fPr>
                          <m:ctrlPr>
                            <a:rPr lang="en-US" altLang="zh-CN" sz="2800" b="0" i="1" smtClean="0">
                              <a:solidFill>
                                <a:srgbClr val="C00000"/>
                              </a:solidFill>
                              <a:latin typeface="Cambria Math" panose="02040503050406030204" pitchFamily="18" charset="0"/>
                            </a:rPr>
                          </m:ctrlPr>
                        </m:fPr>
                        <m:num>
                          <m:r>
                            <a:rPr lang="en-US" altLang="zh-CN" sz="2800" b="0" i="1" smtClean="0">
                              <a:solidFill>
                                <a:srgbClr val="C00000"/>
                              </a:solidFill>
                              <a:latin typeface="Cambria Math" panose="02040503050406030204" pitchFamily="18" charset="0"/>
                            </a:rPr>
                            <m:t>2</m:t>
                          </m:r>
                        </m:num>
                        <m:den>
                          <m:r>
                            <a:rPr lang="en-US" altLang="zh-CN" sz="2800" b="0" i="1" smtClean="0">
                              <a:solidFill>
                                <a:srgbClr val="C00000"/>
                              </a:solidFill>
                              <a:latin typeface="Cambria Math" panose="02040503050406030204" pitchFamily="18" charset="0"/>
                            </a:rPr>
                            <m:t>65</m:t>
                          </m:r>
                        </m:den>
                      </m:f>
                    </m:oMath>
                  </m:oMathPara>
                </a14:m>
                <a:endParaRPr lang="en-US" altLang="zh-CN" sz="2800" b="0" i="1" dirty="0">
                  <a:solidFill>
                    <a:srgbClr val="C00000"/>
                  </a:solidFill>
                  <a:latin typeface="Cambria Math" panose="02040503050406030204" pitchFamily="18" charset="0"/>
                </a:endParaRPr>
              </a:p>
            </p:txBody>
          </p:sp>
        </mc:Choice>
        <mc:Fallback xmlns="">
          <p:sp>
            <p:nvSpPr>
              <p:cNvPr id="8" name="Text Box 2060">
                <a:extLst>
                  <a:ext uri="{FF2B5EF4-FFF2-40B4-BE49-F238E27FC236}">
                    <a16:creationId xmlns:a16="http://schemas.microsoft.com/office/drawing/2014/main" id="{520882C6-B801-4407-D723-8207B6CB2EA9}"/>
                  </a:ext>
                </a:extLst>
              </p:cNvPr>
              <p:cNvSpPr txBox="1">
                <a:spLocks noRot="1" noChangeAspect="1" noMove="1" noResize="1" noEditPoints="1" noAdjustHandles="1" noChangeArrowheads="1" noChangeShapeType="1" noTextEdit="1"/>
              </p:cNvSpPr>
              <p:nvPr/>
            </p:nvSpPr>
            <p:spPr bwMode="auto">
              <a:xfrm>
                <a:off x="551384" y="3156383"/>
                <a:ext cx="11302595" cy="1398075"/>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9" name="Text Box 2060">
                <a:extLst>
                  <a:ext uri="{FF2B5EF4-FFF2-40B4-BE49-F238E27FC236}">
                    <a16:creationId xmlns:a16="http://schemas.microsoft.com/office/drawing/2014/main" id="{C7C4407B-A19C-DAF9-C18B-5363B5F52871}"/>
                  </a:ext>
                </a:extLst>
              </p:cNvPr>
              <p:cNvSpPr txBox="1">
                <a:spLocks noChangeArrowheads="1"/>
              </p:cNvSpPr>
              <p:nvPr/>
            </p:nvSpPr>
            <p:spPr bwMode="auto">
              <a:xfrm>
                <a:off x="2369822" y="4515499"/>
                <a:ext cx="6304419" cy="90178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pPr>
                <a14:m>
                  <m:oMathPara xmlns:m="http://schemas.openxmlformats.org/officeDocument/2006/math">
                    <m:oMathParaPr>
                      <m:jc m:val="centerGroup"/>
                    </m:oMathParaPr>
                    <m:oMath xmlns:m="http://schemas.openxmlformats.org/officeDocument/2006/math">
                      <m:sSub>
                        <m:sSubPr>
                          <m:ctrlPr>
                            <a:rPr lang="en-US" altLang="zh-CN" sz="2800" b="0" i="1" smtClean="0">
                              <a:solidFill>
                                <a:srgbClr val="C00000"/>
                              </a:solidFill>
                              <a:latin typeface="Cambria Math" panose="02040503050406030204" pitchFamily="18" charset="0"/>
                            </a:rPr>
                          </m:ctrlPr>
                        </m:sSubPr>
                        <m:e>
                          <m:r>
                            <a:rPr lang="en-US" altLang="zh-CN" sz="2800" b="0" i="1" smtClean="0">
                              <a:solidFill>
                                <a:srgbClr val="C00000"/>
                              </a:solidFill>
                              <a:latin typeface="Cambria Math" panose="02040503050406030204" pitchFamily="18" charset="0"/>
                            </a:rPr>
                            <m:t>𝜎</m:t>
                          </m:r>
                        </m:e>
                        <m:sub>
                          <m:r>
                            <a:rPr lang="en-US" altLang="zh-CN" sz="2800" b="0" i="1" smtClean="0">
                              <a:solidFill>
                                <a:srgbClr val="C00000"/>
                              </a:solidFill>
                              <a:latin typeface="Cambria Math" panose="02040503050406030204" pitchFamily="18" charset="0"/>
                            </a:rPr>
                            <m:t>𝑁</m:t>
                          </m:r>
                        </m:sub>
                      </m:sSub>
                      <m:r>
                        <a:rPr lang="en-US" altLang="zh-CN" sz="2800" b="0" i="1" smtClean="0">
                          <a:solidFill>
                            <a:srgbClr val="C00000"/>
                          </a:solidFill>
                          <a:latin typeface="Cambria Math" panose="02040503050406030204" pitchFamily="18" charset="0"/>
                        </a:rPr>
                        <m:t>=</m:t>
                      </m:r>
                      <m:r>
                        <a:rPr lang="en-US" altLang="zh-CN" sz="2800" b="0" i="1" smtClean="0">
                          <a:solidFill>
                            <a:srgbClr val="C00000"/>
                          </a:solidFill>
                          <a:latin typeface="Cambria Math" panose="02040503050406030204" pitchFamily="18" charset="0"/>
                        </a:rPr>
                        <m:t>𝑁</m:t>
                      </m:r>
                      <m:r>
                        <a:rPr lang="en-US" altLang="zh-CN" sz="2800" b="0" i="1" smtClean="0">
                          <a:solidFill>
                            <a:srgbClr val="C00000"/>
                          </a:solidFill>
                          <a:latin typeface="Cambria Math" panose="02040503050406030204" pitchFamily="18" charset="0"/>
                        </a:rPr>
                        <m:t>×</m:t>
                      </m:r>
                      <m:f>
                        <m:fPr>
                          <m:ctrlPr>
                            <a:rPr lang="en-US" altLang="zh-CN" sz="2800" i="1" smtClean="0">
                              <a:solidFill>
                                <a:srgbClr val="C00000"/>
                              </a:solidFill>
                              <a:latin typeface="Cambria Math" panose="02040503050406030204" pitchFamily="18" charset="0"/>
                            </a:rPr>
                          </m:ctrlPr>
                        </m:fPr>
                        <m:num>
                          <m:sSub>
                            <m:sSubPr>
                              <m:ctrlPr>
                                <a:rPr lang="en-US" altLang="zh-CN" sz="2800" i="1" smtClean="0">
                                  <a:solidFill>
                                    <a:srgbClr val="C00000"/>
                                  </a:solidFill>
                                  <a:latin typeface="Cambria Math" panose="02040503050406030204" pitchFamily="18" charset="0"/>
                                </a:rPr>
                              </m:ctrlPr>
                            </m:sSubPr>
                            <m:e>
                              <m:r>
                                <a:rPr lang="en-US" altLang="zh-CN" sz="2800" b="0" i="1" smtClean="0">
                                  <a:solidFill>
                                    <a:srgbClr val="C00000"/>
                                  </a:solidFill>
                                  <a:latin typeface="Cambria Math" panose="02040503050406030204" pitchFamily="18" charset="0"/>
                                </a:rPr>
                                <m:t>𝜎</m:t>
                              </m:r>
                            </m:e>
                            <m:sub>
                              <m:r>
                                <a:rPr lang="en-US" altLang="zh-CN" sz="2800" b="0" i="1" smtClean="0">
                                  <a:solidFill>
                                    <a:srgbClr val="C00000"/>
                                  </a:solidFill>
                                  <a:latin typeface="Cambria Math" panose="02040503050406030204" pitchFamily="18" charset="0"/>
                                </a:rPr>
                                <m:t>𝑁</m:t>
                              </m:r>
                            </m:sub>
                          </m:sSub>
                        </m:num>
                        <m:den>
                          <m:r>
                            <a:rPr lang="en-US" altLang="zh-CN" sz="2800" b="0" i="1" smtClean="0">
                              <a:solidFill>
                                <a:srgbClr val="C00000"/>
                              </a:solidFill>
                              <a:latin typeface="Cambria Math" panose="02040503050406030204" pitchFamily="18" charset="0"/>
                            </a:rPr>
                            <m:t>𝑁</m:t>
                          </m:r>
                        </m:den>
                      </m:f>
                      <m:r>
                        <a:rPr lang="en-US" altLang="zh-CN" sz="2800" b="0" i="1" smtClean="0">
                          <a:solidFill>
                            <a:srgbClr val="C00000"/>
                          </a:solidFill>
                          <a:latin typeface="Cambria Math" panose="02040503050406030204" pitchFamily="18" charset="0"/>
                        </a:rPr>
                        <m:t>=</m:t>
                      </m:r>
                      <m:f>
                        <m:fPr>
                          <m:ctrlPr>
                            <a:rPr lang="en-US" altLang="zh-CN" sz="2800" b="0" i="1" smtClean="0">
                              <a:solidFill>
                                <a:srgbClr val="C00000"/>
                              </a:solidFill>
                              <a:latin typeface="Cambria Math" panose="02040503050406030204" pitchFamily="18" charset="0"/>
                            </a:rPr>
                          </m:ctrlPr>
                        </m:fPr>
                        <m:num>
                          <m:r>
                            <a:rPr lang="en-US" altLang="zh-CN" sz="2800" b="0" i="1" smtClean="0">
                              <a:solidFill>
                                <a:srgbClr val="C00000"/>
                              </a:solidFill>
                              <a:latin typeface="Cambria Math" panose="02040503050406030204" pitchFamily="18" charset="0"/>
                            </a:rPr>
                            <m:t>2</m:t>
                          </m:r>
                        </m:num>
                        <m:den>
                          <m:r>
                            <a:rPr lang="en-US" altLang="zh-CN" sz="2800" b="0" i="1" smtClean="0">
                              <a:solidFill>
                                <a:srgbClr val="C00000"/>
                              </a:solidFill>
                              <a:latin typeface="Cambria Math" panose="02040503050406030204" pitchFamily="18" charset="0"/>
                            </a:rPr>
                            <m:t>65</m:t>
                          </m:r>
                        </m:den>
                      </m:f>
                      <m:r>
                        <a:rPr lang="en-US" altLang="zh-CN" sz="2800" b="0" i="1" smtClean="0">
                          <a:solidFill>
                            <a:srgbClr val="C00000"/>
                          </a:solidFill>
                          <a:latin typeface="Cambria Math" panose="02040503050406030204" pitchFamily="18" charset="0"/>
                        </a:rPr>
                        <m:t>×0.955=0.03 </m:t>
                      </m:r>
                      <m:r>
                        <m:rPr>
                          <m:sty m:val="p"/>
                        </m:rPr>
                        <a:rPr lang="en-US" altLang="zh-CN" sz="2800" b="0" i="0" smtClean="0">
                          <a:solidFill>
                            <a:srgbClr val="C00000"/>
                          </a:solidFill>
                          <a:latin typeface="Cambria Math" panose="02040503050406030204" pitchFamily="18" charset="0"/>
                        </a:rPr>
                        <m:t>cm</m:t>
                      </m:r>
                    </m:oMath>
                  </m:oMathPara>
                </a14:m>
                <a:endParaRPr lang="en-US" altLang="zh-CN" sz="2800" b="0" dirty="0">
                  <a:solidFill>
                    <a:srgbClr val="C00000"/>
                  </a:solidFill>
                  <a:latin typeface="Cambria Math" panose="02040503050406030204" pitchFamily="18" charset="0"/>
                </a:endParaRPr>
              </a:p>
            </p:txBody>
          </p:sp>
        </mc:Choice>
        <mc:Fallback xmlns="">
          <p:sp>
            <p:nvSpPr>
              <p:cNvPr id="9" name="Text Box 2060">
                <a:extLst>
                  <a:ext uri="{FF2B5EF4-FFF2-40B4-BE49-F238E27FC236}">
                    <a16:creationId xmlns:a16="http://schemas.microsoft.com/office/drawing/2014/main" id="{C7C4407B-A19C-DAF9-C18B-5363B5F52871}"/>
                  </a:ext>
                </a:extLst>
              </p:cNvPr>
              <p:cNvSpPr txBox="1">
                <a:spLocks noRot="1" noChangeAspect="1" noMove="1" noResize="1" noEditPoints="1" noAdjustHandles="1" noChangeArrowheads="1" noChangeShapeType="1" noTextEdit="1"/>
              </p:cNvSpPr>
              <p:nvPr/>
            </p:nvSpPr>
            <p:spPr bwMode="auto">
              <a:xfrm>
                <a:off x="2369822" y="4515499"/>
                <a:ext cx="6304419" cy="901785"/>
              </a:xfrm>
              <a:prstGeom prst="rect">
                <a:avLst/>
              </a:prstGeom>
              <a:blipFill>
                <a:blip r:embed="rId5"/>
                <a:stretch>
                  <a:fillRect b="-694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1" name="Text Box 2062">
            <a:extLst>
              <a:ext uri="{FF2B5EF4-FFF2-40B4-BE49-F238E27FC236}">
                <a16:creationId xmlns:a16="http://schemas.microsoft.com/office/drawing/2014/main" id="{A45C9364-4038-5B60-0615-3FE92D1AFD77}"/>
              </a:ext>
            </a:extLst>
          </p:cNvPr>
          <p:cNvSpPr txBox="1">
            <a:spLocks noChangeArrowheads="1"/>
          </p:cNvSpPr>
          <p:nvPr/>
        </p:nvSpPr>
        <p:spPr bwMode="auto">
          <a:xfrm>
            <a:off x="915617" y="5493801"/>
            <a:ext cx="637172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002060"/>
                </a:solidFill>
                <a:latin typeface="Microsoft YaHei" panose="020B0503020204020204" pitchFamily="34" charset="-122"/>
                <a:ea typeface="Microsoft YaHei" panose="020B0503020204020204" pitchFamily="34" charset="-122"/>
              </a:rPr>
              <a:t>（</a:t>
            </a:r>
            <a:r>
              <a:rPr lang="en-US" altLang="zh-CN" sz="2800" dirty="0">
                <a:solidFill>
                  <a:srgbClr val="002060"/>
                </a:solidFill>
                <a:latin typeface="Microsoft YaHei" panose="020B0503020204020204" pitchFamily="34" charset="-122"/>
                <a:ea typeface="Microsoft YaHei" panose="020B0503020204020204" pitchFamily="34" charset="-122"/>
              </a:rPr>
              <a:t>3</a:t>
            </a:r>
            <a:r>
              <a:rPr lang="zh-CN" altLang="en-US" sz="2800" dirty="0">
                <a:solidFill>
                  <a:srgbClr val="002060"/>
                </a:solidFill>
                <a:latin typeface="Microsoft YaHei" panose="020B0503020204020204" pitchFamily="34" charset="-122"/>
                <a:ea typeface="Microsoft YaHei" panose="020B0503020204020204" pitchFamily="34" charset="-122"/>
              </a:rPr>
              <a:t>）用误差决定结果的有效数字</a:t>
            </a:r>
          </a:p>
        </p:txBody>
      </p:sp>
      <mc:AlternateContent xmlns:mc="http://schemas.openxmlformats.org/markup-compatibility/2006" xmlns:a14="http://schemas.microsoft.com/office/drawing/2010/main">
        <mc:Choice Requires="a14">
          <p:sp>
            <p:nvSpPr>
              <p:cNvPr id="12" name="Text Box 2060">
                <a:extLst>
                  <a:ext uri="{FF2B5EF4-FFF2-40B4-BE49-F238E27FC236}">
                    <a16:creationId xmlns:a16="http://schemas.microsoft.com/office/drawing/2014/main" id="{B298E475-CEEB-7C1E-AC51-9B5B2B2168F8}"/>
                  </a:ext>
                </a:extLst>
              </p:cNvPr>
              <p:cNvSpPr txBox="1">
                <a:spLocks noChangeArrowheads="1"/>
              </p:cNvSpPr>
              <p:nvPr/>
            </p:nvSpPr>
            <p:spPr bwMode="auto">
              <a:xfrm>
                <a:off x="3145768" y="6170055"/>
                <a:ext cx="4752528" cy="584775"/>
              </a:xfrm>
              <a:prstGeom prst="rect">
                <a:avLst/>
              </a:prstGeom>
              <a:ln/>
              <a:effectLst>
                <a:outerShdw blurRad="50800" dist="38100" dir="2700000" algn="tl" rotWithShape="0">
                  <a:prstClr val="black">
                    <a:alpha val="40000"/>
                  </a:prstClr>
                </a:outerShdw>
              </a:effectLst>
            </p:spPr>
            <p:style>
              <a:lnRef idx="1">
                <a:schemeClr val="accent4"/>
              </a:lnRef>
              <a:fillRef idx="2">
                <a:schemeClr val="accent4"/>
              </a:fillRef>
              <a:effectRef idx="1">
                <a:schemeClr val="accent4"/>
              </a:effectRef>
              <a:fontRef idx="minor">
                <a:schemeClr val="dk1"/>
              </a:fontRef>
            </p:style>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14:m>
                  <m:oMathPara xmlns:m="http://schemas.openxmlformats.org/officeDocument/2006/math">
                    <m:oMathParaPr>
                      <m:jc m:val="centerGroup"/>
                    </m:oMathParaPr>
                    <m:oMath xmlns:m="http://schemas.openxmlformats.org/officeDocument/2006/math">
                      <m:r>
                        <a:rPr lang="en-US" altLang="zh-CN" sz="3200" b="0" i="1" smtClean="0">
                          <a:solidFill>
                            <a:srgbClr val="7030A0"/>
                          </a:solidFill>
                          <a:latin typeface="Cambria Math" panose="02040503050406030204" pitchFamily="18" charset="0"/>
                        </a:rPr>
                        <m:t>𝑁</m:t>
                      </m:r>
                      <m:r>
                        <a:rPr lang="en-US" altLang="zh-CN" sz="3200" b="0" i="1" smtClean="0">
                          <a:solidFill>
                            <a:srgbClr val="7030A0"/>
                          </a:solidFill>
                          <a:latin typeface="Cambria Math" panose="02040503050406030204" pitchFamily="18" charset="0"/>
                        </a:rPr>
                        <m:t>=(0.96±0.03) </m:t>
                      </m:r>
                      <m:r>
                        <m:rPr>
                          <m:sty m:val="p"/>
                        </m:rPr>
                        <a:rPr lang="en-US" altLang="zh-CN" sz="3200" b="0" i="0" smtClean="0">
                          <a:solidFill>
                            <a:srgbClr val="7030A0"/>
                          </a:solidFill>
                          <a:latin typeface="Cambria Math" panose="02040503050406030204" pitchFamily="18" charset="0"/>
                        </a:rPr>
                        <m:t>c</m:t>
                      </m:r>
                      <m:sSup>
                        <m:sSupPr>
                          <m:ctrlPr>
                            <a:rPr lang="en-US" altLang="zh-CN" sz="3200" b="0" i="1" smtClean="0">
                              <a:solidFill>
                                <a:srgbClr val="7030A0"/>
                              </a:solidFill>
                              <a:latin typeface="Cambria Math" panose="02040503050406030204" pitchFamily="18" charset="0"/>
                            </a:rPr>
                          </m:ctrlPr>
                        </m:sSupPr>
                        <m:e>
                          <m:r>
                            <m:rPr>
                              <m:sty m:val="p"/>
                            </m:rPr>
                            <a:rPr lang="en-US" altLang="zh-CN" sz="3200" b="0" i="0" smtClean="0">
                              <a:solidFill>
                                <a:srgbClr val="7030A0"/>
                              </a:solidFill>
                              <a:latin typeface="Cambria Math" panose="02040503050406030204" pitchFamily="18" charset="0"/>
                            </a:rPr>
                            <m:t>m</m:t>
                          </m:r>
                        </m:e>
                        <m:sup>
                          <m:r>
                            <a:rPr lang="en-US" altLang="zh-CN" sz="3200" b="0" i="0" smtClean="0">
                              <a:solidFill>
                                <a:srgbClr val="7030A0"/>
                              </a:solidFill>
                              <a:latin typeface="Cambria Math" panose="02040503050406030204" pitchFamily="18" charset="0"/>
                            </a:rPr>
                            <m:t>2</m:t>
                          </m:r>
                        </m:sup>
                      </m:sSup>
                    </m:oMath>
                  </m:oMathPara>
                </a14:m>
                <a:endParaRPr lang="zh-CN" altLang="en-US" sz="3200" dirty="0">
                  <a:solidFill>
                    <a:srgbClr val="7030A0"/>
                  </a:solidFill>
                  <a:latin typeface="SimSun" panose="02010600030101010101" pitchFamily="2" charset="-122"/>
                  <a:ea typeface="SimSun" panose="02010600030101010101" pitchFamily="2" charset="-122"/>
                </a:endParaRPr>
              </a:p>
            </p:txBody>
          </p:sp>
        </mc:Choice>
        <mc:Fallback xmlns="">
          <p:sp>
            <p:nvSpPr>
              <p:cNvPr id="12" name="Text Box 2060">
                <a:extLst>
                  <a:ext uri="{FF2B5EF4-FFF2-40B4-BE49-F238E27FC236}">
                    <a16:creationId xmlns:a16="http://schemas.microsoft.com/office/drawing/2014/main" id="{B298E475-CEEB-7C1E-AC51-9B5B2B2168F8}"/>
                  </a:ext>
                </a:extLst>
              </p:cNvPr>
              <p:cNvSpPr txBox="1">
                <a:spLocks noRot="1" noChangeAspect="1" noMove="1" noResize="1" noEditPoints="1" noAdjustHandles="1" noChangeArrowheads="1" noChangeShapeType="1" noTextEdit="1"/>
              </p:cNvSpPr>
              <p:nvPr/>
            </p:nvSpPr>
            <p:spPr bwMode="auto">
              <a:xfrm>
                <a:off x="3145768" y="6170055"/>
                <a:ext cx="4752528" cy="584775"/>
              </a:xfrm>
              <a:prstGeom prst="rect">
                <a:avLst/>
              </a:prstGeom>
              <a:blipFill>
                <a:blip r:embed="rId6"/>
                <a:stretch>
                  <a:fillRect/>
                </a:stretch>
              </a:blipFill>
              <a:ln/>
              <a:effectLst>
                <a:outerShdw blurRad="50800" dist="38100" dir="2700000" algn="tl" rotWithShape="0">
                  <a:prstClr val="black">
                    <a:alpha val="40000"/>
                  </a:prstClr>
                </a:outerShdw>
              </a:effec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499"/>
                                          </p:stCondLst>
                                        </p:cTn>
                                        <p:tgtEl>
                                          <p:spTgt spid="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499"/>
                                          </p:stCondLst>
                                        </p:cTn>
                                        <p:tgtEl>
                                          <p:spTgt spid="7"/>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499"/>
                                          </p:stCondLst>
                                        </p:cTn>
                                        <p:tgtEl>
                                          <p:spTgt spid="8"/>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499"/>
                                          </p:stCondLst>
                                        </p:cTn>
                                        <p:tgtEl>
                                          <p:spTgt spid="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499"/>
                                          </p:stCondLst>
                                        </p:cTn>
                                        <p:tgtEl>
                                          <p:spTgt spid="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499"/>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autoUpdateAnimBg="0"/>
      <p:bldP spid="4" grpId="0" autoUpdateAnimBg="0"/>
      <p:bldP spid="5" grpId="0"/>
      <p:bldP spid="6" grpId="0" autoUpdateAnimBg="0"/>
      <p:bldP spid="7" grpId="0" autoUpdateAnimBg="0"/>
      <p:bldP spid="8" grpId="0" autoUpdateAnimBg="0"/>
      <p:bldP spid="9" grpId="0" autoUpdateAnimBg="0"/>
      <p:bldP spid="11" grpId="0" autoUpdateAnimBg="0"/>
      <p:bldP spid="12" grpId="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Text Box 2051">
            <a:extLst>
              <a:ext uri="{FF2B5EF4-FFF2-40B4-BE49-F238E27FC236}">
                <a16:creationId xmlns:a16="http://schemas.microsoft.com/office/drawing/2014/main" id="{B924C702-E3DF-1BC5-0715-674C7667BF47}"/>
              </a:ext>
            </a:extLst>
          </p:cNvPr>
          <p:cNvSpPr txBox="1">
            <a:spLocks noChangeArrowheads="1"/>
          </p:cNvSpPr>
          <p:nvPr/>
        </p:nvSpPr>
        <p:spPr bwMode="auto">
          <a:xfrm>
            <a:off x="965874" y="1265224"/>
            <a:ext cx="22874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002060"/>
                </a:solidFill>
                <a:latin typeface="Microsoft YaHei" panose="020B0503020204020204" pitchFamily="34" charset="-122"/>
                <a:ea typeface="Microsoft YaHei" panose="020B0503020204020204" pitchFamily="34" charset="-122"/>
              </a:rPr>
              <a:t>1.</a:t>
            </a:r>
            <a:r>
              <a:rPr lang="zh-CN" altLang="en-US" sz="3200" dirty="0">
                <a:solidFill>
                  <a:srgbClr val="002060"/>
                </a:solidFill>
                <a:latin typeface="Microsoft YaHei" panose="020B0503020204020204" pitchFamily="34" charset="-122"/>
                <a:ea typeface="Microsoft YaHei" panose="020B0503020204020204" pitchFamily="34" charset="-122"/>
              </a:rPr>
              <a:t>加减法</a:t>
            </a:r>
          </a:p>
        </p:txBody>
      </p:sp>
      <p:grpSp>
        <p:nvGrpSpPr>
          <p:cNvPr id="2" name="组合 1">
            <a:extLst>
              <a:ext uri="{FF2B5EF4-FFF2-40B4-BE49-F238E27FC236}">
                <a16:creationId xmlns:a16="http://schemas.microsoft.com/office/drawing/2014/main" id="{15D2518C-EF50-C894-0E1B-72EB2C429AAC}"/>
              </a:ext>
            </a:extLst>
          </p:cNvPr>
          <p:cNvGrpSpPr/>
          <p:nvPr/>
        </p:nvGrpSpPr>
        <p:grpSpPr>
          <a:xfrm>
            <a:off x="284205" y="78031"/>
            <a:ext cx="5488477" cy="1117600"/>
            <a:chOff x="123567" y="53615"/>
            <a:chExt cx="5488477" cy="1117600"/>
          </a:xfrm>
        </p:grpSpPr>
        <p:pic>
          <p:nvPicPr>
            <p:cNvPr id="3" name="图片 2">
              <a:extLst>
                <a:ext uri="{FF2B5EF4-FFF2-40B4-BE49-F238E27FC236}">
                  <a16:creationId xmlns:a16="http://schemas.microsoft.com/office/drawing/2014/main" id="{B42FC06B-48A0-8F0C-36FA-DAF1DDDF1F5C}"/>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4" name="直线连接符 3">
              <a:extLst>
                <a:ext uri="{FF2B5EF4-FFF2-40B4-BE49-F238E27FC236}">
                  <a16:creationId xmlns:a16="http://schemas.microsoft.com/office/drawing/2014/main" id="{B5A6C905-58C4-9DD1-22CF-E80347A74A5D}"/>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5" name="Rectangle 2">
            <a:extLst>
              <a:ext uri="{FF2B5EF4-FFF2-40B4-BE49-F238E27FC236}">
                <a16:creationId xmlns:a16="http://schemas.microsoft.com/office/drawing/2014/main" id="{79835188-6A60-D51C-2252-8F2D1028AB24}"/>
              </a:ext>
            </a:extLst>
          </p:cNvPr>
          <p:cNvSpPr txBox="1">
            <a:spLocks noChangeArrowheads="1"/>
          </p:cNvSpPr>
          <p:nvPr/>
        </p:nvSpPr>
        <p:spPr>
          <a:xfrm>
            <a:off x="168870" y="286683"/>
            <a:ext cx="4630986" cy="8380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有效数字运算法则</a:t>
            </a:r>
          </a:p>
        </p:txBody>
      </p:sp>
      <p:sp>
        <p:nvSpPr>
          <p:cNvPr id="6" name="Text Box 1029">
            <a:extLst>
              <a:ext uri="{FF2B5EF4-FFF2-40B4-BE49-F238E27FC236}">
                <a16:creationId xmlns:a16="http://schemas.microsoft.com/office/drawing/2014/main" id="{B9B51873-81FA-749D-1526-0FC42E639AFA}"/>
              </a:ext>
            </a:extLst>
          </p:cNvPr>
          <p:cNvSpPr txBox="1">
            <a:spLocks noChangeArrowheads="1"/>
          </p:cNvSpPr>
          <p:nvPr/>
        </p:nvSpPr>
        <p:spPr bwMode="auto">
          <a:xfrm>
            <a:off x="989603" y="2132257"/>
            <a:ext cx="17860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002060"/>
                </a:solidFill>
                <a:latin typeface="Microsoft YaHei" panose="020B0503020204020204" pitchFamily="34" charset="-122"/>
                <a:ea typeface="Microsoft YaHei" panose="020B0503020204020204" pitchFamily="34" charset="-122"/>
              </a:rPr>
              <a:t>2.</a:t>
            </a:r>
            <a:r>
              <a:rPr lang="zh-CN" altLang="en-US" sz="3200" dirty="0">
                <a:solidFill>
                  <a:srgbClr val="002060"/>
                </a:solidFill>
                <a:latin typeface="Microsoft YaHei" panose="020B0503020204020204" pitchFamily="34" charset="-122"/>
                <a:ea typeface="Microsoft YaHei" panose="020B0503020204020204" pitchFamily="34" charset="-122"/>
              </a:rPr>
              <a:t>乘除法</a:t>
            </a:r>
          </a:p>
        </p:txBody>
      </p:sp>
      <p:sp>
        <p:nvSpPr>
          <p:cNvPr id="8" name="Rectangle 1030">
            <a:extLst>
              <a:ext uri="{FF2B5EF4-FFF2-40B4-BE49-F238E27FC236}">
                <a16:creationId xmlns:a16="http://schemas.microsoft.com/office/drawing/2014/main" id="{B6037E07-C2F8-20C0-1AEC-EDC98F537D36}"/>
              </a:ext>
            </a:extLst>
          </p:cNvPr>
          <p:cNvSpPr>
            <a:spLocks noChangeArrowheads="1"/>
          </p:cNvSpPr>
          <p:nvPr/>
        </p:nvSpPr>
        <p:spPr bwMode="auto">
          <a:xfrm>
            <a:off x="989603" y="2883360"/>
            <a:ext cx="26068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C00000"/>
                </a:solidFill>
                <a:latin typeface="Microsoft YaHei" panose="020B0503020204020204" pitchFamily="34" charset="-122"/>
                <a:ea typeface="Microsoft YaHei" panose="020B0503020204020204" pitchFamily="34" charset="-122"/>
              </a:rPr>
              <a:t>3.</a:t>
            </a:r>
            <a:r>
              <a:rPr lang="zh-CN" altLang="en-US" sz="3200" dirty="0">
                <a:solidFill>
                  <a:srgbClr val="C00000"/>
                </a:solidFill>
                <a:latin typeface="Microsoft YaHei" panose="020B0503020204020204" pitchFamily="34" charset="-122"/>
                <a:ea typeface="Microsoft YaHei" panose="020B0503020204020204" pitchFamily="34" charset="-122"/>
              </a:rPr>
              <a:t>乘方与开方</a:t>
            </a:r>
          </a:p>
        </p:txBody>
      </p:sp>
      <p:sp>
        <p:nvSpPr>
          <p:cNvPr id="9" name="Text Box 3">
            <a:extLst>
              <a:ext uri="{FF2B5EF4-FFF2-40B4-BE49-F238E27FC236}">
                <a16:creationId xmlns:a16="http://schemas.microsoft.com/office/drawing/2014/main" id="{65322C62-DC64-E8BF-D124-5BD7A931C964}"/>
              </a:ext>
            </a:extLst>
          </p:cNvPr>
          <p:cNvSpPr txBox="1">
            <a:spLocks noChangeArrowheads="1"/>
          </p:cNvSpPr>
          <p:nvPr/>
        </p:nvSpPr>
        <p:spPr bwMode="auto">
          <a:xfrm>
            <a:off x="1271464" y="3634463"/>
            <a:ext cx="1022513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dirty="0">
                <a:solidFill>
                  <a:srgbClr val="002060"/>
                </a:solidFill>
                <a:latin typeface="Microsoft YaHei" panose="020B0503020204020204" pitchFamily="34" charset="-122"/>
                <a:ea typeface="Microsoft YaHei" panose="020B0503020204020204" pitchFamily="34" charset="-122"/>
              </a:rPr>
              <a:t>结果的有效数字与其底或被开方数的有效数字位数相同。</a:t>
            </a:r>
          </a:p>
        </p:txBody>
      </p:sp>
    </p:spTree>
    <p:extLst>
      <p:ext uri="{BB962C8B-B14F-4D97-AF65-F5344CB8AC3E}">
        <p14:creationId xmlns:p14="http://schemas.microsoft.com/office/powerpoint/2010/main" val="14480045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4" name="Text Box 14">
            <a:extLst>
              <a:ext uri="{FF2B5EF4-FFF2-40B4-BE49-F238E27FC236}">
                <a16:creationId xmlns:a16="http://schemas.microsoft.com/office/drawing/2014/main" id="{6CFA67EF-1D14-CEE9-814B-BDE185C83C35}"/>
              </a:ext>
            </a:extLst>
          </p:cNvPr>
          <p:cNvSpPr txBox="1">
            <a:spLocks noChangeArrowheads="1"/>
          </p:cNvSpPr>
          <p:nvPr/>
        </p:nvSpPr>
        <p:spPr bwMode="auto">
          <a:xfrm>
            <a:off x="9195620" y="4962609"/>
            <a:ext cx="13716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dirty="0">
                <a:solidFill>
                  <a:srgbClr val="C00000"/>
                </a:solidFill>
              </a:rPr>
              <a:t>错误</a:t>
            </a:r>
          </a:p>
        </p:txBody>
      </p:sp>
      <p:sp>
        <p:nvSpPr>
          <p:cNvPr id="30725" name="Text Box 17">
            <a:extLst>
              <a:ext uri="{FF2B5EF4-FFF2-40B4-BE49-F238E27FC236}">
                <a16:creationId xmlns:a16="http://schemas.microsoft.com/office/drawing/2014/main" id="{55F1E977-E2B4-2516-413A-C6A30DD1463B}"/>
              </a:ext>
            </a:extLst>
          </p:cNvPr>
          <p:cNvSpPr txBox="1">
            <a:spLocks noChangeArrowheads="1"/>
          </p:cNvSpPr>
          <p:nvPr/>
        </p:nvSpPr>
        <p:spPr bwMode="auto">
          <a:xfrm>
            <a:off x="9096398" y="3387979"/>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600" b="1" dirty="0">
                <a:solidFill>
                  <a:srgbClr val="C00000"/>
                </a:solidFill>
              </a:rPr>
              <a:t>正确</a:t>
            </a:r>
          </a:p>
        </p:txBody>
      </p:sp>
      <p:sp>
        <p:nvSpPr>
          <p:cNvPr id="30726" name="Text Box 20">
            <a:extLst>
              <a:ext uri="{FF2B5EF4-FFF2-40B4-BE49-F238E27FC236}">
                <a16:creationId xmlns:a16="http://schemas.microsoft.com/office/drawing/2014/main" id="{E02C0DB0-46C6-135F-5B2C-234ABE4A016B}"/>
              </a:ext>
            </a:extLst>
          </p:cNvPr>
          <p:cNvSpPr txBox="1">
            <a:spLocks noChangeArrowheads="1"/>
          </p:cNvSpPr>
          <p:nvPr/>
        </p:nvSpPr>
        <p:spPr bwMode="auto">
          <a:xfrm>
            <a:off x="219657" y="389190"/>
            <a:ext cx="223651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a:solidFill>
                  <a:srgbClr val="7030A0"/>
                </a:solidFill>
                <a:latin typeface="Microsoft YaHei" panose="020B0503020204020204" pitchFamily="34" charset="-122"/>
                <a:ea typeface="Microsoft YaHei" panose="020B0503020204020204" pitchFamily="34" charset="-122"/>
              </a:rPr>
              <a:t>运算规则：</a:t>
            </a:r>
          </a:p>
        </p:txBody>
      </p:sp>
      <mc:AlternateContent xmlns:mc="http://schemas.openxmlformats.org/markup-compatibility/2006" xmlns:a14="http://schemas.microsoft.com/office/drawing/2010/main">
        <mc:Choice Requires="a14">
          <p:sp>
            <p:nvSpPr>
              <p:cNvPr id="30730" name="Text Box 26">
                <a:extLst>
                  <a:ext uri="{FF2B5EF4-FFF2-40B4-BE49-F238E27FC236}">
                    <a16:creationId xmlns:a16="http://schemas.microsoft.com/office/drawing/2014/main" id="{F8D647A7-0891-285A-F8F4-43B2195ED16D}"/>
                  </a:ext>
                </a:extLst>
              </p:cNvPr>
              <p:cNvSpPr txBox="1">
                <a:spLocks noChangeArrowheads="1"/>
              </p:cNvSpPr>
              <p:nvPr/>
            </p:nvSpPr>
            <p:spPr bwMode="auto">
              <a:xfrm>
                <a:off x="5955294" y="1966249"/>
                <a:ext cx="3126048" cy="78047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14:m>
                  <m:oMathPara xmlns:m="http://schemas.openxmlformats.org/officeDocument/2006/math">
                    <m:oMathParaPr>
                      <m:jc m:val="centerGroup"/>
                    </m:oMathParaPr>
                    <m:oMath xmlns:m="http://schemas.openxmlformats.org/officeDocument/2006/math">
                      <m:rad>
                        <m:radPr>
                          <m:degHide m:val="on"/>
                          <m:ctrlPr>
                            <a:rPr lang="en-US" altLang="zh-CN" sz="4000" i="1" smtClean="0">
                              <a:solidFill>
                                <a:srgbClr val="002060"/>
                              </a:solidFill>
                              <a:latin typeface="Cambria Math" panose="02040503050406030204" pitchFamily="18" charset="0"/>
                              <a:ea typeface="文鼎CS魏碑"/>
                              <a:cs typeface="文鼎CS魏碑"/>
                            </a:rPr>
                          </m:ctrlPr>
                        </m:radPr>
                        <m:deg/>
                        <m:e>
                          <m:r>
                            <a:rPr lang="en-US" altLang="zh-CN" sz="4000" b="0" i="1" smtClean="0">
                              <a:solidFill>
                                <a:srgbClr val="C00000"/>
                              </a:solidFill>
                              <a:latin typeface="Cambria Math" panose="02040503050406030204" pitchFamily="18" charset="0"/>
                              <a:ea typeface="文鼎CS魏碑"/>
                              <a:cs typeface="文鼎CS魏碑"/>
                            </a:rPr>
                            <m:t>100</m:t>
                          </m:r>
                        </m:e>
                      </m:rad>
                      <m:r>
                        <a:rPr lang="en-US" altLang="zh-CN" sz="4000" b="0" i="1" smtClean="0">
                          <a:solidFill>
                            <a:srgbClr val="002060"/>
                          </a:solidFill>
                          <a:latin typeface="Cambria Math" panose="02040503050406030204" pitchFamily="18" charset="0"/>
                          <a:ea typeface="文鼎CS魏碑"/>
                          <a:cs typeface="文鼎CS魏碑"/>
                        </a:rPr>
                        <m:t>=10.0</m:t>
                      </m:r>
                    </m:oMath>
                  </m:oMathPara>
                </a14:m>
                <a:endParaRPr lang="en-US" altLang="zh-CN" sz="4000" dirty="0">
                  <a:solidFill>
                    <a:srgbClr val="002060"/>
                  </a:solidFill>
                </a:endParaRPr>
              </a:p>
            </p:txBody>
          </p:sp>
        </mc:Choice>
        <mc:Fallback xmlns="">
          <p:sp>
            <p:nvSpPr>
              <p:cNvPr id="30730" name="Text Box 26">
                <a:extLst>
                  <a:ext uri="{FF2B5EF4-FFF2-40B4-BE49-F238E27FC236}">
                    <a16:creationId xmlns:a16="http://schemas.microsoft.com/office/drawing/2014/main" id="{F8D647A7-0891-285A-F8F4-43B2195ED16D}"/>
                  </a:ext>
                </a:extLst>
              </p:cNvPr>
              <p:cNvSpPr txBox="1">
                <a:spLocks noRot="1" noChangeAspect="1" noMove="1" noResize="1" noEditPoints="1" noAdjustHandles="1" noChangeArrowheads="1" noChangeShapeType="1" noTextEdit="1"/>
              </p:cNvSpPr>
              <p:nvPr/>
            </p:nvSpPr>
            <p:spPr bwMode="auto">
              <a:xfrm>
                <a:off x="5955294" y="1966249"/>
                <a:ext cx="3126048" cy="780470"/>
              </a:xfrm>
              <a:prstGeom prst="rect">
                <a:avLst/>
              </a:prstGeom>
              <a:blipFill>
                <a:blip r:embed="rId2"/>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 name="Text Box 3">
            <a:extLst>
              <a:ext uri="{FF2B5EF4-FFF2-40B4-BE49-F238E27FC236}">
                <a16:creationId xmlns:a16="http://schemas.microsoft.com/office/drawing/2014/main" id="{A8E45AC8-016D-32B5-3EAE-68CF67F11BCD}"/>
              </a:ext>
            </a:extLst>
          </p:cNvPr>
          <p:cNvSpPr txBox="1">
            <a:spLocks noChangeArrowheads="1"/>
          </p:cNvSpPr>
          <p:nvPr/>
        </p:nvSpPr>
        <p:spPr bwMode="auto">
          <a:xfrm>
            <a:off x="2279576" y="420846"/>
            <a:ext cx="853862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3200" dirty="0">
                <a:solidFill>
                  <a:srgbClr val="002060"/>
                </a:solidFill>
                <a:latin typeface="Microsoft YaHei" panose="020B0503020204020204" pitchFamily="34" charset="-122"/>
                <a:ea typeface="Microsoft YaHei" panose="020B0503020204020204" pitchFamily="34" charset="-122"/>
              </a:rPr>
              <a:t>结果的有效数字与其</a:t>
            </a:r>
            <a:r>
              <a:rPr lang="zh-CN" altLang="en-US" sz="3200" dirty="0">
                <a:solidFill>
                  <a:srgbClr val="C00000"/>
                </a:solidFill>
                <a:latin typeface="Microsoft YaHei" panose="020B0503020204020204" pitchFamily="34" charset="-122"/>
                <a:ea typeface="Microsoft YaHei" panose="020B0503020204020204" pitchFamily="34" charset="-122"/>
              </a:rPr>
              <a:t>底</a:t>
            </a:r>
            <a:r>
              <a:rPr lang="zh-CN" altLang="en-US" sz="3200" dirty="0">
                <a:solidFill>
                  <a:srgbClr val="002060"/>
                </a:solidFill>
                <a:latin typeface="Microsoft YaHei" panose="020B0503020204020204" pitchFamily="34" charset="-122"/>
                <a:ea typeface="Microsoft YaHei" panose="020B0503020204020204" pitchFamily="34" charset="-122"/>
              </a:rPr>
              <a:t>或</a:t>
            </a:r>
            <a:r>
              <a:rPr lang="zh-CN" altLang="en-US" sz="3200" dirty="0">
                <a:solidFill>
                  <a:srgbClr val="C00000"/>
                </a:solidFill>
                <a:latin typeface="Microsoft YaHei" panose="020B0503020204020204" pitchFamily="34" charset="-122"/>
                <a:ea typeface="Microsoft YaHei" panose="020B0503020204020204" pitchFamily="34" charset="-122"/>
              </a:rPr>
              <a:t>被开方数</a:t>
            </a:r>
            <a:r>
              <a:rPr lang="zh-CN" altLang="en-US" sz="3200" dirty="0">
                <a:solidFill>
                  <a:srgbClr val="002060"/>
                </a:solidFill>
                <a:latin typeface="Microsoft YaHei" panose="020B0503020204020204" pitchFamily="34" charset="-122"/>
                <a:ea typeface="Microsoft YaHei" panose="020B0503020204020204" pitchFamily="34" charset="-122"/>
              </a:rPr>
              <a:t>的有效数字位数相同。</a:t>
            </a:r>
          </a:p>
        </p:txBody>
      </p:sp>
      <mc:AlternateContent xmlns:mc="http://schemas.openxmlformats.org/markup-compatibility/2006" xmlns:a14="http://schemas.microsoft.com/office/drawing/2010/main">
        <mc:Choice Requires="a14">
          <p:sp>
            <p:nvSpPr>
              <p:cNvPr id="3" name="Text Box 26">
                <a:extLst>
                  <a:ext uri="{FF2B5EF4-FFF2-40B4-BE49-F238E27FC236}">
                    <a16:creationId xmlns:a16="http://schemas.microsoft.com/office/drawing/2014/main" id="{64237DFE-98D4-BF77-D793-53B86F7F0220}"/>
                  </a:ext>
                </a:extLst>
              </p:cNvPr>
              <p:cNvSpPr txBox="1">
                <a:spLocks noChangeArrowheads="1"/>
              </p:cNvSpPr>
              <p:nvPr/>
            </p:nvSpPr>
            <p:spPr bwMode="auto">
              <a:xfrm>
                <a:off x="1483907" y="2022162"/>
                <a:ext cx="4199098"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14:m>
                  <m:oMathPara xmlns:m="http://schemas.openxmlformats.org/officeDocument/2006/math">
                    <m:oMathParaPr>
                      <m:jc m:val="centerGroup"/>
                    </m:oMathParaPr>
                    <m:oMath xmlns:m="http://schemas.openxmlformats.org/officeDocument/2006/math">
                      <m:sSup>
                        <m:sSupPr>
                          <m:ctrlPr>
                            <a:rPr lang="en-US" altLang="zh-CN" sz="4000" b="0" i="1" smtClean="0">
                              <a:solidFill>
                                <a:srgbClr val="C00000"/>
                              </a:solidFill>
                              <a:latin typeface="Cambria Math" panose="02040503050406030204" pitchFamily="18" charset="0"/>
                              <a:ea typeface="文鼎CS魏碑"/>
                              <a:cs typeface="文鼎CS魏碑"/>
                            </a:rPr>
                          </m:ctrlPr>
                        </m:sSupPr>
                        <m:e>
                          <m:r>
                            <a:rPr lang="en-US" altLang="zh-CN" sz="4000" b="0" i="1" smtClean="0">
                              <a:solidFill>
                                <a:srgbClr val="C00000"/>
                              </a:solidFill>
                              <a:latin typeface="Cambria Math" panose="02040503050406030204" pitchFamily="18" charset="0"/>
                              <a:ea typeface="文鼎CS魏碑"/>
                              <a:cs typeface="文鼎CS魏碑"/>
                            </a:rPr>
                            <m:t>100</m:t>
                          </m:r>
                        </m:e>
                        <m:sup>
                          <m:r>
                            <a:rPr lang="en-US" altLang="zh-CN" sz="4000" b="0" i="1" smtClean="0">
                              <a:solidFill>
                                <a:srgbClr val="002060"/>
                              </a:solidFill>
                              <a:latin typeface="Cambria Math" panose="02040503050406030204" pitchFamily="18" charset="0"/>
                              <a:ea typeface="文鼎CS魏碑"/>
                              <a:cs typeface="文鼎CS魏碑"/>
                            </a:rPr>
                            <m:t>2</m:t>
                          </m:r>
                        </m:sup>
                      </m:sSup>
                      <m:r>
                        <a:rPr lang="en-US" altLang="zh-CN" sz="4000" b="0" i="1" smtClean="0">
                          <a:solidFill>
                            <a:srgbClr val="002060"/>
                          </a:solidFill>
                          <a:latin typeface="Cambria Math" panose="02040503050406030204" pitchFamily="18" charset="0"/>
                          <a:ea typeface="文鼎CS魏碑"/>
                          <a:cs typeface="文鼎CS魏碑"/>
                        </a:rPr>
                        <m:t>=1.00×1</m:t>
                      </m:r>
                      <m:sSup>
                        <m:sSupPr>
                          <m:ctrlPr>
                            <a:rPr lang="en-US" altLang="zh-CN" sz="4000" i="1" smtClean="0">
                              <a:solidFill>
                                <a:srgbClr val="002060"/>
                              </a:solidFill>
                              <a:latin typeface="Cambria Math" panose="02040503050406030204" pitchFamily="18" charset="0"/>
                              <a:ea typeface="文鼎CS魏碑"/>
                              <a:cs typeface="文鼎CS魏碑"/>
                            </a:rPr>
                          </m:ctrlPr>
                        </m:sSupPr>
                        <m:e>
                          <m:r>
                            <a:rPr lang="en-US" altLang="zh-CN" sz="4000" b="0" i="1" smtClean="0">
                              <a:solidFill>
                                <a:srgbClr val="002060"/>
                              </a:solidFill>
                              <a:latin typeface="Cambria Math" panose="02040503050406030204" pitchFamily="18" charset="0"/>
                              <a:ea typeface="文鼎CS魏碑"/>
                              <a:cs typeface="文鼎CS魏碑"/>
                            </a:rPr>
                            <m:t>0</m:t>
                          </m:r>
                        </m:e>
                        <m:sup>
                          <m:r>
                            <a:rPr lang="en-US" altLang="zh-CN" sz="4000" b="0" i="1" smtClean="0">
                              <a:solidFill>
                                <a:srgbClr val="002060"/>
                              </a:solidFill>
                              <a:latin typeface="Cambria Math" panose="02040503050406030204" pitchFamily="18" charset="0"/>
                              <a:ea typeface="文鼎CS魏碑"/>
                              <a:cs typeface="文鼎CS魏碑"/>
                            </a:rPr>
                            <m:t>4</m:t>
                          </m:r>
                        </m:sup>
                      </m:sSup>
                    </m:oMath>
                  </m:oMathPara>
                </a14:m>
                <a:endParaRPr lang="en-US" altLang="zh-CN" sz="4000" dirty="0">
                  <a:solidFill>
                    <a:srgbClr val="002060"/>
                  </a:solidFill>
                  <a:cs typeface="Times New Roman" panose="02020603050405020304" pitchFamily="18" charset="0"/>
                </a:endParaRPr>
              </a:p>
            </p:txBody>
          </p:sp>
        </mc:Choice>
        <mc:Fallback xmlns="">
          <p:sp>
            <p:nvSpPr>
              <p:cNvPr id="3" name="Text Box 26">
                <a:extLst>
                  <a:ext uri="{FF2B5EF4-FFF2-40B4-BE49-F238E27FC236}">
                    <a16:creationId xmlns:a16="http://schemas.microsoft.com/office/drawing/2014/main" id="{64237DFE-98D4-BF77-D793-53B86F7F0220}"/>
                  </a:ext>
                </a:extLst>
              </p:cNvPr>
              <p:cNvSpPr txBox="1">
                <a:spLocks noRot="1" noChangeAspect="1" noMove="1" noResize="1" noEditPoints="1" noAdjustHandles="1" noChangeArrowheads="1" noChangeShapeType="1" noTextEdit="1"/>
              </p:cNvSpPr>
              <p:nvPr/>
            </p:nvSpPr>
            <p:spPr bwMode="auto">
              <a:xfrm>
                <a:off x="1483907" y="2022162"/>
                <a:ext cx="4199098" cy="707886"/>
              </a:xfrm>
              <a:prstGeom prst="rect">
                <a:avLst/>
              </a:prstGeom>
              <a:blipFill>
                <a:blip r:embed="rId3"/>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 Box 26">
                <a:extLst>
                  <a:ext uri="{FF2B5EF4-FFF2-40B4-BE49-F238E27FC236}">
                    <a16:creationId xmlns:a16="http://schemas.microsoft.com/office/drawing/2014/main" id="{01C31295-D290-27D4-39D1-57E576E2D1BF}"/>
                  </a:ext>
                </a:extLst>
              </p:cNvPr>
              <p:cNvSpPr txBox="1">
                <a:spLocks noChangeArrowheads="1"/>
              </p:cNvSpPr>
              <p:nvPr/>
            </p:nvSpPr>
            <p:spPr bwMode="auto">
              <a:xfrm>
                <a:off x="1841212" y="3319528"/>
                <a:ext cx="2542555" cy="78047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defRPr kumimoji="1" sz="4000" b="0" i="1">
                    <a:solidFill>
                      <a:srgbClr val="C00000"/>
                    </a:solidFill>
                    <a:latin typeface="Cambria Math" panose="02040503050406030204" pitchFamily="18" charset="0"/>
                    <a:ea typeface="文鼎CS魏碑"/>
                    <a:cs typeface="文鼎CS魏碑"/>
                  </a:defRPr>
                </a:lvl1pPr>
                <a:lvl2pPr marL="742950" indent="-285750">
                  <a:defRPr kumimoji="1" sz="2000">
                    <a:latin typeface="Times New Roman" panose="02020603050405020304" pitchFamily="18" charset="0"/>
                    <a:ea typeface="宋体" panose="02010600030101010101" pitchFamily="2" charset="-122"/>
                  </a:defRPr>
                </a:lvl2pPr>
                <a:lvl3pPr marL="1143000" indent="-228600">
                  <a:defRPr kumimoji="1" sz="2000">
                    <a:latin typeface="Times New Roman" panose="02020603050405020304" pitchFamily="18" charset="0"/>
                    <a:ea typeface="宋体" panose="02010600030101010101" pitchFamily="2" charset="-122"/>
                  </a:defRPr>
                </a:lvl3pPr>
                <a:lvl4pPr marL="1600200" indent="-228600">
                  <a:defRPr kumimoji="1" sz="2000">
                    <a:latin typeface="Times New Roman" panose="02020603050405020304" pitchFamily="18" charset="0"/>
                    <a:ea typeface="宋体" panose="02010600030101010101" pitchFamily="2" charset="-122"/>
                  </a:defRPr>
                </a:lvl4pPr>
                <a:lvl5pPr marL="2057400" indent="-228600">
                  <a:defRPr kumimoji="1" sz="20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9pPr>
              </a:lstStyle>
              <a:p>
                <a:pPr/>
                <a14:m>
                  <m:oMathPara xmlns:m="http://schemas.openxmlformats.org/officeDocument/2006/math">
                    <m:oMathParaPr>
                      <m:jc m:val="centerGroup"/>
                    </m:oMathParaPr>
                    <m:oMath xmlns:m="http://schemas.openxmlformats.org/officeDocument/2006/math">
                      <m:rad>
                        <m:radPr>
                          <m:degHide m:val="on"/>
                          <m:ctrlPr>
                            <a:rPr lang="en-US" altLang="zh-CN" i="1" smtClean="0">
                              <a:solidFill>
                                <a:srgbClr val="002060"/>
                              </a:solidFill>
                              <a:latin typeface="Cambria Math" panose="02040503050406030204" pitchFamily="18" charset="0"/>
                            </a:rPr>
                          </m:ctrlPr>
                        </m:radPr>
                        <m:deg/>
                        <m:e>
                          <m:r>
                            <a:rPr lang="en-US" altLang="zh-CN" b="0" i="1">
                              <a:solidFill>
                                <a:srgbClr val="002060"/>
                              </a:solidFill>
                              <a:latin typeface="Cambria Math" panose="02040503050406030204" pitchFamily="18" charset="0"/>
                            </a:rPr>
                            <m:t>49</m:t>
                          </m:r>
                        </m:e>
                      </m:rad>
                      <m:r>
                        <a:rPr lang="en-US" altLang="zh-CN" b="0">
                          <a:solidFill>
                            <a:srgbClr val="002060"/>
                          </a:solidFill>
                          <a:latin typeface="Cambria Math" panose="02040503050406030204" pitchFamily="18" charset="0"/>
                        </a:rPr>
                        <m:t>=</m:t>
                      </m:r>
                      <m:r>
                        <a:rPr lang="en-US" altLang="zh-CN" b="0" i="1">
                          <a:solidFill>
                            <a:srgbClr val="002060"/>
                          </a:solidFill>
                          <a:latin typeface="Cambria Math" panose="02040503050406030204" pitchFamily="18" charset="0"/>
                        </a:rPr>
                        <m:t>7</m:t>
                      </m:r>
                      <m:r>
                        <a:rPr lang="en-US" altLang="zh-CN" b="0">
                          <a:solidFill>
                            <a:srgbClr val="002060"/>
                          </a:solidFill>
                          <a:latin typeface="Cambria Math" panose="02040503050406030204" pitchFamily="18" charset="0"/>
                        </a:rPr>
                        <m:t>.</m:t>
                      </m:r>
                      <m:r>
                        <a:rPr lang="en-US" altLang="zh-CN" b="0" i="1">
                          <a:solidFill>
                            <a:srgbClr val="002060"/>
                          </a:solidFill>
                          <a:latin typeface="Cambria Math" panose="02040503050406030204" pitchFamily="18" charset="0"/>
                        </a:rPr>
                        <m:t>0</m:t>
                      </m:r>
                    </m:oMath>
                  </m:oMathPara>
                </a14:m>
                <a:endParaRPr lang="en-US" altLang="zh-CN" dirty="0">
                  <a:solidFill>
                    <a:srgbClr val="002060"/>
                  </a:solidFill>
                </a:endParaRPr>
              </a:p>
            </p:txBody>
          </p:sp>
        </mc:Choice>
        <mc:Fallback xmlns="">
          <p:sp>
            <p:nvSpPr>
              <p:cNvPr id="4" name="Text Box 26">
                <a:extLst>
                  <a:ext uri="{FF2B5EF4-FFF2-40B4-BE49-F238E27FC236}">
                    <a16:creationId xmlns:a16="http://schemas.microsoft.com/office/drawing/2014/main" id="{01C31295-D290-27D4-39D1-57E576E2D1BF}"/>
                  </a:ext>
                </a:extLst>
              </p:cNvPr>
              <p:cNvSpPr txBox="1">
                <a:spLocks noRot="1" noChangeAspect="1" noMove="1" noResize="1" noEditPoints="1" noAdjustHandles="1" noChangeArrowheads="1" noChangeShapeType="1" noTextEdit="1"/>
              </p:cNvSpPr>
              <p:nvPr/>
            </p:nvSpPr>
            <p:spPr bwMode="auto">
              <a:xfrm>
                <a:off x="1841212" y="3319528"/>
                <a:ext cx="2542555" cy="780470"/>
              </a:xfrm>
              <a:prstGeom prst="rect">
                <a:avLst/>
              </a:prstGeom>
              <a:blipFill>
                <a:blip r:embed="rId4"/>
                <a:stretch>
                  <a:fillRect r="-49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 Box 26">
                <a:extLst>
                  <a:ext uri="{FF2B5EF4-FFF2-40B4-BE49-F238E27FC236}">
                    <a16:creationId xmlns:a16="http://schemas.microsoft.com/office/drawing/2014/main" id="{B43DA7BC-C205-25AC-4952-558E06F031E2}"/>
                  </a:ext>
                </a:extLst>
              </p:cNvPr>
              <p:cNvSpPr txBox="1">
                <a:spLocks noChangeArrowheads="1"/>
              </p:cNvSpPr>
              <p:nvPr/>
            </p:nvSpPr>
            <p:spPr bwMode="auto">
              <a:xfrm>
                <a:off x="5705081" y="3347754"/>
                <a:ext cx="2626616" cy="72180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defPPr>
                  <a:defRPr lang="en-US"/>
                </a:defPPr>
                <a:lvl1pPr>
                  <a:defRPr kumimoji="1" sz="4000" b="0" i="1">
                    <a:solidFill>
                      <a:srgbClr val="002060"/>
                    </a:solidFill>
                    <a:latin typeface="Cambria Math" panose="02040503050406030204" pitchFamily="18" charset="0"/>
                    <a:ea typeface="文鼎CS魏碑"/>
                    <a:cs typeface="文鼎CS魏碑"/>
                  </a:defRPr>
                </a:lvl1pPr>
                <a:lvl2pPr marL="742950" indent="-285750">
                  <a:defRPr kumimoji="1" sz="2000">
                    <a:latin typeface="Times New Roman" panose="02020603050405020304" pitchFamily="18" charset="0"/>
                    <a:ea typeface="宋体" panose="02010600030101010101" pitchFamily="2" charset="-122"/>
                  </a:defRPr>
                </a:lvl2pPr>
                <a:lvl3pPr marL="1143000" indent="-228600">
                  <a:defRPr kumimoji="1" sz="2000">
                    <a:latin typeface="Times New Roman" panose="02020603050405020304" pitchFamily="18" charset="0"/>
                    <a:ea typeface="宋体" panose="02010600030101010101" pitchFamily="2" charset="-122"/>
                  </a:defRPr>
                </a:lvl3pPr>
                <a:lvl4pPr marL="1600200" indent="-228600">
                  <a:defRPr kumimoji="1" sz="2000">
                    <a:latin typeface="Times New Roman" panose="02020603050405020304" pitchFamily="18" charset="0"/>
                    <a:ea typeface="宋体" panose="02010600030101010101" pitchFamily="2" charset="-122"/>
                  </a:defRPr>
                </a:lvl4pPr>
                <a:lvl5pPr marL="2057400" indent="-228600">
                  <a:defRPr kumimoji="1" sz="20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9pPr>
              </a:lstStyle>
              <a:p>
                <a:pPr/>
                <a14:m>
                  <m:oMathPara xmlns:m="http://schemas.openxmlformats.org/officeDocument/2006/math">
                    <m:oMathParaPr>
                      <m:jc m:val="centerGroup"/>
                    </m:oMathParaPr>
                    <m:oMath xmlns:m="http://schemas.openxmlformats.org/officeDocument/2006/math">
                      <m:r>
                        <a:rPr lang="en-US" altLang="zh-CN" b="0" i="1" smtClean="0">
                          <a:solidFill>
                            <a:srgbClr val="002060"/>
                          </a:solidFill>
                          <a:latin typeface="Cambria Math" panose="02040503050406030204" pitchFamily="18" charset="0"/>
                        </a:rPr>
                        <m:t>4</m:t>
                      </m:r>
                      <m:r>
                        <a:rPr lang="en-US" altLang="zh-CN" b="0">
                          <a:solidFill>
                            <a:srgbClr val="002060"/>
                          </a:solidFill>
                          <a:latin typeface="Cambria Math" panose="02040503050406030204" pitchFamily="18" charset="0"/>
                        </a:rPr>
                        <m:t>.</m:t>
                      </m:r>
                      <m:sSup>
                        <m:sSupPr>
                          <m:ctrlPr>
                            <a:rPr lang="en-US" altLang="zh-CN" i="1">
                              <a:solidFill>
                                <a:srgbClr val="002060"/>
                              </a:solidFill>
                              <a:latin typeface="Cambria Math" panose="02040503050406030204" pitchFamily="18" charset="0"/>
                            </a:rPr>
                          </m:ctrlPr>
                        </m:sSupPr>
                        <m:e>
                          <m:r>
                            <a:rPr lang="en-US" altLang="zh-CN" b="0" i="1">
                              <a:solidFill>
                                <a:srgbClr val="002060"/>
                              </a:solidFill>
                              <a:latin typeface="Cambria Math" panose="02040503050406030204" pitchFamily="18" charset="0"/>
                            </a:rPr>
                            <m:t>0</m:t>
                          </m:r>
                        </m:e>
                        <m:sup>
                          <m:r>
                            <a:rPr lang="en-US" altLang="zh-CN" b="0" i="1">
                              <a:solidFill>
                                <a:srgbClr val="002060"/>
                              </a:solidFill>
                              <a:latin typeface="Cambria Math" panose="02040503050406030204" pitchFamily="18" charset="0"/>
                            </a:rPr>
                            <m:t>2</m:t>
                          </m:r>
                        </m:sup>
                      </m:sSup>
                      <m:r>
                        <a:rPr lang="en-US" altLang="zh-CN" b="0">
                          <a:solidFill>
                            <a:srgbClr val="002060"/>
                          </a:solidFill>
                          <a:latin typeface="Cambria Math" panose="02040503050406030204" pitchFamily="18" charset="0"/>
                        </a:rPr>
                        <m:t>=</m:t>
                      </m:r>
                      <m:r>
                        <a:rPr lang="en-US" altLang="zh-CN" b="0" i="1">
                          <a:solidFill>
                            <a:srgbClr val="002060"/>
                          </a:solidFill>
                          <a:latin typeface="Cambria Math" panose="02040503050406030204" pitchFamily="18" charset="0"/>
                        </a:rPr>
                        <m:t>16</m:t>
                      </m:r>
                    </m:oMath>
                  </m:oMathPara>
                </a14:m>
                <a:endParaRPr lang="en-US" altLang="zh-CN" dirty="0">
                  <a:solidFill>
                    <a:srgbClr val="002060"/>
                  </a:solidFill>
                </a:endParaRPr>
              </a:p>
            </p:txBody>
          </p:sp>
        </mc:Choice>
        <mc:Fallback xmlns="">
          <p:sp>
            <p:nvSpPr>
              <p:cNvPr id="5" name="Text Box 26">
                <a:extLst>
                  <a:ext uri="{FF2B5EF4-FFF2-40B4-BE49-F238E27FC236}">
                    <a16:creationId xmlns:a16="http://schemas.microsoft.com/office/drawing/2014/main" id="{B43DA7BC-C205-25AC-4952-558E06F031E2}"/>
                  </a:ext>
                </a:extLst>
              </p:cNvPr>
              <p:cNvSpPr txBox="1">
                <a:spLocks noRot="1" noChangeAspect="1" noMove="1" noResize="1" noEditPoints="1" noAdjustHandles="1" noChangeArrowheads="1" noChangeShapeType="1" noTextEdit="1"/>
              </p:cNvSpPr>
              <p:nvPr/>
            </p:nvSpPr>
            <p:spPr bwMode="auto">
              <a:xfrm>
                <a:off x="5705081" y="3347754"/>
                <a:ext cx="2626616" cy="721801"/>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 Box 26">
                <a:extLst>
                  <a:ext uri="{FF2B5EF4-FFF2-40B4-BE49-F238E27FC236}">
                    <a16:creationId xmlns:a16="http://schemas.microsoft.com/office/drawing/2014/main" id="{D75675F7-02A7-1460-F7DA-D829E8BD86A1}"/>
                  </a:ext>
                </a:extLst>
              </p:cNvPr>
              <p:cNvSpPr txBox="1">
                <a:spLocks noChangeArrowheads="1"/>
              </p:cNvSpPr>
              <p:nvPr/>
            </p:nvSpPr>
            <p:spPr bwMode="auto">
              <a:xfrm>
                <a:off x="1841212" y="4828470"/>
                <a:ext cx="2169055" cy="78047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14:m>
                  <m:oMathPara xmlns:m="http://schemas.openxmlformats.org/officeDocument/2006/math">
                    <m:oMathParaPr>
                      <m:jc m:val="centerGroup"/>
                    </m:oMathParaPr>
                    <m:oMath xmlns:m="http://schemas.openxmlformats.org/officeDocument/2006/math">
                      <m:rad>
                        <m:radPr>
                          <m:degHide m:val="on"/>
                          <m:ctrlPr>
                            <a:rPr lang="en-US" altLang="zh-CN" sz="4000" i="1" smtClean="0">
                              <a:solidFill>
                                <a:srgbClr val="002060"/>
                              </a:solidFill>
                              <a:latin typeface="Cambria Math" panose="02040503050406030204" pitchFamily="18" charset="0"/>
                              <a:ea typeface="文鼎CS魏碑"/>
                              <a:cs typeface="文鼎CS魏碑"/>
                            </a:rPr>
                          </m:ctrlPr>
                        </m:radPr>
                        <m:deg/>
                        <m:e>
                          <m:r>
                            <a:rPr lang="en-US" altLang="zh-CN" sz="4000" b="0" i="1" smtClean="0">
                              <a:solidFill>
                                <a:srgbClr val="002060"/>
                              </a:solidFill>
                              <a:latin typeface="Cambria Math" panose="02040503050406030204" pitchFamily="18" charset="0"/>
                              <a:ea typeface="文鼎CS魏碑"/>
                              <a:cs typeface="文鼎CS魏碑"/>
                            </a:rPr>
                            <m:t>49</m:t>
                          </m:r>
                        </m:e>
                      </m:rad>
                      <m:r>
                        <a:rPr lang="en-US" altLang="zh-CN" sz="4000" b="0" i="1" smtClean="0">
                          <a:solidFill>
                            <a:srgbClr val="002060"/>
                          </a:solidFill>
                          <a:latin typeface="Cambria Math" panose="02040503050406030204" pitchFamily="18" charset="0"/>
                          <a:ea typeface="文鼎CS魏碑"/>
                          <a:cs typeface="文鼎CS魏碑"/>
                        </a:rPr>
                        <m:t>=7</m:t>
                      </m:r>
                    </m:oMath>
                  </m:oMathPara>
                </a14:m>
                <a:endParaRPr lang="en-US" altLang="zh-CN" sz="4000" dirty="0">
                  <a:solidFill>
                    <a:srgbClr val="002060"/>
                  </a:solidFill>
                </a:endParaRPr>
              </a:p>
            </p:txBody>
          </p:sp>
        </mc:Choice>
        <mc:Fallback xmlns="">
          <p:sp>
            <p:nvSpPr>
              <p:cNvPr id="6" name="Text Box 26">
                <a:extLst>
                  <a:ext uri="{FF2B5EF4-FFF2-40B4-BE49-F238E27FC236}">
                    <a16:creationId xmlns:a16="http://schemas.microsoft.com/office/drawing/2014/main" id="{D75675F7-02A7-1460-F7DA-D829E8BD86A1}"/>
                  </a:ext>
                </a:extLst>
              </p:cNvPr>
              <p:cNvSpPr txBox="1">
                <a:spLocks noRot="1" noChangeAspect="1" noMove="1" noResize="1" noEditPoints="1" noAdjustHandles="1" noChangeArrowheads="1" noChangeShapeType="1" noTextEdit="1"/>
              </p:cNvSpPr>
              <p:nvPr/>
            </p:nvSpPr>
            <p:spPr bwMode="auto">
              <a:xfrm>
                <a:off x="1841212" y="4828470"/>
                <a:ext cx="2169055" cy="780470"/>
              </a:xfrm>
              <a:prstGeom prst="rect">
                <a:avLst/>
              </a:prstGeom>
              <a:blipFill>
                <a:blip r:embed="rId6"/>
                <a:stretch>
                  <a:fillRect r="-58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7" name="Text Box 26">
                <a:extLst>
                  <a:ext uri="{FF2B5EF4-FFF2-40B4-BE49-F238E27FC236}">
                    <a16:creationId xmlns:a16="http://schemas.microsoft.com/office/drawing/2014/main" id="{63FABD40-934E-4316-B5C1-FF1D992F114C}"/>
                  </a:ext>
                </a:extLst>
              </p:cNvPr>
              <p:cNvSpPr txBox="1">
                <a:spLocks noChangeArrowheads="1"/>
              </p:cNvSpPr>
              <p:nvPr/>
            </p:nvSpPr>
            <p:spPr bwMode="auto">
              <a:xfrm>
                <a:off x="5679681" y="4901054"/>
                <a:ext cx="3218125"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14:m>
                  <m:oMathPara xmlns:m="http://schemas.openxmlformats.org/officeDocument/2006/math">
                    <m:oMathParaPr>
                      <m:jc m:val="centerGroup"/>
                    </m:oMathParaPr>
                    <m:oMath xmlns:m="http://schemas.openxmlformats.org/officeDocument/2006/math">
                      <m:r>
                        <a:rPr lang="en-US" altLang="zh-CN" sz="4000" b="0" i="1" smtClean="0">
                          <a:solidFill>
                            <a:srgbClr val="002060"/>
                          </a:solidFill>
                          <a:latin typeface="Cambria Math" panose="02040503050406030204" pitchFamily="18" charset="0"/>
                          <a:ea typeface="文鼎CS魏碑"/>
                          <a:cs typeface="文鼎CS魏碑"/>
                        </a:rPr>
                        <m:t>4.</m:t>
                      </m:r>
                      <m:sSup>
                        <m:sSupPr>
                          <m:ctrlPr>
                            <a:rPr lang="en-US" altLang="zh-CN" sz="4000" i="1" smtClean="0">
                              <a:solidFill>
                                <a:srgbClr val="002060"/>
                              </a:solidFill>
                              <a:latin typeface="Cambria Math" panose="02040503050406030204" pitchFamily="18" charset="0"/>
                              <a:ea typeface="文鼎CS魏碑"/>
                              <a:cs typeface="文鼎CS魏碑"/>
                            </a:rPr>
                          </m:ctrlPr>
                        </m:sSupPr>
                        <m:e>
                          <m:r>
                            <a:rPr lang="en-US" altLang="zh-CN" sz="4000" b="0" i="1" smtClean="0">
                              <a:solidFill>
                                <a:srgbClr val="002060"/>
                              </a:solidFill>
                              <a:latin typeface="Cambria Math" panose="02040503050406030204" pitchFamily="18" charset="0"/>
                              <a:ea typeface="文鼎CS魏碑"/>
                              <a:cs typeface="文鼎CS魏碑"/>
                            </a:rPr>
                            <m:t>0</m:t>
                          </m:r>
                        </m:e>
                        <m:sup>
                          <m:r>
                            <a:rPr lang="en-US" altLang="zh-CN" sz="4000" b="0" i="1" smtClean="0">
                              <a:solidFill>
                                <a:srgbClr val="002060"/>
                              </a:solidFill>
                              <a:latin typeface="Cambria Math" panose="02040503050406030204" pitchFamily="18" charset="0"/>
                              <a:ea typeface="文鼎CS魏碑"/>
                              <a:cs typeface="文鼎CS魏碑"/>
                            </a:rPr>
                            <m:t>2</m:t>
                          </m:r>
                        </m:sup>
                      </m:sSup>
                      <m:r>
                        <a:rPr lang="en-US" altLang="zh-CN" sz="4000" b="0" i="1" smtClean="0">
                          <a:solidFill>
                            <a:srgbClr val="002060"/>
                          </a:solidFill>
                          <a:latin typeface="Cambria Math" panose="02040503050406030204" pitchFamily="18" charset="0"/>
                          <a:ea typeface="文鼎CS魏碑"/>
                          <a:cs typeface="文鼎CS魏碑"/>
                        </a:rPr>
                        <m:t>=16.00</m:t>
                      </m:r>
                    </m:oMath>
                  </m:oMathPara>
                </a14:m>
                <a:endParaRPr lang="en-US" altLang="zh-CN" sz="4000" dirty="0">
                  <a:solidFill>
                    <a:srgbClr val="002060"/>
                  </a:solidFill>
                </a:endParaRPr>
              </a:p>
            </p:txBody>
          </p:sp>
        </mc:Choice>
        <mc:Fallback xmlns="">
          <p:sp>
            <p:nvSpPr>
              <p:cNvPr id="7" name="Text Box 26">
                <a:extLst>
                  <a:ext uri="{FF2B5EF4-FFF2-40B4-BE49-F238E27FC236}">
                    <a16:creationId xmlns:a16="http://schemas.microsoft.com/office/drawing/2014/main" id="{63FABD40-934E-4316-B5C1-FF1D992F114C}"/>
                  </a:ext>
                </a:extLst>
              </p:cNvPr>
              <p:cNvSpPr txBox="1">
                <a:spLocks noRot="1" noChangeAspect="1" noMove="1" noResize="1" noEditPoints="1" noAdjustHandles="1" noChangeArrowheads="1" noChangeShapeType="1" noTextEdit="1"/>
              </p:cNvSpPr>
              <p:nvPr/>
            </p:nvSpPr>
            <p:spPr bwMode="auto">
              <a:xfrm>
                <a:off x="5679681" y="4901054"/>
                <a:ext cx="3218125" cy="707886"/>
              </a:xfrm>
              <a:prstGeom prst="rect">
                <a:avLst/>
              </a:prstGeom>
              <a:blipFill>
                <a:blip r:embed="rId7"/>
                <a:stretch>
                  <a:fillRect l="-394" b="-1754"/>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9" name="Text Box 1029">
            <a:extLst>
              <a:ext uri="{FF2B5EF4-FFF2-40B4-BE49-F238E27FC236}">
                <a16:creationId xmlns:a16="http://schemas.microsoft.com/office/drawing/2014/main" id="{E3CC3FAA-492D-8EC3-2A6A-A7B3E2AEAE1C}"/>
              </a:ext>
            </a:extLst>
          </p:cNvPr>
          <p:cNvSpPr txBox="1">
            <a:spLocks noChangeArrowheads="1"/>
          </p:cNvSpPr>
          <p:nvPr/>
        </p:nvSpPr>
        <p:spPr bwMode="auto">
          <a:xfrm>
            <a:off x="261859" y="2094874"/>
            <a:ext cx="10760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002060"/>
                </a:solidFill>
                <a:latin typeface="Microsoft YaHei" panose="020B0503020204020204" pitchFamily="34" charset="-122"/>
                <a:ea typeface="Microsoft YaHei" panose="020B0503020204020204" pitchFamily="34" charset="-122"/>
              </a:rPr>
              <a:t>例：</a:t>
            </a:r>
            <a:endParaRPr lang="en-US" altLang="zh-CN" sz="2800" dirty="0">
              <a:solidFill>
                <a:srgbClr val="002060"/>
              </a:solidFill>
              <a:latin typeface="Microsoft YaHei" panose="020B0503020204020204" pitchFamily="34" charset="-122"/>
              <a:ea typeface="Microsoft YaHei"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073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72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07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4" grpId="0"/>
      <p:bldP spid="30725" grpId="0"/>
      <p:bldP spid="30730" grpId="0"/>
      <p:bldP spid="3" grpId="0"/>
      <p:bldP spid="4" grpId="0"/>
      <p:bldP spid="5" grpId="0"/>
      <p:bldP spid="6" grpId="0"/>
      <p:bldP spid="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Text Box 2051">
            <a:extLst>
              <a:ext uri="{FF2B5EF4-FFF2-40B4-BE49-F238E27FC236}">
                <a16:creationId xmlns:a16="http://schemas.microsoft.com/office/drawing/2014/main" id="{B924C702-E3DF-1BC5-0715-674C7667BF47}"/>
              </a:ext>
            </a:extLst>
          </p:cNvPr>
          <p:cNvSpPr txBox="1">
            <a:spLocks noChangeArrowheads="1"/>
          </p:cNvSpPr>
          <p:nvPr/>
        </p:nvSpPr>
        <p:spPr bwMode="auto">
          <a:xfrm>
            <a:off x="965874" y="1265224"/>
            <a:ext cx="22874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002060"/>
                </a:solidFill>
                <a:latin typeface="Microsoft YaHei" panose="020B0503020204020204" pitchFamily="34" charset="-122"/>
                <a:ea typeface="Microsoft YaHei" panose="020B0503020204020204" pitchFamily="34" charset="-122"/>
              </a:rPr>
              <a:t>1.</a:t>
            </a:r>
            <a:r>
              <a:rPr lang="zh-CN" altLang="en-US" sz="3200" dirty="0">
                <a:solidFill>
                  <a:srgbClr val="002060"/>
                </a:solidFill>
                <a:latin typeface="Microsoft YaHei" panose="020B0503020204020204" pitchFamily="34" charset="-122"/>
                <a:ea typeface="Microsoft YaHei" panose="020B0503020204020204" pitchFamily="34" charset="-122"/>
              </a:rPr>
              <a:t>加减法</a:t>
            </a:r>
          </a:p>
        </p:txBody>
      </p:sp>
      <p:grpSp>
        <p:nvGrpSpPr>
          <p:cNvPr id="2" name="组合 1">
            <a:extLst>
              <a:ext uri="{FF2B5EF4-FFF2-40B4-BE49-F238E27FC236}">
                <a16:creationId xmlns:a16="http://schemas.microsoft.com/office/drawing/2014/main" id="{15D2518C-EF50-C894-0E1B-72EB2C429AAC}"/>
              </a:ext>
            </a:extLst>
          </p:cNvPr>
          <p:cNvGrpSpPr/>
          <p:nvPr/>
        </p:nvGrpSpPr>
        <p:grpSpPr>
          <a:xfrm>
            <a:off x="284205" y="78031"/>
            <a:ext cx="5488477" cy="1117600"/>
            <a:chOff x="123567" y="53615"/>
            <a:chExt cx="5488477" cy="1117600"/>
          </a:xfrm>
        </p:grpSpPr>
        <p:pic>
          <p:nvPicPr>
            <p:cNvPr id="3" name="图片 2">
              <a:extLst>
                <a:ext uri="{FF2B5EF4-FFF2-40B4-BE49-F238E27FC236}">
                  <a16:creationId xmlns:a16="http://schemas.microsoft.com/office/drawing/2014/main" id="{B42FC06B-48A0-8F0C-36FA-DAF1DDDF1F5C}"/>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4" name="直线连接符 3">
              <a:extLst>
                <a:ext uri="{FF2B5EF4-FFF2-40B4-BE49-F238E27FC236}">
                  <a16:creationId xmlns:a16="http://schemas.microsoft.com/office/drawing/2014/main" id="{B5A6C905-58C4-9DD1-22CF-E80347A74A5D}"/>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5" name="Rectangle 2">
            <a:extLst>
              <a:ext uri="{FF2B5EF4-FFF2-40B4-BE49-F238E27FC236}">
                <a16:creationId xmlns:a16="http://schemas.microsoft.com/office/drawing/2014/main" id="{79835188-6A60-D51C-2252-8F2D1028AB24}"/>
              </a:ext>
            </a:extLst>
          </p:cNvPr>
          <p:cNvSpPr txBox="1">
            <a:spLocks noChangeArrowheads="1"/>
          </p:cNvSpPr>
          <p:nvPr/>
        </p:nvSpPr>
        <p:spPr>
          <a:xfrm>
            <a:off x="168870" y="286683"/>
            <a:ext cx="4630986" cy="8380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有效数字运算法则</a:t>
            </a:r>
          </a:p>
        </p:txBody>
      </p:sp>
      <p:sp>
        <p:nvSpPr>
          <p:cNvPr id="6" name="Text Box 1029">
            <a:extLst>
              <a:ext uri="{FF2B5EF4-FFF2-40B4-BE49-F238E27FC236}">
                <a16:creationId xmlns:a16="http://schemas.microsoft.com/office/drawing/2014/main" id="{B9B51873-81FA-749D-1526-0FC42E639AFA}"/>
              </a:ext>
            </a:extLst>
          </p:cNvPr>
          <p:cNvSpPr txBox="1">
            <a:spLocks noChangeArrowheads="1"/>
          </p:cNvSpPr>
          <p:nvPr/>
        </p:nvSpPr>
        <p:spPr bwMode="auto">
          <a:xfrm>
            <a:off x="989603" y="2132257"/>
            <a:ext cx="1755609"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defPPr>
              <a:defRPr lang="en-US"/>
            </a:defPPr>
            <a:lvl1pPr>
              <a:defRPr kumimoji="1" sz="3200">
                <a:solidFill>
                  <a:srgbClr val="002060"/>
                </a:solidFill>
                <a:latin typeface="Microsoft YaHei" panose="020B0503020204020204" pitchFamily="34" charset="-122"/>
                <a:ea typeface="Microsoft YaHei" panose="020B0503020204020204" pitchFamily="34" charset="-122"/>
              </a:defRPr>
            </a:lvl1pPr>
            <a:lvl2pPr marL="742950" indent="-285750">
              <a:defRPr kumimoji="1" sz="2000">
                <a:latin typeface="Times New Roman" panose="02020603050405020304" pitchFamily="18" charset="0"/>
                <a:ea typeface="宋体" panose="02010600030101010101" pitchFamily="2" charset="-122"/>
              </a:defRPr>
            </a:lvl2pPr>
            <a:lvl3pPr marL="1143000" indent="-228600">
              <a:defRPr kumimoji="1" sz="2000">
                <a:latin typeface="Times New Roman" panose="02020603050405020304" pitchFamily="18" charset="0"/>
                <a:ea typeface="宋体" panose="02010600030101010101" pitchFamily="2" charset="-122"/>
              </a:defRPr>
            </a:lvl3pPr>
            <a:lvl4pPr marL="1600200" indent="-228600">
              <a:defRPr kumimoji="1" sz="2000">
                <a:latin typeface="Times New Roman" panose="02020603050405020304" pitchFamily="18" charset="0"/>
                <a:ea typeface="宋体" panose="02010600030101010101" pitchFamily="2" charset="-122"/>
              </a:defRPr>
            </a:lvl4pPr>
            <a:lvl5pPr marL="2057400" indent="-228600">
              <a:defRPr kumimoji="1" sz="2000">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latin typeface="Times New Roman" panose="02020603050405020304" pitchFamily="18" charset="0"/>
                <a:ea typeface="宋体" panose="02010600030101010101" pitchFamily="2" charset="-122"/>
              </a:defRPr>
            </a:lvl9pPr>
          </a:lstStyle>
          <a:p>
            <a:r>
              <a:rPr lang="en-US" altLang="zh-CN" dirty="0"/>
              <a:t>2.</a:t>
            </a:r>
            <a:r>
              <a:rPr lang="zh-CN" altLang="en-US" dirty="0"/>
              <a:t>乘除法</a:t>
            </a:r>
          </a:p>
        </p:txBody>
      </p:sp>
      <p:sp>
        <p:nvSpPr>
          <p:cNvPr id="8" name="Rectangle 1030">
            <a:extLst>
              <a:ext uri="{FF2B5EF4-FFF2-40B4-BE49-F238E27FC236}">
                <a16:creationId xmlns:a16="http://schemas.microsoft.com/office/drawing/2014/main" id="{B6037E07-C2F8-20C0-1AEC-EDC98F537D36}"/>
              </a:ext>
            </a:extLst>
          </p:cNvPr>
          <p:cNvSpPr>
            <a:spLocks noChangeArrowheads="1"/>
          </p:cNvSpPr>
          <p:nvPr/>
        </p:nvSpPr>
        <p:spPr bwMode="auto">
          <a:xfrm>
            <a:off x="989603" y="2883360"/>
            <a:ext cx="257634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dirty="0">
                <a:solidFill>
                  <a:srgbClr val="002060"/>
                </a:solidFill>
                <a:latin typeface="Microsoft YaHei" panose="020B0503020204020204" pitchFamily="34" charset="-122"/>
                <a:ea typeface="Microsoft YaHei" panose="020B0503020204020204" pitchFamily="34" charset="-122"/>
              </a:rPr>
              <a:t>3.</a:t>
            </a:r>
            <a:r>
              <a:rPr kumimoji="1" lang="zh-CN" altLang="en-US" sz="3200" dirty="0">
                <a:solidFill>
                  <a:srgbClr val="002060"/>
                </a:solidFill>
                <a:latin typeface="Microsoft YaHei" panose="020B0503020204020204" pitchFamily="34" charset="-122"/>
                <a:ea typeface="Microsoft YaHei" panose="020B0503020204020204" pitchFamily="34" charset="-122"/>
              </a:rPr>
              <a:t>乘方与开方</a:t>
            </a:r>
          </a:p>
        </p:txBody>
      </p:sp>
      <p:sp>
        <p:nvSpPr>
          <p:cNvPr id="7" name="Rectangle 7">
            <a:extLst>
              <a:ext uri="{FF2B5EF4-FFF2-40B4-BE49-F238E27FC236}">
                <a16:creationId xmlns:a16="http://schemas.microsoft.com/office/drawing/2014/main" id="{034ECF2D-25F4-EFC2-C7BB-811428D46692}"/>
              </a:ext>
            </a:extLst>
          </p:cNvPr>
          <p:cNvSpPr>
            <a:spLocks noChangeArrowheads="1"/>
          </p:cNvSpPr>
          <p:nvPr/>
        </p:nvSpPr>
        <p:spPr bwMode="auto">
          <a:xfrm>
            <a:off x="989603" y="3660518"/>
            <a:ext cx="216597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en-US" altLang="zh-CN" sz="3200" dirty="0">
                <a:solidFill>
                  <a:srgbClr val="C00000"/>
                </a:solidFill>
                <a:latin typeface="Microsoft YaHei" panose="020B0503020204020204" pitchFamily="34" charset="-122"/>
                <a:ea typeface="Microsoft YaHei" panose="020B0503020204020204" pitchFamily="34" charset="-122"/>
              </a:rPr>
              <a:t>4.</a:t>
            </a:r>
            <a:r>
              <a:rPr kumimoji="1" lang="zh-CN" altLang="en-US" sz="3200" dirty="0">
                <a:solidFill>
                  <a:srgbClr val="C00000"/>
                </a:solidFill>
                <a:latin typeface="Microsoft YaHei" panose="020B0503020204020204" pitchFamily="34" charset="-122"/>
                <a:ea typeface="Microsoft YaHei" panose="020B0503020204020204" pitchFamily="34" charset="-122"/>
              </a:rPr>
              <a:t>函数运算</a:t>
            </a:r>
          </a:p>
        </p:txBody>
      </p:sp>
    </p:spTree>
    <p:extLst>
      <p:ext uri="{BB962C8B-B14F-4D97-AF65-F5344CB8AC3E}">
        <p14:creationId xmlns:p14="http://schemas.microsoft.com/office/powerpoint/2010/main" val="297267423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ext Box 1032">
            <a:extLst>
              <a:ext uri="{FF2B5EF4-FFF2-40B4-BE49-F238E27FC236}">
                <a16:creationId xmlns:a16="http://schemas.microsoft.com/office/drawing/2014/main" id="{8FFE4503-29CD-713F-3920-5D838473C141}"/>
              </a:ext>
            </a:extLst>
          </p:cNvPr>
          <p:cNvSpPr txBox="1">
            <a:spLocks noChangeArrowheads="1"/>
          </p:cNvSpPr>
          <p:nvPr/>
        </p:nvSpPr>
        <p:spPr bwMode="auto">
          <a:xfrm>
            <a:off x="627062" y="490469"/>
            <a:ext cx="24641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002060"/>
                </a:solidFill>
                <a:latin typeface="Microsoft YaHei" panose="020B0503020204020204" pitchFamily="34" charset="-122"/>
                <a:ea typeface="Microsoft YaHei" panose="020B0503020204020204" pitchFamily="34" charset="-122"/>
              </a:rPr>
              <a:t>(1)</a:t>
            </a:r>
            <a:r>
              <a:rPr lang="zh-CN" altLang="en-US" sz="3200" dirty="0">
                <a:solidFill>
                  <a:srgbClr val="002060"/>
                </a:solidFill>
                <a:latin typeface="Microsoft YaHei" panose="020B0503020204020204" pitchFamily="34" charset="-122"/>
                <a:ea typeface="Microsoft YaHei" panose="020B0503020204020204" pitchFamily="34" charset="-122"/>
              </a:rPr>
              <a:t> 对数函数</a:t>
            </a:r>
          </a:p>
        </p:txBody>
      </p:sp>
      <mc:AlternateContent xmlns:mc="http://schemas.openxmlformats.org/markup-compatibility/2006" xmlns:a14="http://schemas.microsoft.com/office/drawing/2010/main">
        <mc:Choice Requires="a14">
          <p:sp>
            <p:nvSpPr>
              <p:cNvPr id="32771" name="Text Box 1033">
                <a:extLst>
                  <a:ext uri="{FF2B5EF4-FFF2-40B4-BE49-F238E27FC236}">
                    <a16:creationId xmlns:a16="http://schemas.microsoft.com/office/drawing/2014/main" id="{1859551F-FA1F-073D-C2A9-945F08931512}"/>
                  </a:ext>
                </a:extLst>
              </p:cNvPr>
              <p:cNvSpPr txBox="1">
                <a:spLocks noChangeArrowheads="1"/>
              </p:cNvSpPr>
              <p:nvPr/>
            </p:nvSpPr>
            <p:spPr bwMode="auto">
              <a:xfrm>
                <a:off x="407368" y="1459544"/>
                <a:ext cx="7920880" cy="584775"/>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lvl="2" eaLnBrk="1" hangingPunct="1"/>
                <a14:m>
                  <m:oMath xmlns:m="http://schemas.openxmlformats.org/officeDocument/2006/math">
                    <m:r>
                      <m:rPr>
                        <m:sty m:val="p"/>
                      </m:rPr>
                      <a:rPr lang="en-US" altLang="zh-CN" sz="3200" b="0" i="0" smtClean="0">
                        <a:solidFill>
                          <a:srgbClr val="C00000"/>
                        </a:solidFill>
                        <a:latin typeface="Cambria Math" panose="02040503050406030204" pitchFamily="18" charset="0"/>
                      </a:rPr>
                      <m:t>lg</m:t>
                    </m:r>
                    <m:r>
                      <a:rPr lang="en-US" altLang="zh-CN" sz="3200" b="0" i="0" smtClean="0">
                        <a:solidFill>
                          <a:srgbClr val="C00000"/>
                        </a:solidFill>
                        <a:latin typeface="Cambria Math" panose="02040503050406030204" pitchFamily="18" charset="0"/>
                      </a:rPr>
                      <m:t> </m:t>
                    </m:r>
                    <m:r>
                      <a:rPr lang="en-US" altLang="zh-CN" sz="3200" b="0" i="1" smtClean="0">
                        <a:solidFill>
                          <a:srgbClr val="C00000"/>
                        </a:solidFill>
                        <a:latin typeface="Cambria Math" panose="02040503050406030204" pitchFamily="18" charset="0"/>
                      </a:rPr>
                      <m:t>𝑥</m:t>
                    </m:r>
                  </m:oMath>
                </a14:m>
                <a:r>
                  <a:rPr lang="zh-CN" altLang="en-US" sz="3200" dirty="0">
                    <a:solidFill>
                      <a:srgbClr val="C00000"/>
                    </a:solidFill>
                    <a:latin typeface="Microsoft YaHei" panose="020B0503020204020204" pitchFamily="34" charset="-122"/>
                    <a:ea typeface="Microsoft YaHei" panose="020B0503020204020204" pitchFamily="34" charset="-122"/>
                  </a:rPr>
                  <a:t>的尾数与</a:t>
                </a:r>
                <a14:m>
                  <m:oMath xmlns:m="http://schemas.openxmlformats.org/officeDocument/2006/math">
                    <m:r>
                      <a:rPr lang="en-US" altLang="zh-CN" sz="3200" b="0" i="1" dirty="0" smtClean="0">
                        <a:solidFill>
                          <a:srgbClr val="C00000"/>
                        </a:solidFill>
                        <a:latin typeface="Cambria Math" panose="02040503050406030204" pitchFamily="18" charset="0"/>
                      </a:rPr>
                      <m:t>𝑥</m:t>
                    </m:r>
                  </m:oMath>
                </a14:m>
                <a:r>
                  <a:rPr lang="zh-CN" altLang="en-US" sz="3200" dirty="0">
                    <a:solidFill>
                      <a:srgbClr val="C00000"/>
                    </a:solidFill>
                    <a:latin typeface="Microsoft YaHei" panose="020B0503020204020204" pitchFamily="34" charset="-122"/>
                    <a:ea typeface="Microsoft YaHei" panose="020B0503020204020204" pitchFamily="34" charset="-122"/>
                  </a:rPr>
                  <a:t>的有效位数相同</a:t>
                </a:r>
              </a:p>
            </p:txBody>
          </p:sp>
        </mc:Choice>
        <mc:Fallback xmlns="">
          <p:sp>
            <p:nvSpPr>
              <p:cNvPr id="32771" name="Text Box 1033">
                <a:extLst>
                  <a:ext uri="{FF2B5EF4-FFF2-40B4-BE49-F238E27FC236}">
                    <a16:creationId xmlns:a16="http://schemas.microsoft.com/office/drawing/2014/main" id="{1859551F-FA1F-073D-C2A9-945F08931512}"/>
                  </a:ext>
                </a:extLst>
              </p:cNvPr>
              <p:cNvSpPr txBox="1">
                <a:spLocks noRot="1" noChangeAspect="1" noMove="1" noResize="1" noEditPoints="1" noAdjustHandles="1" noChangeArrowheads="1" noChangeShapeType="1" noTextEdit="1"/>
              </p:cNvSpPr>
              <p:nvPr/>
            </p:nvSpPr>
            <p:spPr bwMode="auto">
              <a:xfrm>
                <a:off x="407368" y="1459544"/>
                <a:ext cx="7920880" cy="584775"/>
              </a:xfrm>
              <a:prstGeom prst="rect">
                <a:avLst/>
              </a:prstGeom>
              <a:blipFill>
                <a:blip r:embed="rId2"/>
                <a:stretch>
                  <a:fillRect t="-12766" b="-3404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32772" name="Text Box 1034">
            <a:extLst>
              <a:ext uri="{FF2B5EF4-FFF2-40B4-BE49-F238E27FC236}">
                <a16:creationId xmlns:a16="http://schemas.microsoft.com/office/drawing/2014/main" id="{C6622B87-A535-DB5A-2A0D-2BCC55332606}"/>
              </a:ext>
            </a:extLst>
          </p:cNvPr>
          <p:cNvSpPr txBox="1">
            <a:spLocks noChangeArrowheads="1"/>
          </p:cNvSpPr>
          <p:nvPr/>
        </p:nvSpPr>
        <p:spPr bwMode="auto">
          <a:xfrm>
            <a:off x="2041525" y="3044826"/>
            <a:ext cx="1841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endParaRPr lang="zh-CN" altLang="zh-CN"/>
          </a:p>
        </p:txBody>
      </p:sp>
      <mc:AlternateContent xmlns:mc="http://schemas.openxmlformats.org/markup-compatibility/2006" xmlns:a14="http://schemas.microsoft.com/office/drawing/2010/main">
        <mc:Choice Requires="a14">
          <p:sp>
            <p:nvSpPr>
              <p:cNvPr id="32774" name="Text Box 1036">
                <a:extLst>
                  <a:ext uri="{FF2B5EF4-FFF2-40B4-BE49-F238E27FC236}">
                    <a16:creationId xmlns:a16="http://schemas.microsoft.com/office/drawing/2014/main" id="{A8975CB0-8F2F-2AF4-5FD1-E79DF01FA724}"/>
                  </a:ext>
                </a:extLst>
              </p:cNvPr>
              <p:cNvSpPr txBox="1">
                <a:spLocks noChangeArrowheads="1"/>
              </p:cNvSpPr>
              <p:nvPr/>
            </p:nvSpPr>
            <p:spPr bwMode="auto">
              <a:xfrm>
                <a:off x="2203475" y="2514526"/>
                <a:ext cx="3775521"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14:m>
                  <m:oMathPara xmlns:m="http://schemas.openxmlformats.org/officeDocument/2006/math">
                    <m:oMathParaPr>
                      <m:jc m:val="centerGroup"/>
                    </m:oMathParaPr>
                    <m:oMath xmlns:m="http://schemas.openxmlformats.org/officeDocument/2006/math">
                      <m:func>
                        <m:funcPr>
                          <m:ctrlPr>
                            <a:rPr lang="en-US" altLang="zh-CN" sz="4000" i="1" dirty="0" smtClean="0">
                              <a:latin typeface="Cambria Math" panose="02040503050406030204" pitchFamily="18" charset="0"/>
                              <a:ea typeface="文鼎CS魏碑"/>
                              <a:cs typeface="文鼎CS魏碑"/>
                            </a:rPr>
                          </m:ctrlPr>
                        </m:funcPr>
                        <m:fName>
                          <m:r>
                            <m:rPr>
                              <m:sty m:val="p"/>
                            </m:rPr>
                            <a:rPr lang="en-US" altLang="zh-CN" sz="4000" b="0" i="1" dirty="0">
                              <a:latin typeface="Cambria Math" panose="02040503050406030204" pitchFamily="18" charset="0"/>
                              <a:ea typeface="文鼎CS魏碑"/>
                              <a:cs typeface="文鼎CS魏碑"/>
                            </a:rPr>
                            <m:t>lg</m:t>
                          </m:r>
                        </m:fName>
                        <m:e>
                          <m:r>
                            <a:rPr lang="en-US" altLang="zh-CN" sz="4000" b="0" i="1" dirty="0" smtClean="0">
                              <a:latin typeface="Cambria Math" panose="02040503050406030204" pitchFamily="18" charset="0"/>
                              <a:ea typeface="文鼎CS魏碑"/>
                              <a:cs typeface="文鼎CS魏碑"/>
                            </a:rPr>
                            <m:t>100</m:t>
                          </m:r>
                        </m:e>
                      </m:func>
                      <m:r>
                        <a:rPr lang="en-US" altLang="zh-CN" sz="4000" b="0" i="1" dirty="0" smtClean="0">
                          <a:latin typeface="Cambria Math" panose="02040503050406030204" pitchFamily="18" charset="0"/>
                          <a:ea typeface="文鼎CS魏碑"/>
                          <a:cs typeface="文鼎CS魏碑"/>
                        </a:rPr>
                        <m:t> = 2.000</m:t>
                      </m:r>
                    </m:oMath>
                  </m:oMathPara>
                </a14:m>
                <a:endParaRPr lang="en-US" altLang="zh-CN" sz="4000" dirty="0"/>
              </a:p>
            </p:txBody>
          </p:sp>
        </mc:Choice>
        <mc:Fallback xmlns="">
          <p:sp>
            <p:nvSpPr>
              <p:cNvPr id="32774" name="Text Box 1036">
                <a:extLst>
                  <a:ext uri="{FF2B5EF4-FFF2-40B4-BE49-F238E27FC236}">
                    <a16:creationId xmlns:a16="http://schemas.microsoft.com/office/drawing/2014/main" id="{A8975CB0-8F2F-2AF4-5FD1-E79DF01FA724}"/>
                  </a:ext>
                </a:extLst>
              </p:cNvPr>
              <p:cNvSpPr txBox="1">
                <a:spLocks noRot="1" noChangeAspect="1" noMove="1" noResize="1" noEditPoints="1" noAdjustHandles="1" noChangeArrowheads="1" noChangeShapeType="1" noTextEdit="1"/>
              </p:cNvSpPr>
              <p:nvPr/>
            </p:nvSpPr>
            <p:spPr bwMode="auto">
              <a:xfrm>
                <a:off x="2203475" y="2514526"/>
                <a:ext cx="3775521" cy="707886"/>
              </a:xfrm>
              <a:prstGeom prst="rect">
                <a:avLst/>
              </a:prstGeom>
              <a:blipFill>
                <a:blip r:embed="rId3"/>
                <a:stretch>
                  <a:fillRect l="-1678" b="-2807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2776" name="Text Box 1038">
                <a:extLst>
                  <a:ext uri="{FF2B5EF4-FFF2-40B4-BE49-F238E27FC236}">
                    <a16:creationId xmlns:a16="http://schemas.microsoft.com/office/drawing/2014/main" id="{EDB45495-D5FB-A0C2-D221-D8FAD643B89C}"/>
                  </a:ext>
                </a:extLst>
              </p:cNvPr>
              <p:cNvSpPr txBox="1">
                <a:spLocks noChangeArrowheads="1"/>
              </p:cNvSpPr>
              <p:nvPr/>
            </p:nvSpPr>
            <p:spPr bwMode="auto">
              <a:xfrm>
                <a:off x="1901095" y="5121208"/>
                <a:ext cx="6096862" cy="132343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14:m>
                  <m:oMathPara xmlns:m="http://schemas.openxmlformats.org/officeDocument/2006/math">
                    <m:oMathParaPr>
                      <m:jc m:val="centerGroup"/>
                    </m:oMathParaPr>
                    <m:oMath xmlns:m="http://schemas.openxmlformats.org/officeDocument/2006/math">
                      <m:r>
                        <m:rPr>
                          <m:sty m:val="p"/>
                        </m:rPr>
                        <a:rPr lang="en-US" altLang="zh-CN" sz="4000" b="0" i="0" dirty="0" smtClean="0">
                          <a:latin typeface="Cambria Math" panose="02040503050406030204" pitchFamily="18" charset="0"/>
                          <a:ea typeface="文鼎CS魏碑"/>
                          <a:cs typeface="文鼎CS魏碑"/>
                        </a:rPr>
                        <m:t>l</m:t>
                      </m:r>
                      <m:func>
                        <m:funcPr>
                          <m:ctrlPr>
                            <a:rPr lang="en-US" altLang="zh-CN" sz="4000" i="1" dirty="0" smtClean="0">
                              <a:latin typeface="Cambria Math" panose="02040503050406030204" pitchFamily="18" charset="0"/>
                              <a:ea typeface="文鼎CS魏碑"/>
                              <a:cs typeface="文鼎CS魏碑"/>
                            </a:rPr>
                          </m:ctrlPr>
                        </m:funcPr>
                        <m:fName>
                          <m:r>
                            <m:rPr>
                              <m:sty m:val="p"/>
                            </m:rPr>
                            <a:rPr lang="en-US" altLang="zh-CN" sz="4000" b="0" i="0" dirty="0" smtClean="0">
                              <a:latin typeface="Cambria Math" panose="02040503050406030204" pitchFamily="18" charset="0"/>
                              <a:ea typeface="文鼎CS魏碑"/>
                              <a:cs typeface="文鼎CS魏碑"/>
                            </a:rPr>
                            <m:t>g</m:t>
                          </m:r>
                        </m:fName>
                        <m:e>
                          <m:r>
                            <a:rPr lang="en-US" altLang="zh-CN" sz="4000" b="0" i="1" dirty="0" smtClean="0">
                              <a:latin typeface="Cambria Math" panose="02040503050406030204" pitchFamily="18" charset="0"/>
                              <a:ea typeface="文鼎CS魏碑"/>
                              <a:cs typeface="文鼎CS魏碑"/>
                            </a:rPr>
                            <m:t>1983</m:t>
                          </m:r>
                        </m:e>
                      </m:func>
                      <m:r>
                        <a:rPr lang="en-US" altLang="zh-CN" sz="4000" b="0" i="1" dirty="0" smtClean="0">
                          <a:latin typeface="Cambria Math" panose="02040503050406030204" pitchFamily="18" charset="0"/>
                          <a:ea typeface="文鼎CS魏碑"/>
                          <a:cs typeface="文鼎CS魏碑"/>
                        </a:rPr>
                        <m:t>= 3.29732714</m:t>
                      </m:r>
                    </m:oMath>
                  </m:oMathPara>
                </a14:m>
                <a:endParaRPr lang="en-US" altLang="zh-CN" sz="4000" i="1" dirty="0">
                  <a:latin typeface="Cambria Math" panose="02040503050406030204" pitchFamily="18" charset="0"/>
                  <a:ea typeface="文鼎CS魏碑"/>
                  <a:cs typeface="文鼎CS魏碑"/>
                </a:endParaRPr>
              </a:p>
              <a:p>
                <a:pPr eaLnBrk="1" hangingPunct="1"/>
                <a:r>
                  <a:rPr lang="en-US" altLang="zh-CN" sz="4000" dirty="0">
                    <a:ea typeface="文鼎CS魏碑"/>
                    <a:cs typeface="文鼎CS魏碑"/>
                  </a:rPr>
                  <a:t>                </a:t>
                </a:r>
                <a14:m>
                  <m:oMath xmlns:m="http://schemas.openxmlformats.org/officeDocument/2006/math">
                    <m:r>
                      <a:rPr lang="en-US" altLang="zh-CN" sz="4000" b="0" i="1" dirty="0" smtClean="0">
                        <a:latin typeface="Cambria Math" panose="02040503050406030204" pitchFamily="18" charset="0"/>
                        <a:ea typeface="文鼎CS魏碑"/>
                        <a:cs typeface="文鼎CS魏碑"/>
                      </a:rPr>
                      <m:t>→</m:t>
                    </m:r>
                  </m:oMath>
                </a14:m>
                <a:endParaRPr lang="en-US" altLang="zh-CN" sz="4000" dirty="0"/>
              </a:p>
            </p:txBody>
          </p:sp>
        </mc:Choice>
        <mc:Fallback xmlns="">
          <p:sp>
            <p:nvSpPr>
              <p:cNvPr id="32776" name="Text Box 1038">
                <a:extLst>
                  <a:ext uri="{FF2B5EF4-FFF2-40B4-BE49-F238E27FC236}">
                    <a16:creationId xmlns:a16="http://schemas.microsoft.com/office/drawing/2014/main" id="{EDB45495-D5FB-A0C2-D221-D8FAD643B89C}"/>
                  </a:ext>
                </a:extLst>
              </p:cNvPr>
              <p:cNvSpPr txBox="1">
                <a:spLocks noRot="1" noChangeAspect="1" noMove="1" noResize="1" noEditPoints="1" noAdjustHandles="1" noChangeArrowheads="1" noChangeShapeType="1" noTextEdit="1"/>
              </p:cNvSpPr>
              <p:nvPr/>
            </p:nvSpPr>
            <p:spPr bwMode="auto">
              <a:xfrm>
                <a:off x="1901095" y="5121208"/>
                <a:ext cx="6096862" cy="1323439"/>
              </a:xfrm>
              <a:prstGeom prst="rect">
                <a:avLst/>
              </a:prstGeom>
              <a:blipFill>
                <a:blip r:embed="rId4"/>
                <a:stretch>
                  <a:fillRect t="-95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 name="Text Box 1029">
            <a:extLst>
              <a:ext uri="{FF2B5EF4-FFF2-40B4-BE49-F238E27FC236}">
                <a16:creationId xmlns:a16="http://schemas.microsoft.com/office/drawing/2014/main" id="{DD93993F-B308-6207-B705-F7B82AD5DBC5}"/>
              </a:ext>
            </a:extLst>
          </p:cNvPr>
          <p:cNvSpPr txBox="1">
            <a:spLocks noChangeArrowheads="1"/>
          </p:cNvSpPr>
          <p:nvPr/>
        </p:nvSpPr>
        <p:spPr bwMode="auto">
          <a:xfrm>
            <a:off x="1158383" y="2627614"/>
            <a:ext cx="148542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2060"/>
                </a:solidFill>
                <a:latin typeface="Microsoft YaHei" panose="020B0503020204020204" pitchFamily="34" charset="-122"/>
                <a:ea typeface="Microsoft YaHei" panose="020B0503020204020204" pitchFamily="34" charset="-122"/>
              </a:rPr>
              <a:t>例：</a:t>
            </a:r>
            <a:endParaRPr lang="en-US" altLang="zh-CN" sz="3200" dirty="0">
              <a:solidFill>
                <a:srgbClr val="002060"/>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FFE9AE1E-BAF6-47D7-2666-504F4A292B80}"/>
                  </a:ext>
                </a:extLst>
              </p:cNvPr>
              <p:cNvSpPr txBox="1"/>
              <p:nvPr/>
            </p:nvSpPr>
            <p:spPr>
              <a:xfrm>
                <a:off x="1682646" y="3550979"/>
                <a:ext cx="6645602" cy="13234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unc>
                        <m:funcPr>
                          <m:ctrlPr>
                            <a:rPr kumimoji="1" lang="en-US" altLang="zh-CN" sz="4000" i="1" smtClean="0">
                              <a:latin typeface="Cambria Math" panose="02040503050406030204" pitchFamily="18" charset="0"/>
                            </a:rPr>
                          </m:ctrlPr>
                        </m:funcPr>
                        <m:fName>
                          <m:r>
                            <m:rPr>
                              <m:sty m:val="p"/>
                            </m:rPr>
                            <a:rPr kumimoji="1" lang="en-US" altLang="zh-CN" sz="4000" b="0" i="0" smtClean="0">
                              <a:latin typeface="Cambria Math" panose="02040503050406030204" pitchFamily="18" charset="0"/>
                            </a:rPr>
                            <m:t>lg</m:t>
                          </m:r>
                        </m:fName>
                        <m:e>
                          <m:r>
                            <a:rPr kumimoji="1" lang="en-US" altLang="zh-CN" sz="4000" b="0" i="1" smtClean="0">
                              <a:latin typeface="Cambria Math" panose="02040503050406030204" pitchFamily="18" charset="0"/>
                            </a:rPr>
                            <m:t>1.983</m:t>
                          </m:r>
                        </m:e>
                      </m:func>
                      <m:r>
                        <a:rPr kumimoji="1" lang="en-US" altLang="zh-CN" sz="4000" b="0" i="1" smtClean="0">
                          <a:latin typeface="Cambria Math" panose="02040503050406030204" pitchFamily="18" charset="0"/>
                        </a:rPr>
                        <m:t>=0.297322714</m:t>
                      </m:r>
                    </m:oMath>
                  </m:oMathPara>
                </a14:m>
                <a:endParaRPr kumimoji="1" lang="en-US" altLang="zh-CN" sz="4000" i="1" dirty="0">
                  <a:latin typeface="Cambria Math" panose="02040503050406030204" pitchFamily="18" charset="0"/>
                </a:endParaRPr>
              </a:p>
              <a:p>
                <a:r>
                  <a:rPr kumimoji="1" lang="en-US" altLang="zh-CN" sz="4000" dirty="0"/>
                  <a:t> </a:t>
                </a:r>
                <a14:m>
                  <m:oMath xmlns:m="http://schemas.openxmlformats.org/officeDocument/2006/math">
                    <m:r>
                      <a:rPr kumimoji="1" lang="en-US" altLang="zh-CN" sz="4000" b="0" i="0" smtClean="0">
                        <a:latin typeface="Cambria Math" panose="02040503050406030204" pitchFamily="18" charset="0"/>
                      </a:rPr>
                      <m:t>                   </m:t>
                    </m:r>
                    <m:r>
                      <a:rPr kumimoji="1" lang="en-US" altLang="zh-CN" sz="4000" b="0" i="1" smtClean="0">
                        <a:latin typeface="Cambria Math" panose="02040503050406030204" pitchFamily="18" charset="0"/>
                      </a:rPr>
                      <m:t>→0.2973</m:t>
                    </m:r>
                  </m:oMath>
                </a14:m>
                <a:endParaRPr kumimoji="1" lang="zh-CN" altLang="en-US" sz="4000" dirty="0"/>
              </a:p>
            </p:txBody>
          </p:sp>
        </mc:Choice>
        <mc:Fallback xmlns="">
          <p:sp>
            <p:nvSpPr>
              <p:cNvPr id="3" name="文本框 2">
                <a:extLst>
                  <a:ext uri="{FF2B5EF4-FFF2-40B4-BE49-F238E27FC236}">
                    <a16:creationId xmlns:a16="http://schemas.microsoft.com/office/drawing/2014/main" id="{FFE9AE1E-BAF6-47D7-2666-504F4A292B80}"/>
                  </a:ext>
                </a:extLst>
              </p:cNvPr>
              <p:cNvSpPr txBox="1">
                <a:spLocks noRot="1" noChangeAspect="1" noMove="1" noResize="1" noEditPoints="1" noAdjustHandles="1" noChangeArrowheads="1" noChangeShapeType="1" noTextEdit="1"/>
              </p:cNvSpPr>
              <p:nvPr/>
            </p:nvSpPr>
            <p:spPr>
              <a:xfrm>
                <a:off x="1682646" y="3550979"/>
                <a:ext cx="6645602" cy="1323439"/>
              </a:xfrm>
              <a:prstGeom prst="rect">
                <a:avLst/>
              </a:prstGeom>
              <a:blipFill>
                <a:blip r:embed="rId5"/>
                <a:stretch>
                  <a:fillRect l="-763" b="-14286"/>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 Box 1038">
                <a:extLst>
                  <a:ext uri="{FF2B5EF4-FFF2-40B4-BE49-F238E27FC236}">
                    <a16:creationId xmlns:a16="http://schemas.microsoft.com/office/drawing/2014/main" id="{9E244F2D-9778-22CE-3C31-216058AD320A}"/>
                  </a:ext>
                </a:extLst>
              </p:cNvPr>
              <p:cNvSpPr txBox="1">
                <a:spLocks noChangeArrowheads="1"/>
              </p:cNvSpPr>
              <p:nvPr/>
            </p:nvSpPr>
            <p:spPr bwMode="auto">
              <a:xfrm>
                <a:off x="4727848" y="5753398"/>
                <a:ext cx="1837361" cy="70788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14:m>
                  <m:oMathPara xmlns:m="http://schemas.openxmlformats.org/officeDocument/2006/math">
                    <m:oMathParaPr>
                      <m:jc m:val="centerGroup"/>
                    </m:oMathParaPr>
                    <m:oMath xmlns:m="http://schemas.openxmlformats.org/officeDocument/2006/math">
                      <m:r>
                        <a:rPr lang="en-US" altLang="zh-CN" sz="4000" b="0" i="1" dirty="0" smtClean="0">
                          <a:solidFill>
                            <a:srgbClr val="C00000"/>
                          </a:solidFill>
                          <a:latin typeface="Cambria Math" panose="02040503050406030204" pitchFamily="18" charset="0"/>
                          <a:ea typeface="文鼎CS魏碑"/>
                          <a:cs typeface="文鼎CS魏碑"/>
                        </a:rPr>
                        <m:t>3.2973</m:t>
                      </m:r>
                    </m:oMath>
                  </m:oMathPara>
                </a14:m>
                <a:endParaRPr lang="en-US" altLang="zh-CN" sz="4000" dirty="0">
                  <a:solidFill>
                    <a:srgbClr val="C00000"/>
                  </a:solidFill>
                </a:endParaRPr>
              </a:p>
            </p:txBody>
          </p:sp>
        </mc:Choice>
        <mc:Fallback xmlns="">
          <p:sp>
            <p:nvSpPr>
              <p:cNvPr id="4" name="Text Box 1038">
                <a:extLst>
                  <a:ext uri="{FF2B5EF4-FFF2-40B4-BE49-F238E27FC236}">
                    <a16:creationId xmlns:a16="http://schemas.microsoft.com/office/drawing/2014/main" id="{9E244F2D-9778-22CE-3C31-216058AD320A}"/>
                  </a:ext>
                </a:extLst>
              </p:cNvPr>
              <p:cNvSpPr txBox="1">
                <a:spLocks noRot="1" noChangeAspect="1" noMove="1" noResize="1" noEditPoints="1" noAdjustHandles="1" noChangeArrowheads="1" noChangeShapeType="1" noTextEdit="1"/>
              </p:cNvSpPr>
              <p:nvPr/>
            </p:nvSpPr>
            <p:spPr bwMode="auto">
              <a:xfrm>
                <a:off x="4727848" y="5753398"/>
                <a:ext cx="1837361" cy="707886"/>
              </a:xfrm>
              <a:prstGeom prst="rect">
                <a:avLst/>
              </a:prstGeom>
              <a:blipFill>
                <a:blip r:embed="rId6"/>
                <a:stretch>
                  <a:fillRect l="-690" r="-690" b="-178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cxnSp>
        <p:nvCxnSpPr>
          <p:cNvPr id="5" name="直线连接符 4">
            <a:extLst>
              <a:ext uri="{FF2B5EF4-FFF2-40B4-BE49-F238E27FC236}">
                <a16:creationId xmlns:a16="http://schemas.microsoft.com/office/drawing/2014/main" id="{21C078A8-2791-B2AB-9A63-ED88DE3F81A6}"/>
              </a:ext>
            </a:extLst>
          </p:cNvPr>
          <p:cNvCxnSpPr>
            <a:cxnSpLocks/>
          </p:cNvCxnSpPr>
          <p:nvPr/>
        </p:nvCxnSpPr>
        <p:spPr>
          <a:xfrm>
            <a:off x="2855640" y="4259802"/>
            <a:ext cx="1235595"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7" name="直线连接符 6">
            <a:extLst>
              <a:ext uri="{FF2B5EF4-FFF2-40B4-BE49-F238E27FC236}">
                <a16:creationId xmlns:a16="http://schemas.microsoft.com/office/drawing/2014/main" id="{6C80C645-5EBC-7FE9-CA34-B43AF7784D25}"/>
              </a:ext>
            </a:extLst>
          </p:cNvPr>
          <p:cNvCxnSpPr>
            <a:cxnSpLocks/>
          </p:cNvCxnSpPr>
          <p:nvPr/>
        </p:nvCxnSpPr>
        <p:spPr>
          <a:xfrm>
            <a:off x="5005447" y="4874418"/>
            <a:ext cx="1090553"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8" name="直线连接符 7">
            <a:extLst>
              <a:ext uri="{FF2B5EF4-FFF2-40B4-BE49-F238E27FC236}">
                <a16:creationId xmlns:a16="http://schemas.microsoft.com/office/drawing/2014/main" id="{1FADC912-2AFD-C23A-C36E-C8D378CEFE3C}"/>
              </a:ext>
            </a:extLst>
          </p:cNvPr>
          <p:cNvCxnSpPr>
            <a:cxnSpLocks/>
          </p:cNvCxnSpPr>
          <p:nvPr/>
        </p:nvCxnSpPr>
        <p:spPr>
          <a:xfrm>
            <a:off x="3091198" y="5877272"/>
            <a:ext cx="100003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9" name="直线连接符 8">
            <a:extLst>
              <a:ext uri="{FF2B5EF4-FFF2-40B4-BE49-F238E27FC236}">
                <a16:creationId xmlns:a16="http://schemas.microsoft.com/office/drawing/2014/main" id="{FCD31CAC-57FA-16CB-332F-EC626ED1472A}"/>
              </a:ext>
            </a:extLst>
          </p:cNvPr>
          <p:cNvCxnSpPr>
            <a:cxnSpLocks/>
          </p:cNvCxnSpPr>
          <p:nvPr/>
        </p:nvCxnSpPr>
        <p:spPr>
          <a:xfrm>
            <a:off x="5339916" y="6492619"/>
            <a:ext cx="104411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9">
            <a:extLst>
              <a:ext uri="{FF2B5EF4-FFF2-40B4-BE49-F238E27FC236}">
                <a16:creationId xmlns:a16="http://schemas.microsoft.com/office/drawing/2014/main" id="{CCFDD3B1-078D-0C44-1793-00BC75A3F33A}"/>
              </a:ext>
            </a:extLst>
          </p:cNvPr>
          <p:cNvCxnSpPr>
            <a:cxnSpLocks/>
          </p:cNvCxnSpPr>
          <p:nvPr/>
        </p:nvCxnSpPr>
        <p:spPr>
          <a:xfrm>
            <a:off x="2855640" y="3304188"/>
            <a:ext cx="79208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2" name="直线连接符 11">
            <a:extLst>
              <a:ext uri="{FF2B5EF4-FFF2-40B4-BE49-F238E27FC236}">
                <a16:creationId xmlns:a16="http://schemas.microsoft.com/office/drawing/2014/main" id="{1B8FA9BD-8C53-AEDB-E6AF-199BB06840DB}"/>
              </a:ext>
            </a:extLst>
          </p:cNvPr>
          <p:cNvCxnSpPr>
            <a:cxnSpLocks/>
          </p:cNvCxnSpPr>
          <p:nvPr/>
        </p:nvCxnSpPr>
        <p:spPr>
          <a:xfrm>
            <a:off x="5015880" y="3243263"/>
            <a:ext cx="792088"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277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77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4" grpId="0"/>
      <p:bldP spid="32776" grpId="0"/>
      <p:bldP spid="3" grpId="0"/>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3795" name="Text Box 4">
                <a:extLst>
                  <a:ext uri="{FF2B5EF4-FFF2-40B4-BE49-F238E27FC236}">
                    <a16:creationId xmlns:a16="http://schemas.microsoft.com/office/drawing/2014/main" id="{407EE922-7DE8-66A7-7F9C-4EACBEAC737F}"/>
                  </a:ext>
                </a:extLst>
              </p:cNvPr>
              <p:cNvSpPr txBox="1">
                <a:spLocks noChangeArrowheads="1"/>
              </p:cNvSpPr>
              <p:nvPr/>
            </p:nvSpPr>
            <p:spPr bwMode="auto">
              <a:xfrm>
                <a:off x="225007" y="1325547"/>
                <a:ext cx="9253264" cy="107721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lvl="2" algn="just"/>
                <a14:m>
                  <m:oMath xmlns:m="http://schemas.openxmlformats.org/officeDocument/2006/math">
                    <m:r>
                      <a:rPr lang="en-US" altLang="zh-CN" sz="3200" b="0" i="0" smtClean="0">
                        <a:solidFill>
                          <a:srgbClr val="C00000"/>
                        </a:solidFill>
                        <a:latin typeface="Cambria Math" panose="02040503050406030204" pitchFamily="18" charset="0"/>
                      </a:rPr>
                      <m:t>1</m:t>
                    </m:r>
                    <m:sSup>
                      <m:sSupPr>
                        <m:ctrlPr>
                          <a:rPr lang="en-US" altLang="zh-CN" sz="3200" i="1" smtClean="0">
                            <a:solidFill>
                              <a:srgbClr val="C00000"/>
                            </a:solidFill>
                            <a:latin typeface="Cambria Math" panose="02040503050406030204" pitchFamily="18" charset="0"/>
                          </a:rPr>
                        </m:ctrlPr>
                      </m:sSupPr>
                      <m:e>
                        <m:r>
                          <a:rPr lang="en-US" altLang="zh-CN" sz="3200" b="0" i="0" smtClean="0">
                            <a:solidFill>
                              <a:srgbClr val="C00000"/>
                            </a:solidFill>
                            <a:latin typeface="Cambria Math" panose="02040503050406030204" pitchFamily="18" charset="0"/>
                          </a:rPr>
                          <m:t>0</m:t>
                        </m:r>
                      </m:e>
                      <m:sup>
                        <m:r>
                          <a:rPr lang="en-US" altLang="zh-CN" sz="3200" b="0" i="1" smtClean="0">
                            <a:solidFill>
                              <a:srgbClr val="C00000"/>
                            </a:solidFill>
                            <a:latin typeface="Cambria Math" panose="02040503050406030204" pitchFamily="18" charset="0"/>
                          </a:rPr>
                          <m:t>𝑥</m:t>
                        </m:r>
                      </m:sup>
                    </m:sSup>
                    <m:r>
                      <a:rPr lang="en-US" altLang="zh-CN" sz="3200" b="0">
                        <a:solidFill>
                          <a:srgbClr val="C00000"/>
                        </a:solidFill>
                        <a:latin typeface="Cambria Math" panose="02040503050406030204" pitchFamily="18" charset="0"/>
                      </a:rPr>
                      <m:t> </m:t>
                    </m:r>
                  </m:oMath>
                </a14:m>
                <a:r>
                  <a:rPr lang="zh-CN" altLang="en-US" sz="3200" dirty="0">
                    <a:solidFill>
                      <a:srgbClr val="C00000"/>
                    </a:solidFill>
                    <a:latin typeface="Microsoft YaHei" panose="020B0503020204020204" pitchFamily="34" charset="-122"/>
                    <a:ea typeface="Microsoft YaHei" panose="020B0503020204020204" pitchFamily="34" charset="-122"/>
                  </a:rPr>
                  <a:t>或</a:t>
                </a:r>
                <a14:m>
                  <m:oMath xmlns:m="http://schemas.openxmlformats.org/officeDocument/2006/math">
                    <m:sSup>
                      <m:sSupPr>
                        <m:ctrlPr>
                          <a:rPr lang="en-US" altLang="zh-CN" sz="3200" i="1" smtClean="0">
                            <a:solidFill>
                              <a:srgbClr val="C00000"/>
                            </a:solidFill>
                            <a:latin typeface="Cambria Math" panose="02040503050406030204" pitchFamily="18" charset="0"/>
                          </a:rPr>
                        </m:ctrlPr>
                      </m:sSupPr>
                      <m:e>
                        <m:r>
                          <m:rPr>
                            <m:sty m:val="p"/>
                          </m:rPr>
                          <a:rPr lang="en-US" altLang="zh-CN" sz="3200" b="0" i="0" smtClean="0">
                            <a:solidFill>
                              <a:srgbClr val="C00000"/>
                            </a:solidFill>
                            <a:latin typeface="Cambria Math" panose="02040503050406030204" pitchFamily="18" charset="0"/>
                          </a:rPr>
                          <m:t>e</m:t>
                        </m:r>
                      </m:e>
                      <m:sup>
                        <m:r>
                          <a:rPr lang="en-US" altLang="zh-CN" sz="3200" b="0" i="1">
                            <a:solidFill>
                              <a:srgbClr val="C00000"/>
                            </a:solidFill>
                            <a:latin typeface="Cambria Math" panose="02040503050406030204" pitchFamily="18" charset="0"/>
                          </a:rPr>
                          <m:t>𝑥</m:t>
                        </m:r>
                      </m:sup>
                    </m:sSup>
                  </m:oMath>
                </a14:m>
                <a:r>
                  <a:rPr lang="zh-CN" altLang="en-US" sz="3200" dirty="0">
                    <a:solidFill>
                      <a:srgbClr val="C00000"/>
                    </a:solidFill>
                    <a:latin typeface="Microsoft YaHei" panose="020B0503020204020204" pitchFamily="34" charset="-122"/>
                    <a:ea typeface="Microsoft YaHei" panose="020B0503020204020204" pitchFamily="34" charset="-122"/>
                  </a:rPr>
                  <a:t>的有效位数和</a:t>
                </a:r>
                <a:r>
                  <a:rPr lang="en-US" altLang="zh-CN" sz="3200" i="1" dirty="0">
                    <a:solidFill>
                      <a:srgbClr val="C00000"/>
                    </a:solidFill>
                    <a:ea typeface="Microsoft YaHei" panose="020B0503020204020204" pitchFamily="34" charset="-122"/>
                    <a:cs typeface="Times New Roman" panose="02020603050405020304" pitchFamily="18" charset="0"/>
                  </a:rPr>
                  <a:t>x</a:t>
                </a:r>
                <a:r>
                  <a:rPr lang="zh-CN" altLang="en-US" sz="3200" dirty="0">
                    <a:solidFill>
                      <a:srgbClr val="C00000"/>
                    </a:solidFill>
                    <a:latin typeface="Microsoft YaHei" panose="020B0503020204020204" pitchFamily="34" charset="-122"/>
                    <a:ea typeface="Microsoft YaHei" panose="020B0503020204020204" pitchFamily="34" charset="-122"/>
                  </a:rPr>
                  <a:t>小数点后的位数相同（包括紧接小数点后面的</a:t>
                </a:r>
                <a:r>
                  <a:rPr lang="en-US" altLang="zh-CN" sz="3200" dirty="0">
                    <a:solidFill>
                      <a:srgbClr val="C00000"/>
                    </a:solidFill>
                    <a:latin typeface="Microsoft YaHei" panose="020B0503020204020204" pitchFamily="34" charset="-122"/>
                    <a:ea typeface="Microsoft YaHei" panose="020B0503020204020204" pitchFamily="34" charset="-122"/>
                  </a:rPr>
                  <a:t>0</a:t>
                </a:r>
                <a:r>
                  <a:rPr lang="zh-CN" altLang="en-US" sz="3200" dirty="0">
                    <a:solidFill>
                      <a:srgbClr val="C00000"/>
                    </a:solidFill>
                    <a:latin typeface="Microsoft YaHei" panose="020B0503020204020204" pitchFamily="34" charset="-122"/>
                    <a:ea typeface="Microsoft YaHei" panose="020B0503020204020204" pitchFamily="34" charset="-122"/>
                  </a:rPr>
                  <a:t>）</a:t>
                </a:r>
              </a:p>
            </p:txBody>
          </p:sp>
        </mc:Choice>
        <mc:Fallback xmlns="">
          <p:sp>
            <p:nvSpPr>
              <p:cNvPr id="33795" name="Text Box 4">
                <a:extLst>
                  <a:ext uri="{FF2B5EF4-FFF2-40B4-BE49-F238E27FC236}">
                    <a16:creationId xmlns:a16="http://schemas.microsoft.com/office/drawing/2014/main" id="{407EE922-7DE8-66A7-7F9C-4EACBEAC737F}"/>
                  </a:ext>
                </a:extLst>
              </p:cNvPr>
              <p:cNvSpPr txBox="1">
                <a:spLocks noRot="1" noChangeAspect="1" noMove="1" noResize="1" noEditPoints="1" noAdjustHandles="1" noChangeArrowheads="1" noChangeShapeType="1" noTextEdit="1"/>
              </p:cNvSpPr>
              <p:nvPr/>
            </p:nvSpPr>
            <p:spPr bwMode="auto">
              <a:xfrm>
                <a:off x="225007" y="1325547"/>
                <a:ext cx="9253264" cy="1077218"/>
              </a:xfrm>
              <a:prstGeom prst="rect">
                <a:avLst/>
              </a:prstGeom>
              <a:blipFill>
                <a:blip r:embed="rId2"/>
                <a:stretch>
                  <a:fillRect t="-6977" r="-1644" b="-17442"/>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797" name="Text Box 13">
                <a:extLst>
                  <a:ext uri="{FF2B5EF4-FFF2-40B4-BE49-F238E27FC236}">
                    <a16:creationId xmlns:a16="http://schemas.microsoft.com/office/drawing/2014/main" id="{EDAD9230-47EA-9E90-1F21-5DE463B04A05}"/>
                  </a:ext>
                </a:extLst>
              </p:cNvPr>
              <p:cNvSpPr txBox="1">
                <a:spLocks noChangeArrowheads="1"/>
              </p:cNvSpPr>
              <p:nvPr/>
            </p:nvSpPr>
            <p:spPr bwMode="auto">
              <a:xfrm>
                <a:off x="1449779" y="2691705"/>
                <a:ext cx="7568226" cy="71487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14:m>
                  <m:oMathPara xmlns:m="http://schemas.openxmlformats.org/officeDocument/2006/math">
                    <m:oMathParaPr>
                      <m:jc m:val="centerGroup"/>
                    </m:oMathParaPr>
                    <m:oMath xmlns:m="http://schemas.openxmlformats.org/officeDocument/2006/math">
                      <m:r>
                        <a:rPr lang="en-US" altLang="zh-CN" sz="4000" b="0" i="0" dirty="0" smtClean="0">
                          <a:latin typeface="Cambria Math" panose="02040503050406030204" pitchFamily="18" charset="0"/>
                        </a:rPr>
                        <m:t> 1</m:t>
                      </m:r>
                      <m:sSup>
                        <m:sSupPr>
                          <m:ctrlPr>
                            <a:rPr lang="en-US" altLang="zh-CN" sz="4000" i="1" dirty="0" smtClean="0">
                              <a:latin typeface="Cambria Math" panose="02040503050406030204" pitchFamily="18" charset="0"/>
                            </a:rPr>
                          </m:ctrlPr>
                        </m:sSupPr>
                        <m:e>
                          <m:r>
                            <a:rPr lang="en-US" altLang="zh-CN" sz="4000" b="0" i="0" dirty="0" smtClean="0">
                              <a:latin typeface="Cambria Math" panose="02040503050406030204" pitchFamily="18" charset="0"/>
                            </a:rPr>
                            <m:t>0</m:t>
                          </m:r>
                        </m:e>
                        <m:sup>
                          <m:r>
                            <a:rPr lang="en-US" altLang="zh-CN" sz="4000" b="0" i="0" dirty="0" smtClean="0">
                              <a:latin typeface="Cambria Math" panose="02040503050406030204" pitchFamily="18" charset="0"/>
                            </a:rPr>
                            <m:t>6.25</m:t>
                          </m:r>
                        </m:sup>
                      </m:sSup>
                      <m:r>
                        <a:rPr lang="en-US" altLang="zh-CN" sz="4000" b="0" i="0" dirty="0">
                          <a:latin typeface="Cambria Math" panose="02040503050406030204" pitchFamily="18" charset="0"/>
                          <a:ea typeface="文鼎CS魏碑"/>
                          <a:cs typeface="文鼎CS魏碑"/>
                        </a:rPr>
                        <m:t>=1778279.41</m:t>
                      </m:r>
                      <m:r>
                        <a:rPr lang="en-US" altLang="zh-CN" sz="4000" b="0" i="0" dirty="0" smtClean="0">
                          <a:latin typeface="Cambria Math" panose="02040503050406030204" pitchFamily="18" charset="0"/>
                          <a:ea typeface="文鼎CS魏碑"/>
                          <a:cs typeface="文鼎CS魏碑"/>
                        </a:rPr>
                        <m:t>=</m:t>
                      </m:r>
                      <m:r>
                        <a:rPr lang="en-US" altLang="zh-CN" sz="4000" b="0" i="0" dirty="0" smtClean="0">
                          <a:latin typeface="Cambria Math" panose="02040503050406030204" pitchFamily="18" charset="0"/>
                          <a:ea typeface="文鼎CS魏碑"/>
                          <a:cs typeface="文鼎CS魏碑"/>
                          <a:sym typeface="Symbol" pitchFamily="2" charset="2"/>
                        </a:rPr>
                        <m:t>1.8×</m:t>
                      </m:r>
                      <m:sSup>
                        <m:sSupPr>
                          <m:ctrlPr>
                            <a:rPr lang="en-US" altLang="zh-CN" sz="4000" b="0" i="1" dirty="0" smtClean="0">
                              <a:latin typeface="Cambria Math" panose="02040503050406030204" pitchFamily="18" charset="0"/>
                              <a:ea typeface="文鼎CS魏碑"/>
                              <a:cs typeface="文鼎CS魏碑"/>
                              <a:sym typeface="Symbol" pitchFamily="2" charset="2"/>
                            </a:rPr>
                          </m:ctrlPr>
                        </m:sSupPr>
                        <m:e>
                          <m:r>
                            <a:rPr lang="en-US" altLang="zh-CN" sz="4000" b="0" i="0" dirty="0" smtClean="0">
                              <a:latin typeface="Cambria Math" panose="02040503050406030204" pitchFamily="18" charset="0"/>
                              <a:ea typeface="文鼎CS魏碑"/>
                              <a:cs typeface="文鼎CS魏碑"/>
                              <a:sym typeface="Symbol" pitchFamily="2" charset="2"/>
                            </a:rPr>
                            <m:t>10</m:t>
                          </m:r>
                        </m:e>
                        <m:sup>
                          <m:r>
                            <a:rPr lang="en-US" altLang="zh-CN" sz="4000" b="0" i="0" dirty="0" smtClean="0">
                              <a:latin typeface="Cambria Math" panose="02040503050406030204" pitchFamily="18" charset="0"/>
                              <a:ea typeface="文鼎CS魏碑"/>
                              <a:cs typeface="文鼎CS魏碑"/>
                              <a:sym typeface="Symbol" pitchFamily="2" charset="2"/>
                            </a:rPr>
                            <m:t>6</m:t>
                          </m:r>
                        </m:sup>
                      </m:sSup>
                    </m:oMath>
                  </m:oMathPara>
                </a14:m>
                <a:endParaRPr lang="en-US" altLang="zh-CN" sz="4000" dirty="0">
                  <a:latin typeface="Amaze"/>
                  <a:ea typeface="文鼎CS魏碑"/>
                  <a:cs typeface="文鼎CS魏碑"/>
                </a:endParaRPr>
              </a:p>
            </p:txBody>
          </p:sp>
        </mc:Choice>
        <mc:Fallback xmlns="">
          <p:sp>
            <p:nvSpPr>
              <p:cNvPr id="33797" name="Text Box 13">
                <a:extLst>
                  <a:ext uri="{FF2B5EF4-FFF2-40B4-BE49-F238E27FC236}">
                    <a16:creationId xmlns:a16="http://schemas.microsoft.com/office/drawing/2014/main" id="{EDAD9230-47EA-9E90-1F21-5DE463B04A05}"/>
                  </a:ext>
                </a:extLst>
              </p:cNvPr>
              <p:cNvSpPr txBox="1">
                <a:spLocks noRot="1" noChangeAspect="1" noMove="1" noResize="1" noEditPoints="1" noAdjustHandles="1" noChangeArrowheads="1" noChangeShapeType="1" noTextEdit="1"/>
              </p:cNvSpPr>
              <p:nvPr/>
            </p:nvSpPr>
            <p:spPr bwMode="auto">
              <a:xfrm>
                <a:off x="1449779" y="2691705"/>
                <a:ext cx="7568226" cy="714876"/>
              </a:xfrm>
              <a:prstGeom prst="rect">
                <a:avLst/>
              </a:prstGeom>
              <a:blipFill>
                <a:blip r:embed="rId3"/>
                <a:stretch>
                  <a:fillRect l="-1007" b="-2456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33798" name="Text Box 14">
                <a:extLst>
                  <a:ext uri="{FF2B5EF4-FFF2-40B4-BE49-F238E27FC236}">
                    <a16:creationId xmlns:a16="http://schemas.microsoft.com/office/drawing/2014/main" id="{476042A7-6B7A-CA54-1FD4-385470B05763}"/>
                  </a:ext>
                </a:extLst>
              </p:cNvPr>
              <p:cNvSpPr txBox="1">
                <a:spLocks noChangeArrowheads="1"/>
              </p:cNvSpPr>
              <p:nvPr/>
            </p:nvSpPr>
            <p:spPr bwMode="auto">
              <a:xfrm>
                <a:off x="1521959" y="3596539"/>
                <a:ext cx="7000313" cy="71487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14:m>
                  <m:oMathPara xmlns:m="http://schemas.openxmlformats.org/officeDocument/2006/math">
                    <m:oMathParaPr>
                      <m:jc m:val="centerGroup"/>
                    </m:oMathParaPr>
                    <m:oMath xmlns:m="http://schemas.openxmlformats.org/officeDocument/2006/math">
                      <m:r>
                        <a:rPr lang="en-US" altLang="zh-CN" sz="4000" b="0" i="0" dirty="0" smtClean="0">
                          <a:latin typeface="Cambria Math" panose="02040503050406030204" pitchFamily="18" charset="0"/>
                          <a:ea typeface="文鼎CS魏碑"/>
                          <a:cs typeface="文鼎CS魏碑"/>
                        </a:rPr>
                        <m:t>1</m:t>
                      </m:r>
                      <m:sSup>
                        <m:sSupPr>
                          <m:ctrlPr>
                            <a:rPr lang="en-US" altLang="zh-CN" sz="4000" i="1" dirty="0" smtClean="0">
                              <a:latin typeface="Cambria Math" panose="02040503050406030204" pitchFamily="18" charset="0"/>
                              <a:ea typeface="文鼎CS魏碑"/>
                              <a:cs typeface="文鼎CS魏碑"/>
                            </a:rPr>
                          </m:ctrlPr>
                        </m:sSupPr>
                        <m:e>
                          <m:r>
                            <a:rPr lang="en-US" altLang="zh-CN" sz="4000" b="0" i="0" dirty="0" smtClean="0">
                              <a:latin typeface="Cambria Math" panose="02040503050406030204" pitchFamily="18" charset="0"/>
                              <a:ea typeface="文鼎CS魏碑"/>
                              <a:cs typeface="文鼎CS魏碑"/>
                            </a:rPr>
                            <m:t>0</m:t>
                          </m:r>
                        </m:e>
                        <m:sup>
                          <m:r>
                            <a:rPr lang="en-US" altLang="zh-CN" sz="4000" b="0" i="0" dirty="0" smtClean="0">
                              <a:latin typeface="Cambria Math" panose="02040503050406030204" pitchFamily="18" charset="0"/>
                              <a:ea typeface="文鼎CS魏碑"/>
                              <a:cs typeface="文鼎CS魏碑"/>
                            </a:rPr>
                            <m:t>0.0035</m:t>
                          </m:r>
                        </m:sup>
                      </m:sSup>
                      <m:r>
                        <a:rPr lang="en-US" altLang="zh-CN" sz="4000" b="0" i="0" dirty="0">
                          <a:latin typeface="Cambria Math" panose="02040503050406030204" pitchFamily="18" charset="0"/>
                          <a:ea typeface="文鼎CS魏碑"/>
                          <a:cs typeface="文鼎CS魏碑"/>
                        </a:rPr>
                        <m:t>=1.0080961</m:t>
                      </m:r>
                      <m:r>
                        <a:rPr lang="en-US" altLang="zh-CN" sz="4000" b="0" i="0" dirty="0" smtClean="0">
                          <a:latin typeface="Cambria Math" panose="02040503050406030204" pitchFamily="18" charset="0"/>
                          <a:ea typeface="文鼎CS魏碑"/>
                          <a:cs typeface="文鼎CS魏碑"/>
                          <a:sym typeface="Symbol" pitchFamily="2" charset="2"/>
                        </a:rPr>
                        <m:t>=1.008</m:t>
                      </m:r>
                    </m:oMath>
                  </m:oMathPara>
                </a14:m>
                <a:endParaRPr lang="en-US" altLang="zh-CN" sz="4000" dirty="0">
                  <a:latin typeface="Amaze"/>
                  <a:ea typeface="文鼎CS魏碑"/>
                  <a:cs typeface="文鼎CS魏碑"/>
                </a:endParaRPr>
              </a:p>
            </p:txBody>
          </p:sp>
        </mc:Choice>
        <mc:Fallback xmlns="">
          <p:sp>
            <p:nvSpPr>
              <p:cNvPr id="33798" name="Text Box 14">
                <a:extLst>
                  <a:ext uri="{FF2B5EF4-FFF2-40B4-BE49-F238E27FC236}">
                    <a16:creationId xmlns:a16="http://schemas.microsoft.com/office/drawing/2014/main" id="{476042A7-6B7A-CA54-1FD4-385470B05763}"/>
                  </a:ext>
                </a:extLst>
              </p:cNvPr>
              <p:cNvSpPr txBox="1">
                <a:spLocks noRot="1" noChangeAspect="1" noMove="1" noResize="1" noEditPoints="1" noAdjustHandles="1" noChangeArrowheads="1" noChangeShapeType="1" noTextEdit="1"/>
              </p:cNvSpPr>
              <p:nvPr/>
            </p:nvSpPr>
            <p:spPr bwMode="auto">
              <a:xfrm>
                <a:off x="1521959" y="3596539"/>
                <a:ext cx="7000313" cy="714876"/>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 name="Text Box 1032">
            <a:extLst>
              <a:ext uri="{FF2B5EF4-FFF2-40B4-BE49-F238E27FC236}">
                <a16:creationId xmlns:a16="http://schemas.microsoft.com/office/drawing/2014/main" id="{496BB805-7349-14F2-53AD-93566FF4B569}"/>
              </a:ext>
            </a:extLst>
          </p:cNvPr>
          <p:cNvSpPr txBox="1">
            <a:spLocks noChangeArrowheads="1"/>
          </p:cNvSpPr>
          <p:nvPr/>
        </p:nvSpPr>
        <p:spPr bwMode="auto">
          <a:xfrm>
            <a:off x="627062" y="490469"/>
            <a:ext cx="246413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002060"/>
                </a:solidFill>
                <a:latin typeface="Microsoft YaHei" panose="020B0503020204020204" pitchFamily="34" charset="-122"/>
                <a:ea typeface="Microsoft YaHei" panose="020B0503020204020204" pitchFamily="34" charset="-122"/>
              </a:rPr>
              <a:t>(2)</a:t>
            </a:r>
            <a:r>
              <a:rPr lang="zh-CN" altLang="en-US" sz="3200" dirty="0">
                <a:solidFill>
                  <a:srgbClr val="002060"/>
                </a:solidFill>
                <a:latin typeface="Microsoft YaHei" panose="020B0503020204020204" pitchFamily="34" charset="-122"/>
                <a:ea typeface="Microsoft YaHei" panose="020B0503020204020204" pitchFamily="34" charset="-122"/>
              </a:rPr>
              <a:t> 指数函数</a:t>
            </a:r>
          </a:p>
        </p:txBody>
      </p:sp>
      <p:sp>
        <p:nvSpPr>
          <p:cNvPr id="3" name="Text Box 1029">
            <a:extLst>
              <a:ext uri="{FF2B5EF4-FFF2-40B4-BE49-F238E27FC236}">
                <a16:creationId xmlns:a16="http://schemas.microsoft.com/office/drawing/2014/main" id="{9153849F-CD34-7AD3-0927-4BCD3ED913FB}"/>
              </a:ext>
            </a:extLst>
          </p:cNvPr>
          <p:cNvSpPr txBox="1">
            <a:spLocks noChangeArrowheads="1"/>
          </p:cNvSpPr>
          <p:nvPr/>
        </p:nvSpPr>
        <p:spPr bwMode="auto">
          <a:xfrm>
            <a:off x="699467" y="2774769"/>
            <a:ext cx="107605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3200" dirty="0">
                <a:solidFill>
                  <a:srgbClr val="002060"/>
                </a:solidFill>
                <a:latin typeface="Microsoft YaHei" panose="020B0503020204020204" pitchFamily="34" charset="-122"/>
                <a:ea typeface="Microsoft YaHei" panose="020B0503020204020204" pitchFamily="34" charset="-122"/>
              </a:rPr>
              <a:t>例：</a:t>
            </a:r>
            <a:endParaRPr lang="en-US" altLang="zh-CN" sz="3200" dirty="0">
              <a:solidFill>
                <a:srgbClr val="002060"/>
              </a:solidFill>
              <a:latin typeface="Microsoft YaHei" panose="020B0503020204020204" pitchFamily="34" charset="-122"/>
              <a:ea typeface="Microsoft YaHei" panose="020B0503020204020204" pitchFamily="34" charset="-122"/>
            </a:endParaRPr>
          </a:p>
        </p:txBody>
      </p:sp>
      <p:cxnSp>
        <p:nvCxnSpPr>
          <p:cNvPr id="8" name="直线连接符 7">
            <a:extLst>
              <a:ext uri="{FF2B5EF4-FFF2-40B4-BE49-F238E27FC236}">
                <a16:creationId xmlns:a16="http://schemas.microsoft.com/office/drawing/2014/main" id="{83275F46-CC12-D429-4539-EDC16ECA991C}"/>
              </a:ext>
            </a:extLst>
          </p:cNvPr>
          <p:cNvCxnSpPr>
            <a:cxnSpLocks/>
          </p:cNvCxnSpPr>
          <p:nvPr/>
        </p:nvCxnSpPr>
        <p:spPr>
          <a:xfrm>
            <a:off x="2642047" y="3140968"/>
            <a:ext cx="285601"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0" name="直线连接符 9">
            <a:extLst>
              <a:ext uri="{FF2B5EF4-FFF2-40B4-BE49-F238E27FC236}">
                <a16:creationId xmlns:a16="http://schemas.microsoft.com/office/drawing/2014/main" id="{4DD79A77-B8BA-DA35-6BBE-30C6978E8880}"/>
              </a:ext>
            </a:extLst>
          </p:cNvPr>
          <p:cNvCxnSpPr>
            <a:cxnSpLocks/>
          </p:cNvCxnSpPr>
          <p:nvPr/>
        </p:nvCxnSpPr>
        <p:spPr>
          <a:xfrm>
            <a:off x="2570039" y="4077072"/>
            <a:ext cx="789657"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1" name="直线连接符 10">
            <a:extLst>
              <a:ext uri="{FF2B5EF4-FFF2-40B4-BE49-F238E27FC236}">
                <a16:creationId xmlns:a16="http://schemas.microsoft.com/office/drawing/2014/main" id="{28E8EC54-7C03-80E4-4F25-772230A36654}"/>
              </a:ext>
            </a:extLst>
          </p:cNvPr>
          <p:cNvCxnSpPr>
            <a:cxnSpLocks/>
          </p:cNvCxnSpPr>
          <p:nvPr/>
        </p:nvCxnSpPr>
        <p:spPr>
          <a:xfrm>
            <a:off x="7248128" y="4312655"/>
            <a:ext cx="1008112"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cxnSp>
        <p:nvCxnSpPr>
          <p:cNvPr id="14" name="直线连接符 13">
            <a:extLst>
              <a:ext uri="{FF2B5EF4-FFF2-40B4-BE49-F238E27FC236}">
                <a16:creationId xmlns:a16="http://schemas.microsoft.com/office/drawing/2014/main" id="{4327E0EF-FB43-F424-8EA8-EC54FA884216}"/>
              </a:ext>
            </a:extLst>
          </p:cNvPr>
          <p:cNvCxnSpPr>
            <a:cxnSpLocks/>
          </p:cNvCxnSpPr>
          <p:nvPr/>
        </p:nvCxnSpPr>
        <p:spPr>
          <a:xfrm>
            <a:off x="7104112" y="3407201"/>
            <a:ext cx="504056" cy="0"/>
          </a:xfrm>
          <a:prstGeom prst="line">
            <a:avLst/>
          </a:prstGeom>
          <a:ln w="38100">
            <a:solidFill>
              <a:srgbClr val="C0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1" name="Text Box 2051">
            <a:extLst>
              <a:ext uri="{FF2B5EF4-FFF2-40B4-BE49-F238E27FC236}">
                <a16:creationId xmlns:a16="http://schemas.microsoft.com/office/drawing/2014/main" id="{B924C702-E3DF-1BC5-0715-674C7667BF47}"/>
              </a:ext>
            </a:extLst>
          </p:cNvPr>
          <p:cNvSpPr txBox="1">
            <a:spLocks noChangeArrowheads="1"/>
          </p:cNvSpPr>
          <p:nvPr/>
        </p:nvSpPr>
        <p:spPr bwMode="auto">
          <a:xfrm>
            <a:off x="965874" y="1265224"/>
            <a:ext cx="228742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002060"/>
                </a:solidFill>
                <a:latin typeface="Microsoft YaHei" panose="020B0503020204020204" pitchFamily="34" charset="-122"/>
                <a:ea typeface="Microsoft YaHei" panose="020B0503020204020204" pitchFamily="34" charset="-122"/>
              </a:rPr>
              <a:t>1.</a:t>
            </a:r>
            <a:r>
              <a:rPr lang="zh-CN" altLang="en-US" sz="3200" dirty="0">
                <a:solidFill>
                  <a:srgbClr val="002060"/>
                </a:solidFill>
                <a:latin typeface="Microsoft YaHei" panose="020B0503020204020204" pitchFamily="34" charset="-122"/>
                <a:ea typeface="Microsoft YaHei" panose="020B0503020204020204" pitchFamily="34" charset="-122"/>
              </a:rPr>
              <a:t>加减法</a:t>
            </a:r>
          </a:p>
        </p:txBody>
      </p:sp>
      <p:grpSp>
        <p:nvGrpSpPr>
          <p:cNvPr id="2" name="组合 1">
            <a:extLst>
              <a:ext uri="{FF2B5EF4-FFF2-40B4-BE49-F238E27FC236}">
                <a16:creationId xmlns:a16="http://schemas.microsoft.com/office/drawing/2014/main" id="{15D2518C-EF50-C894-0E1B-72EB2C429AAC}"/>
              </a:ext>
            </a:extLst>
          </p:cNvPr>
          <p:cNvGrpSpPr/>
          <p:nvPr/>
        </p:nvGrpSpPr>
        <p:grpSpPr>
          <a:xfrm>
            <a:off x="284205" y="78031"/>
            <a:ext cx="5488477" cy="1117600"/>
            <a:chOff x="123567" y="53615"/>
            <a:chExt cx="5488477" cy="1117600"/>
          </a:xfrm>
        </p:grpSpPr>
        <p:pic>
          <p:nvPicPr>
            <p:cNvPr id="3" name="图片 2">
              <a:extLst>
                <a:ext uri="{FF2B5EF4-FFF2-40B4-BE49-F238E27FC236}">
                  <a16:creationId xmlns:a16="http://schemas.microsoft.com/office/drawing/2014/main" id="{B42FC06B-48A0-8F0C-36FA-DAF1DDDF1F5C}"/>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4" name="直线连接符 3">
              <a:extLst>
                <a:ext uri="{FF2B5EF4-FFF2-40B4-BE49-F238E27FC236}">
                  <a16:creationId xmlns:a16="http://schemas.microsoft.com/office/drawing/2014/main" id="{B5A6C905-58C4-9DD1-22CF-E80347A74A5D}"/>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5" name="Rectangle 2">
            <a:extLst>
              <a:ext uri="{FF2B5EF4-FFF2-40B4-BE49-F238E27FC236}">
                <a16:creationId xmlns:a16="http://schemas.microsoft.com/office/drawing/2014/main" id="{79835188-6A60-D51C-2252-8F2D1028AB24}"/>
              </a:ext>
            </a:extLst>
          </p:cNvPr>
          <p:cNvSpPr txBox="1">
            <a:spLocks noChangeArrowheads="1"/>
          </p:cNvSpPr>
          <p:nvPr/>
        </p:nvSpPr>
        <p:spPr>
          <a:xfrm>
            <a:off x="168870" y="286683"/>
            <a:ext cx="4630986" cy="838061"/>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有效数字运算法则</a:t>
            </a:r>
          </a:p>
        </p:txBody>
      </p:sp>
      <p:sp>
        <p:nvSpPr>
          <p:cNvPr id="6" name="Text Box 1029">
            <a:extLst>
              <a:ext uri="{FF2B5EF4-FFF2-40B4-BE49-F238E27FC236}">
                <a16:creationId xmlns:a16="http://schemas.microsoft.com/office/drawing/2014/main" id="{B9B51873-81FA-749D-1526-0FC42E639AFA}"/>
              </a:ext>
            </a:extLst>
          </p:cNvPr>
          <p:cNvSpPr txBox="1">
            <a:spLocks noChangeArrowheads="1"/>
          </p:cNvSpPr>
          <p:nvPr/>
        </p:nvSpPr>
        <p:spPr bwMode="auto">
          <a:xfrm>
            <a:off x="989603" y="2132257"/>
            <a:ext cx="1786066"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002060"/>
                </a:solidFill>
                <a:latin typeface="Microsoft YaHei" panose="020B0503020204020204" pitchFamily="34" charset="-122"/>
                <a:ea typeface="Microsoft YaHei" panose="020B0503020204020204" pitchFamily="34" charset="-122"/>
              </a:rPr>
              <a:t>2.</a:t>
            </a:r>
            <a:r>
              <a:rPr lang="zh-CN" altLang="en-US" sz="3200" dirty="0">
                <a:solidFill>
                  <a:srgbClr val="002060"/>
                </a:solidFill>
                <a:latin typeface="Microsoft YaHei" panose="020B0503020204020204" pitchFamily="34" charset="-122"/>
                <a:ea typeface="Microsoft YaHei" panose="020B0503020204020204" pitchFamily="34" charset="-122"/>
              </a:rPr>
              <a:t>乘除法</a:t>
            </a:r>
          </a:p>
        </p:txBody>
      </p:sp>
      <p:sp>
        <p:nvSpPr>
          <p:cNvPr id="8" name="Rectangle 1030">
            <a:extLst>
              <a:ext uri="{FF2B5EF4-FFF2-40B4-BE49-F238E27FC236}">
                <a16:creationId xmlns:a16="http://schemas.microsoft.com/office/drawing/2014/main" id="{B6037E07-C2F8-20C0-1AEC-EDC98F537D36}"/>
              </a:ext>
            </a:extLst>
          </p:cNvPr>
          <p:cNvSpPr>
            <a:spLocks noChangeArrowheads="1"/>
          </p:cNvSpPr>
          <p:nvPr/>
        </p:nvSpPr>
        <p:spPr bwMode="auto">
          <a:xfrm>
            <a:off x="989603" y="2883360"/>
            <a:ext cx="2606804"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002060"/>
                </a:solidFill>
                <a:latin typeface="Microsoft YaHei" panose="020B0503020204020204" pitchFamily="34" charset="-122"/>
                <a:ea typeface="Microsoft YaHei" panose="020B0503020204020204" pitchFamily="34" charset="-122"/>
              </a:rPr>
              <a:t>3.</a:t>
            </a:r>
            <a:r>
              <a:rPr lang="zh-CN" altLang="en-US" sz="3200" dirty="0">
                <a:solidFill>
                  <a:srgbClr val="002060"/>
                </a:solidFill>
                <a:latin typeface="Microsoft YaHei" panose="020B0503020204020204" pitchFamily="34" charset="-122"/>
                <a:ea typeface="Microsoft YaHei" panose="020B0503020204020204" pitchFamily="34" charset="-122"/>
              </a:rPr>
              <a:t>乘方与开方</a:t>
            </a:r>
          </a:p>
        </p:txBody>
      </p:sp>
      <p:sp>
        <p:nvSpPr>
          <p:cNvPr id="7" name="Rectangle 7">
            <a:extLst>
              <a:ext uri="{FF2B5EF4-FFF2-40B4-BE49-F238E27FC236}">
                <a16:creationId xmlns:a16="http://schemas.microsoft.com/office/drawing/2014/main" id="{034ECF2D-25F4-EFC2-C7BB-811428D46692}"/>
              </a:ext>
            </a:extLst>
          </p:cNvPr>
          <p:cNvSpPr>
            <a:spLocks noChangeArrowheads="1"/>
          </p:cNvSpPr>
          <p:nvPr/>
        </p:nvSpPr>
        <p:spPr bwMode="auto">
          <a:xfrm>
            <a:off x="989603" y="3640674"/>
            <a:ext cx="2196435"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002060"/>
                </a:solidFill>
                <a:latin typeface="Microsoft YaHei" panose="020B0503020204020204" pitchFamily="34" charset="-122"/>
                <a:ea typeface="Microsoft YaHei" panose="020B0503020204020204" pitchFamily="34" charset="-122"/>
              </a:rPr>
              <a:t>4.</a:t>
            </a:r>
            <a:r>
              <a:rPr lang="zh-CN" altLang="en-US" sz="3200" dirty="0">
                <a:solidFill>
                  <a:srgbClr val="002060"/>
                </a:solidFill>
                <a:latin typeface="Microsoft YaHei" panose="020B0503020204020204" pitchFamily="34" charset="-122"/>
                <a:ea typeface="Microsoft YaHei" panose="020B0503020204020204" pitchFamily="34" charset="-122"/>
              </a:rPr>
              <a:t>函数运算</a:t>
            </a:r>
          </a:p>
        </p:txBody>
      </p:sp>
      <p:sp>
        <p:nvSpPr>
          <p:cNvPr id="9" name="Rectangle 7">
            <a:extLst>
              <a:ext uri="{FF2B5EF4-FFF2-40B4-BE49-F238E27FC236}">
                <a16:creationId xmlns:a16="http://schemas.microsoft.com/office/drawing/2014/main" id="{2DD57ECD-0305-1A61-B385-C45F6C63A76B}"/>
              </a:ext>
            </a:extLst>
          </p:cNvPr>
          <p:cNvSpPr>
            <a:spLocks noChangeArrowheads="1"/>
          </p:cNvSpPr>
          <p:nvPr/>
        </p:nvSpPr>
        <p:spPr bwMode="auto">
          <a:xfrm>
            <a:off x="1019236" y="4507707"/>
            <a:ext cx="3017173"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C00000"/>
                </a:solidFill>
                <a:latin typeface="Microsoft YaHei" panose="020B0503020204020204" pitchFamily="34" charset="-122"/>
                <a:ea typeface="Microsoft YaHei" panose="020B0503020204020204" pitchFamily="34" charset="-122"/>
              </a:rPr>
              <a:t>5.</a:t>
            </a:r>
            <a:r>
              <a:rPr lang="zh-CN" altLang="en-US" sz="3200" dirty="0">
                <a:solidFill>
                  <a:srgbClr val="C00000"/>
                </a:solidFill>
                <a:latin typeface="Microsoft YaHei" panose="020B0503020204020204" pitchFamily="34" charset="-122"/>
                <a:ea typeface="Microsoft YaHei" panose="020B0503020204020204" pitchFamily="34" charset="-122"/>
              </a:rPr>
              <a:t>自然数与常数</a:t>
            </a:r>
          </a:p>
        </p:txBody>
      </p:sp>
    </p:spTree>
    <p:extLst>
      <p:ext uri="{BB962C8B-B14F-4D97-AF65-F5344CB8AC3E}">
        <p14:creationId xmlns:p14="http://schemas.microsoft.com/office/powerpoint/2010/main" val="8026763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3" name="Picture 5" descr="米尺测物">
            <a:extLst>
              <a:ext uri="{FF2B5EF4-FFF2-40B4-BE49-F238E27FC236}">
                <a16:creationId xmlns:a16="http://schemas.microsoft.com/office/drawing/2014/main" id="{1BA4B007-026D-D9B7-A1FE-6074F2A6A514}"/>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9838" t="25596" b="8022"/>
          <a:stretch/>
        </p:blipFill>
        <p:spPr bwMode="auto">
          <a:xfrm>
            <a:off x="1812032" y="2132856"/>
            <a:ext cx="8244408" cy="45535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124" name="Text Box 3">
            <a:extLst>
              <a:ext uri="{FF2B5EF4-FFF2-40B4-BE49-F238E27FC236}">
                <a16:creationId xmlns:a16="http://schemas.microsoft.com/office/drawing/2014/main" id="{B9415604-3A82-631B-D693-A0EB9981415C}"/>
              </a:ext>
            </a:extLst>
          </p:cNvPr>
          <p:cNvSpPr txBox="1">
            <a:spLocks noChangeArrowheads="1"/>
          </p:cNvSpPr>
          <p:nvPr/>
        </p:nvSpPr>
        <p:spPr bwMode="auto">
          <a:xfrm>
            <a:off x="1954718" y="1336537"/>
            <a:ext cx="7543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3200" dirty="0">
                <a:solidFill>
                  <a:srgbClr val="002060"/>
                </a:solidFill>
                <a:latin typeface="Microsoft YaHei" panose="020B0503020204020204" pitchFamily="34" charset="-122"/>
                <a:ea typeface="Microsoft YaHei" panose="020B0503020204020204" pitchFamily="34" charset="-122"/>
              </a:rPr>
              <a:t>例：用米尺测量物体的长度</a:t>
            </a:r>
          </a:p>
        </p:txBody>
      </p:sp>
      <p:sp>
        <p:nvSpPr>
          <p:cNvPr id="3083" name="Text Box 11">
            <a:extLst>
              <a:ext uri="{FF2B5EF4-FFF2-40B4-BE49-F238E27FC236}">
                <a16:creationId xmlns:a16="http://schemas.microsoft.com/office/drawing/2014/main" id="{AB2FD60E-B271-5E18-AC2E-A2FA547066AF}"/>
              </a:ext>
            </a:extLst>
          </p:cNvPr>
          <p:cNvSpPr txBox="1">
            <a:spLocks noChangeArrowheads="1"/>
          </p:cNvSpPr>
          <p:nvPr/>
        </p:nvSpPr>
        <p:spPr bwMode="auto">
          <a:xfrm>
            <a:off x="2893640" y="2129681"/>
            <a:ext cx="5029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dirty="0">
                <a:solidFill>
                  <a:srgbClr val="FF00FF"/>
                </a:solidFill>
              </a:rPr>
              <a:t>  </a:t>
            </a:r>
            <a:r>
              <a:rPr lang="en-US" altLang="zh-CN" sz="3600" b="1" dirty="0">
                <a:solidFill>
                  <a:srgbClr val="FFFF66"/>
                </a:solidFill>
              </a:rPr>
              <a:t>L</a:t>
            </a:r>
            <a:r>
              <a:rPr lang="en-US" altLang="zh-CN" b="1" dirty="0">
                <a:solidFill>
                  <a:srgbClr val="FFFF66"/>
                </a:solidFill>
              </a:rPr>
              <a:t>1</a:t>
            </a:r>
            <a:r>
              <a:rPr lang="en-US" altLang="zh-CN" sz="3600" b="1" dirty="0">
                <a:solidFill>
                  <a:srgbClr val="FFFF66"/>
                </a:solidFill>
              </a:rPr>
              <a:t>=              L</a:t>
            </a:r>
            <a:r>
              <a:rPr lang="en-US" altLang="zh-CN" b="1" dirty="0">
                <a:solidFill>
                  <a:srgbClr val="FFFF66"/>
                </a:solidFill>
              </a:rPr>
              <a:t>2</a:t>
            </a:r>
            <a:r>
              <a:rPr lang="en-US" altLang="zh-CN" sz="3600" b="1" dirty="0">
                <a:solidFill>
                  <a:srgbClr val="FFFF66"/>
                </a:solidFill>
              </a:rPr>
              <a:t>=</a:t>
            </a:r>
            <a:endParaRPr lang="en-US" altLang="zh-CN" sz="2400" b="1" dirty="0">
              <a:solidFill>
                <a:srgbClr val="FFFF66"/>
              </a:solidFill>
            </a:endParaRPr>
          </a:p>
        </p:txBody>
      </p:sp>
      <p:sp>
        <p:nvSpPr>
          <p:cNvPr id="3084" name="Text Box 12">
            <a:extLst>
              <a:ext uri="{FF2B5EF4-FFF2-40B4-BE49-F238E27FC236}">
                <a16:creationId xmlns:a16="http://schemas.microsoft.com/office/drawing/2014/main" id="{98BE2C10-5A01-AAF0-23AE-4B7CC00ED738}"/>
              </a:ext>
            </a:extLst>
          </p:cNvPr>
          <p:cNvSpPr txBox="1">
            <a:spLocks noChangeArrowheads="1"/>
          </p:cNvSpPr>
          <p:nvPr/>
        </p:nvSpPr>
        <p:spPr bwMode="auto">
          <a:xfrm>
            <a:off x="3884240" y="2132856"/>
            <a:ext cx="304165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dirty="0">
                <a:solidFill>
                  <a:srgbClr val="FFFFFF"/>
                </a:solidFill>
              </a:rPr>
              <a:t>3.4               3.4</a:t>
            </a:r>
            <a:endParaRPr lang="en-US" altLang="zh-CN" sz="2400" dirty="0"/>
          </a:p>
        </p:txBody>
      </p:sp>
      <p:sp>
        <p:nvSpPr>
          <p:cNvPr id="3087" name="Text Box 15">
            <a:extLst>
              <a:ext uri="{FF2B5EF4-FFF2-40B4-BE49-F238E27FC236}">
                <a16:creationId xmlns:a16="http://schemas.microsoft.com/office/drawing/2014/main" id="{DCCF4258-6364-F80F-0CF1-EC13A9FC055B}"/>
              </a:ext>
            </a:extLst>
          </p:cNvPr>
          <p:cNvSpPr txBox="1">
            <a:spLocks noChangeArrowheads="1"/>
          </p:cNvSpPr>
          <p:nvPr/>
        </p:nvSpPr>
        <p:spPr bwMode="auto">
          <a:xfrm>
            <a:off x="4499520" y="2095200"/>
            <a:ext cx="3505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99CCFF"/>
                </a:solidFill>
              </a:rPr>
              <a:t>5                6   </a:t>
            </a:r>
            <a:endParaRPr lang="en-US" altLang="zh-CN" sz="2400" dirty="0"/>
          </a:p>
        </p:txBody>
      </p:sp>
      <p:sp>
        <p:nvSpPr>
          <p:cNvPr id="3089" name="Text Box 17">
            <a:extLst>
              <a:ext uri="{FF2B5EF4-FFF2-40B4-BE49-F238E27FC236}">
                <a16:creationId xmlns:a16="http://schemas.microsoft.com/office/drawing/2014/main" id="{891C4E69-C967-7E84-2780-D5CF21664443}"/>
              </a:ext>
            </a:extLst>
          </p:cNvPr>
          <p:cNvSpPr txBox="1">
            <a:spLocks noChangeArrowheads="1"/>
          </p:cNvSpPr>
          <p:nvPr/>
        </p:nvSpPr>
        <p:spPr bwMode="auto">
          <a:xfrm>
            <a:off x="4499520" y="2095200"/>
            <a:ext cx="3105150" cy="1066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4000" dirty="0">
                <a:solidFill>
                  <a:srgbClr val="FF33CC"/>
                </a:solidFill>
              </a:rPr>
              <a:t>5                6</a:t>
            </a:r>
            <a:r>
              <a:rPr lang="en-US" altLang="zh-CN" sz="4000" dirty="0">
                <a:solidFill>
                  <a:srgbClr val="99CCFF"/>
                </a:solidFill>
              </a:rPr>
              <a:t>   </a:t>
            </a:r>
            <a:endParaRPr lang="en-US" altLang="zh-CN" sz="2400" dirty="0"/>
          </a:p>
          <a:p>
            <a:pPr eaLnBrk="1" hangingPunct="1"/>
            <a:endParaRPr lang="en-US" altLang="zh-CN" sz="2400" dirty="0"/>
          </a:p>
        </p:txBody>
      </p:sp>
      <p:sp>
        <p:nvSpPr>
          <p:cNvPr id="3090" name="Text Box 18">
            <a:extLst>
              <a:ext uri="{FF2B5EF4-FFF2-40B4-BE49-F238E27FC236}">
                <a16:creationId xmlns:a16="http://schemas.microsoft.com/office/drawing/2014/main" id="{FF601977-4F1E-261A-E33F-BB7E52E980CA}"/>
              </a:ext>
            </a:extLst>
          </p:cNvPr>
          <p:cNvSpPr txBox="1">
            <a:spLocks noChangeArrowheads="1"/>
          </p:cNvSpPr>
          <p:nvPr/>
        </p:nvSpPr>
        <p:spPr bwMode="auto">
          <a:xfrm>
            <a:off x="3884240" y="2129681"/>
            <a:ext cx="3041650"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600" dirty="0">
                <a:solidFill>
                  <a:srgbClr val="74366A"/>
                </a:solidFill>
              </a:rPr>
              <a:t>3.4               3.4</a:t>
            </a:r>
            <a:endParaRPr lang="en-US" altLang="zh-CN" sz="2400" dirty="0">
              <a:solidFill>
                <a:srgbClr val="FF33CC"/>
              </a:solidFill>
            </a:endParaRPr>
          </a:p>
          <a:p>
            <a:pPr eaLnBrk="1" hangingPunct="1"/>
            <a:endParaRPr lang="en-US" altLang="zh-CN" sz="2400" dirty="0"/>
          </a:p>
        </p:txBody>
      </p:sp>
      <p:sp>
        <p:nvSpPr>
          <p:cNvPr id="2" name="Rectangle 2">
            <a:extLst>
              <a:ext uri="{FF2B5EF4-FFF2-40B4-BE49-F238E27FC236}">
                <a16:creationId xmlns:a16="http://schemas.microsoft.com/office/drawing/2014/main" id="{22914D24-AAB4-0EFC-E90F-C02BA8F82DE3}"/>
              </a:ext>
            </a:extLst>
          </p:cNvPr>
          <p:cNvSpPr txBox="1">
            <a:spLocks noChangeArrowheads="1"/>
          </p:cNvSpPr>
          <p:nvPr/>
        </p:nvSpPr>
        <p:spPr>
          <a:xfrm>
            <a:off x="316075" y="347373"/>
            <a:ext cx="3979725"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有效数字的概念</a:t>
            </a:r>
          </a:p>
        </p:txBody>
      </p:sp>
      <p:grpSp>
        <p:nvGrpSpPr>
          <p:cNvPr id="3" name="组合 2">
            <a:extLst>
              <a:ext uri="{FF2B5EF4-FFF2-40B4-BE49-F238E27FC236}">
                <a16:creationId xmlns:a16="http://schemas.microsoft.com/office/drawing/2014/main" id="{2D25F844-5B77-20CC-CF76-2A792EC36BFE}"/>
              </a:ext>
            </a:extLst>
          </p:cNvPr>
          <p:cNvGrpSpPr/>
          <p:nvPr/>
        </p:nvGrpSpPr>
        <p:grpSpPr>
          <a:xfrm>
            <a:off x="270796" y="182104"/>
            <a:ext cx="5488477" cy="1117600"/>
            <a:chOff x="123567" y="53615"/>
            <a:chExt cx="5488477" cy="1117600"/>
          </a:xfrm>
        </p:grpSpPr>
        <p:pic>
          <p:nvPicPr>
            <p:cNvPr id="4" name="图片 3">
              <a:extLst>
                <a:ext uri="{FF2B5EF4-FFF2-40B4-BE49-F238E27FC236}">
                  <a16:creationId xmlns:a16="http://schemas.microsoft.com/office/drawing/2014/main" id="{71C67925-011C-920A-5D9B-863C74BDE329}"/>
                </a:ext>
              </a:extLst>
            </p:cNvPr>
            <p:cNvPicPr>
              <a:picLocks noChangeAspect="1"/>
            </p:cNvPicPr>
            <p:nvPr/>
          </p:nvPicPr>
          <p:blipFill>
            <a:blip r:embed="rId4"/>
            <a:stretch>
              <a:fillRect/>
            </a:stretch>
          </p:blipFill>
          <p:spPr>
            <a:xfrm>
              <a:off x="4443644" y="53615"/>
              <a:ext cx="1168400" cy="1117600"/>
            </a:xfrm>
            <a:prstGeom prst="rect">
              <a:avLst/>
            </a:prstGeom>
          </p:spPr>
        </p:pic>
        <p:cxnSp>
          <p:nvCxnSpPr>
            <p:cNvPr id="5" name="直线连接符 4">
              <a:extLst>
                <a:ext uri="{FF2B5EF4-FFF2-40B4-BE49-F238E27FC236}">
                  <a16:creationId xmlns:a16="http://schemas.microsoft.com/office/drawing/2014/main" id="{33B9E461-FC41-E987-05C0-532861BF87F0}"/>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821648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0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084"/>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3087"/>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1" presetClass="entr" presetSubtype="0" fill="hold" grpId="0" nodeType="clickEffect">
                                  <p:stCondLst>
                                    <p:cond delay="0"/>
                                  </p:stCondLst>
                                  <p:childTnLst>
                                    <p:set>
                                      <p:cBhvr>
                                        <p:cTn id="18" dur="500">
                                          <p:stCondLst>
                                            <p:cond delay="0"/>
                                          </p:stCondLst>
                                        </p:cTn>
                                        <p:tgtEl>
                                          <p:spTgt spid="3090">
                                            <p:txEl>
                                              <p:pRg st="0" end="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1" presetClass="entr" presetSubtype="0" fill="hold" grpId="0" nodeType="clickEffect">
                                  <p:stCondLst>
                                    <p:cond delay="0"/>
                                  </p:stCondLst>
                                  <p:childTnLst>
                                    <p:set>
                                      <p:cBhvr>
                                        <p:cTn id="22" dur="500">
                                          <p:stCondLst>
                                            <p:cond delay="0"/>
                                          </p:stCondLst>
                                        </p:cTn>
                                        <p:tgtEl>
                                          <p:spTgt spid="3089">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83" grpId="0" autoUpdateAnimBg="0"/>
      <p:bldP spid="3084" grpId="0" autoUpdateAnimBg="0"/>
      <p:bldP spid="3087" grpId="0" autoUpdateAnimBg="0"/>
      <p:bldP spid="3089" grpId="0" build="p" autoUpdateAnimBg="0"/>
      <p:bldP spid="3090"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5" name="Text Box 3">
            <a:extLst>
              <a:ext uri="{FF2B5EF4-FFF2-40B4-BE49-F238E27FC236}">
                <a16:creationId xmlns:a16="http://schemas.microsoft.com/office/drawing/2014/main" id="{BB3AAF18-1F76-0B65-7E4F-A929B594D256}"/>
              </a:ext>
            </a:extLst>
          </p:cNvPr>
          <p:cNvSpPr txBox="1">
            <a:spLocks noChangeArrowheads="1"/>
          </p:cNvSpPr>
          <p:nvPr/>
        </p:nvSpPr>
        <p:spPr bwMode="auto">
          <a:xfrm>
            <a:off x="695400" y="158317"/>
            <a:ext cx="10153128"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002060"/>
                </a:solidFill>
                <a:latin typeface="Microsoft YaHei" panose="020B0503020204020204" pitchFamily="34" charset="-122"/>
                <a:ea typeface="Microsoft YaHei" panose="020B0503020204020204" pitchFamily="34" charset="-122"/>
              </a:rPr>
              <a:t>①</a:t>
            </a:r>
            <a:r>
              <a:rPr lang="zh-CN" altLang="en-US" sz="3200" dirty="0">
                <a:solidFill>
                  <a:srgbClr val="002060"/>
                </a:solidFill>
                <a:latin typeface="Microsoft YaHei" panose="020B0503020204020204" pitchFamily="34" charset="-122"/>
                <a:ea typeface="Microsoft YaHei" panose="020B0503020204020204" pitchFamily="34" charset="-122"/>
              </a:rPr>
              <a:t>自然数不是测量值，不存在误差，故有效数字</a:t>
            </a:r>
            <a:endParaRPr lang="en-US" altLang="zh-CN" sz="3200" dirty="0">
              <a:solidFill>
                <a:srgbClr val="002060"/>
              </a:solidFill>
              <a:latin typeface="Microsoft YaHei" panose="020B0503020204020204" pitchFamily="34" charset="-122"/>
              <a:ea typeface="Microsoft YaHei" panose="020B0503020204020204" pitchFamily="34" charset="-122"/>
            </a:endParaRPr>
          </a:p>
          <a:p>
            <a:pPr eaLnBrk="1" hangingPunct="1"/>
            <a:r>
              <a:rPr lang="en-US" altLang="zh-CN" sz="3200" dirty="0">
                <a:solidFill>
                  <a:srgbClr val="002060"/>
                </a:solidFill>
                <a:latin typeface="Microsoft YaHei" panose="020B0503020204020204" pitchFamily="34" charset="-122"/>
                <a:ea typeface="Microsoft YaHei" panose="020B0503020204020204" pitchFamily="34" charset="-122"/>
              </a:rPr>
              <a:t>  </a:t>
            </a:r>
            <a:r>
              <a:rPr lang="zh-CN" altLang="en-US" sz="3200" dirty="0">
                <a:solidFill>
                  <a:srgbClr val="002060"/>
                </a:solidFill>
                <a:latin typeface="Microsoft YaHei" panose="020B0503020204020204" pitchFamily="34" charset="-122"/>
                <a:ea typeface="Microsoft YaHei" panose="020B0503020204020204" pitchFamily="34" charset="-122"/>
              </a:rPr>
              <a:t>是无穷位。</a:t>
            </a:r>
          </a:p>
        </p:txBody>
      </p:sp>
      <mc:AlternateContent xmlns:mc="http://schemas.openxmlformats.org/markup-compatibility/2006" xmlns:a14="http://schemas.microsoft.com/office/drawing/2010/main">
        <mc:Choice Requires="a14">
          <p:sp>
            <p:nvSpPr>
              <p:cNvPr id="18436" name="Text Box 4">
                <a:extLst>
                  <a:ext uri="{FF2B5EF4-FFF2-40B4-BE49-F238E27FC236}">
                    <a16:creationId xmlns:a16="http://schemas.microsoft.com/office/drawing/2014/main" id="{A44A9A98-3686-AE23-ACA4-66914393C0C3}"/>
                  </a:ext>
                </a:extLst>
              </p:cNvPr>
              <p:cNvSpPr txBox="1">
                <a:spLocks noChangeArrowheads="1"/>
              </p:cNvSpPr>
              <p:nvPr/>
            </p:nvSpPr>
            <p:spPr bwMode="auto">
              <a:xfrm>
                <a:off x="551384" y="2691641"/>
                <a:ext cx="11393214" cy="107721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3200" dirty="0">
                    <a:solidFill>
                      <a:srgbClr val="002060"/>
                    </a:solidFill>
                    <a:latin typeface="Microsoft YaHei" panose="020B0503020204020204" pitchFamily="34" charset="-122"/>
                    <a:ea typeface="Microsoft YaHei" panose="020B0503020204020204" pitchFamily="34" charset="-122"/>
                  </a:rPr>
                  <a:t> ②</a:t>
                </a:r>
                <a:r>
                  <a:rPr lang="zh-CN" altLang="en-US" sz="3200" dirty="0">
                    <a:solidFill>
                      <a:srgbClr val="002060"/>
                    </a:solidFill>
                    <a:latin typeface="Microsoft YaHei" panose="020B0503020204020204" pitchFamily="34" charset="-122"/>
                    <a:ea typeface="Microsoft YaHei" panose="020B0503020204020204" pitchFamily="34" charset="-122"/>
                  </a:rPr>
                  <a:t>常数</a:t>
                </a:r>
                <a14:m>
                  <m:oMath xmlns:m="http://schemas.openxmlformats.org/officeDocument/2006/math">
                    <m:r>
                      <a:rPr lang="en-US" altLang="zh-CN" sz="3200" b="0" i="1" smtClean="0">
                        <a:solidFill>
                          <a:srgbClr val="002060"/>
                        </a:solidFill>
                        <a:latin typeface="Cambria Math" panose="02040503050406030204" pitchFamily="18" charset="0"/>
                      </a:rPr>
                      <m:t>𝜋</m:t>
                    </m:r>
                  </m:oMath>
                </a14:m>
                <a:r>
                  <a:rPr lang="zh-CN" altLang="en-US" sz="3200" dirty="0">
                    <a:solidFill>
                      <a:srgbClr val="002060"/>
                    </a:solidFill>
                    <a:latin typeface="Microsoft YaHei" panose="020B0503020204020204" pitchFamily="34" charset="-122"/>
                    <a:ea typeface="Microsoft YaHei" panose="020B0503020204020204" pitchFamily="34" charset="-122"/>
                  </a:rPr>
                  <a:t>、</a:t>
                </a:r>
                <a14:m>
                  <m:oMath xmlns:m="http://schemas.openxmlformats.org/officeDocument/2006/math">
                    <m:r>
                      <a:rPr lang="en-US" altLang="zh-CN" sz="3200" b="0" i="1" dirty="0" smtClean="0">
                        <a:solidFill>
                          <a:srgbClr val="002060"/>
                        </a:solidFill>
                        <a:latin typeface="Cambria Math" panose="02040503050406030204" pitchFamily="18" charset="0"/>
                      </a:rPr>
                      <m:t>𝑒</m:t>
                    </m:r>
                  </m:oMath>
                </a14:m>
                <a:r>
                  <a:rPr lang="zh-CN" altLang="en-US" sz="3200" dirty="0">
                    <a:solidFill>
                      <a:srgbClr val="002060"/>
                    </a:solidFill>
                    <a:latin typeface="Microsoft YaHei" panose="020B0503020204020204" pitchFamily="34" charset="-122"/>
                    <a:ea typeface="Microsoft YaHei" panose="020B0503020204020204" pitchFamily="34" charset="-122"/>
                  </a:rPr>
                  <a:t>等的位数可与参加运算的量中有效数字位</a:t>
                </a:r>
                <a:endParaRPr lang="en-US" altLang="zh-CN" sz="3200" dirty="0">
                  <a:solidFill>
                    <a:srgbClr val="002060"/>
                  </a:solidFill>
                  <a:latin typeface="Microsoft YaHei" panose="020B0503020204020204" pitchFamily="34" charset="-122"/>
                  <a:ea typeface="Microsoft YaHei" panose="020B0503020204020204" pitchFamily="34" charset="-122"/>
                </a:endParaRPr>
              </a:p>
              <a:p>
                <a:pPr eaLnBrk="1" hangingPunct="1"/>
                <a:r>
                  <a:rPr lang="en-US" altLang="zh-CN" sz="3200" dirty="0">
                    <a:solidFill>
                      <a:srgbClr val="002060"/>
                    </a:solidFill>
                    <a:latin typeface="Microsoft YaHei" panose="020B0503020204020204" pitchFamily="34" charset="-122"/>
                    <a:ea typeface="Microsoft YaHei" panose="020B0503020204020204" pitchFamily="34" charset="-122"/>
                  </a:rPr>
                  <a:t>   </a:t>
                </a:r>
                <a:r>
                  <a:rPr lang="zh-CN" altLang="en-US" sz="3200" dirty="0">
                    <a:solidFill>
                      <a:srgbClr val="002060"/>
                    </a:solidFill>
                    <a:latin typeface="Microsoft YaHei" panose="020B0503020204020204" pitchFamily="34" charset="-122"/>
                    <a:ea typeface="Microsoft YaHei" panose="020B0503020204020204" pitchFamily="34" charset="-122"/>
                  </a:rPr>
                  <a:t>数最少的位数相同或多取一位。</a:t>
                </a:r>
              </a:p>
            </p:txBody>
          </p:sp>
        </mc:Choice>
        <mc:Fallback xmlns="">
          <p:sp>
            <p:nvSpPr>
              <p:cNvPr id="18436" name="Text Box 4">
                <a:extLst>
                  <a:ext uri="{FF2B5EF4-FFF2-40B4-BE49-F238E27FC236}">
                    <a16:creationId xmlns:a16="http://schemas.microsoft.com/office/drawing/2014/main" id="{A44A9A98-3686-AE23-ACA4-66914393C0C3}"/>
                  </a:ext>
                </a:extLst>
              </p:cNvPr>
              <p:cNvSpPr txBox="1">
                <a:spLocks noRot="1" noChangeAspect="1" noMove="1" noResize="1" noEditPoints="1" noAdjustHandles="1" noChangeArrowheads="1" noChangeShapeType="1" noTextEdit="1"/>
              </p:cNvSpPr>
              <p:nvPr/>
            </p:nvSpPr>
            <p:spPr bwMode="auto">
              <a:xfrm>
                <a:off x="551384" y="2691641"/>
                <a:ext cx="11393214" cy="1077218"/>
              </a:xfrm>
              <a:prstGeom prst="rect">
                <a:avLst/>
              </a:prstGeom>
              <a:blipFill>
                <a:blip r:embed="rId2"/>
                <a:stretch>
                  <a:fillRect l="-334" t="-8235" b="-17647"/>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18438" name="Text Box 6">
            <a:extLst>
              <a:ext uri="{FF2B5EF4-FFF2-40B4-BE49-F238E27FC236}">
                <a16:creationId xmlns:a16="http://schemas.microsoft.com/office/drawing/2014/main" id="{A8E6EDEE-4E5B-0A5E-C36A-A1611906853D}"/>
              </a:ext>
            </a:extLst>
          </p:cNvPr>
          <p:cNvSpPr txBox="1">
            <a:spLocks noChangeArrowheads="1"/>
          </p:cNvSpPr>
          <p:nvPr/>
        </p:nvSpPr>
        <p:spPr bwMode="auto">
          <a:xfrm>
            <a:off x="1239140" y="1609636"/>
            <a:ext cx="1024108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dirty="0">
                <a:solidFill>
                  <a:srgbClr val="C00000"/>
                </a:solidFill>
                <a:latin typeface="Microsoft YaHei" panose="020B0503020204020204" pitchFamily="34" charset="-122"/>
                <a:ea typeface="Microsoft YaHei" panose="020B0503020204020204" pitchFamily="34" charset="-122"/>
              </a:rPr>
              <a:t>如在</a:t>
            </a:r>
            <a:r>
              <a:rPr lang="en-US" altLang="zh-CN" sz="2800" dirty="0">
                <a:solidFill>
                  <a:srgbClr val="C00000"/>
                </a:solidFill>
                <a:latin typeface="Microsoft YaHei" panose="020B0503020204020204" pitchFamily="34" charset="-122"/>
                <a:ea typeface="Microsoft YaHei" panose="020B0503020204020204" pitchFamily="34" charset="-122"/>
              </a:rPr>
              <a:t>D=2R</a:t>
            </a:r>
            <a:r>
              <a:rPr lang="zh-CN" altLang="en-US" sz="2800" dirty="0">
                <a:solidFill>
                  <a:srgbClr val="C00000"/>
                </a:solidFill>
                <a:latin typeface="Microsoft YaHei" panose="020B0503020204020204" pitchFamily="34" charset="-122"/>
                <a:ea typeface="Microsoft YaHei" panose="020B0503020204020204" pitchFamily="34" charset="-122"/>
              </a:rPr>
              <a:t>中，</a:t>
            </a:r>
            <a:r>
              <a:rPr lang="en-US" altLang="zh-CN" sz="2800" dirty="0">
                <a:solidFill>
                  <a:srgbClr val="C00000"/>
                </a:solidFill>
                <a:latin typeface="Microsoft YaHei" panose="020B0503020204020204" pitchFamily="34" charset="-122"/>
                <a:ea typeface="Microsoft YaHei" panose="020B0503020204020204" pitchFamily="34" charset="-122"/>
              </a:rPr>
              <a:t>2</a:t>
            </a:r>
            <a:r>
              <a:rPr lang="zh-CN" altLang="en-US" sz="2800" dirty="0">
                <a:solidFill>
                  <a:srgbClr val="C00000"/>
                </a:solidFill>
                <a:latin typeface="Microsoft YaHei" panose="020B0503020204020204" pitchFamily="34" charset="-122"/>
                <a:ea typeface="Microsoft YaHei" panose="020B0503020204020204" pitchFamily="34" charset="-122"/>
              </a:rPr>
              <a:t>不是一位有效数字，而是无穷位</a:t>
            </a:r>
          </a:p>
        </p:txBody>
      </p:sp>
      <mc:AlternateContent xmlns:mc="http://schemas.openxmlformats.org/markup-compatibility/2006" xmlns:a14="http://schemas.microsoft.com/office/drawing/2010/main">
        <mc:Choice Requires="a14">
          <p:sp>
            <p:nvSpPr>
              <p:cNvPr id="18446" name="Text Box 14">
                <a:extLst>
                  <a:ext uri="{FF2B5EF4-FFF2-40B4-BE49-F238E27FC236}">
                    <a16:creationId xmlns:a16="http://schemas.microsoft.com/office/drawing/2014/main" id="{90D25B1C-60F7-3B58-6894-AA1F18EF20BA}"/>
                  </a:ext>
                </a:extLst>
              </p:cNvPr>
              <p:cNvSpPr txBox="1">
                <a:spLocks noChangeArrowheads="1"/>
              </p:cNvSpPr>
              <p:nvPr/>
            </p:nvSpPr>
            <p:spPr bwMode="auto">
              <a:xfrm>
                <a:off x="1585657" y="3812482"/>
                <a:ext cx="7812868" cy="13088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14:m>
                  <m:oMath xmlns:m="http://schemas.openxmlformats.org/officeDocument/2006/math">
                    <m:r>
                      <a:rPr lang="en-US" altLang="zh-CN" sz="2800" b="0" i="1" dirty="0" smtClean="0">
                        <a:solidFill>
                          <a:srgbClr val="C00000"/>
                        </a:solidFill>
                        <a:latin typeface="Cambria Math" panose="02040503050406030204" pitchFamily="18" charset="0"/>
                      </a:rPr>
                      <m:t>𝐿</m:t>
                    </m:r>
                    <m:r>
                      <a:rPr lang="en-US" altLang="zh-CN" sz="2800" b="0" i="1" dirty="0" smtClean="0">
                        <a:solidFill>
                          <a:srgbClr val="C00000"/>
                        </a:solidFill>
                        <a:latin typeface="Cambria Math" panose="02040503050406030204" pitchFamily="18" charset="0"/>
                      </a:rPr>
                      <m:t>=2</m:t>
                    </m:r>
                    <m:r>
                      <a:rPr lang="en-US" altLang="zh-CN" sz="2800" b="0" i="1" dirty="0" smtClean="0">
                        <a:solidFill>
                          <a:srgbClr val="C00000"/>
                        </a:solidFill>
                        <a:latin typeface="Cambria Math" panose="02040503050406030204" pitchFamily="18" charset="0"/>
                      </a:rPr>
                      <m:t>𝜋</m:t>
                    </m:r>
                    <m:r>
                      <a:rPr lang="en-US" altLang="zh-CN" sz="2800" b="0" i="1" dirty="0" smtClean="0">
                        <a:solidFill>
                          <a:srgbClr val="C00000"/>
                        </a:solidFill>
                        <a:latin typeface="Cambria Math" panose="02040503050406030204" pitchFamily="18" charset="0"/>
                        <a:sym typeface="Symbol" pitchFamily="2" charset="2"/>
                      </a:rPr>
                      <m:t>𝑅</m:t>
                    </m:r>
                  </m:oMath>
                </a14:m>
                <a:r>
                  <a:rPr lang="zh-CN" altLang="en-US" sz="2800" dirty="0">
                    <a:solidFill>
                      <a:srgbClr val="C00000"/>
                    </a:solidFill>
                    <a:latin typeface="Microsoft YaHei" panose="020B0503020204020204" pitchFamily="34" charset="-122"/>
                    <a:ea typeface="Microsoft YaHei" panose="020B0503020204020204" pitchFamily="34" charset="-122"/>
                    <a:sym typeface="Symbol" pitchFamily="2" charset="2"/>
                  </a:rPr>
                  <a:t>，其中</a:t>
                </a:r>
                <a14:m>
                  <m:oMath xmlns:m="http://schemas.openxmlformats.org/officeDocument/2006/math">
                    <m:r>
                      <a:rPr lang="en-US" altLang="zh-CN" sz="2800" b="0" i="1" dirty="0" smtClean="0">
                        <a:solidFill>
                          <a:srgbClr val="C00000"/>
                        </a:solidFill>
                        <a:latin typeface="Cambria Math" panose="02040503050406030204" pitchFamily="18" charset="0"/>
                        <a:sym typeface="Symbol" pitchFamily="2" charset="2"/>
                      </a:rPr>
                      <m:t>𝑅</m:t>
                    </m:r>
                    <m:r>
                      <a:rPr lang="en-US" altLang="zh-CN" sz="2800" b="0" i="1" dirty="0" smtClean="0">
                        <a:solidFill>
                          <a:srgbClr val="C00000"/>
                        </a:solidFill>
                        <a:latin typeface="Cambria Math" panose="02040503050406030204" pitchFamily="18" charset="0"/>
                        <a:sym typeface="Symbol" pitchFamily="2" charset="2"/>
                      </a:rPr>
                      <m:t>=2.35×1</m:t>
                    </m:r>
                    <m:sSup>
                      <m:sSupPr>
                        <m:ctrlPr>
                          <a:rPr lang="en-US" altLang="zh-CN" sz="2800" i="1" dirty="0" smtClean="0">
                            <a:solidFill>
                              <a:srgbClr val="C00000"/>
                            </a:solidFill>
                            <a:latin typeface="Cambria Math" panose="02040503050406030204" pitchFamily="18" charset="0"/>
                            <a:sym typeface="Symbol" pitchFamily="2" charset="2"/>
                          </a:rPr>
                        </m:ctrlPr>
                      </m:sSupPr>
                      <m:e>
                        <m:r>
                          <a:rPr lang="en-US" altLang="zh-CN" sz="2800" b="0" i="1" dirty="0" smtClean="0">
                            <a:solidFill>
                              <a:srgbClr val="C00000"/>
                            </a:solidFill>
                            <a:latin typeface="Cambria Math" panose="02040503050406030204" pitchFamily="18" charset="0"/>
                            <a:sym typeface="Symbol" pitchFamily="2" charset="2"/>
                          </a:rPr>
                          <m:t>0</m:t>
                        </m:r>
                      </m:e>
                      <m:sup>
                        <m:r>
                          <a:rPr lang="en-US" altLang="zh-CN" sz="2800" b="0" i="1" dirty="0" smtClean="0">
                            <a:solidFill>
                              <a:srgbClr val="C00000"/>
                            </a:solidFill>
                            <a:latin typeface="Cambria Math" panose="02040503050406030204" pitchFamily="18" charset="0"/>
                            <a:sym typeface="Symbol" pitchFamily="2" charset="2"/>
                          </a:rPr>
                          <m:t>−2</m:t>
                        </m:r>
                      </m:sup>
                    </m:sSup>
                    <m:r>
                      <m:rPr>
                        <m:sty m:val="p"/>
                      </m:rPr>
                      <a:rPr lang="en-US" altLang="zh-CN" sz="2800" b="0" i="0" dirty="0">
                        <a:solidFill>
                          <a:srgbClr val="C00000"/>
                        </a:solidFill>
                        <a:latin typeface="Cambria Math" panose="02040503050406030204" pitchFamily="18" charset="0"/>
                        <a:sym typeface="Symbol" pitchFamily="2" charset="2"/>
                      </a:rPr>
                      <m:t>m</m:t>
                    </m:r>
                    <m:r>
                      <a:rPr lang="en-US" altLang="zh-CN" sz="2800" b="0" i="1" dirty="0">
                        <a:solidFill>
                          <a:srgbClr val="C00000"/>
                        </a:solidFill>
                        <a:latin typeface="Cambria Math" panose="02040503050406030204" pitchFamily="18" charset="0"/>
                        <a:sym typeface="Symbol" pitchFamily="2" charset="2"/>
                      </a:rPr>
                      <m:t> </m:t>
                    </m:r>
                  </m:oMath>
                </a14:m>
                <a:endParaRPr lang="en-US" altLang="zh-CN" sz="2800" dirty="0">
                  <a:solidFill>
                    <a:srgbClr val="C00000"/>
                  </a:solidFill>
                  <a:latin typeface="Microsoft YaHei" panose="020B0503020204020204" pitchFamily="34" charset="-122"/>
                  <a:ea typeface="Microsoft YaHei" panose="020B0503020204020204" pitchFamily="34" charset="-122"/>
                  <a:sym typeface="Symbol" pitchFamily="2" charset="2"/>
                </a:endParaRPr>
              </a:p>
              <a:p>
                <a:pPr eaLnBrk="1" hangingPunct="1">
                  <a:lnSpc>
                    <a:spcPct val="150000"/>
                  </a:lnSpc>
                </a:pPr>
                <a14:m>
                  <m:oMath xmlns:m="http://schemas.openxmlformats.org/officeDocument/2006/math">
                    <m:r>
                      <a:rPr lang="en-US" altLang="zh-CN" sz="2800" b="0" i="1" smtClean="0">
                        <a:solidFill>
                          <a:srgbClr val="C00000"/>
                        </a:solidFill>
                        <a:latin typeface="Cambria Math" panose="02040503050406030204" pitchFamily="18" charset="0"/>
                      </a:rPr>
                      <m:t>𝜋</m:t>
                    </m:r>
                  </m:oMath>
                </a14:m>
                <a:r>
                  <a:rPr lang="zh-CN" altLang="zh-CN" sz="2800" dirty="0">
                    <a:solidFill>
                      <a:srgbClr val="C00000"/>
                    </a:solidFill>
                    <a:latin typeface="Microsoft YaHei" panose="020B0503020204020204" pitchFamily="34" charset="-122"/>
                    <a:ea typeface="Microsoft YaHei" panose="020B0503020204020204" pitchFamily="34" charset="-122"/>
                  </a:rPr>
                  <a:t>就应取</a:t>
                </a:r>
                <a14:m>
                  <m:oMath xmlns:m="http://schemas.openxmlformats.org/officeDocument/2006/math">
                    <m:r>
                      <a:rPr lang="en-US" altLang="zh-CN" sz="2800" b="0" i="1" dirty="0" smtClean="0">
                        <a:solidFill>
                          <a:srgbClr val="C00000"/>
                        </a:solidFill>
                        <a:latin typeface="Cambria Math" panose="02040503050406030204" pitchFamily="18" charset="0"/>
                      </a:rPr>
                      <m:t>3.14</m:t>
                    </m:r>
                  </m:oMath>
                </a14:m>
                <a:r>
                  <a:rPr lang="en-US" altLang="zh-CN" sz="2800" dirty="0">
                    <a:solidFill>
                      <a:srgbClr val="C00000"/>
                    </a:solidFill>
                    <a:latin typeface="Microsoft YaHei" panose="020B0503020204020204" pitchFamily="34" charset="-122"/>
                    <a:ea typeface="Microsoft YaHei" panose="020B0503020204020204" pitchFamily="34" charset="-122"/>
                  </a:rPr>
                  <a:t>(</a:t>
                </a:r>
                <a:r>
                  <a:rPr lang="zh-CN" altLang="en-US" sz="2800" dirty="0">
                    <a:solidFill>
                      <a:srgbClr val="C00000"/>
                    </a:solidFill>
                    <a:latin typeface="Microsoft YaHei" panose="020B0503020204020204" pitchFamily="34" charset="-122"/>
                    <a:ea typeface="Microsoft YaHei" panose="020B0503020204020204" pitchFamily="34" charset="-122"/>
                  </a:rPr>
                  <a:t>或</a:t>
                </a:r>
                <a14:m>
                  <m:oMath xmlns:m="http://schemas.openxmlformats.org/officeDocument/2006/math">
                    <m:r>
                      <a:rPr lang="en-US" altLang="zh-CN" sz="2800" b="0" i="1" dirty="0" smtClean="0">
                        <a:solidFill>
                          <a:srgbClr val="C00000"/>
                        </a:solidFill>
                        <a:latin typeface="Cambria Math" panose="02040503050406030204" pitchFamily="18" charset="0"/>
                      </a:rPr>
                      <m:t>3.142</m:t>
                    </m:r>
                  </m:oMath>
                </a14:m>
                <a:r>
                  <a:rPr lang="en-US" altLang="zh-CN" sz="2800" dirty="0">
                    <a:solidFill>
                      <a:srgbClr val="C00000"/>
                    </a:solidFill>
                    <a:latin typeface="Microsoft YaHei" panose="020B0503020204020204" pitchFamily="34" charset="-122"/>
                    <a:ea typeface="Microsoft YaHei" panose="020B0503020204020204" pitchFamily="34" charset="-122"/>
                  </a:rPr>
                  <a:t>)</a:t>
                </a:r>
              </a:p>
            </p:txBody>
          </p:sp>
        </mc:Choice>
        <mc:Fallback xmlns="">
          <p:sp>
            <p:nvSpPr>
              <p:cNvPr id="18446" name="Text Box 14">
                <a:extLst>
                  <a:ext uri="{FF2B5EF4-FFF2-40B4-BE49-F238E27FC236}">
                    <a16:creationId xmlns:a16="http://schemas.microsoft.com/office/drawing/2014/main" id="{90D25B1C-60F7-3B58-6894-AA1F18EF20BA}"/>
                  </a:ext>
                </a:extLst>
              </p:cNvPr>
              <p:cNvSpPr txBox="1">
                <a:spLocks noRot="1" noChangeAspect="1" noMove="1" noResize="1" noEditPoints="1" noAdjustHandles="1" noChangeArrowheads="1" noChangeShapeType="1" noTextEdit="1"/>
              </p:cNvSpPr>
              <p:nvPr/>
            </p:nvSpPr>
            <p:spPr bwMode="auto">
              <a:xfrm>
                <a:off x="1585657" y="3812482"/>
                <a:ext cx="7812868" cy="1308820"/>
              </a:xfrm>
              <a:prstGeom prst="rect">
                <a:avLst/>
              </a:prstGeom>
              <a:blipFill>
                <a:blip r:embed="rId3"/>
                <a:stretch>
                  <a:fillRect l="-324" b="-1250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18448" name="Text Box 16">
                <a:extLst>
                  <a:ext uri="{FF2B5EF4-FFF2-40B4-BE49-F238E27FC236}">
                    <a16:creationId xmlns:a16="http://schemas.microsoft.com/office/drawing/2014/main" id="{42FCB0AA-17DA-A30B-08FE-6211ADCC40E8}"/>
                  </a:ext>
                </a:extLst>
              </p:cNvPr>
              <p:cNvSpPr txBox="1">
                <a:spLocks noChangeArrowheads="1"/>
              </p:cNvSpPr>
              <p:nvPr/>
            </p:nvSpPr>
            <p:spPr bwMode="auto">
              <a:xfrm>
                <a:off x="1575661" y="5488020"/>
                <a:ext cx="6405664" cy="52411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7030A0"/>
                    </a:solidFill>
                    <a:latin typeface="Microsoft YaHei" panose="020B0503020204020204" pitchFamily="34" charset="-122"/>
                    <a:ea typeface="Microsoft YaHei" panose="020B0503020204020204" pitchFamily="34" charset="-122"/>
                  </a:rPr>
                  <a:t>即</a:t>
                </a:r>
                <a14:m>
                  <m:oMath xmlns:m="http://schemas.openxmlformats.org/officeDocument/2006/math">
                    <m:r>
                      <a:rPr lang="en-US" altLang="zh-CN" sz="2800" b="0" i="1" dirty="0" smtClean="0">
                        <a:solidFill>
                          <a:srgbClr val="7030A0"/>
                        </a:solidFill>
                        <a:latin typeface="Cambria Math" panose="02040503050406030204" pitchFamily="18" charset="0"/>
                      </a:rPr>
                      <m:t>𝐿</m:t>
                    </m:r>
                    <m:r>
                      <a:rPr lang="en-US" altLang="zh-CN" sz="2800" b="0" i="1" dirty="0" smtClean="0">
                        <a:solidFill>
                          <a:srgbClr val="7030A0"/>
                        </a:solidFill>
                        <a:latin typeface="Cambria Math" panose="02040503050406030204" pitchFamily="18" charset="0"/>
                      </a:rPr>
                      <m:t>=2×3.142×2.35×1</m:t>
                    </m:r>
                    <m:sSup>
                      <m:sSupPr>
                        <m:ctrlPr>
                          <a:rPr lang="en-US" altLang="zh-CN" sz="2800" i="1" dirty="0" smtClean="0">
                            <a:solidFill>
                              <a:srgbClr val="7030A0"/>
                            </a:solidFill>
                            <a:latin typeface="Cambria Math" panose="02040503050406030204" pitchFamily="18" charset="0"/>
                            <a:sym typeface="Symbol" pitchFamily="2" charset="2"/>
                          </a:rPr>
                        </m:ctrlPr>
                      </m:sSupPr>
                      <m:e>
                        <m:r>
                          <a:rPr lang="en-US" altLang="zh-CN" sz="2800" b="0" i="1" dirty="0" smtClean="0">
                            <a:solidFill>
                              <a:srgbClr val="7030A0"/>
                            </a:solidFill>
                            <a:latin typeface="Cambria Math" panose="02040503050406030204" pitchFamily="18" charset="0"/>
                            <a:sym typeface="Symbol" pitchFamily="2" charset="2"/>
                          </a:rPr>
                          <m:t>0</m:t>
                        </m:r>
                      </m:e>
                      <m:sup>
                        <m:r>
                          <a:rPr lang="en-US" altLang="zh-CN" sz="2800" b="0" i="1" dirty="0" smtClean="0">
                            <a:solidFill>
                              <a:srgbClr val="7030A0"/>
                            </a:solidFill>
                            <a:latin typeface="Cambria Math" panose="02040503050406030204" pitchFamily="18" charset="0"/>
                            <a:sym typeface="Symbol" pitchFamily="2" charset="2"/>
                          </a:rPr>
                          <m:t>−2</m:t>
                        </m:r>
                      </m:sup>
                    </m:sSup>
                    <m:r>
                      <a:rPr lang="en-US" altLang="zh-CN" sz="2800" b="0" i="1" dirty="0">
                        <a:solidFill>
                          <a:srgbClr val="7030A0"/>
                        </a:solidFill>
                        <a:latin typeface="Cambria Math" panose="02040503050406030204" pitchFamily="18" charset="0"/>
                        <a:sym typeface="Symbol" pitchFamily="2" charset="2"/>
                      </a:rPr>
                      <m:t>=0.14</m:t>
                    </m:r>
                    <m:acc>
                      <m:accPr>
                        <m:chr m:val="̅"/>
                        <m:ctrlPr>
                          <a:rPr lang="en-US" altLang="zh-CN" sz="2800" i="1" dirty="0" smtClean="0">
                            <a:solidFill>
                              <a:srgbClr val="7030A0"/>
                            </a:solidFill>
                            <a:latin typeface="Cambria Math" panose="02040503050406030204" pitchFamily="18" charset="0"/>
                            <a:sym typeface="Symbol" pitchFamily="2" charset="2"/>
                          </a:rPr>
                        </m:ctrlPr>
                      </m:accPr>
                      <m:e>
                        <m:r>
                          <a:rPr lang="en-US" altLang="zh-CN" sz="2800" b="0" i="1" dirty="0">
                            <a:solidFill>
                              <a:srgbClr val="7030A0"/>
                            </a:solidFill>
                            <a:latin typeface="Cambria Math" panose="02040503050406030204" pitchFamily="18" charset="0"/>
                            <a:sym typeface="Symbol" pitchFamily="2" charset="2"/>
                          </a:rPr>
                          <m:t>8</m:t>
                        </m:r>
                      </m:e>
                    </m:acc>
                    <m:r>
                      <a:rPr lang="en-US" altLang="zh-CN" sz="2800" b="0" i="1" dirty="0">
                        <a:solidFill>
                          <a:srgbClr val="7030A0"/>
                        </a:solidFill>
                        <a:latin typeface="Cambria Math" panose="02040503050406030204" pitchFamily="18" charset="0"/>
                        <a:sym typeface="Symbol" pitchFamily="2" charset="2"/>
                      </a:rPr>
                      <m:t>(</m:t>
                    </m:r>
                    <m:r>
                      <m:rPr>
                        <m:sty m:val="p"/>
                      </m:rPr>
                      <a:rPr lang="en-US" altLang="zh-CN" sz="2800" b="0" i="0" dirty="0">
                        <a:solidFill>
                          <a:srgbClr val="7030A0"/>
                        </a:solidFill>
                        <a:latin typeface="Cambria Math" panose="02040503050406030204" pitchFamily="18" charset="0"/>
                        <a:sym typeface="Symbol" pitchFamily="2" charset="2"/>
                      </a:rPr>
                      <m:t>m</m:t>
                    </m:r>
                    <m:r>
                      <a:rPr lang="en-US" altLang="zh-CN" sz="2800" b="0" i="1" dirty="0">
                        <a:solidFill>
                          <a:srgbClr val="7030A0"/>
                        </a:solidFill>
                        <a:latin typeface="Cambria Math" panose="02040503050406030204" pitchFamily="18" charset="0"/>
                        <a:sym typeface="Symbol" pitchFamily="2" charset="2"/>
                      </a:rPr>
                      <m:t>)</m:t>
                    </m:r>
                  </m:oMath>
                </a14:m>
                <a:endParaRPr lang="en-US" altLang="zh-CN" sz="2800" dirty="0">
                  <a:solidFill>
                    <a:srgbClr val="7030A0"/>
                  </a:solidFill>
                  <a:latin typeface="Microsoft YaHei" panose="020B0503020204020204" pitchFamily="34" charset="-122"/>
                  <a:ea typeface="Microsoft YaHei" panose="020B0503020204020204" pitchFamily="34" charset="-122"/>
                </a:endParaRPr>
              </a:p>
            </p:txBody>
          </p:sp>
        </mc:Choice>
        <mc:Fallback xmlns="">
          <p:sp>
            <p:nvSpPr>
              <p:cNvPr id="18448" name="Text Box 16">
                <a:extLst>
                  <a:ext uri="{FF2B5EF4-FFF2-40B4-BE49-F238E27FC236}">
                    <a16:creationId xmlns:a16="http://schemas.microsoft.com/office/drawing/2014/main" id="{42FCB0AA-17DA-A30B-08FE-6211ADCC40E8}"/>
                  </a:ext>
                </a:extLst>
              </p:cNvPr>
              <p:cNvSpPr txBox="1">
                <a:spLocks noRot="1" noChangeAspect="1" noMove="1" noResize="1" noEditPoints="1" noAdjustHandles="1" noChangeArrowheads="1" noChangeShapeType="1" noTextEdit="1"/>
              </p:cNvSpPr>
              <p:nvPr/>
            </p:nvSpPr>
            <p:spPr bwMode="auto">
              <a:xfrm>
                <a:off x="1575661" y="5488020"/>
                <a:ext cx="6405664" cy="524118"/>
              </a:xfrm>
              <a:prstGeom prst="rect">
                <a:avLst/>
              </a:prstGeom>
              <a:blipFill>
                <a:blip r:embed="rId4"/>
                <a:stretch>
                  <a:fillRect l="-1779" t="-11905" r="-198" b="-3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2" name="Text Box 1029">
            <a:extLst>
              <a:ext uri="{FF2B5EF4-FFF2-40B4-BE49-F238E27FC236}">
                <a16:creationId xmlns:a16="http://schemas.microsoft.com/office/drawing/2014/main" id="{3586BF08-24B7-6DFE-22A3-A10869971F29}"/>
              </a:ext>
            </a:extLst>
          </p:cNvPr>
          <p:cNvSpPr txBox="1">
            <a:spLocks noChangeArrowheads="1"/>
          </p:cNvSpPr>
          <p:nvPr/>
        </p:nvSpPr>
        <p:spPr bwMode="auto">
          <a:xfrm>
            <a:off x="695400" y="4033555"/>
            <a:ext cx="107605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002060"/>
                </a:solidFill>
                <a:latin typeface="Microsoft YaHei" panose="020B0503020204020204" pitchFamily="34" charset="-122"/>
                <a:ea typeface="Microsoft YaHei" panose="020B0503020204020204" pitchFamily="34" charset="-122"/>
              </a:rPr>
              <a:t>例：</a:t>
            </a:r>
            <a:endParaRPr lang="en-US" altLang="zh-CN" sz="2800" dirty="0">
              <a:solidFill>
                <a:srgbClr val="002060"/>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4" name="Text Box 16">
                <a:extLst>
                  <a:ext uri="{FF2B5EF4-FFF2-40B4-BE49-F238E27FC236}">
                    <a16:creationId xmlns:a16="http://schemas.microsoft.com/office/drawing/2014/main" id="{E2D2CA36-CB81-7FE4-6D2D-8E14AE93A632}"/>
                  </a:ext>
                </a:extLst>
              </p:cNvPr>
              <p:cNvSpPr txBox="1">
                <a:spLocks noChangeArrowheads="1"/>
              </p:cNvSpPr>
              <p:nvPr/>
            </p:nvSpPr>
            <p:spPr bwMode="auto">
              <a:xfrm>
                <a:off x="1575661" y="6208465"/>
                <a:ext cx="7526163" cy="53290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14:m>
                  <m:oMathPara xmlns:m="http://schemas.openxmlformats.org/officeDocument/2006/math">
                    <m:oMathParaPr>
                      <m:jc m:val="centerGroup"/>
                    </m:oMathParaPr>
                    <m:oMath xmlns:m="http://schemas.openxmlformats.org/officeDocument/2006/math">
                      <m:r>
                        <a:rPr lang="en-US" altLang="zh-CN" sz="2800" b="0" i="1" dirty="0" smtClean="0">
                          <a:solidFill>
                            <a:srgbClr val="7030A0"/>
                          </a:solidFill>
                          <a:latin typeface="Cambria Math" panose="02040503050406030204" pitchFamily="18" charset="0"/>
                        </a:rPr>
                        <m:t>𝐿</m:t>
                      </m:r>
                      <m:r>
                        <a:rPr lang="en-US" altLang="zh-CN" sz="2800" b="0" i="1" dirty="0" smtClean="0">
                          <a:solidFill>
                            <a:srgbClr val="7030A0"/>
                          </a:solidFill>
                          <a:latin typeface="Cambria Math" panose="02040503050406030204" pitchFamily="18" charset="0"/>
                        </a:rPr>
                        <m:t>=2×3.1415926×2.35×1</m:t>
                      </m:r>
                      <m:sSup>
                        <m:sSupPr>
                          <m:ctrlPr>
                            <a:rPr lang="en-US" altLang="zh-CN" sz="2800" i="1" dirty="0" smtClean="0">
                              <a:solidFill>
                                <a:srgbClr val="7030A0"/>
                              </a:solidFill>
                              <a:latin typeface="Cambria Math" panose="02040503050406030204" pitchFamily="18" charset="0"/>
                              <a:sym typeface="Symbol" pitchFamily="2" charset="2"/>
                            </a:rPr>
                          </m:ctrlPr>
                        </m:sSupPr>
                        <m:e>
                          <m:r>
                            <a:rPr lang="en-US" altLang="zh-CN" sz="2800" b="0" i="1" dirty="0" smtClean="0">
                              <a:solidFill>
                                <a:srgbClr val="7030A0"/>
                              </a:solidFill>
                              <a:latin typeface="Cambria Math" panose="02040503050406030204" pitchFamily="18" charset="0"/>
                              <a:sym typeface="Symbol" pitchFamily="2" charset="2"/>
                            </a:rPr>
                            <m:t>0</m:t>
                          </m:r>
                        </m:e>
                        <m:sup>
                          <m:r>
                            <a:rPr lang="en-US" altLang="zh-CN" sz="2800" b="0" i="1" dirty="0" smtClean="0">
                              <a:solidFill>
                                <a:srgbClr val="7030A0"/>
                              </a:solidFill>
                              <a:latin typeface="Cambria Math" panose="02040503050406030204" pitchFamily="18" charset="0"/>
                              <a:sym typeface="Symbol" pitchFamily="2" charset="2"/>
                            </a:rPr>
                            <m:t>−2</m:t>
                          </m:r>
                        </m:sup>
                      </m:sSup>
                      <m:r>
                        <a:rPr lang="en-US" altLang="zh-CN" sz="2800" b="0" i="1" dirty="0">
                          <a:solidFill>
                            <a:srgbClr val="7030A0"/>
                          </a:solidFill>
                          <a:latin typeface="Cambria Math" panose="02040503050406030204" pitchFamily="18" charset="0"/>
                          <a:sym typeface="Symbol" pitchFamily="2" charset="2"/>
                        </a:rPr>
                        <m:t>=0.</m:t>
                      </m:r>
                      <m:r>
                        <a:rPr lang="en-US" altLang="zh-CN" sz="2800" b="0" i="1" dirty="0" smtClean="0">
                          <a:solidFill>
                            <a:srgbClr val="7030A0"/>
                          </a:solidFill>
                          <a:latin typeface="Cambria Math" panose="02040503050406030204" pitchFamily="18" charset="0"/>
                          <a:sym typeface="Symbol" pitchFamily="2" charset="2"/>
                        </a:rPr>
                        <m:t>14</m:t>
                      </m:r>
                      <m:acc>
                        <m:accPr>
                          <m:chr m:val="̅"/>
                          <m:ctrlPr>
                            <a:rPr lang="en-US" altLang="zh-CN" sz="2800" b="0" i="1" dirty="0" smtClean="0">
                              <a:solidFill>
                                <a:srgbClr val="7030A0"/>
                              </a:solidFill>
                              <a:latin typeface="Cambria Math" panose="02040503050406030204" pitchFamily="18" charset="0"/>
                              <a:sym typeface="Symbol" pitchFamily="2" charset="2"/>
                            </a:rPr>
                          </m:ctrlPr>
                        </m:accPr>
                        <m:e>
                          <m:r>
                            <a:rPr lang="en-US" altLang="zh-CN" sz="2800" b="0" i="1" dirty="0" smtClean="0">
                              <a:solidFill>
                                <a:srgbClr val="7030A0"/>
                              </a:solidFill>
                              <a:latin typeface="Cambria Math" panose="02040503050406030204" pitchFamily="18" charset="0"/>
                              <a:sym typeface="Symbol" pitchFamily="2" charset="2"/>
                            </a:rPr>
                            <m:t>7</m:t>
                          </m:r>
                        </m:e>
                      </m:acc>
                      <m:acc>
                        <m:accPr>
                          <m:chr m:val="̅"/>
                          <m:ctrlPr>
                            <a:rPr lang="en-US" altLang="zh-CN" sz="2800" b="0" i="1" dirty="0" smtClean="0">
                              <a:solidFill>
                                <a:srgbClr val="7030A0"/>
                              </a:solidFill>
                              <a:latin typeface="Cambria Math" panose="02040503050406030204" pitchFamily="18" charset="0"/>
                              <a:sym typeface="Symbol" pitchFamily="2" charset="2"/>
                            </a:rPr>
                          </m:ctrlPr>
                        </m:accPr>
                        <m:e>
                          <m:r>
                            <a:rPr lang="en-US" altLang="zh-CN" sz="2800" b="0" i="1" dirty="0" smtClean="0">
                              <a:solidFill>
                                <a:srgbClr val="7030A0"/>
                              </a:solidFill>
                              <a:latin typeface="Cambria Math" panose="02040503050406030204" pitchFamily="18" charset="0"/>
                              <a:sym typeface="Symbol" pitchFamily="2" charset="2"/>
                            </a:rPr>
                            <m:t>6</m:t>
                          </m:r>
                        </m:e>
                      </m:acc>
                      <m:acc>
                        <m:accPr>
                          <m:chr m:val="̅"/>
                          <m:ctrlPr>
                            <a:rPr lang="en-US" altLang="zh-CN" sz="2800" b="0" i="1" dirty="0" smtClean="0">
                              <a:solidFill>
                                <a:srgbClr val="7030A0"/>
                              </a:solidFill>
                              <a:latin typeface="Cambria Math" panose="02040503050406030204" pitchFamily="18" charset="0"/>
                              <a:sym typeface="Symbol" pitchFamily="2" charset="2"/>
                            </a:rPr>
                          </m:ctrlPr>
                        </m:accPr>
                        <m:e>
                          <m:r>
                            <a:rPr lang="en-US" altLang="zh-CN" sz="2800" b="0" i="1" dirty="0" smtClean="0">
                              <a:solidFill>
                                <a:srgbClr val="7030A0"/>
                              </a:solidFill>
                              <a:latin typeface="Cambria Math" panose="02040503050406030204" pitchFamily="18" charset="0"/>
                              <a:sym typeface="Symbol" pitchFamily="2" charset="2"/>
                            </a:rPr>
                            <m:t>5</m:t>
                          </m:r>
                        </m:e>
                      </m:acc>
                      <m:acc>
                        <m:accPr>
                          <m:chr m:val="̅"/>
                          <m:ctrlPr>
                            <a:rPr lang="en-US" altLang="zh-CN" sz="2800" b="0" i="1" dirty="0" smtClean="0">
                              <a:solidFill>
                                <a:srgbClr val="7030A0"/>
                              </a:solidFill>
                              <a:latin typeface="Cambria Math" panose="02040503050406030204" pitchFamily="18" charset="0"/>
                              <a:sym typeface="Symbol" pitchFamily="2" charset="2"/>
                            </a:rPr>
                          </m:ctrlPr>
                        </m:accPr>
                        <m:e>
                          <m:r>
                            <a:rPr lang="en-US" altLang="zh-CN" sz="2800" b="0" i="1" dirty="0" smtClean="0">
                              <a:solidFill>
                                <a:srgbClr val="7030A0"/>
                              </a:solidFill>
                              <a:latin typeface="Cambria Math" panose="02040503050406030204" pitchFamily="18" charset="0"/>
                              <a:sym typeface="Symbol" pitchFamily="2" charset="2"/>
                            </a:rPr>
                            <m:t>5</m:t>
                          </m:r>
                        </m:e>
                      </m:acc>
                      <m:r>
                        <a:rPr lang="en-US" altLang="zh-CN" sz="2800" b="0" i="1" dirty="0">
                          <a:solidFill>
                            <a:srgbClr val="7030A0"/>
                          </a:solidFill>
                          <a:latin typeface="Cambria Math" panose="02040503050406030204" pitchFamily="18" charset="0"/>
                          <a:sym typeface="Symbol" pitchFamily="2" charset="2"/>
                        </a:rPr>
                        <m:t>(</m:t>
                      </m:r>
                      <m:r>
                        <m:rPr>
                          <m:sty m:val="p"/>
                        </m:rPr>
                        <a:rPr lang="en-US" altLang="zh-CN" sz="2800" b="0" i="0" dirty="0">
                          <a:solidFill>
                            <a:srgbClr val="7030A0"/>
                          </a:solidFill>
                          <a:latin typeface="Cambria Math" panose="02040503050406030204" pitchFamily="18" charset="0"/>
                          <a:sym typeface="Symbol" pitchFamily="2" charset="2"/>
                        </a:rPr>
                        <m:t>m</m:t>
                      </m:r>
                      <m:r>
                        <a:rPr lang="en-US" altLang="zh-CN" sz="2800" b="0" i="1" dirty="0">
                          <a:solidFill>
                            <a:srgbClr val="7030A0"/>
                          </a:solidFill>
                          <a:latin typeface="Cambria Math" panose="02040503050406030204" pitchFamily="18" charset="0"/>
                          <a:sym typeface="Symbol" pitchFamily="2" charset="2"/>
                        </a:rPr>
                        <m:t>)</m:t>
                      </m:r>
                    </m:oMath>
                  </m:oMathPara>
                </a14:m>
                <a:endParaRPr lang="en-US" altLang="zh-CN" sz="2800" dirty="0">
                  <a:solidFill>
                    <a:srgbClr val="7030A0"/>
                  </a:solidFill>
                </a:endParaRPr>
              </a:p>
            </p:txBody>
          </p:sp>
        </mc:Choice>
        <mc:Fallback xmlns="">
          <p:sp>
            <p:nvSpPr>
              <p:cNvPr id="4" name="Text Box 16">
                <a:extLst>
                  <a:ext uri="{FF2B5EF4-FFF2-40B4-BE49-F238E27FC236}">
                    <a16:creationId xmlns:a16="http://schemas.microsoft.com/office/drawing/2014/main" id="{E2D2CA36-CB81-7FE4-6D2D-8E14AE93A632}"/>
                  </a:ext>
                </a:extLst>
              </p:cNvPr>
              <p:cNvSpPr txBox="1">
                <a:spLocks noRot="1" noChangeAspect="1" noMove="1" noResize="1" noEditPoints="1" noAdjustHandles="1" noChangeArrowheads="1" noChangeShapeType="1" noTextEdit="1"/>
              </p:cNvSpPr>
              <p:nvPr/>
            </p:nvSpPr>
            <p:spPr bwMode="auto">
              <a:xfrm>
                <a:off x="1575661" y="6208465"/>
                <a:ext cx="7526163" cy="532903"/>
              </a:xfrm>
              <a:prstGeom prst="rect">
                <a:avLst/>
              </a:prstGeom>
              <a:blipFill>
                <a:blip r:embed="rId5"/>
                <a:stretch>
                  <a:fillRect b="-20930"/>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8435"/>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23" presetClass="entr" presetSubtype="288" fill="hold" grpId="0" nodeType="clickEffect">
                                  <p:stCondLst>
                                    <p:cond delay="0"/>
                                  </p:stCondLst>
                                  <p:childTnLst>
                                    <p:set>
                                      <p:cBhvr>
                                        <p:cTn id="10" dur="1" fill="hold">
                                          <p:stCondLst>
                                            <p:cond delay="0"/>
                                          </p:stCondLst>
                                        </p:cTn>
                                        <p:tgtEl>
                                          <p:spTgt spid="18438"/>
                                        </p:tgtEl>
                                        <p:attrNameLst>
                                          <p:attrName>style.visibility</p:attrName>
                                        </p:attrNameLst>
                                      </p:cBhvr>
                                      <p:to>
                                        <p:strVal val="visible"/>
                                      </p:to>
                                    </p:set>
                                    <p:anim calcmode="lin" valueType="num">
                                      <p:cBhvr>
                                        <p:cTn id="11" dur="500" fill="hold"/>
                                        <p:tgtEl>
                                          <p:spTgt spid="18438"/>
                                        </p:tgtEl>
                                        <p:attrNameLst>
                                          <p:attrName>ppt_w</p:attrName>
                                        </p:attrNameLst>
                                      </p:cBhvr>
                                      <p:tavLst>
                                        <p:tav tm="0">
                                          <p:val>
                                            <p:strVal val="4/3*#ppt_w"/>
                                          </p:val>
                                        </p:tav>
                                        <p:tav tm="100000">
                                          <p:val>
                                            <p:strVal val="#ppt_w"/>
                                          </p:val>
                                        </p:tav>
                                      </p:tavLst>
                                    </p:anim>
                                    <p:anim calcmode="lin" valueType="num">
                                      <p:cBhvr>
                                        <p:cTn id="12" dur="500" fill="hold"/>
                                        <p:tgtEl>
                                          <p:spTgt spid="18438"/>
                                        </p:tgtEl>
                                        <p:attrNameLst>
                                          <p:attrName>ppt_h</p:attrName>
                                        </p:attrNameLst>
                                      </p:cBhvr>
                                      <p:tavLst>
                                        <p:tav tm="0">
                                          <p:val>
                                            <p:strVal val="4/3*#ppt_h"/>
                                          </p:val>
                                        </p:tav>
                                        <p:tav tm="100000">
                                          <p:val>
                                            <p:strVal val="#ppt_h"/>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18436"/>
                                        </p:tgtEl>
                                        <p:attrNameLst>
                                          <p:attrName>style.visibility</p:attrName>
                                        </p:attrNameLst>
                                      </p:cBhvr>
                                      <p:to>
                                        <p:strVal val="visible"/>
                                      </p:to>
                                    </p:set>
                                    <p:anim calcmode="lin" valueType="num">
                                      <p:cBhvr additive="base">
                                        <p:cTn id="17" dur="500" fill="hold"/>
                                        <p:tgtEl>
                                          <p:spTgt spid="18436"/>
                                        </p:tgtEl>
                                        <p:attrNameLst>
                                          <p:attrName>ppt_x</p:attrName>
                                        </p:attrNameLst>
                                      </p:cBhvr>
                                      <p:tavLst>
                                        <p:tav tm="0">
                                          <p:val>
                                            <p:strVal val="0-#ppt_w/2"/>
                                          </p:val>
                                        </p:tav>
                                        <p:tav tm="100000">
                                          <p:val>
                                            <p:strVal val="#ppt_x"/>
                                          </p:val>
                                        </p:tav>
                                      </p:tavLst>
                                    </p:anim>
                                    <p:anim calcmode="lin" valueType="num">
                                      <p:cBhvr additive="base">
                                        <p:cTn id="18" dur="500" fill="hold"/>
                                        <p:tgtEl>
                                          <p:spTgt spid="18436"/>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844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1844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499"/>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5" grpId="0" autoUpdateAnimBg="0"/>
      <p:bldP spid="18436" grpId="0" autoUpdateAnimBg="0"/>
      <p:bldP spid="18438" grpId="0" autoUpdateAnimBg="0"/>
      <p:bldP spid="18446" grpId="0" autoUpdateAnimBg="0"/>
      <p:bldP spid="18448" grpId="0" autoUpdateAnimBg="0"/>
      <p:bldP spid="2" grpId="0"/>
      <p:bldP spid="4" grpId="0"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ext Box 2">
            <a:extLst>
              <a:ext uri="{FF2B5EF4-FFF2-40B4-BE49-F238E27FC236}">
                <a16:creationId xmlns:a16="http://schemas.microsoft.com/office/drawing/2014/main" id="{29F1F5D5-3BAF-3E16-D018-72383FE0D88D}"/>
              </a:ext>
            </a:extLst>
          </p:cNvPr>
          <p:cNvSpPr txBox="1">
            <a:spLocks noChangeArrowheads="1"/>
          </p:cNvSpPr>
          <p:nvPr/>
        </p:nvSpPr>
        <p:spPr bwMode="auto">
          <a:xfrm>
            <a:off x="191344" y="293909"/>
            <a:ext cx="4114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3200">
                <a:solidFill>
                  <a:srgbClr val="002060"/>
                </a:solidFill>
                <a:latin typeface="Microsoft YaHei" panose="020B0503020204020204" pitchFamily="34" charset="-122"/>
                <a:ea typeface="Microsoft YaHei" panose="020B0503020204020204" pitchFamily="34" charset="-122"/>
              </a:rPr>
              <a:t>综合运算举例</a:t>
            </a:r>
          </a:p>
        </p:txBody>
      </p:sp>
      <p:sp>
        <p:nvSpPr>
          <p:cNvPr id="107534" name="Text Box 14">
            <a:extLst>
              <a:ext uri="{FF2B5EF4-FFF2-40B4-BE49-F238E27FC236}">
                <a16:creationId xmlns:a16="http://schemas.microsoft.com/office/drawing/2014/main" id="{F4D02C13-F9DC-96C6-59EF-CAB6B9AA7D71}"/>
              </a:ext>
            </a:extLst>
          </p:cNvPr>
          <p:cNvSpPr txBox="1">
            <a:spLocks noChangeArrowheads="1"/>
          </p:cNvSpPr>
          <p:nvPr/>
        </p:nvSpPr>
        <p:spPr bwMode="auto">
          <a:xfrm>
            <a:off x="6093916" y="3232294"/>
            <a:ext cx="4680520" cy="2246769"/>
          </a:xfrm>
          <a:prstGeom prst="rect">
            <a:avLst/>
          </a:prstGeom>
          <a:noFill/>
          <a:ln w="9525">
            <a:noFill/>
            <a:miter lim="800000"/>
            <a:headEnd/>
            <a:tailEnd/>
          </a:ln>
          <a:effec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C00000"/>
                </a:solidFill>
                <a:effectLst>
                  <a:outerShdw blurRad="38100" dist="38100" dir="2700000" algn="tl">
                    <a:srgbClr val="C0C0C0"/>
                  </a:outerShdw>
                </a:effectLst>
                <a:latin typeface="Microsoft YaHei" panose="020B0503020204020204" pitchFamily="34" charset="-122"/>
                <a:ea typeface="Microsoft YaHei" panose="020B0503020204020204" pitchFamily="34" charset="-122"/>
              </a:rPr>
              <a:t>这类题都假设每个数字都是测量值，不是常数！</a:t>
            </a:r>
            <a:endParaRPr lang="en-US" altLang="zh-CN" sz="2800" dirty="0">
              <a:solidFill>
                <a:srgbClr val="C00000"/>
              </a:solidFill>
              <a:effectLst>
                <a:outerShdw blurRad="38100" dist="38100" dir="2700000" algn="tl">
                  <a:srgbClr val="C0C0C0"/>
                </a:outerShdw>
              </a:effectLst>
              <a:latin typeface="Microsoft YaHei" panose="020B0503020204020204" pitchFamily="34" charset="-122"/>
              <a:ea typeface="Microsoft YaHei" panose="020B0503020204020204" pitchFamily="34" charset="-122"/>
            </a:endParaRPr>
          </a:p>
          <a:p>
            <a:pPr eaLnBrk="1" hangingPunct="1"/>
            <a:r>
              <a:rPr lang="en-US" altLang="zh-CN" sz="2800" dirty="0">
                <a:solidFill>
                  <a:srgbClr val="C00000"/>
                </a:solidFill>
                <a:effectLst>
                  <a:outerShdw blurRad="38100" dist="38100" dir="2700000" algn="tl">
                    <a:srgbClr val="C0C0C0"/>
                  </a:outerShdw>
                </a:effectLst>
                <a:latin typeface="Microsoft YaHei" panose="020B0503020204020204" pitchFamily="34" charset="-122"/>
                <a:ea typeface="Microsoft YaHei" panose="020B0503020204020204" pitchFamily="34" charset="-122"/>
              </a:rPr>
              <a:t> </a:t>
            </a:r>
          </a:p>
          <a:p>
            <a:pPr eaLnBrk="1" hangingPunct="1"/>
            <a:r>
              <a:rPr lang="zh-CN" altLang="en-US" sz="2800" dirty="0">
                <a:solidFill>
                  <a:srgbClr val="C00000"/>
                </a:solidFill>
                <a:effectLst>
                  <a:outerShdw blurRad="38100" dist="38100" dir="2700000" algn="tl">
                    <a:srgbClr val="C0C0C0"/>
                  </a:outerShdw>
                </a:effectLst>
                <a:latin typeface="Microsoft YaHei" panose="020B0503020204020204" pitchFamily="34" charset="-122"/>
                <a:ea typeface="Microsoft YaHei" panose="020B0503020204020204" pitchFamily="34" charset="-122"/>
              </a:rPr>
              <a:t>也假设每个数字只包含一位可疑数字！</a:t>
            </a:r>
          </a:p>
        </p:txBody>
      </p:sp>
      <mc:AlternateContent xmlns:mc="http://schemas.openxmlformats.org/markup-compatibility/2006" xmlns:a14="http://schemas.microsoft.com/office/drawing/2010/main">
        <mc:Choice Requires="a14">
          <p:sp>
            <p:nvSpPr>
              <p:cNvPr id="3" name="Text Box 11">
                <a:extLst>
                  <a:ext uri="{FF2B5EF4-FFF2-40B4-BE49-F238E27FC236}">
                    <a16:creationId xmlns:a16="http://schemas.microsoft.com/office/drawing/2014/main" id="{6B9D5A12-FCDD-B75C-3B98-55CF579E4426}"/>
                  </a:ext>
                </a:extLst>
              </p:cNvPr>
              <p:cNvSpPr txBox="1">
                <a:spLocks noChangeArrowheads="1"/>
              </p:cNvSpPr>
              <p:nvPr/>
            </p:nvSpPr>
            <p:spPr bwMode="auto">
              <a:xfrm>
                <a:off x="1468062" y="1146304"/>
                <a:ext cx="7127399" cy="122584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14:m>
                  <m:oMathPara xmlns:m="http://schemas.openxmlformats.org/officeDocument/2006/math">
                    <m:oMathParaPr>
                      <m:jc m:val="centerGroup"/>
                    </m:oMathParaPr>
                    <m:oMath xmlns:m="http://schemas.openxmlformats.org/officeDocument/2006/math">
                      <m:f>
                        <m:fPr>
                          <m:ctrlPr>
                            <a:rPr lang="en-US" altLang="zh-CN" sz="3600" b="1" i="1" dirty="0" smtClean="0">
                              <a:latin typeface="Cambria Math" panose="02040503050406030204" pitchFamily="18" charset="0"/>
                            </a:rPr>
                          </m:ctrlPr>
                        </m:fPr>
                        <m:num>
                          <m:r>
                            <a:rPr lang="en-US" altLang="zh-CN" sz="3600" b="1" i="1" dirty="0" smtClean="0">
                              <a:latin typeface="Cambria Math" panose="02040503050406030204" pitchFamily="18" charset="0"/>
                            </a:rPr>
                            <m:t>𝟓𝟎</m:t>
                          </m:r>
                          <m:r>
                            <a:rPr lang="en-US" altLang="zh-CN" sz="3600" b="1" i="1" dirty="0" smtClean="0">
                              <a:latin typeface="Cambria Math" panose="02040503050406030204" pitchFamily="18" charset="0"/>
                            </a:rPr>
                            <m:t>×(</m:t>
                          </m:r>
                          <m:r>
                            <a:rPr lang="en-US" altLang="zh-CN" sz="3600" b="1" i="1" dirty="0" smtClean="0">
                              <a:latin typeface="Cambria Math" panose="02040503050406030204" pitchFamily="18" charset="0"/>
                            </a:rPr>
                            <m:t>𝟏𝟖</m:t>
                          </m:r>
                          <m:r>
                            <a:rPr lang="en-US" altLang="zh-CN" sz="3600" b="1" i="1" dirty="0" smtClean="0">
                              <a:latin typeface="Cambria Math" panose="02040503050406030204" pitchFamily="18" charset="0"/>
                            </a:rPr>
                            <m:t>.</m:t>
                          </m:r>
                          <m:r>
                            <a:rPr lang="en-US" altLang="zh-CN" sz="3600" b="1" i="1" dirty="0" smtClean="0">
                              <a:latin typeface="Cambria Math" panose="02040503050406030204" pitchFamily="18" charset="0"/>
                            </a:rPr>
                            <m:t>𝟑𝟎</m:t>
                          </m:r>
                          <m:r>
                            <a:rPr lang="en-US" altLang="zh-CN" sz="3600" b="1" i="1" dirty="0" smtClean="0">
                              <a:latin typeface="Cambria Math" panose="02040503050406030204" pitchFamily="18" charset="0"/>
                            </a:rPr>
                            <m:t>−</m:t>
                          </m:r>
                          <m:r>
                            <a:rPr lang="en-US" altLang="zh-CN" sz="3600" b="1" i="1" dirty="0" smtClean="0">
                              <a:latin typeface="Cambria Math" panose="02040503050406030204" pitchFamily="18" charset="0"/>
                            </a:rPr>
                            <m:t>𝟏𝟔</m:t>
                          </m:r>
                          <m:r>
                            <a:rPr lang="en-US" altLang="zh-CN" sz="3600" b="1" i="1" dirty="0" smtClean="0">
                              <a:latin typeface="Cambria Math" panose="02040503050406030204" pitchFamily="18" charset="0"/>
                            </a:rPr>
                            <m:t>.</m:t>
                          </m:r>
                          <m:r>
                            <a:rPr lang="en-US" altLang="zh-CN" sz="3600" b="1" i="1" dirty="0" smtClean="0">
                              <a:latin typeface="Cambria Math" panose="02040503050406030204" pitchFamily="18" charset="0"/>
                            </a:rPr>
                            <m:t>𝟑</m:t>
                          </m:r>
                          <m:r>
                            <a:rPr lang="en-US" altLang="zh-CN" sz="3600" b="1" i="1" dirty="0" smtClean="0">
                              <a:latin typeface="Cambria Math" panose="02040503050406030204" pitchFamily="18" charset="0"/>
                            </a:rPr>
                            <m:t>)</m:t>
                          </m:r>
                        </m:num>
                        <m:den>
                          <m:d>
                            <m:dPr>
                              <m:ctrlPr>
                                <a:rPr lang="en-US" altLang="zh-CN" sz="3600" b="1" i="1" dirty="0">
                                  <a:latin typeface="Cambria Math" panose="02040503050406030204" pitchFamily="18" charset="0"/>
                                </a:rPr>
                              </m:ctrlPr>
                            </m:dPr>
                            <m:e>
                              <m:r>
                                <a:rPr lang="en-US" altLang="zh-CN" sz="3600" b="1" i="1" dirty="0">
                                  <a:latin typeface="Cambria Math" panose="02040503050406030204" pitchFamily="18" charset="0"/>
                                </a:rPr>
                                <m:t> </m:t>
                              </m:r>
                              <m:r>
                                <a:rPr lang="en-US" altLang="zh-CN" sz="3600" b="1" i="1" dirty="0">
                                  <a:latin typeface="Cambria Math" panose="02040503050406030204" pitchFamily="18" charset="0"/>
                                </a:rPr>
                                <m:t>𝟏𝟎𝟑</m:t>
                              </m:r>
                              <m:r>
                                <a:rPr lang="en-US" altLang="zh-CN" sz="3600" b="1" i="1" dirty="0">
                                  <a:latin typeface="Cambria Math" panose="02040503050406030204" pitchFamily="18" charset="0"/>
                                </a:rPr>
                                <m:t> − </m:t>
                              </m:r>
                              <m:r>
                                <a:rPr lang="en-US" altLang="zh-CN" sz="3600" b="1" i="1" dirty="0">
                                  <a:latin typeface="Cambria Math" panose="02040503050406030204" pitchFamily="18" charset="0"/>
                                  <a:sym typeface="Symbol" pitchFamily="2" charset="2"/>
                                </a:rPr>
                                <m:t>𝟑</m:t>
                              </m:r>
                              <m:r>
                                <a:rPr lang="en-US" altLang="zh-CN" sz="3600" b="1" i="1" dirty="0">
                                  <a:latin typeface="Cambria Math" panose="02040503050406030204" pitchFamily="18" charset="0"/>
                                  <a:sym typeface="Symbol" pitchFamily="2" charset="2"/>
                                </a:rPr>
                                <m:t>.</m:t>
                              </m:r>
                              <m:r>
                                <a:rPr lang="en-US" altLang="zh-CN" sz="3600" b="1" i="1" dirty="0">
                                  <a:latin typeface="Cambria Math" panose="02040503050406030204" pitchFamily="18" charset="0"/>
                                  <a:sym typeface="Symbol" pitchFamily="2" charset="2"/>
                                </a:rPr>
                                <m:t>𝟎</m:t>
                              </m:r>
                              <m:r>
                                <a:rPr lang="en-US" altLang="zh-CN" sz="3600" b="1" i="1" dirty="0">
                                  <a:latin typeface="Cambria Math" panose="02040503050406030204" pitchFamily="18" charset="0"/>
                                  <a:sym typeface="Symbol" pitchFamily="2" charset="2"/>
                                </a:rPr>
                                <m:t> </m:t>
                              </m:r>
                            </m:e>
                          </m:d>
                          <m:r>
                            <a:rPr lang="en-US" altLang="zh-CN" sz="3600" b="1" i="1" dirty="0" smtClean="0">
                              <a:latin typeface="Cambria Math" panose="02040503050406030204" pitchFamily="18" charset="0"/>
                              <a:sym typeface="Symbol" pitchFamily="2" charset="2"/>
                            </a:rPr>
                            <m:t>×</m:t>
                          </m:r>
                          <m:d>
                            <m:dPr>
                              <m:ctrlPr>
                                <a:rPr lang="en-US" altLang="zh-CN" sz="3600" b="1" i="1" dirty="0">
                                  <a:latin typeface="Cambria Math" panose="02040503050406030204" pitchFamily="18" charset="0"/>
                                  <a:sym typeface="Symbol" pitchFamily="2" charset="2"/>
                                </a:rPr>
                              </m:ctrlPr>
                            </m:dPr>
                            <m:e>
                              <m:r>
                                <a:rPr lang="en-US" altLang="zh-CN" sz="3600" b="1" i="1" dirty="0">
                                  <a:latin typeface="Cambria Math" panose="02040503050406030204" pitchFamily="18" charset="0"/>
                                  <a:sym typeface="Symbol" pitchFamily="2" charset="2"/>
                                </a:rPr>
                                <m:t> </m:t>
                              </m:r>
                              <m:r>
                                <a:rPr lang="en-US" altLang="zh-CN" sz="3600" b="1" i="1" dirty="0">
                                  <a:latin typeface="Cambria Math" panose="02040503050406030204" pitchFamily="18" charset="0"/>
                                  <a:sym typeface="Symbol" pitchFamily="2" charset="2"/>
                                </a:rPr>
                                <m:t>𝟏</m:t>
                              </m:r>
                              <m:r>
                                <a:rPr lang="en-US" altLang="zh-CN" sz="3600" b="1" i="1" dirty="0">
                                  <a:latin typeface="Cambria Math" panose="02040503050406030204" pitchFamily="18" charset="0"/>
                                  <a:sym typeface="Symbol" pitchFamily="2" charset="2"/>
                                </a:rPr>
                                <m:t>.</m:t>
                              </m:r>
                              <m:r>
                                <a:rPr lang="en-US" altLang="zh-CN" sz="3600" b="1" i="1" dirty="0">
                                  <a:latin typeface="Cambria Math" panose="02040503050406030204" pitchFamily="18" charset="0"/>
                                  <a:sym typeface="Symbol" pitchFamily="2" charset="2"/>
                                </a:rPr>
                                <m:t>𝟎𝟎</m:t>
                              </m:r>
                              <m:r>
                                <a:rPr lang="en-US" altLang="zh-CN" sz="3600" b="1" i="1" dirty="0">
                                  <a:latin typeface="Cambria Math" panose="02040503050406030204" pitchFamily="18" charset="0"/>
                                  <a:sym typeface="Symbol" pitchFamily="2" charset="2"/>
                                </a:rPr>
                                <m:t> + </m:t>
                              </m:r>
                              <m:r>
                                <a:rPr lang="en-US" altLang="zh-CN" sz="3600" b="1" i="1" dirty="0">
                                  <a:latin typeface="Cambria Math" panose="02040503050406030204" pitchFamily="18" charset="0"/>
                                  <a:sym typeface="Symbol" pitchFamily="2" charset="2"/>
                                </a:rPr>
                                <m:t>𝟎</m:t>
                              </m:r>
                              <m:r>
                                <a:rPr lang="en-US" altLang="zh-CN" sz="3600" b="1" i="1" dirty="0">
                                  <a:latin typeface="Cambria Math" panose="02040503050406030204" pitchFamily="18" charset="0"/>
                                  <a:sym typeface="Symbol" pitchFamily="2" charset="2"/>
                                </a:rPr>
                                <m:t>.</m:t>
                              </m:r>
                              <m:r>
                                <a:rPr lang="en-US" altLang="zh-CN" sz="3600" b="1" i="1" dirty="0">
                                  <a:latin typeface="Cambria Math" panose="02040503050406030204" pitchFamily="18" charset="0"/>
                                  <a:sym typeface="Symbol" pitchFamily="2" charset="2"/>
                                </a:rPr>
                                <m:t>𝟎𝟎𝟏</m:t>
                              </m:r>
                              <m:r>
                                <a:rPr lang="en-US" altLang="zh-CN" sz="3600" b="1" i="1" dirty="0">
                                  <a:latin typeface="Cambria Math" panose="02040503050406030204" pitchFamily="18" charset="0"/>
                                  <a:sym typeface="Symbol" pitchFamily="2" charset="2"/>
                                </a:rPr>
                                <m:t> </m:t>
                              </m:r>
                            </m:e>
                          </m:d>
                        </m:den>
                      </m:f>
                    </m:oMath>
                  </m:oMathPara>
                </a14:m>
                <a:endParaRPr lang="en-US" altLang="zh-CN" sz="3600" b="1" dirty="0"/>
              </a:p>
            </p:txBody>
          </p:sp>
        </mc:Choice>
        <mc:Fallback xmlns="">
          <p:sp>
            <p:nvSpPr>
              <p:cNvPr id="3" name="Text Box 11">
                <a:extLst>
                  <a:ext uri="{FF2B5EF4-FFF2-40B4-BE49-F238E27FC236}">
                    <a16:creationId xmlns:a16="http://schemas.microsoft.com/office/drawing/2014/main" id="{6B9D5A12-FCDD-B75C-3B98-55CF579E4426}"/>
                  </a:ext>
                </a:extLst>
              </p:cNvPr>
              <p:cNvSpPr txBox="1">
                <a:spLocks noRot="1" noChangeAspect="1" noMove="1" noResize="1" noEditPoints="1" noAdjustHandles="1" noChangeArrowheads="1" noChangeShapeType="1" noTextEdit="1"/>
              </p:cNvSpPr>
              <p:nvPr/>
            </p:nvSpPr>
            <p:spPr bwMode="auto">
              <a:xfrm>
                <a:off x="1468062" y="1146304"/>
                <a:ext cx="7127399" cy="1225848"/>
              </a:xfrm>
              <a:prstGeom prst="rect">
                <a:avLst/>
              </a:prstGeom>
              <a:blipFill>
                <a:blip r:embed="rId2"/>
                <a:stretch>
                  <a:fillRect b="-1649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 Box 11">
                <a:extLst>
                  <a:ext uri="{FF2B5EF4-FFF2-40B4-BE49-F238E27FC236}">
                    <a16:creationId xmlns:a16="http://schemas.microsoft.com/office/drawing/2014/main" id="{FFCC2ECB-20A0-2677-72BB-20F487508C90}"/>
                  </a:ext>
                </a:extLst>
              </p:cNvPr>
              <p:cNvSpPr txBox="1">
                <a:spLocks noChangeArrowheads="1"/>
              </p:cNvSpPr>
              <p:nvPr/>
            </p:nvSpPr>
            <p:spPr bwMode="auto">
              <a:xfrm>
                <a:off x="1542671" y="2851872"/>
                <a:ext cx="2929007" cy="1144352"/>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14:m>
                  <m:oMathPara xmlns:m="http://schemas.openxmlformats.org/officeDocument/2006/math">
                    <m:oMathParaPr>
                      <m:jc m:val="centerGroup"/>
                    </m:oMathParaPr>
                    <m:oMath xmlns:m="http://schemas.openxmlformats.org/officeDocument/2006/math">
                      <m:r>
                        <a:rPr lang="en-US" altLang="zh-CN" sz="3600" b="1" i="1" dirty="0" smtClean="0">
                          <a:latin typeface="Cambria Math" panose="02040503050406030204" pitchFamily="18" charset="0"/>
                        </a:rPr>
                        <m:t>=</m:t>
                      </m:r>
                      <m:f>
                        <m:fPr>
                          <m:ctrlPr>
                            <a:rPr lang="en-US" altLang="zh-CN" sz="3600" b="1" i="1" dirty="0" smtClean="0">
                              <a:latin typeface="Cambria Math" panose="02040503050406030204" pitchFamily="18" charset="0"/>
                            </a:rPr>
                          </m:ctrlPr>
                        </m:fPr>
                        <m:num>
                          <m:r>
                            <a:rPr lang="en-US" altLang="zh-CN" sz="3600" b="1" i="1" dirty="0" smtClean="0">
                              <a:latin typeface="Cambria Math" panose="02040503050406030204" pitchFamily="18" charset="0"/>
                            </a:rPr>
                            <m:t>𝟓𝟎</m:t>
                          </m:r>
                          <m:r>
                            <a:rPr lang="en-US" altLang="zh-CN" sz="3600" b="1" i="1" dirty="0" smtClean="0">
                              <a:latin typeface="Cambria Math" panose="02040503050406030204" pitchFamily="18" charset="0"/>
                            </a:rPr>
                            <m:t>×</m:t>
                          </m:r>
                          <m:r>
                            <a:rPr lang="en-US" altLang="zh-CN" sz="3600" b="1" i="1" dirty="0" smtClean="0">
                              <a:latin typeface="Cambria Math" panose="02040503050406030204" pitchFamily="18" charset="0"/>
                            </a:rPr>
                            <m:t>𝟐</m:t>
                          </m:r>
                          <m:r>
                            <a:rPr lang="en-US" altLang="zh-CN" sz="3600" b="1" i="1" dirty="0" smtClean="0">
                              <a:latin typeface="Cambria Math" panose="02040503050406030204" pitchFamily="18" charset="0"/>
                            </a:rPr>
                            <m:t>.</m:t>
                          </m:r>
                          <m:r>
                            <a:rPr lang="en-US" altLang="zh-CN" sz="3600" b="1" i="1" dirty="0" smtClean="0">
                              <a:latin typeface="Cambria Math" panose="02040503050406030204" pitchFamily="18" charset="0"/>
                            </a:rPr>
                            <m:t>𝟎</m:t>
                          </m:r>
                        </m:num>
                        <m:den>
                          <m:r>
                            <a:rPr lang="en-US" altLang="zh-CN" sz="3600" b="1" i="1" dirty="0" smtClean="0">
                              <a:latin typeface="Cambria Math" panose="02040503050406030204" pitchFamily="18" charset="0"/>
                            </a:rPr>
                            <m:t>𝟏𝟎𝟎</m:t>
                          </m:r>
                          <m:r>
                            <a:rPr lang="en-US" altLang="zh-CN" sz="3600" b="1" i="1" dirty="0" smtClean="0">
                              <a:latin typeface="Cambria Math" panose="02040503050406030204" pitchFamily="18" charset="0"/>
                              <a:sym typeface="Symbol" pitchFamily="2" charset="2"/>
                            </a:rPr>
                            <m:t>×</m:t>
                          </m:r>
                          <m:r>
                            <a:rPr lang="en-US" altLang="zh-CN" sz="3600" b="1" i="1" dirty="0">
                              <a:latin typeface="Cambria Math" panose="02040503050406030204" pitchFamily="18" charset="0"/>
                              <a:sym typeface="Symbol" pitchFamily="2" charset="2"/>
                            </a:rPr>
                            <m:t>𝟏</m:t>
                          </m:r>
                          <m:r>
                            <a:rPr lang="en-US" altLang="zh-CN" sz="3600" b="1" i="1" dirty="0">
                              <a:latin typeface="Cambria Math" panose="02040503050406030204" pitchFamily="18" charset="0"/>
                              <a:sym typeface="Symbol" pitchFamily="2" charset="2"/>
                            </a:rPr>
                            <m:t>.</m:t>
                          </m:r>
                          <m:r>
                            <a:rPr lang="en-US" altLang="zh-CN" sz="3600" b="1" i="1" dirty="0">
                              <a:latin typeface="Cambria Math" panose="02040503050406030204" pitchFamily="18" charset="0"/>
                              <a:sym typeface="Symbol" pitchFamily="2" charset="2"/>
                            </a:rPr>
                            <m:t>𝟎𝟎</m:t>
                          </m:r>
                        </m:den>
                      </m:f>
                    </m:oMath>
                  </m:oMathPara>
                </a14:m>
                <a:endParaRPr lang="en-US" altLang="zh-CN" sz="3600" b="1" dirty="0"/>
              </a:p>
            </p:txBody>
          </p:sp>
        </mc:Choice>
        <mc:Fallback xmlns="">
          <p:sp>
            <p:nvSpPr>
              <p:cNvPr id="4" name="Text Box 11">
                <a:extLst>
                  <a:ext uri="{FF2B5EF4-FFF2-40B4-BE49-F238E27FC236}">
                    <a16:creationId xmlns:a16="http://schemas.microsoft.com/office/drawing/2014/main" id="{FFCC2ECB-20A0-2677-72BB-20F487508C90}"/>
                  </a:ext>
                </a:extLst>
              </p:cNvPr>
              <p:cNvSpPr txBox="1">
                <a:spLocks noRot="1" noChangeAspect="1" noMove="1" noResize="1" noEditPoints="1" noAdjustHandles="1" noChangeArrowheads="1" noChangeShapeType="1" noTextEdit="1"/>
              </p:cNvSpPr>
              <p:nvPr/>
            </p:nvSpPr>
            <p:spPr bwMode="auto">
              <a:xfrm>
                <a:off x="1542671" y="2851872"/>
                <a:ext cx="2929007" cy="1144352"/>
              </a:xfrm>
              <a:prstGeom prst="rect">
                <a:avLst/>
              </a:prstGeom>
              <a:blipFill>
                <a:blip r:embed="rId3"/>
                <a:stretch>
                  <a:fillRect b="-8791"/>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 Box 11">
                <a:extLst>
                  <a:ext uri="{FF2B5EF4-FFF2-40B4-BE49-F238E27FC236}">
                    <a16:creationId xmlns:a16="http://schemas.microsoft.com/office/drawing/2014/main" id="{336CE0D5-C0C7-4F25-2D0E-8BA18C53A8A4}"/>
                  </a:ext>
                </a:extLst>
              </p:cNvPr>
              <p:cNvSpPr txBox="1">
                <a:spLocks noChangeArrowheads="1"/>
              </p:cNvSpPr>
              <p:nvPr/>
            </p:nvSpPr>
            <p:spPr bwMode="auto">
              <a:xfrm>
                <a:off x="1554463" y="4365104"/>
                <a:ext cx="2874440" cy="121809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14:m>
                  <m:oMathPara xmlns:m="http://schemas.openxmlformats.org/officeDocument/2006/math">
                    <m:oMathParaPr>
                      <m:jc m:val="centerGroup"/>
                    </m:oMathParaPr>
                    <m:oMath xmlns:m="http://schemas.openxmlformats.org/officeDocument/2006/math">
                      <m:r>
                        <a:rPr lang="en-US" altLang="zh-CN" sz="3600" b="1" i="1" dirty="0" smtClean="0">
                          <a:latin typeface="Cambria Math" panose="02040503050406030204" pitchFamily="18" charset="0"/>
                        </a:rPr>
                        <m:t>=</m:t>
                      </m:r>
                      <m:f>
                        <m:fPr>
                          <m:ctrlPr>
                            <a:rPr lang="en-US" altLang="zh-CN" sz="3600" b="1" i="1" dirty="0" smtClean="0">
                              <a:latin typeface="Cambria Math" panose="02040503050406030204" pitchFamily="18" charset="0"/>
                            </a:rPr>
                          </m:ctrlPr>
                        </m:fPr>
                        <m:num>
                          <m:r>
                            <a:rPr lang="en-US" altLang="zh-CN" sz="3600" b="1" i="1" dirty="0" smtClean="0">
                              <a:latin typeface="Cambria Math" panose="02040503050406030204" pitchFamily="18" charset="0"/>
                            </a:rPr>
                            <m:t>𝟏</m:t>
                          </m:r>
                          <m:r>
                            <a:rPr lang="en-US" altLang="zh-CN" sz="3600" b="1" i="1" dirty="0" smtClean="0">
                              <a:latin typeface="Cambria Math" panose="02040503050406030204" pitchFamily="18" charset="0"/>
                            </a:rPr>
                            <m:t>.</m:t>
                          </m:r>
                          <m:r>
                            <a:rPr lang="en-US" altLang="zh-CN" sz="3600" b="1" i="1" dirty="0" smtClean="0">
                              <a:latin typeface="Cambria Math" panose="02040503050406030204" pitchFamily="18" charset="0"/>
                            </a:rPr>
                            <m:t>𝟎</m:t>
                          </m:r>
                          <m:r>
                            <a:rPr lang="en-US" altLang="zh-CN" sz="3600" b="1" i="1" dirty="0" smtClean="0">
                              <a:latin typeface="Cambria Math" panose="02040503050406030204" pitchFamily="18" charset="0"/>
                            </a:rPr>
                            <m:t>×</m:t>
                          </m:r>
                          <m:r>
                            <a:rPr lang="en-US" altLang="zh-CN" sz="3600" b="1" i="1" dirty="0" smtClean="0">
                              <a:latin typeface="Cambria Math" panose="02040503050406030204" pitchFamily="18" charset="0"/>
                            </a:rPr>
                            <m:t>𝟏</m:t>
                          </m:r>
                          <m:sSup>
                            <m:sSupPr>
                              <m:ctrlPr>
                                <a:rPr lang="en-US" altLang="zh-CN" sz="3600" b="1" i="1" dirty="0" smtClean="0">
                                  <a:latin typeface="Cambria Math" panose="02040503050406030204" pitchFamily="18" charset="0"/>
                                </a:rPr>
                              </m:ctrlPr>
                            </m:sSupPr>
                            <m:e>
                              <m:r>
                                <a:rPr lang="en-US" altLang="zh-CN" sz="3600" b="1" i="1" dirty="0" smtClean="0">
                                  <a:latin typeface="Cambria Math" panose="02040503050406030204" pitchFamily="18" charset="0"/>
                                </a:rPr>
                                <m:t>𝟎</m:t>
                              </m:r>
                            </m:e>
                            <m:sup>
                              <m:r>
                                <a:rPr lang="en-US" altLang="zh-CN" sz="3600" b="1" i="1" dirty="0" smtClean="0">
                                  <a:latin typeface="Cambria Math" panose="02040503050406030204" pitchFamily="18" charset="0"/>
                                </a:rPr>
                                <m:t>𝟐</m:t>
                              </m:r>
                            </m:sup>
                          </m:sSup>
                        </m:num>
                        <m:den>
                          <m:r>
                            <a:rPr lang="en-US" altLang="zh-CN" sz="3600" b="1" i="1" dirty="0" smtClean="0">
                              <a:latin typeface="Cambria Math" panose="02040503050406030204" pitchFamily="18" charset="0"/>
                            </a:rPr>
                            <m:t>𝟏</m:t>
                          </m:r>
                          <m:r>
                            <a:rPr lang="en-US" altLang="zh-CN" sz="3600" b="1" i="1" dirty="0" smtClean="0">
                              <a:latin typeface="Cambria Math" panose="02040503050406030204" pitchFamily="18" charset="0"/>
                            </a:rPr>
                            <m:t>.</m:t>
                          </m:r>
                          <m:r>
                            <a:rPr lang="en-US" altLang="zh-CN" sz="3600" b="1" i="1" dirty="0" smtClean="0">
                              <a:latin typeface="Cambria Math" panose="02040503050406030204" pitchFamily="18" charset="0"/>
                            </a:rPr>
                            <m:t>𝟎𝟎</m:t>
                          </m:r>
                          <m:r>
                            <a:rPr lang="en-US" altLang="zh-CN" sz="3600" b="1" i="1" dirty="0" smtClean="0">
                              <a:latin typeface="Cambria Math" panose="02040503050406030204" pitchFamily="18" charset="0"/>
                            </a:rPr>
                            <m:t>×</m:t>
                          </m:r>
                          <m:r>
                            <a:rPr lang="en-US" altLang="zh-CN" sz="3600" b="1" i="1" dirty="0" smtClean="0">
                              <a:latin typeface="Cambria Math" panose="02040503050406030204" pitchFamily="18" charset="0"/>
                            </a:rPr>
                            <m:t>𝟏</m:t>
                          </m:r>
                          <m:sSup>
                            <m:sSupPr>
                              <m:ctrlPr>
                                <a:rPr lang="en-US" altLang="zh-CN" sz="3600" b="1" i="1" dirty="0" smtClean="0">
                                  <a:latin typeface="Cambria Math" panose="02040503050406030204" pitchFamily="18" charset="0"/>
                                </a:rPr>
                              </m:ctrlPr>
                            </m:sSupPr>
                            <m:e>
                              <m:r>
                                <a:rPr lang="en-US" altLang="zh-CN" sz="3600" b="1" i="1" dirty="0" smtClean="0">
                                  <a:latin typeface="Cambria Math" panose="02040503050406030204" pitchFamily="18" charset="0"/>
                                </a:rPr>
                                <m:t>𝟎</m:t>
                              </m:r>
                            </m:e>
                            <m:sup>
                              <m:r>
                                <a:rPr lang="en-US" altLang="zh-CN" sz="3600" b="1" i="1" dirty="0" smtClean="0">
                                  <a:latin typeface="Cambria Math" panose="02040503050406030204" pitchFamily="18" charset="0"/>
                                </a:rPr>
                                <m:t>𝟐</m:t>
                              </m:r>
                            </m:sup>
                          </m:sSup>
                        </m:den>
                      </m:f>
                    </m:oMath>
                  </m:oMathPara>
                </a14:m>
                <a:endParaRPr lang="en-US" altLang="zh-CN" sz="3600" b="1" dirty="0"/>
              </a:p>
            </p:txBody>
          </p:sp>
        </mc:Choice>
        <mc:Fallback xmlns="">
          <p:sp>
            <p:nvSpPr>
              <p:cNvPr id="5" name="Text Box 11">
                <a:extLst>
                  <a:ext uri="{FF2B5EF4-FFF2-40B4-BE49-F238E27FC236}">
                    <a16:creationId xmlns:a16="http://schemas.microsoft.com/office/drawing/2014/main" id="{336CE0D5-C0C7-4F25-2D0E-8BA18C53A8A4}"/>
                  </a:ext>
                </a:extLst>
              </p:cNvPr>
              <p:cNvSpPr txBox="1">
                <a:spLocks noRot="1" noChangeAspect="1" noMove="1" noResize="1" noEditPoints="1" noAdjustHandles="1" noChangeArrowheads="1" noChangeShapeType="1" noTextEdit="1"/>
              </p:cNvSpPr>
              <p:nvPr/>
            </p:nvSpPr>
            <p:spPr bwMode="auto">
              <a:xfrm>
                <a:off x="1554463" y="4365104"/>
                <a:ext cx="2874440" cy="1218090"/>
              </a:xfrm>
              <a:prstGeom prst="rect">
                <a:avLst/>
              </a:prstGeom>
              <a:blipFill>
                <a:blip r:embed="rId4"/>
                <a:stretch>
                  <a:fillRect b="-721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 Box 11">
                <a:extLst>
                  <a:ext uri="{FF2B5EF4-FFF2-40B4-BE49-F238E27FC236}">
                    <a16:creationId xmlns:a16="http://schemas.microsoft.com/office/drawing/2014/main" id="{6FFF46F6-9B05-AEA6-6D14-04F0BCFEEB6F}"/>
                  </a:ext>
                </a:extLst>
              </p:cNvPr>
              <p:cNvSpPr txBox="1">
                <a:spLocks noChangeArrowheads="1"/>
              </p:cNvSpPr>
              <p:nvPr/>
            </p:nvSpPr>
            <p:spPr bwMode="auto">
              <a:xfrm>
                <a:off x="1559496" y="6093296"/>
                <a:ext cx="1495922" cy="646331"/>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14:m>
                  <m:oMathPara xmlns:m="http://schemas.openxmlformats.org/officeDocument/2006/math">
                    <m:oMathParaPr>
                      <m:jc m:val="centerGroup"/>
                    </m:oMathParaPr>
                    <m:oMath xmlns:m="http://schemas.openxmlformats.org/officeDocument/2006/math">
                      <m:r>
                        <a:rPr lang="en-US" altLang="zh-CN" sz="3600" b="1" i="1" dirty="0" smtClean="0">
                          <a:latin typeface="Cambria Math" panose="02040503050406030204" pitchFamily="18" charset="0"/>
                        </a:rPr>
                        <m:t>=</m:t>
                      </m:r>
                      <m:r>
                        <a:rPr lang="en-US" altLang="zh-CN" sz="3600" b="1" i="1" dirty="0" smtClean="0">
                          <a:latin typeface="Cambria Math" panose="02040503050406030204" pitchFamily="18" charset="0"/>
                        </a:rPr>
                        <m:t>𝟏</m:t>
                      </m:r>
                      <m:r>
                        <a:rPr lang="en-US" altLang="zh-CN" sz="3600" b="1" i="1" dirty="0" smtClean="0">
                          <a:latin typeface="Cambria Math" panose="02040503050406030204" pitchFamily="18" charset="0"/>
                        </a:rPr>
                        <m:t>.</m:t>
                      </m:r>
                      <m:r>
                        <a:rPr lang="en-US" altLang="zh-CN" sz="3600" b="1" i="1" dirty="0" smtClean="0">
                          <a:latin typeface="Cambria Math" panose="02040503050406030204" pitchFamily="18" charset="0"/>
                        </a:rPr>
                        <m:t>𝟎</m:t>
                      </m:r>
                    </m:oMath>
                  </m:oMathPara>
                </a14:m>
                <a:endParaRPr lang="en-US" altLang="zh-CN" sz="3600" b="1" dirty="0"/>
              </a:p>
            </p:txBody>
          </p:sp>
        </mc:Choice>
        <mc:Fallback xmlns="">
          <p:sp>
            <p:nvSpPr>
              <p:cNvPr id="6" name="Text Box 11">
                <a:extLst>
                  <a:ext uri="{FF2B5EF4-FFF2-40B4-BE49-F238E27FC236}">
                    <a16:creationId xmlns:a16="http://schemas.microsoft.com/office/drawing/2014/main" id="{6FFF46F6-9B05-AEA6-6D14-04F0BCFEEB6F}"/>
                  </a:ext>
                </a:extLst>
              </p:cNvPr>
              <p:cNvSpPr txBox="1">
                <a:spLocks noRot="1" noChangeAspect="1" noMove="1" noResize="1" noEditPoints="1" noAdjustHandles="1" noChangeArrowheads="1" noChangeShapeType="1" noTextEdit="1"/>
              </p:cNvSpPr>
              <p:nvPr/>
            </p:nvSpPr>
            <p:spPr bwMode="auto">
              <a:xfrm>
                <a:off x="1559496" y="6093296"/>
                <a:ext cx="1495922" cy="646331"/>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753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34" grpId="0"/>
      <p:bldP spid="4" grpId="0"/>
      <p:bldP spid="5" grpId="0"/>
      <p:bldP spid="6"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 Box 14">
            <a:extLst>
              <a:ext uri="{FF2B5EF4-FFF2-40B4-BE49-F238E27FC236}">
                <a16:creationId xmlns:a16="http://schemas.microsoft.com/office/drawing/2014/main" id="{DAFA9369-B096-5AE0-A374-33E79E179E1A}"/>
              </a:ext>
            </a:extLst>
          </p:cNvPr>
          <p:cNvSpPr txBox="1">
            <a:spLocks noChangeArrowheads="1"/>
          </p:cNvSpPr>
          <p:nvPr/>
        </p:nvSpPr>
        <p:spPr bwMode="auto">
          <a:xfrm>
            <a:off x="7042927" y="2086393"/>
            <a:ext cx="4499498" cy="1384995"/>
          </a:xfrm>
          <a:prstGeom prst="rect">
            <a:avLst/>
          </a:prstGeom>
          <a:noFill/>
          <a:ln w="9525">
            <a:noFill/>
            <a:miter lim="800000"/>
            <a:headEnd/>
            <a:tailEnd/>
          </a:ln>
          <a:effec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C00000"/>
                </a:solidFill>
                <a:effectLst>
                  <a:outerShdw blurRad="38100" dist="38100" dir="2700000" algn="tl">
                    <a:srgbClr val="C0C0C0"/>
                  </a:outerShdw>
                </a:effectLst>
                <a:latin typeface="Microsoft YaHei" panose="020B0503020204020204" pitchFamily="34" charset="-122"/>
                <a:ea typeface="Microsoft YaHei" panose="020B0503020204020204" pitchFamily="34" charset="-122"/>
              </a:rPr>
              <a:t>这类题都必须按照算术运算的先后顺序严格完成每一步运算，中间步骤必须写全！</a:t>
            </a:r>
          </a:p>
        </p:txBody>
      </p:sp>
      <mc:AlternateContent xmlns:mc="http://schemas.openxmlformats.org/markup-compatibility/2006" xmlns:a14="http://schemas.microsoft.com/office/drawing/2010/main">
        <mc:Choice Requires="a14">
          <p:sp>
            <p:nvSpPr>
              <p:cNvPr id="2" name="Text Box 11">
                <a:extLst>
                  <a:ext uri="{FF2B5EF4-FFF2-40B4-BE49-F238E27FC236}">
                    <a16:creationId xmlns:a16="http://schemas.microsoft.com/office/drawing/2014/main" id="{35F8EF10-FFE8-A1F5-5CFA-0F9C6F5F8E9E}"/>
                  </a:ext>
                </a:extLst>
              </p:cNvPr>
              <p:cNvSpPr txBox="1">
                <a:spLocks noChangeArrowheads="1"/>
              </p:cNvSpPr>
              <p:nvPr/>
            </p:nvSpPr>
            <p:spPr bwMode="auto">
              <a:xfrm>
                <a:off x="1991544" y="158208"/>
                <a:ext cx="5051383" cy="121809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14:m>
                  <m:oMathPara xmlns:m="http://schemas.openxmlformats.org/officeDocument/2006/math">
                    <m:oMathParaPr>
                      <m:jc m:val="centerGroup"/>
                    </m:oMathParaPr>
                    <m:oMath xmlns:m="http://schemas.openxmlformats.org/officeDocument/2006/math">
                      <m:f>
                        <m:fPr>
                          <m:ctrlPr>
                            <a:rPr lang="en-US" altLang="zh-CN" sz="3600" b="1" i="1" dirty="0" smtClean="0">
                              <a:latin typeface="Cambria Math" panose="02040503050406030204" pitchFamily="18" charset="0"/>
                            </a:rPr>
                          </m:ctrlPr>
                        </m:fPr>
                        <m:num>
                          <m:r>
                            <a:rPr lang="en-US" altLang="zh-CN" sz="3600" b="1" i="1" dirty="0" smtClean="0">
                              <a:latin typeface="Cambria Math" panose="02040503050406030204" pitchFamily="18" charset="0"/>
                            </a:rPr>
                            <m:t>𝟏𝟎</m:t>
                          </m:r>
                          <m:r>
                            <a:rPr lang="en-US" altLang="zh-CN" sz="3600" b="1" i="1" dirty="0" smtClean="0">
                              <a:latin typeface="Cambria Math" panose="02040503050406030204" pitchFamily="18" charset="0"/>
                            </a:rPr>
                            <m:t>.</m:t>
                          </m:r>
                          <m:sSup>
                            <m:sSupPr>
                              <m:ctrlPr>
                                <a:rPr lang="en-US" altLang="zh-CN" sz="3600" b="1" i="1" dirty="0" smtClean="0">
                                  <a:latin typeface="Cambria Math" panose="02040503050406030204" pitchFamily="18" charset="0"/>
                                </a:rPr>
                              </m:ctrlPr>
                            </m:sSupPr>
                            <m:e>
                              <m:r>
                                <a:rPr lang="en-US" altLang="zh-CN" sz="3600" b="1" i="1" dirty="0" smtClean="0">
                                  <a:latin typeface="Cambria Math" panose="02040503050406030204" pitchFamily="18" charset="0"/>
                                </a:rPr>
                                <m:t>𝟎</m:t>
                              </m:r>
                            </m:e>
                            <m:sup>
                              <m:r>
                                <a:rPr lang="en-US" altLang="zh-CN" sz="3600" b="1" i="1" dirty="0" smtClean="0">
                                  <a:latin typeface="Cambria Math" panose="02040503050406030204" pitchFamily="18" charset="0"/>
                                </a:rPr>
                                <m:t>𝟐</m:t>
                              </m:r>
                            </m:sup>
                          </m:sSup>
                          <m:r>
                            <a:rPr lang="en-US" altLang="zh-CN" sz="3600" b="1" i="1" dirty="0" smtClean="0">
                              <a:latin typeface="Cambria Math" panose="02040503050406030204" pitchFamily="18" charset="0"/>
                            </a:rPr>
                            <m:t>×</m:t>
                          </m:r>
                          <m:func>
                            <m:funcPr>
                              <m:ctrlPr>
                                <a:rPr lang="en-US" altLang="zh-CN" sz="3600" b="1" i="1">
                                  <a:latin typeface="Cambria Math" panose="02040503050406030204" pitchFamily="18" charset="0"/>
                                </a:rPr>
                              </m:ctrlPr>
                            </m:funcPr>
                            <m:fName>
                              <m:r>
                                <a:rPr lang="en-US" altLang="zh-CN" sz="3600" b="1" i="0">
                                  <a:latin typeface="Cambria Math" panose="02040503050406030204" pitchFamily="18" charset="0"/>
                                </a:rPr>
                                <m:t>𝐥𝐠</m:t>
                              </m:r>
                            </m:fName>
                            <m:e>
                              <m:r>
                                <a:rPr lang="en-US" altLang="zh-CN" sz="3600" b="1" i="0">
                                  <a:latin typeface="Cambria Math" panose="02040503050406030204" pitchFamily="18" charset="0"/>
                                </a:rPr>
                                <m:t>𝟏𝟎𝟎</m:t>
                              </m:r>
                              <m:r>
                                <a:rPr lang="en-US" altLang="zh-CN" sz="3600" b="1" i="0">
                                  <a:latin typeface="Cambria Math" panose="02040503050406030204" pitchFamily="18" charset="0"/>
                                </a:rPr>
                                <m:t>.</m:t>
                              </m:r>
                              <m:r>
                                <a:rPr lang="en-US" altLang="zh-CN" sz="3600" b="1" i="0">
                                  <a:latin typeface="Cambria Math" panose="02040503050406030204" pitchFamily="18" charset="0"/>
                                </a:rPr>
                                <m:t>𝟎</m:t>
                              </m:r>
                            </m:e>
                          </m:func>
                        </m:num>
                        <m:den>
                          <m:r>
                            <a:rPr lang="en-US" altLang="zh-CN" sz="3600" b="1" i="1" dirty="0" smtClean="0">
                              <a:latin typeface="Cambria Math" panose="02040503050406030204" pitchFamily="18" charset="0"/>
                            </a:rPr>
                            <m:t>𝟐𝟕</m:t>
                          </m:r>
                          <m:r>
                            <a:rPr lang="en-US" altLang="zh-CN" sz="3600" b="1" i="1" dirty="0" smtClean="0">
                              <a:latin typeface="Cambria Math" panose="02040503050406030204" pitchFamily="18" charset="0"/>
                            </a:rPr>
                            <m:t>.</m:t>
                          </m:r>
                          <m:r>
                            <a:rPr lang="en-US" altLang="zh-CN" sz="3600" b="1" i="1" dirty="0" smtClean="0">
                              <a:latin typeface="Cambria Math" panose="02040503050406030204" pitchFamily="18" charset="0"/>
                            </a:rPr>
                            <m:t>𝟑𝟐𝟏𝟏</m:t>
                          </m:r>
                          <m:r>
                            <a:rPr lang="en-US" altLang="zh-CN" sz="3600" b="1" i="1" dirty="0" smtClean="0">
                              <a:latin typeface="Cambria Math" panose="02040503050406030204" pitchFamily="18" charset="0"/>
                            </a:rPr>
                            <m:t>−</m:t>
                          </m:r>
                          <m:r>
                            <a:rPr lang="en-US" altLang="zh-CN" sz="3600" b="1" i="1" dirty="0" smtClean="0">
                              <a:latin typeface="Cambria Math" panose="02040503050406030204" pitchFamily="18" charset="0"/>
                            </a:rPr>
                            <m:t>𝟐𝟕</m:t>
                          </m:r>
                          <m:r>
                            <a:rPr lang="en-US" altLang="zh-CN" sz="3600" b="1" i="1" dirty="0" smtClean="0">
                              <a:latin typeface="Cambria Math" panose="02040503050406030204" pitchFamily="18" charset="0"/>
                            </a:rPr>
                            <m:t>.</m:t>
                          </m:r>
                          <m:r>
                            <a:rPr lang="en-US" altLang="zh-CN" sz="3600" b="1" i="1" dirty="0" smtClean="0">
                              <a:latin typeface="Cambria Math" panose="02040503050406030204" pitchFamily="18" charset="0"/>
                            </a:rPr>
                            <m:t>𝟑𝟏</m:t>
                          </m:r>
                        </m:den>
                      </m:f>
                      <m:r>
                        <a:rPr lang="en-US" altLang="zh-CN" sz="3600" b="1" i="1" dirty="0" smtClean="0">
                          <a:latin typeface="Cambria Math" panose="02040503050406030204" pitchFamily="18" charset="0"/>
                        </a:rPr>
                        <m:t>+</m:t>
                      </m:r>
                      <m:r>
                        <a:rPr lang="en-US" altLang="zh-CN" sz="3600" b="1" i="1" dirty="0" smtClean="0">
                          <a:latin typeface="Cambria Math" panose="02040503050406030204" pitchFamily="18" charset="0"/>
                        </a:rPr>
                        <m:t>𝟑𝟓</m:t>
                      </m:r>
                    </m:oMath>
                  </m:oMathPara>
                </a14:m>
                <a:endParaRPr lang="en-US" altLang="zh-CN" sz="3600" b="1" dirty="0"/>
              </a:p>
            </p:txBody>
          </p:sp>
        </mc:Choice>
        <mc:Fallback xmlns="">
          <p:sp>
            <p:nvSpPr>
              <p:cNvPr id="2" name="Text Box 11">
                <a:extLst>
                  <a:ext uri="{FF2B5EF4-FFF2-40B4-BE49-F238E27FC236}">
                    <a16:creationId xmlns:a16="http://schemas.microsoft.com/office/drawing/2014/main" id="{35F8EF10-FFE8-A1F5-5CFA-0F9C6F5F8E9E}"/>
                  </a:ext>
                </a:extLst>
              </p:cNvPr>
              <p:cNvSpPr txBox="1">
                <a:spLocks noRot="1" noChangeAspect="1" noMove="1" noResize="1" noEditPoints="1" noAdjustHandles="1" noChangeArrowheads="1" noChangeShapeType="1" noTextEdit="1"/>
              </p:cNvSpPr>
              <p:nvPr/>
            </p:nvSpPr>
            <p:spPr bwMode="auto">
              <a:xfrm>
                <a:off x="1991544" y="158208"/>
                <a:ext cx="5051383" cy="1218090"/>
              </a:xfrm>
              <a:prstGeom prst="rect">
                <a:avLst/>
              </a:prstGeom>
              <a:blipFill>
                <a:blip r:embed="rId2"/>
                <a:stretch>
                  <a:fillRect b="-721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4" name="Text Box 11">
                <a:extLst>
                  <a:ext uri="{FF2B5EF4-FFF2-40B4-BE49-F238E27FC236}">
                    <a16:creationId xmlns:a16="http://schemas.microsoft.com/office/drawing/2014/main" id="{397DC266-9D33-1BEF-A739-B94394C4177C}"/>
                  </a:ext>
                </a:extLst>
              </p:cNvPr>
              <p:cNvSpPr txBox="1">
                <a:spLocks noChangeArrowheads="1"/>
              </p:cNvSpPr>
              <p:nvPr/>
            </p:nvSpPr>
            <p:spPr bwMode="auto">
              <a:xfrm>
                <a:off x="1573685" y="2060993"/>
                <a:ext cx="4581702" cy="1133067"/>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14:m>
                  <m:oMathPara xmlns:m="http://schemas.openxmlformats.org/officeDocument/2006/math">
                    <m:oMathParaPr>
                      <m:jc m:val="centerGroup"/>
                    </m:oMathParaPr>
                    <m:oMath xmlns:m="http://schemas.openxmlformats.org/officeDocument/2006/math">
                      <m:r>
                        <a:rPr lang="en-US" altLang="zh-CN" sz="3600" b="1" i="1" dirty="0" smtClean="0">
                          <a:latin typeface="Cambria Math" panose="02040503050406030204" pitchFamily="18" charset="0"/>
                        </a:rPr>
                        <m:t>=</m:t>
                      </m:r>
                      <m:f>
                        <m:fPr>
                          <m:ctrlPr>
                            <a:rPr lang="en-US" altLang="zh-CN" sz="3600" b="1" i="1" dirty="0" smtClean="0">
                              <a:latin typeface="Cambria Math" panose="02040503050406030204" pitchFamily="18" charset="0"/>
                            </a:rPr>
                          </m:ctrlPr>
                        </m:fPr>
                        <m:num>
                          <m:r>
                            <a:rPr lang="en-US" altLang="zh-CN" sz="3600" b="1" i="1" dirty="0" smtClean="0">
                              <a:latin typeface="Cambria Math" panose="02040503050406030204" pitchFamily="18" charset="0"/>
                            </a:rPr>
                            <m:t>𝟏𝟎𝟎</m:t>
                          </m:r>
                          <m:r>
                            <a:rPr lang="en-US" altLang="zh-CN" sz="3600" b="1" i="1" dirty="0" smtClean="0">
                              <a:latin typeface="Cambria Math" panose="02040503050406030204" pitchFamily="18" charset="0"/>
                            </a:rPr>
                            <m:t>×</m:t>
                          </m:r>
                          <m:r>
                            <a:rPr lang="en-US" altLang="zh-CN" sz="3600" b="1" i="1" smtClean="0">
                              <a:latin typeface="Cambria Math" panose="02040503050406030204" pitchFamily="18" charset="0"/>
                            </a:rPr>
                            <m:t>𝟐</m:t>
                          </m:r>
                          <m:r>
                            <a:rPr lang="en-US" altLang="zh-CN" sz="3600" b="1" i="1" smtClean="0">
                              <a:latin typeface="Cambria Math" panose="02040503050406030204" pitchFamily="18" charset="0"/>
                            </a:rPr>
                            <m:t>.</m:t>
                          </m:r>
                          <m:r>
                            <a:rPr lang="en-US" altLang="zh-CN" sz="3600" b="1" i="1" smtClean="0">
                              <a:latin typeface="Cambria Math" panose="02040503050406030204" pitchFamily="18" charset="0"/>
                            </a:rPr>
                            <m:t>𝟎𝟎𝟎𝟎</m:t>
                          </m:r>
                        </m:num>
                        <m:den>
                          <m:r>
                            <a:rPr lang="en-US" altLang="zh-CN" sz="3600" b="1" i="1" dirty="0" smtClean="0">
                              <a:latin typeface="Cambria Math" panose="02040503050406030204" pitchFamily="18" charset="0"/>
                            </a:rPr>
                            <m:t>𝟎</m:t>
                          </m:r>
                          <m:r>
                            <a:rPr lang="en-US" altLang="zh-CN" sz="3600" b="1" i="1" dirty="0" smtClean="0">
                              <a:latin typeface="Cambria Math" panose="02040503050406030204" pitchFamily="18" charset="0"/>
                            </a:rPr>
                            <m:t>.</m:t>
                          </m:r>
                          <m:r>
                            <a:rPr lang="en-US" altLang="zh-CN" sz="3600" b="1" i="1" dirty="0" smtClean="0">
                              <a:latin typeface="Cambria Math" panose="02040503050406030204" pitchFamily="18" charset="0"/>
                            </a:rPr>
                            <m:t>𝟎𝟏</m:t>
                          </m:r>
                        </m:den>
                      </m:f>
                      <m:r>
                        <a:rPr lang="en-US" altLang="zh-CN" sz="3600" b="1" i="1" dirty="0" smtClean="0">
                          <a:latin typeface="Cambria Math" panose="02040503050406030204" pitchFamily="18" charset="0"/>
                        </a:rPr>
                        <m:t>+</m:t>
                      </m:r>
                      <m:r>
                        <a:rPr lang="en-US" altLang="zh-CN" sz="3600" b="1" i="1" dirty="0" smtClean="0">
                          <a:latin typeface="Cambria Math" panose="02040503050406030204" pitchFamily="18" charset="0"/>
                        </a:rPr>
                        <m:t>𝟑𝟓</m:t>
                      </m:r>
                    </m:oMath>
                  </m:oMathPara>
                </a14:m>
                <a:endParaRPr lang="en-US" altLang="zh-CN" sz="3600" b="1" dirty="0"/>
              </a:p>
            </p:txBody>
          </p:sp>
        </mc:Choice>
        <mc:Fallback xmlns="">
          <p:sp>
            <p:nvSpPr>
              <p:cNvPr id="4" name="Text Box 11">
                <a:extLst>
                  <a:ext uri="{FF2B5EF4-FFF2-40B4-BE49-F238E27FC236}">
                    <a16:creationId xmlns:a16="http://schemas.microsoft.com/office/drawing/2014/main" id="{397DC266-9D33-1BEF-A739-B94394C4177C}"/>
                  </a:ext>
                </a:extLst>
              </p:cNvPr>
              <p:cNvSpPr txBox="1">
                <a:spLocks noRot="1" noChangeAspect="1" noMove="1" noResize="1" noEditPoints="1" noAdjustHandles="1" noChangeArrowheads="1" noChangeShapeType="1" noTextEdit="1"/>
              </p:cNvSpPr>
              <p:nvPr/>
            </p:nvSpPr>
            <p:spPr bwMode="auto">
              <a:xfrm>
                <a:off x="1573685" y="2060993"/>
                <a:ext cx="4581702" cy="1133067"/>
              </a:xfrm>
              <a:prstGeom prst="rect">
                <a:avLst/>
              </a:prstGeom>
              <a:blipFill>
                <a:blip r:embed="rId3"/>
                <a:stretch>
                  <a:fillRect b="-8889"/>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Text Box 11">
                <a:extLst>
                  <a:ext uri="{FF2B5EF4-FFF2-40B4-BE49-F238E27FC236}">
                    <a16:creationId xmlns:a16="http://schemas.microsoft.com/office/drawing/2014/main" id="{13FCB312-B54D-46D8-3D2B-9C811B4201FB}"/>
                  </a:ext>
                </a:extLst>
              </p:cNvPr>
              <p:cNvSpPr txBox="1">
                <a:spLocks noChangeArrowheads="1"/>
              </p:cNvSpPr>
              <p:nvPr/>
            </p:nvSpPr>
            <p:spPr bwMode="auto">
              <a:xfrm>
                <a:off x="1573685" y="3878755"/>
                <a:ext cx="3252750" cy="65742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14:m>
                  <m:oMathPara xmlns:m="http://schemas.openxmlformats.org/officeDocument/2006/math">
                    <m:oMathParaPr>
                      <m:jc m:val="centerGroup"/>
                    </m:oMathParaPr>
                    <m:oMath xmlns:m="http://schemas.openxmlformats.org/officeDocument/2006/math">
                      <m:r>
                        <a:rPr lang="en-US" altLang="zh-CN" sz="3600" b="1" i="1" dirty="0">
                          <a:latin typeface="Cambria Math" panose="02040503050406030204" pitchFamily="18" charset="0"/>
                        </a:rPr>
                        <m:t>=</m:t>
                      </m:r>
                      <m:r>
                        <a:rPr lang="en-US" altLang="zh-CN" sz="3600" b="1" i="1" dirty="0">
                          <a:latin typeface="Cambria Math" panose="02040503050406030204" pitchFamily="18" charset="0"/>
                        </a:rPr>
                        <m:t>𝟐</m:t>
                      </m:r>
                      <m:r>
                        <a:rPr lang="en-US" altLang="zh-CN" sz="3600" b="1" i="1" dirty="0">
                          <a:latin typeface="Cambria Math" panose="02040503050406030204" pitchFamily="18" charset="0"/>
                        </a:rPr>
                        <m:t>×</m:t>
                      </m:r>
                      <m:r>
                        <a:rPr lang="en-US" altLang="zh-CN" sz="3600" b="1" i="1" dirty="0">
                          <a:latin typeface="Cambria Math" panose="02040503050406030204" pitchFamily="18" charset="0"/>
                        </a:rPr>
                        <m:t>𝟏</m:t>
                      </m:r>
                      <m:sSup>
                        <m:sSupPr>
                          <m:ctrlPr>
                            <a:rPr lang="en-US" altLang="zh-CN" sz="3600" b="1" i="1" dirty="0">
                              <a:latin typeface="Cambria Math" panose="02040503050406030204" pitchFamily="18" charset="0"/>
                            </a:rPr>
                          </m:ctrlPr>
                        </m:sSupPr>
                        <m:e>
                          <m:r>
                            <a:rPr lang="en-US" altLang="zh-CN" sz="3600" b="1" i="1" dirty="0">
                              <a:latin typeface="Cambria Math" panose="02040503050406030204" pitchFamily="18" charset="0"/>
                            </a:rPr>
                            <m:t>𝟎</m:t>
                          </m:r>
                        </m:e>
                        <m:sup>
                          <m:r>
                            <a:rPr lang="en-US" altLang="zh-CN" sz="3600" b="1" i="1" dirty="0">
                              <a:latin typeface="Cambria Math" panose="02040503050406030204" pitchFamily="18" charset="0"/>
                            </a:rPr>
                            <m:t>𝟒</m:t>
                          </m:r>
                        </m:sup>
                      </m:sSup>
                      <m:r>
                        <a:rPr lang="en-US" altLang="zh-CN" sz="3600" b="1" i="1" dirty="0" smtClean="0">
                          <a:latin typeface="Cambria Math" panose="02040503050406030204" pitchFamily="18" charset="0"/>
                        </a:rPr>
                        <m:t>+</m:t>
                      </m:r>
                      <m:r>
                        <a:rPr lang="en-US" altLang="zh-CN" sz="3600" b="1" i="1" dirty="0" smtClean="0">
                          <a:latin typeface="Cambria Math" panose="02040503050406030204" pitchFamily="18" charset="0"/>
                        </a:rPr>
                        <m:t>𝟑𝟓</m:t>
                      </m:r>
                    </m:oMath>
                  </m:oMathPara>
                </a14:m>
                <a:endParaRPr lang="en-US" altLang="zh-CN" sz="3600" b="1" dirty="0"/>
              </a:p>
            </p:txBody>
          </p:sp>
        </mc:Choice>
        <mc:Fallback xmlns="">
          <p:sp>
            <p:nvSpPr>
              <p:cNvPr id="5" name="Text Box 11">
                <a:extLst>
                  <a:ext uri="{FF2B5EF4-FFF2-40B4-BE49-F238E27FC236}">
                    <a16:creationId xmlns:a16="http://schemas.microsoft.com/office/drawing/2014/main" id="{13FCB312-B54D-46D8-3D2B-9C811B4201FB}"/>
                  </a:ext>
                </a:extLst>
              </p:cNvPr>
              <p:cNvSpPr txBox="1">
                <a:spLocks noRot="1" noChangeAspect="1" noMove="1" noResize="1" noEditPoints="1" noAdjustHandles="1" noChangeArrowheads="1" noChangeShapeType="1" noTextEdit="1"/>
              </p:cNvSpPr>
              <p:nvPr/>
            </p:nvSpPr>
            <p:spPr bwMode="auto">
              <a:xfrm>
                <a:off x="1573685" y="3878755"/>
                <a:ext cx="3252750" cy="657424"/>
              </a:xfrm>
              <a:prstGeom prst="rect">
                <a:avLst/>
              </a:prstGeom>
              <a:blipFill>
                <a:blip r:embed="rId4"/>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Text Box 11">
                <a:extLst>
                  <a:ext uri="{FF2B5EF4-FFF2-40B4-BE49-F238E27FC236}">
                    <a16:creationId xmlns:a16="http://schemas.microsoft.com/office/drawing/2014/main" id="{A6DCA6BA-DCBD-AF2F-20E7-FD2E7F8A10EF}"/>
                  </a:ext>
                </a:extLst>
              </p:cNvPr>
              <p:cNvSpPr txBox="1">
                <a:spLocks noChangeArrowheads="1"/>
              </p:cNvSpPr>
              <p:nvPr/>
            </p:nvSpPr>
            <p:spPr bwMode="auto">
              <a:xfrm>
                <a:off x="1586265" y="5229200"/>
                <a:ext cx="2151486" cy="657424"/>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14:m>
                  <m:oMathPara xmlns:m="http://schemas.openxmlformats.org/officeDocument/2006/math">
                    <m:oMathParaPr>
                      <m:jc m:val="centerGroup"/>
                    </m:oMathParaPr>
                    <m:oMath xmlns:m="http://schemas.openxmlformats.org/officeDocument/2006/math">
                      <m:r>
                        <a:rPr lang="en-US" altLang="zh-CN" sz="3600" b="1" i="1" dirty="0">
                          <a:latin typeface="Cambria Math" panose="02040503050406030204" pitchFamily="18" charset="0"/>
                        </a:rPr>
                        <m:t>=</m:t>
                      </m:r>
                      <m:r>
                        <a:rPr lang="en-US" altLang="zh-CN" sz="3600" b="1" i="1" dirty="0">
                          <a:latin typeface="Cambria Math" panose="02040503050406030204" pitchFamily="18" charset="0"/>
                        </a:rPr>
                        <m:t>𝟐</m:t>
                      </m:r>
                      <m:r>
                        <a:rPr lang="en-US" altLang="zh-CN" sz="3600" b="1" i="1" dirty="0">
                          <a:latin typeface="Cambria Math" panose="02040503050406030204" pitchFamily="18" charset="0"/>
                        </a:rPr>
                        <m:t>×</m:t>
                      </m:r>
                      <m:r>
                        <a:rPr lang="en-US" altLang="zh-CN" sz="3600" b="1" i="1" dirty="0">
                          <a:latin typeface="Cambria Math" panose="02040503050406030204" pitchFamily="18" charset="0"/>
                        </a:rPr>
                        <m:t>𝟏</m:t>
                      </m:r>
                      <m:sSup>
                        <m:sSupPr>
                          <m:ctrlPr>
                            <a:rPr lang="en-US" altLang="zh-CN" sz="3600" b="1" i="1" dirty="0">
                              <a:latin typeface="Cambria Math" panose="02040503050406030204" pitchFamily="18" charset="0"/>
                            </a:rPr>
                          </m:ctrlPr>
                        </m:sSupPr>
                        <m:e>
                          <m:r>
                            <a:rPr lang="en-US" altLang="zh-CN" sz="3600" b="1" i="1" dirty="0">
                              <a:latin typeface="Cambria Math" panose="02040503050406030204" pitchFamily="18" charset="0"/>
                            </a:rPr>
                            <m:t>𝟎</m:t>
                          </m:r>
                        </m:e>
                        <m:sup>
                          <m:r>
                            <a:rPr lang="en-US" altLang="zh-CN" sz="3600" b="1" i="1" dirty="0">
                              <a:latin typeface="Cambria Math" panose="02040503050406030204" pitchFamily="18" charset="0"/>
                            </a:rPr>
                            <m:t>𝟒</m:t>
                          </m:r>
                        </m:sup>
                      </m:sSup>
                    </m:oMath>
                  </m:oMathPara>
                </a14:m>
                <a:endParaRPr lang="en-US" altLang="zh-CN" sz="3600" b="1" dirty="0"/>
              </a:p>
            </p:txBody>
          </p:sp>
        </mc:Choice>
        <mc:Fallback xmlns="">
          <p:sp>
            <p:nvSpPr>
              <p:cNvPr id="6" name="Text Box 11">
                <a:extLst>
                  <a:ext uri="{FF2B5EF4-FFF2-40B4-BE49-F238E27FC236}">
                    <a16:creationId xmlns:a16="http://schemas.microsoft.com/office/drawing/2014/main" id="{A6DCA6BA-DCBD-AF2F-20E7-FD2E7F8A10EF}"/>
                  </a:ext>
                </a:extLst>
              </p:cNvPr>
              <p:cNvSpPr txBox="1">
                <a:spLocks noRot="1" noChangeAspect="1" noMove="1" noResize="1" noEditPoints="1" noAdjustHandles="1" noChangeArrowheads="1" noChangeShapeType="1" noTextEdit="1"/>
              </p:cNvSpPr>
              <p:nvPr/>
            </p:nvSpPr>
            <p:spPr bwMode="auto">
              <a:xfrm>
                <a:off x="1586265" y="5229200"/>
                <a:ext cx="2151486" cy="657424"/>
              </a:xfrm>
              <a:prstGeom prst="rect">
                <a:avLst/>
              </a:prstGeom>
              <a:blipFill>
                <a:blip r:embed="rId5"/>
                <a:stretch>
                  <a:fillRect/>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1">
            <a:extLst>
              <a:ext uri="{FF2B5EF4-FFF2-40B4-BE49-F238E27FC236}">
                <a16:creationId xmlns:a16="http://schemas.microsoft.com/office/drawing/2014/main" id="{D0CB387B-25DC-043A-CF99-2141E953D7E7}"/>
              </a:ext>
            </a:extLst>
          </p:cNvPr>
          <p:cNvSpPr txBox="1">
            <a:spLocks/>
          </p:cNvSpPr>
          <p:nvPr/>
        </p:nvSpPr>
        <p:spPr>
          <a:xfrm>
            <a:off x="418277" y="190068"/>
            <a:ext cx="2436799" cy="76668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solidFill>
                  <a:srgbClr val="002060"/>
                </a:solidFill>
                <a:latin typeface="SimHei" panose="02010609060101010101" pitchFamily="49" charset="-122"/>
                <a:ea typeface="SimHei" panose="02010609060101010101" pitchFamily="49" charset="-122"/>
              </a:rPr>
              <a:t>总结</a:t>
            </a:r>
          </a:p>
        </p:txBody>
      </p:sp>
      <p:grpSp>
        <p:nvGrpSpPr>
          <p:cNvPr id="7" name="组合 6">
            <a:extLst>
              <a:ext uri="{FF2B5EF4-FFF2-40B4-BE49-F238E27FC236}">
                <a16:creationId xmlns:a16="http://schemas.microsoft.com/office/drawing/2014/main" id="{A1B5416E-6448-9B7E-6793-1BD16EF62E5B}"/>
              </a:ext>
            </a:extLst>
          </p:cNvPr>
          <p:cNvGrpSpPr/>
          <p:nvPr/>
        </p:nvGrpSpPr>
        <p:grpSpPr>
          <a:xfrm>
            <a:off x="418277" y="53615"/>
            <a:ext cx="5193767" cy="1117600"/>
            <a:chOff x="418277" y="53615"/>
            <a:chExt cx="5193767" cy="1117600"/>
          </a:xfrm>
        </p:grpSpPr>
        <p:pic>
          <p:nvPicPr>
            <p:cNvPr id="8" name="图片 7">
              <a:extLst>
                <a:ext uri="{FF2B5EF4-FFF2-40B4-BE49-F238E27FC236}">
                  <a16:creationId xmlns:a16="http://schemas.microsoft.com/office/drawing/2014/main" id="{E4E6F7F6-69D9-7C1F-E1C6-D3C55DE092E6}"/>
                </a:ext>
              </a:extLst>
            </p:cNvPr>
            <p:cNvPicPr>
              <a:picLocks noChangeAspect="1"/>
            </p:cNvPicPr>
            <p:nvPr/>
          </p:nvPicPr>
          <p:blipFill>
            <a:blip r:embed="rId3"/>
            <a:stretch>
              <a:fillRect/>
            </a:stretch>
          </p:blipFill>
          <p:spPr>
            <a:xfrm>
              <a:off x="4443644" y="53615"/>
              <a:ext cx="1168400" cy="1117600"/>
            </a:xfrm>
            <a:prstGeom prst="rect">
              <a:avLst/>
            </a:prstGeom>
          </p:spPr>
        </p:pic>
        <p:cxnSp>
          <p:nvCxnSpPr>
            <p:cNvPr id="9" name="直线连接符 8">
              <a:extLst>
                <a:ext uri="{FF2B5EF4-FFF2-40B4-BE49-F238E27FC236}">
                  <a16:creationId xmlns:a16="http://schemas.microsoft.com/office/drawing/2014/main" id="{F079030F-64E6-6222-C7B6-BFFB6313ED9E}"/>
                </a:ext>
              </a:extLst>
            </p:cNvPr>
            <p:cNvCxnSpPr>
              <a:cxnSpLocks/>
            </p:cNvCxnSpPr>
            <p:nvPr/>
          </p:nvCxnSpPr>
          <p:spPr>
            <a:xfrm>
              <a:off x="418277" y="1061128"/>
              <a:ext cx="516111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D3332D97-7323-01B4-0068-D9349E342BE3}"/>
                  </a:ext>
                </a:extLst>
              </p:cNvPr>
              <p:cNvSpPr txBox="1"/>
              <p:nvPr/>
            </p:nvSpPr>
            <p:spPr>
              <a:xfrm>
                <a:off x="418277" y="1196752"/>
                <a:ext cx="7803739" cy="523220"/>
              </a:xfrm>
              <a:prstGeom prst="rect">
                <a:avLst/>
              </a:prstGeom>
              <a:noFill/>
            </p:spPr>
            <p:txBody>
              <a:bodyPr wrap="none" rtlCol="0">
                <a:spAutoFit/>
              </a:bodyPr>
              <a:lstStyle/>
              <a:p>
                <a:r>
                  <a:rPr kumimoji="1" lang="zh-CN" altLang="en-US" sz="2800" dirty="0">
                    <a:solidFill>
                      <a:srgbClr val="7030A0"/>
                    </a:solidFill>
                    <a:latin typeface="Microsoft YaHei" panose="020B0503020204020204" pitchFamily="34" charset="-122"/>
                    <a:ea typeface="Microsoft YaHei" panose="020B0503020204020204" pitchFamily="34" charset="-122"/>
                  </a:rPr>
                  <a:t>定义：</a:t>
                </a:r>
                <a:r>
                  <a:rPr kumimoji="1" lang="zh-CN" altLang="en-US" sz="2800" dirty="0">
                    <a:solidFill>
                      <a:srgbClr val="002060"/>
                    </a:solidFill>
                    <a:latin typeface="Microsoft YaHei" panose="020B0503020204020204" pitchFamily="34" charset="-122"/>
                    <a:ea typeface="Microsoft YaHei" panose="020B0503020204020204" pitchFamily="34" charset="-122"/>
                  </a:rPr>
                  <a:t>若干位</a:t>
                </a:r>
                <a:r>
                  <a:rPr kumimoji="1" lang="zh-CN" altLang="en-US" sz="2800" dirty="0">
                    <a:solidFill>
                      <a:srgbClr val="C00000"/>
                    </a:solidFill>
                    <a:latin typeface="Microsoft YaHei" panose="020B0503020204020204" pitchFamily="34" charset="-122"/>
                    <a:ea typeface="Microsoft YaHei" panose="020B0503020204020204" pitchFamily="34" charset="-122"/>
                  </a:rPr>
                  <a:t>可靠数字</a:t>
                </a:r>
                <a:r>
                  <a:rPr kumimoji="1" lang="en-US" altLang="zh-CN" sz="2800" dirty="0">
                    <a:solidFill>
                      <a:srgbClr val="002060"/>
                    </a:solidFill>
                    <a:latin typeface="Microsoft YaHei" panose="020B0503020204020204" pitchFamily="34" charset="-122"/>
                    <a:ea typeface="Microsoft YaHei" panose="020B0503020204020204" pitchFamily="34" charset="-122"/>
                  </a:rPr>
                  <a:t>+1</a:t>
                </a:r>
                <a:r>
                  <a:rPr kumimoji="1" lang="zh-CN" altLang="en-US" sz="2800" dirty="0">
                    <a:solidFill>
                      <a:srgbClr val="002060"/>
                    </a:solidFill>
                    <a:latin typeface="Microsoft YaHei" panose="020B0503020204020204" pitchFamily="34" charset="-122"/>
                    <a:ea typeface="Microsoft YaHei" panose="020B0503020204020204" pitchFamily="34" charset="-122"/>
                  </a:rPr>
                  <a:t>位</a:t>
                </a:r>
                <a:r>
                  <a:rPr kumimoji="1" lang="zh-CN" altLang="en-US" sz="2800" dirty="0">
                    <a:solidFill>
                      <a:srgbClr val="C00000"/>
                    </a:solidFill>
                    <a:latin typeface="Microsoft YaHei" panose="020B0503020204020204" pitchFamily="34" charset="-122"/>
                    <a:ea typeface="Microsoft YaHei" panose="020B0503020204020204" pitchFamily="34" charset="-122"/>
                  </a:rPr>
                  <a:t>可疑数字</a:t>
                </a:r>
                <a14:m>
                  <m:oMath xmlns:m="http://schemas.openxmlformats.org/officeDocument/2006/math">
                    <m:r>
                      <a:rPr kumimoji="1" lang="en-US" altLang="zh-CN" sz="2800" b="0" i="1" smtClean="0">
                        <a:latin typeface="Cambria Math" panose="02040503050406030204" pitchFamily="18" charset="0"/>
                      </a:rPr>
                      <m:t>→</m:t>
                    </m:r>
                  </m:oMath>
                </a14:m>
                <a:r>
                  <a:rPr kumimoji="1" lang="zh-CN" altLang="en-US" sz="2800" dirty="0">
                    <a:solidFill>
                      <a:srgbClr val="C00000"/>
                    </a:solidFill>
                    <a:latin typeface="Microsoft YaHei" panose="020B0503020204020204" pitchFamily="34" charset="-122"/>
                    <a:ea typeface="Microsoft YaHei" panose="020B0503020204020204" pitchFamily="34" charset="-122"/>
                  </a:rPr>
                  <a:t>有效数字</a:t>
                </a:r>
              </a:p>
            </p:txBody>
          </p:sp>
        </mc:Choice>
        <mc:Fallback xmlns="">
          <p:sp>
            <p:nvSpPr>
              <p:cNvPr id="3" name="文本框 2">
                <a:extLst>
                  <a:ext uri="{FF2B5EF4-FFF2-40B4-BE49-F238E27FC236}">
                    <a16:creationId xmlns:a16="http://schemas.microsoft.com/office/drawing/2014/main" id="{D3332D97-7323-01B4-0068-D9349E342BE3}"/>
                  </a:ext>
                </a:extLst>
              </p:cNvPr>
              <p:cNvSpPr txBox="1">
                <a:spLocks noRot="1" noChangeAspect="1" noMove="1" noResize="1" noEditPoints="1" noAdjustHandles="1" noChangeArrowheads="1" noChangeShapeType="1" noTextEdit="1"/>
              </p:cNvSpPr>
              <p:nvPr/>
            </p:nvSpPr>
            <p:spPr>
              <a:xfrm>
                <a:off x="418277" y="1196752"/>
                <a:ext cx="7803739" cy="523220"/>
              </a:xfrm>
              <a:prstGeom prst="rect">
                <a:avLst/>
              </a:prstGeom>
              <a:blipFill>
                <a:blip r:embed="rId4"/>
                <a:stretch>
                  <a:fillRect l="-1626" t="-11905" r="-325" b="-33333"/>
                </a:stretch>
              </a:blipFill>
            </p:spPr>
            <p:txBody>
              <a:bodyPr/>
              <a:lstStyle/>
              <a:p>
                <a:r>
                  <a:rPr lang="zh-CN" altLang="en-US">
                    <a:noFill/>
                  </a:rPr>
                  <a:t> </a:t>
                </a:r>
              </a:p>
            </p:txBody>
          </p:sp>
        </mc:Fallback>
      </mc:AlternateContent>
      <p:sp>
        <p:nvSpPr>
          <p:cNvPr id="16" name="文本框 15">
            <a:extLst>
              <a:ext uri="{FF2B5EF4-FFF2-40B4-BE49-F238E27FC236}">
                <a16:creationId xmlns:a16="http://schemas.microsoft.com/office/drawing/2014/main" id="{4CCEF248-9024-5B54-D364-91606FF67317}"/>
              </a:ext>
            </a:extLst>
          </p:cNvPr>
          <p:cNvSpPr txBox="1"/>
          <p:nvPr/>
        </p:nvSpPr>
        <p:spPr>
          <a:xfrm>
            <a:off x="429329" y="1843304"/>
            <a:ext cx="7186583" cy="523220"/>
          </a:xfrm>
          <a:prstGeom prst="rect">
            <a:avLst/>
          </a:prstGeom>
          <a:noFill/>
        </p:spPr>
        <p:txBody>
          <a:bodyPr wrap="none" rtlCol="0">
            <a:spAutoFit/>
          </a:bodyPr>
          <a:lstStyle/>
          <a:p>
            <a:r>
              <a:rPr kumimoji="1" lang="zh-CN" altLang="en-US" sz="2800" dirty="0">
                <a:solidFill>
                  <a:srgbClr val="7030A0"/>
                </a:solidFill>
                <a:latin typeface="Microsoft YaHei" panose="020B0503020204020204" pitchFamily="34" charset="-122"/>
                <a:ea typeface="Microsoft YaHei" panose="020B0503020204020204" pitchFamily="34" charset="-122"/>
              </a:rPr>
              <a:t>关于</a:t>
            </a:r>
            <a:r>
              <a:rPr kumimoji="1" lang="en-US" altLang="zh-CN" sz="2800" dirty="0">
                <a:solidFill>
                  <a:srgbClr val="7030A0"/>
                </a:solidFill>
                <a:latin typeface="Microsoft YaHei" panose="020B0503020204020204" pitchFamily="34" charset="-122"/>
                <a:ea typeface="Microsoft YaHei" panose="020B0503020204020204" pitchFamily="34" charset="-122"/>
              </a:rPr>
              <a:t>0</a:t>
            </a:r>
            <a:r>
              <a:rPr kumimoji="1" lang="zh-CN" altLang="en-US" sz="2800" dirty="0">
                <a:solidFill>
                  <a:srgbClr val="7030A0"/>
                </a:solidFill>
                <a:latin typeface="Microsoft YaHei" panose="020B0503020204020204" pitchFamily="34" charset="-122"/>
                <a:ea typeface="Microsoft YaHei" panose="020B0503020204020204" pitchFamily="34" charset="-122"/>
              </a:rPr>
              <a:t>的有效性：</a:t>
            </a:r>
            <a:r>
              <a:rPr kumimoji="1" lang="zh-CN" altLang="en-US" sz="2800" dirty="0">
                <a:solidFill>
                  <a:srgbClr val="002060"/>
                </a:solidFill>
                <a:latin typeface="Microsoft YaHei" panose="020B0503020204020204" pitchFamily="34" charset="-122"/>
                <a:ea typeface="Microsoft YaHei" panose="020B0503020204020204" pitchFamily="34" charset="-122"/>
              </a:rPr>
              <a:t>中间或末尾有效，前面无效</a:t>
            </a:r>
          </a:p>
        </p:txBody>
      </p:sp>
      <p:sp>
        <p:nvSpPr>
          <p:cNvPr id="18" name="文本框 17">
            <a:extLst>
              <a:ext uri="{FF2B5EF4-FFF2-40B4-BE49-F238E27FC236}">
                <a16:creationId xmlns:a16="http://schemas.microsoft.com/office/drawing/2014/main" id="{5E07E9D2-AAEE-C9D5-8BE9-BC91BF8722EA}"/>
              </a:ext>
            </a:extLst>
          </p:cNvPr>
          <p:cNvSpPr txBox="1"/>
          <p:nvPr/>
        </p:nvSpPr>
        <p:spPr>
          <a:xfrm>
            <a:off x="429329" y="2439739"/>
            <a:ext cx="9201558" cy="523220"/>
          </a:xfrm>
          <a:prstGeom prst="rect">
            <a:avLst/>
          </a:prstGeom>
          <a:noFill/>
        </p:spPr>
        <p:txBody>
          <a:bodyPr wrap="none" rtlCol="0">
            <a:spAutoFit/>
          </a:bodyPr>
          <a:lstStyle/>
          <a:p>
            <a:r>
              <a:rPr kumimoji="1" lang="zh-CN" altLang="en-US" sz="2800" dirty="0">
                <a:solidFill>
                  <a:srgbClr val="002060"/>
                </a:solidFill>
                <a:latin typeface="Microsoft YaHei" panose="020B0503020204020204" pitchFamily="34" charset="-122"/>
                <a:ea typeface="Microsoft YaHei" panose="020B0503020204020204" pitchFamily="34" charset="-122"/>
              </a:rPr>
              <a:t>有效数字的位数与测量值本身大小以及仪器的准确度有关</a:t>
            </a:r>
          </a:p>
        </p:txBody>
      </p:sp>
      <p:sp>
        <p:nvSpPr>
          <p:cNvPr id="19" name="文本框 18">
            <a:extLst>
              <a:ext uri="{FF2B5EF4-FFF2-40B4-BE49-F238E27FC236}">
                <a16:creationId xmlns:a16="http://schemas.microsoft.com/office/drawing/2014/main" id="{9A3C6CD7-AFF4-D813-6952-D0BC890906C7}"/>
              </a:ext>
            </a:extLst>
          </p:cNvPr>
          <p:cNvSpPr txBox="1"/>
          <p:nvPr/>
        </p:nvSpPr>
        <p:spPr>
          <a:xfrm>
            <a:off x="418277" y="3035059"/>
            <a:ext cx="7399783" cy="523220"/>
          </a:xfrm>
          <a:prstGeom prst="rect">
            <a:avLst/>
          </a:prstGeom>
          <a:noFill/>
        </p:spPr>
        <p:txBody>
          <a:bodyPr wrap="none" rtlCol="0">
            <a:spAutoFit/>
          </a:bodyPr>
          <a:lstStyle/>
          <a:p>
            <a:r>
              <a:rPr kumimoji="1" lang="zh-CN" altLang="en-US" sz="2800" dirty="0">
                <a:solidFill>
                  <a:srgbClr val="002060"/>
                </a:solidFill>
                <a:latin typeface="Microsoft YaHei" panose="020B0503020204020204" pitchFamily="34" charset="-122"/>
                <a:ea typeface="Microsoft YaHei" panose="020B0503020204020204" pitchFamily="34" charset="-122"/>
              </a:rPr>
              <a:t>误差和不确定度的有效数字：</a:t>
            </a:r>
            <a:r>
              <a:rPr kumimoji="1" lang="en-US" altLang="zh-CN" sz="2800" dirty="0">
                <a:solidFill>
                  <a:srgbClr val="C00000"/>
                </a:solidFill>
                <a:latin typeface="Microsoft YaHei" panose="020B0503020204020204" pitchFamily="34" charset="-122"/>
                <a:ea typeface="Microsoft YaHei" panose="020B0503020204020204" pitchFamily="34" charset="-122"/>
              </a:rPr>
              <a:t>1</a:t>
            </a:r>
            <a:r>
              <a:rPr kumimoji="1" lang="zh-CN" altLang="en-US" sz="2800" dirty="0">
                <a:solidFill>
                  <a:srgbClr val="C00000"/>
                </a:solidFill>
                <a:latin typeface="Microsoft YaHei" panose="020B0503020204020204" pitchFamily="34" charset="-122"/>
                <a:ea typeface="Microsoft YaHei" panose="020B0503020204020204" pitchFamily="34" charset="-122"/>
              </a:rPr>
              <a:t>到</a:t>
            </a:r>
            <a:r>
              <a:rPr kumimoji="1" lang="en-US" altLang="zh-CN" sz="2800" dirty="0">
                <a:solidFill>
                  <a:srgbClr val="C00000"/>
                </a:solidFill>
                <a:latin typeface="Microsoft YaHei" panose="020B0503020204020204" pitchFamily="34" charset="-122"/>
                <a:ea typeface="Microsoft YaHei" panose="020B0503020204020204" pitchFamily="34" charset="-122"/>
              </a:rPr>
              <a:t>2</a:t>
            </a:r>
            <a:r>
              <a:rPr kumimoji="1" lang="zh-CN" altLang="en-US" sz="2800" dirty="0">
                <a:solidFill>
                  <a:srgbClr val="C00000"/>
                </a:solidFill>
                <a:latin typeface="Microsoft YaHei" panose="020B0503020204020204" pitchFamily="34" charset="-122"/>
                <a:ea typeface="Microsoft YaHei" panose="020B0503020204020204" pitchFamily="34" charset="-122"/>
              </a:rPr>
              <a:t>位可疑数字</a:t>
            </a:r>
          </a:p>
        </p:txBody>
      </p:sp>
      <p:sp>
        <p:nvSpPr>
          <p:cNvPr id="2" name="Text Box 11">
            <a:extLst>
              <a:ext uri="{FF2B5EF4-FFF2-40B4-BE49-F238E27FC236}">
                <a16:creationId xmlns:a16="http://schemas.microsoft.com/office/drawing/2014/main" id="{975A0712-BEEF-7306-A1CA-60A17D96925E}"/>
              </a:ext>
            </a:extLst>
          </p:cNvPr>
          <p:cNvSpPr txBox="1">
            <a:spLocks noChangeArrowheads="1"/>
          </p:cNvSpPr>
          <p:nvPr/>
        </p:nvSpPr>
        <p:spPr bwMode="auto">
          <a:xfrm>
            <a:off x="418277" y="3895042"/>
            <a:ext cx="11089232" cy="2601481"/>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lnSpc>
                <a:spcPct val="150000"/>
              </a:lnSpc>
            </a:pPr>
            <a:r>
              <a:rPr lang="zh-CN" altLang="en-US" sz="2800" dirty="0">
                <a:solidFill>
                  <a:srgbClr val="002060"/>
                </a:solidFill>
                <a:latin typeface="Microsoft YaHei" panose="020B0503020204020204" pitchFamily="34" charset="-122"/>
                <a:ea typeface="Microsoft YaHei" panose="020B0503020204020204" pitchFamily="34" charset="-122"/>
              </a:rPr>
              <a:t>读数的一般规则：</a:t>
            </a:r>
            <a:endParaRPr lang="en-US" altLang="zh-CN" sz="2800" dirty="0">
              <a:solidFill>
                <a:srgbClr val="002060"/>
              </a:solidFill>
              <a:latin typeface="Microsoft YaHei" panose="020B0503020204020204" pitchFamily="34" charset="-122"/>
              <a:ea typeface="Microsoft YaHei" panose="020B0503020204020204" pitchFamily="34" charset="-122"/>
            </a:endParaRPr>
          </a:p>
          <a:p>
            <a:pPr eaLnBrk="1" hangingPunct="1">
              <a:lnSpc>
                <a:spcPct val="150000"/>
              </a:lnSpc>
            </a:pPr>
            <a:r>
              <a:rPr lang="zh-CN" altLang="en-US" sz="2800" dirty="0">
                <a:solidFill>
                  <a:srgbClr val="002060"/>
                </a:solidFill>
                <a:latin typeface="Microsoft YaHei" panose="020B0503020204020204" pitchFamily="34" charset="-122"/>
                <a:ea typeface="Microsoft YaHei" panose="020B0503020204020204" pitchFamily="34" charset="-122"/>
              </a:rPr>
              <a:t>  </a:t>
            </a:r>
            <a:r>
              <a:rPr lang="en-US" altLang="zh-CN" sz="2800" dirty="0">
                <a:solidFill>
                  <a:srgbClr val="002060"/>
                </a:solidFill>
                <a:latin typeface="Microsoft YaHei" panose="020B0503020204020204" pitchFamily="34" charset="-122"/>
                <a:ea typeface="Microsoft YaHei" panose="020B0503020204020204" pitchFamily="34" charset="-122"/>
              </a:rPr>
              <a:t>a.</a:t>
            </a:r>
            <a:r>
              <a:rPr lang="zh-CN" altLang="en-US" sz="2800" dirty="0">
                <a:solidFill>
                  <a:srgbClr val="002060"/>
                </a:solidFill>
                <a:latin typeface="Microsoft YaHei" panose="020B0503020204020204" pitchFamily="34" charset="-122"/>
                <a:ea typeface="Microsoft YaHei" panose="020B0503020204020204" pitchFamily="34" charset="-122"/>
              </a:rPr>
              <a:t>已知仪器误差</a:t>
            </a:r>
            <a:r>
              <a:rPr lang="en-US" altLang="zh-CN" sz="2800" dirty="0">
                <a:solidFill>
                  <a:srgbClr val="002060"/>
                </a:solidFill>
                <a:latin typeface="Microsoft YaHei" panose="020B0503020204020204" pitchFamily="34" charset="-122"/>
                <a:ea typeface="Microsoft YaHei" panose="020B0503020204020204" pitchFamily="34" charset="-122"/>
              </a:rPr>
              <a:t>: </a:t>
            </a:r>
            <a:r>
              <a:rPr lang="zh-CN" altLang="en-US" sz="2800" dirty="0">
                <a:solidFill>
                  <a:srgbClr val="C00000"/>
                </a:solidFill>
                <a:latin typeface="Microsoft YaHei" panose="020B0503020204020204" pitchFamily="34" charset="-122"/>
                <a:ea typeface="Microsoft YaHei" panose="020B0503020204020204" pitchFamily="34" charset="-122"/>
              </a:rPr>
              <a:t>读至产生误差那一位</a:t>
            </a:r>
            <a:endParaRPr lang="en-US" altLang="zh-CN" sz="2800" dirty="0">
              <a:solidFill>
                <a:srgbClr val="C00000"/>
              </a:solidFill>
              <a:latin typeface="Microsoft YaHei" panose="020B0503020204020204" pitchFamily="34" charset="-122"/>
              <a:ea typeface="Microsoft YaHei" panose="020B0503020204020204" pitchFamily="34" charset="-122"/>
            </a:endParaRPr>
          </a:p>
          <a:p>
            <a:pPr eaLnBrk="1" hangingPunct="1">
              <a:lnSpc>
                <a:spcPct val="150000"/>
              </a:lnSpc>
            </a:pPr>
            <a:r>
              <a:rPr lang="en-US" altLang="zh-CN" sz="2800" dirty="0">
                <a:solidFill>
                  <a:srgbClr val="002060"/>
                </a:solidFill>
                <a:latin typeface="Microsoft YaHei" panose="020B0503020204020204" pitchFamily="34" charset="-122"/>
                <a:ea typeface="Microsoft YaHei" panose="020B0503020204020204" pitchFamily="34" charset="-122"/>
              </a:rPr>
              <a:t>  b.</a:t>
            </a:r>
            <a:r>
              <a:rPr lang="zh-CN" altLang="en-US" sz="2800" dirty="0">
                <a:solidFill>
                  <a:srgbClr val="002060"/>
                </a:solidFill>
                <a:latin typeface="Microsoft YaHei" panose="020B0503020204020204" pitchFamily="34" charset="-122"/>
                <a:ea typeface="Microsoft YaHei" panose="020B0503020204020204" pitchFamily="34" charset="-122"/>
              </a:rPr>
              <a:t>未知仪器误差</a:t>
            </a:r>
            <a:r>
              <a:rPr lang="en-US" altLang="zh-CN" sz="2800" dirty="0">
                <a:solidFill>
                  <a:srgbClr val="002060"/>
                </a:solidFill>
                <a:latin typeface="Microsoft YaHei" panose="020B0503020204020204" pitchFamily="34" charset="-122"/>
                <a:ea typeface="Microsoft YaHei" panose="020B0503020204020204" pitchFamily="34" charset="-122"/>
              </a:rPr>
              <a:t>: </a:t>
            </a:r>
            <a:r>
              <a:rPr lang="zh-CN" altLang="en-US" sz="2800" dirty="0">
                <a:solidFill>
                  <a:srgbClr val="C00000"/>
                </a:solidFill>
                <a:latin typeface="Microsoft YaHei" panose="020B0503020204020204" pitchFamily="34" charset="-122"/>
                <a:ea typeface="Microsoft YaHei" panose="020B0503020204020204" pitchFamily="34" charset="-122"/>
              </a:rPr>
              <a:t>按经验先计算仪器误差，再读至产生误差那一位</a:t>
            </a:r>
            <a:endParaRPr lang="en-US" altLang="zh-CN" sz="2800" dirty="0">
              <a:solidFill>
                <a:srgbClr val="C00000"/>
              </a:solidFill>
              <a:latin typeface="Microsoft YaHei" panose="020B0503020204020204" pitchFamily="34" charset="-122"/>
              <a:ea typeface="Microsoft YaHei" panose="020B0503020204020204" pitchFamily="34" charset="-122"/>
            </a:endParaRPr>
          </a:p>
          <a:p>
            <a:pPr eaLnBrk="1" hangingPunct="1">
              <a:lnSpc>
                <a:spcPct val="150000"/>
              </a:lnSpc>
            </a:pPr>
            <a:r>
              <a:rPr lang="en-US" altLang="zh-CN" sz="2800" dirty="0">
                <a:solidFill>
                  <a:srgbClr val="002060"/>
                </a:solidFill>
                <a:latin typeface="Microsoft YaHei" panose="020B0503020204020204" pitchFamily="34" charset="-122"/>
                <a:ea typeface="Microsoft YaHei" panose="020B0503020204020204" pitchFamily="34" charset="-122"/>
              </a:rPr>
              <a:t>  c.</a:t>
            </a:r>
            <a:r>
              <a:rPr lang="zh-CN" altLang="en-US" sz="2800" dirty="0">
                <a:solidFill>
                  <a:srgbClr val="002060"/>
                </a:solidFill>
                <a:latin typeface="Microsoft YaHei" panose="020B0503020204020204" pitchFamily="34" charset="-122"/>
                <a:ea typeface="Microsoft YaHei" panose="020B0503020204020204" pitchFamily="34" charset="-122"/>
              </a:rPr>
              <a:t>传统读法</a:t>
            </a:r>
            <a:r>
              <a:rPr lang="en-US" altLang="zh-CN" sz="2800" dirty="0">
                <a:solidFill>
                  <a:srgbClr val="002060"/>
                </a:solidFill>
                <a:latin typeface="Microsoft YaHei" panose="020B0503020204020204" pitchFamily="34" charset="-122"/>
                <a:ea typeface="Microsoft YaHei" panose="020B0503020204020204" pitchFamily="34" charset="-122"/>
              </a:rPr>
              <a:t>: </a:t>
            </a:r>
            <a:r>
              <a:rPr lang="zh-CN" altLang="en-US" sz="2800" dirty="0">
                <a:solidFill>
                  <a:srgbClr val="C00000"/>
                </a:solidFill>
                <a:latin typeface="Microsoft YaHei" panose="020B0503020204020204" pitchFamily="34" charset="-122"/>
                <a:ea typeface="Microsoft YaHei" panose="020B0503020204020204" pitchFamily="34" charset="-122"/>
              </a:rPr>
              <a:t>按分辨率读数，读分辨率的整数倍</a:t>
            </a:r>
          </a:p>
        </p:txBody>
      </p:sp>
    </p:spTree>
    <p:extLst>
      <p:ext uri="{BB962C8B-B14F-4D97-AF65-F5344CB8AC3E}">
        <p14:creationId xmlns:p14="http://schemas.microsoft.com/office/powerpoint/2010/main" val="31839457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BB252159-44D5-09E9-CBA8-74426DAA32FE}"/>
              </a:ext>
            </a:extLst>
          </p:cNvPr>
          <p:cNvSpPr txBox="1"/>
          <p:nvPr/>
        </p:nvSpPr>
        <p:spPr>
          <a:xfrm>
            <a:off x="215450" y="1298066"/>
            <a:ext cx="1988045" cy="523220"/>
          </a:xfrm>
          <a:prstGeom prst="rect">
            <a:avLst/>
          </a:prstGeom>
          <a:noFill/>
        </p:spPr>
        <p:txBody>
          <a:bodyPr wrap="none" rtlCol="0">
            <a:spAutoFit/>
          </a:bodyPr>
          <a:lstStyle/>
          <a:p>
            <a:r>
              <a:rPr kumimoji="1" lang="zh-CN" altLang="en-US" sz="2800" dirty="0">
                <a:solidFill>
                  <a:srgbClr val="002060"/>
                </a:solidFill>
                <a:latin typeface="Microsoft YaHei" panose="020B0503020204020204" pitchFamily="34" charset="-122"/>
                <a:ea typeface="Microsoft YaHei" panose="020B0503020204020204" pitchFamily="34" charset="-122"/>
              </a:rPr>
              <a:t>运算规则：</a:t>
            </a:r>
          </a:p>
        </p:txBody>
      </p:sp>
      <p:sp>
        <p:nvSpPr>
          <p:cNvPr id="16" name="标题 1">
            <a:extLst>
              <a:ext uri="{FF2B5EF4-FFF2-40B4-BE49-F238E27FC236}">
                <a16:creationId xmlns:a16="http://schemas.microsoft.com/office/drawing/2014/main" id="{45B9E94A-1A35-7661-1AEE-0608327C9C18}"/>
              </a:ext>
            </a:extLst>
          </p:cNvPr>
          <p:cNvSpPr txBox="1">
            <a:spLocks/>
          </p:cNvSpPr>
          <p:nvPr/>
        </p:nvSpPr>
        <p:spPr>
          <a:xfrm>
            <a:off x="418277" y="190068"/>
            <a:ext cx="2436799" cy="766689"/>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zh-CN" altLang="en-US" sz="4000" dirty="0">
                <a:solidFill>
                  <a:srgbClr val="002060"/>
                </a:solidFill>
                <a:latin typeface="SimHei" panose="02010609060101010101" pitchFamily="49" charset="-122"/>
                <a:ea typeface="SimHei" panose="02010609060101010101" pitchFamily="49" charset="-122"/>
              </a:rPr>
              <a:t>总结</a:t>
            </a:r>
          </a:p>
        </p:txBody>
      </p:sp>
      <p:grpSp>
        <p:nvGrpSpPr>
          <p:cNvPr id="17" name="组合 16">
            <a:extLst>
              <a:ext uri="{FF2B5EF4-FFF2-40B4-BE49-F238E27FC236}">
                <a16:creationId xmlns:a16="http://schemas.microsoft.com/office/drawing/2014/main" id="{EB31475E-5ECF-43C2-A616-E5B71C06FBEC}"/>
              </a:ext>
            </a:extLst>
          </p:cNvPr>
          <p:cNvGrpSpPr/>
          <p:nvPr/>
        </p:nvGrpSpPr>
        <p:grpSpPr>
          <a:xfrm>
            <a:off x="418277" y="53615"/>
            <a:ext cx="5193767" cy="1117600"/>
            <a:chOff x="418277" y="53615"/>
            <a:chExt cx="5193767" cy="1117600"/>
          </a:xfrm>
        </p:grpSpPr>
        <p:pic>
          <p:nvPicPr>
            <p:cNvPr id="18" name="图片 17">
              <a:extLst>
                <a:ext uri="{FF2B5EF4-FFF2-40B4-BE49-F238E27FC236}">
                  <a16:creationId xmlns:a16="http://schemas.microsoft.com/office/drawing/2014/main" id="{FA967F60-28AD-F43F-0B05-0CD32D5A3C97}"/>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19" name="直线连接符 18">
              <a:extLst>
                <a:ext uri="{FF2B5EF4-FFF2-40B4-BE49-F238E27FC236}">
                  <a16:creationId xmlns:a16="http://schemas.microsoft.com/office/drawing/2014/main" id="{89405365-74D1-3036-65A3-204ABFC3B896}"/>
                </a:ext>
              </a:extLst>
            </p:cNvPr>
            <p:cNvCxnSpPr>
              <a:cxnSpLocks/>
            </p:cNvCxnSpPr>
            <p:nvPr/>
          </p:nvCxnSpPr>
          <p:spPr>
            <a:xfrm>
              <a:off x="418277" y="1061128"/>
              <a:ext cx="516111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graphicFrame>
            <p:nvGraphicFramePr>
              <p:cNvPr id="20" name="表格 20">
                <a:extLst>
                  <a:ext uri="{FF2B5EF4-FFF2-40B4-BE49-F238E27FC236}">
                    <a16:creationId xmlns:a16="http://schemas.microsoft.com/office/drawing/2014/main" id="{64A01169-D66E-BB50-B7E0-509C56AD0210}"/>
                  </a:ext>
                </a:extLst>
              </p:cNvPr>
              <p:cNvGraphicFramePr>
                <a:graphicFrameLocks noGrp="1"/>
              </p:cNvGraphicFramePr>
              <p:nvPr>
                <p:extLst>
                  <p:ext uri="{D42A27DB-BD31-4B8C-83A1-F6EECF244321}">
                    <p14:modId xmlns:p14="http://schemas.microsoft.com/office/powerpoint/2010/main" val="1357927352"/>
                  </p:ext>
                </p:extLst>
              </p:nvPr>
            </p:nvGraphicFramePr>
            <p:xfrm>
              <a:off x="2351584" y="1412776"/>
              <a:ext cx="8712968" cy="5176077"/>
            </p:xfrm>
            <a:graphic>
              <a:graphicData uri="http://schemas.openxmlformats.org/drawingml/2006/table">
                <a:tbl>
                  <a:tblPr firstRow="1" bandRow="1">
                    <a:tableStyleId>{74C1A8A3-306A-4EB7-A6B1-4F7E0EB9C5D6}</a:tableStyleId>
                  </a:tblPr>
                  <a:tblGrid>
                    <a:gridCol w="1584176">
                      <a:extLst>
                        <a:ext uri="{9D8B030D-6E8A-4147-A177-3AD203B41FA5}">
                          <a16:colId xmlns:a16="http://schemas.microsoft.com/office/drawing/2014/main" val="3464286947"/>
                        </a:ext>
                      </a:extLst>
                    </a:gridCol>
                    <a:gridCol w="3672408">
                      <a:extLst>
                        <a:ext uri="{9D8B030D-6E8A-4147-A177-3AD203B41FA5}">
                          <a16:colId xmlns:a16="http://schemas.microsoft.com/office/drawing/2014/main" val="2973599435"/>
                        </a:ext>
                      </a:extLst>
                    </a:gridCol>
                    <a:gridCol w="3456384">
                      <a:extLst>
                        <a:ext uri="{9D8B030D-6E8A-4147-A177-3AD203B41FA5}">
                          <a16:colId xmlns:a16="http://schemas.microsoft.com/office/drawing/2014/main" val="2697253765"/>
                        </a:ext>
                      </a:extLst>
                    </a:gridCol>
                  </a:tblGrid>
                  <a:tr h="258796">
                    <a:tc>
                      <a:txBody>
                        <a:bodyPr/>
                        <a:lstStyle/>
                        <a:p>
                          <a:pPr algn="ctr"/>
                          <a:r>
                            <a:rPr lang="zh-CN" altLang="en-US" sz="2400" b="1" dirty="0"/>
                            <a:t>类型</a:t>
                          </a:r>
                          <a:endParaRPr lang="zh-CN" altLang="en-US" sz="2400" b="1" dirty="0">
                            <a:latin typeface="Microsoft YaHei" panose="020B0503020204020204" pitchFamily="34" charset="-122"/>
                            <a:ea typeface="Microsoft YaHei" panose="020B0503020204020204" pitchFamily="34" charset="-122"/>
                          </a:endParaRPr>
                        </a:p>
                      </a:txBody>
                      <a:tcPr/>
                    </a:tc>
                    <a:tc>
                      <a:txBody>
                        <a:bodyPr/>
                        <a:lstStyle/>
                        <a:p>
                          <a:pPr algn="ctr"/>
                          <a:r>
                            <a:rPr lang="zh-CN" altLang="en-US" sz="2400" b="1" dirty="0"/>
                            <a:t>规则</a:t>
                          </a:r>
                          <a:endParaRPr lang="zh-CN" altLang="en-US" sz="2400" b="1" dirty="0">
                            <a:latin typeface="Microsoft YaHei" panose="020B0503020204020204" pitchFamily="34" charset="-122"/>
                            <a:ea typeface="Microsoft YaHei" panose="020B0503020204020204" pitchFamily="34" charset="-122"/>
                          </a:endParaRPr>
                        </a:p>
                      </a:txBody>
                      <a:tcPr/>
                    </a:tc>
                    <a:tc>
                      <a:txBody>
                        <a:bodyPr/>
                        <a:lstStyle/>
                        <a:p>
                          <a:pPr algn="ctr"/>
                          <a:r>
                            <a:rPr lang="zh-CN" altLang="en-US" sz="2400" b="1" dirty="0"/>
                            <a:t>举例</a:t>
                          </a:r>
                          <a:endParaRPr lang="zh-CN" altLang="en-US" sz="2400" b="1" dirty="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711356386"/>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0" dirty="0">
                              <a:solidFill>
                                <a:srgbClr val="002060"/>
                              </a:solidFill>
                            </a:rPr>
                            <a:t>加减</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pPr algn="ctr"/>
                          <a:r>
                            <a:rPr kumimoji="1" lang="zh-CN" altLang="en-US" sz="2400" b="0" dirty="0">
                              <a:solidFill>
                                <a:srgbClr val="002060"/>
                              </a:solidFill>
                            </a:rPr>
                            <a:t>可疑数字与最靠前的一致</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altLang="zh-CN" sz="2400" smtClean="0"/>
                                  <m:t>62.</m:t>
                                </m:r>
                                <m:acc>
                                  <m:accPr>
                                    <m:chr m:val="̅"/>
                                    <m:ctrlPr>
                                      <a:rPr lang="en-US" altLang="zh-CN" sz="2400" i="1" smtClean="0">
                                        <a:solidFill>
                                          <a:srgbClr val="C00000"/>
                                        </a:solidFill>
                                        <a:latin typeface="Cambria Math" panose="02040503050406030204" pitchFamily="18" charset="0"/>
                                      </a:rPr>
                                    </m:ctrlPr>
                                  </m:accPr>
                                  <m:e>
                                    <m:r>
                                      <m:rPr>
                                        <m:nor/>
                                      </m:rPr>
                                      <a:rPr lang="en-US" altLang="zh-CN" sz="2400">
                                        <a:solidFill>
                                          <a:srgbClr val="C00000"/>
                                        </a:solidFill>
                                      </a:rPr>
                                      <m:t>5</m:t>
                                    </m:r>
                                  </m:e>
                                </m:acc>
                                <m:r>
                                  <m:rPr>
                                    <m:nor/>
                                  </m:rPr>
                                  <a:rPr lang="en-US" altLang="zh-CN" sz="2400" b="0" smtClean="0">
                                    <a:solidFill>
                                      <a:srgbClr val="C00000"/>
                                    </a:solidFill>
                                  </a:rPr>
                                  <m:t>+</m:t>
                                </m:r>
                                <m:r>
                                  <m:rPr>
                                    <m:nor/>
                                  </m:rPr>
                                  <a:rPr lang="en-US" altLang="zh-CN" sz="2400"/>
                                  <m:t>1.23</m:t>
                                </m:r>
                                <m:acc>
                                  <m:accPr>
                                    <m:chr m:val="̅"/>
                                    <m:ctrlPr>
                                      <a:rPr lang="en-US" altLang="zh-CN" sz="2400" i="1" smtClean="0">
                                        <a:solidFill>
                                          <a:srgbClr val="C00000"/>
                                        </a:solidFill>
                                        <a:latin typeface="Cambria Math" panose="02040503050406030204" pitchFamily="18" charset="0"/>
                                      </a:rPr>
                                    </m:ctrlPr>
                                  </m:accPr>
                                  <m:e>
                                    <m:r>
                                      <m:rPr>
                                        <m:nor/>
                                      </m:rPr>
                                      <a:rPr lang="en-US" altLang="zh-CN" sz="2400">
                                        <a:solidFill>
                                          <a:srgbClr val="C00000"/>
                                        </a:solidFill>
                                      </a:rPr>
                                      <m:t>4</m:t>
                                    </m:r>
                                  </m:e>
                                </m:acc>
                                <m:r>
                                  <m:rPr>
                                    <m:nor/>
                                  </m:rPr>
                                  <a:rPr lang="zh-CN" altLang="en-US" sz="2400">
                                    <a:solidFill>
                                      <a:srgbClr val="C00000"/>
                                    </a:solidFill>
                                  </a:rPr>
                                  <m:t> </m:t>
                                </m:r>
                                <m:r>
                                  <m:rPr>
                                    <m:nor/>
                                  </m:rPr>
                                  <a:rPr lang="en-US" altLang="zh-CN" sz="2400"/>
                                  <m:t>=</m:t>
                                </m:r>
                                <m:r>
                                  <m:rPr>
                                    <m:nor/>
                                  </m:rPr>
                                  <a:rPr lang="zh-CN" altLang="en-US" sz="2400"/>
                                  <m:t> </m:t>
                                </m:r>
                                <m:r>
                                  <m:rPr>
                                    <m:nor/>
                                  </m:rPr>
                                  <a:rPr lang="en-US" altLang="zh-CN" sz="2400"/>
                                  <m:t>63.</m:t>
                                </m:r>
                                <m:acc>
                                  <m:accPr>
                                    <m:chr m:val="̅"/>
                                    <m:ctrlPr>
                                      <a:rPr lang="en-US" altLang="zh-CN" sz="2400" i="1" smtClean="0">
                                        <a:solidFill>
                                          <a:srgbClr val="C00000"/>
                                        </a:solidFill>
                                        <a:latin typeface="Cambria Math" panose="02040503050406030204" pitchFamily="18" charset="0"/>
                                      </a:rPr>
                                    </m:ctrlPr>
                                  </m:accPr>
                                  <m:e>
                                    <m:r>
                                      <m:rPr>
                                        <m:nor/>
                                      </m:rPr>
                                      <a:rPr lang="en-US" altLang="zh-CN" sz="2400">
                                        <a:solidFill>
                                          <a:srgbClr val="C00000"/>
                                        </a:solidFill>
                                      </a:rPr>
                                      <m:t>7</m:t>
                                    </m:r>
                                  </m:e>
                                </m:acc>
                              </m:oMath>
                            </m:oMathPara>
                          </a14:m>
                          <a:endParaRPr lang="en-US" altLang="zh-CN" sz="2400" dirty="0">
                            <a:solidFill>
                              <a:srgbClr val="C0000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altLang="zh-CN" sz="2400" smtClean="0"/>
                                  <m:t>63.</m:t>
                                </m:r>
                                <m:acc>
                                  <m:accPr>
                                    <m:chr m:val="̅"/>
                                    <m:ctrlPr>
                                      <a:rPr lang="en-US" altLang="zh-CN" sz="2400" i="1" smtClean="0">
                                        <a:solidFill>
                                          <a:srgbClr val="C00000"/>
                                        </a:solidFill>
                                        <a:latin typeface="Cambria Math" panose="02040503050406030204" pitchFamily="18" charset="0"/>
                                      </a:rPr>
                                    </m:ctrlPr>
                                  </m:accPr>
                                  <m:e>
                                    <m:r>
                                      <m:rPr>
                                        <m:nor/>
                                      </m:rPr>
                                      <a:rPr lang="en-US" altLang="zh-CN" sz="2400">
                                        <a:solidFill>
                                          <a:srgbClr val="C00000"/>
                                        </a:solidFill>
                                      </a:rPr>
                                      <m:t>7</m:t>
                                    </m:r>
                                  </m:e>
                                </m:acc>
                                <m:r>
                                  <m:rPr>
                                    <m:nor/>
                                  </m:rPr>
                                  <a:rPr lang="en-US" altLang="zh-CN" sz="2400" b="0" smtClean="0">
                                    <a:solidFill>
                                      <a:srgbClr val="C00000"/>
                                    </a:solidFill>
                                  </a:rPr>
                                  <m:t>−</m:t>
                                </m:r>
                                <m:r>
                                  <m:rPr>
                                    <m:nor/>
                                  </m:rPr>
                                  <a:rPr lang="en-US" altLang="zh-CN" sz="2400"/>
                                  <m:t>5.4</m:t>
                                </m:r>
                                <m:acc>
                                  <m:accPr>
                                    <m:chr m:val="̅"/>
                                    <m:ctrlPr>
                                      <a:rPr lang="en-US" altLang="zh-CN" sz="2400" i="1" smtClean="0">
                                        <a:solidFill>
                                          <a:srgbClr val="C00000"/>
                                        </a:solidFill>
                                        <a:latin typeface="Cambria Math" panose="02040503050406030204" pitchFamily="18" charset="0"/>
                                      </a:rPr>
                                    </m:ctrlPr>
                                  </m:accPr>
                                  <m:e>
                                    <m:r>
                                      <m:rPr>
                                        <m:nor/>
                                      </m:rPr>
                                      <a:rPr lang="en-US" altLang="zh-CN" sz="2400">
                                        <a:solidFill>
                                          <a:srgbClr val="C00000"/>
                                        </a:solidFill>
                                      </a:rPr>
                                      <m:t>3</m:t>
                                    </m:r>
                                  </m:e>
                                </m:acc>
                                <m:r>
                                  <m:rPr>
                                    <m:nor/>
                                  </m:rPr>
                                  <a:rPr lang="en-US" altLang="zh-CN" sz="2400">
                                    <a:solidFill>
                                      <a:srgbClr val="C00000"/>
                                    </a:solidFill>
                                  </a:rPr>
                                  <m:t> </m:t>
                                </m:r>
                                <m:r>
                                  <m:rPr>
                                    <m:nor/>
                                  </m:rPr>
                                  <a:rPr lang="en-US" altLang="zh-CN" sz="2400"/>
                                  <m:t>= 58.</m:t>
                                </m:r>
                                <m:acc>
                                  <m:accPr>
                                    <m:chr m:val="̅"/>
                                    <m:ctrlPr>
                                      <a:rPr lang="en-US" altLang="zh-CN" sz="2400" i="1" smtClean="0">
                                        <a:solidFill>
                                          <a:srgbClr val="C00000"/>
                                        </a:solidFill>
                                        <a:latin typeface="Cambria Math" panose="02040503050406030204" pitchFamily="18" charset="0"/>
                                      </a:rPr>
                                    </m:ctrlPr>
                                  </m:accPr>
                                  <m:e>
                                    <m:r>
                                      <m:rPr>
                                        <m:nor/>
                                      </m:rPr>
                                      <a:rPr lang="en-US" altLang="zh-CN" sz="2400">
                                        <a:solidFill>
                                          <a:srgbClr val="C00000"/>
                                        </a:solidFill>
                                      </a:rPr>
                                      <m:t>3</m:t>
                                    </m:r>
                                  </m:e>
                                </m:acc>
                              </m:oMath>
                            </m:oMathPara>
                          </a14:m>
                          <a:endParaRPr lang="zh-CN" altLang="en-US" sz="2400" dirty="0"/>
                        </a:p>
                      </a:txBody>
                      <a:tcPr anchor="ctr"/>
                    </a:tc>
                    <a:extLst>
                      <a:ext uri="{0D108BD9-81ED-4DB2-BD59-A6C34878D82A}">
                        <a16:rowId xmlns:a16="http://schemas.microsoft.com/office/drawing/2014/main" val="3440698311"/>
                      </a:ext>
                    </a:extLst>
                  </a:tr>
                  <a:tr h="370840">
                    <a:tc>
                      <a:txBody>
                        <a:bodyPr/>
                        <a:lstStyle/>
                        <a:p>
                          <a:pPr algn="ctr"/>
                          <a:r>
                            <a:rPr kumimoji="1" lang="zh-CN" altLang="en-US" sz="2400" b="0" dirty="0">
                              <a:solidFill>
                                <a:srgbClr val="002060"/>
                              </a:solidFill>
                            </a:rPr>
                            <a:t>乘除</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pPr algn="ctr"/>
                          <a:r>
                            <a:rPr kumimoji="1" lang="zh-CN" altLang="en-US" sz="2400" b="0" dirty="0">
                              <a:solidFill>
                                <a:srgbClr val="002060"/>
                              </a:solidFill>
                            </a:rPr>
                            <a:t>有效数字最少的一致</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altLang="zh-CN" sz="2400" b="0" dirty="0" smtClean="0"/>
                                  <m:t>3.</m:t>
                                </m:r>
                                <m:r>
                                  <a:rPr lang="en-US" altLang="zh-CN" sz="2400" b="0">
                                    <a:latin typeface="Cambria Math" panose="02040503050406030204" pitchFamily="18" charset="0"/>
                                  </a:rPr>
                                  <m:t>2</m:t>
                                </m:r>
                                <m:acc>
                                  <m:accPr>
                                    <m:chr m:val="̅"/>
                                    <m:ctrlPr>
                                      <a:rPr lang="en-US" altLang="zh-CN" sz="2400" b="0" i="1" smtClean="0">
                                        <a:solidFill>
                                          <a:srgbClr val="C00000"/>
                                        </a:solidFill>
                                        <a:latin typeface="Cambria Math" panose="02040503050406030204" pitchFamily="18" charset="0"/>
                                      </a:rPr>
                                    </m:ctrlPr>
                                  </m:accPr>
                                  <m:e>
                                    <m:r>
                                      <a:rPr lang="en-US" altLang="zh-CN" sz="2400" b="0">
                                        <a:solidFill>
                                          <a:srgbClr val="C00000"/>
                                        </a:solidFill>
                                        <a:latin typeface="Cambria Math" panose="02040503050406030204" pitchFamily="18" charset="0"/>
                                      </a:rPr>
                                      <m:t>1</m:t>
                                    </m:r>
                                  </m:e>
                                </m:acc>
                                <m:r>
                                  <a:rPr lang="en-US" altLang="zh-CN" sz="2400" b="0">
                                    <a:latin typeface="Cambria Math" panose="02040503050406030204" pitchFamily="18" charset="0"/>
                                  </a:rPr>
                                  <m:t>×6.</m:t>
                                </m:r>
                                <m:acc>
                                  <m:accPr>
                                    <m:chr m:val="̅"/>
                                    <m:ctrlPr>
                                      <a:rPr lang="en-US" altLang="zh-CN" sz="2400" b="0" i="1" smtClean="0">
                                        <a:solidFill>
                                          <a:srgbClr val="C00000"/>
                                        </a:solidFill>
                                        <a:latin typeface="Cambria Math" panose="02040503050406030204" pitchFamily="18" charset="0"/>
                                      </a:rPr>
                                    </m:ctrlPr>
                                  </m:accPr>
                                  <m:e>
                                    <m:r>
                                      <a:rPr lang="en-US" altLang="zh-CN" sz="2400" b="0">
                                        <a:solidFill>
                                          <a:srgbClr val="C00000"/>
                                        </a:solidFill>
                                        <a:latin typeface="Cambria Math" panose="02040503050406030204" pitchFamily="18" charset="0"/>
                                      </a:rPr>
                                      <m:t>5</m:t>
                                    </m:r>
                                  </m:e>
                                </m:acc>
                                <m:r>
                                  <a:rPr lang="en-US" altLang="zh-CN" sz="2400" b="0">
                                    <a:latin typeface="Cambria Math" panose="02040503050406030204" pitchFamily="18" charset="0"/>
                                  </a:rPr>
                                  <m:t>=2</m:t>
                                </m:r>
                                <m:acc>
                                  <m:accPr>
                                    <m:chr m:val="̅"/>
                                    <m:ctrlPr>
                                      <a:rPr lang="en-US" altLang="zh-CN" sz="2400" b="0" i="1" smtClean="0">
                                        <a:solidFill>
                                          <a:srgbClr val="C00000"/>
                                        </a:solidFill>
                                        <a:latin typeface="Cambria Math" panose="02040503050406030204" pitchFamily="18" charset="0"/>
                                      </a:rPr>
                                    </m:ctrlPr>
                                  </m:accPr>
                                  <m:e>
                                    <m:r>
                                      <a:rPr lang="en-US" altLang="zh-CN" sz="2400" b="0">
                                        <a:solidFill>
                                          <a:srgbClr val="C00000"/>
                                        </a:solidFill>
                                        <a:latin typeface="Cambria Math" panose="02040503050406030204" pitchFamily="18" charset="0"/>
                                      </a:rPr>
                                      <m:t>1</m:t>
                                    </m:r>
                                  </m:e>
                                </m:acc>
                              </m:oMath>
                            </m:oMathPara>
                          </a14:m>
                          <a:endParaRPr lang="en-US" altLang="zh-CN" sz="2400" b="0" dirty="0">
                            <a:solidFill>
                              <a:srgbClr val="C00000"/>
                            </a:solidFill>
                          </a:endParaRPr>
                        </a:p>
                        <a:p>
                          <a:pPr marL="0" marR="0" lvl="0" indent="0" algn="ctr"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m:rPr>
                                    <m:nor/>
                                  </m:rPr>
                                  <a:rPr lang="en-US" altLang="zh-CN" sz="2400" smtClean="0"/>
                                  <m:t>2</m:t>
                                </m:r>
                                <m:acc>
                                  <m:accPr>
                                    <m:chr m:val="̅"/>
                                    <m:ctrlPr>
                                      <a:rPr lang="en-US" altLang="zh-CN" sz="2400" i="1" smtClean="0">
                                        <a:solidFill>
                                          <a:srgbClr val="C00000"/>
                                        </a:solidFill>
                                        <a:latin typeface="Cambria Math" panose="02040503050406030204" pitchFamily="18" charset="0"/>
                                      </a:rPr>
                                    </m:ctrlPr>
                                  </m:accPr>
                                  <m:e>
                                    <m:r>
                                      <m:rPr>
                                        <m:nor/>
                                      </m:rPr>
                                      <a:rPr lang="en-US" altLang="zh-CN" sz="2400">
                                        <a:solidFill>
                                          <a:srgbClr val="C00000"/>
                                        </a:solidFill>
                                      </a:rPr>
                                      <m:t>1</m:t>
                                    </m:r>
                                  </m:e>
                                </m:acc>
                                <m:r>
                                  <m:rPr>
                                    <m:nor/>
                                  </m:rPr>
                                  <a:rPr lang="zh-CN" altLang="en-US" sz="2400">
                                    <a:solidFill>
                                      <a:srgbClr val="C00000"/>
                                    </a:solidFill>
                                  </a:rPr>
                                  <m:t> </m:t>
                                </m:r>
                                <m:r>
                                  <m:rPr>
                                    <m:nor/>
                                  </m:rPr>
                                  <a:rPr lang="en-US" altLang="zh-CN" sz="2400" b="0" smtClean="0">
                                    <a:solidFill>
                                      <a:srgbClr val="C00000"/>
                                    </a:solidFill>
                                  </a:rPr>
                                  <m:t>÷</m:t>
                                </m:r>
                                <m:r>
                                  <m:rPr>
                                    <m:nor/>
                                  </m:rPr>
                                  <a:rPr lang="en-US" altLang="zh-CN" sz="2400" b="0" smtClean="0">
                                    <a:solidFill>
                                      <a:schemeClr val="tx1"/>
                                    </a:solidFill>
                                  </a:rPr>
                                  <m:t>21.84</m:t>
                                </m:r>
                                <m:acc>
                                  <m:accPr>
                                    <m:chr m:val="̅"/>
                                    <m:ctrlPr>
                                      <a:rPr lang="en-US" altLang="zh-CN" sz="2400" b="0" i="1" smtClean="0">
                                        <a:solidFill>
                                          <a:srgbClr val="C00000"/>
                                        </a:solidFill>
                                        <a:latin typeface="Cambria Math" panose="02040503050406030204" pitchFamily="18" charset="0"/>
                                      </a:rPr>
                                    </m:ctrlPr>
                                  </m:accPr>
                                  <m:e>
                                    <m:r>
                                      <m:rPr>
                                        <m:nor/>
                                      </m:rPr>
                                      <a:rPr lang="en-US" altLang="zh-CN" sz="2400" b="0" smtClean="0">
                                        <a:solidFill>
                                          <a:srgbClr val="C00000"/>
                                        </a:solidFill>
                                      </a:rPr>
                                      <m:t>3</m:t>
                                    </m:r>
                                  </m:e>
                                </m:acc>
                                <m:r>
                                  <m:rPr>
                                    <m:nor/>
                                  </m:rPr>
                                  <a:rPr lang="en-US" altLang="zh-CN" sz="2400" b="0" smtClean="0">
                                    <a:solidFill>
                                      <a:srgbClr val="002060"/>
                                    </a:solidFill>
                                  </a:rPr>
                                  <m:t>=</m:t>
                                </m:r>
                                <m:r>
                                  <m:rPr>
                                    <m:nor/>
                                  </m:rPr>
                                  <a:rPr lang="en-US" altLang="zh-CN" sz="2400"/>
                                  <m:t>0.9</m:t>
                                </m:r>
                                <m:acc>
                                  <m:accPr>
                                    <m:chr m:val="̅"/>
                                    <m:ctrlPr>
                                      <a:rPr lang="en-US" altLang="zh-CN" sz="2400" i="1" smtClean="0">
                                        <a:solidFill>
                                          <a:srgbClr val="C00000"/>
                                        </a:solidFill>
                                        <a:latin typeface="Cambria Math" panose="02040503050406030204" pitchFamily="18" charset="0"/>
                                      </a:rPr>
                                    </m:ctrlPr>
                                  </m:accPr>
                                  <m:e>
                                    <m:r>
                                      <m:rPr>
                                        <m:nor/>
                                      </m:rPr>
                                      <a:rPr lang="en-US" altLang="zh-CN" sz="2400">
                                        <a:solidFill>
                                          <a:srgbClr val="C00000"/>
                                        </a:solidFill>
                                      </a:rPr>
                                      <m:t>6</m:t>
                                    </m:r>
                                  </m:e>
                                </m:acc>
                              </m:oMath>
                            </m:oMathPara>
                          </a14:m>
                          <a:endParaRPr lang="zh-CN" altLang="en-US" sz="2400" dirty="0">
                            <a:latin typeface="+mn-lt"/>
                          </a:endParaRPr>
                        </a:p>
                      </a:txBody>
                      <a:tcPr anchor="ctr"/>
                    </a:tc>
                    <a:extLst>
                      <a:ext uri="{0D108BD9-81ED-4DB2-BD59-A6C34878D82A}">
                        <a16:rowId xmlns:a16="http://schemas.microsoft.com/office/drawing/2014/main" val="3771434705"/>
                      </a:ext>
                    </a:extLst>
                  </a:tr>
                  <a:tr h="370840">
                    <a:tc>
                      <a:txBody>
                        <a:bodyPr/>
                        <a:lstStyle/>
                        <a:p>
                          <a:pPr algn="ctr"/>
                          <a:r>
                            <a:rPr kumimoji="1" lang="zh-CN" altLang="en-US" sz="2400" b="0" dirty="0">
                              <a:solidFill>
                                <a:srgbClr val="002060"/>
                              </a:solidFill>
                            </a:rPr>
                            <a:t>乘方</a:t>
                          </a:r>
                          <a:r>
                            <a:rPr kumimoji="1" lang="en-US" altLang="zh-CN" sz="2400" b="0" dirty="0">
                              <a:solidFill>
                                <a:srgbClr val="002060"/>
                              </a:solidFill>
                            </a:rPr>
                            <a:t>/</a:t>
                          </a:r>
                          <a:r>
                            <a:rPr kumimoji="1" lang="zh-CN" altLang="en-US" sz="2400" b="0" dirty="0">
                              <a:solidFill>
                                <a:srgbClr val="002060"/>
                              </a:solidFill>
                            </a:rPr>
                            <a:t>开方</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pPr algn="ctr"/>
                          <a14:m>
                            <m:oMath xmlns:m="http://schemas.openxmlformats.org/officeDocument/2006/math">
                              <m:sSup>
                                <m:sSupPr>
                                  <m:ctrlPr>
                                    <a:rPr kumimoji="1" lang="en-US" altLang="zh-CN" sz="2400" b="0" i="1" smtClean="0">
                                      <a:solidFill>
                                        <a:srgbClr val="002060"/>
                                      </a:solidFill>
                                      <a:latin typeface="Cambria Math" panose="02040503050406030204" pitchFamily="18" charset="0"/>
                                    </a:rPr>
                                  </m:ctrlPr>
                                </m:sSupPr>
                                <m:e>
                                  <m:r>
                                    <a:rPr kumimoji="1" lang="en-US" altLang="zh-CN" sz="2400" b="0" smtClean="0">
                                      <a:solidFill>
                                        <a:srgbClr val="002060"/>
                                      </a:solidFill>
                                      <a:latin typeface="Cambria Math" panose="02040503050406030204" pitchFamily="18" charset="0"/>
                                    </a:rPr>
                                    <m:t>𝑥</m:t>
                                  </m:r>
                                </m:e>
                                <m:sup>
                                  <m:r>
                                    <a:rPr kumimoji="1" lang="en-US" altLang="zh-CN" sz="2400" b="0" smtClean="0">
                                      <a:solidFill>
                                        <a:srgbClr val="002060"/>
                                      </a:solidFill>
                                      <a:latin typeface="Cambria Math" panose="02040503050406030204" pitchFamily="18" charset="0"/>
                                    </a:rPr>
                                    <m:t>2</m:t>
                                  </m:r>
                                </m:sup>
                              </m:sSup>
                              <m:r>
                                <a:rPr kumimoji="1" lang="en-US" altLang="zh-CN" sz="2400" b="0" smtClean="0">
                                  <a:solidFill>
                                    <a:srgbClr val="002060"/>
                                  </a:solidFill>
                                  <a:latin typeface="Cambria Math" panose="02040503050406030204" pitchFamily="18" charset="0"/>
                                </a:rPr>
                                <m:t>,</m:t>
                              </m:r>
                              <m:rad>
                                <m:radPr>
                                  <m:degHide m:val="on"/>
                                  <m:ctrlPr>
                                    <a:rPr kumimoji="1" lang="en-US" altLang="zh-CN" sz="2400" b="0" i="1" smtClean="0">
                                      <a:solidFill>
                                        <a:srgbClr val="002060"/>
                                      </a:solidFill>
                                      <a:latin typeface="Cambria Math" panose="02040503050406030204" pitchFamily="18" charset="0"/>
                                    </a:rPr>
                                  </m:ctrlPr>
                                </m:radPr>
                                <m:deg/>
                                <m:e>
                                  <m:r>
                                    <a:rPr kumimoji="1" lang="en-US" altLang="zh-CN" sz="2400" b="0" smtClean="0">
                                      <a:solidFill>
                                        <a:srgbClr val="002060"/>
                                      </a:solidFill>
                                      <a:latin typeface="Cambria Math" panose="02040503050406030204" pitchFamily="18" charset="0"/>
                                    </a:rPr>
                                    <m:t>𝑥</m:t>
                                  </m:r>
                                </m:e>
                              </m:rad>
                            </m:oMath>
                          </a14:m>
                          <a:r>
                            <a:rPr lang="zh-CN" altLang="en-US" sz="2400" b="0" dirty="0">
                              <a:solidFill>
                                <a:srgbClr val="002060"/>
                              </a:solidFill>
                            </a:rPr>
                            <a:t>与</a:t>
                          </a:r>
                          <a14:m>
                            <m:oMath xmlns:m="http://schemas.openxmlformats.org/officeDocument/2006/math">
                              <m:r>
                                <a:rPr kumimoji="1" lang="en-US" altLang="zh-CN" sz="2400" b="0" smtClean="0">
                                  <a:solidFill>
                                    <a:srgbClr val="002060"/>
                                  </a:solidFill>
                                  <a:latin typeface="Cambria Math" panose="02040503050406030204" pitchFamily="18" charset="0"/>
                                </a:rPr>
                                <m:t>𝑥</m:t>
                              </m:r>
                            </m:oMath>
                          </a14:m>
                          <a:r>
                            <a:rPr lang="zh-CN" altLang="en-US" sz="2400" b="0" dirty="0">
                              <a:solidFill>
                                <a:srgbClr val="002060"/>
                              </a:solidFill>
                            </a:rPr>
                            <a:t>一致</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pPr algn="ctr"/>
                          <a14:m>
                            <m:oMathPara xmlns:m="http://schemas.openxmlformats.org/officeDocument/2006/math">
                              <m:oMathParaPr>
                                <m:jc m:val="centerGroup"/>
                              </m:oMathParaPr>
                              <m:oMath xmlns:m="http://schemas.openxmlformats.org/officeDocument/2006/math">
                                <m:sSup>
                                  <m:sSupPr>
                                    <m:ctrlPr>
                                      <a:rPr lang="en-US" altLang="zh-CN" sz="2400" b="0" i="1" smtClean="0">
                                        <a:solidFill>
                                          <a:schemeClr val="tx1"/>
                                        </a:solidFill>
                                        <a:latin typeface="Cambria Math" panose="02040503050406030204" pitchFamily="18" charset="0"/>
                                      </a:rPr>
                                    </m:ctrlPr>
                                  </m:sSupPr>
                                  <m:e>
                                    <m:r>
                                      <a:rPr lang="en-US" altLang="zh-CN" sz="2400" b="0" smtClean="0">
                                        <a:solidFill>
                                          <a:srgbClr val="C00000"/>
                                        </a:solidFill>
                                        <a:latin typeface="Cambria Math" panose="02040503050406030204" pitchFamily="18" charset="0"/>
                                      </a:rPr>
                                      <m:t>100</m:t>
                                    </m:r>
                                  </m:e>
                                  <m:sup>
                                    <m:r>
                                      <a:rPr lang="en-US" altLang="zh-CN" sz="2400" b="0" smtClean="0">
                                        <a:solidFill>
                                          <a:schemeClr val="tx1"/>
                                        </a:solidFill>
                                        <a:latin typeface="Cambria Math" panose="02040503050406030204" pitchFamily="18" charset="0"/>
                                      </a:rPr>
                                      <m:t>2</m:t>
                                    </m:r>
                                  </m:sup>
                                </m:sSup>
                                <m:r>
                                  <a:rPr lang="en-US" altLang="zh-CN" sz="2400" b="0" smtClean="0">
                                    <a:solidFill>
                                      <a:schemeClr val="tx1"/>
                                    </a:solidFill>
                                    <a:latin typeface="Cambria Math" panose="02040503050406030204" pitchFamily="18" charset="0"/>
                                  </a:rPr>
                                  <m:t>=</m:t>
                                </m:r>
                                <m:r>
                                  <a:rPr lang="en-US" altLang="zh-CN" sz="2400" b="0" smtClean="0">
                                    <a:solidFill>
                                      <a:srgbClr val="C00000"/>
                                    </a:solidFill>
                                    <a:latin typeface="Cambria Math" panose="02040503050406030204" pitchFamily="18" charset="0"/>
                                  </a:rPr>
                                  <m:t>1.00</m:t>
                                </m:r>
                                <m:r>
                                  <a:rPr lang="en-US" altLang="zh-CN" sz="2400" b="0" smtClean="0">
                                    <a:solidFill>
                                      <a:schemeClr val="tx1"/>
                                    </a:solidFill>
                                    <a:latin typeface="Cambria Math" panose="02040503050406030204" pitchFamily="18" charset="0"/>
                                  </a:rPr>
                                  <m:t>×1</m:t>
                                </m:r>
                                <m:sSup>
                                  <m:sSupPr>
                                    <m:ctrlPr>
                                      <a:rPr lang="en-US" altLang="zh-CN" sz="2400" i="1" smtClean="0">
                                        <a:solidFill>
                                          <a:schemeClr val="tx1"/>
                                        </a:solidFill>
                                        <a:latin typeface="Cambria Math" panose="02040503050406030204" pitchFamily="18" charset="0"/>
                                      </a:rPr>
                                    </m:ctrlPr>
                                  </m:sSupPr>
                                  <m:e>
                                    <m:r>
                                      <a:rPr lang="en-US" altLang="zh-CN" sz="2400" b="0" smtClean="0">
                                        <a:solidFill>
                                          <a:schemeClr val="tx1"/>
                                        </a:solidFill>
                                        <a:latin typeface="Cambria Math" panose="02040503050406030204" pitchFamily="18" charset="0"/>
                                      </a:rPr>
                                      <m:t>0</m:t>
                                    </m:r>
                                  </m:e>
                                  <m:sup>
                                    <m:r>
                                      <a:rPr lang="en-US" altLang="zh-CN" sz="2400" b="0" smtClean="0">
                                        <a:solidFill>
                                          <a:schemeClr val="tx1"/>
                                        </a:solidFill>
                                        <a:latin typeface="Cambria Math" panose="02040503050406030204" pitchFamily="18" charset="0"/>
                                      </a:rPr>
                                      <m:t>4</m:t>
                                    </m:r>
                                  </m:sup>
                                </m:sSup>
                              </m:oMath>
                            </m:oMathPara>
                          </a14:m>
                          <a:endParaRPr lang="en-US" altLang="zh-CN" sz="2400" b="0" dirty="0">
                            <a:solidFill>
                              <a:srgbClr val="002060"/>
                            </a:solidFill>
                          </a:endParaRPr>
                        </a:p>
                        <a:p>
                          <a:pPr algn="ctr"/>
                          <a14:m>
                            <m:oMathPara xmlns:m="http://schemas.openxmlformats.org/officeDocument/2006/math">
                              <m:oMathParaPr>
                                <m:jc m:val="centerGroup"/>
                              </m:oMathParaPr>
                              <m:oMath xmlns:m="http://schemas.openxmlformats.org/officeDocument/2006/math">
                                <m:rad>
                                  <m:radPr>
                                    <m:degHide m:val="on"/>
                                    <m:ctrlPr>
                                      <a:rPr lang="en-US" altLang="zh-CN" sz="2400" i="1" smtClean="0">
                                        <a:solidFill>
                                          <a:schemeClr val="tx1"/>
                                        </a:solidFill>
                                        <a:latin typeface="Cambria Math" panose="02040503050406030204" pitchFamily="18" charset="0"/>
                                      </a:rPr>
                                    </m:ctrlPr>
                                  </m:radPr>
                                  <m:deg/>
                                  <m:e>
                                    <m:r>
                                      <a:rPr lang="en-US" altLang="zh-CN" sz="2400" b="0" smtClean="0">
                                        <a:solidFill>
                                          <a:srgbClr val="C00000"/>
                                        </a:solidFill>
                                        <a:latin typeface="Cambria Math" panose="02040503050406030204" pitchFamily="18" charset="0"/>
                                      </a:rPr>
                                      <m:t>100</m:t>
                                    </m:r>
                                  </m:e>
                                </m:rad>
                                <m:r>
                                  <a:rPr lang="en-US" altLang="zh-CN" sz="2400" b="0" smtClean="0">
                                    <a:solidFill>
                                      <a:schemeClr val="tx1"/>
                                    </a:solidFill>
                                    <a:latin typeface="Cambria Math" panose="02040503050406030204" pitchFamily="18" charset="0"/>
                                  </a:rPr>
                                  <m:t>=</m:t>
                                </m:r>
                                <m:r>
                                  <a:rPr lang="en-US" altLang="zh-CN" sz="2400" b="0" smtClean="0">
                                    <a:solidFill>
                                      <a:srgbClr val="C00000"/>
                                    </a:solidFill>
                                    <a:latin typeface="Cambria Math" panose="02040503050406030204" pitchFamily="18" charset="0"/>
                                  </a:rPr>
                                  <m:t>10.0</m:t>
                                </m:r>
                              </m:oMath>
                            </m:oMathPara>
                          </a14:m>
                          <a:endParaRPr lang="zh-CN" altLang="en-US" sz="2400" b="0" dirty="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637057328"/>
                      </a:ext>
                    </a:extLst>
                  </a:tr>
                  <a:tr h="370840">
                    <a:tc>
                      <a:txBody>
                        <a:bodyPr/>
                        <a:lstStyle/>
                        <a:p>
                          <a:pPr algn="ctr"/>
                          <a:r>
                            <a:rPr kumimoji="1" lang="zh-CN" altLang="en-US" sz="2400" b="0" dirty="0">
                              <a:solidFill>
                                <a:srgbClr val="002060"/>
                              </a:solidFill>
                            </a:rPr>
                            <a:t>对数</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pPr algn="ctr"/>
                          <a14:m>
                            <m:oMath xmlns:m="http://schemas.openxmlformats.org/officeDocument/2006/math">
                              <m:r>
                                <m:rPr>
                                  <m:sty m:val="p"/>
                                </m:rPr>
                                <a:rPr kumimoji="1" lang="en-US" altLang="zh-CN" sz="2400" b="0" smtClean="0">
                                  <a:solidFill>
                                    <a:srgbClr val="002060"/>
                                  </a:solidFill>
                                  <a:latin typeface="Cambria Math" panose="02040503050406030204" pitchFamily="18" charset="0"/>
                                </a:rPr>
                                <m:t>lg</m:t>
                              </m:r>
                              <m:r>
                                <a:rPr kumimoji="1" lang="en-US" altLang="zh-CN" sz="2400" b="0" smtClean="0">
                                  <a:solidFill>
                                    <a:srgbClr val="002060"/>
                                  </a:solidFill>
                                  <a:latin typeface="Cambria Math" panose="02040503050406030204" pitchFamily="18" charset="0"/>
                                </a:rPr>
                                <m:t> </m:t>
                              </m:r>
                              <m:r>
                                <a:rPr kumimoji="1" lang="en-US" altLang="zh-CN" sz="2400" b="0" smtClean="0">
                                  <a:solidFill>
                                    <a:srgbClr val="002060"/>
                                  </a:solidFill>
                                  <a:latin typeface="Cambria Math" panose="02040503050406030204" pitchFamily="18" charset="0"/>
                                </a:rPr>
                                <m:t>𝑥</m:t>
                              </m:r>
                              <m:r>
                                <a:rPr kumimoji="1" lang="en-US" altLang="zh-CN" sz="2400" b="0" smtClean="0">
                                  <a:solidFill>
                                    <a:srgbClr val="002060"/>
                                  </a:solidFill>
                                  <a:latin typeface="Cambria Math" panose="02040503050406030204" pitchFamily="18" charset="0"/>
                                </a:rPr>
                                <m:t> </m:t>
                              </m:r>
                            </m:oMath>
                          </a14:m>
                          <a:r>
                            <a:rPr lang="zh-CN" altLang="en-US" sz="2400" b="0" dirty="0">
                              <a:solidFill>
                                <a:srgbClr val="002060"/>
                              </a:solidFill>
                            </a:rPr>
                            <a:t>尾数与</a:t>
                          </a:r>
                          <a14:m>
                            <m:oMath xmlns:m="http://schemas.openxmlformats.org/officeDocument/2006/math">
                              <m:r>
                                <a:rPr lang="en-US" altLang="zh-CN" sz="2400" b="0" dirty="0" smtClean="0">
                                  <a:solidFill>
                                    <a:srgbClr val="002060"/>
                                  </a:solidFill>
                                  <a:latin typeface="Cambria Math" panose="02040503050406030204" pitchFamily="18" charset="0"/>
                                </a:rPr>
                                <m:t>𝑥</m:t>
                              </m:r>
                            </m:oMath>
                          </a14:m>
                          <a:r>
                            <a:rPr lang="zh-CN" altLang="en-US" sz="2400" b="0" dirty="0">
                              <a:solidFill>
                                <a:srgbClr val="002060"/>
                              </a:solidFill>
                            </a:rPr>
                            <a:t>有效位数一致</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pPr algn="ctr"/>
                          <a14:m>
                            <m:oMathPara xmlns:m="http://schemas.openxmlformats.org/officeDocument/2006/math">
                              <m:oMathParaPr>
                                <m:jc m:val="centerGroup"/>
                              </m:oMathParaPr>
                              <m:oMath xmlns:m="http://schemas.openxmlformats.org/officeDocument/2006/math">
                                <m:func>
                                  <m:funcPr>
                                    <m:ctrlPr>
                                      <a:rPr lang="en-US" altLang="zh-CN" sz="2400" i="1" dirty="0" smtClean="0">
                                        <a:latin typeface="Cambria Math" panose="02040503050406030204" pitchFamily="18" charset="0"/>
                                      </a:rPr>
                                    </m:ctrlPr>
                                  </m:funcPr>
                                  <m:fName>
                                    <m:r>
                                      <m:rPr>
                                        <m:sty m:val="p"/>
                                      </m:rPr>
                                      <a:rPr lang="en-US" altLang="zh-CN" sz="2400" b="0" dirty="0">
                                        <a:latin typeface="Cambria Math" panose="02040503050406030204" pitchFamily="18" charset="0"/>
                                      </a:rPr>
                                      <m:t>lg</m:t>
                                    </m:r>
                                  </m:fName>
                                  <m:e>
                                    <m:r>
                                      <a:rPr lang="en-US" altLang="zh-CN" sz="2400" b="0" dirty="0" smtClean="0">
                                        <a:solidFill>
                                          <a:srgbClr val="C00000"/>
                                        </a:solidFill>
                                        <a:latin typeface="Cambria Math" panose="02040503050406030204" pitchFamily="18" charset="0"/>
                                      </a:rPr>
                                      <m:t>100</m:t>
                                    </m:r>
                                  </m:e>
                                </m:func>
                                <m:r>
                                  <a:rPr lang="en-US" altLang="zh-CN" sz="2400" b="0" dirty="0" smtClean="0">
                                    <a:latin typeface="Cambria Math" panose="02040503050406030204" pitchFamily="18" charset="0"/>
                                  </a:rPr>
                                  <m:t> = 2.</m:t>
                                </m:r>
                                <m:r>
                                  <a:rPr lang="en-US" altLang="zh-CN" sz="2400" b="0" dirty="0" smtClean="0">
                                    <a:solidFill>
                                      <a:srgbClr val="C00000"/>
                                    </a:solidFill>
                                    <a:latin typeface="Cambria Math" panose="02040503050406030204" pitchFamily="18" charset="0"/>
                                  </a:rPr>
                                  <m:t>000</m:t>
                                </m:r>
                              </m:oMath>
                            </m:oMathPara>
                          </a14:m>
                          <a:endParaRPr lang="zh-CN" altLang="en-US" sz="2400" b="0" dirty="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878907070"/>
                      </a:ext>
                    </a:extLst>
                  </a:tr>
                  <a:tr h="370840">
                    <a:tc>
                      <a:txBody>
                        <a:bodyPr/>
                        <a:lstStyle/>
                        <a:p>
                          <a:pPr algn="ctr"/>
                          <a:r>
                            <a:rPr kumimoji="1" lang="zh-CN" altLang="en-US" sz="2400" b="0" dirty="0">
                              <a:solidFill>
                                <a:srgbClr val="002060"/>
                              </a:solidFill>
                            </a:rPr>
                            <a:t>指数</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pPr algn="ctr"/>
                          <a14:m>
                            <m:oMath xmlns:m="http://schemas.openxmlformats.org/officeDocument/2006/math">
                              <m:sSup>
                                <m:sSupPr>
                                  <m:ctrlPr>
                                    <a:rPr kumimoji="1" lang="en-US" altLang="zh-CN" sz="2400" b="0" i="1" smtClean="0">
                                      <a:solidFill>
                                        <a:srgbClr val="002060"/>
                                      </a:solidFill>
                                      <a:latin typeface="Cambria Math" panose="02040503050406030204" pitchFamily="18" charset="0"/>
                                    </a:rPr>
                                  </m:ctrlPr>
                                </m:sSupPr>
                                <m:e>
                                  <m:r>
                                    <a:rPr kumimoji="1" lang="en-US" altLang="zh-CN" sz="2400" b="0" smtClean="0">
                                      <a:solidFill>
                                        <a:srgbClr val="002060"/>
                                      </a:solidFill>
                                      <a:latin typeface="Cambria Math" panose="02040503050406030204" pitchFamily="18" charset="0"/>
                                    </a:rPr>
                                    <m:t>𝑎</m:t>
                                  </m:r>
                                </m:e>
                                <m:sup>
                                  <m:r>
                                    <a:rPr kumimoji="1" lang="en-US" altLang="zh-CN" sz="2400" b="0" smtClean="0">
                                      <a:solidFill>
                                        <a:srgbClr val="002060"/>
                                      </a:solidFill>
                                      <a:latin typeface="Cambria Math" panose="02040503050406030204" pitchFamily="18" charset="0"/>
                                    </a:rPr>
                                    <m:t>𝑥</m:t>
                                  </m:r>
                                </m:sup>
                              </m:sSup>
                              <m:r>
                                <a:rPr kumimoji="1" lang="en-US" altLang="zh-CN" sz="2400" b="0" smtClean="0">
                                  <a:solidFill>
                                    <a:srgbClr val="002060"/>
                                  </a:solidFill>
                                  <a:latin typeface="Cambria Math" panose="02040503050406030204" pitchFamily="18" charset="0"/>
                                </a:rPr>
                                <m:t> </m:t>
                              </m:r>
                            </m:oMath>
                          </a14:m>
                          <a:r>
                            <a:rPr lang="zh-CN" altLang="en-US" sz="2400" b="0" dirty="0">
                              <a:solidFill>
                                <a:srgbClr val="002060"/>
                              </a:solidFill>
                            </a:rPr>
                            <a:t>与</a:t>
                          </a:r>
                          <a14:m>
                            <m:oMath xmlns:m="http://schemas.openxmlformats.org/officeDocument/2006/math">
                              <m:r>
                                <a:rPr lang="en-US" altLang="zh-CN" sz="2400" b="0" dirty="0" smtClean="0">
                                  <a:solidFill>
                                    <a:srgbClr val="002060"/>
                                  </a:solidFill>
                                  <a:latin typeface="Cambria Math" panose="02040503050406030204" pitchFamily="18" charset="0"/>
                                </a:rPr>
                                <m:t>𝑥</m:t>
                              </m:r>
                            </m:oMath>
                          </a14:m>
                          <a:r>
                            <a:rPr lang="zh-CN" altLang="en-US" sz="2400" b="0" dirty="0">
                              <a:solidFill>
                                <a:srgbClr val="002060"/>
                              </a:solidFill>
                            </a:rPr>
                            <a:t>的尾数一致</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pPr algn="ctr"/>
                          <a14:m>
                            <m:oMathPara xmlns:m="http://schemas.openxmlformats.org/officeDocument/2006/math">
                              <m:oMathParaPr>
                                <m:jc m:val="centerGroup"/>
                              </m:oMathParaPr>
                              <m:oMath xmlns:m="http://schemas.openxmlformats.org/officeDocument/2006/math">
                                <m:r>
                                  <a:rPr lang="en-US" altLang="zh-CN" sz="2400" b="0" dirty="0" smtClean="0">
                                    <a:latin typeface="Cambria Math" panose="02040503050406030204" pitchFamily="18" charset="0"/>
                                  </a:rPr>
                                  <m:t>1</m:t>
                                </m:r>
                                <m:sSup>
                                  <m:sSupPr>
                                    <m:ctrlPr>
                                      <a:rPr lang="en-US" altLang="zh-CN" sz="2400" i="1" dirty="0" smtClean="0">
                                        <a:latin typeface="Cambria Math" panose="02040503050406030204" pitchFamily="18" charset="0"/>
                                      </a:rPr>
                                    </m:ctrlPr>
                                  </m:sSupPr>
                                  <m:e>
                                    <m:r>
                                      <a:rPr lang="en-US" altLang="zh-CN" sz="2400" b="0" dirty="0" smtClean="0">
                                        <a:latin typeface="Cambria Math" panose="02040503050406030204" pitchFamily="18" charset="0"/>
                                      </a:rPr>
                                      <m:t>0</m:t>
                                    </m:r>
                                  </m:e>
                                  <m:sup>
                                    <m:r>
                                      <a:rPr lang="en-US" altLang="zh-CN" sz="2400" b="0" dirty="0" smtClean="0">
                                        <a:latin typeface="Cambria Math" panose="02040503050406030204" pitchFamily="18" charset="0"/>
                                      </a:rPr>
                                      <m:t>6.</m:t>
                                    </m:r>
                                    <m:r>
                                      <a:rPr lang="en-US" altLang="zh-CN" sz="2400" b="0" dirty="0" smtClean="0">
                                        <a:solidFill>
                                          <a:srgbClr val="C00000"/>
                                        </a:solidFill>
                                        <a:latin typeface="Cambria Math" panose="02040503050406030204" pitchFamily="18" charset="0"/>
                                      </a:rPr>
                                      <m:t>25</m:t>
                                    </m:r>
                                  </m:sup>
                                </m:sSup>
                                <m:r>
                                  <a:rPr lang="en-US" altLang="zh-CN" sz="2400" b="0" dirty="0" smtClean="0">
                                    <a:latin typeface="Cambria Math" panose="02040503050406030204" pitchFamily="18" charset="0"/>
                                  </a:rPr>
                                  <m:t>=</m:t>
                                </m:r>
                                <m:r>
                                  <a:rPr lang="en-US" altLang="zh-CN" sz="2400" b="0" dirty="0" smtClean="0">
                                    <a:solidFill>
                                      <a:srgbClr val="C00000"/>
                                    </a:solidFill>
                                    <a:latin typeface="Cambria Math" panose="02040503050406030204" pitchFamily="18" charset="0"/>
                                    <a:sym typeface="Symbol" pitchFamily="2" charset="2"/>
                                  </a:rPr>
                                  <m:t>1.8</m:t>
                                </m:r>
                                <m:r>
                                  <a:rPr lang="en-US" altLang="zh-CN" sz="2400" b="0" dirty="0" smtClean="0">
                                    <a:latin typeface="Cambria Math" panose="02040503050406030204" pitchFamily="18" charset="0"/>
                                    <a:sym typeface="Symbol" pitchFamily="2" charset="2"/>
                                  </a:rPr>
                                  <m:t>×</m:t>
                                </m:r>
                                <m:sSup>
                                  <m:sSupPr>
                                    <m:ctrlPr>
                                      <a:rPr lang="en-US" altLang="zh-CN" sz="2400" b="0" i="1" dirty="0" smtClean="0">
                                        <a:latin typeface="Cambria Math" panose="02040503050406030204" pitchFamily="18" charset="0"/>
                                        <a:sym typeface="Symbol" pitchFamily="2" charset="2"/>
                                      </a:rPr>
                                    </m:ctrlPr>
                                  </m:sSupPr>
                                  <m:e>
                                    <m:r>
                                      <a:rPr lang="en-US" altLang="zh-CN" sz="2400" b="0" dirty="0" smtClean="0">
                                        <a:latin typeface="Cambria Math" panose="02040503050406030204" pitchFamily="18" charset="0"/>
                                        <a:sym typeface="Symbol" pitchFamily="2" charset="2"/>
                                      </a:rPr>
                                      <m:t>10</m:t>
                                    </m:r>
                                  </m:e>
                                  <m:sup>
                                    <m:r>
                                      <a:rPr lang="en-US" altLang="zh-CN" sz="2400" b="0" dirty="0" smtClean="0">
                                        <a:latin typeface="Cambria Math" panose="02040503050406030204" pitchFamily="18" charset="0"/>
                                        <a:sym typeface="Symbol" pitchFamily="2" charset="2"/>
                                      </a:rPr>
                                      <m:t>6</m:t>
                                    </m:r>
                                  </m:sup>
                                </m:sSup>
                              </m:oMath>
                            </m:oMathPara>
                          </a14:m>
                          <a:endParaRPr lang="zh-CN" altLang="en-US" sz="2400" b="0" dirty="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892023570"/>
                      </a:ext>
                    </a:extLst>
                  </a:tr>
                  <a:tr h="370840">
                    <a:tc>
                      <a:txBody>
                        <a:bodyPr/>
                        <a:lstStyle/>
                        <a:p>
                          <a:pPr algn="ctr"/>
                          <a:r>
                            <a:rPr kumimoji="1" lang="zh-CN" altLang="en-US" sz="2400" b="0" dirty="0">
                              <a:solidFill>
                                <a:srgbClr val="002060"/>
                              </a:solidFill>
                            </a:rPr>
                            <a:t>自然数</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pPr algn="ctr"/>
                          <a:r>
                            <a:rPr kumimoji="1" lang="zh-CN" altLang="en-US" sz="2400" b="0" dirty="0">
                              <a:solidFill>
                                <a:srgbClr val="002060"/>
                              </a:solidFill>
                            </a:rPr>
                            <a:t>无穷位</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2400" dirty="0">
                              <a:solidFill>
                                <a:srgbClr val="C00000"/>
                              </a:solidFill>
                            </a:rPr>
                            <a:t>D=2R</a:t>
                          </a:r>
                          <a:r>
                            <a:rPr lang="zh-CN" altLang="en-US" sz="2400" dirty="0">
                              <a:solidFill>
                                <a:srgbClr val="C00000"/>
                              </a:solidFill>
                            </a:rPr>
                            <a:t>中的</a:t>
                          </a:r>
                          <a:r>
                            <a:rPr lang="en-US" altLang="zh-CN" sz="2400" dirty="0">
                              <a:solidFill>
                                <a:srgbClr val="C00000"/>
                              </a:solidFill>
                            </a:rPr>
                            <a:t>2</a:t>
                          </a:r>
                          <a:endParaRPr lang="zh-CN" altLang="en-US" sz="2400" b="0" dirty="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067725660"/>
                      </a:ext>
                    </a:extLst>
                  </a:tr>
                  <a:tr h="370840">
                    <a:tc>
                      <a:txBody>
                        <a:bodyPr/>
                        <a:lstStyle/>
                        <a:p>
                          <a:pPr algn="ctr"/>
                          <a:r>
                            <a:rPr kumimoji="1" lang="zh-CN" altLang="en-US" sz="2400" b="0" dirty="0">
                              <a:solidFill>
                                <a:srgbClr val="002060"/>
                              </a:solidFill>
                            </a:rPr>
                            <a:t>常数</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pPr algn="ctr"/>
                          <a14:m>
                            <m:oMath xmlns:m="http://schemas.openxmlformats.org/officeDocument/2006/math">
                              <m:r>
                                <a:rPr kumimoji="1" lang="en-US" altLang="zh-CN" sz="2400" b="0" smtClean="0">
                                  <a:solidFill>
                                    <a:srgbClr val="002060"/>
                                  </a:solidFill>
                                  <a:latin typeface="Cambria Math" panose="02040503050406030204" pitchFamily="18" charset="0"/>
                                </a:rPr>
                                <m:t>𝜋</m:t>
                              </m:r>
                              <m:r>
                                <a:rPr kumimoji="1" lang="en-US" altLang="zh-CN" sz="2400" b="0" smtClean="0">
                                  <a:solidFill>
                                    <a:srgbClr val="002060"/>
                                  </a:solidFill>
                                  <a:latin typeface="Cambria Math" panose="02040503050406030204" pitchFamily="18" charset="0"/>
                                </a:rPr>
                                <m:t> </m:t>
                              </m:r>
                              <m:r>
                                <a:rPr kumimoji="1" lang="zh-CN" altLang="en-US" sz="2400" b="0" smtClean="0">
                                  <a:solidFill>
                                    <a:srgbClr val="002060"/>
                                  </a:solidFill>
                                  <a:latin typeface="Cambria Math" panose="02040503050406030204" pitchFamily="18" charset="0"/>
                                </a:rPr>
                                <m:t>、</m:t>
                              </m:r>
                              <m:r>
                                <a:rPr lang="en-US" altLang="zh-CN" sz="2400" b="0" dirty="0" smtClean="0">
                                  <a:solidFill>
                                    <a:srgbClr val="002060"/>
                                  </a:solidFill>
                                  <a:latin typeface="Cambria Math" panose="02040503050406030204" pitchFamily="18" charset="0"/>
                                </a:rPr>
                                <m:t>𝑒</m:t>
                              </m:r>
                            </m:oMath>
                          </a14:m>
                          <a:r>
                            <a:rPr kumimoji="1" lang="zh-CN" altLang="en-US" sz="2400" b="0" dirty="0">
                              <a:solidFill>
                                <a:srgbClr val="002060"/>
                              </a:solidFill>
                            </a:rPr>
                            <a:t>与有效数字最少的一致或多一位</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pPr algn="ctr" eaLnBrk="1" hangingPunct="1">
                            <a:lnSpc>
                              <a:spcPct val="150000"/>
                            </a:lnSpc>
                          </a:pPr>
                          <a:r>
                            <a:rPr lang="zh-CN" altLang="en-US" sz="2400" dirty="0">
                              <a:solidFill>
                                <a:srgbClr val="C00000"/>
                              </a:solidFill>
                            </a:rPr>
                            <a:t>见前文</a:t>
                          </a:r>
                          <a:endParaRPr lang="en-US" altLang="zh-CN" sz="2400" dirty="0">
                            <a:solidFill>
                              <a:srgbClr val="C0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95068043"/>
                      </a:ext>
                    </a:extLst>
                  </a:tr>
                </a:tbl>
              </a:graphicData>
            </a:graphic>
          </p:graphicFrame>
        </mc:Choice>
        <mc:Fallback xmlns="">
          <p:graphicFrame>
            <p:nvGraphicFramePr>
              <p:cNvPr id="20" name="表格 20">
                <a:extLst>
                  <a:ext uri="{FF2B5EF4-FFF2-40B4-BE49-F238E27FC236}">
                    <a16:creationId xmlns:a16="http://schemas.microsoft.com/office/drawing/2014/main" id="{64A01169-D66E-BB50-B7E0-509C56AD0210}"/>
                  </a:ext>
                </a:extLst>
              </p:cNvPr>
              <p:cNvGraphicFramePr>
                <a:graphicFrameLocks noGrp="1"/>
              </p:cNvGraphicFramePr>
              <p:nvPr>
                <p:extLst>
                  <p:ext uri="{D42A27DB-BD31-4B8C-83A1-F6EECF244321}">
                    <p14:modId xmlns:p14="http://schemas.microsoft.com/office/powerpoint/2010/main" val="1357927352"/>
                  </p:ext>
                </p:extLst>
              </p:nvPr>
            </p:nvGraphicFramePr>
            <p:xfrm>
              <a:off x="2351584" y="1412776"/>
              <a:ext cx="8712968" cy="5193857"/>
            </p:xfrm>
            <a:graphic>
              <a:graphicData uri="http://schemas.openxmlformats.org/drawingml/2006/table">
                <a:tbl>
                  <a:tblPr firstRow="1" bandRow="1">
                    <a:tableStyleId>{74C1A8A3-306A-4EB7-A6B1-4F7E0EB9C5D6}</a:tableStyleId>
                  </a:tblPr>
                  <a:tblGrid>
                    <a:gridCol w="1584176">
                      <a:extLst>
                        <a:ext uri="{9D8B030D-6E8A-4147-A177-3AD203B41FA5}">
                          <a16:colId xmlns:a16="http://schemas.microsoft.com/office/drawing/2014/main" val="3464286947"/>
                        </a:ext>
                      </a:extLst>
                    </a:gridCol>
                    <a:gridCol w="3672408">
                      <a:extLst>
                        <a:ext uri="{9D8B030D-6E8A-4147-A177-3AD203B41FA5}">
                          <a16:colId xmlns:a16="http://schemas.microsoft.com/office/drawing/2014/main" val="2973599435"/>
                        </a:ext>
                      </a:extLst>
                    </a:gridCol>
                    <a:gridCol w="3456384">
                      <a:extLst>
                        <a:ext uri="{9D8B030D-6E8A-4147-A177-3AD203B41FA5}">
                          <a16:colId xmlns:a16="http://schemas.microsoft.com/office/drawing/2014/main" val="2697253765"/>
                        </a:ext>
                      </a:extLst>
                    </a:gridCol>
                  </a:tblGrid>
                  <a:tr h="457200">
                    <a:tc>
                      <a:txBody>
                        <a:bodyPr/>
                        <a:lstStyle/>
                        <a:p>
                          <a:pPr algn="ctr"/>
                          <a:r>
                            <a:rPr lang="zh-CN" altLang="en-US" sz="2400" b="1" dirty="0"/>
                            <a:t>类型</a:t>
                          </a:r>
                          <a:endParaRPr lang="zh-CN" altLang="en-US" sz="2400" b="1" dirty="0">
                            <a:latin typeface="Microsoft YaHei" panose="020B0503020204020204" pitchFamily="34" charset="-122"/>
                            <a:ea typeface="Microsoft YaHei" panose="020B0503020204020204" pitchFamily="34" charset="-122"/>
                          </a:endParaRPr>
                        </a:p>
                      </a:txBody>
                      <a:tcPr/>
                    </a:tc>
                    <a:tc>
                      <a:txBody>
                        <a:bodyPr/>
                        <a:lstStyle/>
                        <a:p>
                          <a:pPr algn="ctr"/>
                          <a:r>
                            <a:rPr lang="zh-CN" altLang="en-US" sz="2400" b="1" dirty="0"/>
                            <a:t>规则</a:t>
                          </a:r>
                          <a:endParaRPr lang="zh-CN" altLang="en-US" sz="2400" b="1" dirty="0">
                            <a:latin typeface="Microsoft YaHei" panose="020B0503020204020204" pitchFamily="34" charset="-122"/>
                            <a:ea typeface="Microsoft YaHei" panose="020B0503020204020204" pitchFamily="34" charset="-122"/>
                          </a:endParaRPr>
                        </a:p>
                      </a:txBody>
                      <a:tcPr/>
                    </a:tc>
                    <a:tc>
                      <a:txBody>
                        <a:bodyPr/>
                        <a:lstStyle/>
                        <a:p>
                          <a:pPr algn="ctr"/>
                          <a:r>
                            <a:rPr lang="zh-CN" altLang="en-US" sz="2400" b="1" dirty="0"/>
                            <a:t>举例</a:t>
                          </a:r>
                          <a:endParaRPr lang="zh-CN" altLang="en-US" sz="2400" b="1" dirty="0">
                            <a:latin typeface="Microsoft YaHei" panose="020B0503020204020204" pitchFamily="34" charset="-122"/>
                            <a:ea typeface="Microsoft YaHei" panose="020B0503020204020204" pitchFamily="34" charset="-122"/>
                          </a:endParaRPr>
                        </a:p>
                      </a:txBody>
                      <a:tcPr/>
                    </a:tc>
                    <a:extLst>
                      <a:ext uri="{0D108BD9-81ED-4DB2-BD59-A6C34878D82A}">
                        <a16:rowId xmlns:a16="http://schemas.microsoft.com/office/drawing/2014/main" val="711356386"/>
                      </a:ext>
                    </a:extLst>
                  </a:tr>
                  <a:tr h="82296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zh-CN" altLang="en-US" sz="2400" b="0" dirty="0">
                              <a:solidFill>
                                <a:srgbClr val="002060"/>
                              </a:solidFill>
                            </a:rPr>
                            <a:t>加减</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pPr algn="ctr"/>
                          <a:r>
                            <a:rPr kumimoji="1" lang="zh-CN" altLang="en-US" sz="2400" b="0" dirty="0">
                              <a:solidFill>
                                <a:srgbClr val="002060"/>
                              </a:solidFill>
                            </a:rPr>
                            <a:t>可疑数字与最靠前的一致</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endParaRPr lang="zh-CN"/>
                        </a:p>
                      </a:txBody>
                      <a:tcPr anchor="ctr">
                        <a:blipFill>
                          <a:blip r:embed="rId3"/>
                          <a:stretch>
                            <a:fillRect l="-152015" t="-60000" r="-366" b="-490769"/>
                          </a:stretch>
                        </a:blipFill>
                      </a:tcPr>
                    </a:tc>
                    <a:extLst>
                      <a:ext uri="{0D108BD9-81ED-4DB2-BD59-A6C34878D82A}">
                        <a16:rowId xmlns:a16="http://schemas.microsoft.com/office/drawing/2014/main" val="3440698311"/>
                      </a:ext>
                    </a:extLst>
                  </a:tr>
                  <a:tr h="831152">
                    <a:tc>
                      <a:txBody>
                        <a:bodyPr/>
                        <a:lstStyle/>
                        <a:p>
                          <a:pPr algn="ctr"/>
                          <a:r>
                            <a:rPr kumimoji="1" lang="zh-CN" altLang="en-US" sz="2400" b="0" dirty="0">
                              <a:solidFill>
                                <a:srgbClr val="002060"/>
                              </a:solidFill>
                            </a:rPr>
                            <a:t>乘除</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pPr algn="ctr"/>
                          <a:r>
                            <a:rPr kumimoji="1" lang="zh-CN" altLang="en-US" sz="2400" b="0" dirty="0">
                              <a:solidFill>
                                <a:srgbClr val="002060"/>
                              </a:solidFill>
                            </a:rPr>
                            <a:t>有效数字最少的一致</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endParaRPr lang="zh-CN"/>
                        </a:p>
                      </a:txBody>
                      <a:tcPr anchor="ctr">
                        <a:blipFill>
                          <a:blip r:embed="rId3"/>
                          <a:stretch>
                            <a:fillRect l="-152015" t="-157576" r="-366" b="-383333"/>
                          </a:stretch>
                        </a:blipFill>
                      </a:tcPr>
                    </a:tc>
                    <a:extLst>
                      <a:ext uri="{0D108BD9-81ED-4DB2-BD59-A6C34878D82A}">
                        <a16:rowId xmlns:a16="http://schemas.microsoft.com/office/drawing/2014/main" val="3771434705"/>
                      </a:ext>
                    </a:extLst>
                  </a:tr>
                  <a:tr h="874332">
                    <a:tc>
                      <a:txBody>
                        <a:bodyPr/>
                        <a:lstStyle/>
                        <a:p>
                          <a:pPr algn="ctr"/>
                          <a:r>
                            <a:rPr kumimoji="1" lang="zh-CN" altLang="en-US" sz="2400" b="0" dirty="0">
                              <a:solidFill>
                                <a:srgbClr val="002060"/>
                              </a:solidFill>
                            </a:rPr>
                            <a:t>乘方</a:t>
                          </a:r>
                          <a:r>
                            <a:rPr kumimoji="1" lang="en-US" altLang="zh-CN" sz="2400" b="0" dirty="0">
                              <a:solidFill>
                                <a:srgbClr val="002060"/>
                              </a:solidFill>
                            </a:rPr>
                            <a:t>/</a:t>
                          </a:r>
                          <a:r>
                            <a:rPr kumimoji="1" lang="zh-CN" altLang="en-US" sz="2400" b="0" dirty="0">
                              <a:solidFill>
                                <a:srgbClr val="002060"/>
                              </a:solidFill>
                            </a:rPr>
                            <a:t>开方</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endParaRPr lang="zh-CN"/>
                        </a:p>
                      </a:txBody>
                      <a:tcPr anchor="ctr">
                        <a:blipFill>
                          <a:blip r:embed="rId3"/>
                          <a:stretch>
                            <a:fillRect l="-43599" t="-246377" r="-94810" b="-266667"/>
                          </a:stretch>
                        </a:blipFill>
                      </a:tcPr>
                    </a:tc>
                    <a:tc>
                      <a:txBody>
                        <a:bodyPr/>
                        <a:lstStyle/>
                        <a:p>
                          <a:endParaRPr lang="zh-CN"/>
                        </a:p>
                      </a:txBody>
                      <a:tcPr anchor="ctr">
                        <a:blipFill>
                          <a:blip r:embed="rId3"/>
                          <a:stretch>
                            <a:fillRect l="-152015" t="-246377" r="-366" b="-266667"/>
                          </a:stretch>
                        </a:blipFill>
                      </a:tcPr>
                    </a:tc>
                    <a:extLst>
                      <a:ext uri="{0D108BD9-81ED-4DB2-BD59-A6C34878D82A}">
                        <a16:rowId xmlns:a16="http://schemas.microsoft.com/office/drawing/2014/main" val="3637057328"/>
                      </a:ext>
                    </a:extLst>
                  </a:tr>
                  <a:tr h="457200">
                    <a:tc>
                      <a:txBody>
                        <a:bodyPr/>
                        <a:lstStyle/>
                        <a:p>
                          <a:pPr algn="ctr"/>
                          <a:r>
                            <a:rPr kumimoji="1" lang="zh-CN" altLang="en-US" sz="2400" b="0" dirty="0">
                              <a:solidFill>
                                <a:srgbClr val="002060"/>
                              </a:solidFill>
                            </a:rPr>
                            <a:t>对数</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endParaRPr lang="zh-CN"/>
                        </a:p>
                      </a:txBody>
                      <a:tcPr anchor="ctr">
                        <a:blipFill>
                          <a:blip r:embed="rId3"/>
                          <a:stretch>
                            <a:fillRect l="-43599" t="-663889" r="-94810" b="-411111"/>
                          </a:stretch>
                        </a:blipFill>
                      </a:tcPr>
                    </a:tc>
                    <a:tc>
                      <a:txBody>
                        <a:bodyPr/>
                        <a:lstStyle/>
                        <a:p>
                          <a:endParaRPr lang="zh-CN"/>
                        </a:p>
                      </a:txBody>
                      <a:tcPr anchor="ctr">
                        <a:blipFill>
                          <a:blip r:embed="rId3"/>
                          <a:stretch>
                            <a:fillRect l="-152015" t="-663889" r="-366" b="-411111"/>
                          </a:stretch>
                        </a:blipFill>
                      </a:tcPr>
                    </a:tc>
                    <a:extLst>
                      <a:ext uri="{0D108BD9-81ED-4DB2-BD59-A6C34878D82A}">
                        <a16:rowId xmlns:a16="http://schemas.microsoft.com/office/drawing/2014/main" val="878907070"/>
                      </a:ext>
                    </a:extLst>
                  </a:tr>
                  <a:tr h="470853">
                    <a:tc>
                      <a:txBody>
                        <a:bodyPr/>
                        <a:lstStyle/>
                        <a:p>
                          <a:pPr algn="ctr"/>
                          <a:r>
                            <a:rPr kumimoji="1" lang="zh-CN" altLang="en-US" sz="2400" b="0" dirty="0">
                              <a:solidFill>
                                <a:srgbClr val="002060"/>
                              </a:solidFill>
                            </a:rPr>
                            <a:t>指数</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endParaRPr lang="zh-CN"/>
                        </a:p>
                      </a:txBody>
                      <a:tcPr anchor="ctr">
                        <a:blipFill>
                          <a:blip r:embed="rId3"/>
                          <a:stretch>
                            <a:fillRect l="-43599" t="-743243" r="-94810" b="-300000"/>
                          </a:stretch>
                        </a:blipFill>
                      </a:tcPr>
                    </a:tc>
                    <a:tc>
                      <a:txBody>
                        <a:bodyPr/>
                        <a:lstStyle/>
                        <a:p>
                          <a:endParaRPr lang="zh-CN"/>
                        </a:p>
                      </a:txBody>
                      <a:tcPr anchor="ctr">
                        <a:blipFill>
                          <a:blip r:embed="rId3"/>
                          <a:stretch>
                            <a:fillRect l="-152015" t="-743243" r="-366" b="-300000"/>
                          </a:stretch>
                        </a:blipFill>
                      </a:tcPr>
                    </a:tc>
                    <a:extLst>
                      <a:ext uri="{0D108BD9-81ED-4DB2-BD59-A6C34878D82A}">
                        <a16:rowId xmlns:a16="http://schemas.microsoft.com/office/drawing/2014/main" val="3892023570"/>
                      </a:ext>
                    </a:extLst>
                  </a:tr>
                  <a:tr h="457200">
                    <a:tc>
                      <a:txBody>
                        <a:bodyPr/>
                        <a:lstStyle/>
                        <a:p>
                          <a:pPr algn="ctr"/>
                          <a:r>
                            <a:rPr kumimoji="1" lang="zh-CN" altLang="en-US" sz="2400" b="0" dirty="0">
                              <a:solidFill>
                                <a:srgbClr val="002060"/>
                              </a:solidFill>
                            </a:rPr>
                            <a:t>自然数</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pPr algn="ctr"/>
                          <a:r>
                            <a:rPr kumimoji="1" lang="zh-CN" altLang="en-US" sz="2400" b="0" dirty="0">
                              <a:solidFill>
                                <a:srgbClr val="002060"/>
                              </a:solidFill>
                            </a:rPr>
                            <a:t>无穷位</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pPr algn="ctr"/>
                          <a:r>
                            <a:rPr lang="en-US" altLang="zh-CN" sz="2400" dirty="0">
                              <a:solidFill>
                                <a:srgbClr val="C00000"/>
                              </a:solidFill>
                            </a:rPr>
                            <a:t>D=2R</a:t>
                          </a:r>
                          <a:r>
                            <a:rPr lang="zh-CN" altLang="en-US" sz="2400" dirty="0">
                              <a:solidFill>
                                <a:srgbClr val="C00000"/>
                              </a:solidFill>
                            </a:rPr>
                            <a:t>中的</a:t>
                          </a:r>
                          <a:r>
                            <a:rPr lang="en-US" altLang="zh-CN" sz="2400" dirty="0">
                              <a:solidFill>
                                <a:srgbClr val="C00000"/>
                              </a:solidFill>
                            </a:rPr>
                            <a:t>2</a:t>
                          </a:r>
                          <a:endParaRPr lang="zh-CN" altLang="en-US" sz="2400" b="0" dirty="0">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2067725660"/>
                      </a:ext>
                    </a:extLst>
                  </a:tr>
                  <a:tr h="822960">
                    <a:tc>
                      <a:txBody>
                        <a:bodyPr/>
                        <a:lstStyle/>
                        <a:p>
                          <a:pPr algn="ctr"/>
                          <a:r>
                            <a:rPr kumimoji="1" lang="zh-CN" altLang="en-US" sz="2400" b="0" dirty="0">
                              <a:solidFill>
                                <a:srgbClr val="002060"/>
                              </a:solidFill>
                            </a:rPr>
                            <a:t>常数</a:t>
                          </a:r>
                          <a:endParaRPr lang="zh-CN" altLang="en-US" sz="2400" b="0" dirty="0">
                            <a:solidFill>
                              <a:srgbClr val="002060"/>
                            </a:solidFill>
                            <a:latin typeface="Microsoft YaHei" panose="020B0503020204020204" pitchFamily="34" charset="-122"/>
                            <a:ea typeface="Microsoft YaHei" panose="020B0503020204020204" pitchFamily="34" charset="-122"/>
                          </a:endParaRPr>
                        </a:p>
                      </a:txBody>
                      <a:tcPr anchor="ctr"/>
                    </a:tc>
                    <a:tc>
                      <a:txBody>
                        <a:bodyPr/>
                        <a:lstStyle/>
                        <a:p>
                          <a:endParaRPr lang="zh-CN"/>
                        </a:p>
                      </a:txBody>
                      <a:tcPr anchor="ctr">
                        <a:blipFill>
                          <a:blip r:embed="rId3"/>
                          <a:stretch>
                            <a:fillRect l="-43599" t="-535385" r="-94810" b="-15385"/>
                          </a:stretch>
                        </a:blipFill>
                      </a:tcPr>
                    </a:tc>
                    <a:tc>
                      <a:txBody>
                        <a:bodyPr/>
                        <a:lstStyle/>
                        <a:p>
                          <a:pPr algn="ctr" eaLnBrk="1" hangingPunct="1">
                            <a:lnSpc>
                              <a:spcPct val="150000"/>
                            </a:lnSpc>
                          </a:pPr>
                          <a:r>
                            <a:rPr lang="zh-CN" altLang="en-US" sz="2400" dirty="0">
                              <a:solidFill>
                                <a:srgbClr val="C00000"/>
                              </a:solidFill>
                            </a:rPr>
                            <a:t>见前文</a:t>
                          </a:r>
                          <a:endParaRPr lang="en-US" altLang="zh-CN" sz="2400" dirty="0">
                            <a:solidFill>
                              <a:srgbClr val="C00000"/>
                            </a:solidFill>
                            <a:latin typeface="Microsoft YaHei" panose="020B0503020204020204" pitchFamily="34" charset="-122"/>
                            <a:ea typeface="Microsoft YaHei" panose="020B0503020204020204" pitchFamily="34" charset="-122"/>
                          </a:endParaRPr>
                        </a:p>
                      </a:txBody>
                      <a:tcPr anchor="ctr"/>
                    </a:tc>
                    <a:extLst>
                      <a:ext uri="{0D108BD9-81ED-4DB2-BD59-A6C34878D82A}">
                        <a16:rowId xmlns:a16="http://schemas.microsoft.com/office/drawing/2014/main" val="3295068043"/>
                      </a:ext>
                    </a:extLst>
                  </a:tr>
                </a:tbl>
              </a:graphicData>
            </a:graphic>
          </p:graphicFrame>
        </mc:Fallback>
      </mc:AlternateContent>
    </p:spTree>
    <p:extLst>
      <p:ext uri="{BB962C8B-B14F-4D97-AF65-F5344CB8AC3E}">
        <p14:creationId xmlns:p14="http://schemas.microsoft.com/office/powerpoint/2010/main" val="17717176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8A744756-BD58-D69E-E5B5-B5DDDA2EAB45}"/>
              </a:ext>
            </a:extLst>
          </p:cNvPr>
          <p:cNvGrpSpPr/>
          <p:nvPr>
            <p:custDataLst>
              <p:tags r:id="rId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A8E033F1-F86C-12CD-8A03-BE5FFA0821EB}"/>
                </a:ext>
              </a:extLst>
            </p:cNvPr>
            <p:cNvSpPr/>
            <p:nvPr>
              <p:custDataLst>
                <p:tags r:id="rId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ColorBlock">
              <a:extLst>
                <a:ext uri="{FF2B5EF4-FFF2-40B4-BE49-F238E27FC236}">
                  <a16:creationId xmlns:a16="http://schemas.microsoft.com/office/drawing/2014/main" id="{ED032CDE-490E-0077-D07C-23D6EE774150}"/>
                </a:ext>
              </a:extLst>
            </p:cNvPr>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TypeText">
              <a:extLst>
                <a:ext uri="{FF2B5EF4-FFF2-40B4-BE49-F238E27FC236}">
                  <a16:creationId xmlns:a16="http://schemas.microsoft.com/office/drawing/2014/main" id="{D80A7CE0-037A-677E-F350-C671F02D9519}"/>
                </a:ext>
              </a:extLst>
            </p:cNvPr>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kumimoji="1"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7" name="TipText">
              <a:extLst>
                <a:ext uri="{FF2B5EF4-FFF2-40B4-BE49-F238E27FC236}">
                  <a16:creationId xmlns:a16="http://schemas.microsoft.com/office/drawing/2014/main" id="{B01D6C23-5D32-6872-22CD-46EE6593A87A}"/>
                </a:ext>
              </a:extLst>
            </p:cNvPr>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kumimoji="1"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4</a:t>
              </a:r>
              <a:r>
                <a:rPr kumimoji="1"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8722A829-A258-0464-14C0-EEDA4A056326}"/>
                  </a:ext>
                </a:extLst>
              </p:cNvPr>
              <p:cNvSpPr txBox="1"/>
              <p:nvPr>
                <p:custDataLst>
                  <p:tags r:id="rId3"/>
                </p:custDataLst>
              </p:nvPr>
            </p:nvSpPr>
            <p:spPr>
              <a:xfrm>
                <a:off x="1055440" y="1664804"/>
                <a:ext cx="9753600" cy="3528392"/>
              </a:xfrm>
              <a:prstGeom prst="rect">
                <a:avLst/>
              </a:prstGeom>
              <a:noFill/>
            </p:spPr>
            <p:txBody>
              <a:bodyPr vert="horz" wrap="square" rtlCol="0" anchor="ctr" anchorCtr="0">
                <a:noAutofit/>
              </a:bodyPr>
              <a:lstStyle/>
              <a:p>
                <a:pPr>
                  <a:lnSpc>
                    <a:spcPct val="150000"/>
                  </a:lnSpc>
                </a:pP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指出下列各数的有效数字的位数：</a:t>
                </a:r>
                <a:endPar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nSpc>
                    <a:spcPct val="150000"/>
                  </a:lnSpc>
                </a:pP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1</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0.050</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cm</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r>
                  <a:rPr kumimoji="1"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1"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kumimoji="1"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a:t>
                </a:r>
                <a:endPar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nSpc>
                    <a:spcPct val="150000"/>
                  </a:lnSpc>
                </a:pP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14:m>
                  <m:oMath xmlns:m="http://schemas.openxmlformats.org/officeDocument/2006/math">
                    <m: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4.321×</m:t>
                    </m:r>
                    <m:sSup>
                      <m:sSupPr>
                        <m:ctrlP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sSupPr>
                      <m:e>
                        <m: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10</m:t>
                        </m:r>
                      </m:e>
                      <m:sup>
                        <m: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−3</m:t>
                        </m:r>
                      </m:sup>
                    </m:sSup>
                    <m: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r>
                      <m:rPr>
                        <m:sty m:val="p"/>
                      </m:rPr>
                      <a:rPr kumimoji="1" lang="en-US" altLang="zh-CN" sz="3200" b="0" i="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mm</m:t>
                    </m:r>
                  </m:oMath>
                </a14:m>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r>
                  <a:rPr kumimoji="1"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1"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kumimoji="1"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a:t>
                </a:r>
                <a:endPar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nSpc>
                    <a:spcPct val="150000"/>
                  </a:lnSpc>
                </a:pP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3</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）周长</a:t>
                </a:r>
                <a14:m>
                  <m:oMath xmlns:m="http://schemas.openxmlformats.org/officeDocument/2006/math">
                    <m:r>
                      <a:rPr kumimoji="1" lang="en-US" altLang="zh-CN" sz="3200" b="0" i="1" dirty="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𝐿</m:t>
                    </m:r>
                    <m:r>
                      <a:rPr kumimoji="1" lang="en-US" altLang="zh-CN" sz="3200" b="0" i="1" dirty="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=2</m:t>
                    </m:r>
                    <m:r>
                      <a:rPr kumimoji="1" lang="en-US" altLang="zh-CN" sz="3200" b="0" i="1" dirty="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𝜋</m:t>
                    </m:r>
                    <m:r>
                      <a:rPr kumimoji="1" lang="en-US" altLang="zh-CN" sz="3200" b="0" i="1" dirty="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𝑅</m:t>
                    </m:r>
                  </m:oMath>
                </a14:m>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中的</a:t>
                </a:r>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2</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r>
                  <a:rPr kumimoji="1"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1"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kumimoji="1"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3]</a:t>
                </a:r>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a:t>
                </a:r>
                <a:endPar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nSpc>
                    <a:spcPct val="150000"/>
                  </a:lnSpc>
                </a:pP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4</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1" lang="en-US" altLang="zh-CN" sz="2800" b="0" dirty="0">
                    <a:solidFill>
                      <a:srgbClr val="000000"/>
                    </a:solidFill>
                    <a:ea typeface="Microsoft Yahei" panose="020B0503020204020204" pitchFamily="34" charset="-122"/>
                    <a:sym typeface="Microsoft Yahei" panose="020B0503020204020204" pitchFamily="34" charset="-122"/>
                  </a:rPr>
                  <a:t> </a:t>
                </a:r>
                <a14:m>
                  <m:oMath xmlns:m="http://schemas.openxmlformats.org/officeDocument/2006/math">
                    <m:d>
                      <m:dPr>
                        <m:ctrlP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dPr>
                      <m:e>
                        <m: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3.842±0.012</m:t>
                        </m:r>
                      </m:e>
                    </m:d>
                    <m:r>
                      <m:rPr>
                        <m:sty m:val="p"/>
                      </m:rPr>
                      <a:rPr kumimoji="1" lang="en-US" altLang="zh-CN" sz="3200" b="0" i="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kg</m:t>
                    </m:r>
                  </m:oMath>
                </a14:m>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中的</a:t>
                </a:r>
                <a14:m>
                  <m:oMath xmlns:m="http://schemas.openxmlformats.org/officeDocument/2006/math">
                    <m:r>
                      <a:rPr kumimoji="1" lang="en-US" altLang="zh-CN" sz="3200" i="1" dirty="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3.842</m:t>
                    </m:r>
                    <m:r>
                      <a:rPr kumimoji="1" lang="zh-CN" altLang="en-US" sz="3200" b="0" i="0" dirty="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r>
                      <m:rPr>
                        <m:sty m:val="p"/>
                      </m:rPr>
                      <a:rPr kumimoji="1" lang="en-US" altLang="zh-CN" sz="3200" i="0" dirty="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kg</m:t>
                    </m:r>
                  </m:oMath>
                </a14:m>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是</a:t>
                </a:r>
                <a:r>
                  <a:rPr kumimoji="1"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1"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kumimoji="1"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4]</a:t>
                </a:r>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位。</a:t>
                </a:r>
              </a:p>
            </p:txBody>
          </p:sp>
        </mc:Choice>
        <mc:Fallback xmlns="">
          <p:sp>
            <p:nvSpPr>
              <p:cNvPr id="9" name="文本框 8">
                <a:extLst>
                  <a:ext uri="{FF2B5EF4-FFF2-40B4-BE49-F238E27FC236}">
                    <a16:creationId xmlns:a16="http://schemas.microsoft.com/office/drawing/2014/main" id="{8722A829-A258-0464-14C0-EEDA4A056326}"/>
                  </a:ext>
                </a:extLst>
              </p:cNvPr>
              <p:cNvSpPr txBox="1">
                <a:spLocks noRot="1" noChangeAspect="1" noMove="1" noResize="1" noEditPoints="1" noAdjustHandles="1" noChangeArrowheads="1" noChangeShapeType="1" noTextEdit="1"/>
              </p:cNvSpPr>
              <p:nvPr>
                <p:custDataLst>
                  <p:tags r:id="rId11"/>
                </p:custDataLst>
              </p:nvPr>
            </p:nvSpPr>
            <p:spPr>
              <a:xfrm>
                <a:off x="1055440" y="1664804"/>
                <a:ext cx="9753600" cy="3528392"/>
              </a:xfrm>
              <a:prstGeom prst="rect">
                <a:avLst/>
              </a:prstGeom>
              <a:blipFill>
                <a:blip r:embed="rId12"/>
                <a:stretch>
                  <a:fillRect l="-1170" b="-2158"/>
                </a:stretch>
              </a:blipFill>
            </p:spPr>
            <p:txBody>
              <a:bodyPr/>
              <a:lstStyle/>
              <a:p>
                <a:r>
                  <a:rPr lang="zh-CN" altLang="en-US">
                    <a:noFill/>
                  </a:rPr>
                  <a:t> </a:t>
                </a:r>
              </a:p>
            </p:txBody>
          </p:sp>
        </mc:Fallback>
      </mc:AlternateContent>
      <p:sp>
        <p:nvSpPr>
          <p:cNvPr id="10" name="圆角矩形 9">
            <a:extLst>
              <a:ext uri="{FF2B5EF4-FFF2-40B4-BE49-F238E27FC236}">
                <a16:creationId xmlns:a16="http://schemas.microsoft.com/office/drawing/2014/main" id="{D3BEC262-535E-C214-7AE8-26F5D7A3D70A}"/>
              </a:ext>
            </a:extLst>
          </p:cNvPr>
          <p:cNvSpPr/>
          <p:nvPr>
            <p:custDataLst>
              <p:tags r:id="rId4"/>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pic>
        <p:nvPicPr>
          <p:cNvPr id="3" name="图片 2">
            <a:extLst>
              <a:ext uri="{FF2B5EF4-FFF2-40B4-BE49-F238E27FC236}">
                <a16:creationId xmlns:a16="http://schemas.microsoft.com/office/drawing/2014/main" id="{3C0ECD2B-3AC8-CC21-A52F-E363E220AF04}"/>
              </a:ext>
            </a:extLst>
          </p:cNvPr>
          <p:cNvPicPr>
            <a:picLocks/>
          </p:cNvPicPr>
          <p:nvPr>
            <p:custDataLst>
              <p:tags r:id="rId5"/>
            </p:custDataLst>
          </p:nvPr>
        </p:nvPicPr>
        <p:blipFill>
          <a:blip r:embed="rId13">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39901986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a:extLst>
              <a:ext uri="{FF2B5EF4-FFF2-40B4-BE49-F238E27FC236}">
                <a16:creationId xmlns:a16="http://schemas.microsoft.com/office/drawing/2014/main" id="{6986DE05-C614-8C6E-582D-CC6B1E4B26E5}"/>
              </a:ext>
            </a:extLst>
          </p:cNvPr>
          <p:cNvGrpSpPr/>
          <p:nvPr>
            <p:custDataLst>
              <p:tags r:id="rId2"/>
            </p:custDataLst>
          </p:nvPr>
        </p:nvGrpSpPr>
        <p:grpSpPr>
          <a:xfrm>
            <a:off x="0" y="0"/>
            <a:ext cx="12192000" cy="635000"/>
            <a:chOff x="0" y="0"/>
            <a:chExt cx="12192000" cy="635000"/>
          </a:xfrm>
        </p:grpSpPr>
        <p:sp>
          <p:nvSpPr>
            <p:cNvPr id="4" name="TitleBackground">
              <a:extLst>
                <a:ext uri="{FF2B5EF4-FFF2-40B4-BE49-F238E27FC236}">
                  <a16:creationId xmlns:a16="http://schemas.microsoft.com/office/drawing/2014/main" id="{B6B5550E-576B-8A64-47AB-F0220F6EF5FD}"/>
                </a:ext>
              </a:extLst>
            </p:cNvPr>
            <p:cNvSpPr/>
            <p:nvPr>
              <p:custDataLst>
                <p:tags r:id="rId6"/>
              </p:custDataLst>
            </p:nvPr>
          </p:nvSpPr>
          <p:spPr>
            <a:xfrm>
              <a:off x="0" y="0"/>
              <a:ext cx="12192000" cy="635000"/>
            </a:xfrm>
            <a:prstGeom prst="rect">
              <a:avLst/>
            </a:prstGeom>
            <a:solidFill>
              <a:srgbClr val="F6F7F8"/>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5" name="ColorBlock">
              <a:extLst>
                <a:ext uri="{FF2B5EF4-FFF2-40B4-BE49-F238E27FC236}">
                  <a16:creationId xmlns:a16="http://schemas.microsoft.com/office/drawing/2014/main" id="{8239E138-4FBE-165D-3221-61B92DE10549}"/>
                </a:ext>
              </a:extLst>
            </p:cNvPr>
            <p:cNvSpPr/>
            <p:nvPr>
              <p:custDataLst>
                <p:tags r:id="rId7"/>
              </p:custDataLst>
            </p:nvPr>
          </p:nvSpPr>
          <p:spPr>
            <a:xfrm>
              <a:off x="0" y="0"/>
              <a:ext cx="190500" cy="635000"/>
            </a:xfrm>
            <a:prstGeom prst="rect">
              <a:avLst/>
            </a:prstGeom>
            <a:solidFill>
              <a:srgbClr val="639EF4"/>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a:p>
          </p:txBody>
        </p:sp>
        <p:sp>
          <p:nvSpPr>
            <p:cNvPr id="6" name="TypeText">
              <a:extLst>
                <a:ext uri="{FF2B5EF4-FFF2-40B4-BE49-F238E27FC236}">
                  <a16:creationId xmlns:a16="http://schemas.microsoft.com/office/drawing/2014/main" id="{5AC4F1B5-42BD-B396-8C7F-9BDB0CD25581}"/>
                </a:ext>
              </a:extLst>
            </p:cNvPr>
            <p:cNvSpPr txBox="1"/>
            <p:nvPr>
              <p:custDataLst>
                <p:tags r:id="rId8"/>
              </p:custDataLst>
            </p:nvPr>
          </p:nvSpPr>
          <p:spPr>
            <a:xfrm>
              <a:off x="254000" y="0"/>
              <a:ext cx="1905000" cy="635000"/>
            </a:xfrm>
            <a:prstGeom prst="rect">
              <a:avLst/>
            </a:prstGeom>
            <a:noFill/>
          </p:spPr>
          <p:txBody>
            <a:bodyPr vert="horz" wrap="none" rtlCol="0" anchor="ctr" anchorCtr="0">
              <a:noAutofit/>
            </a:bodyPr>
            <a:lstStyle/>
            <a:p>
              <a:r>
                <a:rPr kumimoji="1" lang="zh-CN" altLang="en-US" sz="260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填空题</a:t>
              </a:r>
            </a:p>
          </p:txBody>
        </p:sp>
        <p:sp>
          <p:nvSpPr>
            <p:cNvPr id="7" name="TipText">
              <a:extLst>
                <a:ext uri="{FF2B5EF4-FFF2-40B4-BE49-F238E27FC236}">
                  <a16:creationId xmlns:a16="http://schemas.microsoft.com/office/drawing/2014/main" id="{68468D98-8FC9-02B8-52D4-8922B0DD8EBC}"/>
                </a:ext>
              </a:extLst>
            </p:cNvPr>
            <p:cNvSpPr txBox="1"/>
            <p:nvPr>
              <p:custDataLst>
                <p:tags r:id="rId9"/>
              </p:custDataLst>
            </p:nvPr>
          </p:nvSpPr>
          <p:spPr>
            <a:xfrm>
              <a:off x="1525905" y="109220"/>
              <a:ext cx="2286000" cy="508000"/>
            </a:xfrm>
            <a:prstGeom prst="rect">
              <a:avLst/>
            </a:prstGeom>
            <a:noFill/>
          </p:spPr>
          <p:txBody>
            <a:bodyPr vert="horz" wrap="none" rtlCol="0" anchor="ctr" anchorCtr="0">
              <a:noAutofit/>
            </a:bodyPr>
            <a:lstStyle/>
            <a:p>
              <a:r>
                <a:rPr kumimoji="1" lang="en-US" altLang="zh-CN"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5</a:t>
              </a:r>
              <a:r>
                <a:rPr kumimoji="1" lang="zh-CN" altLang="en-US" sz="2000">
                  <a:solidFill>
                    <a:srgbClr val="808080"/>
                  </a:solidFill>
                  <a:latin typeface="Microsoft Yahei" panose="020B0503020204020204" pitchFamily="34" charset="-122"/>
                  <a:ea typeface="Microsoft Yahei" panose="020B0503020204020204" pitchFamily="34" charset="-122"/>
                  <a:sym typeface="Microsoft Yahei" panose="020B0503020204020204" pitchFamily="34" charset="-122"/>
                </a:rPr>
                <a:t>分</a:t>
              </a:r>
            </a:p>
          </p:txBody>
        </p:sp>
      </p:grpSp>
      <mc:AlternateContent xmlns:mc="http://schemas.openxmlformats.org/markup-compatibility/2006" xmlns:a14="http://schemas.microsoft.com/office/drawing/2010/main">
        <mc:Choice Requires="a14">
          <p:sp>
            <p:nvSpPr>
              <p:cNvPr id="9" name="文本框 8">
                <a:extLst>
                  <a:ext uri="{FF2B5EF4-FFF2-40B4-BE49-F238E27FC236}">
                    <a16:creationId xmlns:a16="http://schemas.microsoft.com/office/drawing/2014/main" id="{E1109FE7-12AA-0EB1-23E3-917A8865ACE7}"/>
                  </a:ext>
                </a:extLst>
              </p:cNvPr>
              <p:cNvSpPr txBox="1"/>
              <p:nvPr>
                <p:custDataLst>
                  <p:tags r:id="rId3"/>
                </p:custDataLst>
              </p:nvPr>
            </p:nvSpPr>
            <p:spPr>
              <a:xfrm>
                <a:off x="1202272" y="1206501"/>
                <a:ext cx="9753600" cy="4975644"/>
              </a:xfrm>
              <a:prstGeom prst="rect">
                <a:avLst/>
              </a:prstGeom>
              <a:noFill/>
            </p:spPr>
            <p:txBody>
              <a:bodyPr vert="horz" wrap="square" rtlCol="0" anchor="ctr" anchorCtr="0">
                <a:noAutofit/>
              </a:bodyPr>
              <a:lstStyle/>
              <a:p>
                <a:pPr>
                  <a:lnSpc>
                    <a:spcPct val="150000"/>
                  </a:lnSpc>
                </a:pP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计算：</a:t>
                </a:r>
                <a14:m>
                  <m:oMath xmlns:m="http://schemas.openxmlformats.org/officeDocument/2006/math">
                    <m:f>
                      <m:fPr>
                        <m:ctrlP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fPr>
                      <m:num>
                        <m:r>
                          <a:rPr kumimoji="1" lang="en-US" altLang="zh-CN" sz="3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100×</m:t>
                        </m:r>
                        <m: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0.1</m:t>
                        </m:r>
                      </m:num>
                      <m:den>
                        <m: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17.3021−7.3021</m:t>
                        </m:r>
                      </m:den>
                    </m:f>
                    <m: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func>
                      <m:funcPr>
                        <m:ctrlP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funcPr>
                      <m:fName>
                        <m:r>
                          <m:rPr>
                            <m:sty m:val="p"/>
                          </m:rPr>
                          <a:rPr kumimoji="1" lang="en-US" altLang="zh-CN" sz="3200" b="0" i="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lg</m:t>
                        </m:r>
                      </m:fName>
                      <m:e>
                        <m: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1000</m:t>
                        </m:r>
                      </m:e>
                    </m:func>
                    <m: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oMath>
                </a14:m>
                <a:r>
                  <a:rPr kumimoji="1"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1"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kumimoji="1"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1],</a:t>
                </a:r>
              </a:p>
              <a:p>
                <a:pPr>
                  <a:lnSpc>
                    <a:spcPct val="150000"/>
                  </a:lnSpc>
                </a:pPr>
                <a:r>
                  <a:rPr kumimoji="1" lang="zh-CN" altLang="en-US" sz="2600" dirty="0">
                    <a:latin typeface="Microsoft Yahei" panose="020B0503020204020204" pitchFamily="34" charset="-122"/>
                    <a:ea typeface="Microsoft Yahei" panose="020B0503020204020204" pitchFamily="34" charset="-122"/>
                    <a:sym typeface="Microsoft Yahei" panose="020B0503020204020204" pitchFamily="34" charset="-122"/>
                  </a:rPr>
                  <a:t>其中</a:t>
                </a:r>
                <a:r>
                  <a:rPr kumimoji="1" lang="en-US" altLang="zh-CN" sz="2600" dirty="0">
                    <a:latin typeface="Microsoft Yahei" panose="020B0503020204020204" pitchFamily="34" charset="-122"/>
                    <a:ea typeface="Microsoft Yahei" panose="020B0503020204020204" pitchFamily="34" charset="-122"/>
                    <a:sym typeface="Microsoft Yahei" panose="020B0503020204020204" pitchFamily="34" charset="-122"/>
                  </a:rPr>
                  <a:t> </a:t>
                </a:r>
                <a14:m>
                  <m:oMath xmlns:m="http://schemas.openxmlformats.org/officeDocument/2006/math">
                    <m: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17.3021−7.3021=</m:t>
                    </m:r>
                  </m:oMath>
                </a14:m>
                <a:r>
                  <a:rPr kumimoji="1"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1"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kumimoji="1"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2]</a:t>
                </a:r>
                <a:r>
                  <a:rPr kumimoji="1"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endParaRPr kumimoji="1"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endParaRPr>
              </a:p>
              <a:p>
                <a:pPr>
                  <a:lnSpc>
                    <a:spcPct val="150000"/>
                  </a:lnSpc>
                </a:pPr>
                <a:r>
                  <a:rPr kumimoji="1" lang="zh-CN" altLang="en-US" sz="2600" b="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14:m>
                  <m:oMath xmlns:m="http://schemas.openxmlformats.org/officeDocument/2006/math">
                    <m: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100×0.1=</m:t>
                    </m:r>
                  </m:oMath>
                </a14:m>
                <a:r>
                  <a:rPr kumimoji="1"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1"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kumimoji="1"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3]</a:t>
                </a:r>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a:lnSpc>
                    <a:spcPct val="150000"/>
                  </a:lnSpc>
                </a:pPr>
                <a14:m>
                  <m:oMath xmlns:m="http://schemas.openxmlformats.org/officeDocument/2006/math">
                    <m: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        </m:t>
                    </m:r>
                    <m:func>
                      <m:funcPr>
                        <m:ctrlP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funcPr>
                      <m:fName>
                        <m:r>
                          <m:rPr>
                            <m:sty m:val="p"/>
                          </m:rPr>
                          <a:rPr kumimoji="1" lang="en-US" altLang="zh-CN" sz="3200" b="0" i="0"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lg</m:t>
                        </m:r>
                      </m:fName>
                      <m:e>
                        <m: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1000</m:t>
                        </m:r>
                      </m:e>
                    </m:func>
                    <m: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oMath>
                </a14:m>
                <a:r>
                  <a:rPr kumimoji="1"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1"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kumimoji="1"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4]</a:t>
                </a:r>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a:lnSpc>
                    <a:spcPct val="150000"/>
                  </a:lnSpc>
                </a:pPr>
                <a:r>
                  <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式子的前一项</a:t>
                </a:r>
                <a14:m>
                  <m:oMath xmlns:m="http://schemas.openxmlformats.org/officeDocument/2006/math">
                    <m:f>
                      <m:fPr>
                        <m:ctrlP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ctrlPr>
                      </m:fPr>
                      <m:num>
                        <m:r>
                          <a:rPr kumimoji="1" lang="en-US" altLang="zh-CN" sz="3200" i="1">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100×</m:t>
                        </m:r>
                        <m: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0.1</m:t>
                        </m:r>
                      </m:num>
                      <m:den>
                        <m: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17.3021−7.3021</m:t>
                        </m:r>
                      </m:den>
                    </m:f>
                    <m:r>
                      <a:rPr kumimoji="1" lang="en-US" altLang="zh-CN" sz="3200" b="0" i="1" smtClean="0">
                        <a:solidFill>
                          <a:srgbClr val="000000"/>
                        </a:solidFill>
                        <a:latin typeface="Cambria Math" panose="02040503050406030204" pitchFamily="18" charset="0"/>
                        <a:ea typeface="Microsoft Yahei" panose="020B0503020204020204" pitchFamily="34" charset="-122"/>
                        <a:sym typeface="Microsoft Yahei" panose="020B0503020204020204" pitchFamily="34" charset="-122"/>
                      </a:rPr>
                      <m:t>=</m:t>
                    </m:r>
                  </m:oMath>
                </a14:m>
                <a:r>
                  <a:rPr kumimoji="1"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 </a:t>
                </a:r>
                <a:r>
                  <a:rPr kumimoji="1"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a:t>
                </a:r>
                <a:r>
                  <a:rPr kumimoji="1" lang="zh-CN" altLang="en-US"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填空</a:t>
                </a:r>
                <a:r>
                  <a:rPr kumimoji="1" lang="en-US" altLang="zh-CN" sz="2600" dirty="0">
                    <a:solidFill>
                      <a:srgbClr val="639EF4"/>
                    </a:solidFill>
                    <a:latin typeface="Microsoft Yahei" panose="020B0503020204020204" pitchFamily="34" charset="-122"/>
                    <a:ea typeface="Microsoft Yahei" panose="020B0503020204020204" pitchFamily="34" charset="-122"/>
                    <a:sym typeface="Microsoft Yahei" panose="020B0503020204020204" pitchFamily="34" charset="-122"/>
                  </a:rPr>
                  <a:t>5]</a:t>
                </a:r>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p>
              <a:p>
                <a:pPr>
                  <a:lnSpc>
                    <a:spcPct val="150000"/>
                  </a:lnSpc>
                </a:pPr>
                <a:r>
                  <a:rPr kumimoji="1" lang="en-US" altLang="zh-CN"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rPr>
                  <a:t> </a:t>
                </a:r>
                <a:endParaRPr kumimoji="1" lang="zh-CN" altLang="en-US" sz="2600" dirty="0">
                  <a:solidFill>
                    <a:srgbClr val="000000"/>
                  </a:solidFill>
                  <a:latin typeface="Microsoft Yahei" panose="020B0503020204020204" pitchFamily="34" charset="-122"/>
                  <a:ea typeface="Microsoft Yahei" panose="020B0503020204020204" pitchFamily="34" charset="-122"/>
                  <a:sym typeface="Microsoft Yahei" panose="020B0503020204020204" pitchFamily="34" charset="-122"/>
                </a:endParaRPr>
              </a:p>
            </p:txBody>
          </p:sp>
        </mc:Choice>
        <mc:Fallback xmlns="">
          <p:sp>
            <p:nvSpPr>
              <p:cNvPr id="9" name="文本框 8">
                <a:extLst>
                  <a:ext uri="{FF2B5EF4-FFF2-40B4-BE49-F238E27FC236}">
                    <a16:creationId xmlns:a16="http://schemas.microsoft.com/office/drawing/2014/main" id="{E1109FE7-12AA-0EB1-23E3-917A8865ACE7}"/>
                  </a:ext>
                </a:extLst>
              </p:cNvPr>
              <p:cNvSpPr txBox="1">
                <a:spLocks noRot="1" noChangeAspect="1" noMove="1" noResize="1" noEditPoints="1" noAdjustHandles="1" noChangeArrowheads="1" noChangeShapeType="1" noTextEdit="1"/>
              </p:cNvSpPr>
              <p:nvPr>
                <p:custDataLst>
                  <p:tags r:id="rId11"/>
                </p:custDataLst>
              </p:nvPr>
            </p:nvSpPr>
            <p:spPr>
              <a:xfrm>
                <a:off x="1202272" y="1206501"/>
                <a:ext cx="9753600" cy="4975644"/>
              </a:xfrm>
              <a:prstGeom prst="rect">
                <a:avLst/>
              </a:prstGeom>
              <a:blipFill>
                <a:blip r:embed="rId12"/>
                <a:stretch>
                  <a:fillRect l="-1170"/>
                </a:stretch>
              </a:blipFill>
            </p:spPr>
            <p:txBody>
              <a:bodyPr/>
              <a:lstStyle/>
              <a:p>
                <a:r>
                  <a:rPr lang="zh-CN" altLang="en-US">
                    <a:noFill/>
                  </a:rPr>
                  <a:t> </a:t>
                </a:r>
              </a:p>
            </p:txBody>
          </p:sp>
        </mc:Fallback>
      </mc:AlternateContent>
      <p:sp>
        <p:nvSpPr>
          <p:cNvPr id="10" name="圆角矩形 9">
            <a:extLst>
              <a:ext uri="{FF2B5EF4-FFF2-40B4-BE49-F238E27FC236}">
                <a16:creationId xmlns:a16="http://schemas.microsoft.com/office/drawing/2014/main" id="{9826AB5C-2B56-689A-8F97-250BAB7D2E40}"/>
              </a:ext>
            </a:extLst>
          </p:cNvPr>
          <p:cNvSpPr/>
          <p:nvPr>
            <p:custDataLst>
              <p:tags r:id="rId4"/>
            </p:custDataLst>
          </p:nvPr>
        </p:nvSpPr>
        <p:spPr>
          <a:xfrm>
            <a:off x="8915400" y="6215063"/>
            <a:ext cx="1543050" cy="411480"/>
          </a:xfrm>
          <a:prstGeom prst="roundRect">
            <a:avLst/>
          </a:prstGeom>
          <a:solidFill>
            <a:srgbClr val="808080"/>
          </a:solidFill>
          <a:ln w="38100" cmpd="sng">
            <a:solidFill>
              <a:srgbClr val="00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vert="horz" rtlCol="0" anchor="ctr" anchorCtr="1">
            <a:noAutofit/>
          </a:bodyPr>
          <a:lstStyle/>
          <a:p>
            <a:pPr algn="ctr"/>
            <a:r>
              <a:rPr kumimoji="1" lang="zh-CN" altLang="en-US" sz="1600">
                <a:solidFill>
                  <a:srgbClr val="FFFFFF"/>
                </a:solidFill>
                <a:latin typeface="Microsoft Yahei" panose="020B0503020204020204" pitchFamily="34" charset="-122"/>
                <a:ea typeface="Microsoft Yahei" panose="020B0503020204020204" pitchFamily="34" charset="-122"/>
                <a:sym typeface="Microsoft Yahei" panose="020B0503020204020204" pitchFamily="34" charset="-122"/>
              </a:rPr>
              <a:t>作答</a:t>
            </a:r>
          </a:p>
        </p:txBody>
      </p:sp>
      <p:pic>
        <p:nvPicPr>
          <p:cNvPr id="3" name="图片 2">
            <a:extLst>
              <a:ext uri="{FF2B5EF4-FFF2-40B4-BE49-F238E27FC236}">
                <a16:creationId xmlns:a16="http://schemas.microsoft.com/office/drawing/2014/main" id="{5F7B7C32-F392-0DF0-C88A-5D7510891A6F}"/>
              </a:ext>
            </a:extLst>
          </p:cNvPr>
          <p:cNvPicPr>
            <a:picLocks/>
          </p:cNvPicPr>
          <p:nvPr>
            <p:custDataLst>
              <p:tags r:id="rId5"/>
            </p:custDataLst>
          </p:nvPr>
        </p:nvPicPr>
        <p:blipFill>
          <a:blip r:embed="rId13">
            <a:extLst>
              <a:ext uri="{28A0092B-C50C-407E-A947-70E740481C1C}">
                <a14:useLocalDpi xmlns:a14="http://schemas.microsoft.com/office/drawing/2010/main" val="0"/>
              </a:ext>
            </a:extLst>
          </a:blip>
          <a:stretch>
            <a:fillRect/>
          </a:stretch>
        </p:blipFill>
        <p:spPr>
          <a:xfrm>
            <a:off x="10642600" y="63500"/>
            <a:ext cx="1422400" cy="508000"/>
          </a:xfrm>
          <a:prstGeom prst="rect">
            <a:avLst/>
          </a:prstGeom>
        </p:spPr>
      </p:pic>
    </p:spTree>
    <p:custDataLst>
      <p:tags r:id="rId1"/>
    </p:custDataLst>
    <p:extLst>
      <p:ext uri="{BB962C8B-B14F-4D97-AF65-F5344CB8AC3E}">
        <p14:creationId xmlns:p14="http://schemas.microsoft.com/office/powerpoint/2010/main" val="71406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2" name="Text Box 3076">
            <a:extLst>
              <a:ext uri="{FF2B5EF4-FFF2-40B4-BE49-F238E27FC236}">
                <a16:creationId xmlns:a16="http://schemas.microsoft.com/office/drawing/2014/main" id="{A1741D7C-45E1-56E7-CB27-F3F149643C23}"/>
              </a:ext>
            </a:extLst>
          </p:cNvPr>
          <p:cNvSpPr txBox="1">
            <a:spLocks noChangeArrowheads="1"/>
          </p:cNvSpPr>
          <p:nvPr/>
        </p:nvSpPr>
        <p:spPr bwMode="auto">
          <a:xfrm>
            <a:off x="551384" y="3817617"/>
            <a:ext cx="10019456" cy="138499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000">
                <a:solidFill>
                  <a:schemeClr val="tx1"/>
                </a:solidFill>
                <a:latin typeface="Times New Roman" panose="02020603050405020304" pitchFamily="18" charset="0"/>
                <a:ea typeface="宋体" panose="02010600030101010101" pitchFamily="2" charset="-122"/>
              </a:defRPr>
            </a:lvl1pPr>
            <a:lvl2pPr marL="1087438" indent="-457200">
              <a:defRPr kumimoji="1" sz="2000">
                <a:solidFill>
                  <a:schemeClr val="tx1"/>
                </a:solidFill>
                <a:latin typeface="Times New Roman" panose="02020603050405020304" pitchFamily="18" charset="0"/>
                <a:ea typeface="宋体" panose="02010600030101010101" pitchFamily="2" charset="-122"/>
              </a:defRPr>
            </a:lvl2pPr>
            <a:lvl3pPr marL="1724025" indent="-457200">
              <a:defRPr kumimoji="1" sz="2000">
                <a:solidFill>
                  <a:schemeClr val="tx1"/>
                </a:solidFill>
                <a:latin typeface="Times New Roman" panose="02020603050405020304" pitchFamily="18" charset="0"/>
                <a:ea typeface="宋体" panose="02010600030101010101" pitchFamily="2" charset="-122"/>
              </a:defRPr>
            </a:lvl3pPr>
            <a:lvl4pPr marL="2360613" indent="-457200">
              <a:defRPr kumimoji="1" sz="2000">
                <a:solidFill>
                  <a:schemeClr val="tx1"/>
                </a:solidFill>
                <a:latin typeface="Times New Roman" panose="02020603050405020304" pitchFamily="18" charset="0"/>
                <a:ea typeface="宋体" panose="02010600030101010101" pitchFamily="2" charset="-122"/>
              </a:defRPr>
            </a:lvl4pPr>
            <a:lvl5pPr marL="2997200" indent="-457200">
              <a:defRPr kumimoji="1" sz="2000">
                <a:solidFill>
                  <a:schemeClr val="tx1"/>
                </a:solidFill>
                <a:latin typeface="Times New Roman" panose="02020603050405020304" pitchFamily="18" charset="0"/>
                <a:ea typeface="宋体" panose="02010600030101010101" pitchFamily="2" charset="-122"/>
              </a:defRPr>
            </a:lvl5pPr>
            <a:lvl6pPr marL="3454400" indent="-4572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3911600" indent="-4572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4368800" indent="-4572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4826000" indent="-4572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en-US" altLang="zh-CN" sz="2800" dirty="0">
                <a:solidFill>
                  <a:srgbClr val="002060"/>
                </a:solidFill>
                <a:latin typeface="Microsoft YaHei" panose="020B0503020204020204" pitchFamily="34" charset="-122"/>
                <a:ea typeface="Microsoft YaHei" panose="020B0503020204020204" pitchFamily="34" charset="-122"/>
              </a:rPr>
              <a:t>1. </a:t>
            </a:r>
            <a:r>
              <a:rPr lang="zh-CN" altLang="en-US" sz="2800" dirty="0">
                <a:solidFill>
                  <a:srgbClr val="002060"/>
                </a:solidFill>
                <a:latin typeface="Microsoft YaHei" panose="020B0503020204020204" pitchFamily="34" charset="-122"/>
                <a:ea typeface="Microsoft YaHei" panose="020B0503020204020204" pitchFamily="34" charset="-122"/>
              </a:rPr>
              <a:t>如果申明了误差所在位，可疑数字允许多于</a:t>
            </a:r>
            <a:r>
              <a:rPr lang="en-US" altLang="zh-CN" sz="2800" dirty="0">
                <a:solidFill>
                  <a:srgbClr val="002060"/>
                </a:solidFill>
                <a:latin typeface="Microsoft YaHei" panose="020B0503020204020204" pitchFamily="34" charset="-122"/>
                <a:ea typeface="Microsoft YaHei" panose="020B0503020204020204" pitchFamily="34" charset="-122"/>
              </a:rPr>
              <a:t>1</a:t>
            </a:r>
            <a:r>
              <a:rPr lang="zh-CN" altLang="en-US" sz="2800" dirty="0">
                <a:solidFill>
                  <a:srgbClr val="002060"/>
                </a:solidFill>
                <a:latin typeface="Microsoft YaHei" panose="020B0503020204020204" pitchFamily="34" charset="-122"/>
                <a:ea typeface="Microsoft YaHei" panose="020B0503020204020204" pitchFamily="34" charset="-122"/>
              </a:rPr>
              <a:t>位，通常可以</a:t>
            </a:r>
            <a:r>
              <a:rPr lang="zh-CN" altLang="en-US" sz="2800" dirty="0">
                <a:solidFill>
                  <a:srgbClr val="C00000"/>
                </a:solidFill>
                <a:latin typeface="Microsoft YaHei" panose="020B0503020204020204" pitchFamily="34" charset="-122"/>
                <a:ea typeface="Microsoft YaHei" panose="020B0503020204020204" pitchFamily="34" charset="-122"/>
              </a:rPr>
              <a:t>保留</a:t>
            </a:r>
            <a:r>
              <a:rPr lang="en-US" altLang="zh-CN" sz="2800" dirty="0">
                <a:solidFill>
                  <a:srgbClr val="C00000"/>
                </a:solidFill>
                <a:latin typeface="Microsoft YaHei" panose="020B0503020204020204" pitchFamily="34" charset="-122"/>
                <a:ea typeface="Microsoft YaHei" panose="020B0503020204020204" pitchFamily="34" charset="-122"/>
              </a:rPr>
              <a:t>1-2</a:t>
            </a:r>
            <a:r>
              <a:rPr lang="zh-CN" altLang="en-US" sz="2800" dirty="0">
                <a:solidFill>
                  <a:srgbClr val="C00000"/>
                </a:solidFill>
                <a:latin typeface="Microsoft YaHei" panose="020B0503020204020204" pitchFamily="34" charset="-122"/>
                <a:ea typeface="Microsoft YaHei" panose="020B0503020204020204" pitchFamily="34" charset="-122"/>
              </a:rPr>
              <a:t>位可疑数字</a:t>
            </a:r>
            <a:r>
              <a:rPr lang="zh-CN" altLang="en-US" sz="2800" dirty="0">
                <a:solidFill>
                  <a:srgbClr val="002060"/>
                </a:solidFill>
                <a:latin typeface="Microsoft YaHei" panose="020B0503020204020204" pitchFamily="34" charset="-122"/>
                <a:ea typeface="Microsoft YaHei" panose="020B0503020204020204" pitchFamily="34" charset="-122"/>
              </a:rPr>
              <a:t>，但有效数字的位数不变。</a:t>
            </a:r>
          </a:p>
          <a:p>
            <a:pPr eaLnBrk="1" hangingPunct="1">
              <a:buFontTx/>
              <a:buAutoNum type="arabicPeriod" startAt="2"/>
            </a:pPr>
            <a:r>
              <a:rPr lang="zh-CN" altLang="en-US" sz="2800" dirty="0">
                <a:solidFill>
                  <a:srgbClr val="002060"/>
                </a:solidFill>
                <a:latin typeface="Microsoft YaHei" panose="020B0503020204020204" pitchFamily="34" charset="-122"/>
                <a:ea typeface="Microsoft YaHei" panose="020B0503020204020204" pitchFamily="34" charset="-122"/>
              </a:rPr>
              <a:t>如果未申明误差所在位，只能写</a:t>
            </a:r>
            <a:r>
              <a:rPr lang="en-US" altLang="zh-CN" sz="2800" dirty="0">
                <a:solidFill>
                  <a:srgbClr val="C00000"/>
                </a:solidFill>
                <a:latin typeface="Microsoft YaHei" panose="020B0503020204020204" pitchFamily="34" charset="-122"/>
                <a:ea typeface="Microsoft YaHei" panose="020B0503020204020204" pitchFamily="34" charset="-122"/>
              </a:rPr>
              <a:t>1</a:t>
            </a:r>
            <a:r>
              <a:rPr lang="zh-CN" altLang="en-US" sz="2800" dirty="0">
                <a:solidFill>
                  <a:srgbClr val="C00000"/>
                </a:solidFill>
                <a:latin typeface="Microsoft YaHei" panose="020B0503020204020204" pitchFamily="34" charset="-122"/>
                <a:ea typeface="Microsoft YaHei" panose="020B0503020204020204" pitchFamily="34" charset="-122"/>
              </a:rPr>
              <a:t>位可疑数字</a:t>
            </a:r>
          </a:p>
        </p:txBody>
      </p:sp>
      <p:sp>
        <p:nvSpPr>
          <p:cNvPr id="2" name="Rectangle 2">
            <a:extLst>
              <a:ext uri="{FF2B5EF4-FFF2-40B4-BE49-F238E27FC236}">
                <a16:creationId xmlns:a16="http://schemas.microsoft.com/office/drawing/2014/main" id="{A685DC51-9806-377B-EC52-901D886953AC}"/>
              </a:ext>
            </a:extLst>
          </p:cNvPr>
          <p:cNvSpPr txBox="1">
            <a:spLocks noChangeArrowheads="1"/>
          </p:cNvSpPr>
          <p:nvPr/>
        </p:nvSpPr>
        <p:spPr>
          <a:xfrm>
            <a:off x="316075" y="347373"/>
            <a:ext cx="3979725" cy="57891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有效数字的概念</a:t>
            </a:r>
          </a:p>
        </p:txBody>
      </p:sp>
      <p:grpSp>
        <p:nvGrpSpPr>
          <p:cNvPr id="3" name="组合 2">
            <a:extLst>
              <a:ext uri="{FF2B5EF4-FFF2-40B4-BE49-F238E27FC236}">
                <a16:creationId xmlns:a16="http://schemas.microsoft.com/office/drawing/2014/main" id="{A4CB5C9A-2D9B-A584-A331-A3659BE2E85C}"/>
              </a:ext>
            </a:extLst>
          </p:cNvPr>
          <p:cNvGrpSpPr/>
          <p:nvPr/>
        </p:nvGrpSpPr>
        <p:grpSpPr>
          <a:xfrm>
            <a:off x="284205" y="78031"/>
            <a:ext cx="5488477" cy="1117600"/>
            <a:chOff x="123567" y="53615"/>
            <a:chExt cx="5488477" cy="1117600"/>
          </a:xfrm>
        </p:grpSpPr>
        <p:pic>
          <p:nvPicPr>
            <p:cNvPr id="4" name="图片 3">
              <a:extLst>
                <a:ext uri="{FF2B5EF4-FFF2-40B4-BE49-F238E27FC236}">
                  <a16:creationId xmlns:a16="http://schemas.microsoft.com/office/drawing/2014/main" id="{88F6B047-A9D4-B46D-575B-19B38D805E5A}"/>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5" name="直线连接符 4">
              <a:extLst>
                <a:ext uri="{FF2B5EF4-FFF2-40B4-BE49-F238E27FC236}">
                  <a16:creationId xmlns:a16="http://schemas.microsoft.com/office/drawing/2014/main" id="{742C35B9-1802-E279-A436-3AB84EACD60A}"/>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6" name="Text Box 3076">
            <a:extLst>
              <a:ext uri="{FF2B5EF4-FFF2-40B4-BE49-F238E27FC236}">
                <a16:creationId xmlns:a16="http://schemas.microsoft.com/office/drawing/2014/main" id="{7107159B-2DED-C677-51F6-B031A0B329B5}"/>
              </a:ext>
            </a:extLst>
          </p:cNvPr>
          <p:cNvSpPr txBox="1">
            <a:spLocks noChangeArrowheads="1"/>
          </p:cNvSpPr>
          <p:nvPr/>
        </p:nvSpPr>
        <p:spPr bwMode="auto">
          <a:xfrm>
            <a:off x="551384" y="1109389"/>
            <a:ext cx="10019456"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defRPr kumimoji="1" sz="2000">
                <a:solidFill>
                  <a:schemeClr val="tx1"/>
                </a:solidFill>
                <a:latin typeface="Times New Roman" panose="02020603050405020304" pitchFamily="18" charset="0"/>
                <a:ea typeface="宋体" panose="02010600030101010101" pitchFamily="2" charset="-122"/>
              </a:defRPr>
            </a:lvl1pPr>
            <a:lvl2pPr marL="1087438" indent="-457200">
              <a:defRPr kumimoji="1" sz="2000">
                <a:solidFill>
                  <a:schemeClr val="tx1"/>
                </a:solidFill>
                <a:latin typeface="Times New Roman" panose="02020603050405020304" pitchFamily="18" charset="0"/>
                <a:ea typeface="宋体" panose="02010600030101010101" pitchFamily="2" charset="-122"/>
              </a:defRPr>
            </a:lvl2pPr>
            <a:lvl3pPr marL="1724025" indent="-457200">
              <a:defRPr kumimoji="1" sz="2000">
                <a:solidFill>
                  <a:schemeClr val="tx1"/>
                </a:solidFill>
                <a:latin typeface="Times New Roman" panose="02020603050405020304" pitchFamily="18" charset="0"/>
                <a:ea typeface="宋体" panose="02010600030101010101" pitchFamily="2" charset="-122"/>
              </a:defRPr>
            </a:lvl3pPr>
            <a:lvl4pPr marL="2360613" indent="-457200">
              <a:defRPr kumimoji="1" sz="2000">
                <a:solidFill>
                  <a:schemeClr val="tx1"/>
                </a:solidFill>
                <a:latin typeface="Times New Roman" panose="02020603050405020304" pitchFamily="18" charset="0"/>
                <a:ea typeface="宋体" panose="02010600030101010101" pitchFamily="2" charset="-122"/>
              </a:defRPr>
            </a:lvl4pPr>
            <a:lvl5pPr marL="2997200" indent="-457200">
              <a:defRPr kumimoji="1" sz="2000">
                <a:solidFill>
                  <a:schemeClr val="tx1"/>
                </a:solidFill>
                <a:latin typeface="Times New Roman" panose="02020603050405020304" pitchFamily="18" charset="0"/>
                <a:ea typeface="宋体" panose="02010600030101010101" pitchFamily="2" charset="-122"/>
              </a:defRPr>
            </a:lvl5pPr>
            <a:lvl6pPr marL="3454400" indent="-4572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3911600" indent="-4572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4368800" indent="-4572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4826000" indent="-4572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fontAlgn="t" hangingPunct="1"/>
            <a:r>
              <a:rPr lang="zh-CN" altLang="en-US" sz="2800" dirty="0">
                <a:solidFill>
                  <a:srgbClr val="002060"/>
                </a:solidFill>
                <a:latin typeface="Microsoft YaHei" panose="020B0503020204020204" pitchFamily="34" charset="-122"/>
                <a:ea typeface="Microsoft YaHei" panose="020B0503020204020204" pitchFamily="34" charset="-122"/>
              </a:rPr>
              <a:t>定义：</a:t>
            </a:r>
            <a:r>
              <a:rPr lang="zh-CN" altLang="en-US" sz="2800" dirty="0">
                <a:solidFill>
                  <a:srgbClr val="CC0000"/>
                </a:solidFill>
                <a:latin typeface="Microsoft YaHei" panose="020B0503020204020204" pitchFamily="34" charset="-122"/>
                <a:ea typeface="Microsoft YaHei" panose="020B0503020204020204" pitchFamily="34" charset="-122"/>
              </a:rPr>
              <a:t>由若干位可靠数字加一位可疑数字</a:t>
            </a:r>
            <a:r>
              <a:rPr lang="zh-CN" altLang="en-US" sz="2800" dirty="0">
                <a:solidFill>
                  <a:srgbClr val="990099"/>
                </a:solidFill>
                <a:latin typeface="Microsoft YaHei" panose="020B0503020204020204" pitchFamily="34" charset="-122"/>
                <a:ea typeface="Microsoft YaHei" panose="020B0503020204020204" pitchFamily="34" charset="-122"/>
              </a:rPr>
              <a:t>，</a:t>
            </a:r>
            <a:r>
              <a:rPr lang="zh-CN" altLang="en-US" sz="2800" dirty="0">
                <a:solidFill>
                  <a:srgbClr val="002060"/>
                </a:solidFill>
                <a:latin typeface="Microsoft YaHei" panose="020B0503020204020204" pitchFamily="34" charset="-122"/>
                <a:ea typeface="Microsoft YaHei" panose="020B0503020204020204" pitchFamily="34" charset="-122"/>
              </a:rPr>
              <a:t>便组成了有效数字。</a:t>
            </a:r>
          </a:p>
        </p:txBody>
      </p:sp>
      <mc:AlternateContent xmlns:mc="http://schemas.openxmlformats.org/markup-compatibility/2006" xmlns:a14="http://schemas.microsoft.com/office/drawing/2010/main">
        <mc:Choice Requires="a14">
          <p:sp>
            <p:nvSpPr>
              <p:cNvPr id="7" name="Text Box 3076">
                <a:extLst>
                  <a:ext uri="{FF2B5EF4-FFF2-40B4-BE49-F238E27FC236}">
                    <a16:creationId xmlns:a16="http://schemas.microsoft.com/office/drawing/2014/main" id="{EAA2B476-903D-7733-D468-7ACAB867F654}"/>
                  </a:ext>
                </a:extLst>
              </p:cNvPr>
              <p:cNvSpPr txBox="1">
                <a:spLocks noChangeArrowheads="1"/>
              </p:cNvSpPr>
              <p:nvPr/>
            </p:nvSpPr>
            <p:spPr bwMode="auto">
              <a:xfrm>
                <a:off x="876138" y="5278286"/>
                <a:ext cx="9793088" cy="1447256"/>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marL="457200" indent="-457200">
                  <a:defRPr kumimoji="1" sz="2000">
                    <a:solidFill>
                      <a:schemeClr val="tx1"/>
                    </a:solidFill>
                    <a:latin typeface="Times New Roman" panose="02020603050405020304" pitchFamily="18" charset="0"/>
                    <a:ea typeface="宋体" panose="02010600030101010101" pitchFamily="2" charset="-122"/>
                  </a:defRPr>
                </a:lvl1pPr>
                <a:lvl2pPr marL="1087438" indent="-457200">
                  <a:defRPr kumimoji="1" sz="2000">
                    <a:solidFill>
                      <a:schemeClr val="tx1"/>
                    </a:solidFill>
                    <a:latin typeface="Times New Roman" panose="02020603050405020304" pitchFamily="18" charset="0"/>
                    <a:ea typeface="宋体" panose="02010600030101010101" pitchFamily="2" charset="-122"/>
                  </a:defRPr>
                </a:lvl2pPr>
                <a:lvl3pPr marL="1724025" indent="-457200">
                  <a:defRPr kumimoji="1" sz="2000">
                    <a:solidFill>
                      <a:schemeClr val="tx1"/>
                    </a:solidFill>
                    <a:latin typeface="Times New Roman" panose="02020603050405020304" pitchFamily="18" charset="0"/>
                    <a:ea typeface="宋体" panose="02010600030101010101" pitchFamily="2" charset="-122"/>
                  </a:defRPr>
                </a:lvl3pPr>
                <a:lvl4pPr marL="2360613" indent="-457200">
                  <a:defRPr kumimoji="1" sz="2000">
                    <a:solidFill>
                      <a:schemeClr val="tx1"/>
                    </a:solidFill>
                    <a:latin typeface="Times New Roman" panose="02020603050405020304" pitchFamily="18" charset="0"/>
                    <a:ea typeface="宋体" panose="02010600030101010101" pitchFamily="2" charset="-122"/>
                  </a:defRPr>
                </a:lvl4pPr>
                <a:lvl5pPr marL="2997200" indent="-457200">
                  <a:defRPr kumimoji="1" sz="2000">
                    <a:solidFill>
                      <a:schemeClr val="tx1"/>
                    </a:solidFill>
                    <a:latin typeface="Times New Roman" panose="02020603050405020304" pitchFamily="18" charset="0"/>
                    <a:ea typeface="宋体" panose="02010600030101010101" pitchFamily="2" charset="-122"/>
                  </a:defRPr>
                </a:lvl5pPr>
                <a:lvl6pPr marL="3454400" indent="-4572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3911600" indent="-4572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4368800" indent="-4572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4826000" indent="-4572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marL="0" indent="0"/>
                <a:r>
                  <a:rPr lang="zh-CN" altLang="en-US" sz="2800" dirty="0">
                    <a:solidFill>
                      <a:srgbClr val="002060"/>
                    </a:solidFill>
                    <a:latin typeface="Microsoft YaHei" panose="020B0503020204020204" pitchFamily="34" charset="-122"/>
                    <a:ea typeface="Microsoft YaHei" panose="020B0503020204020204" pitchFamily="34" charset="-122"/>
                  </a:rPr>
                  <a:t>仪器误差为</a:t>
                </a:r>
                <a:r>
                  <a:rPr lang="en-US" altLang="zh-CN" sz="2800" dirty="0">
                    <a:solidFill>
                      <a:srgbClr val="002060"/>
                    </a:solidFill>
                    <a:latin typeface="Microsoft YaHei" panose="020B0503020204020204" pitchFamily="34" charset="-122"/>
                    <a:ea typeface="Microsoft YaHei" panose="020B0503020204020204" pitchFamily="34" charset="-122"/>
                  </a:rPr>
                  <a:t>0.01mm</a:t>
                </a:r>
                <a:r>
                  <a:rPr lang="zh-CN" altLang="en-US" sz="2800" dirty="0">
                    <a:solidFill>
                      <a:srgbClr val="002060"/>
                    </a:solidFill>
                    <a:latin typeface="Microsoft YaHei" panose="020B0503020204020204" pitchFamily="34" charset="-122"/>
                    <a:ea typeface="Microsoft YaHei" panose="020B0503020204020204" pitchFamily="34" charset="-122"/>
                  </a:rPr>
                  <a:t>的千分尺的读数为</a:t>
                </a:r>
                <a14:m>
                  <m:oMath xmlns:m="http://schemas.openxmlformats.org/officeDocument/2006/math">
                    <m:r>
                      <a:rPr lang="en-US" altLang="zh-CN" sz="2800" b="0" i="1" dirty="0">
                        <a:latin typeface="Cambria Math" panose="02040503050406030204" pitchFamily="18" charset="0"/>
                      </a:rPr>
                      <m:t>3.</m:t>
                    </m:r>
                    <m:r>
                      <a:rPr lang="en-US" altLang="zh-CN" sz="2800" b="0" i="1" dirty="0" smtClean="0">
                        <a:latin typeface="Cambria Math" panose="02040503050406030204" pitchFamily="18" charset="0"/>
                      </a:rPr>
                      <m:t>6</m:t>
                    </m:r>
                    <m:acc>
                      <m:accPr>
                        <m:chr m:val="̅"/>
                        <m:ctrlPr>
                          <a:rPr lang="en-US" altLang="zh-CN" sz="2800" i="1" dirty="0" smtClean="0">
                            <a:solidFill>
                              <a:srgbClr val="C00000"/>
                            </a:solidFill>
                            <a:latin typeface="Cambria Math" panose="02040503050406030204" pitchFamily="18" charset="0"/>
                          </a:rPr>
                        </m:ctrlPr>
                      </m:accPr>
                      <m:e>
                        <m:r>
                          <a:rPr lang="en-US" altLang="zh-CN" sz="2800" b="0" i="1" dirty="0" smtClean="0">
                            <a:solidFill>
                              <a:srgbClr val="C00000"/>
                            </a:solidFill>
                            <a:latin typeface="Cambria Math" panose="02040503050406030204" pitchFamily="18" charset="0"/>
                          </a:rPr>
                          <m:t>2</m:t>
                        </m:r>
                      </m:e>
                    </m:acc>
                    <m:acc>
                      <m:accPr>
                        <m:chr m:val="̅"/>
                        <m:ctrlPr>
                          <a:rPr lang="en-US" altLang="zh-CN" sz="2800" i="1" dirty="0">
                            <a:solidFill>
                              <a:srgbClr val="C00000"/>
                            </a:solidFill>
                            <a:latin typeface="Cambria Math" panose="02040503050406030204" pitchFamily="18" charset="0"/>
                          </a:rPr>
                        </m:ctrlPr>
                      </m:accPr>
                      <m:e>
                        <m:r>
                          <a:rPr lang="en-US" altLang="zh-CN" sz="2800" b="0" i="1" dirty="0">
                            <a:solidFill>
                              <a:srgbClr val="C00000"/>
                            </a:solidFill>
                            <a:latin typeface="Cambria Math" panose="02040503050406030204" pitchFamily="18" charset="0"/>
                          </a:rPr>
                          <m:t>5</m:t>
                        </m:r>
                      </m:e>
                    </m:acc>
                    <m:r>
                      <a:rPr lang="en-US" altLang="zh-CN" sz="2800" b="0" i="1" dirty="0">
                        <a:solidFill>
                          <a:srgbClr val="C00000"/>
                        </a:solidFill>
                        <a:latin typeface="Cambria Math" panose="02040503050406030204" pitchFamily="18" charset="0"/>
                      </a:rPr>
                      <m:t> </m:t>
                    </m:r>
                    <m:r>
                      <m:rPr>
                        <m:sty m:val="p"/>
                      </m:rPr>
                      <a:rPr lang="en-US" altLang="zh-CN" sz="2800" b="0" dirty="0">
                        <a:latin typeface="Cambria Math" panose="02040503050406030204" pitchFamily="18" charset="0"/>
                      </a:rPr>
                      <m:t>mm</m:t>
                    </m:r>
                    <m:r>
                      <a:rPr lang="en-US" altLang="zh-CN" sz="2800" b="0" i="1" dirty="0">
                        <a:latin typeface="Cambria Math" panose="02040503050406030204" pitchFamily="18" charset="0"/>
                      </a:rPr>
                      <m:t> </m:t>
                    </m:r>
                  </m:oMath>
                </a14:m>
                <a:r>
                  <a:rPr lang="en-US" altLang="zh-CN" sz="2800" dirty="0">
                    <a:solidFill>
                      <a:srgbClr val="2F5597"/>
                    </a:solidFill>
                    <a:latin typeface="Microsoft YaHei" panose="020B0503020204020204" pitchFamily="34" charset="-122"/>
                    <a:ea typeface="Microsoft YaHei" panose="020B0503020204020204" pitchFamily="34" charset="-122"/>
                  </a:rPr>
                  <a:t>,</a:t>
                </a:r>
                <a:r>
                  <a:rPr lang="zh-CN" altLang="en-US" sz="2800" dirty="0">
                    <a:solidFill>
                      <a:srgbClr val="002060"/>
                    </a:solidFill>
                    <a:latin typeface="Microsoft YaHei" panose="020B0503020204020204" pitchFamily="34" charset="-122"/>
                    <a:ea typeface="Microsoft YaHei" panose="020B0503020204020204" pitchFamily="34" charset="-122"/>
                  </a:rPr>
                  <a:t>或者</a:t>
                </a:r>
                <a:r>
                  <a:rPr lang="en-US" altLang="zh-CN" sz="2800" dirty="0">
                    <a:solidFill>
                      <a:srgbClr val="002060"/>
                    </a:solidFill>
                    <a:latin typeface="Microsoft YaHei" panose="020B0503020204020204" pitchFamily="34" charset="-122"/>
                    <a:ea typeface="Microsoft YaHei" panose="020B0503020204020204" pitchFamily="34" charset="-122"/>
                  </a:rPr>
                  <a:t>(</a:t>
                </a:r>
                <a:r>
                  <a:rPr lang="zh-CN" altLang="en-US" sz="2800" dirty="0">
                    <a:solidFill>
                      <a:srgbClr val="002060"/>
                    </a:solidFill>
                    <a:latin typeface="Microsoft YaHei" panose="020B0503020204020204" pitchFamily="34" charset="-122"/>
                    <a:ea typeface="Microsoft YaHei" panose="020B0503020204020204" pitchFamily="34" charset="-122"/>
                  </a:rPr>
                  <a:t>不说明仪器误差时</a:t>
                </a:r>
                <a:r>
                  <a:rPr lang="en-US" altLang="zh-CN" sz="2800" dirty="0">
                    <a:solidFill>
                      <a:srgbClr val="002060"/>
                    </a:solidFill>
                    <a:latin typeface="Microsoft YaHei" panose="020B0503020204020204" pitchFamily="34" charset="-122"/>
                    <a:ea typeface="Microsoft YaHei" panose="020B0503020204020204" pitchFamily="34" charset="-122"/>
                  </a:rPr>
                  <a:t>)</a:t>
                </a:r>
                <a:r>
                  <a:rPr lang="zh-CN" altLang="en-US" sz="2800" dirty="0">
                    <a:solidFill>
                      <a:srgbClr val="002060"/>
                    </a:solidFill>
                    <a:latin typeface="Microsoft YaHei" panose="020B0503020204020204" pitchFamily="34" charset="-122"/>
                    <a:ea typeface="Microsoft YaHei" panose="020B0503020204020204" pitchFamily="34" charset="-122"/>
                  </a:rPr>
                  <a:t>千分尺的读数为</a:t>
                </a:r>
                <a14:m>
                  <m:oMath xmlns:m="http://schemas.openxmlformats.org/officeDocument/2006/math">
                    <m:r>
                      <a:rPr lang="en-US" altLang="zh-CN" sz="2800" b="0" i="1" dirty="0">
                        <a:latin typeface="Cambria Math" panose="02040503050406030204" pitchFamily="18" charset="0"/>
                      </a:rPr>
                      <m:t>3.6</m:t>
                    </m:r>
                    <m:acc>
                      <m:accPr>
                        <m:chr m:val="̅"/>
                        <m:ctrlPr>
                          <a:rPr lang="en-US" altLang="zh-CN" sz="2800" i="1" dirty="0" smtClean="0">
                            <a:solidFill>
                              <a:srgbClr val="C00000"/>
                            </a:solidFill>
                            <a:latin typeface="Cambria Math" panose="02040503050406030204" pitchFamily="18" charset="0"/>
                          </a:rPr>
                        </m:ctrlPr>
                      </m:accPr>
                      <m:e>
                        <m:r>
                          <a:rPr lang="en-US" altLang="zh-CN" sz="2800" b="0" i="1" dirty="0" smtClean="0">
                            <a:solidFill>
                              <a:srgbClr val="C00000"/>
                            </a:solidFill>
                            <a:latin typeface="Cambria Math" panose="02040503050406030204" pitchFamily="18" charset="0"/>
                          </a:rPr>
                          <m:t>3</m:t>
                        </m:r>
                      </m:e>
                    </m:acc>
                    <m:r>
                      <a:rPr lang="en-US" altLang="zh-CN" sz="2800" b="0" i="1" dirty="0" smtClean="0">
                        <a:solidFill>
                          <a:srgbClr val="C00000"/>
                        </a:solidFill>
                        <a:latin typeface="Cambria Math" panose="02040503050406030204" pitchFamily="18" charset="0"/>
                      </a:rPr>
                      <m:t> </m:t>
                    </m:r>
                    <m:r>
                      <m:rPr>
                        <m:sty m:val="p"/>
                      </m:rPr>
                      <a:rPr lang="en-US" altLang="zh-CN" sz="2800" b="0" dirty="0">
                        <a:latin typeface="Cambria Math" panose="02040503050406030204" pitchFamily="18" charset="0"/>
                      </a:rPr>
                      <m:t>mm</m:t>
                    </m:r>
                    <m:r>
                      <a:rPr lang="en-US" altLang="zh-CN" sz="2800" b="0" i="1" dirty="0">
                        <a:latin typeface="Cambria Math" panose="02040503050406030204" pitchFamily="18" charset="0"/>
                      </a:rPr>
                      <m:t> </m:t>
                    </m:r>
                  </m:oMath>
                </a14:m>
                <a:r>
                  <a:rPr lang="zh-CN" altLang="en-US" sz="2800" dirty="0">
                    <a:solidFill>
                      <a:srgbClr val="990099"/>
                    </a:solidFill>
                    <a:latin typeface="Microsoft YaHei" panose="020B0503020204020204" pitchFamily="34" charset="-122"/>
                    <a:ea typeface="Microsoft YaHei" panose="020B0503020204020204" pitchFamily="34" charset="-122"/>
                  </a:rPr>
                  <a:t>，</a:t>
                </a:r>
                <a:r>
                  <a:rPr lang="zh-CN" altLang="en-US" sz="2800" dirty="0">
                    <a:solidFill>
                      <a:srgbClr val="002060"/>
                    </a:solidFill>
                    <a:latin typeface="Microsoft YaHei" panose="020B0503020204020204" pitchFamily="34" charset="-122"/>
                    <a:ea typeface="Microsoft YaHei" panose="020B0503020204020204" pitchFamily="34" charset="-122"/>
                  </a:rPr>
                  <a:t>两个读数都是</a:t>
                </a:r>
                <a:r>
                  <a:rPr lang="en-US" altLang="zh-CN" sz="2800" dirty="0">
                    <a:solidFill>
                      <a:srgbClr val="C00000"/>
                    </a:solidFill>
                    <a:latin typeface="Microsoft YaHei" panose="020B0503020204020204" pitchFamily="34" charset="-122"/>
                    <a:ea typeface="Microsoft YaHei" panose="020B0503020204020204" pitchFamily="34" charset="-122"/>
                  </a:rPr>
                  <a:t>3</a:t>
                </a:r>
                <a:r>
                  <a:rPr lang="zh-CN" altLang="en-US" sz="2800" dirty="0">
                    <a:solidFill>
                      <a:srgbClr val="C00000"/>
                    </a:solidFill>
                    <a:latin typeface="Microsoft YaHei" panose="020B0503020204020204" pitchFamily="34" charset="-122"/>
                    <a:ea typeface="Microsoft YaHei" panose="020B0503020204020204" pitchFamily="34" charset="-122"/>
                  </a:rPr>
                  <a:t>位有效数字</a:t>
                </a:r>
                <a:r>
                  <a:rPr lang="zh-CN" altLang="en-US" sz="2800" dirty="0">
                    <a:solidFill>
                      <a:srgbClr val="2F5597"/>
                    </a:solidFill>
                    <a:latin typeface="Microsoft YaHei" panose="020B0503020204020204" pitchFamily="34" charset="-122"/>
                    <a:ea typeface="Microsoft YaHei" panose="020B0503020204020204" pitchFamily="34" charset="-122"/>
                  </a:rPr>
                  <a:t>，</a:t>
                </a:r>
                <a:r>
                  <a:rPr lang="zh-CN" altLang="en-US" sz="2800" dirty="0">
                    <a:solidFill>
                      <a:srgbClr val="002060"/>
                    </a:solidFill>
                    <a:latin typeface="Microsoft YaHei" panose="020B0503020204020204" pitchFamily="34" charset="-122"/>
                    <a:ea typeface="Microsoft YaHei" panose="020B0503020204020204" pitchFamily="34" charset="-122"/>
                  </a:rPr>
                  <a:t>百分位及后面的位都是可疑数字</a:t>
                </a:r>
                <a:r>
                  <a:rPr lang="zh-CN" altLang="en-US" sz="2800" dirty="0">
                    <a:solidFill>
                      <a:srgbClr val="2F5597"/>
                    </a:solidFill>
                    <a:latin typeface="Microsoft YaHei" panose="020B0503020204020204" pitchFamily="34" charset="-122"/>
                    <a:ea typeface="Microsoft YaHei" panose="020B0503020204020204" pitchFamily="34" charset="-122"/>
                  </a:rPr>
                  <a:t>。</a:t>
                </a:r>
              </a:p>
            </p:txBody>
          </p:sp>
        </mc:Choice>
        <mc:Fallback xmlns="">
          <p:sp>
            <p:nvSpPr>
              <p:cNvPr id="7" name="Text Box 3076">
                <a:extLst>
                  <a:ext uri="{FF2B5EF4-FFF2-40B4-BE49-F238E27FC236}">
                    <a16:creationId xmlns:a16="http://schemas.microsoft.com/office/drawing/2014/main" id="{EAA2B476-903D-7733-D468-7ACAB867F654}"/>
                  </a:ext>
                </a:extLst>
              </p:cNvPr>
              <p:cNvSpPr txBox="1">
                <a:spLocks noRot="1" noChangeAspect="1" noMove="1" noResize="1" noEditPoints="1" noAdjustHandles="1" noChangeArrowheads="1" noChangeShapeType="1" noTextEdit="1"/>
              </p:cNvSpPr>
              <p:nvPr/>
            </p:nvSpPr>
            <p:spPr bwMode="auto">
              <a:xfrm>
                <a:off x="876138" y="5278286"/>
                <a:ext cx="9793088" cy="1447256"/>
              </a:xfrm>
              <a:prstGeom prst="rect">
                <a:avLst/>
              </a:prstGeom>
              <a:blipFill>
                <a:blip r:embed="rId3"/>
                <a:stretch>
                  <a:fillRect l="-1295" t="-3478" r="-1036" b="-7826"/>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pic>
        <p:nvPicPr>
          <p:cNvPr id="8" name="Picture 5" descr="米尺测物">
            <a:extLst>
              <a:ext uri="{FF2B5EF4-FFF2-40B4-BE49-F238E27FC236}">
                <a16:creationId xmlns:a16="http://schemas.microsoft.com/office/drawing/2014/main" id="{ECCA4732-4CC3-7E0E-D758-963612150AAD}"/>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9838" t="25596" b="8022"/>
          <a:stretch/>
        </p:blipFill>
        <p:spPr bwMode="auto">
          <a:xfrm>
            <a:off x="3034551" y="1704683"/>
            <a:ext cx="3600400" cy="19885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xmlns:a14="http://schemas.microsoft.com/office/drawing/2010/main">
        <mc:Choice Requires="a14">
          <p:sp>
            <p:nvSpPr>
              <p:cNvPr id="14" name="文本框 13">
                <a:extLst>
                  <a:ext uri="{FF2B5EF4-FFF2-40B4-BE49-F238E27FC236}">
                    <a16:creationId xmlns:a16="http://schemas.microsoft.com/office/drawing/2014/main" id="{3D31604D-CC37-2D75-A8D5-E3AB494343FF}"/>
                  </a:ext>
                </a:extLst>
              </p:cNvPr>
              <p:cNvSpPr txBox="1"/>
              <p:nvPr/>
            </p:nvSpPr>
            <p:spPr>
              <a:xfrm>
                <a:off x="6888088" y="2184208"/>
                <a:ext cx="2449067" cy="96468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800" b="0" i="1" dirty="0" smtClean="0">
                              <a:latin typeface="Cambria Math" panose="02040503050406030204" pitchFamily="18" charset="0"/>
                            </a:rPr>
                          </m:ctrlPr>
                        </m:sSubPr>
                        <m:e>
                          <m:r>
                            <a:rPr kumimoji="1" lang="en-US" altLang="zh-CN" sz="2800" i="1" dirty="0" smtClean="0">
                              <a:latin typeface="Cambria Math" panose="02040503050406030204" pitchFamily="18" charset="0"/>
                            </a:rPr>
                            <m:t>𝐿</m:t>
                          </m:r>
                        </m:e>
                        <m:sub>
                          <m:r>
                            <a:rPr kumimoji="1" lang="en-US" altLang="zh-CN" sz="2800" b="0" i="1" dirty="0" smtClean="0">
                              <a:latin typeface="Cambria Math" panose="02040503050406030204" pitchFamily="18" charset="0"/>
                            </a:rPr>
                            <m:t>1</m:t>
                          </m:r>
                        </m:sub>
                      </m:sSub>
                      <m:r>
                        <a:rPr kumimoji="1" lang="en-US" altLang="zh-CN" sz="2800" i="1" dirty="0" smtClean="0">
                          <a:latin typeface="Cambria Math" panose="02040503050406030204" pitchFamily="18" charset="0"/>
                        </a:rPr>
                        <m:t>=3.4</m:t>
                      </m:r>
                      <m:acc>
                        <m:accPr>
                          <m:chr m:val="̅"/>
                          <m:ctrlPr>
                            <a:rPr kumimoji="1" lang="en-US" altLang="zh-CN" sz="2800" b="0" i="1" dirty="0" smtClean="0">
                              <a:solidFill>
                                <a:srgbClr val="C00000"/>
                              </a:solidFill>
                              <a:latin typeface="Cambria Math" panose="02040503050406030204" pitchFamily="18" charset="0"/>
                            </a:rPr>
                          </m:ctrlPr>
                        </m:accPr>
                        <m:e>
                          <m:r>
                            <a:rPr kumimoji="1" lang="en-US" altLang="zh-CN" sz="2800" i="1" dirty="0" smtClean="0">
                              <a:solidFill>
                                <a:srgbClr val="C00000"/>
                              </a:solidFill>
                              <a:latin typeface="Cambria Math" panose="02040503050406030204" pitchFamily="18" charset="0"/>
                            </a:rPr>
                            <m:t>5</m:t>
                          </m:r>
                        </m:e>
                      </m:acc>
                      <m:r>
                        <a:rPr kumimoji="1" lang="en-US" altLang="zh-CN" sz="2800" i="1" dirty="0" smtClean="0">
                          <a:solidFill>
                            <a:srgbClr val="C00000"/>
                          </a:solidFill>
                          <a:latin typeface="Cambria Math" panose="02040503050406030204" pitchFamily="18" charset="0"/>
                        </a:rPr>
                        <m:t> </m:t>
                      </m:r>
                      <m:r>
                        <m:rPr>
                          <m:sty m:val="p"/>
                        </m:rPr>
                        <a:rPr kumimoji="1" lang="en-US" altLang="zh-CN" sz="2800" i="0" dirty="0" smtClean="0">
                          <a:latin typeface="Cambria Math" panose="02040503050406030204" pitchFamily="18" charset="0"/>
                        </a:rPr>
                        <m:t>mm</m:t>
                      </m:r>
                    </m:oMath>
                  </m:oMathPara>
                </a14:m>
                <a:endParaRPr kumimoji="1" lang="en-US" altLang="zh-CN" sz="2800" dirty="0"/>
              </a:p>
              <a:p>
                <a:pPr/>
                <a14:m>
                  <m:oMathPara xmlns:m="http://schemas.openxmlformats.org/officeDocument/2006/math">
                    <m:oMathParaPr>
                      <m:jc m:val="centerGroup"/>
                    </m:oMathParaPr>
                    <m:oMath xmlns:m="http://schemas.openxmlformats.org/officeDocument/2006/math">
                      <m:sSub>
                        <m:sSubPr>
                          <m:ctrlPr>
                            <a:rPr kumimoji="1" lang="en-US" altLang="zh-CN" sz="2800" b="0" i="1" dirty="0" smtClean="0">
                              <a:latin typeface="Cambria Math" panose="02040503050406030204" pitchFamily="18" charset="0"/>
                            </a:rPr>
                          </m:ctrlPr>
                        </m:sSubPr>
                        <m:e>
                          <m:r>
                            <a:rPr kumimoji="1" lang="en-US" altLang="zh-CN" sz="2800" i="1" dirty="0" smtClean="0">
                              <a:latin typeface="Cambria Math" panose="02040503050406030204" pitchFamily="18" charset="0"/>
                            </a:rPr>
                            <m:t>𝐿</m:t>
                          </m:r>
                        </m:e>
                        <m:sub>
                          <m:r>
                            <a:rPr kumimoji="1" lang="en-US" altLang="zh-CN" sz="2800" b="0" i="1" dirty="0" smtClean="0">
                              <a:latin typeface="Cambria Math" panose="02040503050406030204" pitchFamily="18" charset="0"/>
                            </a:rPr>
                            <m:t>2</m:t>
                          </m:r>
                        </m:sub>
                      </m:sSub>
                      <m:r>
                        <a:rPr kumimoji="1" lang="en-US" altLang="zh-CN" sz="2800" i="1" dirty="0" smtClean="0">
                          <a:latin typeface="Cambria Math" panose="02040503050406030204" pitchFamily="18" charset="0"/>
                        </a:rPr>
                        <m:t>=3.4</m:t>
                      </m:r>
                      <m:acc>
                        <m:accPr>
                          <m:chr m:val="̅"/>
                          <m:ctrlPr>
                            <a:rPr kumimoji="1" lang="en-US" altLang="zh-CN" sz="2800" b="0" i="1" dirty="0" smtClean="0">
                              <a:solidFill>
                                <a:srgbClr val="C00000"/>
                              </a:solidFill>
                              <a:latin typeface="Cambria Math" panose="02040503050406030204" pitchFamily="18" charset="0"/>
                            </a:rPr>
                          </m:ctrlPr>
                        </m:accPr>
                        <m:e>
                          <m:r>
                            <a:rPr kumimoji="1" lang="en-US" altLang="zh-CN" sz="2800" b="0" i="1" dirty="0" smtClean="0">
                              <a:solidFill>
                                <a:srgbClr val="C00000"/>
                              </a:solidFill>
                              <a:latin typeface="Cambria Math" panose="02040503050406030204" pitchFamily="18" charset="0"/>
                            </a:rPr>
                            <m:t>6</m:t>
                          </m:r>
                        </m:e>
                      </m:acc>
                      <m:r>
                        <a:rPr kumimoji="1" lang="en-US" altLang="zh-CN" sz="2800" i="1" dirty="0" smtClean="0">
                          <a:solidFill>
                            <a:srgbClr val="C00000"/>
                          </a:solidFill>
                          <a:latin typeface="Cambria Math" panose="02040503050406030204" pitchFamily="18" charset="0"/>
                        </a:rPr>
                        <m:t> </m:t>
                      </m:r>
                      <m:r>
                        <m:rPr>
                          <m:sty m:val="p"/>
                        </m:rPr>
                        <a:rPr kumimoji="1" lang="en-US" altLang="zh-CN" sz="2800" i="0" dirty="0" smtClean="0">
                          <a:latin typeface="Cambria Math" panose="02040503050406030204" pitchFamily="18" charset="0"/>
                        </a:rPr>
                        <m:t>mm</m:t>
                      </m:r>
                    </m:oMath>
                  </m:oMathPara>
                </a14:m>
                <a:endParaRPr kumimoji="1" lang="zh-CN" altLang="en-US" sz="2800" dirty="0"/>
              </a:p>
            </p:txBody>
          </p:sp>
        </mc:Choice>
        <mc:Fallback xmlns="">
          <p:sp>
            <p:nvSpPr>
              <p:cNvPr id="14" name="文本框 13">
                <a:extLst>
                  <a:ext uri="{FF2B5EF4-FFF2-40B4-BE49-F238E27FC236}">
                    <a16:creationId xmlns:a16="http://schemas.microsoft.com/office/drawing/2014/main" id="{3D31604D-CC37-2D75-A8D5-E3AB494343FF}"/>
                  </a:ext>
                </a:extLst>
              </p:cNvPr>
              <p:cNvSpPr txBox="1">
                <a:spLocks noRot="1" noChangeAspect="1" noMove="1" noResize="1" noEditPoints="1" noAdjustHandles="1" noChangeArrowheads="1" noChangeShapeType="1" noTextEdit="1"/>
              </p:cNvSpPr>
              <p:nvPr/>
            </p:nvSpPr>
            <p:spPr>
              <a:xfrm>
                <a:off x="6888088" y="2184208"/>
                <a:ext cx="2449067" cy="964688"/>
              </a:xfrm>
              <a:prstGeom prst="rect">
                <a:avLst/>
              </a:prstGeom>
              <a:blipFill>
                <a:blip r:embed="rId5"/>
                <a:stretch>
                  <a:fillRect b="-11538"/>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325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252" grpId="0"/>
      <p:bldP spid="6" grpId="0" autoUpdateAnimBg="0"/>
      <p:bldP spid="7"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Text Box 3">
            <a:extLst>
              <a:ext uri="{FF2B5EF4-FFF2-40B4-BE49-F238E27FC236}">
                <a16:creationId xmlns:a16="http://schemas.microsoft.com/office/drawing/2014/main" id="{A4BA7A04-178B-5637-E97D-8AC694D61CAA}"/>
              </a:ext>
            </a:extLst>
          </p:cNvPr>
          <p:cNvSpPr txBox="1">
            <a:spLocks noChangeArrowheads="1"/>
          </p:cNvSpPr>
          <p:nvPr/>
        </p:nvSpPr>
        <p:spPr bwMode="auto">
          <a:xfrm>
            <a:off x="167700" y="1190472"/>
            <a:ext cx="70104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3810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lvl="2" algn="just" eaLnBrk="1" hangingPunct="1"/>
            <a:r>
              <a:rPr lang="en-US" altLang="zh-CN" sz="3200" dirty="0">
                <a:solidFill>
                  <a:srgbClr val="002060"/>
                </a:solidFill>
                <a:latin typeface="Microsoft YaHei" panose="020B0503020204020204" pitchFamily="34" charset="-122"/>
                <a:ea typeface="Microsoft YaHei" panose="020B0503020204020204" pitchFamily="34" charset="-122"/>
              </a:rPr>
              <a:t>1.</a:t>
            </a:r>
            <a:r>
              <a:rPr lang="zh-CN" altLang="en-US" sz="3200" dirty="0">
                <a:solidFill>
                  <a:srgbClr val="002060"/>
                </a:solidFill>
                <a:latin typeface="Microsoft YaHei" panose="020B0503020204020204" pitchFamily="34" charset="-122"/>
                <a:ea typeface="Microsoft YaHei" panose="020B0503020204020204" pitchFamily="34" charset="-122"/>
              </a:rPr>
              <a:t>关于“</a:t>
            </a:r>
            <a:r>
              <a:rPr lang="en-US" altLang="zh-CN" sz="3200" dirty="0">
                <a:solidFill>
                  <a:srgbClr val="002060"/>
                </a:solidFill>
                <a:latin typeface="Microsoft YaHei" panose="020B0503020204020204" pitchFamily="34" charset="-122"/>
                <a:ea typeface="Microsoft YaHei" panose="020B0503020204020204" pitchFamily="34" charset="-122"/>
              </a:rPr>
              <a:t>0”</a:t>
            </a:r>
            <a:r>
              <a:rPr lang="zh-CN" altLang="en-US" sz="3200" dirty="0">
                <a:solidFill>
                  <a:srgbClr val="002060"/>
                </a:solidFill>
                <a:latin typeface="Microsoft YaHei" panose="020B0503020204020204" pitchFamily="34" charset="-122"/>
                <a:ea typeface="Microsoft YaHei" panose="020B0503020204020204" pitchFamily="34" charset="-122"/>
              </a:rPr>
              <a:t>的有效问题</a:t>
            </a:r>
          </a:p>
        </p:txBody>
      </p:sp>
      <p:sp>
        <p:nvSpPr>
          <p:cNvPr id="4100" name="Text Box 4">
            <a:extLst>
              <a:ext uri="{FF2B5EF4-FFF2-40B4-BE49-F238E27FC236}">
                <a16:creationId xmlns:a16="http://schemas.microsoft.com/office/drawing/2014/main" id="{FC4BDFFA-57E4-CFD1-F451-173965559ED8}"/>
              </a:ext>
            </a:extLst>
          </p:cNvPr>
          <p:cNvSpPr txBox="1">
            <a:spLocks noChangeArrowheads="1"/>
          </p:cNvSpPr>
          <p:nvPr/>
        </p:nvSpPr>
        <p:spPr bwMode="auto">
          <a:xfrm>
            <a:off x="232517" y="2020322"/>
            <a:ext cx="91440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3810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lvl="2" eaLnBrk="1" hangingPunct="1"/>
            <a:r>
              <a:rPr lang="en-US" altLang="zh-CN" sz="2800" dirty="0">
                <a:solidFill>
                  <a:srgbClr val="002060"/>
                </a:solidFill>
                <a:latin typeface="Microsoft YaHei" panose="020B0503020204020204" pitchFamily="34" charset="-122"/>
                <a:ea typeface="Microsoft YaHei" panose="020B0503020204020204" pitchFamily="34" charset="-122"/>
              </a:rPr>
              <a:t>①.</a:t>
            </a:r>
            <a:r>
              <a:rPr lang="zh-CN" altLang="en-US" sz="2800" dirty="0">
                <a:solidFill>
                  <a:srgbClr val="002060"/>
                </a:solidFill>
                <a:latin typeface="Microsoft YaHei" panose="020B0503020204020204" pitchFamily="34" charset="-122"/>
                <a:ea typeface="Microsoft YaHei" panose="020B0503020204020204" pitchFamily="34" charset="-122"/>
              </a:rPr>
              <a:t>当“</a:t>
            </a:r>
            <a:r>
              <a:rPr lang="en-US" altLang="zh-CN" sz="2800" dirty="0">
                <a:solidFill>
                  <a:srgbClr val="002060"/>
                </a:solidFill>
                <a:latin typeface="Microsoft YaHei" panose="020B0503020204020204" pitchFamily="34" charset="-122"/>
                <a:ea typeface="Microsoft YaHei" panose="020B0503020204020204" pitchFamily="34" charset="-122"/>
              </a:rPr>
              <a:t>0”</a:t>
            </a:r>
            <a:r>
              <a:rPr lang="zh-CN" altLang="en-US" sz="2800" dirty="0">
                <a:solidFill>
                  <a:srgbClr val="002060"/>
                </a:solidFill>
                <a:latin typeface="Microsoft YaHei" panose="020B0503020204020204" pitchFamily="34" charset="-122"/>
                <a:ea typeface="Microsoft YaHei" panose="020B0503020204020204" pitchFamily="34" charset="-122"/>
              </a:rPr>
              <a:t>在数字中间或末尾时有效</a:t>
            </a:r>
          </a:p>
        </p:txBody>
      </p:sp>
      <p:sp>
        <p:nvSpPr>
          <p:cNvPr id="4102" name="Text Box 6">
            <a:extLst>
              <a:ext uri="{FF2B5EF4-FFF2-40B4-BE49-F238E27FC236}">
                <a16:creationId xmlns:a16="http://schemas.microsoft.com/office/drawing/2014/main" id="{D3DFFF4E-2A18-CFB9-14B7-0469127C561F}"/>
              </a:ext>
            </a:extLst>
          </p:cNvPr>
          <p:cNvSpPr txBox="1">
            <a:spLocks noChangeArrowheads="1"/>
          </p:cNvSpPr>
          <p:nvPr/>
        </p:nvSpPr>
        <p:spPr bwMode="auto">
          <a:xfrm>
            <a:off x="1088226" y="2782736"/>
            <a:ext cx="6472141"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002060"/>
                </a:solidFill>
                <a:latin typeface="Microsoft YaHei" panose="020B0503020204020204" pitchFamily="34" charset="-122"/>
                <a:ea typeface="Microsoft YaHei" panose="020B0503020204020204" pitchFamily="34" charset="-122"/>
              </a:rPr>
              <a:t>如：</a:t>
            </a:r>
            <a:r>
              <a:rPr lang="en-US" altLang="zh-CN" sz="2800" dirty="0">
                <a:solidFill>
                  <a:srgbClr val="002060"/>
                </a:solidFill>
                <a:latin typeface="Microsoft YaHei" panose="020B0503020204020204" pitchFamily="34" charset="-122"/>
                <a:ea typeface="Microsoft YaHei" panose="020B0503020204020204" pitchFamily="34" charset="-122"/>
              </a:rPr>
              <a:t>12.04</a:t>
            </a:r>
            <a:r>
              <a:rPr lang="zh-CN" altLang="en-US" sz="2800" dirty="0">
                <a:solidFill>
                  <a:srgbClr val="002060"/>
                </a:solidFill>
                <a:latin typeface="Microsoft YaHei" panose="020B0503020204020204" pitchFamily="34" charset="-122"/>
                <a:ea typeface="Microsoft YaHei" panose="020B0503020204020204" pitchFamily="34" charset="-122"/>
              </a:rPr>
              <a:t> </a:t>
            </a:r>
            <a:r>
              <a:rPr lang="en-US" altLang="zh-CN" sz="2800" dirty="0">
                <a:solidFill>
                  <a:srgbClr val="002060"/>
                </a:solidFill>
                <a:latin typeface="Microsoft YaHei" panose="020B0503020204020204" pitchFamily="34" charset="-122"/>
                <a:ea typeface="Microsoft YaHei" panose="020B0503020204020204" pitchFamily="34" charset="-122"/>
              </a:rPr>
              <a:t>cm</a:t>
            </a:r>
            <a:r>
              <a:rPr lang="zh-CN" altLang="en-US" sz="2800" dirty="0">
                <a:solidFill>
                  <a:srgbClr val="002060"/>
                </a:solidFill>
                <a:latin typeface="Microsoft YaHei" panose="020B0503020204020204" pitchFamily="34" charset="-122"/>
                <a:ea typeface="Microsoft YaHei" panose="020B0503020204020204" pitchFamily="34" charset="-122"/>
              </a:rPr>
              <a:t>、</a:t>
            </a:r>
            <a:r>
              <a:rPr lang="en-US" altLang="zh-CN" sz="2800" dirty="0">
                <a:solidFill>
                  <a:srgbClr val="002060"/>
                </a:solidFill>
                <a:latin typeface="Microsoft YaHei" panose="020B0503020204020204" pitchFamily="34" charset="-122"/>
                <a:ea typeface="Microsoft YaHei" panose="020B0503020204020204" pitchFamily="34" charset="-122"/>
              </a:rPr>
              <a:t>12.04 cm</a:t>
            </a:r>
            <a:r>
              <a:rPr lang="zh-CN" altLang="en-US" sz="2800" dirty="0">
                <a:solidFill>
                  <a:srgbClr val="002060"/>
                </a:solidFill>
                <a:latin typeface="Microsoft YaHei" panose="020B0503020204020204" pitchFamily="34" charset="-122"/>
                <a:ea typeface="Microsoft YaHei" panose="020B0503020204020204" pitchFamily="34" charset="-122"/>
              </a:rPr>
              <a:t>、</a:t>
            </a:r>
            <a:r>
              <a:rPr lang="en-US" altLang="zh-CN" sz="2800" dirty="0">
                <a:solidFill>
                  <a:srgbClr val="002060"/>
                </a:solidFill>
                <a:latin typeface="Microsoft YaHei" panose="020B0503020204020204" pitchFamily="34" charset="-122"/>
                <a:ea typeface="Microsoft YaHei" panose="020B0503020204020204" pitchFamily="34" charset="-122"/>
              </a:rPr>
              <a:t>1.000 A</a:t>
            </a:r>
            <a:endParaRPr lang="zh-CN" altLang="en-US" sz="2800" dirty="0">
              <a:solidFill>
                <a:srgbClr val="002060"/>
              </a:solidFill>
              <a:latin typeface="Microsoft YaHei" panose="020B0503020204020204" pitchFamily="34" charset="-122"/>
              <a:ea typeface="Microsoft YaHei" panose="020B0503020204020204" pitchFamily="34" charset="-122"/>
            </a:endParaRPr>
          </a:p>
        </p:txBody>
      </p:sp>
      <p:sp>
        <p:nvSpPr>
          <p:cNvPr id="4108" name="Text Box 12">
            <a:extLst>
              <a:ext uri="{FF2B5EF4-FFF2-40B4-BE49-F238E27FC236}">
                <a16:creationId xmlns:a16="http://schemas.microsoft.com/office/drawing/2014/main" id="{9AA2C805-81C2-A157-AC79-A2AF1141FEF5}"/>
              </a:ext>
            </a:extLst>
          </p:cNvPr>
          <p:cNvSpPr txBox="1">
            <a:spLocks noChangeArrowheads="1"/>
          </p:cNvSpPr>
          <p:nvPr/>
        </p:nvSpPr>
        <p:spPr bwMode="auto">
          <a:xfrm>
            <a:off x="1088909" y="3417407"/>
            <a:ext cx="292489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C00000"/>
                </a:solidFill>
                <a:latin typeface="Microsoft YaHei" panose="020B0503020204020204" pitchFamily="34" charset="-122"/>
                <a:ea typeface="Microsoft YaHei" panose="020B0503020204020204" pitchFamily="34" charset="-122"/>
              </a:rPr>
              <a:t>其中的</a:t>
            </a:r>
            <a:r>
              <a:rPr lang="en-US" altLang="zh-CN" sz="2800" dirty="0">
                <a:solidFill>
                  <a:srgbClr val="C00000"/>
                </a:solidFill>
                <a:latin typeface="Microsoft YaHei" panose="020B0503020204020204" pitchFamily="34" charset="-122"/>
                <a:ea typeface="Microsoft YaHei" panose="020B0503020204020204" pitchFamily="34" charset="-122"/>
              </a:rPr>
              <a:t>0</a:t>
            </a:r>
            <a:r>
              <a:rPr lang="zh-CN" altLang="en-US" sz="2800" dirty="0">
                <a:solidFill>
                  <a:srgbClr val="C00000"/>
                </a:solidFill>
                <a:latin typeface="Microsoft YaHei" panose="020B0503020204020204" pitchFamily="34" charset="-122"/>
                <a:ea typeface="Microsoft YaHei" panose="020B0503020204020204" pitchFamily="34" charset="-122"/>
              </a:rPr>
              <a:t>均有效</a:t>
            </a:r>
          </a:p>
        </p:txBody>
      </p:sp>
      <p:sp>
        <p:nvSpPr>
          <p:cNvPr id="4109" name="Text Box 13">
            <a:extLst>
              <a:ext uri="{FF2B5EF4-FFF2-40B4-BE49-F238E27FC236}">
                <a16:creationId xmlns:a16="http://schemas.microsoft.com/office/drawing/2014/main" id="{2F65B104-6B80-3001-9959-4C7C78F6B476}"/>
              </a:ext>
            </a:extLst>
          </p:cNvPr>
          <p:cNvSpPr txBox="1">
            <a:spLocks noChangeArrowheads="1"/>
          </p:cNvSpPr>
          <p:nvPr/>
        </p:nvSpPr>
        <p:spPr bwMode="auto">
          <a:xfrm>
            <a:off x="622035" y="4314459"/>
            <a:ext cx="9937104"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002060"/>
                </a:solidFill>
                <a:latin typeface="Microsoft YaHei" panose="020B0503020204020204" pitchFamily="34" charset="-122"/>
                <a:ea typeface="Microsoft YaHei" panose="020B0503020204020204" pitchFamily="34" charset="-122"/>
              </a:rPr>
              <a:t>注意：</a:t>
            </a:r>
            <a:r>
              <a:rPr lang="zh-CN" altLang="en-US" sz="2800" dirty="0">
                <a:solidFill>
                  <a:srgbClr val="C00000"/>
                </a:solidFill>
                <a:latin typeface="Microsoft YaHei" panose="020B0503020204020204" pitchFamily="34" charset="-122"/>
                <a:ea typeface="Microsoft YaHei" panose="020B0503020204020204" pitchFamily="34" charset="-122"/>
              </a:rPr>
              <a:t>不能在数字的末尾随便加“</a:t>
            </a:r>
            <a:r>
              <a:rPr lang="en-US" altLang="zh-CN" sz="2800" dirty="0">
                <a:solidFill>
                  <a:srgbClr val="C00000"/>
                </a:solidFill>
                <a:latin typeface="Microsoft YaHei" panose="020B0503020204020204" pitchFamily="34" charset="-122"/>
                <a:ea typeface="Microsoft YaHei" panose="020B0503020204020204" pitchFamily="34" charset="-122"/>
              </a:rPr>
              <a:t>0”</a:t>
            </a:r>
            <a:r>
              <a:rPr lang="zh-CN" altLang="en-US" sz="2800" dirty="0">
                <a:solidFill>
                  <a:srgbClr val="C00000"/>
                </a:solidFill>
                <a:latin typeface="Microsoft YaHei" panose="020B0503020204020204" pitchFamily="34" charset="-122"/>
                <a:ea typeface="Microsoft YaHei" panose="020B0503020204020204" pitchFamily="34" charset="-122"/>
              </a:rPr>
              <a:t>或减“</a:t>
            </a:r>
            <a:r>
              <a:rPr lang="en-US" altLang="zh-CN" sz="2800" dirty="0">
                <a:solidFill>
                  <a:srgbClr val="C00000"/>
                </a:solidFill>
                <a:latin typeface="Microsoft YaHei" panose="020B0503020204020204" pitchFamily="34" charset="-122"/>
                <a:ea typeface="Microsoft YaHei" panose="020B0503020204020204" pitchFamily="34" charset="-122"/>
              </a:rPr>
              <a:t>0”</a:t>
            </a:r>
          </a:p>
        </p:txBody>
      </p:sp>
      <p:sp>
        <p:nvSpPr>
          <p:cNvPr id="4112" name="Text Box 16">
            <a:extLst>
              <a:ext uri="{FF2B5EF4-FFF2-40B4-BE49-F238E27FC236}">
                <a16:creationId xmlns:a16="http://schemas.microsoft.com/office/drawing/2014/main" id="{35A65B28-9812-A8C7-A610-87EBAAD2F234}"/>
              </a:ext>
            </a:extLst>
          </p:cNvPr>
          <p:cNvSpPr txBox="1">
            <a:spLocks noChangeArrowheads="1"/>
          </p:cNvSpPr>
          <p:nvPr/>
        </p:nvSpPr>
        <p:spPr bwMode="auto">
          <a:xfrm>
            <a:off x="623391" y="5239185"/>
            <a:ext cx="693697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002060"/>
                </a:solidFill>
                <a:latin typeface="Microsoft YaHei" panose="020B0503020204020204" pitchFamily="34" charset="-122"/>
                <a:ea typeface="Microsoft YaHei" panose="020B0503020204020204" pitchFamily="34" charset="-122"/>
              </a:rPr>
              <a:t>数学上：</a:t>
            </a:r>
            <a:r>
              <a:rPr lang="en-US" altLang="zh-CN" sz="2800" dirty="0">
                <a:solidFill>
                  <a:srgbClr val="002060"/>
                </a:solidFill>
                <a:latin typeface="Microsoft YaHei" panose="020B0503020204020204" pitchFamily="34" charset="-122"/>
                <a:ea typeface="Microsoft YaHei" panose="020B0503020204020204" pitchFamily="34" charset="-122"/>
              </a:rPr>
              <a:t>2.85 = 2.850 = 2.8500</a:t>
            </a:r>
            <a:endParaRPr lang="zh-CN" altLang="en-US" sz="2800" dirty="0">
              <a:solidFill>
                <a:srgbClr val="002060"/>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4113" name="Text Box 17">
                <a:extLst>
                  <a:ext uri="{FF2B5EF4-FFF2-40B4-BE49-F238E27FC236}">
                    <a16:creationId xmlns:a16="http://schemas.microsoft.com/office/drawing/2014/main" id="{32D87958-3DE8-F20D-C674-3CA257372DA1}"/>
                  </a:ext>
                </a:extLst>
              </p:cNvPr>
              <p:cNvSpPr txBox="1">
                <a:spLocks noChangeArrowheads="1"/>
              </p:cNvSpPr>
              <p:nvPr/>
            </p:nvSpPr>
            <p:spPr bwMode="auto">
              <a:xfrm>
                <a:off x="623391" y="5977564"/>
                <a:ext cx="5466675"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spcBef>
                    <a:spcPct val="50000"/>
                  </a:spcBef>
                </a:pPr>
                <a:r>
                  <a:rPr lang="zh-CN" altLang="en-US" sz="2800" dirty="0">
                    <a:solidFill>
                      <a:srgbClr val="002060"/>
                    </a:solidFill>
                    <a:latin typeface="Microsoft YaHei" panose="020B0503020204020204" pitchFamily="34" charset="-122"/>
                    <a:ea typeface="Microsoft YaHei" panose="020B0503020204020204" pitchFamily="34" charset="-122"/>
                  </a:rPr>
                  <a:t>物理上：</a:t>
                </a:r>
                <a:r>
                  <a:rPr lang="en-US" altLang="zh-CN" sz="2800" dirty="0">
                    <a:solidFill>
                      <a:srgbClr val="002060"/>
                    </a:solidFill>
                    <a:latin typeface="Microsoft YaHei" panose="020B0503020204020204" pitchFamily="34" charset="-122"/>
                    <a:ea typeface="Microsoft YaHei" panose="020B0503020204020204" pitchFamily="34" charset="-122"/>
                  </a:rPr>
                  <a:t>2.85 </a:t>
                </a:r>
                <a14:m>
                  <m:oMath xmlns:m="http://schemas.openxmlformats.org/officeDocument/2006/math">
                    <m:r>
                      <a:rPr lang="en-US" altLang="zh-CN" sz="2800" b="0" i="1" smtClean="0">
                        <a:solidFill>
                          <a:srgbClr val="002060"/>
                        </a:solidFill>
                        <a:latin typeface="Cambria Math" panose="02040503050406030204" pitchFamily="18" charset="0"/>
                        <a:ea typeface="Microsoft YaHei" panose="020B0503020204020204" pitchFamily="34" charset="-122"/>
                      </a:rPr>
                      <m:t>≠</m:t>
                    </m:r>
                  </m:oMath>
                </a14:m>
                <a:r>
                  <a:rPr lang="en-US" altLang="zh-CN" sz="2800" dirty="0">
                    <a:solidFill>
                      <a:srgbClr val="002060"/>
                    </a:solidFill>
                    <a:latin typeface="Microsoft YaHei" panose="020B0503020204020204" pitchFamily="34" charset="-122"/>
                    <a:ea typeface="Microsoft YaHei" panose="020B0503020204020204" pitchFamily="34" charset="-122"/>
                  </a:rPr>
                  <a:t> 2.85</a:t>
                </a:r>
                <a:r>
                  <a:rPr lang="en-US" altLang="zh-CN" sz="2800" u="sng" dirty="0">
                    <a:solidFill>
                      <a:srgbClr val="002060"/>
                    </a:solidFill>
                    <a:latin typeface="Microsoft YaHei" panose="020B0503020204020204" pitchFamily="34" charset="-122"/>
                    <a:ea typeface="Microsoft YaHei" panose="020B0503020204020204" pitchFamily="34" charset="-122"/>
                  </a:rPr>
                  <a:t>0</a:t>
                </a:r>
                <a:r>
                  <a:rPr lang="en-US" altLang="zh-CN" sz="2800" dirty="0">
                    <a:solidFill>
                      <a:srgbClr val="002060"/>
                    </a:solidFill>
                    <a:ea typeface="Microsoft YaHei" panose="020B0503020204020204" pitchFamily="34" charset="-122"/>
                  </a:rPr>
                  <a:t> </a:t>
                </a:r>
                <a14:m>
                  <m:oMath xmlns:m="http://schemas.openxmlformats.org/officeDocument/2006/math">
                    <m:r>
                      <a:rPr lang="en-US" altLang="zh-CN" sz="2800" i="1">
                        <a:solidFill>
                          <a:srgbClr val="002060"/>
                        </a:solidFill>
                        <a:latin typeface="Cambria Math" panose="02040503050406030204" pitchFamily="18" charset="0"/>
                        <a:ea typeface="Microsoft YaHei" panose="020B0503020204020204" pitchFamily="34" charset="-122"/>
                      </a:rPr>
                      <m:t>≠ </m:t>
                    </m:r>
                  </m:oMath>
                </a14:m>
                <a:r>
                  <a:rPr lang="en-US" altLang="zh-CN" sz="2800" dirty="0">
                    <a:solidFill>
                      <a:srgbClr val="002060"/>
                    </a:solidFill>
                    <a:latin typeface="Microsoft YaHei" panose="020B0503020204020204" pitchFamily="34" charset="-122"/>
                    <a:ea typeface="Microsoft YaHei" panose="020B0503020204020204" pitchFamily="34" charset="-122"/>
                  </a:rPr>
                  <a:t>2.85</a:t>
                </a:r>
                <a:r>
                  <a:rPr lang="en-US" altLang="zh-CN" sz="2800" u="sng" dirty="0">
                    <a:solidFill>
                      <a:srgbClr val="002060"/>
                    </a:solidFill>
                    <a:latin typeface="Microsoft YaHei" panose="020B0503020204020204" pitchFamily="34" charset="-122"/>
                    <a:ea typeface="Microsoft YaHei" panose="020B0503020204020204" pitchFamily="34" charset="-122"/>
                  </a:rPr>
                  <a:t>00</a:t>
                </a:r>
                <a:endParaRPr lang="zh-CN" altLang="en-US" sz="2800" dirty="0">
                  <a:solidFill>
                    <a:srgbClr val="002060"/>
                  </a:solidFill>
                  <a:latin typeface="Microsoft YaHei" panose="020B0503020204020204" pitchFamily="34" charset="-122"/>
                  <a:ea typeface="Microsoft YaHei" panose="020B0503020204020204" pitchFamily="34" charset="-122"/>
                </a:endParaRPr>
              </a:p>
            </p:txBody>
          </p:sp>
        </mc:Choice>
        <mc:Fallback xmlns="">
          <p:sp>
            <p:nvSpPr>
              <p:cNvPr id="4113" name="Text Box 17">
                <a:extLst>
                  <a:ext uri="{FF2B5EF4-FFF2-40B4-BE49-F238E27FC236}">
                    <a16:creationId xmlns:a16="http://schemas.microsoft.com/office/drawing/2014/main" id="{32D87958-3DE8-F20D-C674-3CA257372DA1}"/>
                  </a:ext>
                </a:extLst>
              </p:cNvPr>
              <p:cNvSpPr txBox="1">
                <a:spLocks noRot="1" noChangeAspect="1" noMove="1" noResize="1" noEditPoints="1" noAdjustHandles="1" noChangeArrowheads="1" noChangeShapeType="1" noTextEdit="1"/>
              </p:cNvSpPr>
              <p:nvPr/>
            </p:nvSpPr>
            <p:spPr bwMode="auto">
              <a:xfrm>
                <a:off x="623391" y="5977564"/>
                <a:ext cx="5466675" cy="523220"/>
              </a:xfrm>
              <a:prstGeom prst="rect">
                <a:avLst/>
              </a:prstGeom>
              <a:blipFill>
                <a:blip r:embed="rId2"/>
                <a:stretch>
                  <a:fillRect l="-2315" t="-11905" b="-3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3" name="组合 2">
            <a:extLst>
              <a:ext uri="{FF2B5EF4-FFF2-40B4-BE49-F238E27FC236}">
                <a16:creationId xmlns:a16="http://schemas.microsoft.com/office/drawing/2014/main" id="{7DD7B702-AC61-1F25-9F4C-DBBFF7657DAF}"/>
              </a:ext>
            </a:extLst>
          </p:cNvPr>
          <p:cNvGrpSpPr/>
          <p:nvPr/>
        </p:nvGrpSpPr>
        <p:grpSpPr>
          <a:xfrm>
            <a:off x="284205" y="78031"/>
            <a:ext cx="5488477" cy="1117600"/>
            <a:chOff x="123567" y="53615"/>
            <a:chExt cx="5488477" cy="1117600"/>
          </a:xfrm>
        </p:grpSpPr>
        <p:pic>
          <p:nvPicPr>
            <p:cNvPr id="4" name="图片 3">
              <a:extLst>
                <a:ext uri="{FF2B5EF4-FFF2-40B4-BE49-F238E27FC236}">
                  <a16:creationId xmlns:a16="http://schemas.microsoft.com/office/drawing/2014/main" id="{95186CC9-5EB1-8053-A741-6191D2C1698F}"/>
                </a:ext>
              </a:extLst>
            </p:cNvPr>
            <p:cNvPicPr>
              <a:picLocks noChangeAspect="1"/>
            </p:cNvPicPr>
            <p:nvPr/>
          </p:nvPicPr>
          <p:blipFill>
            <a:blip r:embed="rId3"/>
            <a:stretch>
              <a:fillRect/>
            </a:stretch>
          </p:blipFill>
          <p:spPr>
            <a:xfrm>
              <a:off x="4443644" y="53615"/>
              <a:ext cx="1168400" cy="1117600"/>
            </a:xfrm>
            <a:prstGeom prst="rect">
              <a:avLst/>
            </a:prstGeom>
          </p:spPr>
        </p:pic>
        <p:cxnSp>
          <p:nvCxnSpPr>
            <p:cNvPr id="5" name="直线连接符 4">
              <a:extLst>
                <a:ext uri="{FF2B5EF4-FFF2-40B4-BE49-F238E27FC236}">
                  <a16:creationId xmlns:a16="http://schemas.microsoft.com/office/drawing/2014/main" id="{30F04E1E-FEC9-960D-6D35-00548327AA91}"/>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2" name="Rectangle 2">
            <a:extLst>
              <a:ext uri="{FF2B5EF4-FFF2-40B4-BE49-F238E27FC236}">
                <a16:creationId xmlns:a16="http://schemas.microsoft.com/office/drawing/2014/main" id="{D2E2596A-6623-D24E-B015-EB03DB60415B}"/>
              </a:ext>
            </a:extLst>
          </p:cNvPr>
          <p:cNvSpPr txBox="1">
            <a:spLocks noChangeArrowheads="1"/>
          </p:cNvSpPr>
          <p:nvPr/>
        </p:nvSpPr>
        <p:spPr>
          <a:xfrm>
            <a:off x="119336" y="357216"/>
            <a:ext cx="4864044" cy="7078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有效数字位数的确定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4099"/>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4100"/>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4102"/>
                                        </p:tgtEl>
                                        <p:attrNameLst>
                                          <p:attrName>style.visibility</p:attrName>
                                        </p:attrNameLst>
                                      </p:cBhvr>
                                      <p:to>
                                        <p:strVal val="visible"/>
                                      </p:to>
                                    </p:set>
                                  </p:childTnLst>
                                </p:cTn>
                              </p:par>
                            </p:childTnLst>
                          </p:cTn>
                        </p:par>
                        <p:par>
                          <p:cTn id="15" fill="hold" nodeType="afterGroup">
                            <p:stCondLst>
                              <p:cond delay="500"/>
                            </p:stCondLst>
                            <p:childTnLst>
                              <p:par>
                                <p:cTn id="16" presetID="1" presetClass="entr" presetSubtype="0" fill="hold" grpId="0" nodeType="afterEffect">
                                  <p:stCondLst>
                                    <p:cond delay="0"/>
                                  </p:stCondLst>
                                  <p:childTnLst>
                                    <p:set>
                                      <p:cBhvr>
                                        <p:cTn id="17" dur="1" fill="hold">
                                          <p:stCondLst>
                                            <p:cond delay="499"/>
                                          </p:stCondLst>
                                        </p:cTn>
                                        <p:tgtEl>
                                          <p:spTgt spid="4108"/>
                                        </p:tgtEl>
                                        <p:attrNameLst>
                                          <p:attrName>style.visibility</p:attrName>
                                        </p:attrNameLst>
                                      </p:cBhvr>
                                      <p:to>
                                        <p:strVal val="visible"/>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109"/>
                                        </p:tgtEl>
                                        <p:attrNameLst>
                                          <p:attrName>style.visibility</p:attrName>
                                        </p:attrNameLst>
                                      </p:cBhvr>
                                      <p:to>
                                        <p:strVal val="visible"/>
                                      </p:to>
                                    </p:set>
                                    <p:anim calcmode="lin" valueType="num">
                                      <p:cBhvr additive="base">
                                        <p:cTn id="22" dur="500" fill="hold"/>
                                        <p:tgtEl>
                                          <p:spTgt spid="4109"/>
                                        </p:tgtEl>
                                        <p:attrNameLst>
                                          <p:attrName>ppt_x</p:attrName>
                                        </p:attrNameLst>
                                      </p:cBhvr>
                                      <p:tavLst>
                                        <p:tav tm="0">
                                          <p:val>
                                            <p:strVal val="0-#ppt_w/2"/>
                                          </p:val>
                                        </p:tav>
                                        <p:tav tm="100000">
                                          <p:val>
                                            <p:strVal val="#ppt_x"/>
                                          </p:val>
                                        </p:tav>
                                      </p:tavLst>
                                    </p:anim>
                                    <p:anim calcmode="lin" valueType="num">
                                      <p:cBhvr additive="base">
                                        <p:cTn id="23" dur="500" fill="hold"/>
                                        <p:tgtEl>
                                          <p:spTgt spid="4109"/>
                                        </p:tgtEl>
                                        <p:attrNameLst>
                                          <p:attrName>ppt_y</p:attrName>
                                        </p:attrNameLst>
                                      </p:cBhvr>
                                      <p:tavLst>
                                        <p:tav tm="0">
                                          <p:val>
                                            <p:strVal val="#ppt_y"/>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9" presetClass="entr" presetSubtype="0" fill="hold" grpId="0" nodeType="clickEffect">
                                  <p:stCondLst>
                                    <p:cond delay="0"/>
                                  </p:stCondLst>
                                  <p:iterate type="wd">
                                    <p:tmPct val="100000"/>
                                  </p:iterate>
                                  <p:childTnLst>
                                    <p:set>
                                      <p:cBhvr>
                                        <p:cTn id="27" dur="1" fill="hold">
                                          <p:stCondLst>
                                            <p:cond delay="0"/>
                                          </p:stCondLst>
                                        </p:cTn>
                                        <p:tgtEl>
                                          <p:spTgt spid="4112"/>
                                        </p:tgtEl>
                                        <p:attrNameLst>
                                          <p:attrName>style.visibility</p:attrName>
                                        </p:attrNameLst>
                                      </p:cBhvr>
                                      <p:to>
                                        <p:strVal val="visible"/>
                                      </p:to>
                                    </p:set>
                                    <p:animEffect transition="in" filter="dissolve">
                                      <p:cBhvr>
                                        <p:cTn id="28" dur="300"/>
                                        <p:tgtEl>
                                          <p:spTgt spid="4112"/>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9" presetClass="entr" presetSubtype="0" fill="hold" grpId="0" nodeType="clickEffect">
                                  <p:stCondLst>
                                    <p:cond delay="0"/>
                                  </p:stCondLst>
                                  <p:iterate type="wd">
                                    <p:tmPct val="100000"/>
                                  </p:iterate>
                                  <p:childTnLst>
                                    <p:set>
                                      <p:cBhvr>
                                        <p:cTn id="32" dur="1" fill="hold">
                                          <p:stCondLst>
                                            <p:cond delay="0"/>
                                          </p:stCondLst>
                                        </p:cTn>
                                        <p:tgtEl>
                                          <p:spTgt spid="4113"/>
                                        </p:tgtEl>
                                        <p:attrNameLst>
                                          <p:attrName>style.visibility</p:attrName>
                                        </p:attrNameLst>
                                      </p:cBhvr>
                                      <p:to>
                                        <p:strVal val="visible"/>
                                      </p:to>
                                    </p:set>
                                    <p:animEffect transition="in" filter="dissolve">
                                      <p:cBhvr>
                                        <p:cTn id="33" dur="300"/>
                                        <p:tgtEl>
                                          <p:spTgt spid="41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9" grpId="0" autoUpdateAnimBg="0"/>
      <p:bldP spid="4100" grpId="0" autoUpdateAnimBg="0"/>
      <p:bldP spid="4102" grpId="0" autoUpdateAnimBg="0"/>
      <p:bldP spid="4108" grpId="0" autoUpdateAnimBg="0"/>
      <p:bldP spid="4109" grpId="0" autoUpdateAnimBg="0"/>
      <p:bldP spid="4112" grpId="0" autoUpdateAnimBg="0"/>
      <p:bldP spid="4113"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Text Box 4">
            <a:extLst>
              <a:ext uri="{FF2B5EF4-FFF2-40B4-BE49-F238E27FC236}">
                <a16:creationId xmlns:a16="http://schemas.microsoft.com/office/drawing/2014/main" id="{40138D29-4118-C354-8305-E94DC5DD9691}"/>
              </a:ext>
            </a:extLst>
          </p:cNvPr>
          <p:cNvSpPr txBox="1">
            <a:spLocks noChangeArrowheads="1"/>
          </p:cNvSpPr>
          <p:nvPr/>
        </p:nvSpPr>
        <p:spPr bwMode="auto">
          <a:xfrm>
            <a:off x="-142924" y="1281931"/>
            <a:ext cx="118555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lvl="2" eaLnBrk="1" hangingPunct="1"/>
            <a:r>
              <a:rPr lang="en-US" altLang="zh-CN" sz="2800" dirty="0">
                <a:solidFill>
                  <a:srgbClr val="002060"/>
                </a:solidFill>
                <a:latin typeface="Microsoft YaHei" panose="020B0503020204020204" pitchFamily="34" charset="-122"/>
                <a:ea typeface="Microsoft YaHei" panose="020B0503020204020204" pitchFamily="34" charset="-122"/>
              </a:rPr>
              <a:t>②.</a:t>
            </a:r>
            <a:r>
              <a:rPr lang="zh-CN" altLang="en-US" sz="2800" dirty="0">
                <a:solidFill>
                  <a:srgbClr val="002060"/>
                </a:solidFill>
                <a:latin typeface="Microsoft YaHei" panose="020B0503020204020204" pitchFamily="34" charset="-122"/>
                <a:ea typeface="Microsoft YaHei" panose="020B0503020204020204" pitchFamily="34" charset="-122"/>
              </a:rPr>
              <a:t>小数点前面的“</a:t>
            </a:r>
            <a:r>
              <a:rPr lang="en-US" altLang="zh-CN" sz="2800" dirty="0">
                <a:solidFill>
                  <a:srgbClr val="002060"/>
                </a:solidFill>
                <a:latin typeface="Microsoft YaHei" panose="020B0503020204020204" pitchFamily="34" charset="-122"/>
                <a:ea typeface="Microsoft YaHei" panose="020B0503020204020204" pitchFamily="34" charset="-122"/>
              </a:rPr>
              <a:t>0”</a:t>
            </a:r>
            <a:r>
              <a:rPr lang="zh-CN" altLang="en-US" sz="2800" dirty="0">
                <a:solidFill>
                  <a:srgbClr val="002060"/>
                </a:solidFill>
                <a:latin typeface="Microsoft YaHei" panose="020B0503020204020204" pitchFamily="34" charset="-122"/>
                <a:ea typeface="Microsoft YaHei" panose="020B0503020204020204" pitchFamily="34" charset="-122"/>
              </a:rPr>
              <a:t>和紧接小数点后面的“</a:t>
            </a:r>
            <a:r>
              <a:rPr lang="en-US" altLang="zh-CN" sz="2800" dirty="0">
                <a:solidFill>
                  <a:srgbClr val="002060"/>
                </a:solidFill>
                <a:latin typeface="Microsoft YaHei" panose="020B0503020204020204" pitchFamily="34" charset="-122"/>
                <a:ea typeface="Microsoft YaHei" panose="020B0503020204020204" pitchFamily="34" charset="-122"/>
              </a:rPr>
              <a:t>0”</a:t>
            </a:r>
            <a:r>
              <a:rPr lang="zh-CN" altLang="en-US" sz="2800" dirty="0">
                <a:solidFill>
                  <a:srgbClr val="002060"/>
                </a:solidFill>
                <a:latin typeface="Microsoft YaHei" panose="020B0503020204020204" pitchFamily="34" charset="-122"/>
                <a:ea typeface="Microsoft YaHei" panose="020B0503020204020204" pitchFamily="34" charset="-122"/>
              </a:rPr>
              <a:t>不算作有效数字</a:t>
            </a:r>
            <a:endParaRPr lang="en-US" altLang="zh-CN" sz="2800" dirty="0">
              <a:solidFill>
                <a:srgbClr val="002060"/>
              </a:solidFill>
              <a:latin typeface="Microsoft YaHei" panose="020B0503020204020204" pitchFamily="34" charset="-122"/>
              <a:ea typeface="Microsoft YaHei" panose="020B0503020204020204" pitchFamily="34" charset="-122"/>
            </a:endParaRPr>
          </a:p>
        </p:txBody>
      </p:sp>
      <mc:AlternateContent xmlns:mc="http://schemas.openxmlformats.org/markup-compatibility/2006" xmlns:a14="http://schemas.microsoft.com/office/drawing/2010/main">
        <mc:Choice Requires="a14">
          <p:sp>
            <p:nvSpPr>
              <p:cNvPr id="5125" name="Text Box 5">
                <a:extLst>
                  <a:ext uri="{FF2B5EF4-FFF2-40B4-BE49-F238E27FC236}">
                    <a16:creationId xmlns:a16="http://schemas.microsoft.com/office/drawing/2014/main" id="{6EF45471-B139-60E7-75C7-6BDC208BCC1F}"/>
                  </a:ext>
                </a:extLst>
              </p:cNvPr>
              <p:cNvSpPr txBox="1">
                <a:spLocks noChangeArrowheads="1"/>
              </p:cNvSpPr>
              <p:nvPr/>
            </p:nvSpPr>
            <p:spPr bwMode="auto">
              <a:xfrm>
                <a:off x="1037800" y="2156803"/>
                <a:ext cx="10116400" cy="524118"/>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002060"/>
                    </a:solidFill>
                    <a:latin typeface="Microsoft YaHei" panose="020B0503020204020204" pitchFamily="34" charset="-122"/>
                    <a:ea typeface="Microsoft YaHei" panose="020B0503020204020204" pitchFamily="34" charset="-122"/>
                  </a:rPr>
                  <a:t>如</a:t>
                </a:r>
                <a:r>
                  <a:rPr lang="en-US" altLang="zh-CN" sz="2800" dirty="0">
                    <a:solidFill>
                      <a:srgbClr val="002060"/>
                    </a:solidFill>
                    <a:latin typeface="Microsoft YaHei" panose="020B0503020204020204" pitchFamily="34" charset="-122"/>
                    <a:ea typeface="Microsoft YaHei" panose="020B0503020204020204" pitchFamily="34" charset="-122"/>
                  </a:rPr>
                  <a:t>: </a:t>
                </a:r>
                <a14:m>
                  <m:oMath xmlns:m="http://schemas.openxmlformats.org/officeDocument/2006/math">
                    <m:r>
                      <a:rPr lang="en-US" altLang="zh-CN" sz="2800" b="0" i="1" dirty="0" smtClean="0">
                        <a:solidFill>
                          <a:srgbClr val="002060"/>
                        </a:solidFill>
                        <a:latin typeface="Cambria Math" panose="02040503050406030204" pitchFamily="18" charset="0"/>
                      </a:rPr>
                      <m:t>0.012</m:t>
                    </m:r>
                    <m:acc>
                      <m:accPr>
                        <m:chr m:val="̅"/>
                        <m:ctrlPr>
                          <a:rPr lang="en-US" altLang="zh-CN" sz="2800" i="1" dirty="0" smtClean="0">
                            <a:solidFill>
                              <a:srgbClr val="C00000"/>
                            </a:solidFill>
                            <a:latin typeface="Cambria Math" panose="02040503050406030204" pitchFamily="18" charset="0"/>
                          </a:rPr>
                        </m:ctrlPr>
                      </m:accPr>
                      <m:e>
                        <m:r>
                          <a:rPr lang="en-US" altLang="zh-CN" sz="2800" b="0" i="1" dirty="0">
                            <a:solidFill>
                              <a:srgbClr val="C00000"/>
                            </a:solidFill>
                            <a:latin typeface="Cambria Math" panose="02040503050406030204" pitchFamily="18" charset="0"/>
                          </a:rPr>
                          <m:t>3</m:t>
                        </m:r>
                      </m:e>
                    </m:acc>
                    <m:r>
                      <a:rPr lang="en-US" altLang="zh-CN" sz="2800" b="0" i="0" dirty="0" smtClean="0">
                        <a:solidFill>
                          <a:srgbClr val="C00000"/>
                        </a:solidFill>
                        <a:latin typeface="Cambria Math" panose="02040503050406030204" pitchFamily="18" charset="0"/>
                      </a:rPr>
                      <m:t> </m:t>
                    </m:r>
                    <m:r>
                      <m:rPr>
                        <m:sty m:val="p"/>
                      </m:rPr>
                      <a:rPr lang="en-US" altLang="zh-CN" sz="2800" b="0" i="0" dirty="0">
                        <a:solidFill>
                          <a:srgbClr val="002060"/>
                        </a:solidFill>
                        <a:latin typeface="Cambria Math" panose="02040503050406030204" pitchFamily="18" charset="0"/>
                      </a:rPr>
                      <m:t>dm</m:t>
                    </m:r>
                    <m:r>
                      <a:rPr lang="zh-CN" altLang="en-US" sz="2800" b="0" i="1" dirty="0">
                        <a:solidFill>
                          <a:srgbClr val="002060"/>
                        </a:solidFill>
                        <a:latin typeface="Cambria Math" panose="02040503050406030204" pitchFamily="18" charset="0"/>
                      </a:rPr>
                      <m:t>、</m:t>
                    </m:r>
                    <m:r>
                      <a:rPr lang="en-US" altLang="zh-CN" sz="2800" b="0" i="1" dirty="0">
                        <a:solidFill>
                          <a:srgbClr val="002060"/>
                        </a:solidFill>
                        <a:latin typeface="Cambria Math" panose="02040503050406030204" pitchFamily="18" charset="0"/>
                      </a:rPr>
                      <m:t>0.12</m:t>
                    </m:r>
                    <m:acc>
                      <m:accPr>
                        <m:chr m:val="̅"/>
                        <m:ctrlPr>
                          <a:rPr lang="en-US" altLang="zh-CN" sz="2800" i="1" dirty="0" smtClean="0">
                            <a:solidFill>
                              <a:srgbClr val="C00000"/>
                            </a:solidFill>
                            <a:latin typeface="Cambria Math" panose="02040503050406030204" pitchFamily="18" charset="0"/>
                          </a:rPr>
                        </m:ctrlPr>
                      </m:accPr>
                      <m:e>
                        <m:r>
                          <a:rPr lang="en-US" altLang="zh-CN" sz="2800" b="0" i="1" dirty="0">
                            <a:solidFill>
                              <a:srgbClr val="C00000"/>
                            </a:solidFill>
                            <a:latin typeface="Cambria Math" panose="02040503050406030204" pitchFamily="18" charset="0"/>
                          </a:rPr>
                          <m:t>3</m:t>
                        </m:r>
                      </m:e>
                    </m:acc>
                    <m:r>
                      <a:rPr lang="en-US" altLang="zh-CN" sz="2800" b="0" i="1" dirty="0" smtClean="0">
                        <a:solidFill>
                          <a:srgbClr val="C00000"/>
                        </a:solidFill>
                        <a:latin typeface="Cambria Math" panose="02040503050406030204" pitchFamily="18" charset="0"/>
                      </a:rPr>
                      <m:t> </m:t>
                    </m:r>
                    <m:r>
                      <m:rPr>
                        <m:sty m:val="p"/>
                      </m:rPr>
                      <a:rPr lang="en-US" altLang="zh-CN" sz="2800" b="0" i="0" dirty="0">
                        <a:solidFill>
                          <a:srgbClr val="002060"/>
                        </a:solidFill>
                        <a:latin typeface="Cambria Math" panose="02040503050406030204" pitchFamily="18" charset="0"/>
                      </a:rPr>
                      <m:t>cm</m:t>
                    </m:r>
                    <m:r>
                      <a:rPr lang="zh-CN" altLang="en-US" sz="2800" b="0" i="1" dirty="0">
                        <a:solidFill>
                          <a:srgbClr val="002060"/>
                        </a:solidFill>
                        <a:latin typeface="Cambria Math" panose="02040503050406030204" pitchFamily="18" charset="0"/>
                      </a:rPr>
                      <m:t>、</m:t>
                    </m:r>
                    <m:r>
                      <a:rPr lang="en-US" altLang="zh-CN" sz="2800" b="0" i="1" dirty="0">
                        <a:solidFill>
                          <a:srgbClr val="002060"/>
                        </a:solidFill>
                        <a:latin typeface="Cambria Math" panose="02040503050406030204" pitchFamily="18" charset="0"/>
                      </a:rPr>
                      <m:t>0.0012</m:t>
                    </m:r>
                    <m:acc>
                      <m:accPr>
                        <m:chr m:val="̅"/>
                        <m:ctrlPr>
                          <a:rPr lang="en-US" altLang="zh-CN" sz="2800" i="1" dirty="0" smtClean="0">
                            <a:solidFill>
                              <a:srgbClr val="C00000"/>
                            </a:solidFill>
                            <a:latin typeface="Cambria Math" panose="02040503050406030204" pitchFamily="18" charset="0"/>
                          </a:rPr>
                        </m:ctrlPr>
                      </m:accPr>
                      <m:e>
                        <m:r>
                          <a:rPr lang="en-US" altLang="zh-CN" sz="2800" b="0" i="1" dirty="0">
                            <a:solidFill>
                              <a:srgbClr val="C00000"/>
                            </a:solidFill>
                            <a:latin typeface="Cambria Math" panose="02040503050406030204" pitchFamily="18" charset="0"/>
                          </a:rPr>
                          <m:t>3</m:t>
                        </m:r>
                      </m:e>
                    </m:acc>
                    <m:r>
                      <a:rPr lang="en-US" altLang="zh-CN" sz="2800" b="0" i="1" dirty="0" smtClean="0">
                        <a:solidFill>
                          <a:srgbClr val="C00000"/>
                        </a:solidFill>
                        <a:latin typeface="Cambria Math" panose="02040503050406030204" pitchFamily="18" charset="0"/>
                      </a:rPr>
                      <m:t> </m:t>
                    </m:r>
                    <m:r>
                      <m:rPr>
                        <m:sty m:val="p"/>
                      </m:rPr>
                      <a:rPr lang="en-US" altLang="zh-CN" sz="2800" b="0" i="0" dirty="0" smtClean="0">
                        <a:solidFill>
                          <a:srgbClr val="C00000"/>
                        </a:solidFill>
                        <a:latin typeface="Cambria Math" panose="02040503050406030204" pitchFamily="18" charset="0"/>
                      </a:rPr>
                      <m:t>m</m:t>
                    </m:r>
                  </m:oMath>
                </a14:m>
                <a:endParaRPr lang="en-US" altLang="zh-CN" sz="2800" b="0" dirty="0">
                  <a:solidFill>
                    <a:srgbClr val="C00000"/>
                  </a:solidFill>
                  <a:latin typeface="Microsoft YaHei" panose="020B0503020204020204" pitchFamily="34" charset="-122"/>
                  <a:ea typeface="Microsoft YaHei" panose="020B0503020204020204" pitchFamily="34" charset="-122"/>
                </a:endParaRPr>
              </a:p>
            </p:txBody>
          </p:sp>
        </mc:Choice>
        <mc:Fallback xmlns="">
          <p:sp>
            <p:nvSpPr>
              <p:cNvPr id="5125" name="Text Box 5">
                <a:extLst>
                  <a:ext uri="{FF2B5EF4-FFF2-40B4-BE49-F238E27FC236}">
                    <a16:creationId xmlns:a16="http://schemas.microsoft.com/office/drawing/2014/main" id="{6EF45471-B139-60E7-75C7-6BDC208BCC1F}"/>
                  </a:ext>
                </a:extLst>
              </p:cNvPr>
              <p:cNvSpPr txBox="1">
                <a:spLocks noRot="1" noChangeAspect="1" noMove="1" noResize="1" noEditPoints="1" noAdjustHandles="1" noChangeArrowheads="1" noChangeShapeType="1" noTextEdit="1"/>
              </p:cNvSpPr>
              <p:nvPr/>
            </p:nvSpPr>
            <p:spPr bwMode="auto">
              <a:xfrm>
                <a:off x="1037800" y="2156803"/>
                <a:ext cx="10116400" cy="524118"/>
              </a:xfrm>
              <a:prstGeom prst="rect">
                <a:avLst/>
              </a:prstGeom>
              <a:blipFill>
                <a:blip r:embed="rId2"/>
                <a:stretch>
                  <a:fillRect l="-1253" t="-11628" b="-302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sp>
        <p:nvSpPr>
          <p:cNvPr id="5131" name="Text Box 11">
            <a:extLst>
              <a:ext uri="{FF2B5EF4-FFF2-40B4-BE49-F238E27FC236}">
                <a16:creationId xmlns:a16="http://schemas.microsoft.com/office/drawing/2014/main" id="{2B596364-594F-5E87-F9F7-A533905496D1}"/>
              </a:ext>
            </a:extLst>
          </p:cNvPr>
          <p:cNvSpPr txBox="1">
            <a:spLocks noChangeArrowheads="1"/>
          </p:cNvSpPr>
          <p:nvPr/>
        </p:nvSpPr>
        <p:spPr bwMode="auto">
          <a:xfrm>
            <a:off x="2750082" y="3032573"/>
            <a:ext cx="487680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C00000"/>
                </a:solidFill>
                <a:latin typeface="Microsoft YaHei" panose="020B0503020204020204" pitchFamily="34" charset="-122"/>
                <a:ea typeface="Microsoft YaHei" panose="020B0503020204020204" pitchFamily="34" charset="-122"/>
              </a:rPr>
              <a:t>均是</a:t>
            </a:r>
            <a:r>
              <a:rPr lang="en-US" altLang="zh-CN" sz="2800" dirty="0">
                <a:solidFill>
                  <a:srgbClr val="C00000"/>
                </a:solidFill>
                <a:latin typeface="Microsoft YaHei" panose="020B0503020204020204" pitchFamily="34" charset="-122"/>
                <a:ea typeface="Microsoft YaHei" panose="020B0503020204020204" pitchFamily="34" charset="-122"/>
              </a:rPr>
              <a:t>3</a:t>
            </a:r>
            <a:r>
              <a:rPr lang="zh-CN" altLang="en-US" sz="2800" dirty="0">
                <a:solidFill>
                  <a:srgbClr val="C00000"/>
                </a:solidFill>
                <a:latin typeface="Microsoft YaHei" panose="020B0503020204020204" pitchFamily="34" charset="-122"/>
                <a:ea typeface="Microsoft YaHei" panose="020B0503020204020204" pitchFamily="34" charset="-122"/>
              </a:rPr>
              <a:t>位有效数字</a:t>
            </a:r>
          </a:p>
        </p:txBody>
      </p:sp>
      <p:sp>
        <p:nvSpPr>
          <p:cNvPr id="5133" name="Text Box 13">
            <a:extLst>
              <a:ext uri="{FF2B5EF4-FFF2-40B4-BE49-F238E27FC236}">
                <a16:creationId xmlns:a16="http://schemas.microsoft.com/office/drawing/2014/main" id="{11EF308E-0A0B-0355-DA79-64DCA720772E}"/>
              </a:ext>
            </a:extLst>
          </p:cNvPr>
          <p:cNvSpPr txBox="1">
            <a:spLocks noChangeArrowheads="1"/>
          </p:cNvSpPr>
          <p:nvPr/>
        </p:nvSpPr>
        <p:spPr bwMode="auto">
          <a:xfrm>
            <a:off x="1037800" y="4077072"/>
            <a:ext cx="10548448"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2F5597"/>
                </a:solidFill>
                <a:latin typeface="Microsoft YaHei" panose="020B0503020204020204" pitchFamily="34" charset="-122"/>
                <a:ea typeface="Microsoft YaHei" panose="020B0503020204020204" pitchFamily="34" charset="-122"/>
              </a:rPr>
              <a:t>注意：</a:t>
            </a:r>
            <a:r>
              <a:rPr lang="zh-CN" altLang="en-US" sz="2800" dirty="0">
                <a:solidFill>
                  <a:srgbClr val="C00000"/>
                </a:solidFill>
                <a:latin typeface="Microsoft YaHei" panose="020B0503020204020204" pitchFamily="34" charset="-122"/>
                <a:ea typeface="Microsoft YaHei" panose="020B0503020204020204" pitchFamily="34" charset="-122"/>
              </a:rPr>
              <a:t>进行单位换算时，有效数字的位数不变。</a:t>
            </a:r>
          </a:p>
        </p:txBody>
      </p:sp>
      <p:grpSp>
        <p:nvGrpSpPr>
          <p:cNvPr id="7" name="组合 6">
            <a:extLst>
              <a:ext uri="{FF2B5EF4-FFF2-40B4-BE49-F238E27FC236}">
                <a16:creationId xmlns:a16="http://schemas.microsoft.com/office/drawing/2014/main" id="{BF6F3244-1FC3-271C-3848-F59F8438544F}"/>
              </a:ext>
            </a:extLst>
          </p:cNvPr>
          <p:cNvGrpSpPr/>
          <p:nvPr/>
        </p:nvGrpSpPr>
        <p:grpSpPr>
          <a:xfrm>
            <a:off x="284205" y="78031"/>
            <a:ext cx="5488477" cy="1117600"/>
            <a:chOff x="123567" y="53615"/>
            <a:chExt cx="5488477" cy="1117600"/>
          </a:xfrm>
        </p:grpSpPr>
        <p:pic>
          <p:nvPicPr>
            <p:cNvPr id="8" name="图片 7">
              <a:extLst>
                <a:ext uri="{FF2B5EF4-FFF2-40B4-BE49-F238E27FC236}">
                  <a16:creationId xmlns:a16="http://schemas.microsoft.com/office/drawing/2014/main" id="{12E0A062-D883-ACDF-31DC-54C9F8D49A1E}"/>
                </a:ext>
              </a:extLst>
            </p:cNvPr>
            <p:cNvPicPr>
              <a:picLocks noChangeAspect="1"/>
            </p:cNvPicPr>
            <p:nvPr/>
          </p:nvPicPr>
          <p:blipFill>
            <a:blip r:embed="rId3"/>
            <a:stretch>
              <a:fillRect/>
            </a:stretch>
          </p:blipFill>
          <p:spPr>
            <a:xfrm>
              <a:off x="4443644" y="53615"/>
              <a:ext cx="1168400" cy="1117600"/>
            </a:xfrm>
            <a:prstGeom prst="rect">
              <a:avLst/>
            </a:prstGeom>
          </p:spPr>
        </p:pic>
        <p:cxnSp>
          <p:nvCxnSpPr>
            <p:cNvPr id="9" name="直线连接符 8">
              <a:extLst>
                <a:ext uri="{FF2B5EF4-FFF2-40B4-BE49-F238E27FC236}">
                  <a16:creationId xmlns:a16="http://schemas.microsoft.com/office/drawing/2014/main" id="{673973E3-B77D-39F7-E6AB-989532B95273}"/>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10" name="Rectangle 2">
            <a:extLst>
              <a:ext uri="{FF2B5EF4-FFF2-40B4-BE49-F238E27FC236}">
                <a16:creationId xmlns:a16="http://schemas.microsoft.com/office/drawing/2014/main" id="{BC200343-EE8E-F9BE-A8FF-FF4848BBDEE9}"/>
              </a:ext>
            </a:extLst>
          </p:cNvPr>
          <p:cNvSpPr txBox="1">
            <a:spLocks noChangeArrowheads="1"/>
          </p:cNvSpPr>
          <p:nvPr/>
        </p:nvSpPr>
        <p:spPr>
          <a:xfrm>
            <a:off x="119336" y="357216"/>
            <a:ext cx="4864044" cy="7078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有效数字位数的确定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124"/>
                                        </p:tgtEl>
                                        <p:attrNameLst>
                                          <p:attrName>style.visibility</p:attrName>
                                        </p:attrNameLst>
                                      </p:cBhvr>
                                      <p:to>
                                        <p:strVal val="visible"/>
                                      </p:to>
                                    </p:set>
                                    <p:anim calcmode="lin" valueType="num">
                                      <p:cBhvr additive="base">
                                        <p:cTn id="7" dur="500" fill="hold"/>
                                        <p:tgtEl>
                                          <p:spTgt spid="5124"/>
                                        </p:tgtEl>
                                        <p:attrNameLst>
                                          <p:attrName>ppt_x</p:attrName>
                                        </p:attrNameLst>
                                      </p:cBhvr>
                                      <p:tavLst>
                                        <p:tav tm="0">
                                          <p:val>
                                            <p:strVal val="0-#ppt_w/2"/>
                                          </p:val>
                                        </p:tav>
                                        <p:tav tm="100000">
                                          <p:val>
                                            <p:strVal val="#ppt_x"/>
                                          </p:val>
                                        </p:tav>
                                      </p:tavLst>
                                    </p:anim>
                                    <p:anim calcmode="lin" valueType="num">
                                      <p:cBhvr additive="base">
                                        <p:cTn id="8" dur="500" fill="hold"/>
                                        <p:tgtEl>
                                          <p:spTgt spid="5124"/>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iterate type="wd">
                                    <p:tmAbs val="300"/>
                                  </p:iterate>
                                  <p:childTnLst>
                                    <p:set>
                                      <p:cBhvr>
                                        <p:cTn id="12" dur="1" fill="hold">
                                          <p:stCondLst>
                                            <p:cond delay="299"/>
                                          </p:stCondLst>
                                        </p:cTn>
                                        <p:tgtEl>
                                          <p:spTgt spid="5125"/>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5131"/>
                                        </p:tgtEl>
                                        <p:attrNameLst>
                                          <p:attrName>style.visibility</p:attrName>
                                        </p:attrNameLst>
                                      </p:cBhvr>
                                      <p:to>
                                        <p:strVal val="visible"/>
                                      </p:to>
                                    </p:set>
                                    <p:anim calcmode="lin" valueType="num">
                                      <p:cBhvr additive="base">
                                        <p:cTn id="17" dur="500" fill="hold"/>
                                        <p:tgtEl>
                                          <p:spTgt spid="5131"/>
                                        </p:tgtEl>
                                        <p:attrNameLst>
                                          <p:attrName>ppt_x</p:attrName>
                                        </p:attrNameLst>
                                      </p:cBhvr>
                                      <p:tavLst>
                                        <p:tav tm="0">
                                          <p:val>
                                            <p:strVal val="0-#ppt_w/2"/>
                                          </p:val>
                                        </p:tav>
                                        <p:tav tm="100000">
                                          <p:val>
                                            <p:strVal val="#ppt_x"/>
                                          </p:val>
                                        </p:tav>
                                      </p:tavLst>
                                    </p:anim>
                                    <p:anim calcmode="lin" valueType="num">
                                      <p:cBhvr additive="base">
                                        <p:cTn id="18" dur="500" fill="hold"/>
                                        <p:tgtEl>
                                          <p:spTgt spid="5131"/>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5133"/>
                                        </p:tgtEl>
                                        <p:attrNameLst>
                                          <p:attrName>style.visibility</p:attrName>
                                        </p:attrNameLst>
                                      </p:cBhvr>
                                      <p:to>
                                        <p:strVal val="visible"/>
                                      </p:to>
                                    </p:set>
                                    <p:anim calcmode="lin" valueType="num">
                                      <p:cBhvr additive="base">
                                        <p:cTn id="23" dur="500" fill="hold"/>
                                        <p:tgtEl>
                                          <p:spTgt spid="5133"/>
                                        </p:tgtEl>
                                        <p:attrNameLst>
                                          <p:attrName>ppt_x</p:attrName>
                                        </p:attrNameLst>
                                      </p:cBhvr>
                                      <p:tavLst>
                                        <p:tav tm="0">
                                          <p:val>
                                            <p:strVal val="0-#ppt_w/2"/>
                                          </p:val>
                                        </p:tav>
                                        <p:tav tm="100000">
                                          <p:val>
                                            <p:strVal val="#ppt_x"/>
                                          </p:val>
                                        </p:tav>
                                      </p:tavLst>
                                    </p:anim>
                                    <p:anim calcmode="lin" valueType="num">
                                      <p:cBhvr additive="base">
                                        <p:cTn id="24" dur="500" fill="hold"/>
                                        <p:tgtEl>
                                          <p:spTgt spid="51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4" grpId="0" autoUpdateAnimBg="0"/>
      <p:bldP spid="5125" grpId="0" autoUpdateAnimBg="0"/>
      <p:bldP spid="5131" grpId="0" autoUpdateAnimBg="0"/>
      <p:bldP spid="5133"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ext Box 2">
            <a:extLst>
              <a:ext uri="{FF2B5EF4-FFF2-40B4-BE49-F238E27FC236}">
                <a16:creationId xmlns:a16="http://schemas.microsoft.com/office/drawing/2014/main" id="{9A21FC75-A8BC-6F07-1F50-AC9A60B0799E}"/>
              </a:ext>
            </a:extLst>
          </p:cNvPr>
          <p:cNvSpPr txBox="1">
            <a:spLocks noChangeArrowheads="1"/>
          </p:cNvSpPr>
          <p:nvPr/>
        </p:nvSpPr>
        <p:spPr bwMode="auto">
          <a:xfrm>
            <a:off x="479376" y="1157286"/>
            <a:ext cx="73152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3200" dirty="0">
                <a:solidFill>
                  <a:srgbClr val="002060"/>
                </a:solidFill>
                <a:latin typeface="Microsoft YaHei" panose="020B0503020204020204" pitchFamily="34" charset="-122"/>
                <a:ea typeface="Microsoft YaHei" panose="020B0503020204020204" pitchFamily="34" charset="-122"/>
              </a:rPr>
              <a:t>2.</a:t>
            </a:r>
            <a:r>
              <a:rPr lang="zh-CN" altLang="en-US" sz="3200" dirty="0">
                <a:solidFill>
                  <a:srgbClr val="002060"/>
                </a:solidFill>
                <a:latin typeface="Microsoft YaHei" panose="020B0503020204020204" pitchFamily="34" charset="-122"/>
                <a:ea typeface="Microsoft YaHei" panose="020B0503020204020204" pitchFamily="34" charset="-122"/>
              </a:rPr>
              <a:t>数值的科学记数法</a:t>
            </a:r>
          </a:p>
        </p:txBody>
      </p:sp>
      <p:sp>
        <p:nvSpPr>
          <p:cNvPr id="6147" name="Text Box 3">
            <a:extLst>
              <a:ext uri="{FF2B5EF4-FFF2-40B4-BE49-F238E27FC236}">
                <a16:creationId xmlns:a16="http://schemas.microsoft.com/office/drawing/2014/main" id="{07E956DE-52A5-00C1-DE0B-99CC2159ED5A}"/>
              </a:ext>
            </a:extLst>
          </p:cNvPr>
          <p:cNvSpPr txBox="1">
            <a:spLocks noChangeArrowheads="1"/>
          </p:cNvSpPr>
          <p:nvPr/>
        </p:nvSpPr>
        <p:spPr bwMode="auto">
          <a:xfrm>
            <a:off x="695321" y="1974861"/>
            <a:ext cx="9500632"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dirty="0">
                <a:solidFill>
                  <a:srgbClr val="C00000"/>
                </a:solidFill>
                <a:latin typeface="Microsoft YaHei" panose="020B0503020204020204" pitchFamily="34" charset="-122"/>
                <a:ea typeface="Microsoft YaHei" panose="020B0503020204020204" pitchFamily="34" charset="-122"/>
              </a:rPr>
              <a:t>数据过大或过小时，可以用科学表达式。</a:t>
            </a:r>
          </a:p>
        </p:txBody>
      </p:sp>
      <mc:AlternateContent xmlns:mc="http://schemas.openxmlformats.org/markup-compatibility/2006" xmlns:a14="http://schemas.microsoft.com/office/drawing/2010/main">
        <mc:Choice Requires="a14">
          <p:sp>
            <p:nvSpPr>
              <p:cNvPr id="6148" name="Text Box 4">
                <a:extLst>
                  <a:ext uri="{FF2B5EF4-FFF2-40B4-BE49-F238E27FC236}">
                    <a16:creationId xmlns:a16="http://schemas.microsoft.com/office/drawing/2014/main" id="{863CCB6F-3EBD-D597-3F0D-7DF523E438A9}"/>
                  </a:ext>
                </a:extLst>
              </p:cNvPr>
              <p:cNvSpPr txBox="1">
                <a:spLocks noChangeArrowheads="1"/>
              </p:cNvSpPr>
              <p:nvPr/>
            </p:nvSpPr>
            <p:spPr bwMode="auto">
              <a:xfrm>
                <a:off x="697041" y="2782901"/>
                <a:ext cx="10258828" cy="523220"/>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a:r>
                  <a:rPr lang="zh-CN" altLang="en-US" sz="2800" dirty="0">
                    <a:solidFill>
                      <a:srgbClr val="002060"/>
                    </a:solidFill>
                    <a:latin typeface="Microsoft YaHei" panose="020B0503020204020204" pitchFamily="34" charset="-122"/>
                    <a:ea typeface="Microsoft YaHei" panose="020B0503020204020204" pitchFamily="34" charset="-122"/>
                  </a:rPr>
                  <a:t>某电阻值为</a:t>
                </a:r>
                <a14:m>
                  <m:oMath xmlns:m="http://schemas.openxmlformats.org/officeDocument/2006/math">
                    <m:r>
                      <a:rPr lang="en-US" altLang="zh-CN" sz="2800" i="1" dirty="0" smtClean="0">
                        <a:solidFill>
                          <a:srgbClr val="C00000"/>
                        </a:solidFill>
                        <a:latin typeface="Cambria Math" panose="02040503050406030204" pitchFamily="18" charset="0"/>
                      </a:rPr>
                      <m:t>2</m:t>
                    </m:r>
                    <m:r>
                      <a:rPr lang="en-US" altLang="zh-CN" sz="2800" b="0" i="1" dirty="0" smtClean="0">
                        <a:solidFill>
                          <a:srgbClr val="C00000"/>
                        </a:solidFill>
                        <a:latin typeface="Cambria Math" panose="02040503050406030204" pitchFamily="18" charset="0"/>
                      </a:rPr>
                      <m:t>00</m:t>
                    </m:r>
                    <m:r>
                      <a:rPr lang="en-US" altLang="zh-CN" sz="2800" i="1" dirty="0">
                        <a:solidFill>
                          <a:srgbClr val="C00000"/>
                        </a:solidFill>
                        <a:latin typeface="Cambria Math" panose="02040503050406030204" pitchFamily="18" charset="0"/>
                      </a:rPr>
                      <m:t>00</m:t>
                    </m:r>
                    <m:r>
                      <a:rPr lang="zh-CN" altLang="en-US" sz="2800" b="0" i="0" dirty="0" smtClean="0">
                        <a:solidFill>
                          <a:srgbClr val="C00000"/>
                        </a:solidFill>
                        <a:latin typeface="Cambria Math" panose="02040503050406030204" pitchFamily="18" charset="0"/>
                      </a:rPr>
                      <m:t> </m:t>
                    </m:r>
                    <m:r>
                      <m:rPr>
                        <m:sty m:val="p"/>
                      </m:rPr>
                      <a:rPr lang="en-US" altLang="zh-CN" sz="2800" dirty="0">
                        <a:solidFill>
                          <a:srgbClr val="C00000"/>
                        </a:solidFill>
                        <a:latin typeface="Cambria Math" panose="02040503050406030204" pitchFamily="18" charset="0"/>
                        <a:sym typeface="Symbol" pitchFamily="2" charset="2"/>
                      </a:rPr>
                      <m:t>Ω</m:t>
                    </m:r>
                    <m:r>
                      <a:rPr lang="en-US" altLang="zh-CN" sz="2800" i="1" dirty="0">
                        <a:solidFill>
                          <a:srgbClr val="C00000"/>
                        </a:solidFill>
                        <a:latin typeface="Cambria Math" panose="02040503050406030204" pitchFamily="18" charset="0"/>
                        <a:sym typeface="Symbol" pitchFamily="2" charset="2"/>
                      </a:rPr>
                      <m:t> </m:t>
                    </m:r>
                    <m:r>
                      <a:rPr lang="en-US" altLang="zh-CN" sz="2800" b="0" i="1" dirty="0" smtClean="0">
                        <a:solidFill>
                          <a:srgbClr val="002060"/>
                        </a:solidFill>
                        <a:latin typeface="Cambria Math" panose="02040503050406030204" pitchFamily="18" charset="0"/>
                        <a:sym typeface="Symbol" pitchFamily="2" charset="2"/>
                      </a:rPr>
                      <m:t>,</m:t>
                    </m:r>
                    <m:r>
                      <a:rPr lang="en-US" altLang="zh-CN" sz="2800" b="0" i="0" dirty="0" smtClean="0">
                        <a:solidFill>
                          <a:srgbClr val="002060"/>
                        </a:solidFill>
                        <a:latin typeface="Cambria Math" panose="02040503050406030204" pitchFamily="18" charset="0"/>
                        <a:sym typeface="Symbol" pitchFamily="2" charset="2"/>
                      </a:rPr>
                      <m:t> </m:t>
                    </m:r>
                  </m:oMath>
                </a14:m>
                <a:r>
                  <a:rPr lang="zh-CN" altLang="en-US" sz="2800" dirty="0">
                    <a:solidFill>
                      <a:srgbClr val="002060"/>
                    </a:solidFill>
                    <a:latin typeface="Microsoft YaHei" panose="020B0503020204020204" pitchFamily="34" charset="-122"/>
                    <a:ea typeface="Microsoft YaHei" panose="020B0503020204020204" pitchFamily="34" charset="-122"/>
                  </a:rPr>
                  <a:t>保留三位有效数字时写成</a:t>
                </a:r>
                <a14:m>
                  <m:oMath xmlns:m="http://schemas.openxmlformats.org/officeDocument/2006/math">
                    <m:r>
                      <a:rPr lang="en-US" altLang="zh-CN" sz="2800" b="0" i="1" dirty="0" smtClean="0">
                        <a:solidFill>
                          <a:srgbClr val="C00000"/>
                        </a:solidFill>
                        <a:latin typeface="Cambria Math" panose="02040503050406030204" pitchFamily="18" charset="0"/>
                      </a:rPr>
                      <m:t>2.00×</m:t>
                    </m:r>
                    <m:r>
                      <a:rPr lang="en-US" altLang="zh-CN" sz="2800" b="0" i="1" dirty="0">
                        <a:solidFill>
                          <a:srgbClr val="C00000"/>
                        </a:solidFill>
                        <a:latin typeface="Cambria Math" panose="02040503050406030204" pitchFamily="18" charset="0"/>
                        <a:sym typeface="Symbol" pitchFamily="2" charset="2"/>
                      </a:rPr>
                      <m:t>1</m:t>
                    </m:r>
                    <m:sSup>
                      <m:sSupPr>
                        <m:ctrlPr>
                          <a:rPr lang="en-US" altLang="zh-CN" sz="2800" i="1" dirty="0" smtClean="0">
                            <a:solidFill>
                              <a:srgbClr val="C00000"/>
                            </a:solidFill>
                            <a:latin typeface="Cambria Math" panose="02040503050406030204" pitchFamily="18" charset="0"/>
                            <a:sym typeface="Symbol" pitchFamily="2" charset="2"/>
                          </a:rPr>
                        </m:ctrlPr>
                      </m:sSupPr>
                      <m:e>
                        <m:r>
                          <a:rPr lang="en-US" altLang="zh-CN" sz="2800" b="0" i="1" dirty="0">
                            <a:solidFill>
                              <a:srgbClr val="C00000"/>
                            </a:solidFill>
                            <a:latin typeface="Cambria Math" panose="02040503050406030204" pitchFamily="18" charset="0"/>
                            <a:sym typeface="Symbol" pitchFamily="2" charset="2"/>
                          </a:rPr>
                          <m:t>0</m:t>
                        </m:r>
                      </m:e>
                      <m:sup>
                        <m:r>
                          <a:rPr lang="en-US" altLang="zh-CN" sz="2800" b="0" i="1" dirty="0" smtClean="0">
                            <a:solidFill>
                              <a:srgbClr val="C00000"/>
                            </a:solidFill>
                            <a:latin typeface="Cambria Math" panose="02040503050406030204" pitchFamily="18" charset="0"/>
                            <a:sym typeface="Symbol" pitchFamily="2" charset="2"/>
                          </a:rPr>
                          <m:t>4</m:t>
                        </m:r>
                      </m:sup>
                    </m:sSup>
                    <m:r>
                      <a:rPr lang="zh-CN" altLang="en-US" sz="2800" b="0" i="0" dirty="0" smtClean="0">
                        <a:solidFill>
                          <a:srgbClr val="C00000"/>
                        </a:solidFill>
                        <a:latin typeface="Cambria Math" panose="02040503050406030204" pitchFamily="18" charset="0"/>
                        <a:sym typeface="Symbol" pitchFamily="2" charset="2"/>
                      </a:rPr>
                      <m:t> </m:t>
                    </m:r>
                    <m:r>
                      <m:rPr>
                        <m:sty m:val="p"/>
                      </m:rPr>
                      <a:rPr lang="en-US" altLang="zh-CN" sz="2800" b="0" i="0" dirty="0" smtClean="0">
                        <a:solidFill>
                          <a:srgbClr val="C00000"/>
                        </a:solidFill>
                        <a:latin typeface="Cambria Math" panose="02040503050406030204" pitchFamily="18" charset="0"/>
                        <a:sym typeface="Symbol" pitchFamily="2" charset="2"/>
                      </a:rPr>
                      <m:t>Ω</m:t>
                    </m:r>
                  </m:oMath>
                </a14:m>
                <a:endParaRPr lang="en-US" altLang="zh-CN" sz="2800" dirty="0">
                  <a:solidFill>
                    <a:srgbClr val="C00000"/>
                  </a:solidFill>
                  <a:latin typeface="Microsoft YaHei" panose="020B0503020204020204" pitchFamily="34" charset="-122"/>
                  <a:ea typeface="Microsoft YaHei" panose="020B0503020204020204" pitchFamily="34" charset="-122"/>
                </a:endParaRPr>
              </a:p>
            </p:txBody>
          </p:sp>
        </mc:Choice>
        <mc:Fallback xmlns="">
          <p:sp>
            <p:nvSpPr>
              <p:cNvPr id="6148" name="Text Box 4">
                <a:extLst>
                  <a:ext uri="{FF2B5EF4-FFF2-40B4-BE49-F238E27FC236}">
                    <a16:creationId xmlns:a16="http://schemas.microsoft.com/office/drawing/2014/main" id="{863CCB6F-3EBD-D597-3F0D-7DF523E438A9}"/>
                  </a:ext>
                </a:extLst>
              </p:cNvPr>
              <p:cNvSpPr txBox="1">
                <a:spLocks noRot="1" noChangeAspect="1" noMove="1" noResize="1" noEditPoints="1" noAdjustHandles="1" noChangeArrowheads="1" noChangeShapeType="1" noTextEdit="1"/>
              </p:cNvSpPr>
              <p:nvPr/>
            </p:nvSpPr>
            <p:spPr bwMode="auto">
              <a:xfrm>
                <a:off x="697041" y="2782901"/>
                <a:ext cx="10258828" cy="523220"/>
              </a:xfrm>
              <a:prstGeom prst="rect">
                <a:avLst/>
              </a:prstGeom>
              <a:blipFill>
                <a:blip r:embed="rId2"/>
                <a:stretch>
                  <a:fillRect l="-1236" t="-11905" b="-333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151" name="Text Box 7">
                <a:extLst>
                  <a:ext uri="{FF2B5EF4-FFF2-40B4-BE49-F238E27FC236}">
                    <a16:creationId xmlns:a16="http://schemas.microsoft.com/office/drawing/2014/main" id="{704A4E50-F206-D024-208E-61CAEE8AC21A}"/>
                  </a:ext>
                </a:extLst>
              </p:cNvPr>
              <p:cNvSpPr txBox="1">
                <a:spLocks noChangeArrowheads="1"/>
              </p:cNvSpPr>
              <p:nvPr/>
            </p:nvSpPr>
            <p:spPr bwMode="auto">
              <a:xfrm>
                <a:off x="613563" y="3590941"/>
                <a:ext cx="10964874" cy="528093"/>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wrap="squar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a:r>
                  <a:rPr lang="zh-CN" altLang="en-US" sz="2800" dirty="0">
                    <a:solidFill>
                      <a:srgbClr val="002060"/>
                    </a:solidFill>
                    <a:latin typeface="Microsoft YaHei" panose="020B0503020204020204" pitchFamily="34" charset="-122"/>
                    <a:ea typeface="Microsoft YaHei" panose="020B0503020204020204" pitchFamily="34" charset="-122"/>
                  </a:rPr>
                  <a:t>又如数据为</a:t>
                </a:r>
                <a14:m>
                  <m:oMath xmlns:m="http://schemas.openxmlformats.org/officeDocument/2006/math">
                    <m:r>
                      <a:rPr lang="en-US" altLang="zh-CN" sz="2800" b="0" i="1" dirty="0" smtClean="0">
                        <a:solidFill>
                          <a:srgbClr val="002060"/>
                        </a:solidFill>
                        <a:latin typeface="Cambria Math" panose="02040503050406030204" pitchFamily="18" charset="0"/>
                      </a:rPr>
                      <m:t>0.0000325</m:t>
                    </m:r>
                    <m:r>
                      <a:rPr lang="zh-CN" altLang="en-US" sz="2800" b="0" i="1" dirty="0" smtClean="0">
                        <a:solidFill>
                          <a:srgbClr val="002060"/>
                        </a:solidFill>
                        <a:latin typeface="Cambria Math" panose="02040503050406030204" pitchFamily="18" charset="0"/>
                      </a:rPr>
                      <m:t> </m:t>
                    </m:r>
                    <m:r>
                      <m:rPr>
                        <m:sty m:val="p"/>
                      </m:rPr>
                      <a:rPr lang="en-US" altLang="zh-CN" sz="2800" i="1" dirty="0">
                        <a:solidFill>
                          <a:srgbClr val="002060"/>
                        </a:solidFill>
                        <a:latin typeface="Cambria Math" panose="02040503050406030204" pitchFamily="18" charset="0"/>
                      </a:rPr>
                      <m:t>m</m:t>
                    </m:r>
                    <m:r>
                      <a:rPr lang="en-US" altLang="zh-CN" sz="2800" b="0" i="0" dirty="0" smtClean="0">
                        <a:solidFill>
                          <a:srgbClr val="002060"/>
                        </a:solidFill>
                        <a:latin typeface="Cambria Math" panose="02040503050406030204" pitchFamily="18" charset="0"/>
                      </a:rPr>
                      <m:t>,</m:t>
                    </m:r>
                  </m:oMath>
                </a14:m>
                <a:r>
                  <a:rPr lang="zh-CN" altLang="en-US" sz="2800" dirty="0">
                    <a:solidFill>
                      <a:srgbClr val="002060"/>
                    </a:solidFill>
                    <a:latin typeface="Microsoft YaHei" panose="020B0503020204020204" pitchFamily="34" charset="-122"/>
                    <a:ea typeface="Microsoft YaHei" panose="020B0503020204020204" pitchFamily="34" charset="-122"/>
                  </a:rPr>
                  <a:t>使用科学记数法写成</a:t>
                </a:r>
                <a14:m>
                  <m:oMath xmlns:m="http://schemas.openxmlformats.org/officeDocument/2006/math">
                    <m:r>
                      <a:rPr lang="en-US" altLang="zh-CN" sz="2800" b="0" i="1" dirty="0" smtClean="0">
                        <a:solidFill>
                          <a:srgbClr val="C00000"/>
                        </a:solidFill>
                        <a:latin typeface="Cambria Math" panose="02040503050406030204" pitchFamily="18" charset="0"/>
                      </a:rPr>
                      <m:t>3</m:t>
                    </m:r>
                    <m:r>
                      <a:rPr lang="en-US" altLang="zh-CN" sz="2800" b="0" i="1" dirty="0">
                        <a:solidFill>
                          <a:srgbClr val="C00000"/>
                        </a:solidFill>
                        <a:latin typeface="Cambria Math" panose="02040503050406030204" pitchFamily="18" charset="0"/>
                      </a:rPr>
                      <m:t>.</m:t>
                    </m:r>
                    <m:r>
                      <a:rPr lang="en-US" altLang="zh-CN" sz="2800" b="0" i="1" dirty="0" smtClean="0">
                        <a:solidFill>
                          <a:srgbClr val="C00000"/>
                        </a:solidFill>
                        <a:latin typeface="Cambria Math" panose="02040503050406030204" pitchFamily="18" charset="0"/>
                      </a:rPr>
                      <m:t>25</m:t>
                    </m:r>
                    <m:r>
                      <a:rPr lang="en-US" altLang="zh-CN" sz="2800" b="0" i="1" dirty="0">
                        <a:solidFill>
                          <a:srgbClr val="C00000"/>
                        </a:solidFill>
                        <a:latin typeface="Cambria Math" panose="02040503050406030204" pitchFamily="18" charset="0"/>
                      </a:rPr>
                      <m:t>×</m:t>
                    </m:r>
                    <m:r>
                      <a:rPr lang="en-US" altLang="zh-CN" sz="2800" b="0" i="1" dirty="0">
                        <a:solidFill>
                          <a:srgbClr val="C00000"/>
                        </a:solidFill>
                        <a:latin typeface="Cambria Math" panose="02040503050406030204" pitchFamily="18" charset="0"/>
                        <a:sym typeface="Symbol" pitchFamily="2" charset="2"/>
                      </a:rPr>
                      <m:t>1</m:t>
                    </m:r>
                    <m:sSup>
                      <m:sSupPr>
                        <m:ctrlPr>
                          <a:rPr lang="en-US" altLang="zh-CN" sz="2800" i="1" dirty="0">
                            <a:solidFill>
                              <a:srgbClr val="C00000"/>
                            </a:solidFill>
                            <a:latin typeface="Cambria Math" panose="02040503050406030204" pitchFamily="18" charset="0"/>
                            <a:sym typeface="Symbol" pitchFamily="2" charset="2"/>
                          </a:rPr>
                        </m:ctrlPr>
                      </m:sSupPr>
                      <m:e>
                        <m:r>
                          <a:rPr lang="en-US" altLang="zh-CN" sz="2800" b="0" i="1" dirty="0">
                            <a:solidFill>
                              <a:srgbClr val="C00000"/>
                            </a:solidFill>
                            <a:latin typeface="Cambria Math" panose="02040503050406030204" pitchFamily="18" charset="0"/>
                            <a:sym typeface="Symbol" pitchFamily="2" charset="2"/>
                          </a:rPr>
                          <m:t>0</m:t>
                        </m:r>
                      </m:e>
                      <m:sup>
                        <m:r>
                          <a:rPr lang="en-US" altLang="zh-CN" sz="2800" b="0" i="1" dirty="0" smtClean="0">
                            <a:solidFill>
                              <a:srgbClr val="C00000"/>
                            </a:solidFill>
                            <a:latin typeface="Cambria Math" panose="02040503050406030204" pitchFamily="18" charset="0"/>
                            <a:sym typeface="Symbol" pitchFamily="2" charset="2"/>
                          </a:rPr>
                          <m:t>−5</m:t>
                        </m:r>
                      </m:sup>
                    </m:sSup>
                    <m:r>
                      <a:rPr lang="en-US" altLang="zh-CN" sz="2800" b="0" i="0" dirty="0" smtClean="0">
                        <a:solidFill>
                          <a:srgbClr val="C00000"/>
                        </a:solidFill>
                        <a:latin typeface="Cambria Math" panose="02040503050406030204" pitchFamily="18" charset="0"/>
                        <a:sym typeface="Symbol" pitchFamily="2" charset="2"/>
                      </a:rPr>
                      <m:t> </m:t>
                    </m:r>
                    <m:r>
                      <m:rPr>
                        <m:sty m:val="p"/>
                      </m:rPr>
                      <a:rPr lang="en-US" altLang="zh-CN" sz="2800" b="0" i="0" dirty="0" smtClean="0">
                        <a:solidFill>
                          <a:srgbClr val="C00000"/>
                        </a:solidFill>
                        <a:latin typeface="Cambria Math" panose="02040503050406030204" pitchFamily="18" charset="0"/>
                        <a:sym typeface="Symbol" pitchFamily="2" charset="2"/>
                      </a:rPr>
                      <m:t>m</m:t>
                    </m:r>
                  </m:oMath>
                </a14:m>
                <a:endParaRPr lang="en-US" altLang="zh-CN" sz="2800" dirty="0">
                  <a:solidFill>
                    <a:srgbClr val="C00000"/>
                  </a:solidFill>
                  <a:latin typeface="Microsoft YaHei" panose="020B0503020204020204" pitchFamily="34" charset="-122"/>
                  <a:ea typeface="Microsoft YaHei" panose="020B0503020204020204" pitchFamily="34" charset="-122"/>
                </a:endParaRPr>
              </a:p>
            </p:txBody>
          </p:sp>
        </mc:Choice>
        <mc:Fallback xmlns="">
          <p:sp>
            <p:nvSpPr>
              <p:cNvPr id="6151" name="Text Box 7">
                <a:extLst>
                  <a:ext uri="{FF2B5EF4-FFF2-40B4-BE49-F238E27FC236}">
                    <a16:creationId xmlns:a16="http://schemas.microsoft.com/office/drawing/2014/main" id="{704A4E50-F206-D024-208E-61CAEE8AC21A}"/>
                  </a:ext>
                </a:extLst>
              </p:cNvPr>
              <p:cNvSpPr txBox="1">
                <a:spLocks noRot="1" noChangeAspect="1" noMove="1" noResize="1" noEditPoints="1" noAdjustHandles="1" noChangeArrowheads="1" noChangeShapeType="1" noTextEdit="1"/>
              </p:cNvSpPr>
              <p:nvPr/>
            </p:nvSpPr>
            <p:spPr bwMode="auto">
              <a:xfrm>
                <a:off x="613563" y="3590941"/>
                <a:ext cx="10964874" cy="528093"/>
              </a:xfrm>
              <a:prstGeom prst="rect">
                <a:avLst/>
              </a:prstGeom>
              <a:blipFill>
                <a:blip r:embed="rId3"/>
                <a:stretch>
                  <a:fillRect l="-1157" t="-11628" b="-30233"/>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zh-CN" altLang="en-US">
                    <a:noFill/>
                  </a:rPr>
                  <a:t> </a:t>
                </a:r>
              </a:p>
            </p:txBody>
          </p:sp>
        </mc:Fallback>
      </mc:AlternateContent>
      <p:grpSp>
        <p:nvGrpSpPr>
          <p:cNvPr id="2" name="组合 1">
            <a:extLst>
              <a:ext uri="{FF2B5EF4-FFF2-40B4-BE49-F238E27FC236}">
                <a16:creationId xmlns:a16="http://schemas.microsoft.com/office/drawing/2014/main" id="{83E591B0-BEB7-FAA1-F241-279CEA4FCC33}"/>
              </a:ext>
            </a:extLst>
          </p:cNvPr>
          <p:cNvGrpSpPr/>
          <p:nvPr/>
        </p:nvGrpSpPr>
        <p:grpSpPr>
          <a:xfrm>
            <a:off x="284205" y="78031"/>
            <a:ext cx="5488477" cy="1117600"/>
            <a:chOff x="123567" y="53615"/>
            <a:chExt cx="5488477" cy="1117600"/>
          </a:xfrm>
        </p:grpSpPr>
        <p:pic>
          <p:nvPicPr>
            <p:cNvPr id="3" name="图片 2">
              <a:extLst>
                <a:ext uri="{FF2B5EF4-FFF2-40B4-BE49-F238E27FC236}">
                  <a16:creationId xmlns:a16="http://schemas.microsoft.com/office/drawing/2014/main" id="{5782EAD3-93F0-8473-7558-50E22F8D9A45}"/>
                </a:ext>
              </a:extLst>
            </p:cNvPr>
            <p:cNvPicPr>
              <a:picLocks noChangeAspect="1"/>
            </p:cNvPicPr>
            <p:nvPr/>
          </p:nvPicPr>
          <p:blipFill>
            <a:blip r:embed="rId4"/>
            <a:stretch>
              <a:fillRect/>
            </a:stretch>
          </p:blipFill>
          <p:spPr>
            <a:xfrm>
              <a:off x="4443644" y="53615"/>
              <a:ext cx="1168400" cy="1117600"/>
            </a:xfrm>
            <a:prstGeom prst="rect">
              <a:avLst/>
            </a:prstGeom>
          </p:spPr>
        </p:pic>
        <p:cxnSp>
          <p:nvCxnSpPr>
            <p:cNvPr id="4" name="直线连接符 3">
              <a:extLst>
                <a:ext uri="{FF2B5EF4-FFF2-40B4-BE49-F238E27FC236}">
                  <a16:creationId xmlns:a16="http://schemas.microsoft.com/office/drawing/2014/main" id="{FF227900-5559-BE3C-9194-0EA72BBFD6E3}"/>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5" name="Rectangle 2">
            <a:extLst>
              <a:ext uri="{FF2B5EF4-FFF2-40B4-BE49-F238E27FC236}">
                <a16:creationId xmlns:a16="http://schemas.microsoft.com/office/drawing/2014/main" id="{30620096-04EA-F8DE-64E1-3B672E5689B6}"/>
              </a:ext>
            </a:extLst>
          </p:cNvPr>
          <p:cNvSpPr txBox="1">
            <a:spLocks noChangeArrowheads="1"/>
          </p:cNvSpPr>
          <p:nvPr/>
        </p:nvSpPr>
        <p:spPr>
          <a:xfrm>
            <a:off x="119336" y="357216"/>
            <a:ext cx="4864044" cy="7078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有效数字位数的确定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146"/>
                                        </p:tgtEl>
                                        <p:attrNameLst>
                                          <p:attrName>style.visibility</p:attrName>
                                        </p:attrNameLst>
                                      </p:cBhvr>
                                      <p:to>
                                        <p:strVal val="visible"/>
                                      </p:to>
                                    </p:set>
                                    <p:anim calcmode="lin" valueType="num">
                                      <p:cBhvr additive="base">
                                        <p:cTn id="7" dur="500" fill="hold"/>
                                        <p:tgtEl>
                                          <p:spTgt spid="6146"/>
                                        </p:tgtEl>
                                        <p:attrNameLst>
                                          <p:attrName>ppt_x</p:attrName>
                                        </p:attrNameLst>
                                      </p:cBhvr>
                                      <p:tavLst>
                                        <p:tav tm="0">
                                          <p:val>
                                            <p:strVal val="0-#ppt_w/2"/>
                                          </p:val>
                                        </p:tav>
                                        <p:tav tm="100000">
                                          <p:val>
                                            <p:strVal val="#ppt_x"/>
                                          </p:val>
                                        </p:tav>
                                      </p:tavLst>
                                    </p:anim>
                                    <p:anim calcmode="lin" valueType="num">
                                      <p:cBhvr additive="base">
                                        <p:cTn id="8" dur="500" fill="hold"/>
                                        <p:tgtEl>
                                          <p:spTgt spid="614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6147"/>
                                        </p:tgtEl>
                                        <p:attrNameLst>
                                          <p:attrName>style.visibility</p:attrName>
                                        </p:attrNameLst>
                                      </p:cBhvr>
                                      <p:to>
                                        <p:strVal val="visible"/>
                                      </p:to>
                                    </p:set>
                                    <p:anim calcmode="lin" valueType="num">
                                      <p:cBhvr additive="base">
                                        <p:cTn id="13" dur="500" fill="hold"/>
                                        <p:tgtEl>
                                          <p:spTgt spid="6147"/>
                                        </p:tgtEl>
                                        <p:attrNameLst>
                                          <p:attrName>ppt_x</p:attrName>
                                        </p:attrNameLst>
                                      </p:cBhvr>
                                      <p:tavLst>
                                        <p:tav tm="0">
                                          <p:val>
                                            <p:strVal val="0-#ppt_w/2"/>
                                          </p:val>
                                        </p:tav>
                                        <p:tav tm="100000">
                                          <p:val>
                                            <p:strVal val="#ppt_x"/>
                                          </p:val>
                                        </p:tav>
                                      </p:tavLst>
                                    </p:anim>
                                    <p:anim calcmode="lin" valueType="num">
                                      <p:cBhvr additive="base">
                                        <p:cTn id="14" dur="500" fill="hold"/>
                                        <p:tgtEl>
                                          <p:spTgt spid="6147"/>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6148"/>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61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6" grpId="0" autoUpdateAnimBg="0"/>
      <p:bldP spid="6147" grpId="0" autoUpdateAnimBg="0"/>
      <p:bldP spid="6148" grpId="0" autoUpdateAnimBg="0"/>
      <p:bldP spid="6151"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ext Box 2">
            <a:extLst>
              <a:ext uri="{FF2B5EF4-FFF2-40B4-BE49-F238E27FC236}">
                <a16:creationId xmlns:a16="http://schemas.microsoft.com/office/drawing/2014/main" id="{9EC84C77-D5B3-AB93-B2C9-70AD1FAEB879}"/>
              </a:ext>
            </a:extLst>
          </p:cNvPr>
          <p:cNvSpPr txBox="1">
            <a:spLocks noChangeArrowheads="1"/>
          </p:cNvSpPr>
          <p:nvPr/>
        </p:nvSpPr>
        <p:spPr bwMode="auto">
          <a:xfrm>
            <a:off x="277266" y="1196679"/>
            <a:ext cx="71628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en-US" altLang="zh-CN" sz="3200" dirty="0">
                <a:solidFill>
                  <a:srgbClr val="002060"/>
                </a:solidFill>
                <a:latin typeface="Microsoft YaHei" panose="020B0503020204020204" pitchFamily="34" charset="-122"/>
                <a:ea typeface="Microsoft YaHei" panose="020B0503020204020204" pitchFamily="34" charset="-122"/>
              </a:rPr>
              <a:t>3.</a:t>
            </a:r>
            <a:r>
              <a:rPr lang="zh-CN" altLang="en-US" sz="3200" dirty="0">
                <a:solidFill>
                  <a:srgbClr val="002060"/>
                </a:solidFill>
                <a:latin typeface="Microsoft YaHei" panose="020B0503020204020204" pitchFamily="34" charset="-122"/>
                <a:ea typeface="Microsoft YaHei" panose="020B0503020204020204" pitchFamily="34" charset="-122"/>
              </a:rPr>
              <a:t>有效数字与仪器的关系</a:t>
            </a:r>
          </a:p>
        </p:txBody>
      </p:sp>
      <p:sp>
        <p:nvSpPr>
          <p:cNvPr id="7172" name="Text Box 4">
            <a:extLst>
              <a:ext uri="{FF2B5EF4-FFF2-40B4-BE49-F238E27FC236}">
                <a16:creationId xmlns:a16="http://schemas.microsoft.com/office/drawing/2014/main" id="{C45FC920-C90E-CEC4-B015-9B9C625598F9}"/>
              </a:ext>
            </a:extLst>
          </p:cNvPr>
          <p:cNvSpPr txBox="1">
            <a:spLocks noChangeArrowheads="1"/>
          </p:cNvSpPr>
          <p:nvPr/>
        </p:nvSpPr>
        <p:spPr bwMode="auto">
          <a:xfrm>
            <a:off x="-97419" y="2021908"/>
            <a:ext cx="1016159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lvl="2" eaLnBrk="1" hangingPunct="1"/>
            <a:r>
              <a:rPr lang="zh-CN" altLang="en-US" sz="2800" dirty="0">
                <a:solidFill>
                  <a:srgbClr val="C00000"/>
                </a:solidFill>
                <a:latin typeface="Microsoft YaHei" panose="020B0503020204020204" pitchFamily="34" charset="-122"/>
                <a:ea typeface="Microsoft YaHei" panose="020B0503020204020204" pitchFamily="34" charset="-122"/>
              </a:rPr>
              <a:t>有效数字的位数、测量值本身的大小、仪器的准确度</a:t>
            </a:r>
          </a:p>
        </p:txBody>
      </p:sp>
      <p:sp>
        <p:nvSpPr>
          <p:cNvPr id="7174" name="Text Box 6">
            <a:extLst>
              <a:ext uri="{FF2B5EF4-FFF2-40B4-BE49-F238E27FC236}">
                <a16:creationId xmlns:a16="http://schemas.microsoft.com/office/drawing/2014/main" id="{75F27394-110D-5521-C936-930EFB1AC480}"/>
              </a:ext>
            </a:extLst>
          </p:cNvPr>
          <p:cNvSpPr txBox="1">
            <a:spLocks noChangeArrowheads="1"/>
          </p:cNvSpPr>
          <p:nvPr/>
        </p:nvSpPr>
        <p:spPr bwMode="auto">
          <a:xfrm>
            <a:off x="-112708" y="4003685"/>
            <a:ext cx="8352929"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lvl="2" eaLnBrk="1" hangingPunct="1"/>
            <a:r>
              <a:rPr lang="en-US" altLang="zh-CN" sz="2800" dirty="0">
                <a:solidFill>
                  <a:srgbClr val="002060"/>
                </a:solidFill>
                <a:latin typeface="Microsoft YaHei" panose="020B0503020204020204" pitchFamily="34" charset="-122"/>
                <a:ea typeface="Microsoft YaHei" panose="020B0503020204020204" pitchFamily="34" charset="-122"/>
              </a:rPr>
              <a:t>20</a:t>
            </a:r>
            <a:r>
              <a:rPr lang="zh-CN" altLang="en-US" sz="2800" dirty="0">
                <a:solidFill>
                  <a:srgbClr val="002060"/>
                </a:solidFill>
                <a:latin typeface="Microsoft YaHei" panose="020B0503020204020204" pitchFamily="34" charset="-122"/>
                <a:ea typeface="Microsoft YaHei" panose="020B0503020204020204" pitchFamily="34" charset="-122"/>
              </a:rPr>
              <a:t>分度游标卡尺 </a:t>
            </a:r>
            <a:r>
              <a:rPr lang="en-US" altLang="zh-CN" sz="2800" dirty="0">
                <a:solidFill>
                  <a:srgbClr val="002060"/>
                </a:solidFill>
                <a:latin typeface="Microsoft YaHei" panose="020B0503020204020204" pitchFamily="34" charset="-122"/>
                <a:ea typeface="Microsoft YaHei" panose="020B0503020204020204" pitchFamily="34" charset="-122"/>
              </a:rPr>
              <a:t>L=2.525cm</a:t>
            </a:r>
            <a:r>
              <a:rPr lang="zh-CN" altLang="en-US" sz="2800" dirty="0">
                <a:solidFill>
                  <a:srgbClr val="C00000"/>
                </a:solidFill>
                <a:latin typeface="Microsoft YaHei" panose="020B0503020204020204" pitchFamily="34" charset="-122"/>
                <a:ea typeface="Microsoft YaHei" panose="020B0503020204020204" pitchFamily="34" charset="-122"/>
              </a:rPr>
              <a:t>（四位有效数字）</a:t>
            </a:r>
          </a:p>
        </p:txBody>
      </p:sp>
      <p:sp>
        <p:nvSpPr>
          <p:cNvPr id="7175" name="Text Box 7">
            <a:extLst>
              <a:ext uri="{FF2B5EF4-FFF2-40B4-BE49-F238E27FC236}">
                <a16:creationId xmlns:a16="http://schemas.microsoft.com/office/drawing/2014/main" id="{D5BADB9D-A6A7-7396-8BE6-CFEC7A1575BE}"/>
              </a:ext>
            </a:extLst>
          </p:cNvPr>
          <p:cNvSpPr txBox="1">
            <a:spLocks noChangeArrowheads="1"/>
          </p:cNvSpPr>
          <p:nvPr/>
        </p:nvSpPr>
        <p:spPr bwMode="auto">
          <a:xfrm>
            <a:off x="-97419" y="4941168"/>
            <a:ext cx="9111480"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342900" indent="-342900">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lvl="2" algn="just" eaLnBrk="1" hangingPunct="1"/>
            <a:r>
              <a:rPr lang="zh-CN" altLang="en-US" sz="2800" dirty="0">
                <a:solidFill>
                  <a:srgbClr val="002060"/>
                </a:solidFill>
                <a:latin typeface="Microsoft YaHei" panose="020B0503020204020204" pitchFamily="34" charset="-122"/>
                <a:ea typeface="Microsoft YaHei" panose="020B0503020204020204" pitchFamily="34" charset="-122"/>
              </a:rPr>
              <a:t>螺旋测微计  </a:t>
            </a:r>
            <a:r>
              <a:rPr lang="en-US" altLang="zh-CN" sz="2800" dirty="0">
                <a:solidFill>
                  <a:srgbClr val="002060"/>
                </a:solidFill>
                <a:latin typeface="Microsoft YaHei" panose="020B0503020204020204" pitchFamily="34" charset="-122"/>
                <a:ea typeface="Microsoft YaHei" panose="020B0503020204020204" pitchFamily="34" charset="-122"/>
              </a:rPr>
              <a:t>L=2.5153cm</a:t>
            </a:r>
            <a:r>
              <a:rPr lang="zh-CN" altLang="en-US" sz="2800" dirty="0">
                <a:solidFill>
                  <a:srgbClr val="C00000"/>
                </a:solidFill>
                <a:latin typeface="Microsoft YaHei" panose="020B0503020204020204" pitchFamily="34" charset="-122"/>
                <a:ea typeface="Microsoft YaHei" panose="020B0503020204020204" pitchFamily="34" charset="-122"/>
              </a:rPr>
              <a:t>（五位有效数字）</a:t>
            </a:r>
          </a:p>
        </p:txBody>
      </p:sp>
      <p:sp>
        <p:nvSpPr>
          <p:cNvPr id="7178" name="Text Box 10">
            <a:extLst>
              <a:ext uri="{FF2B5EF4-FFF2-40B4-BE49-F238E27FC236}">
                <a16:creationId xmlns:a16="http://schemas.microsoft.com/office/drawing/2014/main" id="{96BD98FD-1BAA-7DCD-AF9D-6666F4A2B632}"/>
              </a:ext>
            </a:extLst>
          </p:cNvPr>
          <p:cNvSpPr txBox="1">
            <a:spLocks noChangeArrowheads="1"/>
          </p:cNvSpPr>
          <p:nvPr/>
        </p:nvSpPr>
        <p:spPr bwMode="auto">
          <a:xfrm>
            <a:off x="811998" y="2917339"/>
            <a:ext cx="6093335"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r>
              <a:rPr lang="zh-CN" altLang="en-US" sz="2800" dirty="0">
                <a:solidFill>
                  <a:srgbClr val="002060"/>
                </a:solidFill>
                <a:latin typeface="Microsoft YaHei" panose="020B0503020204020204" pitchFamily="34" charset="-122"/>
                <a:ea typeface="Microsoft YaHei" panose="020B0503020204020204" pitchFamily="34" charset="-122"/>
              </a:rPr>
              <a:t>米尺   </a:t>
            </a:r>
            <a:r>
              <a:rPr lang="en-US" altLang="zh-CN" sz="2800" dirty="0">
                <a:solidFill>
                  <a:srgbClr val="002060"/>
                </a:solidFill>
                <a:latin typeface="Microsoft YaHei" panose="020B0503020204020204" pitchFamily="34" charset="-122"/>
                <a:ea typeface="Microsoft YaHei" panose="020B0503020204020204" pitchFamily="34" charset="-122"/>
              </a:rPr>
              <a:t>L=2.52cm   </a:t>
            </a:r>
            <a:r>
              <a:rPr lang="zh-CN" altLang="en-US" sz="2800" dirty="0">
                <a:solidFill>
                  <a:srgbClr val="C00000"/>
                </a:solidFill>
                <a:latin typeface="Microsoft YaHei" panose="020B0503020204020204" pitchFamily="34" charset="-122"/>
                <a:ea typeface="Microsoft YaHei" panose="020B0503020204020204" pitchFamily="34" charset="-122"/>
              </a:rPr>
              <a:t>（三位有效数字）</a:t>
            </a:r>
          </a:p>
        </p:txBody>
      </p:sp>
      <p:grpSp>
        <p:nvGrpSpPr>
          <p:cNvPr id="2" name="组合 1">
            <a:extLst>
              <a:ext uri="{FF2B5EF4-FFF2-40B4-BE49-F238E27FC236}">
                <a16:creationId xmlns:a16="http://schemas.microsoft.com/office/drawing/2014/main" id="{CA9EC767-C8FD-9558-C8D8-91DCD0C68EAB}"/>
              </a:ext>
            </a:extLst>
          </p:cNvPr>
          <p:cNvGrpSpPr/>
          <p:nvPr/>
        </p:nvGrpSpPr>
        <p:grpSpPr>
          <a:xfrm>
            <a:off x="284205" y="78031"/>
            <a:ext cx="5488477" cy="1117600"/>
            <a:chOff x="123567" y="53615"/>
            <a:chExt cx="5488477" cy="1117600"/>
          </a:xfrm>
        </p:grpSpPr>
        <p:pic>
          <p:nvPicPr>
            <p:cNvPr id="3" name="图片 2">
              <a:extLst>
                <a:ext uri="{FF2B5EF4-FFF2-40B4-BE49-F238E27FC236}">
                  <a16:creationId xmlns:a16="http://schemas.microsoft.com/office/drawing/2014/main" id="{2B5BCD25-E12E-1B00-72A7-D17E5DF00582}"/>
                </a:ext>
              </a:extLst>
            </p:cNvPr>
            <p:cNvPicPr>
              <a:picLocks noChangeAspect="1"/>
            </p:cNvPicPr>
            <p:nvPr/>
          </p:nvPicPr>
          <p:blipFill>
            <a:blip r:embed="rId2"/>
            <a:stretch>
              <a:fillRect/>
            </a:stretch>
          </p:blipFill>
          <p:spPr>
            <a:xfrm>
              <a:off x="4443644" y="53615"/>
              <a:ext cx="1168400" cy="1117600"/>
            </a:xfrm>
            <a:prstGeom prst="rect">
              <a:avLst/>
            </a:prstGeom>
          </p:spPr>
        </p:pic>
        <p:cxnSp>
          <p:nvCxnSpPr>
            <p:cNvPr id="4" name="直线连接符 3">
              <a:extLst>
                <a:ext uri="{FF2B5EF4-FFF2-40B4-BE49-F238E27FC236}">
                  <a16:creationId xmlns:a16="http://schemas.microsoft.com/office/drawing/2014/main" id="{DFE42683-76F5-9CCA-D3BF-669FE9E78FF4}"/>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5" name="Rectangle 2">
            <a:extLst>
              <a:ext uri="{FF2B5EF4-FFF2-40B4-BE49-F238E27FC236}">
                <a16:creationId xmlns:a16="http://schemas.microsoft.com/office/drawing/2014/main" id="{8FE2A2BC-A9EC-149C-3385-141BB41C9340}"/>
              </a:ext>
            </a:extLst>
          </p:cNvPr>
          <p:cNvSpPr txBox="1">
            <a:spLocks noChangeArrowheads="1"/>
          </p:cNvSpPr>
          <p:nvPr/>
        </p:nvSpPr>
        <p:spPr>
          <a:xfrm>
            <a:off x="119336" y="357216"/>
            <a:ext cx="4864044" cy="7078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有效数字位数的确定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7170"/>
                                        </p:tgtEl>
                                        <p:attrNameLst>
                                          <p:attrName>style.visibility</p:attrName>
                                        </p:attrNameLst>
                                      </p:cBhvr>
                                      <p:to>
                                        <p:strVal val="visible"/>
                                      </p:to>
                                    </p:set>
                                    <p:anim calcmode="lin" valueType="num">
                                      <p:cBhvr additive="base">
                                        <p:cTn id="7" dur="500" fill="hold"/>
                                        <p:tgtEl>
                                          <p:spTgt spid="7170"/>
                                        </p:tgtEl>
                                        <p:attrNameLst>
                                          <p:attrName>ppt_x</p:attrName>
                                        </p:attrNameLst>
                                      </p:cBhvr>
                                      <p:tavLst>
                                        <p:tav tm="0">
                                          <p:val>
                                            <p:strVal val="0-#ppt_w/2"/>
                                          </p:val>
                                        </p:tav>
                                        <p:tav tm="100000">
                                          <p:val>
                                            <p:strVal val="#ppt_x"/>
                                          </p:val>
                                        </p:tav>
                                      </p:tavLst>
                                    </p:anim>
                                    <p:anim calcmode="lin" valueType="num">
                                      <p:cBhvr additive="base">
                                        <p:cTn id="8" dur="500" fill="hold"/>
                                        <p:tgtEl>
                                          <p:spTgt spid="7170"/>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7172"/>
                                        </p:tgtEl>
                                        <p:attrNameLst>
                                          <p:attrName>style.visibility</p:attrName>
                                        </p:attrNameLst>
                                      </p:cBhvr>
                                      <p:to>
                                        <p:strVal val="visible"/>
                                      </p:to>
                                    </p:set>
                                    <p:anim calcmode="lin" valueType="num">
                                      <p:cBhvr additive="base">
                                        <p:cTn id="13" dur="500" fill="hold"/>
                                        <p:tgtEl>
                                          <p:spTgt spid="7172"/>
                                        </p:tgtEl>
                                        <p:attrNameLst>
                                          <p:attrName>ppt_x</p:attrName>
                                        </p:attrNameLst>
                                      </p:cBhvr>
                                      <p:tavLst>
                                        <p:tav tm="0">
                                          <p:val>
                                            <p:strVal val="0-#ppt_w/2"/>
                                          </p:val>
                                        </p:tav>
                                        <p:tav tm="100000">
                                          <p:val>
                                            <p:strVal val="#ppt_x"/>
                                          </p:val>
                                        </p:tav>
                                      </p:tavLst>
                                    </p:anim>
                                    <p:anim calcmode="lin" valueType="num">
                                      <p:cBhvr additive="base">
                                        <p:cTn id="14" dur="500" fill="hold"/>
                                        <p:tgtEl>
                                          <p:spTgt spid="7172"/>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7178"/>
                                        </p:tgtEl>
                                        <p:attrNameLst>
                                          <p:attrName>style.visibility</p:attrName>
                                        </p:attrNameLst>
                                      </p:cBhvr>
                                      <p:to>
                                        <p:strVal val="visible"/>
                                      </p:to>
                                    </p:set>
                                    <p:anim calcmode="lin" valueType="num">
                                      <p:cBhvr additive="base">
                                        <p:cTn id="19" dur="500" fill="hold"/>
                                        <p:tgtEl>
                                          <p:spTgt spid="7178"/>
                                        </p:tgtEl>
                                        <p:attrNameLst>
                                          <p:attrName>ppt_x</p:attrName>
                                        </p:attrNameLst>
                                      </p:cBhvr>
                                      <p:tavLst>
                                        <p:tav tm="0">
                                          <p:val>
                                            <p:strVal val="0-#ppt_w/2"/>
                                          </p:val>
                                        </p:tav>
                                        <p:tav tm="100000">
                                          <p:val>
                                            <p:strVal val="#ppt_x"/>
                                          </p:val>
                                        </p:tav>
                                      </p:tavLst>
                                    </p:anim>
                                    <p:anim calcmode="lin" valueType="num">
                                      <p:cBhvr additive="base">
                                        <p:cTn id="20" dur="500" fill="hold"/>
                                        <p:tgtEl>
                                          <p:spTgt spid="7178"/>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7174"/>
                                        </p:tgtEl>
                                        <p:attrNameLst>
                                          <p:attrName>style.visibility</p:attrName>
                                        </p:attrNameLst>
                                      </p:cBhvr>
                                      <p:to>
                                        <p:strVal val="visible"/>
                                      </p:to>
                                    </p:set>
                                    <p:anim calcmode="lin" valueType="num">
                                      <p:cBhvr additive="base">
                                        <p:cTn id="25" dur="500" fill="hold"/>
                                        <p:tgtEl>
                                          <p:spTgt spid="7174"/>
                                        </p:tgtEl>
                                        <p:attrNameLst>
                                          <p:attrName>ppt_x</p:attrName>
                                        </p:attrNameLst>
                                      </p:cBhvr>
                                      <p:tavLst>
                                        <p:tav tm="0">
                                          <p:val>
                                            <p:strVal val="0-#ppt_w/2"/>
                                          </p:val>
                                        </p:tav>
                                        <p:tav tm="100000">
                                          <p:val>
                                            <p:strVal val="#ppt_x"/>
                                          </p:val>
                                        </p:tav>
                                      </p:tavLst>
                                    </p:anim>
                                    <p:anim calcmode="lin" valueType="num">
                                      <p:cBhvr additive="base">
                                        <p:cTn id="26" dur="500" fill="hold"/>
                                        <p:tgtEl>
                                          <p:spTgt spid="7174"/>
                                        </p:tgtEl>
                                        <p:attrNameLst>
                                          <p:attrName>ppt_y</p:attrName>
                                        </p:attrNameLst>
                                      </p:cBhvr>
                                      <p:tavLst>
                                        <p:tav tm="0">
                                          <p:val>
                                            <p:strVal val="#ppt_y"/>
                                          </p:val>
                                        </p:tav>
                                        <p:tav tm="100000">
                                          <p:val>
                                            <p:strVal val="#ppt_y"/>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grpId="0" nodeType="clickEffect">
                                  <p:stCondLst>
                                    <p:cond delay="0"/>
                                  </p:stCondLst>
                                  <p:childTnLst>
                                    <p:set>
                                      <p:cBhvr>
                                        <p:cTn id="30" dur="1" fill="hold">
                                          <p:stCondLst>
                                            <p:cond delay="0"/>
                                          </p:stCondLst>
                                        </p:cTn>
                                        <p:tgtEl>
                                          <p:spTgt spid="7175"/>
                                        </p:tgtEl>
                                        <p:attrNameLst>
                                          <p:attrName>style.visibility</p:attrName>
                                        </p:attrNameLst>
                                      </p:cBhvr>
                                      <p:to>
                                        <p:strVal val="visible"/>
                                      </p:to>
                                    </p:set>
                                    <p:anim calcmode="lin" valueType="num">
                                      <p:cBhvr additive="base">
                                        <p:cTn id="31" dur="500" fill="hold"/>
                                        <p:tgtEl>
                                          <p:spTgt spid="7175"/>
                                        </p:tgtEl>
                                        <p:attrNameLst>
                                          <p:attrName>ppt_x</p:attrName>
                                        </p:attrNameLst>
                                      </p:cBhvr>
                                      <p:tavLst>
                                        <p:tav tm="0">
                                          <p:val>
                                            <p:strVal val="0-#ppt_w/2"/>
                                          </p:val>
                                        </p:tav>
                                        <p:tav tm="100000">
                                          <p:val>
                                            <p:strVal val="#ppt_x"/>
                                          </p:val>
                                        </p:tav>
                                      </p:tavLst>
                                    </p:anim>
                                    <p:anim calcmode="lin" valueType="num">
                                      <p:cBhvr additive="base">
                                        <p:cTn id="32" dur="500" fill="hold"/>
                                        <p:tgtEl>
                                          <p:spTgt spid="717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70" grpId="0" autoUpdateAnimBg="0"/>
      <p:bldP spid="7172" grpId="0" autoUpdateAnimBg="0"/>
      <p:bldP spid="7174" grpId="0" autoUpdateAnimBg="0"/>
      <p:bldP spid="7175" grpId="0" autoUpdateAnimBg="0"/>
      <p:bldP spid="7178"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Text Box 2">
            <a:extLst>
              <a:ext uri="{FF2B5EF4-FFF2-40B4-BE49-F238E27FC236}">
                <a16:creationId xmlns:a16="http://schemas.microsoft.com/office/drawing/2014/main" id="{EDC3B7DE-A1BB-117F-DE99-0E6664E74ED6}"/>
              </a:ext>
            </a:extLst>
          </p:cNvPr>
          <p:cNvSpPr txBox="1">
            <a:spLocks noChangeArrowheads="1"/>
          </p:cNvSpPr>
          <p:nvPr/>
        </p:nvSpPr>
        <p:spPr bwMode="auto">
          <a:xfrm>
            <a:off x="479376" y="1128858"/>
            <a:ext cx="84963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sz="3200" dirty="0">
                <a:solidFill>
                  <a:srgbClr val="002060"/>
                </a:solidFill>
                <a:latin typeface="Microsoft YaHei" panose="020B0503020204020204" pitchFamily="34" charset="-122"/>
                <a:ea typeface="Microsoft YaHei" panose="020B0503020204020204" pitchFamily="34" charset="-122"/>
              </a:rPr>
              <a:t>4. </a:t>
            </a:r>
            <a:r>
              <a:rPr lang="zh-CN" altLang="en-US" sz="3200" dirty="0">
                <a:solidFill>
                  <a:srgbClr val="002060"/>
                </a:solidFill>
                <a:latin typeface="Microsoft YaHei" panose="020B0503020204020204" pitchFamily="34" charset="-122"/>
                <a:ea typeface="Microsoft YaHei" panose="020B0503020204020204" pitchFamily="34" charset="-122"/>
              </a:rPr>
              <a:t>误差和不确定度的有效数字</a:t>
            </a:r>
          </a:p>
        </p:txBody>
      </p:sp>
      <p:sp>
        <p:nvSpPr>
          <p:cNvPr id="117766" name="Text Box 6">
            <a:extLst>
              <a:ext uri="{FF2B5EF4-FFF2-40B4-BE49-F238E27FC236}">
                <a16:creationId xmlns:a16="http://schemas.microsoft.com/office/drawing/2014/main" id="{D81C7886-7D0D-B370-ABFA-80343A27F4ED}"/>
              </a:ext>
            </a:extLst>
          </p:cNvPr>
          <p:cNvSpPr txBox="1">
            <a:spLocks noChangeArrowheads="1"/>
          </p:cNvSpPr>
          <p:nvPr/>
        </p:nvSpPr>
        <p:spPr bwMode="auto">
          <a:xfrm>
            <a:off x="1650023" y="2409179"/>
            <a:ext cx="66960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a:solidFill>
                  <a:srgbClr val="CC0000"/>
                </a:solidFill>
                <a:latin typeface="Microsoft YaHei" panose="020B0503020204020204" pitchFamily="34" charset="-122"/>
                <a:ea typeface="Microsoft YaHei" panose="020B0503020204020204" pitchFamily="34" charset="-122"/>
              </a:rPr>
              <a:t>若干位可靠数字和</a:t>
            </a:r>
            <a:r>
              <a:rPr lang="en-US" altLang="zh-CN" sz="2800">
                <a:solidFill>
                  <a:srgbClr val="CC0000"/>
                </a:solidFill>
                <a:latin typeface="Microsoft YaHei" panose="020B0503020204020204" pitchFamily="34" charset="-122"/>
                <a:ea typeface="Microsoft YaHei" panose="020B0503020204020204" pitchFamily="34" charset="-122"/>
              </a:rPr>
              <a:t>1</a:t>
            </a:r>
            <a:r>
              <a:rPr lang="zh-CN" altLang="en-US" sz="2800">
                <a:solidFill>
                  <a:srgbClr val="CC0000"/>
                </a:solidFill>
                <a:latin typeface="Microsoft YaHei" panose="020B0503020204020204" pitchFamily="34" charset="-122"/>
                <a:ea typeface="Microsoft YaHei" panose="020B0503020204020204" pitchFamily="34" charset="-122"/>
              </a:rPr>
              <a:t>位可疑数字</a:t>
            </a:r>
          </a:p>
        </p:txBody>
      </p:sp>
      <p:sp>
        <p:nvSpPr>
          <p:cNvPr id="117769" name="Text Box 9">
            <a:extLst>
              <a:ext uri="{FF2B5EF4-FFF2-40B4-BE49-F238E27FC236}">
                <a16:creationId xmlns:a16="http://schemas.microsoft.com/office/drawing/2014/main" id="{BA39FC2B-B38C-C1C5-912F-14BDD2D53D85}"/>
              </a:ext>
            </a:extLst>
          </p:cNvPr>
          <p:cNvSpPr txBox="1">
            <a:spLocks noChangeArrowheads="1"/>
          </p:cNvSpPr>
          <p:nvPr/>
        </p:nvSpPr>
        <p:spPr bwMode="auto">
          <a:xfrm>
            <a:off x="695400" y="1844824"/>
            <a:ext cx="853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dirty="0">
                <a:solidFill>
                  <a:srgbClr val="002060"/>
                </a:solidFill>
                <a:latin typeface="Microsoft YaHei" panose="020B0503020204020204" pitchFamily="34" charset="-122"/>
                <a:ea typeface="Microsoft YaHei" panose="020B0503020204020204" pitchFamily="34" charset="-122"/>
              </a:rPr>
              <a:t>（</a:t>
            </a:r>
            <a:r>
              <a:rPr lang="en-US" altLang="zh-CN" sz="2800" dirty="0">
                <a:solidFill>
                  <a:srgbClr val="002060"/>
                </a:solidFill>
                <a:latin typeface="Microsoft YaHei" panose="020B0503020204020204" pitchFamily="34" charset="-122"/>
                <a:ea typeface="Microsoft YaHei" panose="020B0503020204020204" pitchFamily="34" charset="-122"/>
              </a:rPr>
              <a:t>1</a:t>
            </a:r>
            <a:r>
              <a:rPr lang="zh-CN" altLang="en-US" sz="2800" dirty="0">
                <a:solidFill>
                  <a:srgbClr val="002060"/>
                </a:solidFill>
                <a:latin typeface="Microsoft YaHei" panose="020B0503020204020204" pitchFamily="34" charset="-122"/>
                <a:ea typeface="Microsoft YaHei" panose="020B0503020204020204" pitchFamily="34" charset="-122"/>
              </a:rPr>
              <a:t>）已定系统误差及相应的相对误差、修正值</a:t>
            </a:r>
          </a:p>
        </p:txBody>
      </p:sp>
      <p:graphicFrame>
        <p:nvGraphicFramePr>
          <p:cNvPr id="117771" name="Object 11">
            <a:extLst>
              <a:ext uri="{FF2B5EF4-FFF2-40B4-BE49-F238E27FC236}">
                <a16:creationId xmlns:a16="http://schemas.microsoft.com/office/drawing/2014/main" id="{547E1DB4-B8D4-F03C-9890-D0A386E61D92}"/>
              </a:ext>
            </a:extLst>
          </p:cNvPr>
          <p:cNvGraphicFramePr>
            <a:graphicFrameLocks noChangeAspect="1"/>
          </p:cNvGraphicFramePr>
          <p:nvPr>
            <p:extLst>
              <p:ext uri="{D42A27DB-BD31-4B8C-83A1-F6EECF244321}">
                <p14:modId xmlns:p14="http://schemas.microsoft.com/office/powerpoint/2010/main" val="2970429113"/>
              </p:ext>
            </p:extLst>
          </p:nvPr>
        </p:nvGraphicFramePr>
        <p:xfrm>
          <a:off x="1630245" y="2994967"/>
          <a:ext cx="8137525" cy="2293937"/>
        </p:xfrm>
        <a:graphic>
          <a:graphicData uri="http://schemas.openxmlformats.org/presentationml/2006/ole">
            <mc:AlternateContent xmlns:mc="http://schemas.openxmlformats.org/markup-compatibility/2006">
              <mc:Choice xmlns:v="urn:schemas-microsoft-com:vml" Requires="v">
                <p:oleObj name="公式" r:id="rId2" imgW="4622800" imgH="1308100" progId="Equation.3">
                  <p:embed/>
                </p:oleObj>
              </mc:Choice>
              <mc:Fallback>
                <p:oleObj name="公式" r:id="rId2" imgW="4622800" imgH="1308100" progId="Equation.3">
                  <p:embed/>
                  <p:pic>
                    <p:nvPicPr>
                      <p:cNvPr id="117771" name="Object 11">
                        <a:extLst>
                          <a:ext uri="{FF2B5EF4-FFF2-40B4-BE49-F238E27FC236}">
                            <a16:creationId xmlns:a16="http://schemas.microsoft.com/office/drawing/2014/main" id="{547E1DB4-B8D4-F03C-9890-D0A386E61D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30245" y="2994967"/>
                        <a:ext cx="8137525" cy="22939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7772" name="Text Box 12">
            <a:extLst>
              <a:ext uri="{FF2B5EF4-FFF2-40B4-BE49-F238E27FC236}">
                <a16:creationId xmlns:a16="http://schemas.microsoft.com/office/drawing/2014/main" id="{D024310C-C282-1C6D-CE2C-1BB4436E5D2E}"/>
              </a:ext>
            </a:extLst>
          </p:cNvPr>
          <p:cNvSpPr txBox="1">
            <a:spLocks noChangeArrowheads="1"/>
          </p:cNvSpPr>
          <p:nvPr/>
        </p:nvSpPr>
        <p:spPr bwMode="auto">
          <a:xfrm>
            <a:off x="1650023" y="5853259"/>
            <a:ext cx="7848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zh-CN" altLang="en-US" sz="2800" dirty="0">
                <a:solidFill>
                  <a:srgbClr val="CC0000"/>
                </a:solidFill>
                <a:latin typeface="Microsoft YaHei" panose="020B0503020204020204" pitchFamily="34" charset="-122"/>
                <a:ea typeface="Microsoft YaHei" panose="020B0503020204020204" pitchFamily="34" charset="-122"/>
              </a:rPr>
              <a:t>没有可靠数字，只有可疑数字，一般用</a:t>
            </a:r>
            <a:r>
              <a:rPr lang="en-US" altLang="zh-CN" sz="2800" dirty="0">
                <a:solidFill>
                  <a:srgbClr val="CC0000"/>
                </a:solidFill>
                <a:latin typeface="Microsoft YaHei" panose="020B0503020204020204" pitchFamily="34" charset="-122"/>
                <a:ea typeface="Microsoft YaHei" panose="020B0503020204020204" pitchFamily="34" charset="-122"/>
              </a:rPr>
              <a:t>1-2</a:t>
            </a:r>
            <a:r>
              <a:rPr lang="zh-CN" altLang="en-US" sz="2800" dirty="0">
                <a:solidFill>
                  <a:srgbClr val="CC0000"/>
                </a:solidFill>
                <a:latin typeface="Microsoft YaHei" panose="020B0503020204020204" pitchFamily="34" charset="-122"/>
                <a:ea typeface="Microsoft YaHei" panose="020B0503020204020204" pitchFamily="34" charset="-122"/>
              </a:rPr>
              <a:t>位可疑数字表示，但有效数字是</a:t>
            </a:r>
            <a:r>
              <a:rPr lang="en-US" altLang="zh-CN" sz="2800" dirty="0">
                <a:solidFill>
                  <a:srgbClr val="CC0000"/>
                </a:solidFill>
                <a:latin typeface="Microsoft YaHei" panose="020B0503020204020204" pitchFamily="34" charset="-122"/>
                <a:ea typeface="Microsoft YaHei" panose="020B0503020204020204" pitchFamily="34" charset="-122"/>
              </a:rPr>
              <a:t>1</a:t>
            </a:r>
            <a:r>
              <a:rPr lang="zh-CN" altLang="en-US" sz="2800" dirty="0">
                <a:solidFill>
                  <a:srgbClr val="CC0000"/>
                </a:solidFill>
                <a:latin typeface="Microsoft YaHei" panose="020B0503020204020204" pitchFamily="34" charset="-122"/>
                <a:ea typeface="Microsoft YaHei" panose="020B0503020204020204" pitchFamily="34" charset="-122"/>
              </a:rPr>
              <a:t>位。</a:t>
            </a:r>
          </a:p>
        </p:txBody>
      </p:sp>
      <p:sp>
        <p:nvSpPr>
          <p:cNvPr id="117773" name="Text Box 13">
            <a:extLst>
              <a:ext uri="{FF2B5EF4-FFF2-40B4-BE49-F238E27FC236}">
                <a16:creationId xmlns:a16="http://schemas.microsoft.com/office/drawing/2014/main" id="{94ECD7A3-9F28-B4DD-6719-79920BE53FB8}"/>
              </a:ext>
            </a:extLst>
          </p:cNvPr>
          <p:cNvSpPr txBox="1">
            <a:spLocks noChangeArrowheads="1"/>
          </p:cNvSpPr>
          <p:nvPr/>
        </p:nvSpPr>
        <p:spPr bwMode="auto">
          <a:xfrm>
            <a:off x="713397" y="5288904"/>
            <a:ext cx="853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000">
                <a:solidFill>
                  <a:schemeClr val="tx1"/>
                </a:solidFill>
                <a:latin typeface="Times New Roman" panose="02020603050405020304" pitchFamily="18" charset="0"/>
                <a:ea typeface="宋体" panose="02010600030101010101" pitchFamily="2" charset="-122"/>
              </a:defRPr>
            </a:lvl1pPr>
            <a:lvl2pPr marL="742950" indent="-285750">
              <a:defRPr kumimoji="1" sz="2000">
                <a:solidFill>
                  <a:schemeClr val="tx1"/>
                </a:solidFill>
                <a:latin typeface="Times New Roman" panose="02020603050405020304" pitchFamily="18" charset="0"/>
                <a:ea typeface="宋体" panose="02010600030101010101" pitchFamily="2" charset="-122"/>
              </a:defRPr>
            </a:lvl2pPr>
            <a:lvl3pPr marL="1143000" indent="-228600">
              <a:defRPr kumimoji="1" sz="2000">
                <a:solidFill>
                  <a:schemeClr val="tx1"/>
                </a:solidFill>
                <a:latin typeface="Times New Roman" panose="02020603050405020304" pitchFamily="18" charset="0"/>
                <a:ea typeface="宋体" panose="02010600030101010101" pitchFamily="2" charset="-122"/>
              </a:defRPr>
            </a:lvl3pPr>
            <a:lvl4pPr marL="1600200" indent="-228600">
              <a:defRPr kumimoji="1" sz="2000">
                <a:solidFill>
                  <a:schemeClr val="tx1"/>
                </a:solidFill>
                <a:latin typeface="Times New Roman" panose="02020603050405020304" pitchFamily="18" charset="0"/>
                <a:ea typeface="宋体" panose="02010600030101010101" pitchFamily="2" charset="-122"/>
              </a:defRPr>
            </a:lvl4pPr>
            <a:lvl5pPr marL="2057400" indent="-228600">
              <a:defRPr kumimoji="1" sz="20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000">
                <a:solidFill>
                  <a:schemeClr val="tx1"/>
                </a:solidFill>
                <a:latin typeface="Times New Roman" panose="02020603050405020304" pitchFamily="18" charset="0"/>
                <a:ea typeface="宋体" panose="02010600030101010101" pitchFamily="2" charset="-122"/>
              </a:defRPr>
            </a:lvl9pPr>
          </a:lstStyle>
          <a:p>
            <a:pPr algn="just" eaLnBrk="1" hangingPunct="1"/>
            <a:r>
              <a:rPr lang="zh-CN" altLang="en-US" sz="2800" dirty="0">
                <a:solidFill>
                  <a:srgbClr val="002060"/>
                </a:solidFill>
                <a:latin typeface="Microsoft YaHei" panose="020B0503020204020204" pitchFamily="34" charset="-122"/>
                <a:ea typeface="Microsoft YaHei" panose="020B0503020204020204" pitchFamily="34" charset="-122"/>
              </a:rPr>
              <a:t>（</a:t>
            </a:r>
            <a:r>
              <a:rPr lang="en-US" altLang="zh-CN" sz="2800" dirty="0">
                <a:solidFill>
                  <a:srgbClr val="002060"/>
                </a:solidFill>
                <a:latin typeface="Microsoft YaHei" panose="020B0503020204020204" pitchFamily="34" charset="-122"/>
                <a:ea typeface="Microsoft YaHei" panose="020B0503020204020204" pitchFamily="34" charset="-122"/>
              </a:rPr>
              <a:t>2</a:t>
            </a:r>
            <a:r>
              <a:rPr lang="zh-CN" altLang="en-US" sz="2800" dirty="0">
                <a:solidFill>
                  <a:srgbClr val="002060"/>
                </a:solidFill>
                <a:latin typeface="Microsoft YaHei" panose="020B0503020204020204" pitchFamily="34" charset="-122"/>
                <a:ea typeface="Microsoft YaHei" panose="020B0503020204020204" pitchFamily="34" charset="-122"/>
              </a:rPr>
              <a:t>）其他所有的误差、（相对）不确定度</a:t>
            </a:r>
          </a:p>
        </p:txBody>
      </p:sp>
      <p:grpSp>
        <p:nvGrpSpPr>
          <p:cNvPr id="2" name="组合 1">
            <a:extLst>
              <a:ext uri="{FF2B5EF4-FFF2-40B4-BE49-F238E27FC236}">
                <a16:creationId xmlns:a16="http://schemas.microsoft.com/office/drawing/2014/main" id="{CD1ED896-A8D3-A1C6-B929-E7D30CD429D7}"/>
              </a:ext>
            </a:extLst>
          </p:cNvPr>
          <p:cNvGrpSpPr/>
          <p:nvPr/>
        </p:nvGrpSpPr>
        <p:grpSpPr>
          <a:xfrm>
            <a:off x="284205" y="78031"/>
            <a:ext cx="5488477" cy="1117600"/>
            <a:chOff x="123567" y="53615"/>
            <a:chExt cx="5488477" cy="1117600"/>
          </a:xfrm>
        </p:grpSpPr>
        <p:pic>
          <p:nvPicPr>
            <p:cNvPr id="3" name="图片 2">
              <a:extLst>
                <a:ext uri="{FF2B5EF4-FFF2-40B4-BE49-F238E27FC236}">
                  <a16:creationId xmlns:a16="http://schemas.microsoft.com/office/drawing/2014/main" id="{BA417B17-7F86-4C7B-4A5C-66A6DC3F2A28}"/>
                </a:ext>
              </a:extLst>
            </p:cNvPr>
            <p:cNvPicPr>
              <a:picLocks noChangeAspect="1"/>
            </p:cNvPicPr>
            <p:nvPr/>
          </p:nvPicPr>
          <p:blipFill>
            <a:blip r:embed="rId4"/>
            <a:stretch>
              <a:fillRect/>
            </a:stretch>
          </p:blipFill>
          <p:spPr>
            <a:xfrm>
              <a:off x="4443644" y="53615"/>
              <a:ext cx="1168400" cy="1117600"/>
            </a:xfrm>
            <a:prstGeom prst="rect">
              <a:avLst/>
            </a:prstGeom>
          </p:spPr>
        </p:pic>
        <p:cxnSp>
          <p:nvCxnSpPr>
            <p:cNvPr id="4" name="直线连接符 3">
              <a:extLst>
                <a:ext uri="{FF2B5EF4-FFF2-40B4-BE49-F238E27FC236}">
                  <a16:creationId xmlns:a16="http://schemas.microsoft.com/office/drawing/2014/main" id="{B1549119-0BE5-8BA4-E4C4-4A4098A344ED}"/>
                </a:ext>
              </a:extLst>
            </p:cNvPr>
            <p:cNvCxnSpPr>
              <a:cxnSpLocks/>
            </p:cNvCxnSpPr>
            <p:nvPr/>
          </p:nvCxnSpPr>
          <p:spPr>
            <a:xfrm>
              <a:off x="123567" y="1061128"/>
              <a:ext cx="5455822" cy="0"/>
            </a:xfrm>
            <a:prstGeom prst="line">
              <a:avLst/>
            </a:prstGeom>
            <a:ln w="28575">
              <a:solidFill>
                <a:srgbClr val="2F5597"/>
              </a:solidFill>
            </a:ln>
          </p:spPr>
          <p:style>
            <a:lnRef idx="1">
              <a:schemeClr val="accent1"/>
            </a:lnRef>
            <a:fillRef idx="0">
              <a:schemeClr val="accent1"/>
            </a:fillRef>
            <a:effectRef idx="0">
              <a:schemeClr val="accent1"/>
            </a:effectRef>
            <a:fontRef idx="minor">
              <a:schemeClr val="tx1"/>
            </a:fontRef>
          </p:style>
        </p:cxnSp>
      </p:grpSp>
      <p:sp>
        <p:nvSpPr>
          <p:cNvPr id="5" name="Rectangle 2">
            <a:extLst>
              <a:ext uri="{FF2B5EF4-FFF2-40B4-BE49-F238E27FC236}">
                <a16:creationId xmlns:a16="http://schemas.microsoft.com/office/drawing/2014/main" id="{89B7D207-3E08-1FD2-8BE3-3FC2E81B8E38}"/>
              </a:ext>
            </a:extLst>
          </p:cNvPr>
          <p:cNvSpPr txBox="1">
            <a:spLocks noChangeArrowheads="1"/>
          </p:cNvSpPr>
          <p:nvPr/>
        </p:nvSpPr>
        <p:spPr>
          <a:xfrm>
            <a:off x="119336" y="357216"/>
            <a:ext cx="4864044" cy="707886"/>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buClr>
                <a:srgbClr val="FF3300"/>
              </a:buClr>
              <a:buSzPct val="130000"/>
            </a:pPr>
            <a:r>
              <a:rPr lang="zh-CN" altLang="en-US" sz="4000" dirty="0">
                <a:solidFill>
                  <a:srgbClr val="002060"/>
                </a:solidFill>
                <a:latin typeface="SimHei" panose="02010609060101010101" pitchFamily="49" charset="-122"/>
                <a:ea typeface="SimHei" panose="02010609060101010101" pitchFamily="49" charset="-122"/>
              </a:rPr>
              <a:t>有效数字位数的确定</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17762"/>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7769"/>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17766"/>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7771"/>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499"/>
                                          </p:stCondLst>
                                        </p:cTn>
                                        <p:tgtEl>
                                          <p:spTgt spid="11777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499"/>
                                          </p:stCondLst>
                                        </p:cTn>
                                        <p:tgtEl>
                                          <p:spTgt spid="11777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62" grpId="0" autoUpdateAnimBg="0"/>
      <p:bldP spid="117766" grpId="0" autoUpdateAnimBg="0"/>
      <p:bldP spid="117769" grpId="0" autoUpdateAnimBg="0"/>
      <p:bldP spid="117772" grpId="0" autoUpdateAnimBg="0"/>
      <p:bldP spid="117773" grpId="0"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4"/>
  <p:tag name="PROBLEMBLANK" val="[{&quot;Num&quot;:1,&quot;Score&quot;:1,&quot;Answers&quot;:[&quot;2&quot;],&quot;CaseSensitive&quot;:false,&quot;FuzzyMatch&quot;:false},{&quot;Num&quot;:2,&quot;Score&quot;:1,&quot;Answers&quot;:[&quot;4&quot;],&quot;CaseSensitive&quot;:false,&quot;FuzzyMatch&quot;:false},{&quot;Num&quot;:3,&quot;Score&quot;:1,&quot;Answers&quot;:[&quot;\u65E0\u7A77&quot;],&quot;CaseSensitive&quot;:false,&quot;FuzzyMatch&quot;:false},{&quot;Num&quot;:4,&quot;Score&quot;:1,&quot;Answers&quot;:[&quot;3&quot;],&quot;CaseSensitive&quot;:false,&quot;FuzzyMatch&quot;:false}]"/>
  <p:tag name="PROBLEMBLANKORDER" val="False"/>
  <p:tag name="PROBLEMHASREMARK" val="False"/>
</p:tagLst>
</file>

<file path=ppt/tags/tag10.xml><?xml version="1.0" encoding="utf-8"?>
<p:tagLst xmlns:a="http://schemas.openxmlformats.org/drawingml/2006/main" xmlns:r="http://schemas.openxmlformats.org/officeDocument/2006/relationships" xmlns:p="http://schemas.openxmlformats.org/presentationml/2006/main">
  <p:tag name="RAINPROBLEM" val="FillBlank"/>
  <p:tag name="PROBLEMBLANKKEYWORD" val="填空"/>
  <p:tag name="PROBLEMSCORE" val="5"/>
  <p:tag name="PROBLEMBLANKORDER" val="False"/>
  <p:tag name="PROBLEMHASREMARK" val="False"/>
  <p:tag name="PROBLEMBLANK" val="[{&quot;Num&quot;:1,&quot;Score&quot;:1,&quot;Answers&quot;:[&quot;4&quot;],&quot;CaseSensitive&quot;:false,&quot;FuzzyMatch&quot;:false},{&quot;Num&quot;:2,&quot;Score&quot;:1,&quot;Answers&quot;:[&quot;10.0000&quot;],&quot;CaseSensitive&quot;:false,&quot;FuzzyMatch&quot;:false},{&quot;Num&quot;:3,&quot;Score&quot;:1,&quot;Answers&quot;:[&quot;1*10&quot;,&quot;0.1*10^2&quot;],&quot;CaseSensitive&quot;:false,&quot;FuzzyMatch&quot;:false},{&quot;Num&quot;:4,&quot;Score&quot;:1,&quot;Answers&quot;:[&quot;3.0000&quot;],&quot;CaseSensitive&quot;:false,&quot;FuzzyMatch&quot;:false},{&quot;Num&quot;:5,&quot;Score&quot;:1,&quot;Answers&quot;:[&quot;1&quot;],&quot;CaseSensitive&quot;:false,&quot;FuzzyMatch&quot;:false}]"/>
</p:tagLst>
</file>

<file path=ppt/tags/tag11.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2.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13.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14.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15.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1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2.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3.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4.xml><?xml version="1.0" encoding="utf-8"?>
<p:tagLst xmlns:a="http://schemas.openxmlformats.org/drawingml/2006/main" xmlns:r="http://schemas.openxmlformats.org/officeDocument/2006/relationships" xmlns:p="http://schemas.openxmlformats.org/presentationml/2006/main">
  <p:tag name="RAINPROBLEM" val="ProblemSubmit"/>
  <p:tag name="RAINPROBLEMTYPE" val="FillBlank"/>
</p:tagLst>
</file>

<file path=ppt/tags/tag5.xml><?xml version="1.0" encoding="utf-8"?>
<p:tagLst xmlns:a="http://schemas.openxmlformats.org/drawingml/2006/main" xmlns:r="http://schemas.openxmlformats.org/officeDocument/2006/relationships" xmlns:p="http://schemas.openxmlformats.org/presentationml/2006/main">
  <p:tag name="RAINPROBLEM" val="ProblemSetting"/>
  <p:tag name="RAINPROBLEMTYPE" val="FillBlank"/>
</p:tagLst>
</file>

<file path=ppt/tags/tag6.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63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7.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720.xml><?xml version="1.0" encoding="utf-8"?>
<p:tagLst xmlns:a="http://schemas.openxmlformats.org/drawingml/2006/main" xmlns:r="http://schemas.openxmlformats.org/officeDocument/2006/relationships" xmlns:p="http://schemas.openxmlformats.org/presentationml/2006/main">
  <p:tag name="RAINPROBLEM" val="ProblemBody"/>
</p:tagLst>
</file>

<file path=ppt/tags/tag8.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ags/tag9.xml><?xml version="1.0" encoding="utf-8"?>
<p:tagLst xmlns:a="http://schemas.openxmlformats.org/drawingml/2006/main" xmlns:r="http://schemas.openxmlformats.org/officeDocument/2006/relationships" xmlns:p="http://schemas.openxmlformats.org/presentationml/2006/main">
  <p:tag name="RAINPROBLEMTYPE" val="ProblemTypeMarker"/>
</p:tagLst>
</file>

<file path=ppt/theme/theme1.xml><?xml version="1.0" encoding="utf-8"?>
<a:theme xmlns:a="http://schemas.openxmlformats.org/drawingml/2006/main" name="默认设计模板">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18237</TotalTime>
  <Words>2171</Words>
  <Application>Microsoft Macintosh PowerPoint</Application>
  <PresentationFormat>宽屏</PresentationFormat>
  <Paragraphs>282</Paragraphs>
  <Slides>36</Slides>
  <Notes>4</Notes>
  <HiddenSlides>0</HiddenSlides>
  <MMClips>0</MMClips>
  <ScaleCrop>false</ScaleCrop>
  <HeadingPairs>
    <vt:vector size="8" baseType="variant">
      <vt:variant>
        <vt:lpstr>已用的字体</vt:lpstr>
      </vt:variant>
      <vt:variant>
        <vt:i4>10</vt:i4>
      </vt:variant>
      <vt:variant>
        <vt:lpstr>主题</vt:lpstr>
      </vt:variant>
      <vt:variant>
        <vt:i4>1</vt:i4>
      </vt:variant>
      <vt:variant>
        <vt:lpstr>嵌入 OLE 服务器</vt:lpstr>
      </vt:variant>
      <vt:variant>
        <vt:i4>1</vt:i4>
      </vt:variant>
      <vt:variant>
        <vt:lpstr>幻灯片标题</vt:lpstr>
      </vt:variant>
      <vt:variant>
        <vt:i4>36</vt:i4>
      </vt:variant>
    </vt:vector>
  </HeadingPairs>
  <TitlesOfParts>
    <vt:vector size="48" baseType="lpstr">
      <vt:lpstr>SimHei</vt:lpstr>
      <vt:lpstr>SimSun</vt:lpstr>
      <vt:lpstr>Microsoft Yahei</vt:lpstr>
      <vt:lpstr>Microsoft Yahei</vt:lpstr>
      <vt:lpstr>Amaze</vt:lpstr>
      <vt:lpstr>Arial</vt:lpstr>
      <vt:lpstr>Calibri</vt:lpstr>
      <vt:lpstr>Calibri Light</vt:lpstr>
      <vt:lpstr>Cambria Math</vt:lpstr>
      <vt:lpstr>Times New Roman</vt:lpstr>
      <vt:lpstr>默认设计模板</vt:lpstr>
      <vt:lpstr>公式</vt:lpstr>
      <vt:lpstr>第三节：有效数字及运算法则</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UESTC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没有幻灯片标题</dc:title>
  <dc:creator>zy</dc:creator>
  <cp:lastModifiedBy>Huanwen WANG</cp:lastModifiedBy>
  <cp:revision>186</cp:revision>
  <dcterms:created xsi:type="dcterms:W3CDTF">1999-03-13T02:45:16Z</dcterms:created>
  <dcterms:modified xsi:type="dcterms:W3CDTF">2024-09-22T07:59:48Z</dcterms:modified>
</cp:coreProperties>
</file>