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>
        <p:scale>
          <a:sx n="47" d="100"/>
          <a:sy n="47" d="100"/>
        </p:scale>
        <p:origin x="2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4B41-26B7-4295-9538-AFDE54313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C63AF-39FE-498E-8201-A3E957FF7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5BA8-5D4A-4DFB-B322-396F2A00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B6E-E42A-45C0-BBAF-B7DE5946E4E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6274-6FD3-4C02-A5BA-361F73AC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E011-911B-4D6D-BF4F-1C850BD1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7192-C07B-44F8-AE7E-DBA24549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B0D3-8487-4849-B7D2-6DB7731E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D42A4-C62C-4B31-807A-8DD6589C7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EF51-5237-4348-9B5A-530E3D4D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B6E-E42A-45C0-BBAF-B7DE5946E4E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E6CBF-73BF-46A7-875C-2D96B466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253D-0525-45B2-AFC5-AB166443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7192-C07B-44F8-AE7E-DBA24549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C69AA-BCEC-4D11-AA51-F1250016D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AF65A-8EBD-438A-94AE-B37E9ED06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EBF2-2F80-46C1-AF40-1244FEA6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B6E-E42A-45C0-BBAF-B7DE5946E4E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1616-C4E9-45EB-8FEF-25312BDC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4F063-1D0D-48C4-8315-7AED6063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7192-C07B-44F8-AE7E-DBA24549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02C5-E464-4454-92EE-8B9A7E70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3680-F428-4E64-9E5E-C43A2063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8491-6E1C-464B-8AA6-6A11BD12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B6E-E42A-45C0-BBAF-B7DE5946E4E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D0B68-6ED1-4CAE-ACAB-3180B8B5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5240E-8805-4B8A-9D30-8B86D56A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7192-C07B-44F8-AE7E-DBA24549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FC6D-9E16-4D7B-A30E-57EF9136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C8D4-42DD-4B53-BD97-81716CCC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DF2A-B80E-4B93-A241-B607B2EB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B6E-E42A-45C0-BBAF-B7DE5946E4E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52BE-5D1E-4D43-8510-EF78AD25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D0B7-5261-43C1-8A29-9098D588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7192-C07B-44F8-AE7E-DBA24549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9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DCE6-50D7-4ED8-999B-5C9858BD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9167-3953-4C57-8678-6566DE099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B679D-37C3-4D85-9D41-F6D38DCF2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9D72-6E3B-44A3-A36A-4EFD6939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B6E-E42A-45C0-BBAF-B7DE5946E4E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907E-AE69-4CAD-AC27-E03A7C4F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A127-6655-4B4F-8D80-4BC0AFC3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7192-C07B-44F8-AE7E-DBA24549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E293-031D-425D-BAF5-82F7E0DA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4AC08-CF41-4883-93ED-C7F342819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0B2-048C-43E9-832D-879E0C9C2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C5EE7-18F9-4DC8-9F1A-9A6137175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E9145-F860-479D-87F4-202A810A5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54A78-553D-4169-9334-427E03CB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B6E-E42A-45C0-BBAF-B7DE5946E4E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2796D-9B5A-4498-8486-759A73AA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C8069-ED62-4D95-9F77-4EDA52E8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7192-C07B-44F8-AE7E-DBA24549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E3E5-92F9-485F-B78A-0AB48D99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5F787-19B9-4605-91BC-B702CF1D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B6E-E42A-45C0-BBAF-B7DE5946E4E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73FB4-2D37-4994-B751-72765124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7CEF4-B888-40FB-849A-D10E6DD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7192-C07B-44F8-AE7E-DBA24549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01C05-0788-460E-988E-2081266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B6E-E42A-45C0-BBAF-B7DE5946E4E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02313-D970-4157-A6F6-3494803B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D43FA-771A-4283-BC7F-BC31C3CB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7192-C07B-44F8-AE7E-DBA24549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D984-2410-4E1C-94FF-DC1DADE2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102A-EEBC-436C-AA0A-E8389F8E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9A3FA-551D-4479-B9FB-A46B1479D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63431-9237-4039-8FC8-1B167C7F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B6E-E42A-45C0-BBAF-B7DE5946E4E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31184-D26B-4C14-808B-E6BB1325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8F4D7-F21A-486F-A3DB-45A2DE4F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7192-C07B-44F8-AE7E-DBA24549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1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A56C-66A0-46CB-B3D2-852F387F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6BCC6-D5FA-4C7B-A847-82261F613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D00A7-0E4A-435B-9584-AE81B3B9B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4C707-E816-4EFA-9090-4D2E9272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B6E-E42A-45C0-BBAF-B7DE5946E4E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A2AC7-0D6C-4521-8F2C-2962D94A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93EF6-6883-4C09-9C74-7175148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7192-C07B-44F8-AE7E-DBA24549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1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B312E-75D2-45FF-93A1-201B33A7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55280-38B7-453A-BB2E-863E32F90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273E-4037-4CCE-B6E8-84F4A0822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0B6E-E42A-45C0-BBAF-B7DE5946E4E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F6281-7D8C-4912-9507-97DA0D4A5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E777-1360-4C61-A34C-DECE36A2A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7192-C07B-44F8-AE7E-DBA24549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2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E98D289-2958-4823-9C5D-DD52886FF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67" y="0"/>
            <a:ext cx="6445550" cy="685800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677CE65-2F63-4013-9FBB-23065B245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82" y="0"/>
            <a:ext cx="5532797" cy="68580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6820E546-9C93-454F-8FCF-7CD0B55E5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04" y="0"/>
            <a:ext cx="5693434" cy="6858000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91D3D1CE-3CD8-4DC5-9439-C136D3349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04" y="0"/>
            <a:ext cx="5693434" cy="6858000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BCD80879-D167-4387-B86C-A32E451D3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83" y="0"/>
            <a:ext cx="6178670" cy="6858000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CBFD544A-2156-4DD0-B434-87344F2F3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40" y="0"/>
            <a:ext cx="6182713" cy="6858000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613F1220-C13F-4CBF-AA75-98D2CF60CF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46" y="0"/>
            <a:ext cx="5276940" cy="6858000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671A3A6E-5048-49F1-A718-C75C2403DD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04" y="0"/>
            <a:ext cx="5329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0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hikmat farhat</dc:creator>
  <cp:lastModifiedBy>hikmat farhat</cp:lastModifiedBy>
  <cp:revision>6</cp:revision>
  <dcterms:created xsi:type="dcterms:W3CDTF">2020-11-02T08:07:47Z</dcterms:created>
  <dcterms:modified xsi:type="dcterms:W3CDTF">2020-11-02T09:07:16Z</dcterms:modified>
</cp:coreProperties>
</file>