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72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0" r:id="rId1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3AF6-AA5D-43F6-A8F6-B53C52A73456}" type="datetimeFigureOut">
              <a:rPr lang="id-ID" smtClean="0"/>
              <a:t>28/07/2021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41BB9-7078-4239-A852-5B37FD2DE3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089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3AF6-AA5D-43F6-A8F6-B53C52A73456}" type="datetimeFigureOut">
              <a:rPr lang="id-ID" smtClean="0"/>
              <a:t>28/07/2021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41BB9-7078-4239-A852-5B37FD2DE3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464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3AF6-AA5D-43F6-A8F6-B53C52A73456}" type="datetimeFigureOut">
              <a:rPr lang="id-ID" smtClean="0"/>
              <a:t>28/07/2021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41BB9-7078-4239-A852-5B37FD2DE3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222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3AF6-AA5D-43F6-A8F6-B53C52A73456}" type="datetimeFigureOut">
              <a:rPr lang="id-ID" smtClean="0"/>
              <a:t>28/07/2021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41BB9-7078-4239-A852-5B37FD2DE3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156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3AF6-AA5D-43F6-A8F6-B53C52A73456}" type="datetimeFigureOut">
              <a:rPr lang="id-ID" smtClean="0"/>
              <a:t>28/07/2021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41BB9-7078-4239-A852-5B37FD2DE3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878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3AF6-AA5D-43F6-A8F6-B53C52A73456}" type="datetimeFigureOut">
              <a:rPr lang="id-ID" smtClean="0"/>
              <a:t>28/07/2021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41BB9-7078-4239-A852-5B37FD2DE3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346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3AF6-AA5D-43F6-A8F6-B53C52A73456}" type="datetimeFigureOut">
              <a:rPr lang="id-ID" smtClean="0"/>
              <a:t>28/07/2021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41BB9-7078-4239-A852-5B37FD2DE3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113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3AF6-AA5D-43F6-A8F6-B53C52A73456}" type="datetimeFigureOut">
              <a:rPr lang="id-ID" smtClean="0"/>
              <a:t>28/07/2021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41BB9-7078-4239-A852-5B37FD2DE3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544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3AF6-AA5D-43F6-A8F6-B53C52A73456}" type="datetimeFigureOut">
              <a:rPr lang="id-ID" smtClean="0"/>
              <a:t>28/07/2021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41BB9-7078-4239-A852-5B37FD2DE3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301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3AF6-AA5D-43F6-A8F6-B53C52A73456}" type="datetimeFigureOut">
              <a:rPr lang="id-ID" smtClean="0"/>
              <a:t>28/07/2021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41BB9-7078-4239-A852-5B37FD2DE3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073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3AF6-AA5D-43F6-A8F6-B53C52A73456}" type="datetimeFigureOut">
              <a:rPr lang="id-ID" smtClean="0"/>
              <a:t>28/07/2021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41BB9-7078-4239-A852-5B37FD2DE3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259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43AF6-AA5D-43F6-A8F6-B53C52A73456}" type="datetimeFigureOut">
              <a:rPr lang="id-ID" smtClean="0"/>
              <a:t>28/07/2021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41BB9-7078-4239-A852-5B37FD2DE3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243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Visio_Drawing1.vsdx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Visio_Drawing2.vsdx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mplate Powerpoint Gratis: Slide Assalamualaikum (BG 006) -  Tokopresentasi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561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77992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3034681" y="97576"/>
            <a:ext cx="612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2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TAMPILKAN ANTAR MUKA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779927"/>
            <a:ext cx="12192000" cy="607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07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77992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3034681" y="97576"/>
            <a:ext cx="612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2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TAMPILKAN ANTAR MUKA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A4E0F8-D2CD-4A79-BE75-4B10ECB68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49" y="781803"/>
            <a:ext cx="4769351" cy="57713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65DEE1-7A95-4860-8982-516D50292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497" y="2054224"/>
            <a:ext cx="6400454" cy="345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54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77992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3034681" y="97576"/>
            <a:ext cx="612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2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TAMPILKAN ANTAR MUKA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37381D-52A9-4745-A36B-E242D6621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779929"/>
            <a:ext cx="4362450" cy="59587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45C793-037E-43DC-BF9F-9526348CF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626" y="1628775"/>
            <a:ext cx="63632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94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77992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3034681" y="97576"/>
            <a:ext cx="612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2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TAMPILKAN ANTAR MUKA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473295-B509-4005-B8FA-8896B2C4F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779926"/>
            <a:ext cx="4889500" cy="61222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4E576E-C231-48C1-8B48-18725F061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99" y="1965325"/>
            <a:ext cx="6059701" cy="33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8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77992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3034681" y="97576"/>
            <a:ext cx="612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2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TAMPILKAN ANTAR MUKA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C1E907-5A28-4DAF-BD4D-202B5BE60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06" y="779926"/>
            <a:ext cx="5187950" cy="59804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2013A3-AB7C-4237-ADE9-D1241AAF2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110" y="1962150"/>
            <a:ext cx="5789184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59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19325" y="2472984"/>
            <a:ext cx="7848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DEMO PROGRAM</a:t>
            </a:r>
            <a:endParaRPr lang="id-ID" sz="3200" b="1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078071"/>
            <a:ext cx="12192000" cy="7799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341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19325" y="2472984"/>
            <a:ext cx="8562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MENGAPA HARUS </a:t>
            </a:r>
            <a:r>
              <a:rPr lang="en-US" sz="3200" b="1">
                <a:latin typeface="Arial Black" panose="020B0A04020102020204" pitchFamily="34" charset="0"/>
                <a:cs typeface="Times New Roman" panose="02020603050405020304" pitchFamily="18" charset="0"/>
              </a:rPr>
              <a:t>MEMILIH MOBAS?</a:t>
            </a:r>
            <a:endParaRPr lang="id-ID" sz="3200" b="1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078071"/>
            <a:ext cx="12192000" cy="7799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6642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18 Gambar Kartun Islam Laki Laki Keren- Waalaikumsalam Hijab Gif  Waalaikumsalam Salam Hijab -… | Cute cartoon pictures, Cute cartoon  wallpapers, Cute love carto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36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36" y="305414"/>
            <a:ext cx="1515876" cy="13589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4064" y="318861"/>
            <a:ext cx="1416704" cy="13589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68521" y="548934"/>
            <a:ext cx="76620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2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TUGAS UAS</a:t>
            </a:r>
          </a:p>
          <a:p>
            <a:pPr algn="ctr"/>
            <a:r>
              <a:rPr lang="id-ID" sz="32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Pemrograman Berorientasi Objek</a:t>
            </a:r>
          </a:p>
        </p:txBody>
      </p:sp>
      <p:sp>
        <p:nvSpPr>
          <p:cNvPr id="9" name="Rectangle 8"/>
          <p:cNvSpPr/>
          <p:nvPr/>
        </p:nvSpPr>
        <p:spPr>
          <a:xfrm>
            <a:off x="2080263" y="2393193"/>
            <a:ext cx="8494633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FPI (FRONT PEMBELA IT)</a:t>
            </a:r>
          </a:p>
          <a:p>
            <a:pPr>
              <a:lnSpc>
                <a:spcPct val="150000"/>
              </a:lnSpc>
            </a:pPr>
            <a:r>
              <a:rPr lang="id-ID" sz="2400" dirty="0"/>
              <a:t>Project Manager 	: Adinda Olivia Ramanuzan 	(19102076)</a:t>
            </a:r>
          </a:p>
          <a:p>
            <a:pPr>
              <a:lnSpc>
                <a:spcPct val="150000"/>
              </a:lnSpc>
            </a:pPr>
            <a:r>
              <a:rPr lang="id-ID" sz="2400" dirty="0"/>
              <a:t>Analyst 		: Tasya Anggar Ari Krisnandi 	(19102203)</a:t>
            </a:r>
          </a:p>
          <a:p>
            <a:pPr>
              <a:lnSpc>
                <a:spcPct val="150000"/>
              </a:lnSpc>
            </a:pPr>
            <a:r>
              <a:rPr lang="id-ID" sz="2400" dirty="0"/>
              <a:t>Designer 		: Aslam Hadil Mantin  		(19102152)	</a:t>
            </a:r>
          </a:p>
          <a:p>
            <a:pPr>
              <a:lnSpc>
                <a:spcPct val="150000"/>
              </a:lnSpc>
            </a:pPr>
            <a:r>
              <a:rPr lang="id-ID" sz="2400" dirty="0"/>
              <a:t>Programmer 1 	: Iman Ghozali 			(19102146)</a:t>
            </a:r>
          </a:p>
          <a:p>
            <a:pPr>
              <a:lnSpc>
                <a:spcPct val="150000"/>
              </a:lnSpc>
            </a:pPr>
            <a:r>
              <a:rPr lang="id-ID" sz="2400" dirty="0"/>
              <a:t>Programmer 2 	: Hikmatus Sholehah 		(19102024)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078071"/>
            <a:ext cx="12192000" cy="7799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264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64272" y="719590"/>
            <a:ext cx="7046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2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APLIKASI SHOWROOM MOBAS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078071"/>
            <a:ext cx="12192000" cy="7799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6" name="Picture 2" descr="Pasar Mobil Bekas di Aceh Masih Konsisten Menuru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669" y="1658144"/>
            <a:ext cx="6124201" cy="389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5E3360-6BCF-4215-A191-E4E21908A7C9}"/>
              </a:ext>
            </a:extLst>
          </p:cNvPr>
          <p:cNvSpPr txBox="1"/>
          <p:nvPr/>
        </p:nvSpPr>
        <p:spPr>
          <a:xfrm>
            <a:off x="1772609" y="5661964"/>
            <a:ext cx="8430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400" dirty="0"/>
              <a:t>"</a:t>
            </a:r>
            <a:r>
              <a:rPr lang="en-ID" sz="1400" dirty="0" err="1"/>
              <a:t>Aplikasi</a:t>
            </a:r>
            <a:r>
              <a:rPr lang="en-ID" sz="1400" dirty="0"/>
              <a:t> Showroom </a:t>
            </a:r>
            <a:r>
              <a:rPr lang="en-ID" sz="1400" dirty="0" err="1"/>
              <a:t>Mobas</a:t>
            </a:r>
            <a:r>
              <a:rPr lang="en-ID" sz="1400" dirty="0"/>
              <a:t>" </a:t>
            </a:r>
            <a:r>
              <a:rPr lang="en-ID" sz="1400" dirty="0" err="1"/>
              <a:t>solusi</a:t>
            </a:r>
            <a:r>
              <a:rPr lang="en-ID" sz="1400" dirty="0"/>
              <a:t> </a:t>
            </a:r>
            <a:r>
              <a:rPr lang="en-ID" sz="1400" dirty="0" err="1"/>
              <a:t>mobil</a:t>
            </a:r>
            <a:r>
              <a:rPr lang="en-ID" sz="1400" dirty="0"/>
              <a:t> </a:t>
            </a:r>
            <a:r>
              <a:rPr lang="en-ID" sz="1400" dirty="0" err="1"/>
              <a:t>bekas</a:t>
            </a:r>
            <a:r>
              <a:rPr lang="en-ID" sz="1400" dirty="0"/>
              <a:t> </a:t>
            </a:r>
            <a:r>
              <a:rPr lang="en-ID" sz="1400" dirty="0" err="1"/>
              <a:t>terbaik</a:t>
            </a:r>
            <a:r>
              <a:rPr lang="en-ID" sz="1400" dirty="0"/>
              <a:t> yang </a:t>
            </a:r>
            <a:r>
              <a:rPr lang="en-ID" sz="1400" dirty="0" err="1"/>
              <a:t>memiliki</a:t>
            </a:r>
            <a:r>
              <a:rPr lang="en-ID" sz="1400" dirty="0"/>
              <a:t> </a:t>
            </a:r>
            <a:r>
              <a:rPr lang="en-ID" sz="1400" dirty="0" err="1"/>
              <a:t>kualitas</a:t>
            </a:r>
            <a:r>
              <a:rPr lang="en-ID" sz="1400" dirty="0"/>
              <a:t> </a:t>
            </a:r>
            <a:r>
              <a:rPr lang="en-ID" sz="1400" dirty="0" err="1"/>
              <a:t>berkelas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harga</a:t>
            </a:r>
            <a:r>
              <a:rPr lang="en-ID" sz="1400" dirty="0"/>
              <a:t> yang </a:t>
            </a:r>
            <a:r>
              <a:rPr lang="en-ID" sz="1400" dirty="0" err="1"/>
              <a:t>pantas</a:t>
            </a:r>
            <a:endParaRPr lang="id-ID" sz="1400" b="1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03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09971" y="548934"/>
            <a:ext cx="7179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2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DESKRIPSI SINGKAT APLIKASI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078071"/>
            <a:ext cx="12192000" cy="7799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755276" y="1897730"/>
            <a:ext cx="106814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2400" dirty="0" err="1">
                <a:latin typeface="Arial" panose="020B0604020202020204" pitchFamily="34" charset="0"/>
                <a:ea typeface="Calibri" panose="020F0502020204030204" pitchFamily="34" charset="0"/>
              </a:rPr>
              <a:t>Mobas</a:t>
            </a:r>
            <a:r>
              <a:rPr lang="en-ID" sz="2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ea typeface="Calibri" panose="020F0502020204030204" pitchFamily="34" charset="0"/>
              </a:rPr>
              <a:t>menawarkan</a:t>
            </a:r>
            <a:r>
              <a:rPr lang="en-ID" sz="2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ea typeface="Calibri" panose="020F0502020204030204" pitchFamily="34" charset="0"/>
              </a:rPr>
              <a:t>beberapa</a:t>
            </a:r>
            <a:r>
              <a:rPr lang="en-ID" sz="2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ea typeface="Calibri" panose="020F0502020204030204" pitchFamily="34" charset="0"/>
              </a:rPr>
              <a:t>kelebihan</a:t>
            </a:r>
            <a:r>
              <a:rPr lang="en-ID" sz="2400" dirty="0"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r>
              <a:rPr lang="en-ID" sz="2400" dirty="0" err="1">
                <a:latin typeface="Arial" panose="020B0604020202020204" pitchFamily="34" charset="0"/>
                <a:ea typeface="Calibri" panose="020F0502020204030204" pitchFamily="34" charset="0"/>
              </a:rPr>
              <a:t>Kelebihan</a:t>
            </a:r>
            <a:r>
              <a:rPr lang="en-ID" sz="2400" dirty="0">
                <a:latin typeface="Arial" panose="020B0604020202020204" pitchFamily="34" charset="0"/>
                <a:ea typeface="Calibri" panose="020F0502020204030204" pitchFamily="34" charset="0"/>
              </a:rPr>
              <a:t> yang </a:t>
            </a:r>
            <a:r>
              <a:rPr lang="en-ID" sz="2400" dirty="0" err="1">
                <a:latin typeface="Arial" panose="020B0604020202020204" pitchFamily="34" charset="0"/>
                <a:ea typeface="Calibri" panose="020F0502020204030204" pitchFamily="34" charset="0"/>
              </a:rPr>
              <a:t>ditawarkan</a:t>
            </a:r>
            <a:r>
              <a:rPr lang="en-ID" sz="2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ea typeface="Calibri" panose="020F0502020204030204" pitchFamily="34" charset="0"/>
              </a:rPr>
              <a:t>adalah</a:t>
            </a:r>
            <a:r>
              <a:rPr lang="en-ID" sz="2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ea typeface="Calibri" panose="020F0502020204030204" pitchFamily="34" charset="0"/>
              </a:rPr>
              <a:t>pengguna</a:t>
            </a:r>
            <a:r>
              <a:rPr lang="en-ID" sz="2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ea typeface="Calibri" panose="020F0502020204030204" pitchFamily="34" charset="0"/>
              </a:rPr>
              <a:t>dapat</a:t>
            </a:r>
            <a:r>
              <a:rPr lang="en-ID" sz="2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ea typeface="Calibri" panose="020F0502020204030204" pitchFamily="34" charset="0"/>
              </a:rPr>
              <a:t>mencari</a:t>
            </a:r>
            <a:r>
              <a:rPr lang="en-ID" sz="2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ea typeface="Calibri" panose="020F0502020204030204" pitchFamily="34" charset="0"/>
              </a:rPr>
              <a:t>mobil</a:t>
            </a:r>
            <a:r>
              <a:rPr lang="en-ID" sz="2400" dirty="0">
                <a:latin typeface="Arial" panose="020B0604020202020204" pitchFamily="34" charset="0"/>
                <a:ea typeface="Calibri" panose="020F0502020204030204" pitchFamily="34" charset="0"/>
              </a:rPr>
              <a:t> yang </a:t>
            </a:r>
            <a:r>
              <a:rPr lang="en-ID" sz="2400" dirty="0" err="1">
                <a:latin typeface="Arial" panose="020B0604020202020204" pitchFamily="34" charset="0"/>
                <a:ea typeface="Calibri" panose="020F0502020204030204" pitchFamily="34" charset="0"/>
              </a:rPr>
              <a:t>sesuai</a:t>
            </a:r>
            <a:r>
              <a:rPr lang="en-ID" sz="2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ea typeface="Calibri" panose="020F0502020204030204" pitchFamily="34" charset="0"/>
              </a:rPr>
              <a:t>dengan</a:t>
            </a:r>
            <a:r>
              <a:rPr lang="en-ID" sz="2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ea typeface="Calibri" panose="020F0502020204030204" pitchFamily="34" charset="0"/>
              </a:rPr>
              <a:t>keinginan</a:t>
            </a:r>
            <a:r>
              <a:rPr lang="en-ID" sz="2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ea typeface="Calibri" panose="020F0502020204030204" pitchFamily="34" charset="0"/>
              </a:rPr>
              <a:t>mereka</a:t>
            </a:r>
            <a:r>
              <a:rPr lang="en-ID" sz="2400" dirty="0">
                <a:latin typeface="Arial" panose="020B0604020202020204" pitchFamily="34" charset="0"/>
                <a:ea typeface="Calibri" panose="020F0502020204030204" pitchFamily="34" charset="0"/>
              </a:rPr>
              <a:t>, MOBAS </a:t>
            </a:r>
            <a:r>
              <a:rPr lang="en-ID" sz="2400" dirty="0" err="1">
                <a:latin typeface="Arial" panose="020B0604020202020204" pitchFamily="34" charset="0"/>
                <a:ea typeface="Calibri" panose="020F0502020204030204" pitchFamily="34" charset="0"/>
              </a:rPr>
              <a:t>menyediakan</a:t>
            </a:r>
            <a:r>
              <a:rPr lang="en-ID" sz="2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ea typeface="Calibri" panose="020F0502020204030204" pitchFamily="34" charset="0"/>
              </a:rPr>
              <a:t>suatu</a:t>
            </a:r>
            <a:r>
              <a:rPr lang="en-ID" sz="2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ea typeface="Calibri" panose="020F0502020204030204" pitchFamily="34" charset="0"/>
              </a:rPr>
              <a:t>sistem</a:t>
            </a:r>
            <a:r>
              <a:rPr lang="en-ID" sz="2400" dirty="0">
                <a:latin typeface="Arial" panose="020B0604020202020204" pitchFamily="34" charset="0"/>
                <a:ea typeface="Calibri" panose="020F0502020204030204" pitchFamily="34" charset="0"/>
              </a:rPr>
              <a:t> portal </a:t>
            </a:r>
            <a:r>
              <a:rPr lang="en-ID" sz="2400" dirty="0" err="1">
                <a:latin typeface="Arial" panose="020B0604020202020204" pitchFamily="34" charset="0"/>
                <a:ea typeface="Calibri" panose="020F0502020204030204" pitchFamily="34" charset="0"/>
              </a:rPr>
              <a:t>transaksi</a:t>
            </a:r>
            <a:r>
              <a:rPr lang="en-ID" sz="2400" dirty="0">
                <a:latin typeface="Arial" panose="020B0604020202020204" pitchFamily="34" charset="0"/>
                <a:ea typeface="Calibri" panose="020F0502020204030204" pitchFamily="34" charset="0"/>
              </a:rPr>
              <a:t> yang </a:t>
            </a:r>
            <a:r>
              <a:rPr lang="en-ID" sz="2400" dirty="0" err="1">
                <a:latin typeface="Arial" panose="020B0604020202020204" pitchFamily="34" charset="0"/>
                <a:ea typeface="Calibri" panose="020F0502020204030204" pitchFamily="34" charset="0"/>
              </a:rPr>
              <a:t>diharapkan</a:t>
            </a:r>
            <a:r>
              <a:rPr lang="en-ID" sz="2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ea typeface="Calibri" panose="020F0502020204030204" pitchFamily="34" charset="0"/>
              </a:rPr>
              <a:t>dapat</a:t>
            </a:r>
            <a:r>
              <a:rPr lang="en-ID" sz="2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ea typeface="Calibri" panose="020F0502020204030204" pitchFamily="34" charset="0"/>
              </a:rPr>
              <a:t>membantu</a:t>
            </a:r>
            <a:r>
              <a:rPr lang="en-ID" sz="2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ea typeface="Calibri" panose="020F0502020204030204" pitchFamily="34" charset="0"/>
              </a:rPr>
              <a:t>pembeli</a:t>
            </a:r>
            <a:r>
              <a:rPr lang="en-ID" sz="2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ea typeface="Calibri" panose="020F0502020204030204" pitchFamily="34" charset="0"/>
              </a:rPr>
              <a:t>melakukan</a:t>
            </a:r>
            <a:r>
              <a:rPr lang="en-ID" sz="2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ea typeface="Calibri" panose="020F0502020204030204" pitchFamily="34" charset="0"/>
              </a:rPr>
              <a:t>porses</a:t>
            </a:r>
            <a:r>
              <a:rPr lang="en-ID" sz="2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ea typeface="Calibri" panose="020F0502020204030204" pitchFamily="34" charset="0"/>
              </a:rPr>
              <a:t>transaksi</a:t>
            </a:r>
            <a:r>
              <a:rPr lang="en-ID" sz="2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ea typeface="Calibri" panose="020F0502020204030204" pitchFamily="34" charset="0"/>
              </a:rPr>
              <a:t>kepada</a:t>
            </a:r>
            <a:r>
              <a:rPr lang="en-ID" sz="2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ea typeface="Calibri" panose="020F0502020204030204" pitchFamily="34" charset="0"/>
              </a:rPr>
              <a:t>penjual</a:t>
            </a:r>
            <a:r>
              <a:rPr lang="en-ID" sz="2400" dirty="0"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r>
              <a:rPr lang="en-ID" sz="2400" dirty="0" err="1">
                <a:latin typeface="Arial" panose="020B0604020202020204" pitchFamily="34" charset="0"/>
                <a:ea typeface="Calibri" panose="020F0502020204030204" pitchFamily="34" charset="0"/>
              </a:rPr>
              <a:t>Dengan</a:t>
            </a:r>
            <a:r>
              <a:rPr lang="en-ID" sz="2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ea typeface="Calibri" panose="020F0502020204030204" pitchFamily="34" charset="0"/>
              </a:rPr>
              <a:t>adanya</a:t>
            </a:r>
            <a:r>
              <a:rPr lang="en-ID" sz="2400" dirty="0">
                <a:latin typeface="Arial" panose="020B0604020202020204" pitchFamily="34" charset="0"/>
                <a:ea typeface="Calibri" panose="020F0502020204030204" pitchFamily="34" charset="0"/>
              </a:rPr>
              <a:t> MOBAS, </a:t>
            </a:r>
            <a:r>
              <a:rPr lang="en-ID" sz="2400" dirty="0" err="1">
                <a:latin typeface="Arial" panose="020B0604020202020204" pitchFamily="34" charset="0"/>
                <a:ea typeface="Calibri" panose="020F0502020204030204" pitchFamily="34" charset="0"/>
              </a:rPr>
              <a:t>diharapkan</a:t>
            </a:r>
            <a:r>
              <a:rPr lang="en-ID" sz="2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ea typeface="Calibri" panose="020F0502020204030204" pitchFamily="34" charset="0"/>
              </a:rPr>
              <a:t>pembeli</a:t>
            </a:r>
            <a:r>
              <a:rPr lang="en-ID" sz="2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ea typeface="Calibri" panose="020F0502020204030204" pitchFamily="34" charset="0"/>
              </a:rPr>
              <a:t>dan</a:t>
            </a:r>
            <a:r>
              <a:rPr lang="en-ID" sz="2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ea typeface="Calibri" panose="020F0502020204030204" pitchFamily="34" charset="0"/>
              </a:rPr>
              <a:t>penjual</a:t>
            </a:r>
            <a:r>
              <a:rPr lang="en-ID" sz="2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ea typeface="Calibri" panose="020F0502020204030204" pitchFamily="34" charset="0"/>
              </a:rPr>
              <a:t>mendapat</a:t>
            </a:r>
            <a:r>
              <a:rPr lang="en-ID" sz="2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ea typeface="Calibri" panose="020F0502020204030204" pitchFamily="34" charset="0"/>
              </a:rPr>
              <a:t>solusi</a:t>
            </a:r>
            <a:r>
              <a:rPr lang="en-ID" sz="2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ea typeface="Calibri" panose="020F0502020204030204" pitchFamily="34" charset="0"/>
              </a:rPr>
              <a:t>untuk</a:t>
            </a:r>
            <a:r>
              <a:rPr lang="en-ID" sz="2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ea typeface="Calibri" panose="020F0502020204030204" pitchFamily="34" charset="0"/>
              </a:rPr>
              <a:t>kegiatan</a:t>
            </a:r>
            <a:r>
              <a:rPr lang="en-ID" sz="2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ea typeface="Calibri" panose="020F0502020204030204" pitchFamily="34" charset="0"/>
              </a:rPr>
              <a:t>jual</a:t>
            </a:r>
            <a:r>
              <a:rPr lang="en-ID" sz="2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ea typeface="Calibri" panose="020F0502020204030204" pitchFamily="34" charset="0"/>
              </a:rPr>
              <a:t>beli</a:t>
            </a:r>
            <a:r>
              <a:rPr lang="en-ID" sz="2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ea typeface="Calibri" panose="020F0502020204030204" pitchFamily="34" charset="0"/>
              </a:rPr>
              <a:t>mobil</a:t>
            </a:r>
            <a:r>
              <a:rPr lang="en-ID" sz="2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ea typeface="Calibri" panose="020F0502020204030204" pitchFamily="34" charset="0"/>
              </a:rPr>
              <a:t>bekas</a:t>
            </a:r>
            <a:r>
              <a:rPr lang="en-ID" sz="2400" dirty="0">
                <a:latin typeface="Arial" panose="020B0604020202020204" pitchFamily="34" charset="0"/>
                <a:ea typeface="Calibri" panose="020F0502020204030204" pitchFamily="34" charset="0"/>
              </a:rPr>
              <a:t> yang </a:t>
            </a:r>
            <a:r>
              <a:rPr lang="en-ID" sz="2400" dirty="0" err="1">
                <a:latin typeface="Arial" panose="020B0604020202020204" pitchFamily="34" charset="0"/>
                <a:ea typeface="Calibri" panose="020F0502020204030204" pitchFamily="34" charset="0"/>
              </a:rPr>
              <a:t>efektif</a:t>
            </a:r>
            <a:r>
              <a:rPr lang="en-ID" sz="2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ea typeface="Calibri" panose="020F0502020204030204" pitchFamily="34" charset="0"/>
              </a:rPr>
              <a:t>dan</a:t>
            </a:r>
            <a:r>
              <a:rPr lang="en-ID" sz="2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ea typeface="Calibri" panose="020F0502020204030204" pitchFamily="34" charset="0"/>
              </a:rPr>
              <a:t>efisien</a:t>
            </a:r>
            <a:r>
              <a:rPr lang="en-ID" sz="2400" dirty="0"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064079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00333" y="548934"/>
            <a:ext cx="2398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2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TIMELINE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078071"/>
            <a:ext cx="12192000" cy="7799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683A88-AC9E-4BE1-8C38-313FEF107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126865"/>
              </p:ext>
            </p:extLst>
          </p:nvPr>
        </p:nvGraphicFramePr>
        <p:xfrm>
          <a:off x="3120623" y="1271257"/>
          <a:ext cx="5690002" cy="4529466"/>
        </p:xfrm>
        <a:graphic>
          <a:graphicData uri="http://schemas.openxmlformats.org/drawingml/2006/table">
            <a:tbl>
              <a:tblPr/>
              <a:tblGrid>
                <a:gridCol w="1070038">
                  <a:extLst>
                    <a:ext uri="{9D8B030D-6E8A-4147-A177-3AD203B41FA5}">
                      <a16:colId xmlns:a16="http://schemas.microsoft.com/office/drawing/2014/main" val="3721320454"/>
                    </a:ext>
                  </a:extLst>
                </a:gridCol>
                <a:gridCol w="4619964">
                  <a:extLst>
                    <a:ext uri="{9D8B030D-6E8A-4147-A177-3AD203B41FA5}">
                      <a16:colId xmlns:a16="http://schemas.microsoft.com/office/drawing/2014/main" val="2113576181"/>
                    </a:ext>
                  </a:extLst>
                </a:gridCol>
              </a:tblGrid>
              <a:tr h="15140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TIMELINE</a:t>
                      </a:r>
                    </a:p>
                  </a:txBody>
                  <a:tcPr marL="4696" marR="4696" marT="46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579805"/>
                  </a:ext>
                </a:extLst>
              </a:tr>
              <a:tr h="151403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Date</a:t>
                      </a:r>
                    </a:p>
                  </a:txBody>
                  <a:tcPr marL="4696" marR="4696" marT="46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Jobdesc</a:t>
                      </a:r>
                    </a:p>
                  </a:txBody>
                  <a:tcPr marL="4696" marR="4696" marT="46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404928"/>
                  </a:ext>
                </a:extLst>
              </a:tr>
              <a:tr h="151403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senin 28 juni</a:t>
                      </a:r>
                    </a:p>
                  </a:txBody>
                  <a:tcPr marL="4696" marR="4696" marT="46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Pembahasan tugas</a:t>
                      </a:r>
                    </a:p>
                  </a:txBody>
                  <a:tcPr marL="4696" marR="4696" marT="46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468799"/>
                  </a:ext>
                </a:extLst>
              </a:tr>
              <a:tr h="151403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696" marR="4696" marT="46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 menentukan nama resto</a:t>
                      </a:r>
                    </a:p>
                  </a:txBody>
                  <a:tcPr marL="4696" marR="4696" marT="469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567657"/>
                  </a:ext>
                </a:extLst>
              </a:tr>
              <a:tr h="151403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696" marR="4696" marT="46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 membuat flowchart</a:t>
                      </a:r>
                    </a:p>
                  </a:txBody>
                  <a:tcPr marL="4696" marR="4696" marT="469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39084"/>
                  </a:ext>
                </a:extLst>
              </a:tr>
              <a:tr h="151403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696" marR="4696" marT="46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 membuat classdiagram</a:t>
                      </a:r>
                    </a:p>
                  </a:txBody>
                  <a:tcPr marL="4696" marR="4696" marT="469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422032"/>
                  </a:ext>
                </a:extLst>
              </a:tr>
              <a:tr h="151403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696" marR="4696" marT="46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 membuat codingan</a:t>
                      </a:r>
                    </a:p>
                  </a:txBody>
                  <a:tcPr marL="4696" marR="4696" marT="469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709863"/>
                  </a:ext>
                </a:extLst>
              </a:tr>
              <a:tr h="151403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kamis 1 juli </a:t>
                      </a:r>
                    </a:p>
                  </a:txBody>
                  <a:tcPr marL="4696" marR="4696" marT="46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revisian dan GUI</a:t>
                      </a:r>
                    </a:p>
                  </a:txBody>
                  <a:tcPr marL="4696" marR="4696" marT="46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617385"/>
                  </a:ext>
                </a:extLst>
              </a:tr>
              <a:tr h="151403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696" marR="4696" marT="46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 merevisi flowchart</a:t>
                      </a:r>
                    </a:p>
                  </a:txBody>
                  <a:tcPr marL="4696" marR="4696" marT="469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100268"/>
                  </a:ext>
                </a:extLst>
              </a:tr>
              <a:tr h="151403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696" marR="4696" marT="46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 merevisi diagram</a:t>
                      </a:r>
                    </a:p>
                  </a:txBody>
                  <a:tcPr marL="4696" marR="4696" marT="469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67142"/>
                  </a:ext>
                </a:extLst>
              </a:tr>
              <a:tr h="151403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696" marR="4696" marT="46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 membuat GUI</a:t>
                      </a:r>
                    </a:p>
                  </a:txBody>
                  <a:tcPr marL="4696" marR="4696" marT="469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801648"/>
                  </a:ext>
                </a:extLst>
              </a:tr>
              <a:tr h="151403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696" marR="4696" marT="46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 melanjutkan codingan</a:t>
                      </a:r>
                    </a:p>
                  </a:txBody>
                  <a:tcPr marL="4696" marR="4696" marT="469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374359"/>
                  </a:ext>
                </a:extLst>
              </a:tr>
              <a:tr h="151403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minggu 4 juli </a:t>
                      </a:r>
                    </a:p>
                  </a:txBody>
                  <a:tcPr marL="4696" marR="4696" marT="46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mendesign</a:t>
                      </a:r>
                    </a:p>
                  </a:txBody>
                  <a:tcPr marL="4696" marR="4696" marT="46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258140"/>
                  </a:ext>
                </a:extLst>
              </a:tr>
              <a:tr h="151403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696" marR="4696" marT="46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 membuat tampilan antarmuka</a:t>
                      </a:r>
                    </a:p>
                  </a:txBody>
                  <a:tcPr marL="4696" marR="4696" marT="469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33674"/>
                  </a:ext>
                </a:extLst>
              </a:tr>
              <a:tr h="151403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696" marR="4696" marT="46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 mendesign aplikasi</a:t>
                      </a:r>
                    </a:p>
                  </a:txBody>
                  <a:tcPr marL="4696" marR="4696" marT="469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121768"/>
                  </a:ext>
                </a:extLst>
              </a:tr>
              <a:tr h="151403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696" marR="4696" marT="46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 melanjutkan codingan</a:t>
                      </a:r>
                    </a:p>
                  </a:txBody>
                  <a:tcPr marL="4696" marR="4696" marT="469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025734"/>
                  </a:ext>
                </a:extLst>
              </a:tr>
              <a:tr h="151403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minggu 11 juli </a:t>
                      </a:r>
                    </a:p>
                  </a:txBody>
                  <a:tcPr marL="4696" marR="4696" marT="46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revisian &amp; program</a:t>
                      </a:r>
                    </a:p>
                  </a:txBody>
                  <a:tcPr marL="4696" marR="4696" marT="46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489466"/>
                  </a:ext>
                </a:extLst>
              </a:tr>
              <a:tr h="151403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696" marR="4696" marT="46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 merevisi flowchat</a:t>
                      </a:r>
                    </a:p>
                  </a:txBody>
                  <a:tcPr marL="4696" marR="4696" marT="469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669420"/>
                  </a:ext>
                </a:extLst>
              </a:tr>
              <a:tr h="151403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696" marR="4696" marT="46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 merevisi classdiagram</a:t>
                      </a:r>
                    </a:p>
                  </a:txBody>
                  <a:tcPr marL="4696" marR="4696" marT="469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712582"/>
                  </a:ext>
                </a:extLst>
              </a:tr>
              <a:tr h="151403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696" marR="4696" marT="46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 mengalami kesusahan dalam codingan yang terus menerus error</a:t>
                      </a:r>
                    </a:p>
                  </a:txBody>
                  <a:tcPr marL="4696" marR="4696" marT="46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346703"/>
                  </a:ext>
                </a:extLst>
              </a:tr>
              <a:tr h="151403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rabu 21 juli </a:t>
                      </a:r>
                    </a:p>
                  </a:txBody>
                  <a:tcPr marL="4696" marR="4696" marT="46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memutuskan untuk</a:t>
                      </a:r>
                    </a:p>
                  </a:txBody>
                  <a:tcPr marL="4696" marR="4696" marT="46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346202"/>
                  </a:ext>
                </a:extLst>
              </a:tr>
              <a:tr h="290182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696" marR="4696" marT="46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mengganti project baru dikarenakan project lama terus menerus mengalami error dalam programnya</a:t>
                      </a:r>
                    </a:p>
                  </a:txBody>
                  <a:tcPr marL="4696" marR="4696" marT="46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265379"/>
                  </a:ext>
                </a:extLst>
              </a:tr>
              <a:tr h="151403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senin 26 juli</a:t>
                      </a:r>
                    </a:p>
                  </a:txBody>
                  <a:tcPr marL="4696" marR="4696" marT="46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Pembahasan</a:t>
                      </a:r>
                    </a:p>
                  </a:txBody>
                  <a:tcPr marL="4696" marR="4696" marT="46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924997"/>
                  </a:ext>
                </a:extLst>
              </a:tr>
              <a:tr h="151403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696" marR="4696" marT="46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v-SE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 pengecekkan 1-1 program sudah berjalan dengan benar</a:t>
                      </a:r>
                    </a:p>
                  </a:txBody>
                  <a:tcPr marL="4696" marR="4696" marT="469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353653"/>
                  </a:ext>
                </a:extLst>
              </a:tr>
              <a:tr h="151403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696" marR="4696" marT="46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 pengecekkan ulang laporan</a:t>
                      </a:r>
                    </a:p>
                  </a:txBody>
                  <a:tcPr marL="4696" marR="4696" marT="469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073820"/>
                  </a:ext>
                </a:extLst>
              </a:tr>
              <a:tr h="151403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696" marR="4696" marT="46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 penjelasan presentasi</a:t>
                      </a:r>
                    </a:p>
                  </a:txBody>
                  <a:tcPr marL="4696" marR="4696" marT="469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26006"/>
                  </a:ext>
                </a:extLst>
              </a:tr>
              <a:tr h="151403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selasa 27 juli</a:t>
                      </a:r>
                    </a:p>
                  </a:txBody>
                  <a:tcPr marL="4696" marR="4696" marT="46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Finishing</a:t>
                      </a:r>
                    </a:p>
                  </a:txBody>
                  <a:tcPr marL="4696" marR="4696" marT="46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56521"/>
                  </a:ext>
                </a:extLst>
              </a:tr>
              <a:tr h="151403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696" marR="4696" marT="46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 Pemantapan semua anggota</a:t>
                      </a:r>
                    </a:p>
                  </a:txBody>
                  <a:tcPr marL="4696" marR="4696" marT="46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776475"/>
                  </a:ext>
                </a:extLst>
              </a:tr>
              <a:tr h="151403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696" marR="4696" marT="46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  </a:t>
                      </a:r>
                      <a:r>
                        <a:rPr lang="en-ID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percobaan</a:t>
                      </a:r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ID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presentasi</a:t>
                      </a:r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dan </a:t>
                      </a:r>
                      <a:r>
                        <a:rPr lang="en-ID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latihan</a:t>
                      </a:r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ID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apa</a:t>
                      </a:r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yang </a:t>
                      </a:r>
                      <a:r>
                        <a:rPr lang="en-ID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akan</a:t>
                      </a:r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ID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dijelaskan</a:t>
                      </a:r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ID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ketika</a:t>
                      </a:r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ID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presentasi</a:t>
                      </a:r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ID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nanti</a:t>
                      </a:r>
                      <a:endParaRPr lang="en-ID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96" marR="4696" marT="46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935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97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8148" y="108197"/>
            <a:ext cx="3403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2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ALUR PROSES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316072" y="108197"/>
          <a:ext cx="3903566" cy="6641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104943" imgH="7972299" progId="Visio.Drawing.15">
                  <p:embed/>
                </p:oleObj>
              </mc:Choice>
              <mc:Fallback>
                <p:oleObj name="Visio" r:id="rId2" imgW="2104943" imgH="7972299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072" y="108197"/>
                        <a:ext cx="3903566" cy="66416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247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3820" y="195153"/>
            <a:ext cx="3984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2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DIAGRAM CLASS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333565"/>
            <a:ext cx="12192000" cy="52443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8B8A017-6701-4386-9D9B-9F1422274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25" y="1114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BDFB85F-4204-4CF9-AD5C-08FE2978AB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399120"/>
              </p:ext>
            </p:extLst>
          </p:nvPr>
        </p:nvGraphicFramePr>
        <p:xfrm>
          <a:off x="2714624" y="1114424"/>
          <a:ext cx="6808087" cy="5143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420241" imgH="6096141" progId="Visio.Drawing.15">
                  <p:embed/>
                </p:oleObj>
              </mc:Choice>
              <mc:Fallback>
                <p:oleObj r:id="rId2" imgW="9420241" imgH="609614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4" y="1114424"/>
                        <a:ext cx="6808087" cy="51434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354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77992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3034681" y="97576"/>
            <a:ext cx="612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2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TAMPILKAN ANTAR MUKA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BF24B8-65CF-4866-8BC1-9E20A285C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9926"/>
            <a:ext cx="12192000" cy="607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83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77992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3034681" y="97576"/>
            <a:ext cx="612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2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TAMPILKAN ANTAR MUKA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0847C0-ABBE-405A-8882-4AECD575E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7152"/>
            <a:ext cx="12201434" cy="433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02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353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Times New Roman</vt:lpstr>
      <vt:lpstr>Office Theme</vt:lpstr>
      <vt:lpstr>Visio</vt:lpstr>
      <vt:lpstr>Visio.Drawing.15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hikmatus sholehah</cp:lastModifiedBy>
  <cp:revision>17</cp:revision>
  <dcterms:created xsi:type="dcterms:W3CDTF">2021-07-26T09:47:54Z</dcterms:created>
  <dcterms:modified xsi:type="dcterms:W3CDTF">2021-07-28T07:04:19Z</dcterms:modified>
</cp:coreProperties>
</file>