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3"/>
  </p:notesMasterIdLst>
  <p:sldIdLst>
    <p:sldId id="256" r:id="rId2"/>
    <p:sldId id="403" r:id="rId3"/>
    <p:sldId id="404" r:id="rId4"/>
    <p:sldId id="405" r:id="rId5"/>
    <p:sldId id="406" r:id="rId6"/>
    <p:sldId id="407" r:id="rId7"/>
    <p:sldId id="410" r:id="rId8"/>
    <p:sldId id="412" r:id="rId9"/>
    <p:sldId id="411" r:id="rId10"/>
    <p:sldId id="413" r:id="rId11"/>
    <p:sldId id="41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Açık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89" autoAdjust="0"/>
  </p:normalViewPr>
  <p:slideViewPr>
    <p:cSldViewPr snapToGrid="0">
      <p:cViewPr varScale="1">
        <p:scale>
          <a:sx n="117" d="100"/>
          <a:sy n="117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39AE9-2280-45A1-A009-3BF4E6ECF219}" type="datetimeFigureOut">
              <a:rPr lang="tr-TR" smtClean="0"/>
              <a:t>01/03/2025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7136-D465-4789-9E34-230E6E97F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101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84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64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4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51070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0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6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81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5" r:id="rId7"/>
    <p:sldLayoutId id="2147483731" r:id="rId8"/>
    <p:sldLayoutId id="2147483732" r:id="rId9"/>
    <p:sldLayoutId id="2147483733" r:id="rId10"/>
    <p:sldLayoutId id="2147483734" r:id="rId11"/>
    <p:sldLayoutId id="2147483737" r:id="rId12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Bozuk Rope">
            <a:extLst>
              <a:ext uri="{FF2B5EF4-FFF2-40B4-BE49-F238E27FC236}">
                <a16:creationId xmlns:a16="http://schemas.microsoft.com/office/drawing/2014/main" id="{AEB7CF51-056D-9BEA-A4E2-48E06E1CA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867" b="2585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effectLst>
            <a:outerShdw dist="165100" dir="19200000" algn="bl" rotWithShape="0">
              <a:schemeClr val="tx1"/>
            </a:outerShdw>
          </a:effec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642E1DB-7BB7-2AD4-D815-CC447631A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322" y="1606247"/>
            <a:ext cx="10363200" cy="4441372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Web tabanlı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DA43750-7D33-D43A-98EA-6CDE8FC95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5284" y="717037"/>
            <a:ext cx="4757394" cy="1335393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Dr. Öğr. Üyesi </a:t>
            </a:r>
          </a:p>
          <a:p>
            <a:pPr algn="r"/>
            <a:r>
              <a:rPr lang="tr-TR">
                <a:solidFill>
                  <a:srgbClr val="FFFFFF"/>
                </a:solidFill>
              </a:rPr>
              <a:t>	hikmet canlı</a:t>
            </a:r>
          </a:p>
        </p:txBody>
      </p:sp>
      <p:sp>
        <p:nvSpPr>
          <p:cNvPr id="35" name="Date Placeholder 7">
            <a:extLst>
              <a:ext uri="{FF2B5EF4-FFF2-40B4-BE49-F238E27FC236}">
                <a16:creationId xmlns:a16="http://schemas.microsoft.com/office/drawing/2014/main" id="{7B025072-E01B-4B67-9FEC-40245C2E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FFFFFF"/>
                </a:solidFill>
              </a:rPr>
              <a:t>2025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Footer Placeholder 8">
            <a:extLst>
              <a:ext uri="{FF2B5EF4-FFF2-40B4-BE49-F238E27FC236}">
                <a16:creationId xmlns:a16="http://schemas.microsoft.com/office/drawing/2014/main" id="{6A4F0B81-FBE9-45D5-A21C-2617BA5A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>
                <a:solidFill>
                  <a:srgbClr val="FFFFFF"/>
                </a:solidFill>
              </a:rPr>
              <a:t>GEDİK ÜNİVERSİTESİ – BİLGİSAYAR MÜHENDİSLİĞİ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7DC6A6BB-6A4E-4C14-B3A7-38DE9DA9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AC0926-C259-4B3D-95C8-713E98CEE98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5847F-6F75-CADE-036D-F48286AC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18EDF5E1-F310-322D-7492-7BDCB68356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021" y="190449"/>
            <a:ext cx="9255578" cy="38236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tr-TR" sz="2800" b="1" dirty="0"/>
              <a:t>CRUD İşlemleri </a:t>
            </a:r>
            <a:r>
              <a:rPr lang="tr-TR" sz="2800" b="1" dirty="0">
                <a:sym typeface="Wingdings" panose="05000000000000000000" pitchFamily="2" charset="2"/>
              </a:rPr>
              <a:t> Ekleme / Güncelleme</a:t>
            </a:r>
            <a:endParaRPr lang="tr-TR" sz="2800" b="1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6742DA6-C002-BF48-8B94-16C9F2E3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9" y="572817"/>
            <a:ext cx="4124901" cy="623021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CE4B971E-4B36-B430-50E4-A52C1221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293" y="790183"/>
            <a:ext cx="6001588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7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ED7FC-D584-5BE6-2D7C-3D5AED478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3603B8E3-29CA-DB4B-4E0C-17F155810D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021" y="190449"/>
            <a:ext cx="9255578" cy="740280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/>
              <a:t>CRUD İşlemleri </a:t>
            </a:r>
            <a:r>
              <a:rPr lang="tr-TR" sz="2800" b="1" dirty="0">
                <a:sym typeface="Wingdings" panose="05000000000000000000" pitchFamily="2" charset="2"/>
              </a:rPr>
              <a:t> Silme</a:t>
            </a:r>
            <a:endParaRPr lang="tr-TR" sz="2800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24457F5-8FE2-B1E3-A379-9F7C806D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72" y="1289121"/>
            <a:ext cx="407726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8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5AE91-0A43-6FB2-4A64-18D677871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050BBB9A-0CEB-E579-CB58-7581BA569D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ASP.NET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Framework'e</a:t>
            </a:r>
            <a:r>
              <a:rPr lang="tr-TR" dirty="0"/>
              <a:t> Giriş</a:t>
            </a:r>
          </a:p>
        </p:txBody>
      </p:sp>
      <p:sp>
        <p:nvSpPr>
          <p:cNvPr id="6" name="Metin Yer Tutucusu 2">
            <a:extLst>
              <a:ext uri="{FF2B5EF4-FFF2-40B4-BE49-F238E27FC236}">
                <a16:creationId xmlns:a16="http://schemas.microsoft.com/office/drawing/2014/main" id="{8CF4F5F0-15FD-6BD7-818E-F58E98A3C958}"/>
              </a:ext>
            </a:extLst>
          </p:cNvPr>
          <p:cNvSpPr txBox="1">
            <a:spLocks/>
          </p:cNvSpPr>
          <p:nvPr/>
        </p:nvSpPr>
        <p:spPr>
          <a:xfrm>
            <a:off x="152400" y="1085123"/>
            <a:ext cx="12192000" cy="4017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 err="1"/>
              <a:t>Entity</a:t>
            </a:r>
            <a:r>
              <a:rPr lang="tr-TR" dirty="0"/>
              <a:t> Framework (EF), Microsoft tarafından geliştirilmiş bir Object-</a:t>
            </a:r>
            <a:r>
              <a:rPr lang="tr-TR" dirty="0" err="1"/>
              <a:t>Relational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(ORM) aracıdır. EF, veri tabanı ile uygulama arasındaki etkileşimi yönetir ve geliştiricilerin SQL yazmadan veri tabanı işlemlerini gerçekleştirmesini sağlar. </a:t>
            </a:r>
            <a:r>
              <a:rPr lang="tr-TR" dirty="0" err="1"/>
              <a:t>Entity</a:t>
            </a:r>
            <a:r>
              <a:rPr lang="tr-TR" dirty="0"/>
              <a:t> Framework, .NET uygulamalarının veri tabanı ile kolayca iletişim kurmasına olanak tanır.</a:t>
            </a:r>
          </a:p>
          <a:p>
            <a:pPr algn="l"/>
            <a:r>
              <a:rPr lang="tr-TR" dirty="0"/>
              <a:t>ASP.NET </a:t>
            </a:r>
            <a:r>
              <a:rPr lang="tr-TR" dirty="0" err="1"/>
              <a:t>Core</a:t>
            </a:r>
            <a:r>
              <a:rPr lang="tr-TR" dirty="0"/>
              <a:t> 8.0, </a:t>
            </a:r>
            <a:r>
              <a:rPr lang="tr-TR" dirty="0" err="1"/>
              <a:t>Entity</a:t>
            </a:r>
            <a:r>
              <a:rPr lang="tr-TR" dirty="0"/>
              <a:t> Framework </a:t>
            </a:r>
            <a:r>
              <a:rPr lang="tr-TR" dirty="0" err="1"/>
              <a:t>Core</a:t>
            </a:r>
            <a:r>
              <a:rPr lang="tr-TR" dirty="0"/>
              <a:t> (EF </a:t>
            </a:r>
            <a:r>
              <a:rPr lang="tr-TR" dirty="0" err="1"/>
              <a:t>Core</a:t>
            </a:r>
            <a:r>
              <a:rPr lang="tr-TR" dirty="0"/>
              <a:t>) kullanarak veri tabanı işlemlerini gerçekleştirebilir. EF </a:t>
            </a:r>
            <a:r>
              <a:rPr lang="tr-TR" dirty="0" err="1"/>
              <a:t>Core</a:t>
            </a:r>
            <a:r>
              <a:rPr lang="tr-TR" dirty="0"/>
              <a:t>, veri tabanı işlemlerini basitleştirirken, SQL sorguları, bağlantı yönetimi, veri tabanı şeması oluşturma (migrasyon), veri okuma, yazma ve silme gibi temel CRUD işlemleri için araçlar sağlar.</a:t>
            </a:r>
          </a:p>
        </p:txBody>
      </p:sp>
    </p:spTree>
    <p:extLst>
      <p:ext uri="{BB962C8B-B14F-4D97-AF65-F5344CB8AC3E}">
        <p14:creationId xmlns:p14="http://schemas.microsoft.com/office/powerpoint/2010/main" val="27996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6EDE5-CD1E-0853-DC5F-FF7E8869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8211893-19F5-938F-39A5-78C71FAF6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CRUD İşlemleri Nedir?</a:t>
            </a:r>
          </a:p>
        </p:txBody>
      </p:sp>
      <p:sp>
        <p:nvSpPr>
          <p:cNvPr id="6" name="Metin Yer Tutucusu 2">
            <a:extLst>
              <a:ext uri="{FF2B5EF4-FFF2-40B4-BE49-F238E27FC236}">
                <a16:creationId xmlns:a16="http://schemas.microsoft.com/office/drawing/2014/main" id="{F7AD809F-B18E-6665-0905-689FA9F54114}"/>
              </a:ext>
            </a:extLst>
          </p:cNvPr>
          <p:cNvSpPr txBox="1">
            <a:spLocks/>
          </p:cNvSpPr>
          <p:nvPr/>
        </p:nvSpPr>
        <p:spPr>
          <a:xfrm>
            <a:off x="152400" y="1085123"/>
            <a:ext cx="12192000" cy="4017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CRUD, </a:t>
            </a:r>
            <a:r>
              <a:rPr lang="tr-TR" b="1" dirty="0" err="1"/>
              <a:t>Create</a:t>
            </a:r>
            <a:r>
              <a:rPr lang="tr-TR" dirty="0"/>
              <a:t>, </a:t>
            </a:r>
            <a:r>
              <a:rPr lang="tr-TR" b="1" dirty="0"/>
              <a:t>Read</a:t>
            </a:r>
            <a:r>
              <a:rPr lang="tr-TR" dirty="0"/>
              <a:t>, </a:t>
            </a:r>
            <a:r>
              <a:rPr lang="tr-TR" b="1" dirty="0"/>
              <a:t>Update</a:t>
            </a:r>
            <a:r>
              <a:rPr lang="tr-TR" dirty="0"/>
              <a:t> ve </a:t>
            </a:r>
            <a:r>
              <a:rPr lang="tr-TR" b="1" dirty="0" err="1"/>
              <a:t>Delete</a:t>
            </a:r>
            <a:r>
              <a:rPr lang="tr-TR" dirty="0"/>
              <a:t> işlemlerinin kısaltmasıdır. Bu dört temel işlem, veri tabanındaki verileri yönetmek için kullanılan işlemlerdir: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dirty="0"/>
              <a:t>Read</a:t>
            </a:r>
            <a:r>
              <a:rPr lang="tr-TR" dirty="0"/>
              <a:t>: Veri tabanındaki verilerin okunması.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dirty="0"/>
              <a:t>Update</a:t>
            </a:r>
            <a:r>
              <a:rPr lang="tr-TR" dirty="0"/>
              <a:t>: Veri tabanındaki mevcut bir kaydın güncellenmesi.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dirty="0" err="1"/>
              <a:t>Create</a:t>
            </a:r>
            <a:r>
              <a:rPr lang="tr-TR" dirty="0"/>
              <a:t>: Yeni bir veri kaydının veri tabanına eklenmesi.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dirty="0" err="1"/>
              <a:t>Delete</a:t>
            </a:r>
            <a:r>
              <a:rPr lang="tr-TR" dirty="0"/>
              <a:t>: Veri tabanındaki bir kaydın silinmesi.</a:t>
            </a:r>
          </a:p>
          <a:p>
            <a:pPr algn="l"/>
            <a:r>
              <a:rPr lang="tr-TR" dirty="0"/>
              <a:t>EF </a:t>
            </a:r>
            <a:r>
              <a:rPr lang="tr-TR" dirty="0" err="1"/>
              <a:t>Core</a:t>
            </a:r>
            <a:r>
              <a:rPr lang="tr-TR" dirty="0"/>
              <a:t>, bu işlemleri yapmak için gerekli tüm fonksiyonları sağlar.</a:t>
            </a:r>
          </a:p>
        </p:txBody>
      </p:sp>
    </p:spTree>
    <p:extLst>
      <p:ext uri="{BB962C8B-B14F-4D97-AF65-F5344CB8AC3E}">
        <p14:creationId xmlns:p14="http://schemas.microsoft.com/office/powerpoint/2010/main" val="303553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80436-C709-453C-632E-4F60216E6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89274FB6-8C54-32AC-6B77-03B072222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/>
              <a:t>ASP.NET </a:t>
            </a:r>
            <a:r>
              <a:rPr lang="tr-TR" dirty="0" err="1"/>
              <a:t>Core</a:t>
            </a:r>
            <a:r>
              <a:rPr lang="tr-TR" dirty="0"/>
              <a:t> 8.0 ve </a:t>
            </a:r>
            <a:r>
              <a:rPr lang="tr-TR" dirty="0" err="1"/>
              <a:t>Entity</a:t>
            </a:r>
            <a:r>
              <a:rPr lang="tr-TR" dirty="0"/>
              <a:t> Framework </a:t>
            </a:r>
            <a:r>
              <a:rPr lang="tr-TR" dirty="0" err="1"/>
              <a:t>Core</a:t>
            </a:r>
            <a:r>
              <a:rPr lang="tr-TR" dirty="0"/>
              <a:t> Projesi Oluşturma</a:t>
            </a:r>
          </a:p>
        </p:txBody>
      </p:sp>
      <p:sp>
        <p:nvSpPr>
          <p:cNvPr id="6" name="Metin Yer Tutucusu 2">
            <a:extLst>
              <a:ext uri="{FF2B5EF4-FFF2-40B4-BE49-F238E27FC236}">
                <a16:creationId xmlns:a16="http://schemas.microsoft.com/office/drawing/2014/main" id="{8C9DC695-E50A-6015-DA41-DBBF24A0C90D}"/>
              </a:ext>
            </a:extLst>
          </p:cNvPr>
          <p:cNvSpPr txBox="1">
            <a:spLocks/>
          </p:cNvSpPr>
          <p:nvPr/>
        </p:nvSpPr>
        <p:spPr>
          <a:xfrm>
            <a:off x="152400" y="1085123"/>
            <a:ext cx="12192000" cy="1960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b="1" dirty="0" err="1"/>
              <a:t>Entity</a:t>
            </a:r>
            <a:r>
              <a:rPr lang="tr-TR" b="1" dirty="0"/>
              <a:t> Framework </a:t>
            </a:r>
            <a:r>
              <a:rPr lang="tr-TR" b="1" dirty="0" err="1"/>
              <a:t>Core</a:t>
            </a:r>
            <a:r>
              <a:rPr lang="tr-TR" b="1" dirty="0"/>
              <a:t> Paketlerini Yükleme</a:t>
            </a:r>
          </a:p>
          <a:p>
            <a:pPr algn="l"/>
            <a:r>
              <a:rPr lang="tr-TR" dirty="0"/>
              <a:t>EF </a:t>
            </a:r>
            <a:r>
              <a:rPr lang="tr-TR" dirty="0" err="1"/>
              <a:t>Core</a:t>
            </a:r>
            <a:r>
              <a:rPr lang="tr-TR" dirty="0"/>
              <a:t> kullanabilmek için gerekli </a:t>
            </a:r>
            <a:r>
              <a:rPr lang="tr-TR" dirty="0" err="1"/>
              <a:t>NuGet</a:t>
            </a:r>
            <a:r>
              <a:rPr lang="tr-TR" dirty="0"/>
              <a:t> paketlerini yüklemeniz gerekecek. EF </a:t>
            </a:r>
            <a:r>
              <a:rPr lang="tr-TR" dirty="0" err="1"/>
              <a:t>Core</a:t>
            </a:r>
            <a:r>
              <a:rPr lang="tr-TR" dirty="0"/>
              <a:t> için gerekli olan paketleri yüklemek için aşağıdaki komutu kullanabilirsiniz.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EF7ABAB-2A74-97D8-13BE-D2A8F61BBED6}"/>
              </a:ext>
            </a:extLst>
          </p:cNvPr>
          <p:cNvSpPr txBox="1"/>
          <p:nvPr/>
        </p:nvSpPr>
        <p:spPr>
          <a:xfrm>
            <a:off x="310244" y="3013013"/>
            <a:ext cx="902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NuGet</a:t>
            </a:r>
            <a:r>
              <a:rPr lang="tr-TR" dirty="0"/>
              <a:t>\</a:t>
            </a:r>
            <a:r>
              <a:rPr lang="tr-TR" dirty="0" err="1"/>
              <a:t>Install-Package</a:t>
            </a:r>
            <a:r>
              <a:rPr lang="tr-TR" dirty="0"/>
              <a:t> </a:t>
            </a:r>
            <a:r>
              <a:rPr lang="tr-TR" dirty="0" err="1"/>
              <a:t>Microsoft.EntityFrameworkCore.SqlServer</a:t>
            </a:r>
            <a:r>
              <a:rPr lang="tr-TR" dirty="0"/>
              <a:t> -</a:t>
            </a:r>
            <a:r>
              <a:rPr lang="tr-TR" dirty="0" err="1"/>
              <a:t>Version</a:t>
            </a:r>
            <a:r>
              <a:rPr lang="tr-TR" dirty="0"/>
              <a:t> 9.0.2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A6CBD97-0B54-31BF-638B-C14D6C081336}"/>
              </a:ext>
            </a:extLst>
          </p:cNvPr>
          <p:cNvSpPr txBox="1"/>
          <p:nvPr/>
        </p:nvSpPr>
        <p:spPr>
          <a:xfrm>
            <a:off x="310244" y="3475656"/>
            <a:ext cx="8899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NuGet</a:t>
            </a:r>
            <a:r>
              <a:rPr lang="tr-TR" dirty="0"/>
              <a:t>\</a:t>
            </a:r>
            <a:r>
              <a:rPr lang="tr-TR" dirty="0" err="1"/>
              <a:t>Install-Package</a:t>
            </a:r>
            <a:r>
              <a:rPr lang="tr-TR" dirty="0"/>
              <a:t> </a:t>
            </a:r>
            <a:r>
              <a:rPr lang="tr-TR" dirty="0" err="1"/>
              <a:t>Microsoft.EntityFrameworkCore.Tools</a:t>
            </a:r>
            <a:r>
              <a:rPr lang="tr-TR" dirty="0"/>
              <a:t> -</a:t>
            </a:r>
            <a:r>
              <a:rPr lang="tr-TR" dirty="0" err="1"/>
              <a:t>Version</a:t>
            </a:r>
            <a:r>
              <a:rPr lang="tr-TR" dirty="0"/>
              <a:t> 9.0.2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20DB7C54-4AA2-EF05-19F4-7C8989E0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05" y="4137787"/>
            <a:ext cx="368668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0A765-4CE6-225F-DC1F-DCC481E3A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9BE73B86-40AA-D7D1-ED79-818B4F04D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Veritabanı</a:t>
            </a:r>
            <a:r>
              <a:rPr lang="tr-TR" dirty="0"/>
              <a:t> Bağlantısı ve Model Oluşturma</a:t>
            </a:r>
          </a:p>
        </p:txBody>
      </p:sp>
      <p:sp>
        <p:nvSpPr>
          <p:cNvPr id="6" name="Metin Yer Tutucusu 2">
            <a:extLst>
              <a:ext uri="{FF2B5EF4-FFF2-40B4-BE49-F238E27FC236}">
                <a16:creationId xmlns:a16="http://schemas.microsoft.com/office/drawing/2014/main" id="{BB703CC3-9C7C-4FF5-2230-817A127340D4}"/>
              </a:ext>
            </a:extLst>
          </p:cNvPr>
          <p:cNvSpPr txBox="1">
            <a:spLocks/>
          </p:cNvSpPr>
          <p:nvPr/>
        </p:nvSpPr>
        <p:spPr>
          <a:xfrm>
            <a:off x="152400" y="1085122"/>
            <a:ext cx="12192000" cy="1756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EF </a:t>
            </a:r>
            <a:r>
              <a:rPr lang="tr-TR" dirty="0" err="1"/>
              <a:t>Core</a:t>
            </a:r>
            <a:r>
              <a:rPr lang="tr-TR" dirty="0"/>
              <a:t> ile çalışırken, veri tabanı ile etkileşim kurabilmek için önce bir </a:t>
            </a:r>
            <a:r>
              <a:rPr lang="tr-TR" dirty="0" err="1"/>
              <a:t>DbContext</a:t>
            </a:r>
            <a:r>
              <a:rPr lang="tr-TR" dirty="0"/>
              <a:t> sınıfı ve Model sınıfı oluşturmanız gerekmektedir. Model Sınıfı (</a:t>
            </a:r>
            <a:r>
              <a:rPr lang="tr-TR" dirty="0" err="1"/>
              <a:t>Entity</a:t>
            </a:r>
            <a:r>
              <a:rPr lang="tr-TR" dirty="0"/>
              <a:t>)Örneğin, bir Product modeli oluşturalım.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6CFD305-EC56-C6C2-DE0B-015EDE47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8" y="2500063"/>
            <a:ext cx="9307224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3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CD65F-4F80-9EA5-7FAF-C132658A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4346F30-30CE-268A-3C4A-EE2AAD3CE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Veritabanı</a:t>
            </a:r>
            <a:r>
              <a:rPr lang="tr-TR" dirty="0"/>
              <a:t> Bağlantısı ve Model Oluşturma</a:t>
            </a:r>
          </a:p>
        </p:txBody>
      </p:sp>
      <p:sp>
        <p:nvSpPr>
          <p:cNvPr id="6" name="Metin Yer Tutucusu 2">
            <a:extLst>
              <a:ext uri="{FF2B5EF4-FFF2-40B4-BE49-F238E27FC236}">
                <a16:creationId xmlns:a16="http://schemas.microsoft.com/office/drawing/2014/main" id="{FC82FFD2-5391-F5F3-64E0-92E7EA82BEC7}"/>
              </a:ext>
            </a:extLst>
          </p:cNvPr>
          <p:cNvSpPr txBox="1">
            <a:spLocks/>
          </p:cNvSpPr>
          <p:nvPr/>
        </p:nvSpPr>
        <p:spPr>
          <a:xfrm>
            <a:off x="152400" y="1085123"/>
            <a:ext cx="12192000" cy="849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b="1" dirty="0" err="1"/>
              <a:t>DbContext</a:t>
            </a:r>
            <a:r>
              <a:rPr lang="tr-TR" dirty="0"/>
              <a:t> sınıfı, veri tabanı bağlantısını ve veri tabanındaki tabloyu temsil eder. Aşağıda bir </a:t>
            </a:r>
            <a:r>
              <a:rPr lang="tr-TR" dirty="0" err="1"/>
              <a:t>AppDbContext</a:t>
            </a:r>
            <a:r>
              <a:rPr lang="tr-TR" dirty="0"/>
              <a:t> sınıfı örneği verilmiştir: 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8FC35D8B-E578-01E6-A054-C6E76820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9" y="2022392"/>
            <a:ext cx="10574226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2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1B3E-B055-F801-1CFF-E394DEECD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F9DF3536-AB92-BDD0-FFD3-B78EA48AB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Migrations</a:t>
            </a:r>
            <a:r>
              <a:rPr lang="tr-TR" dirty="0"/>
              <a:t> ve </a:t>
            </a:r>
            <a:r>
              <a:rPr lang="tr-TR" dirty="0" err="1"/>
              <a:t>Veritabanı</a:t>
            </a:r>
            <a:r>
              <a:rPr lang="tr-TR" dirty="0"/>
              <a:t> Güncelleme</a:t>
            </a:r>
          </a:p>
        </p:txBody>
      </p:sp>
      <p:sp>
        <p:nvSpPr>
          <p:cNvPr id="6" name="Metin Yer Tutucusu 2">
            <a:extLst>
              <a:ext uri="{FF2B5EF4-FFF2-40B4-BE49-F238E27FC236}">
                <a16:creationId xmlns:a16="http://schemas.microsoft.com/office/drawing/2014/main" id="{386982B4-8881-E213-58A9-EDE4F76571BA}"/>
              </a:ext>
            </a:extLst>
          </p:cNvPr>
          <p:cNvSpPr txBox="1">
            <a:spLocks/>
          </p:cNvSpPr>
          <p:nvPr/>
        </p:nvSpPr>
        <p:spPr>
          <a:xfrm>
            <a:off x="152400" y="1085123"/>
            <a:ext cx="12192000" cy="564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 err="1"/>
              <a:t>Veritabanı</a:t>
            </a:r>
            <a:r>
              <a:rPr lang="tr-TR" dirty="0"/>
              <a:t> şemasını oluşturmak ve güncellemek için </a:t>
            </a:r>
            <a:r>
              <a:rPr lang="tr-TR" b="1" dirty="0" err="1"/>
              <a:t>migration</a:t>
            </a:r>
            <a:r>
              <a:rPr lang="tr-TR" dirty="0"/>
              <a:t> kullanabilirsiniz.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EAD7C6D-8725-E7C0-C44E-2AFABC83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6" y="2708834"/>
            <a:ext cx="7116168" cy="177189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6EE6F8B-2364-EBB2-F885-D9EB16BB2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730" y="2116258"/>
            <a:ext cx="341995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1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DE13-4ED9-8465-00D4-45186D0FA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F84321EA-2581-F12F-3414-943899D4F2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Migrations</a:t>
            </a:r>
            <a:r>
              <a:rPr lang="tr-TR" dirty="0"/>
              <a:t> ve </a:t>
            </a:r>
            <a:r>
              <a:rPr lang="tr-TR" dirty="0" err="1"/>
              <a:t>Veritabanı</a:t>
            </a:r>
            <a:r>
              <a:rPr lang="tr-TR" dirty="0"/>
              <a:t> Güncelleme</a:t>
            </a:r>
          </a:p>
        </p:txBody>
      </p:sp>
      <p:sp>
        <p:nvSpPr>
          <p:cNvPr id="6" name="Metin Yer Tutucusu 2">
            <a:extLst>
              <a:ext uri="{FF2B5EF4-FFF2-40B4-BE49-F238E27FC236}">
                <a16:creationId xmlns:a16="http://schemas.microsoft.com/office/drawing/2014/main" id="{B3FEB86C-15CD-477A-9121-EA6D682501D6}"/>
              </a:ext>
            </a:extLst>
          </p:cNvPr>
          <p:cNvSpPr txBox="1">
            <a:spLocks/>
          </p:cNvSpPr>
          <p:nvPr/>
        </p:nvSpPr>
        <p:spPr>
          <a:xfrm>
            <a:off x="152400" y="1085123"/>
            <a:ext cx="12192000" cy="564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 err="1"/>
              <a:t>Veritabanına</a:t>
            </a:r>
            <a:r>
              <a:rPr lang="tr-TR" dirty="0"/>
              <a:t> yansıtmak için </a:t>
            </a:r>
            <a:r>
              <a:rPr lang="tr-TR" b="1" dirty="0" err="1"/>
              <a:t>update-database</a:t>
            </a:r>
            <a:r>
              <a:rPr lang="tr-TR" dirty="0"/>
              <a:t> kullanabilirsiniz.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F5410CC-8C33-0FC5-A990-CCB010D8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4" y="1649187"/>
            <a:ext cx="383911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85C8A-27E0-7EEB-BE8F-162B48C4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9628F20D-2E77-1EEC-6873-D98B564EC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186" y="1144353"/>
            <a:ext cx="3311980" cy="1378412"/>
          </a:xfrm>
        </p:spPr>
        <p:txBody>
          <a:bodyPr>
            <a:normAutofit/>
          </a:bodyPr>
          <a:lstStyle/>
          <a:p>
            <a:r>
              <a:rPr lang="tr-TR" sz="2800" b="1" dirty="0"/>
              <a:t>CRUD İşlemleri </a:t>
            </a:r>
            <a:r>
              <a:rPr lang="tr-TR" sz="2800" b="1" dirty="0">
                <a:sym typeface="Wingdings" panose="05000000000000000000" pitchFamily="2" charset="2"/>
              </a:rPr>
              <a:t> Listeleme</a:t>
            </a:r>
            <a:endParaRPr lang="tr-TR" sz="2800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C4853FE-C628-4301-409C-85A8B815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11" y="2752630"/>
            <a:ext cx="3972479" cy="135273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E1B5508-2E6B-B804-BA2A-7D16050E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462" y="853844"/>
            <a:ext cx="8154538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49468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363</Words>
  <Application>Microsoft Office PowerPoint</Application>
  <PresentationFormat>Geniş ekran</PresentationFormat>
  <Paragraphs>32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Wingdings</vt:lpstr>
      <vt:lpstr>VeniceBeachVTI</vt:lpstr>
      <vt:lpstr>Web tabanlı programlama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Gömülü Sistemler</dc:title>
  <dc:creator>Hikmet Canli</dc:creator>
  <cp:lastModifiedBy>Hikmet Canli</cp:lastModifiedBy>
  <cp:revision>129</cp:revision>
  <dcterms:created xsi:type="dcterms:W3CDTF">2023-10-01T10:01:40Z</dcterms:created>
  <dcterms:modified xsi:type="dcterms:W3CDTF">2025-03-01T10:48:58Z</dcterms:modified>
</cp:coreProperties>
</file>